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4.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5.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6.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7.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8.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9.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10.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11.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12.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5.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6.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7.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2.xml" ContentType="application/vnd.openxmlformats-officedocument.presentationml.tags+xml"/>
  <Override PartName="/ppt/notesSlides/notesSlide23.xml" ContentType="application/vnd.openxmlformats-officedocument.presentationml.notesSlide+xml"/>
  <Override PartName="/ppt/tags/tag73.xml" ContentType="application/vnd.openxmlformats-officedocument.presentationml.tag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1.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2.xml" ContentType="application/vnd.openxmlformats-officedocument.themeOverr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xml" ContentType="application/vnd.openxmlformats-officedocument.themeOverride+xml"/>
  <Override PartName="/ppt/notesSlides/notesSlide27.xml" ContentType="application/vnd.openxmlformats-officedocument.presentationml.notesSl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4.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5.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46.xml" ContentType="application/vnd.openxmlformats-officedocument.presentationml.notesSlide+xml"/>
  <Override PartName="/ppt/tags/tag76.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4"/>
    <p:sldMasterId id="2147483812" r:id="rId5"/>
    <p:sldMasterId id="2147484693" r:id="rId6"/>
    <p:sldMasterId id="2147484746" r:id="rId7"/>
    <p:sldMasterId id="2147485526" r:id="rId8"/>
    <p:sldMasterId id="2147485632" r:id="rId9"/>
    <p:sldMasterId id="2147485695" r:id="rId10"/>
    <p:sldMasterId id="2147485713" r:id="rId11"/>
    <p:sldMasterId id="2147485727" r:id="rId12"/>
    <p:sldMasterId id="2147485798" r:id="rId13"/>
    <p:sldMasterId id="2147485801" r:id="rId14"/>
    <p:sldMasterId id="2147485849" r:id="rId15"/>
    <p:sldMasterId id="2147485921" r:id="rId16"/>
  </p:sldMasterIdLst>
  <p:notesMasterIdLst>
    <p:notesMasterId r:id="rId94"/>
  </p:notesMasterIdLst>
  <p:handoutMasterIdLst>
    <p:handoutMasterId r:id="rId95"/>
  </p:handoutMasterIdLst>
  <p:sldIdLst>
    <p:sldId id="257" r:id="rId17"/>
    <p:sldId id="2147483640" r:id="rId18"/>
    <p:sldId id="2147483641" r:id="rId19"/>
    <p:sldId id="2147483642" r:id="rId20"/>
    <p:sldId id="275" r:id="rId21"/>
    <p:sldId id="2147478461" r:id="rId22"/>
    <p:sldId id="2147478441" r:id="rId23"/>
    <p:sldId id="2147478457" r:id="rId24"/>
    <p:sldId id="2147478458" r:id="rId25"/>
    <p:sldId id="2147478459" r:id="rId26"/>
    <p:sldId id="2147478462" r:id="rId27"/>
    <p:sldId id="2147478456" r:id="rId28"/>
    <p:sldId id="2147474099" r:id="rId29"/>
    <p:sldId id="2147478460" r:id="rId30"/>
    <p:sldId id="2147478442" r:id="rId31"/>
    <p:sldId id="2147478463" r:id="rId32"/>
    <p:sldId id="2147478443" r:id="rId33"/>
    <p:sldId id="2147478444" r:id="rId34"/>
    <p:sldId id="2147478445" r:id="rId35"/>
    <p:sldId id="2147478446" r:id="rId36"/>
    <p:sldId id="2147478447" r:id="rId37"/>
    <p:sldId id="2147478448" r:id="rId38"/>
    <p:sldId id="2147478449" r:id="rId39"/>
    <p:sldId id="2147478450" r:id="rId40"/>
    <p:sldId id="2147478451" r:id="rId41"/>
    <p:sldId id="2147478452" r:id="rId42"/>
    <p:sldId id="2147478453" r:id="rId43"/>
    <p:sldId id="2147478454" r:id="rId44"/>
    <p:sldId id="2147478455" r:id="rId45"/>
    <p:sldId id="282" r:id="rId46"/>
    <p:sldId id="281" r:id="rId47"/>
    <p:sldId id="264" r:id="rId48"/>
    <p:sldId id="265" r:id="rId49"/>
    <p:sldId id="280" r:id="rId50"/>
    <p:sldId id="383" r:id="rId51"/>
    <p:sldId id="266" r:id="rId52"/>
    <p:sldId id="279" r:id="rId53"/>
    <p:sldId id="352" r:id="rId54"/>
    <p:sldId id="353" r:id="rId55"/>
    <p:sldId id="354" r:id="rId56"/>
    <p:sldId id="267" r:id="rId57"/>
    <p:sldId id="277" r:id="rId58"/>
    <p:sldId id="381" r:id="rId59"/>
    <p:sldId id="274" r:id="rId60"/>
    <p:sldId id="268" r:id="rId61"/>
    <p:sldId id="263" r:id="rId62"/>
    <p:sldId id="356" r:id="rId63"/>
    <p:sldId id="357" r:id="rId64"/>
    <p:sldId id="358" r:id="rId65"/>
    <p:sldId id="360" r:id="rId66"/>
    <p:sldId id="361" r:id="rId67"/>
    <p:sldId id="362" r:id="rId68"/>
    <p:sldId id="363" r:id="rId69"/>
    <p:sldId id="262" r:id="rId70"/>
    <p:sldId id="366" r:id="rId71"/>
    <p:sldId id="367" r:id="rId72"/>
    <p:sldId id="368" r:id="rId73"/>
    <p:sldId id="369" r:id="rId74"/>
    <p:sldId id="370" r:id="rId75"/>
    <p:sldId id="372" r:id="rId76"/>
    <p:sldId id="374" r:id="rId77"/>
    <p:sldId id="2147483645" r:id="rId78"/>
    <p:sldId id="2147483646" r:id="rId79"/>
    <p:sldId id="2147483647" r:id="rId80"/>
    <p:sldId id="2147480696" r:id="rId81"/>
    <p:sldId id="256" r:id="rId82"/>
    <p:sldId id="2147482439" r:id="rId83"/>
    <p:sldId id="2147480842" r:id="rId84"/>
    <p:sldId id="258" r:id="rId85"/>
    <p:sldId id="259" r:id="rId86"/>
    <p:sldId id="260" r:id="rId87"/>
    <p:sldId id="261" r:id="rId88"/>
    <p:sldId id="272" r:id="rId89"/>
    <p:sldId id="2147480637" r:id="rId90"/>
    <p:sldId id="276" r:id="rId91"/>
    <p:sldId id="2147483644" r:id="rId92"/>
    <p:sldId id="2147483272" r:id="rId93"/>
  </p:sldIdLst>
  <p:sldSz cx="12192000" cy="6858000"/>
  <p:notesSz cx="6858000" cy="9144000"/>
  <p:custDataLst>
    <p:tags r:id="rId96"/>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本編" id="{C915EA32-31F8-4479-8703-40BCD4D9B00F}">
          <p14:sldIdLst>
            <p14:sldId id="257"/>
            <p14:sldId id="2147483640"/>
            <p14:sldId id="2147483641"/>
            <p14:sldId id="2147483642"/>
          </p14:sldIdLst>
        </p14:section>
        <p14:section name="EC/店舗の在り方" id="{A7DA665A-197E-4B40-8EC9-5B6C31535C26}">
          <p14:sldIdLst>
            <p14:sldId id="275"/>
            <p14:sldId id="2147478461"/>
            <p14:sldId id="2147478441"/>
            <p14:sldId id="2147478457"/>
            <p14:sldId id="2147478458"/>
            <p14:sldId id="2147478459"/>
            <p14:sldId id="2147478462"/>
            <p14:sldId id="2147478456"/>
            <p14:sldId id="2147474099"/>
            <p14:sldId id="2147478460"/>
            <p14:sldId id="2147478442"/>
            <p14:sldId id="2147478463"/>
            <p14:sldId id="2147478443"/>
            <p14:sldId id="2147478444"/>
            <p14:sldId id="2147478445"/>
            <p14:sldId id="2147478446"/>
            <p14:sldId id="2147478447"/>
            <p14:sldId id="2147478448"/>
            <p14:sldId id="2147478449"/>
            <p14:sldId id="2147478450"/>
            <p14:sldId id="2147478451"/>
            <p14:sldId id="2147478452"/>
            <p14:sldId id="2147478453"/>
            <p14:sldId id="2147478454"/>
            <p14:sldId id="2147478455"/>
            <p14:sldId id="282"/>
          </p14:sldIdLst>
        </p14:section>
        <p14:section name="顧客理解アプローチ" id="{69C881F0-00DC-4B6A-90D6-3FC9A6E68BAE}">
          <p14:sldIdLst>
            <p14:sldId id="281"/>
            <p14:sldId id="264"/>
            <p14:sldId id="265"/>
            <p14:sldId id="280"/>
            <p14:sldId id="383"/>
            <p14:sldId id="266"/>
            <p14:sldId id="279"/>
            <p14:sldId id="352"/>
            <p14:sldId id="353"/>
            <p14:sldId id="354"/>
            <p14:sldId id="267"/>
            <p14:sldId id="277"/>
            <p14:sldId id="381"/>
            <p14:sldId id="274"/>
            <p14:sldId id="268"/>
          </p14:sldIdLst>
        </p14:section>
        <p14:section name="前回資料" id="{2E97C076-5D4C-4716-AB08-8CB0B9606802}">
          <p14:sldIdLst>
            <p14:sldId id="263"/>
            <p14:sldId id="356"/>
            <p14:sldId id="357"/>
            <p14:sldId id="358"/>
            <p14:sldId id="360"/>
            <p14:sldId id="361"/>
            <p14:sldId id="362"/>
            <p14:sldId id="363"/>
          </p14:sldIdLst>
        </p14:section>
        <p14:section name="CRM" id="{150868A6-E1BB-42F5-A0D8-F44A464383AB}">
          <p14:sldIdLst>
            <p14:sldId id="262"/>
            <p14:sldId id="366"/>
            <p14:sldId id="367"/>
            <p14:sldId id="368"/>
            <p14:sldId id="369"/>
            <p14:sldId id="370"/>
            <p14:sldId id="372"/>
            <p14:sldId id="374"/>
          </p14:sldIdLst>
        </p14:section>
        <p14:section name="CRM事例ご紹介(平川)" id="{D8D0558C-C68E-40B0-97B9-F6A2092A9408}">
          <p14:sldIdLst>
            <p14:sldId id="2147483645"/>
            <p14:sldId id="2147483646"/>
            <p14:sldId id="2147483647"/>
            <p14:sldId id="2147480696"/>
            <p14:sldId id="256"/>
            <p14:sldId id="2147482439"/>
            <p14:sldId id="2147480842"/>
            <p14:sldId id="258"/>
            <p14:sldId id="259"/>
            <p14:sldId id="260"/>
            <p14:sldId id="261"/>
            <p14:sldId id="272"/>
            <p14:sldId id="2147480637"/>
            <p14:sldId id="276"/>
            <p14:sldId id="2147483644"/>
            <p14:sldId id="2147483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32"/>
    <a:srgbClr val="E0B0FF"/>
    <a:srgbClr val="FFFF00"/>
    <a:srgbClr val="FFFF99"/>
    <a:srgbClr val="FFFFCC"/>
    <a:srgbClr val="7500C0"/>
    <a:srgbClr val="FF0066"/>
    <a:srgbClr val="E8EEF0"/>
    <a:srgbClr val="C0E399"/>
    <a:srgbClr val="FF5D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CC703-853D-9D4C-8553-4C50BB188041}" v="1" dt="2025-04-07T05:29:58.59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90" Type="http://schemas.openxmlformats.org/officeDocument/2006/relationships/slide" Target="slides/slide74.xml"/><Relationship Id="rId95" Type="http://schemas.openxmlformats.org/officeDocument/2006/relationships/handoutMaster" Target="handoutMasters/handoutMaster1.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notesMaster" Target="notesMasters/notesMaster1.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1.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viewProps" Target="view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package" Target="../embeddings/Microsoft_Excel_______.xlsx"/></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package" Target="../embeddings/Microsoft_Excel_______1.xlsx"/></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embeddings/oleObject40.bin"/></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embeddings/oleObject41.bin"/></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embeddings/oleObject42.bin"/></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dohee.a.kim\Downloads\&#12300;&#12507;&#12442;&#12465;&#12514;&#12531;&#12475;&#12531;&#12479;&#12540;&#12395;&#38306;&#12377;&#12427;&#21033;&#29992;&#23455;&#24907;&#25226;&#25569;&#35519;&#26619;&#12301;&#12525;&#12540;&#12486;&#12441;&#12540;&#12479;-25031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chemeClr val="tx2">
                <a:lumMod val="10000"/>
                <a:lumOff val="90000"/>
              </a:schemeClr>
            </a:solidFill>
          </c:spPr>
          <c:dPt>
            <c:idx val="0"/>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1-7A35-BA4B-859D-741B8BFB5FBE}"/>
              </c:ext>
            </c:extLst>
          </c:dPt>
          <c:dPt>
            <c:idx val="1"/>
            <c:bubble3D val="0"/>
            <c:spPr>
              <a:solidFill>
                <a:srgbClr val="FFD831"/>
              </a:solidFill>
              <a:ln w="19050">
                <a:solidFill>
                  <a:schemeClr val="lt1"/>
                </a:solidFill>
              </a:ln>
              <a:effectLst/>
            </c:spPr>
            <c:extLst>
              <c:ext xmlns:c16="http://schemas.microsoft.com/office/drawing/2014/chart" uri="{C3380CC4-5D6E-409C-BE32-E72D297353CC}">
                <c16:uniqueId val="{00000003-7A35-BA4B-859D-741B8BFB5FBE}"/>
              </c:ext>
            </c:extLst>
          </c:dPt>
          <c:dLbls>
            <c:spPr>
              <a:noFill/>
              <a:ln>
                <a:noFill/>
              </a:ln>
              <a:effectLst/>
            </c:spPr>
            <c:txPr>
              <a:bodyPr rot="0" spcFirstLastPara="1" vertOverflow="ellipsis" vert="horz" wrap="square" anchor="ctr" anchorCtr="1"/>
              <a:lstStyle/>
              <a:p>
                <a:pPr>
                  <a:defRPr lang="ja-JP" sz="11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[Book1]グラフ用!$A$252:$A$253</c:f>
              <c:strCache>
                <c:ptCount val="2"/>
                <c:pt idx="0">
                  <c:v>男性</c:v>
                </c:pt>
                <c:pt idx="1">
                  <c:v>女性</c:v>
                </c:pt>
              </c:strCache>
            </c:strRef>
          </c:cat>
          <c:val>
            <c:numRef>
              <c:f>[Book1]グラフ用!$B$252:$B$253</c:f>
              <c:numCache>
                <c:formatCode>General</c:formatCode>
                <c:ptCount val="2"/>
                <c:pt idx="0">
                  <c:v>51</c:v>
                </c:pt>
                <c:pt idx="1">
                  <c:v>49</c:v>
                </c:pt>
              </c:numCache>
            </c:numRef>
          </c:val>
          <c:extLst>
            <c:ext xmlns:c16="http://schemas.microsoft.com/office/drawing/2014/chart" uri="{C3380CC4-5D6E-409C-BE32-E72D297353CC}">
              <c16:uniqueId val="{00000004-7A35-BA4B-859D-741B8BFB5FBE}"/>
            </c:ext>
          </c:extLst>
        </c:ser>
        <c:dLbls>
          <c:dLblPos val="out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グラフ用２!$G$3</c:f>
              <c:strCache>
                <c:ptCount val="1"/>
                <c:pt idx="0">
                  <c:v>①実店舗のみ利用</c:v>
                </c:pt>
              </c:strCache>
            </c:strRef>
          </c:tx>
          <c:spPr>
            <a:solidFill>
              <a:srgbClr val="00B0F0"/>
            </a:solidFill>
            <a:ln>
              <a:noFill/>
            </a:ln>
            <a:effectLst/>
          </c:spPr>
          <c:invertIfNegative val="0"/>
          <c:dLbls>
            <c:dLbl>
              <c:idx val="8"/>
              <c:delete val="1"/>
              <c:extLst>
                <c:ext xmlns:c15="http://schemas.microsoft.com/office/drawing/2012/chart" uri="{CE6537A1-D6FC-4f65-9D91-7224C49458BB}"/>
                <c:ext xmlns:c16="http://schemas.microsoft.com/office/drawing/2014/chart" uri="{C3380CC4-5D6E-409C-BE32-E72D297353CC}">
                  <c16:uniqueId val="{00000005-6DF7-114D-8FF2-A98B4EB9C9E3}"/>
                </c:ext>
              </c:extLst>
            </c:dLbl>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グラフ用２!$H$2:$P$2</c:f>
              <c:strCache>
                <c:ptCount val="9"/>
                <c:pt idx="0">
                  <c:v>ぬいぐるみ・おもちゃ</c:v>
                </c:pt>
                <c:pt idx="1">
                  <c:v>ゲーム・ポケモンカードゲーム</c:v>
                </c:pt>
                <c:pt idx="2">
                  <c:v>雑貨・小物・文房具</c:v>
                </c:pt>
                <c:pt idx="3">
                  <c:v>スマホ・PC用品・生活雑貨</c:v>
                </c:pt>
                <c:pt idx="4">
                  <c:v>アパレル・服・バッグ・ポーチ・財布</c:v>
                </c:pt>
                <c:pt idx="5">
                  <c:v>キッチン・お弁当</c:v>
                </c:pt>
                <c:pt idx="6">
                  <c:v>本・雑貨・CD・DVD</c:v>
                </c:pt>
                <c:pt idx="7">
                  <c:v>お菓子・食品</c:v>
                </c:pt>
                <c:pt idx="8">
                  <c:v>キッズ・ベビー</c:v>
                </c:pt>
              </c:strCache>
            </c:strRef>
          </c:cat>
          <c:val>
            <c:numRef>
              <c:f>グラフ用２!$H$3:$P$3</c:f>
              <c:numCache>
                <c:formatCode>General</c:formatCode>
                <c:ptCount val="9"/>
                <c:pt idx="0">
                  <c:v>14</c:v>
                </c:pt>
                <c:pt idx="1">
                  <c:v>14</c:v>
                </c:pt>
                <c:pt idx="2">
                  <c:v>9</c:v>
                </c:pt>
                <c:pt idx="3">
                  <c:v>4</c:v>
                </c:pt>
                <c:pt idx="4">
                  <c:v>4</c:v>
                </c:pt>
                <c:pt idx="5">
                  <c:v>1</c:v>
                </c:pt>
                <c:pt idx="6">
                  <c:v>2</c:v>
                </c:pt>
                <c:pt idx="7">
                  <c:v>6</c:v>
                </c:pt>
                <c:pt idx="8">
                  <c:v>0</c:v>
                </c:pt>
              </c:numCache>
            </c:numRef>
          </c:val>
          <c:extLst>
            <c:ext xmlns:c16="http://schemas.microsoft.com/office/drawing/2014/chart" uri="{C3380CC4-5D6E-409C-BE32-E72D297353CC}">
              <c16:uniqueId val="{00000000-6DF7-114D-8FF2-A98B4EB9C9E3}"/>
            </c:ext>
          </c:extLst>
        </c:ser>
        <c:ser>
          <c:idx val="1"/>
          <c:order val="1"/>
          <c:tx>
            <c:strRef>
              <c:f>グラフ用２!$G$4</c:f>
              <c:strCache>
                <c:ptCount val="1"/>
                <c:pt idx="0">
                  <c:v>②オンラインのみ利用</c:v>
                </c:pt>
              </c:strCache>
            </c:strRef>
          </c:tx>
          <c:spPr>
            <a:solidFill>
              <a:srgbClr val="F797A7"/>
            </a:solidFill>
            <a:ln>
              <a:noFill/>
            </a:ln>
            <a:effectLst/>
          </c:spPr>
          <c:invertIfNegative val="0"/>
          <c:dLbls>
            <c:dLbl>
              <c:idx val="7"/>
              <c:delete val="1"/>
              <c:extLst>
                <c:ext xmlns:c15="http://schemas.microsoft.com/office/drawing/2012/chart" uri="{CE6537A1-D6FC-4f65-9D91-7224C49458BB}"/>
                <c:ext xmlns:c16="http://schemas.microsoft.com/office/drawing/2014/chart" uri="{C3380CC4-5D6E-409C-BE32-E72D297353CC}">
                  <c16:uniqueId val="{00000006-6DF7-114D-8FF2-A98B4EB9C9E3}"/>
                </c:ext>
              </c:extLst>
            </c:dLbl>
            <c:dLbl>
              <c:idx val="8"/>
              <c:delete val="1"/>
              <c:extLst>
                <c:ext xmlns:c15="http://schemas.microsoft.com/office/drawing/2012/chart" uri="{CE6537A1-D6FC-4f65-9D91-7224C49458BB}"/>
                <c:ext xmlns:c16="http://schemas.microsoft.com/office/drawing/2014/chart" uri="{C3380CC4-5D6E-409C-BE32-E72D297353CC}">
                  <c16:uniqueId val="{00000004-6DF7-114D-8FF2-A98B4EB9C9E3}"/>
                </c:ext>
              </c:extLst>
            </c:dLbl>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グラフ用２!$H$2:$P$2</c:f>
              <c:strCache>
                <c:ptCount val="9"/>
                <c:pt idx="0">
                  <c:v>ぬいぐるみ・おもちゃ</c:v>
                </c:pt>
                <c:pt idx="1">
                  <c:v>ゲーム・ポケモンカードゲーム</c:v>
                </c:pt>
                <c:pt idx="2">
                  <c:v>雑貨・小物・文房具</c:v>
                </c:pt>
                <c:pt idx="3">
                  <c:v>スマホ・PC用品・生活雑貨</c:v>
                </c:pt>
                <c:pt idx="4">
                  <c:v>アパレル・服・バッグ・ポーチ・財布</c:v>
                </c:pt>
                <c:pt idx="5">
                  <c:v>キッチン・お弁当</c:v>
                </c:pt>
                <c:pt idx="6">
                  <c:v>本・雑貨・CD・DVD</c:v>
                </c:pt>
                <c:pt idx="7">
                  <c:v>お菓子・食品</c:v>
                </c:pt>
                <c:pt idx="8">
                  <c:v>キッズ・ベビー</c:v>
                </c:pt>
              </c:strCache>
            </c:strRef>
          </c:cat>
          <c:val>
            <c:numRef>
              <c:f>グラフ用２!$H$4:$P$4</c:f>
              <c:numCache>
                <c:formatCode>General</c:formatCode>
                <c:ptCount val="9"/>
                <c:pt idx="0">
                  <c:v>11</c:v>
                </c:pt>
                <c:pt idx="1">
                  <c:v>19</c:v>
                </c:pt>
                <c:pt idx="2">
                  <c:v>8</c:v>
                </c:pt>
                <c:pt idx="3">
                  <c:v>5</c:v>
                </c:pt>
                <c:pt idx="4">
                  <c:v>2</c:v>
                </c:pt>
                <c:pt idx="5">
                  <c:v>4</c:v>
                </c:pt>
                <c:pt idx="6">
                  <c:v>3</c:v>
                </c:pt>
                <c:pt idx="7">
                  <c:v>0</c:v>
                </c:pt>
                <c:pt idx="8">
                  <c:v>0</c:v>
                </c:pt>
              </c:numCache>
            </c:numRef>
          </c:val>
          <c:extLst>
            <c:ext xmlns:c16="http://schemas.microsoft.com/office/drawing/2014/chart" uri="{C3380CC4-5D6E-409C-BE32-E72D297353CC}">
              <c16:uniqueId val="{00000001-6DF7-114D-8FF2-A98B4EB9C9E3}"/>
            </c:ext>
          </c:extLst>
        </c:ser>
        <c:ser>
          <c:idx val="2"/>
          <c:order val="2"/>
          <c:tx>
            <c:strRef>
              <c:f>グラフ用２!$G$5</c:f>
              <c:strCache>
                <c:ptCount val="1"/>
                <c:pt idx="0">
                  <c:v>③両方利用（実店舗）</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グラフ用２!$H$2:$P$2</c:f>
              <c:strCache>
                <c:ptCount val="9"/>
                <c:pt idx="0">
                  <c:v>ぬいぐるみ・おもちゃ</c:v>
                </c:pt>
                <c:pt idx="1">
                  <c:v>ゲーム・ポケモンカードゲーム</c:v>
                </c:pt>
                <c:pt idx="2">
                  <c:v>雑貨・小物・文房具</c:v>
                </c:pt>
                <c:pt idx="3">
                  <c:v>スマホ・PC用品・生活雑貨</c:v>
                </c:pt>
                <c:pt idx="4">
                  <c:v>アパレル・服・バッグ・ポーチ・財布</c:v>
                </c:pt>
                <c:pt idx="5">
                  <c:v>キッチン・お弁当</c:v>
                </c:pt>
                <c:pt idx="6">
                  <c:v>本・雑貨・CD・DVD</c:v>
                </c:pt>
                <c:pt idx="7">
                  <c:v>お菓子・食品</c:v>
                </c:pt>
                <c:pt idx="8">
                  <c:v>キッズ・ベビー</c:v>
                </c:pt>
              </c:strCache>
            </c:strRef>
          </c:cat>
          <c:val>
            <c:numRef>
              <c:f>グラフ用２!$H$5:$P$5</c:f>
              <c:numCache>
                <c:formatCode>General</c:formatCode>
                <c:ptCount val="9"/>
                <c:pt idx="0">
                  <c:v>23</c:v>
                </c:pt>
                <c:pt idx="1">
                  <c:v>16</c:v>
                </c:pt>
                <c:pt idx="2">
                  <c:v>18</c:v>
                </c:pt>
                <c:pt idx="3">
                  <c:v>9</c:v>
                </c:pt>
                <c:pt idx="4">
                  <c:v>5</c:v>
                </c:pt>
                <c:pt idx="5">
                  <c:v>5</c:v>
                </c:pt>
                <c:pt idx="6">
                  <c:v>5</c:v>
                </c:pt>
                <c:pt idx="7">
                  <c:v>6</c:v>
                </c:pt>
                <c:pt idx="8">
                  <c:v>2</c:v>
                </c:pt>
              </c:numCache>
            </c:numRef>
          </c:val>
          <c:extLst>
            <c:ext xmlns:c16="http://schemas.microsoft.com/office/drawing/2014/chart" uri="{C3380CC4-5D6E-409C-BE32-E72D297353CC}">
              <c16:uniqueId val="{00000002-6DF7-114D-8FF2-A98B4EB9C9E3}"/>
            </c:ext>
          </c:extLst>
        </c:ser>
        <c:ser>
          <c:idx val="3"/>
          <c:order val="3"/>
          <c:tx>
            <c:strRef>
              <c:f>グラフ用２!$G$6</c:f>
              <c:strCache>
                <c:ptCount val="1"/>
                <c:pt idx="0">
                  <c:v>③両方利用（オンライン）</c:v>
                </c:pt>
              </c:strCache>
            </c:strRef>
          </c:tx>
          <c:spPr>
            <a:solidFill>
              <a:srgbClr val="92D050"/>
            </a:solidFill>
            <a:ln>
              <a:noFill/>
            </a:ln>
            <a:effectLst/>
          </c:spPr>
          <c:invertIfNegative val="0"/>
          <c:dLbls>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グラフ用２!$H$2:$P$2</c:f>
              <c:strCache>
                <c:ptCount val="9"/>
                <c:pt idx="0">
                  <c:v>ぬいぐるみ・おもちゃ</c:v>
                </c:pt>
                <c:pt idx="1">
                  <c:v>ゲーム・ポケモンカードゲーム</c:v>
                </c:pt>
                <c:pt idx="2">
                  <c:v>雑貨・小物・文房具</c:v>
                </c:pt>
                <c:pt idx="3">
                  <c:v>スマホ・PC用品・生活雑貨</c:v>
                </c:pt>
                <c:pt idx="4">
                  <c:v>アパレル・服・バッグ・ポーチ・財布</c:v>
                </c:pt>
                <c:pt idx="5">
                  <c:v>キッチン・お弁当</c:v>
                </c:pt>
                <c:pt idx="6">
                  <c:v>本・雑貨・CD・DVD</c:v>
                </c:pt>
                <c:pt idx="7">
                  <c:v>お菓子・食品</c:v>
                </c:pt>
                <c:pt idx="8">
                  <c:v>キッズ・ベビー</c:v>
                </c:pt>
              </c:strCache>
            </c:strRef>
          </c:cat>
          <c:val>
            <c:numRef>
              <c:f>グラフ用２!$H$6:$P$6</c:f>
              <c:numCache>
                <c:formatCode>General</c:formatCode>
                <c:ptCount val="9"/>
                <c:pt idx="0">
                  <c:v>18</c:v>
                </c:pt>
                <c:pt idx="1">
                  <c:v>18</c:v>
                </c:pt>
                <c:pt idx="2">
                  <c:v>14</c:v>
                </c:pt>
                <c:pt idx="3">
                  <c:v>9</c:v>
                </c:pt>
                <c:pt idx="4">
                  <c:v>1</c:v>
                </c:pt>
                <c:pt idx="5">
                  <c:v>1</c:v>
                </c:pt>
                <c:pt idx="6">
                  <c:v>3</c:v>
                </c:pt>
                <c:pt idx="7">
                  <c:v>4</c:v>
                </c:pt>
                <c:pt idx="8">
                  <c:v>1</c:v>
                </c:pt>
              </c:numCache>
            </c:numRef>
          </c:val>
          <c:extLst>
            <c:ext xmlns:c16="http://schemas.microsoft.com/office/drawing/2014/chart" uri="{C3380CC4-5D6E-409C-BE32-E72D297353CC}">
              <c16:uniqueId val="{00000003-6DF7-114D-8FF2-A98B4EB9C9E3}"/>
            </c:ext>
          </c:extLst>
        </c:ser>
        <c:dLbls>
          <c:dLblPos val="ctr"/>
          <c:showLegendKey val="0"/>
          <c:showVal val="1"/>
          <c:showCatName val="0"/>
          <c:showSerName val="0"/>
          <c:showPercent val="0"/>
          <c:showBubbleSize val="0"/>
        </c:dLbls>
        <c:gapWidth val="150"/>
        <c:overlap val="100"/>
        <c:serLines>
          <c:spPr>
            <a:ln w="9525" cap="flat" cmpd="sng" algn="ctr">
              <a:solidFill>
                <a:schemeClr val="tx1">
                  <a:lumMod val="35000"/>
                  <a:lumOff val="65000"/>
                </a:schemeClr>
              </a:solidFill>
              <a:round/>
            </a:ln>
            <a:effectLst/>
          </c:spPr>
        </c:serLines>
        <c:axId val="110379520"/>
        <c:axId val="1394486287"/>
      </c:barChart>
      <c:catAx>
        <c:axId val="11037952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394486287"/>
        <c:crosses val="autoZero"/>
        <c:auto val="1"/>
        <c:lblAlgn val="ctr"/>
        <c:lblOffset val="100"/>
        <c:noMultiLvlLbl val="0"/>
      </c:catAx>
      <c:valAx>
        <c:axId val="1394486287"/>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10379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グラフ用２!$H$28</c:f>
              <c:strCache>
                <c:ptCount val="1"/>
                <c:pt idx="0">
                  <c:v>②オンラインのみ利用</c:v>
                </c:pt>
              </c:strCache>
            </c:strRef>
          </c:tx>
          <c:spPr>
            <a:solidFill>
              <a:srgbClr val="F797A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グラフ用２!$I$27:$N$27</c:f>
              <c:strCache>
                <c:ptCount val="6"/>
                <c:pt idx="0">
                  <c:v>店舗で在庫がなかった商品の在庫をオンラインで確認し、オンラインで購入する</c:v>
                </c:pt>
                <c:pt idx="1">
                  <c:v>店舗で商品を実際に見た後、オンラインで価格を比較し、オンラインで購入を検討する</c:v>
                </c:pt>
                <c:pt idx="2">
                  <c:v>店舗で買おうとしたが、持ち帰りが面倒なので後でオンラインで購入する</c:v>
                </c:pt>
                <c:pt idx="3">
                  <c:v>店舗で見たキャンペーンやイベント情報の詳細を、オンラインでチェックする</c:v>
                </c:pt>
                <c:pt idx="4">
                  <c:v>店舗で気になった商品をオンラインで追加購入する</c:v>
                </c:pt>
                <c:pt idx="5">
                  <c:v>店舗の訪問からオンライン利用したことがない</c:v>
                </c:pt>
              </c:strCache>
            </c:strRef>
          </c:cat>
          <c:val>
            <c:numRef>
              <c:f>グラフ用２!$I$28:$N$28</c:f>
              <c:numCache>
                <c:formatCode>General</c:formatCode>
                <c:ptCount val="6"/>
                <c:pt idx="0">
                  <c:v>6</c:v>
                </c:pt>
                <c:pt idx="1">
                  <c:v>4</c:v>
                </c:pt>
                <c:pt idx="2">
                  <c:v>1</c:v>
                </c:pt>
                <c:pt idx="3">
                  <c:v>2</c:v>
                </c:pt>
                <c:pt idx="4">
                  <c:v>1</c:v>
                </c:pt>
                <c:pt idx="5">
                  <c:v>4</c:v>
                </c:pt>
              </c:numCache>
            </c:numRef>
          </c:val>
          <c:extLst>
            <c:ext xmlns:c16="http://schemas.microsoft.com/office/drawing/2014/chart" uri="{C3380CC4-5D6E-409C-BE32-E72D297353CC}">
              <c16:uniqueId val="{00000000-755A-644A-99A9-B077AF1F2CCD}"/>
            </c:ext>
          </c:extLst>
        </c:ser>
        <c:ser>
          <c:idx val="1"/>
          <c:order val="1"/>
          <c:tx>
            <c:strRef>
              <c:f>グラフ用２!$H$29</c:f>
              <c:strCache>
                <c:ptCount val="1"/>
                <c:pt idx="0">
                  <c:v>③両方利用（オンライン）</c:v>
                </c:pt>
              </c:strCache>
            </c:strRef>
          </c:tx>
          <c:spPr>
            <a:solidFill>
              <a:srgbClr val="92D050"/>
            </a:solidFill>
            <a:ln>
              <a:noFill/>
            </a:ln>
            <a:effectLst/>
          </c:spPr>
          <c:invertIfNegative val="0"/>
          <c:dLbls>
            <c:dLbl>
              <c:idx val="4"/>
              <c:delete val="1"/>
              <c:extLst>
                <c:ext xmlns:c15="http://schemas.microsoft.com/office/drawing/2012/chart" uri="{CE6537A1-D6FC-4f65-9D91-7224C49458BB}"/>
                <c:ext xmlns:c16="http://schemas.microsoft.com/office/drawing/2014/chart" uri="{C3380CC4-5D6E-409C-BE32-E72D297353CC}">
                  <c16:uniqueId val="{00000002-755A-644A-99A9-B077AF1F2CCD}"/>
                </c:ext>
              </c:extLst>
            </c:dLbl>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グラフ用２!$I$27:$N$27</c:f>
              <c:strCache>
                <c:ptCount val="6"/>
                <c:pt idx="0">
                  <c:v>店舗で在庫がなかった商品の在庫をオンラインで確認し、オンラインで購入する</c:v>
                </c:pt>
                <c:pt idx="1">
                  <c:v>店舗で商品を実際に見た後、オンラインで価格を比較し、オンラインで購入を検討する</c:v>
                </c:pt>
                <c:pt idx="2">
                  <c:v>店舗で買おうとしたが、持ち帰りが面倒なので後でオンラインで購入する</c:v>
                </c:pt>
                <c:pt idx="3">
                  <c:v>店舗で見たキャンペーンやイベント情報の詳細を、オンラインでチェックする</c:v>
                </c:pt>
                <c:pt idx="4">
                  <c:v>店舗で気になった商品をオンラインで追加購入する</c:v>
                </c:pt>
                <c:pt idx="5">
                  <c:v>店舗の訪問からオンライン利用したことがない</c:v>
                </c:pt>
              </c:strCache>
            </c:strRef>
          </c:cat>
          <c:val>
            <c:numRef>
              <c:f>グラフ用２!$I$29:$N$29</c:f>
              <c:numCache>
                <c:formatCode>General</c:formatCode>
                <c:ptCount val="6"/>
                <c:pt idx="0">
                  <c:v>19</c:v>
                </c:pt>
                <c:pt idx="1">
                  <c:v>15</c:v>
                </c:pt>
                <c:pt idx="2">
                  <c:v>6</c:v>
                </c:pt>
                <c:pt idx="3">
                  <c:v>2</c:v>
                </c:pt>
                <c:pt idx="4">
                  <c:v>0</c:v>
                </c:pt>
                <c:pt idx="5">
                  <c:v>4</c:v>
                </c:pt>
              </c:numCache>
            </c:numRef>
          </c:val>
          <c:extLst>
            <c:ext xmlns:c16="http://schemas.microsoft.com/office/drawing/2014/chart" uri="{C3380CC4-5D6E-409C-BE32-E72D297353CC}">
              <c16:uniqueId val="{00000001-755A-644A-99A9-B077AF1F2CCD}"/>
            </c:ext>
          </c:extLst>
        </c:ser>
        <c:dLbls>
          <c:dLblPos val="ctr"/>
          <c:showLegendKey val="0"/>
          <c:showVal val="1"/>
          <c:showCatName val="0"/>
          <c:showSerName val="0"/>
          <c:showPercent val="0"/>
          <c:showBubbleSize val="0"/>
        </c:dLbls>
        <c:gapWidth val="150"/>
        <c:axId val="895989696"/>
        <c:axId val="895911152"/>
      </c:barChart>
      <c:catAx>
        <c:axId val="89598969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895911152"/>
        <c:crosses val="autoZero"/>
        <c:auto val="1"/>
        <c:lblAlgn val="ctr"/>
        <c:lblOffset val="100"/>
        <c:noMultiLvlLbl val="0"/>
      </c:catAx>
      <c:valAx>
        <c:axId val="895911152"/>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895989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グラフ用２!$A$28</c:f>
              <c:strCache>
                <c:ptCount val="1"/>
                <c:pt idx="0">
                  <c:v>①実店舗のみ利用</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グラフ用２!$B$27:$F$27</c:f>
              <c:strCache>
                <c:ptCount val="5"/>
                <c:pt idx="0">
                  <c:v>オンラインの在庫状況を確認し、店舗で商品を購入する</c:v>
                </c:pt>
                <c:pt idx="1">
                  <c:v>オンラインで新商品情報を知り、店舗に商品を見に行く</c:v>
                </c:pt>
                <c:pt idx="2">
                  <c:v>オンラインで気になった商品を、店舗で実物を確認してから購入する</c:v>
                </c:pt>
                <c:pt idx="3">
                  <c:v>オンラインで店舗のキャンペーンやイベントをチェックし、店舗へ行く</c:v>
                </c:pt>
                <c:pt idx="4">
                  <c:v>オンラインの利用から実店舗訪問したことがない</c:v>
                </c:pt>
              </c:strCache>
            </c:strRef>
          </c:cat>
          <c:val>
            <c:numRef>
              <c:f>グラフ用２!$B$28:$F$28</c:f>
              <c:numCache>
                <c:formatCode>General</c:formatCode>
                <c:ptCount val="5"/>
                <c:pt idx="0">
                  <c:v>7</c:v>
                </c:pt>
                <c:pt idx="1">
                  <c:v>9</c:v>
                </c:pt>
                <c:pt idx="2">
                  <c:v>3</c:v>
                </c:pt>
                <c:pt idx="3">
                  <c:v>3</c:v>
                </c:pt>
                <c:pt idx="4">
                  <c:v>17</c:v>
                </c:pt>
              </c:numCache>
            </c:numRef>
          </c:val>
          <c:extLst>
            <c:ext xmlns:c16="http://schemas.microsoft.com/office/drawing/2014/chart" uri="{C3380CC4-5D6E-409C-BE32-E72D297353CC}">
              <c16:uniqueId val="{00000000-84DC-9D4C-824A-78FEF0CD3092}"/>
            </c:ext>
          </c:extLst>
        </c:ser>
        <c:ser>
          <c:idx val="1"/>
          <c:order val="1"/>
          <c:tx>
            <c:strRef>
              <c:f>グラフ用２!$A$29</c:f>
              <c:strCache>
                <c:ptCount val="1"/>
                <c:pt idx="0">
                  <c:v>③両方利用（実店舗）</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グラフ用２!$B$27:$F$27</c:f>
              <c:strCache>
                <c:ptCount val="5"/>
                <c:pt idx="0">
                  <c:v>オンラインの在庫状況を確認し、店舗で商品を購入する</c:v>
                </c:pt>
                <c:pt idx="1">
                  <c:v>オンラインで新商品情報を知り、店舗に商品を見に行く</c:v>
                </c:pt>
                <c:pt idx="2">
                  <c:v>オンラインで気になった商品を、店舗で実物を確認してから購入する</c:v>
                </c:pt>
                <c:pt idx="3">
                  <c:v>オンラインで店舗のキャンペーンやイベントをチェックし、店舗へ行く</c:v>
                </c:pt>
                <c:pt idx="4">
                  <c:v>オンラインの利用から実店舗訪問したことがない</c:v>
                </c:pt>
              </c:strCache>
            </c:strRef>
          </c:cat>
          <c:val>
            <c:numRef>
              <c:f>グラフ用２!$B$29:$F$29</c:f>
              <c:numCache>
                <c:formatCode>General</c:formatCode>
                <c:ptCount val="5"/>
                <c:pt idx="0">
                  <c:v>20</c:v>
                </c:pt>
                <c:pt idx="1">
                  <c:v>14</c:v>
                </c:pt>
                <c:pt idx="2">
                  <c:v>9</c:v>
                </c:pt>
                <c:pt idx="3">
                  <c:v>3</c:v>
                </c:pt>
                <c:pt idx="4">
                  <c:v>4</c:v>
                </c:pt>
              </c:numCache>
            </c:numRef>
          </c:val>
          <c:extLst>
            <c:ext xmlns:c16="http://schemas.microsoft.com/office/drawing/2014/chart" uri="{C3380CC4-5D6E-409C-BE32-E72D297353CC}">
              <c16:uniqueId val="{00000001-84DC-9D4C-824A-78FEF0CD3092}"/>
            </c:ext>
          </c:extLst>
        </c:ser>
        <c:dLbls>
          <c:dLblPos val="ctr"/>
          <c:showLegendKey val="0"/>
          <c:showVal val="1"/>
          <c:showCatName val="0"/>
          <c:showSerName val="0"/>
          <c:showPercent val="0"/>
          <c:showBubbleSize val="0"/>
        </c:dLbls>
        <c:gapWidth val="150"/>
        <c:axId val="1395579583"/>
        <c:axId val="1803260863"/>
      </c:barChart>
      <c:catAx>
        <c:axId val="139557958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803260863"/>
        <c:crosses val="autoZero"/>
        <c:auto val="1"/>
        <c:lblAlgn val="ctr"/>
        <c:lblOffset val="100"/>
        <c:noMultiLvlLbl val="0"/>
      </c:catAx>
      <c:valAx>
        <c:axId val="1803260863"/>
        <c:scaling>
          <c:orientation val="minMax"/>
          <c:max val="20"/>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3955795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グラフ用２!$A$49</c:f>
              <c:strCache>
                <c:ptCount val="1"/>
                <c:pt idx="0">
                  <c:v>①実店舗のみ利用</c:v>
                </c:pt>
              </c:strCache>
            </c:strRef>
          </c:tx>
          <c:spPr>
            <a:solidFill>
              <a:srgbClr val="00B0F0"/>
            </a:solidFill>
            <a:ln>
              <a:noFill/>
            </a:ln>
            <a:effectLst/>
          </c:spPr>
          <c:invertIfNegative val="0"/>
          <c:dLbls>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グラフ用２!$B$48:$F$48</c:f>
              <c:strCache>
                <c:ptCount val="5"/>
                <c:pt idx="0">
                  <c:v>店舗のデザインや装飾からポケモンの世界観を感じる</c:v>
                </c:pt>
                <c:pt idx="1">
                  <c:v>店舗スタッフの接客がポケモンの世界観に忠実で、特別な気持ちになれる</c:v>
                </c:pt>
                <c:pt idx="2">
                  <c:v>店舗限定の商品や特典を手に入れたときにワクワクする</c:v>
                </c:pt>
                <c:pt idx="3">
                  <c:v>店舗で開催されたイベントやキャンペーンに参加し、楽しい思い出ができる</c:v>
                </c:pt>
                <c:pt idx="4">
                  <c:v>ポケモン好きな人と交流する機会があり、一体感を感じる</c:v>
                </c:pt>
              </c:strCache>
            </c:strRef>
          </c:cat>
          <c:val>
            <c:numRef>
              <c:f>グラフ用２!$B$49:$F$49</c:f>
              <c:numCache>
                <c:formatCode>General</c:formatCode>
                <c:ptCount val="5"/>
                <c:pt idx="0">
                  <c:v>20</c:v>
                </c:pt>
                <c:pt idx="1">
                  <c:v>18</c:v>
                </c:pt>
                <c:pt idx="2">
                  <c:v>5</c:v>
                </c:pt>
                <c:pt idx="3">
                  <c:v>6</c:v>
                </c:pt>
                <c:pt idx="4">
                  <c:v>3</c:v>
                </c:pt>
              </c:numCache>
            </c:numRef>
          </c:val>
          <c:extLst>
            <c:ext xmlns:c16="http://schemas.microsoft.com/office/drawing/2014/chart" uri="{C3380CC4-5D6E-409C-BE32-E72D297353CC}">
              <c16:uniqueId val="{00000000-B028-584A-8E68-7734BAE0549B}"/>
            </c:ext>
          </c:extLst>
        </c:ser>
        <c:ser>
          <c:idx val="1"/>
          <c:order val="1"/>
          <c:tx>
            <c:strRef>
              <c:f>グラフ用２!$A$50</c:f>
              <c:strCache>
                <c:ptCount val="1"/>
                <c:pt idx="0">
                  <c:v>③両方利用（実店舗）</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グラフ用２!$B$48:$F$48</c:f>
              <c:strCache>
                <c:ptCount val="5"/>
                <c:pt idx="0">
                  <c:v>店舗のデザインや装飾からポケモンの世界観を感じる</c:v>
                </c:pt>
                <c:pt idx="1">
                  <c:v>店舗スタッフの接客がポケモンの世界観に忠実で、特別な気持ちになれる</c:v>
                </c:pt>
                <c:pt idx="2">
                  <c:v>店舗限定の商品や特典を手に入れたときにワクワクする</c:v>
                </c:pt>
                <c:pt idx="3">
                  <c:v>店舗で開催されたイベントやキャンペーンに参加し、楽しい思い出ができる</c:v>
                </c:pt>
                <c:pt idx="4">
                  <c:v>ポケモン好きな人と交流する機会があり、一体感を感じる</c:v>
                </c:pt>
              </c:strCache>
            </c:strRef>
          </c:cat>
          <c:val>
            <c:numRef>
              <c:f>グラフ用２!$B$50:$F$50</c:f>
              <c:numCache>
                <c:formatCode>General</c:formatCode>
                <c:ptCount val="5"/>
                <c:pt idx="0">
                  <c:v>22</c:v>
                </c:pt>
                <c:pt idx="1">
                  <c:v>11</c:v>
                </c:pt>
                <c:pt idx="2">
                  <c:v>15</c:v>
                </c:pt>
                <c:pt idx="3">
                  <c:v>5</c:v>
                </c:pt>
                <c:pt idx="4">
                  <c:v>1</c:v>
                </c:pt>
              </c:numCache>
            </c:numRef>
          </c:val>
          <c:extLst>
            <c:ext xmlns:c16="http://schemas.microsoft.com/office/drawing/2014/chart" uri="{C3380CC4-5D6E-409C-BE32-E72D297353CC}">
              <c16:uniqueId val="{00000001-B028-584A-8E68-7734BAE0549B}"/>
            </c:ext>
          </c:extLst>
        </c:ser>
        <c:dLbls>
          <c:dLblPos val="ctr"/>
          <c:showLegendKey val="0"/>
          <c:showVal val="1"/>
          <c:showCatName val="0"/>
          <c:showSerName val="0"/>
          <c:showPercent val="0"/>
          <c:showBubbleSize val="0"/>
        </c:dLbls>
        <c:gapWidth val="150"/>
        <c:axId val="141125072"/>
        <c:axId val="141126784"/>
      </c:barChart>
      <c:catAx>
        <c:axId val="1411250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41126784"/>
        <c:crosses val="autoZero"/>
        <c:auto val="1"/>
        <c:lblAlgn val="ctr"/>
        <c:lblOffset val="100"/>
        <c:noMultiLvlLbl val="0"/>
      </c:catAx>
      <c:valAx>
        <c:axId val="141126784"/>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41125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グラフ用２!$H$49</c:f>
              <c:strCache>
                <c:ptCount val="1"/>
                <c:pt idx="0">
                  <c:v>②オンラインのみ利用</c:v>
                </c:pt>
              </c:strCache>
            </c:strRef>
          </c:tx>
          <c:spPr>
            <a:solidFill>
              <a:srgbClr val="F797A7"/>
            </a:solidFill>
            <a:ln>
              <a:noFill/>
            </a:ln>
            <a:effectLst/>
          </c:spPr>
          <c:invertIfNegative val="0"/>
          <c:dLbls>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グラフ用２!$I$48:$L$48</c:f>
              <c:strCache>
                <c:ptCount val="4"/>
                <c:pt idx="0">
                  <c:v>オンラインのデザインや購入体験からポケモンの世界観を感じる</c:v>
                </c:pt>
                <c:pt idx="1">
                  <c:v>オンライン限定商品やキャンペーンで特別感を感じる</c:v>
                </c:pt>
                <c:pt idx="2">
                  <c:v>ポケモン公式からの情報（メール・SNS・動画など）で、ポケモンとのつながりを感じる</c:v>
                </c:pt>
                <c:pt idx="3">
                  <c:v>オンラインで注文した商品が届いたときのパッケージや梱包が特別で、こだわりを感じる</c:v>
                </c:pt>
              </c:strCache>
            </c:strRef>
          </c:cat>
          <c:val>
            <c:numRef>
              <c:f>グラフ用２!$I$49:$L$49</c:f>
              <c:numCache>
                <c:formatCode>General</c:formatCode>
                <c:ptCount val="4"/>
                <c:pt idx="0">
                  <c:v>16</c:v>
                </c:pt>
                <c:pt idx="1">
                  <c:v>17</c:v>
                </c:pt>
                <c:pt idx="2">
                  <c:v>10</c:v>
                </c:pt>
                <c:pt idx="3">
                  <c:v>5</c:v>
                </c:pt>
              </c:numCache>
            </c:numRef>
          </c:val>
          <c:extLst>
            <c:ext xmlns:c16="http://schemas.microsoft.com/office/drawing/2014/chart" uri="{C3380CC4-5D6E-409C-BE32-E72D297353CC}">
              <c16:uniqueId val="{00000000-FBFD-9348-8B7E-4A92DEC6244D}"/>
            </c:ext>
          </c:extLst>
        </c:ser>
        <c:ser>
          <c:idx val="1"/>
          <c:order val="1"/>
          <c:tx>
            <c:strRef>
              <c:f>グラフ用２!$H$50</c:f>
              <c:strCache>
                <c:ptCount val="1"/>
                <c:pt idx="0">
                  <c:v>③両方利用（オンライン）</c:v>
                </c:pt>
              </c:strCache>
            </c:strRef>
          </c:tx>
          <c:spPr>
            <a:solidFill>
              <a:srgbClr val="92D050"/>
            </a:solidFill>
            <a:ln>
              <a:noFill/>
            </a:ln>
            <a:effectLst/>
          </c:spPr>
          <c:invertIfNegative val="0"/>
          <c:dLbls>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グラフ用２!$I$48:$L$48</c:f>
              <c:strCache>
                <c:ptCount val="4"/>
                <c:pt idx="0">
                  <c:v>オンラインのデザインや購入体験からポケモンの世界観を感じる</c:v>
                </c:pt>
                <c:pt idx="1">
                  <c:v>オンライン限定商品やキャンペーンで特別感を感じる</c:v>
                </c:pt>
                <c:pt idx="2">
                  <c:v>ポケモン公式からの情報（メール・SNS・動画など）で、ポケモンとのつながりを感じる</c:v>
                </c:pt>
                <c:pt idx="3">
                  <c:v>オンラインで注文した商品が届いたときのパッケージや梱包が特別で、こだわりを感じる</c:v>
                </c:pt>
              </c:strCache>
            </c:strRef>
          </c:cat>
          <c:val>
            <c:numRef>
              <c:f>グラフ用２!$I$50:$L$50</c:f>
              <c:numCache>
                <c:formatCode>General</c:formatCode>
                <c:ptCount val="4"/>
                <c:pt idx="0">
                  <c:v>14</c:v>
                </c:pt>
                <c:pt idx="1">
                  <c:v>18</c:v>
                </c:pt>
                <c:pt idx="2">
                  <c:v>8</c:v>
                </c:pt>
                <c:pt idx="3">
                  <c:v>3</c:v>
                </c:pt>
              </c:numCache>
            </c:numRef>
          </c:val>
          <c:extLst>
            <c:ext xmlns:c16="http://schemas.microsoft.com/office/drawing/2014/chart" uri="{C3380CC4-5D6E-409C-BE32-E72D297353CC}">
              <c16:uniqueId val="{00000001-FBFD-9348-8B7E-4A92DEC6244D}"/>
            </c:ext>
          </c:extLst>
        </c:ser>
        <c:dLbls>
          <c:dLblPos val="ctr"/>
          <c:showLegendKey val="0"/>
          <c:showVal val="1"/>
          <c:showCatName val="0"/>
          <c:showSerName val="0"/>
          <c:showPercent val="0"/>
          <c:showBubbleSize val="0"/>
        </c:dLbls>
        <c:gapWidth val="150"/>
        <c:axId val="1412001455"/>
        <c:axId val="491690575"/>
      </c:barChart>
      <c:catAx>
        <c:axId val="141200145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491690575"/>
        <c:crosses val="autoZero"/>
        <c:auto val="1"/>
        <c:lblAlgn val="ctr"/>
        <c:lblOffset val="100"/>
        <c:noMultiLvlLbl val="0"/>
      </c:catAx>
      <c:valAx>
        <c:axId val="491690575"/>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412001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グラフ用!$A$34</c:f>
              <c:strCache>
                <c:ptCount val="1"/>
                <c:pt idx="0">
                  <c:v>①実店舗のみ利用</c:v>
                </c:pt>
              </c:strCache>
            </c:strRef>
          </c:tx>
          <c:spPr>
            <a:solidFill>
              <a:srgbClr val="00B0F0"/>
            </a:solidFill>
            <a:ln>
              <a:noFill/>
            </a:ln>
            <a:effectLst/>
          </c:spPr>
          <c:invertIfNegative val="0"/>
          <c:dLbls>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グラフ用!$B$33:$L$33</c:f>
              <c:strCache>
                <c:ptCount val="11"/>
                <c:pt idx="0">
                  <c:v>最寄りのポケモンセンターまで、アクセスに手間がかかる</c:v>
                </c:pt>
                <c:pt idx="1">
                  <c:v>仕事や学校が忙しく、行く時間が取れない</c:v>
                </c:pt>
                <c:pt idx="2">
                  <c:v>店舗の混雑がひどく、長時間の待ち時間があるから行くのを諦めた</c:v>
                </c:pt>
                <c:pt idx="3">
                  <c:v>メインの利用者の未就学児～高校生のお子様の年齢的に、実店舗へ行くのは気が引ける</c:v>
                </c:pt>
                <c:pt idx="4">
                  <c:v>育児や介護が忙しく、行く時間が取れない</c:v>
                </c:pt>
                <c:pt idx="5">
                  <c:v>家族や友人と一緒に行かないと楽しめないため、1人では行きづらい</c:v>
                </c:pt>
                <c:pt idx="6">
                  <c:v>そもそもポケモンセンターの利用方法がよくわからない</c:v>
                </c:pt>
                <c:pt idx="7">
                  <c:v>店舗が混んでいて、落ち着いて買い物できる雰囲気ではないと感じる</c:v>
                </c:pt>
                <c:pt idx="8">
                  <c:v>SNSで「商品が売り切れていた」「混雑していた」という投稿を見て、行くのを諦めた</c:v>
                </c:pt>
                <c:pt idx="9">
                  <c:v>オンラインで必要な商品が買えるので、わざわざ店舗に行く必要性を感じない</c:v>
                </c:pt>
                <c:pt idx="10">
                  <c:v>感じたことはない</c:v>
                </c:pt>
              </c:strCache>
            </c:strRef>
          </c:cat>
          <c:val>
            <c:numRef>
              <c:f>グラフ用!$B$34:$L$34</c:f>
              <c:numCache>
                <c:formatCode>General</c:formatCode>
                <c:ptCount val="11"/>
                <c:pt idx="0">
                  <c:v>10</c:v>
                </c:pt>
                <c:pt idx="1">
                  <c:v>11</c:v>
                </c:pt>
                <c:pt idx="2">
                  <c:v>10</c:v>
                </c:pt>
                <c:pt idx="3">
                  <c:v>4</c:v>
                </c:pt>
                <c:pt idx="4">
                  <c:v>4</c:v>
                </c:pt>
                <c:pt idx="5">
                  <c:v>3</c:v>
                </c:pt>
                <c:pt idx="6">
                  <c:v>3</c:v>
                </c:pt>
                <c:pt idx="7">
                  <c:v>4</c:v>
                </c:pt>
                <c:pt idx="8">
                  <c:v>2</c:v>
                </c:pt>
                <c:pt idx="9">
                  <c:v>1</c:v>
                </c:pt>
                <c:pt idx="10">
                  <c:v>7</c:v>
                </c:pt>
              </c:numCache>
            </c:numRef>
          </c:val>
          <c:extLst>
            <c:ext xmlns:c16="http://schemas.microsoft.com/office/drawing/2014/chart" uri="{C3380CC4-5D6E-409C-BE32-E72D297353CC}">
              <c16:uniqueId val="{00000000-25DD-E941-9D15-AD81DED89AA9}"/>
            </c:ext>
          </c:extLst>
        </c:ser>
        <c:ser>
          <c:idx val="1"/>
          <c:order val="1"/>
          <c:tx>
            <c:strRef>
              <c:f>グラフ用!$A$35</c:f>
              <c:strCache>
                <c:ptCount val="1"/>
                <c:pt idx="0">
                  <c:v>②オンラインのみ利用</c:v>
                </c:pt>
              </c:strCache>
            </c:strRef>
          </c:tx>
          <c:spPr>
            <a:solidFill>
              <a:srgbClr val="F28DAB"/>
            </a:solidFill>
            <a:ln>
              <a:noFill/>
            </a:ln>
            <a:effectLst/>
          </c:spPr>
          <c:invertIfNegative val="0"/>
          <c:dLbls>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グラフ用!$B$33:$L$33</c:f>
              <c:strCache>
                <c:ptCount val="11"/>
                <c:pt idx="0">
                  <c:v>最寄りのポケモンセンターまで、アクセスに手間がかかる</c:v>
                </c:pt>
                <c:pt idx="1">
                  <c:v>仕事や学校が忙しく、行く時間が取れない</c:v>
                </c:pt>
                <c:pt idx="2">
                  <c:v>店舗の混雑がひどく、長時間の待ち時間があるから行くのを諦めた</c:v>
                </c:pt>
                <c:pt idx="3">
                  <c:v>メインの利用者の未就学児～高校生のお子様の年齢的に、実店舗へ行くのは気が引ける</c:v>
                </c:pt>
                <c:pt idx="4">
                  <c:v>育児や介護が忙しく、行く時間が取れない</c:v>
                </c:pt>
                <c:pt idx="5">
                  <c:v>家族や友人と一緒に行かないと楽しめないため、1人では行きづらい</c:v>
                </c:pt>
                <c:pt idx="6">
                  <c:v>そもそもポケモンセンターの利用方法がよくわからない</c:v>
                </c:pt>
                <c:pt idx="7">
                  <c:v>店舗が混んでいて、落ち着いて買い物できる雰囲気ではないと感じる</c:v>
                </c:pt>
                <c:pt idx="8">
                  <c:v>SNSで「商品が売り切れていた」「混雑していた」という投稿を見て、行くのを諦めた</c:v>
                </c:pt>
                <c:pt idx="9">
                  <c:v>オンラインで必要な商品が買えるので、わざわざ店舗に行く必要性を感じない</c:v>
                </c:pt>
                <c:pt idx="10">
                  <c:v>感じたことはない</c:v>
                </c:pt>
              </c:strCache>
            </c:strRef>
          </c:cat>
          <c:val>
            <c:numRef>
              <c:f>グラフ用!$B$35:$L$35</c:f>
              <c:numCache>
                <c:formatCode>General</c:formatCode>
                <c:ptCount val="11"/>
                <c:pt idx="0">
                  <c:v>16</c:v>
                </c:pt>
                <c:pt idx="1">
                  <c:v>11</c:v>
                </c:pt>
                <c:pt idx="2">
                  <c:v>7</c:v>
                </c:pt>
                <c:pt idx="3">
                  <c:v>6</c:v>
                </c:pt>
                <c:pt idx="4">
                  <c:v>3</c:v>
                </c:pt>
                <c:pt idx="5">
                  <c:v>7</c:v>
                </c:pt>
                <c:pt idx="6">
                  <c:v>4</c:v>
                </c:pt>
                <c:pt idx="7">
                  <c:v>2</c:v>
                </c:pt>
                <c:pt idx="8">
                  <c:v>2</c:v>
                </c:pt>
                <c:pt idx="9">
                  <c:v>2</c:v>
                </c:pt>
                <c:pt idx="10">
                  <c:v>1</c:v>
                </c:pt>
              </c:numCache>
            </c:numRef>
          </c:val>
          <c:extLst>
            <c:ext xmlns:c16="http://schemas.microsoft.com/office/drawing/2014/chart" uri="{C3380CC4-5D6E-409C-BE32-E72D297353CC}">
              <c16:uniqueId val="{00000001-25DD-E941-9D15-AD81DED89AA9}"/>
            </c:ext>
          </c:extLst>
        </c:ser>
        <c:ser>
          <c:idx val="2"/>
          <c:order val="2"/>
          <c:tx>
            <c:strRef>
              <c:f>グラフ用!$A$36</c:f>
              <c:strCache>
                <c:ptCount val="1"/>
                <c:pt idx="0">
                  <c:v>③両方利用</c:v>
                </c:pt>
              </c:strCache>
            </c:strRef>
          </c:tx>
          <c:spPr>
            <a:solidFill>
              <a:srgbClr val="92D050"/>
            </a:solidFill>
            <a:ln>
              <a:noFill/>
            </a:ln>
            <a:effectLst/>
          </c:spPr>
          <c:invertIfNegative val="0"/>
          <c:dLbls>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グラフ用!$B$33:$L$33</c:f>
              <c:strCache>
                <c:ptCount val="11"/>
                <c:pt idx="0">
                  <c:v>最寄りのポケモンセンターまで、アクセスに手間がかかる</c:v>
                </c:pt>
                <c:pt idx="1">
                  <c:v>仕事や学校が忙しく、行く時間が取れない</c:v>
                </c:pt>
                <c:pt idx="2">
                  <c:v>店舗の混雑がひどく、長時間の待ち時間があるから行くのを諦めた</c:v>
                </c:pt>
                <c:pt idx="3">
                  <c:v>メインの利用者の未就学児～高校生のお子様の年齢的に、実店舗へ行くのは気が引ける</c:v>
                </c:pt>
                <c:pt idx="4">
                  <c:v>育児や介護が忙しく、行く時間が取れない</c:v>
                </c:pt>
                <c:pt idx="5">
                  <c:v>家族や友人と一緒に行かないと楽しめないため、1人では行きづらい</c:v>
                </c:pt>
                <c:pt idx="6">
                  <c:v>そもそもポケモンセンターの利用方法がよくわからない</c:v>
                </c:pt>
                <c:pt idx="7">
                  <c:v>店舗が混んでいて、落ち着いて買い物できる雰囲気ではないと感じる</c:v>
                </c:pt>
                <c:pt idx="8">
                  <c:v>SNSで「商品が売り切れていた」「混雑していた」という投稿を見て、行くのを諦めた</c:v>
                </c:pt>
                <c:pt idx="9">
                  <c:v>オンラインで必要な商品が買えるので、わざわざ店舗に行く必要性を感じない</c:v>
                </c:pt>
                <c:pt idx="10">
                  <c:v>感じたことはない</c:v>
                </c:pt>
              </c:strCache>
            </c:strRef>
          </c:cat>
          <c:val>
            <c:numRef>
              <c:f>グラフ用!$B$36:$L$36</c:f>
              <c:numCache>
                <c:formatCode>General</c:formatCode>
                <c:ptCount val="11"/>
                <c:pt idx="0">
                  <c:v>11</c:v>
                </c:pt>
                <c:pt idx="1">
                  <c:v>8</c:v>
                </c:pt>
                <c:pt idx="2">
                  <c:v>8</c:v>
                </c:pt>
                <c:pt idx="3">
                  <c:v>8</c:v>
                </c:pt>
                <c:pt idx="4">
                  <c:v>2</c:v>
                </c:pt>
                <c:pt idx="5">
                  <c:v>8</c:v>
                </c:pt>
                <c:pt idx="6">
                  <c:v>2</c:v>
                </c:pt>
                <c:pt idx="7">
                  <c:v>10</c:v>
                </c:pt>
                <c:pt idx="8">
                  <c:v>4</c:v>
                </c:pt>
                <c:pt idx="9">
                  <c:v>0</c:v>
                </c:pt>
                <c:pt idx="10">
                  <c:v>2</c:v>
                </c:pt>
              </c:numCache>
            </c:numRef>
          </c:val>
          <c:extLst>
            <c:ext xmlns:c16="http://schemas.microsoft.com/office/drawing/2014/chart" uri="{C3380CC4-5D6E-409C-BE32-E72D297353CC}">
              <c16:uniqueId val="{00000002-25DD-E941-9D15-AD81DED89AA9}"/>
            </c:ext>
          </c:extLst>
        </c:ser>
        <c:dLbls>
          <c:dLblPos val="ctr"/>
          <c:showLegendKey val="0"/>
          <c:showVal val="1"/>
          <c:showCatName val="0"/>
          <c:showSerName val="0"/>
          <c:showPercent val="0"/>
          <c:showBubbleSize val="0"/>
        </c:dLbls>
        <c:gapWidth val="150"/>
        <c:overlap val="100"/>
        <c:serLines>
          <c:spPr>
            <a:ln w="9525" cap="flat" cmpd="sng" algn="ctr">
              <a:solidFill>
                <a:schemeClr val="tx1">
                  <a:lumMod val="35000"/>
                  <a:lumOff val="65000"/>
                </a:schemeClr>
              </a:solidFill>
              <a:round/>
            </a:ln>
            <a:effectLst/>
          </c:spPr>
        </c:serLines>
        <c:axId val="89462288"/>
        <c:axId val="89503984"/>
      </c:barChart>
      <c:catAx>
        <c:axId val="894622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89503984"/>
        <c:crosses val="autoZero"/>
        <c:auto val="1"/>
        <c:lblAlgn val="ctr"/>
        <c:lblOffset val="100"/>
        <c:noMultiLvlLbl val="0"/>
      </c:catAx>
      <c:valAx>
        <c:axId val="89503984"/>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89462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グラフ用!$A$71</c:f>
              <c:strCache>
                <c:ptCount val="1"/>
                <c:pt idx="0">
                  <c:v>①実店舗のみ利用</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グラフ用!$B$70:$I$70</c:f>
              <c:strCache>
                <c:ptCount val="8"/>
                <c:pt idx="0">
                  <c:v>ポケモンテレビアニメや映画の視聴</c:v>
                </c:pt>
                <c:pt idx="1">
                  <c:v>ポケモンビデオゲーム</c:v>
                </c:pt>
                <c:pt idx="2">
                  <c:v>ポケモンカードゲーム</c:v>
                </c:pt>
                <c:pt idx="3">
                  <c:v>ポケモンイベント</c:v>
                </c:pt>
                <c:pt idx="4">
                  <c:v>Pokémon GO</c:v>
                </c:pt>
                <c:pt idx="5">
                  <c:v>Pokémon Sleep</c:v>
                </c:pt>
                <c:pt idx="6">
                  <c:v>Pokémon Trading Card Game Pocket</c:v>
                </c:pt>
                <c:pt idx="7">
                  <c:v>該当なし</c:v>
                </c:pt>
              </c:strCache>
            </c:strRef>
          </c:cat>
          <c:val>
            <c:numRef>
              <c:f>グラフ用!$B$71:$I$71</c:f>
              <c:numCache>
                <c:formatCode>General</c:formatCode>
                <c:ptCount val="8"/>
                <c:pt idx="0">
                  <c:v>14</c:v>
                </c:pt>
                <c:pt idx="1">
                  <c:v>8</c:v>
                </c:pt>
                <c:pt idx="2">
                  <c:v>10</c:v>
                </c:pt>
                <c:pt idx="3">
                  <c:v>7</c:v>
                </c:pt>
                <c:pt idx="4">
                  <c:v>7</c:v>
                </c:pt>
                <c:pt idx="5">
                  <c:v>2</c:v>
                </c:pt>
                <c:pt idx="6">
                  <c:v>1</c:v>
                </c:pt>
                <c:pt idx="7">
                  <c:v>5</c:v>
                </c:pt>
              </c:numCache>
            </c:numRef>
          </c:val>
          <c:extLst>
            <c:ext xmlns:c16="http://schemas.microsoft.com/office/drawing/2014/chart" uri="{C3380CC4-5D6E-409C-BE32-E72D297353CC}">
              <c16:uniqueId val="{00000000-3D50-CE49-8DB2-43E94639D1DC}"/>
            </c:ext>
          </c:extLst>
        </c:ser>
        <c:ser>
          <c:idx val="1"/>
          <c:order val="1"/>
          <c:tx>
            <c:strRef>
              <c:f>グラフ用!$A$72</c:f>
              <c:strCache>
                <c:ptCount val="1"/>
                <c:pt idx="0">
                  <c:v>②オンラインのみ利用</c:v>
                </c:pt>
              </c:strCache>
            </c:strRef>
          </c:tx>
          <c:spPr>
            <a:solidFill>
              <a:srgbClr val="F797A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グラフ用!$B$70:$I$70</c:f>
              <c:strCache>
                <c:ptCount val="8"/>
                <c:pt idx="0">
                  <c:v>ポケモンテレビアニメや映画の視聴</c:v>
                </c:pt>
                <c:pt idx="1">
                  <c:v>ポケモンビデオゲーム</c:v>
                </c:pt>
                <c:pt idx="2">
                  <c:v>ポケモンカードゲーム</c:v>
                </c:pt>
                <c:pt idx="3">
                  <c:v>ポケモンイベント</c:v>
                </c:pt>
                <c:pt idx="4">
                  <c:v>Pokémon GO</c:v>
                </c:pt>
                <c:pt idx="5">
                  <c:v>Pokémon Sleep</c:v>
                </c:pt>
                <c:pt idx="6">
                  <c:v>Pokémon Trading Card Game Pocket</c:v>
                </c:pt>
                <c:pt idx="7">
                  <c:v>該当なし</c:v>
                </c:pt>
              </c:strCache>
            </c:strRef>
          </c:cat>
          <c:val>
            <c:numRef>
              <c:f>グラフ用!$B$72:$I$72</c:f>
              <c:numCache>
                <c:formatCode>General</c:formatCode>
                <c:ptCount val="8"/>
                <c:pt idx="0">
                  <c:v>13</c:v>
                </c:pt>
                <c:pt idx="1">
                  <c:v>13</c:v>
                </c:pt>
                <c:pt idx="2">
                  <c:v>11</c:v>
                </c:pt>
                <c:pt idx="3">
                  <c:v>6</c:v>
                </c:pt>
                <c:pt idx="4">
                  <c:v>8</c:v>
                </c:pt>
                <c:pt idx="5">
                  <c:v>2</c:v>
                </c:pt>
                <c:pt idx="6">
                  <c:v>4</c:v>
                </c:pt>
                <c:pt idx="7">
                  <c:v>3</c:v>
                </c:pt>
              </c:numCache>
            </c:numRef>
          </c:val>
          <c:extLst>
            <c:ext xmlns:c16="http://schemas.microsoft.com/office/drawing/2014/chart" uri="{C3380CC4-5D6E-409C-BE32-E72D297353CC}">
              <c16:uniqueId val="{00000001-3D50-CE49-8DB2-43E94639D1DC}"/>
            </c:ext>
          </c:extLst>
        </c:ser>
        <c:ser>
          <c:idx val="2"/>
          <c:order val="2"/>
          <c:tx>
            <c:strRef>
              <c:f>グラフ用!$A$73</c:f>
              <c:strCache>
                <c:ptCount val="1"/>
                <c:pt idx="0">
                  <c:v>③両方利用</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グラフ用!$B$70:$I$70</c:f>
              <c:strCache>
                <c:ptCount val="8"/>
                <c:pt idx="0">
                  <c:v>ポケモンテレビアニメや映画の視聴</c:v>
                </c:pt>
                <c:pt idx="1">
                  <c:v>ポケモンビデオゲーム</c:v>
                </c:pt>
                <c:pt idx="2">
                  <c:v>ポケモンカードゲーム</c:v>
                </c:pt>
                <c:pt idx="3">
                  <c:v>ポケモンイベント</c:v>
                </c:pt>
                <c:pt idx="4">
                  <c:v>Pokémon GO</c:v>
                </c:pt>
                <c:pt idx="5">
                  <c:v>Pokémon Sleep</c:v>
                </c:pt>
                <c:pt idx="6">
                  <c:v>Pokémon Trading Card Game Pocket</c:v>
                </c:pt>
                <c:pt idx="7">
                  <c:v>該当なし</c:v>
                </c:pt>
              </c:strCache>
            </c:strRef>
          </c:cat>
          <c:val>
            <c:numRef>
              <c:f>グラフ用!$B$73:$I$73</c:f>
              <c:numCache>
                <c:formatCode>General</c:formatCode>
                <c:ptCount val="8"/>
                <c:pt idx="0">
                  <c:v>22</c:v>
                </c:pt>
                <c:pt idx="1">
                  <c:v>16</c:v>
                </c:pt>
                <c:pt idx="2">
                  <c:v>17</c:v>
                </c:pt>
                <c:pt idx="3">
                  <c:v>9</c:v>
                </c:pt>
                <c:pt idx="4">
                  <c:v>16</c:v>
                </c:pt>
                <c:pt idx="5">
                  <c:v>5</c:v>
                </c:pt>
                <c:pt idx="6">
                  <c:v>6</c:v>
                </c:pt>
                <c:pt idx="7">
                  <c:v>1</c:v>
                </c:pt>
              </c:numCache>
            </c:numRef>
          </c:val>
          <c:extLst>
            <c:ext xmlns:c16="http://schemas.microsoft.com/office/drawing/2014/chart" uri="{C3380CC4-5D6E-409C-BE32-E72D297353CC}">
              <c16:uniqueId val="{00000002-3D50-CE49-8DB2-43E94639D1DC}"/>
            </c:ext>
          </c:extLst>
        </c:ser>
        <c:dLbls>
          <c:dLblPos val="ctr"/>
          <c:showLegendKey val="0"/>
          <c:showVal val="1"/>
          <c:showCatName val="0"/>
          <c:showSerName val="0"/>
          <c:showPercent val="0"/>
          <c:showBubbleSize val="0"/>
        </c:dLbls>
        <c:gapWidth val="150"/>
        <c:overlap val="100"/>
        <c:serLines>
          <c:spPr>
            <a:ln w="9525" cap="flat" cmpd="sng" algn="ctr">
              <a:solidFill>
                <a:schemeClr val="tx1">
                  <a:lumMod val="35000"/>
                  <a:lumOff val="65000"/>
                </a:schemeClr>
              </a:solidFill>
              <a:round/>
            </a:ln>
            <a:effectLst/>
          </c:spPr>
        </c:serLines>
        <c:axId val="1172875712"/>
        <c:axId val="1172877424"/>
      </c:barChart>
      <c:catAx>
        <c:axId val="1172875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172877424"/>
        <c:crosses val="autoZero"/>
        <c:auto val="1"/>
        <c:lblAlgn val="ctr"/>
        <c:lblOffset val="100"/>
        <c:noMultiLvlLbl val="0"/>
      </c:catAx>
      <c:valAx>
        <c:axId val="1172877424"/>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172875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グラフ用!$A$92</c:f>
              <c:strCache>
                <c:ptCount val="1"/>
                <c:pt idx="0">
                  <c:v>①実店舗のみ利用</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グラフ用!$B$91:$I$91</c:f>
              <c:strCache>
                <c:ptCount val="8"/>
                <c:pt idx="0">
                  <c:v>限定商品や人気商品の在庫がすぐになくなる</c:v>
                </c:pt>
                <c:pt idx="1">
                  <c:v>混雑がひどく、整理券なしでは入れない</c:v>
                </c:pt>
                <c:pt idx="2">
                  <c:v>目当ての商品がどこにあるか分かりづらい</c:v>
                </c:pt>
                <c:pt idx="3">
                  <c:v>商品の詳細情報やレビューが少ない（または見れない）</c:v>
                </c:pt>
                <c:pt idx="4">
                  <c:v>スタッフが忙しそうで、気軽に質問しづらい</c:v>
                </c:pt>
                <c:pt idx="5">
                  <c:v>店舗のイベントが短期間で終わってしまい、参加しにくい</c:v>
                </c:pt>
                <c:pt idx="6">
                  <c:v>店舗限定の商品や特典が少ない</c:v>
                </c:pt>
                <c:pt idx="7">
                  <c:v>決済方法が少なく、使いたい支払い方法が選べない</c:v>
                </c:pt>
              </c:strCache>
            </c:strRef>
          </c:cat>
          <c:val>
            <c:numRef>
              <c:f>グラフ用!$B$92:$I$92</c:f>
              <c:numCache>
                <c:formatCode>General</c:formatCode>
                <c:ptCount val="8"/>
                <c:pt idx="0">
                  <c:v>9</c:v>
                </c:pt>
                <c:pt idx="1">
                  <c:v>13</c:v>
                </c:pt>
                <c:pt idx="2">
                  <c:v>10</c:v>
                </c:pt>
                <c:pt idx="3">
                  <c:v>2</c:v>
                </c:pt>
                <c:pt idx="4">
                  <c:v>3</c:v>
                </c:pt>
                <c:pt idx="5">
                  <c:v>7</c:v>
                </c:pt>
                <c:pt idx="6">
                  <c:v>2</c:v>
                </c:pt>
                <c:pt idx="7">
                  <c:v>3</c:v>
                </c:pt>
              </c:numCache>
            </c:numRef>
          </c:val>
          <c:extLst>
            <c:ext xmlns:c16="http://schemas.microsoft.com/office/drawing/2014/chart" uri="{C3380CC4-5D6E-409C-BE32-E72D297353CC}">
              <c16:uniqueId val="{00000000-0861-3F42-9356-722CD4172F56}"/>
            </c:ext>
          </c:extLst>
        </c:ser>
        <c:ser>
          <c:idx val="1"/>
          <c:order val="1"/>
          <c:tx>
            <c:strRef>
              <c:f>グラフ用!$A$93</c:f>
              <c:strCache>
                <c:ptCount val="1"/>
                <c:pt idx="0">
                  <c:v>③両方利用（実店舗）</c:v>
                </c:pt>
              </c:strCache>
            </c:strRef>
          </c:tx>
          <c:spPr>
            <a:solidFill>
              <a:schemeClr val="accent6">
                <a:lumMod val="40000"/>
                <a:lumOff val="60000"/>
              </a:schemeClr>
            </a:solidFill>
            <a:ln>
              <a:noFill/>
            </a:ln>
            <a:effectLst/>
          </c:spPr>
          <c:invertIfNegative val="0"/>
          <c:dLbls>
            <c:dLbl>
              <c:idx val="7"/>
              <c:delete val="1"/>
              <c:extLst>
                <c:ext xmlns:c15="http://schemas.microsoft.com/office/drawing/2012/chart" uri="{CE6537A1-D6FC-4f65-9D91-7224C49458BB}"/>
                <c:ext xmlns:c16="http://schemas.microsoft.com/office/drawing/2014/chart" uri="{C3380CC4-5D6E-409C-BE32-E72D297353CC}">
                  <c16:uniqueId val="{00000002-0861-3F42-9356-722CD4172F56}"/>
                </c:ext>
              </c:extLst>
            </c:dLbl>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グラフ用!$B$91:$I$91</c:f>
              <c:strCache>
                <c:ptCount val="8"/>
                <c:pt idx="0">
                  <c:v>限定商品や人気商品の在庫がすぐになくなる</c:v>
                </c:pt>
                <c:pt idx="1">
                  <c:v>混雑がひどく、整理券なしでは入れない</c:v>
                </c:pt>
                <c:pt idx="2">
                  <c:v>目当ての商品がどこにあるか分かりづらい</c:v>
                </c:pt>
                <c:pt idx="3">
                  <c:v>商品の詳細情報やレビューが少ない（または見れない）</c:v>
                </c:pt>
                <c:pt idx="4">
                  <c:v>スタッフが忙しそうで、気軽に質問しづらい</c:v>
                </c:pt>
                <c:pt idx="5">
                  <c:v>店舗のイベントが短期間で終わってしまい、参加しにくい</c:v>
                </c:pt>
                <c:pt idx="6">
                  <c:v>店舗限定の商品や特典が少ない</c:v>
                </c:pt>
                <c:pt idx="7">
                  <c:v>決済方法が少なく、使いたい支払い方法が選べない</c:v>
                </c:pt>
              </c:strCache>
            </c:strRef>
          </c:cat>
          <c:val>
            <c:numRef>
              <c:f>グラフ用!$B$93:$I$93</c:f>
              <c:numCache>
                <c:formatCode>General</c:formatCode>
                <c:ptCount val="8"/>
                <c:pt idx="0">
                  <c:v>15</c:v>
                </c:pt>
                <c:pt idx="1">
                  <c:v>11</c:v>
                </c:pt>
                <c:pt idx="2">
                  <c:v>8</c:v>
                </c:pt>
                <c:pt idx="3">
                  <c:v>10</c:v>
                </c:pt>
                <c:pt idx="4">
                  <c:v>10</c:v>
                </c:pt>
                <c:pt idx="5">
                  <c:v>3</c:v>
                </c:pt>
                <c:pt idx="6">
                  <c:v>2</c:v>
                </c:pt>
                <c:pt idx="7">
                  <c:v>0</c:v>
                </c:pt>
              </c:numCache>
            </c:numRef>
          </c:val>
          <c:extLst>
            <c:ext xmlns:c16="http://schemas.microsoft.com/office/drawing/2014/chart" uri="{C3380CC4-5D6E-409C-BE32-E72D297353CC}">
              <c16:uniqueId val="{00000001-0861-3F42-9356-722CD4172F56}"/>
            </c:ext>
          </c:extLst>
        </c:ser>
        <c:dLbls>
          <c:dLblPos val="ctr"/>
          <c:showLegendKey val="0"/>
          <c:showVal val="1"/>
          <c:showCatName val="0"/>
          <c:showSerName val="0"/>
          <c:showPercent val="0"/>
          <c:showBubbleSize val="0"/>
        </c:dLbls>
        <c:gapWidth val="182"/>
        <c:axId val="141446352"/>
        <c:axId val="141448064"/>
      </c:barChart>
      <c:catAx>
        <c:axId val="1414463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41448064"/>
        <c:crosses val="autoZero"/>
        <c:auto val="1"/>
        <c:lblAlgn val="ctr"/>
        <c:lblOffset val="100"/>
        <c:noMultiLvlLbl val="0"/>
      </c:catAx>
      <c:valAx>
        <c:axId val="141448064"/>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41446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グラフ用!$A$96</c:f>
              <c:strCache>
                <c:ptCount val="1"/>
                <c:pt idx="0">
                  <c:v>①実店舗のみ利用</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グラフ用!$B$95:$G$95</c:f>
              <c:strCache>
                <c:ptCount val="6"/>
                <c:pt idx="0">
                  <c:v>限定商品や人気商品の販売方法を改善してほしい</c:v>
                </c:pt>
                <c:pt idx="1">
                  <c:v>混雑を緩和し、整理券なしでも入店しやすくしてほしい</c:v>
                </c:pt>
                <c:pt idx="2">
                  <c:v>目当ての商品がどこにあるのか、分かりやすくしてほしい</c:v>
                </c:pt>
                <c:pt idx="3">
                  <c:v>店舗スタッフの接客をもっと充実させてほしい</c:v>
                </c:pt>
                <c:pt idx="4">
                  <c:v>店舗限定イベントをもっと増やしてほしい</c:v>
                </c:pt>
                <c:pt idx="5">
                  <c:v>該当しない</c:v>
                </c:pt>
              </c:strCache>
            </c:strRef>
          </c:cat>
          <c:val>
            <c:numRef>
              <c:f>グラフ用!$B$96:$G$96</c:f>
              <c:numCache>
                <c:formatCode>General</c:formatCode>
                <c:ptCount val="6"/>
                <c:pt idx="0">
                  <c:v>2</c:v>
                </c:pt>
                <c:pt idx="1">
                  <c:v>11</c:v>
                </c:pt>
                <c:pt idx="2">
                  <c:v>5</c:v>
                </c:pt>
                <c:pt idx="3">
                  <c:v>3</c:v>
                </c:pt>
                <c:pt idx="4">
                  <c:v>2</c:v>
                </c:pt>
                <c:pt idx="5">
                  <c:v>11</c:v>
                </c:pt>
              </c:numCache>
            </c:numRef>
          </c:val>
          <c:extLst>
            <c:ext xmlns:c16="http://schemas.microsoft.com/office/drawing/2014/chart" uri="{C3380CC4-5D6E-409C-BE32-E72D297353CC}">
              <c16:uniqueId val="{00000000-4534-764F-9CEB-7A87243EA7D9}"/>
            </c:ext>
          </c:extLst>
        </c:ser>
        <c:ser>
          <c:idx val="1"/>
          <c:order val="1"/>
          <c:tx>
            <c:strRef>
              <c:f>グラフ用!$A$97</c:f>
              <c:strCache>
                <c:ptCount val="1"/>
                <c:pt idx="0">
                  <c:v>③両方利用（実店舗）</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グラフ用!$B$95:$G$95</c:f>
              <c:strCache>
                <c:ptCount val="6"/>
                <c:pt idx="0">
                  <c:v>限定商品や人気商品の販売方法を改善してほしい</c:v>
                </c:pt>
                <c:pt idx="1">
                  <c:v>混雑を緩和し、整理券なしでも入店しやすくしてほしい</c:v>
                </c:pt>
                <c:pt idx="2">
                  <c:v>目当ての商品がどこにあるのか、分かりやすくしてほしい</c:v>
                </c:pt>
                <c:pt idx="3">
                  <c:v>店舗スタッフの接客をもっと充実させてほしい</c:v>
                </c:pt>
                <c:pt idx="4">
                  <c:v>店舗限定イベントをもっと増やしてほしい</c:v>
                </c:pt>
                <c:pt idx="5">
                  <c:v>該当しない</c:v>
                </c:pt>
              </c:strCache>
            </c:strRef>
          </c:cat>
          <c:val>
            <c:numRef>
              <c:f>グラフ用!$B$97:$G$97</c:f>
              <c:numCache>
                <c:formatCode>General</c:formatCode>
                <c:ptCount val="6"/>
                <c:pt idx="0">
                  <c:v>9</c:v>
                </c:pt>
                <c:pt idx="1">
                  <c:v>10</c:v>
                </c:pt>
                <c:pt idx="2">
                  <c:v>7</c:v>
                </c:pt>
                <c:pt idx="3">
                  <c:v>2</c:v>
                </c:pt>
                <c:pt idx="4">
                  <c:v>1</c:v>
                </c:pt>
                <c:pt idx="5">
                  <c:v>4</c:v>
                </c:pt>
              </c:numCache>
            </c:numRef>
          </c:val>
          <c:extLst>
            <c:ext xmlns:c16="http://schemas.microsoft.com/office/drawing/2014/chart" uri="{C3380CC4-5D6E-409C-BE32-E72D297353CC}">
              <c16:uniqueId val="{00000001-4534-764F-9CEB-7A87243EA7D9}"/>
            </c:ext>
          </c:extLst>
        </c:ser>
        <c:dLbls>
          <c:dLblPos val="ctr"/>
          <c:showLegendKey val="0"/>
          <c:showVal val="1"/>
          <c:showCatName val="0"/>
          <c:showSerName val="0"/>
          <c:showPercent val="0"/>
          <c:showBubbleSize val="0"/>
        </c:dLbls>
        <c:gapWidth val="182"/>
        <c:axId val="1393617567"/>
        <c:axId val="1394311199"/>
      </c:barChart>
      <c:catAx>
        <c:axId val="139361756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394311199"/>
        <c:crosses val="autoZero"/>
        <c:auto val="1"/>
        <c:lblAlgn val="ctr"/>
        <c:lblOffset val="100"/>
        <c:noMultiLvlLbl val="0"/>
      </c:catAx>
      <c:valAx>
        <c:axId val="1394311199"/>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393617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グラフ用!$A$119</c:f>
              <c:strCache>
                <c:ptCount val="1"/>
                <c:pt idx="0">
                  <c:v>①オンラインのみ利用</c:v>
                </c:pt>
              </c:strCache>
            </c:strRef>
          </c:tx>
          <c:spPr>
            <a:solidFill>
              <a:srgbClr val="F797A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グラフ用!$B$118:$I$118</c:f>
              <c:strCache>
                <c:ptCount val="7"/>
                <c:pt idx="0">
                  <c:v>アクセスが集中し、購入ページが重い</c:v>
                </c:pt>
                <c:pt idx="1">
                  <c:v>在庫管理が不透明で、すぐ売り切れてしまう</c:v>
                </c:pt>
                <c:pt idx="2">
                  <c:v>送料無料になるまでの金額が高く、気軽に購入しづらい</c:v>
                </c:pt>
                <c:pt idx="3">
                  <c:v>オンライン限定の商品や特典が少ない</c:v>
                </c:pt>
                <c:pt idx="4">
                  <c:v>決済方法が少なく、使いたい支払い方法が選べない</c:v>
                </c:pt>
                <c:pt idx="5">
                  <c:v>商品の詳細情報やレビューが少ない（または見れない）</c:v>
                </c:pt>
                <c:pt idx="6">
                  <c:v>届くまでの配送日数が長い（または配送状況が分かりにくい）</c:v>
                </c:pt>
              </c:strCache>
            </c:strRef>
          </c:cat>
          <c:val>
            <c:numRef>
              <c:f>グラフ用!$B$119:$I$119</c:f>
              <c:numCache>
                <c:formatCode>General</c:formatCode>
                <c:ptCount val="8"/>
                <c:pt idx="0">
                  <c:v>11</c:v>
                </c:pt>
                <c:pt idx="1">
                  <c:v>9</c:v>
                </c:pt>
                <c:pt idx="2">
                  <c:v>10</c:v>
                </c:pt>
                <c:pt idx="3">
                  <c:v>6</c:v>
                </c:pt>
                <c:pt idx="4">
                  <c:v>7</c:v>
                </c:pt>
                <c:pt idx="5">
                  <c:v>1</c:v>
                </c:pt>
                <c:pt idx="6">
                  <c:v>3</c:v>
                </c:pt>
                <c:pt idx="7">
                  <c:v>1</c:v>
                </c:pt>
              </c:numCache>
            </c:numRef>
          </c:val>
          <c:extLst>
            <c:ext xmlns:c16="http://schemas.microsoft.com/office/drawing/2014/chart" uri="{C3380CC4-5D6E-409C-BE32-E72D297353CC}">
              <c16:uniqueId val="{00000000-5675-2146-8E76-A4E0077989E1}"/>
            </c:ext>
          </c:extLst>
        </c:ser>
        <c:ser>
          <c:idx val="1"/>
          <c:order val="1"/>
          <c:tx>
            <c:strRef>
              <c:f>グラフ用!$A$120</c:f>
              <c:strCache>
                <c:ptCount val="1"/>
                <c:pt idx="0">
                  <c:v>③両方利用（オンライン）</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グラフ用!$B$118:$I$118</c:f>
              <c:strCache>
                <c:ptCount val="7"/>
                <c:pt idx="0">
                  <c:v>アクセスが集中し、購入ページが重い</c:v>
                </c:pt>
                <c:pt idx="1">
                  <c:v>在庫管理が不透明で、すぐ売り切れてしまう</c:v>
                </c:pt>
                <c:pt idx="2">
                  <c:v>送料無料になるまでの金額が高く、気軽に購入しづらい</c:v>
                </c:pt>
                <c:pt idx="3">
                  <c:v>オンライン限定の商品や特典が少ない</c:v>
                </c:pt>
                <c:pt idx="4">
                  <c:v>決済方法が少なく、使いたい支払い方法が選べない</c:v>
                </c:pt>
                <c:pt idx="5">
                  <c:v>商品の詳細情報やレビューが少ない（または見れない）</c:v>
                </c:pt>
                <c:pt idx="6">
                  <c:v>届くまでの配送日数が長い（または配送状況が分かりにくい）</c:v>
                </c:pt>
              </c:strCache>
            </c:strRef>
          </c:cat>
          <c:val>
            <c:numRef>
              <c:f>グラフ用!$B$120:$I$120</c:f>
              <c:numCache>
                <c:formatCode>General</c:formatCode>
                <c:ptCount val="8"/>
                <c:pt idx="0">
                  <c:v>8</c:v>
                </c:pt>
                <c:pt idx="1">
                  <c:v>14</c:v>
                </c:pt>
                <c:pt idx="2">
                  <c:v>9</c:v>
                </c:pt>
                <c:pt idx="3">
                  <c:v>9</c:v>
                </c:pt>
                <c:pt idx="4">
                  <c:v>5</c:v>
                </c:pt>
                <c:pt idx="5">
                  <c:v>3</c:v>
                </c:pt>
                <c:pt idx="6">
                  <c:v>2</c:v>
                </c:pt>
                <c:pt idx="7">
                  <c:v>1</c:v>
                </c:pt>
              </c:numCache>
            </c:numRef>
          </c:val>
          <c:extLst>
            <c:ext xmlns:c16="http://schemas.microsoft.com/office/drawing/2014/chart" uri="{C3380CC4-5D6E-409C-BE32-E72D297353CC}">
              <c16:uniqueId val="{00000001-5675-2146-8E76-A4E0077989E1}"/>
            </c:ext>
          </c:extLst>
        </c:ser>
        <c:dLbls>
          <c:dLblPos val="ctr"/>
          <c:showLegendKey val="0"/>
          <c:showVal val="1"/>
          <c:showCatName val="0"/>
          <c:showSerName val="0"/>
          <c:showPercent val="0"/>
          <c:showBubbleSize val="0"/>
        </c:dLbls>
        <c:gapWidth val="182"/>
        <c:axId val="489931135"/>
        <c:axId val="490534159"/>
      </c:barChart>
      <c:catAx>
        <c:axId val="48993113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490534159"/>
        <c:crosses val="autoZero"/>
        <c:auto val="1"/>
        <c:lblAlgn val="ctr"/>
        <c:lblOffset val="100"/>
        <c:noMultiLvlLbl val="0"/>
      </c:catAx>
      <c:valAx>
        <c:axId val="490534159"/>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4899311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chemeClr val="accent4">
                <a:lumMod val="20000"/>
                <a:lumOff val="80000"/>
              </a:schemeClr>
            </a:solidFill>
          </c:spPr>
          <c:dPt>
            <c:idx val="0"/>
            <c:bubble3D val="0"/>
            <c:spPr>
              <a:solidFill>
                <a:srgbClr val="00B0F0"/>
              </a:solidFill>
              <a:ln w="19050">
                <a:solidFill>
                  <a:schemeClr val="lt1"/>
                </a:solidFill>
              </a:ln>
              <a:effectLst/>
            </c:spPr>
            <c:extLst>
              <c:ext xmlns:c16="http://schemas.microsoft.com/office/drawing/2014/chart" uri="{C3380CC4-5D6E-409C-BE32-E72D297353CC}">
                <c16:uniqueId val="{00000001-497F-A34A-8483-7E8C257C5D29}"/>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497F-A34A-8483-7E8C257C5D29}"/>
              </c:ext>
            </c:extLst>
          </c:dPt>
          <c:dLbls>
            <c:spPr>
              <a:noFill/>
              <a:ln>
                <a:noFill/>
              </a:ln>
              <a:effectLst/>
            </c:spPr>
            <c:txPr>
              <a:bodyPr rot="0" spcFirstLastPara="1" vertOverflow="ellipsis" vert="horz" wrap="square" lIns="38100" tIns="19050" rIns="38100" bIns="19050" anchor="ctr" anchorCtr="1">
                <a:spAutoFit/>
              </a:bodyPr>
              <a:lstStyle/>
              <a:p>
                <a:pPr>
                  <a:defRPr lang="ja-JP" sz="1100" b="0" i="0" u="none" strike="noStrike" kern="1200" baseline="0">
                    <a:solidFill>
                      <a:schemeClr val="tx1">
                        <a:lumMod val="75000"/>
                        <a:lumOff val="25000"/>
                      </a:schemeClr>
                    </a:solidFill>
                    <a:latin typeface="+mn-lt"/>
                    <a:ea typeface="+mn-ea"/>
                    <a:cs typeface="+mn-cs"/>
                  </a:defRPr>
                </a:pPr>
                <a:endParaRPr lang="ja-JP"/>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[Book1]グラフ用!$E$167:$E$168</c:f>
              <c:strCache>
                <c:ptCount val="2"/>
                <c:pt idx="0">
                  <c:v>ポケモンセンターがある</c:v>
                </c:pt>
                <c:pt idx="1">
                  <c:v>ポケモンセンターがない</c:v>
                </c:pt>
              </c:strCache>
            </c:strRef>
          </c:cat>
          <c:val>
            <c:numRef>
              <c:f>[Book1]グラフ用!$F$167:$F$168</c:f>
              <c:numCache>
                <c:formatCode>General</c:formatCode>
                <c:ptCount val="2"/>
                <c:pt idx="0">
                  <c:v>25</c:v>
                </c:pt>
                <c:pt idx="1">
                  <c:v>9</c:v>
                </c:pt>
              </c:numCache>
            </c:numRef>
          </c:val>
          <c:extLst>
            <c:ext xmlns:c16="http://schemas.microsoft.com/office/drawing/2014/chart" uri="{C3380CC4-5D6E-409C-BE32-E72D297353CC}">
              <c16:uniqueId val="{00000004-497F-A34A-8483-7E8C257C5D29}"/>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18139225504979686"/>
          <c:y val="0.90521385181676572"/>
          <c:w val="0.63721548990040633"/>
          <c:h val="8.0785728538109988E-2"/>
        </c:manualLayout>
      </c:layout>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グラフ用!$A$123</c:f>
              <c:strCache>
                <c:ptCount val="1"/>
                <c:pt idx="0">
                  <c:v>①オンラインのみ利用</c:v>
                </c:pt>
              </c:strCache>
            </c:strRef>
          </c:tx>
          <c:spPr>
            <a:solidFill>
              <a:srgbClr val="F797A7"/>
            </a:solidFill>
            <a:ln>
              <a:noFill/>
            </a:ln>
            <a:effectLst/>
          </c:spPr>
          <c:invertIfNegative val="0"/>
          <c:dLbls>
            <c:dLbl>
              <c:idx val="4"/>
              <c:delete val="1"/>
              <c:extLst>
                <c:ext xmlns:c15="http://schemas.microsoft.com/office/drawing/2012/chart" uri="{CE6537A1-D6FC-4f65-9D91-7224C49458BB}"/>
                <c:ext xmlns:c16="http://schemas.microsoft.com/office/drawing/2014/chart" uri="{C3380CC4-5D6E-409C-BE32-E72D297353CC}">
                  <c16:uniqueId val="{00000003-3A7C-F242-BB78-BD0B5832F9F5}"/>
                </c:ext>
              </c:extLst>
            </c:dLbl>
            <c:dLbl>
              <c:idx val="5"/>
              <c:delete val="1"/>
              <c:extLst>
                <c:ext xmlns:c15="http://schemas.microsoft.com/office/drawing/2012/chart" uri="{CE6537A1-D6FC-4f65-9D91-7224C49458BB}"/>
                <c:ext xmlns:c16="http://schemas.microsoft.com/office/drawing/2014/chart" uri="{C3380CC4-5D6E-409C-BE32-E72D297353CC}">
                  <c16:uniqueId val="{00000004-3A7C-F242-BB78-BD0B5832F9F5}"/>
                </c:ext>
              </c:extLst>
            </c:dLbl>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グラフ用!$B$122:$H$122</c:f>
              <c:strCache>
                <c:ptCount val="7"/>
                <c:pt idx="0">
                  <c:v>アクセスが集中しても購入しやすいようにしてほしい</c:v>
                </c:pt>
                <c:pt idx="1">
                  <c:v>在庫情報をリアルタイムで正確に表示してほしい</c:v>
                </c:pt>
                <c:pt idx="2">
                  <c:v>送料をもっと安くしてほしい　or　送料無料キャンペーンを増やしてほしい</c:v>
                </c:pt>
                <c:pt idx="3">
                  <c:v>決済方法をもっと多様にしてほしい</c:v>
                </c:pt>
                <c:pt idx="4">
                  <c:v>商品情報やレビューをもっと充実させてほしい</c:v>
                </c:pt>
                <c:pt idx="5">
                  <c:v>配送をもっと早くしてほしい　or　配送状況を分かりやすくしてほしい</c:v>
                </c:pt>
                <c:pt idx="6">
                  <c:v>該当しない</c:v>
                </c:pt>
              </c:strCache>
            </c:strRef>
          </c:cat>
          <c:val>
            <c:numRef>
              <c:f>グラフ用!$B$123:$H$123</c:f>
              <c:numCache>
                <c:formatCode>General</c:formatCode>
                <c:ptCount val="7"/>
                <c:pt idx="0">
                  <c:v>10</c:v>
                </c:pt>
                <c:pt idx="1">
                  <c:v>5</c:v>
                </c:pt>
                <c:pt idx="2">
                  <c:v>11</c:v>
                </c:pt>
                <c:pt idx="3">
                  <c:v>3</c:v>
                </c:pt>
                <c:pt idx="4">
                  <c:v>0</c:v>
                </c:pt>
                <c:pt idx="5">
                  <c:v>0</c:v>
                </c:pt>
                <c:pt idx="6">
                  <c:v>4</c:v>
                </c:pt>
              </c:numCache>
            </c:numRef>
          </c:val>
          <c:extLst>
            <c:ext xmlns:c16="http://schemas.microsoft.com/office/drawing/2014/chart" uri="{C3380CC4-5D6E-409C-BE32-E72D297353CC}">
              <c16:uniqueId val="{00000000-3A7C-F242-BB78-BD0B5832F9F5}"/>
            </c:ext>
          </c:extLst>
        </c:ser>
        <c:ser>
          <c:idx val="1"/>
          <c:order val="1"/>
          <c:tx>
            <c:strRef>
              <c:f>グラフ用!$A$124</c:f>
              <c:strCache>
                <c:ptCount val="1"/>
                <c:pt idx="0">
                  <c:v>③両方利用（オンライン）</c:v>
                </c:pt>
              </c:strCache>
            </c:strRef>
          </c:tx>
          <c:spPr>
            <a:solidFill>
              <a:srgbClr val="92D050"/>
            </a:solidFill>
            <a:ln>
              <a:noFill/>
            </a:ln>
            <a:effectLst/>
          </c:spPr>
          <c:invertIfNegative val="0"/>
          <c:dLbls>
            <c:dLbl>
              <c:idx val="4"/>
              <c:delete val="1"/>
              <c:extLst>
                <c:ext xmlns:c15="http://schemas.microsoft.com/office/drawing/2012/chart" uri="{CE6537A1-D6FC-4f65-9D91-7224C49458BB}"/>
                <c:ext xmlns:c16="http://schemas.microsoft.com/office/drawing/2014/chart" uri="{C3380CC4-5D6E-409C-BE32-E72D297353CC}">
                  <c16:uniqueId val="{00000002-3A7C-F242-BB78-BD0B5832F9F5}"/>
                </c:ext>
              </c:extLst>
            </c:dLbl>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グラフ用!$B$122:$H$122</c:f>
              <c:strCache>
                <c:ptCount val="7"/>
                <c:pt idx="0">
                  <c:v>アクセスが集中しても購入しやすいようにしてほしい</c:v>
                </c:pt>
                <c:pt idx="1">
                  <c:v>在庫情報をリアルタイムで正確に表示してほしい</c:v>
                </c:pt>
                <c:pt idx="2">
                  <c:v>送料をもっと安くしてほしい　or　送料無料キャンペーンを増やしてほしい</c:v>
                </c:pt>
                <c:pt idx="3">
                  <c:v>決済方法をもっと多様にしてほしい</c:v>
                </c:pt>
                <c:pt idx="4">
                  <c:v>商品情報やレビューをもっと充実させてほしい</c:v>
                </c:pt>
                <c:pt idx="5">
                  <c:v>配送をもっと早くしてほしい　or　配送状況を分かりやすくしてほしい</c:v>
                </c:pt>
                <c:pt idx="6">
                  <c:v>該当しない</c:v>
                </c:pt>
              </c:strCache>
            </c:strRef>
          </c:cat>
          <c:val>
            <c:numRef>
              <c:f>グラフ用!$B$124:$H$124</c:f>
              <c:numCache>
                <c:formatCode>General</c:formatCode>
                <c:ptCount val="7"/>
                <c:pt idx="0">
                  <c:v>6</c:v>
                </c:pt>
                <c:pt idx="1">
                  <c:v>10</c:v>
                </c:pt>
                <c:pt idx="2">
                  <c:v>7</c:v>
                </c:pt>
                <c:pt idx="3">
                  <c:v>5</c:v>
                </c:pt>
                <c:pt idx="4">
                  <c:v>0</c:v>
                </c:pt>
                <c:pt idx="5">
                  <c:v>1</c:v>
                </c:pt>
                <c:pt idx="6">
                  <c:v>4</c:v>
                </c:pt>
              </c:numCache>
            </c:numRef>
          </c:val>
          <c:extLst>
            <c:ext xmlns:c16="http://schemas.microsoft.com/office/drawing/2014/chart" uri="{C3380CC4-5D6E-409C-BE32-E72D297353CC}">
              <c16:uniqueId val="{00000001-3A7C-F242-BB78-BD0B5832F9F5}"/>
            </c:ext>
          </c:extLst>
        </c:ser>
        <c:dLbls>
          <c:dLblPos val="ctr"/>
          <c:showLegendKey val="0"/>
          <c:showVal val="1"/>
          <c:showCatName val="0"/>
          <c:showSerName val="0"/>
          <c:showPercent val="0"/>
          <c:showBubbleSize val="0"/>
        </c:dLbls>
        <c:gapWidth val="182"/>
        <c:axId val="851116927"/>
        <c:axId val="851118639"/>
      </c:barChart>
      <c:catAx>
        <c:axId val="85111692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851118639"/>
        <c:crosses val="autoZero"/>
        <c:auto val="1"/>
        <c:lblAlgn val="ctr"/>
        <c:lblOffset val="100"/>
        <c:noMultiLvlLbl val="0"/>
      </c:catAx>
      <c:valAx>
        <c:axId val="851118639"/>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8511169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グラフ用!$A$146</c:f>
              <c:strCache>
                <c:ptCount val="1"/>
                <c:pt idx="0">
                  <c:v>①実店舗のみ利用</c:v>
                </c:pt>
              </c:strCache>
            </c:strRef>
          </c:tx>
          <c:spPr>
            <a:solidFill>
              <a:srgbClr val="00B0F0"/>
            </a:solidFill>
            <a:ln>
              <a:noFill/>
            </a:ln>
            <a:effectLst/>
          </c:spPr>
          <c:invertIfNegative val="0"/>
          <c:dLbls>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グラフ用!$B$145:$H$145</c:f>
              <c:strCache>
                <c:ptCount val="7"/>
                <c:pt idx="0">
                  <c:v>店舗とオンラインの在庫状況をリアルタイムで連携してほしい</c:v>
                </c:pt>
                <c:pt idx="1">
                  <c:v>店舗で確認した商品を、オンラインで簡単に購入できるようにしてほしい</c:v>
                </c:pt>
                <c:pt idx="2">
                  <c:v>オンラインで購入した商品を店舗で受け取れるようにして欲しい</c:v>
                </c:pt>
                <c:pt idx="3">
                  <c:v>店舗とオンラインで共通の会員ポイント・特典を増やしてほしい</c:v>
                </c:pt>
                <c:pt idx="4">
                  <c:v>店舗イベントの情報をオンラインでも詳細に見られるようにしてほしい</c:v>
                </c:pt>
                <c:pt idx="5">
                  <c:v>店舗とオンラインの購買履歴を連携してほしい</c:v>
                </c:pt>
                <c:pt idx="6">
                  <c:v>特にない</c:v>
                </c:pt>
              </c:strCache>
            </c:strRef>
          </c:cat>
          <c:val>
            <c:numRef>
              <c:f>グラフ用!$B$146:$H$146</c:f>
              <c:numCache>
                <c:formatCode>General</c:formatCode>
                <c:ptCount val="7"/>
                <c:pt idx="0">
                  <c:v>8</c:v>
                </c:pt>
                <c:pt idx="1">
                  <c:v>5</c:v>
                </c:pt>
                <c:pt idx="2">
                  <c:v>4</c:v>
                </c:pt>
                <c:pt idx="3">
                  <c:v>3</c:v>
                </c:pt>
                <c:pt idx="4">
                  <c:v>4</c:v>
                </c:pt>
                <c:pt idx="5">
                  <c:v>2</c:v>
                </c:pt>
                <c:pt idx="6">
                  <c:v>16</c:v>
                </c:pt>
              </c:numCache>
            </c:numRef>
          </c:val>
          <c:extLst>
            <c:ext xmlns:c16="http://schemas.microsoft.com/office/drawing/2014/chart" uri="{C3380CC4-5D6E-409C-BE32-E72D297353CC}">
              <c16:uniqueId val="{00000000-F3AD-8B45-80A4-D0EEED27912C}"/>
            </c:ext>
          </c:extLst>
        </c:ser>
        <c:ser>
          <c:idx val="1"/>
          <c:order val="1"/>
          <c:tx>
            <c:strRef>
              <c:f>グラフ用!$A$147</c:f>
              <c:strCache>
                <c:ptCount val="1"/>
                <c:pt idx="0">
                  <c:v>②オンラインのみ利用</c:v>
                </c:pt>
              </c:strCache>
            </c:strRef>
          </c:tx>
          <c:spPr>
            <a:solidFill>
              <a:srgbClr val="F797A7"/>
            </a:solidFill>
            <a:ln>
              <a:no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3-F3AD-8B45-80A4-D0EEED27912C}"/>
                </c:ext>
              </c:extLst>
            </c:dLbl>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グラフ用!$B$145:$H$145</c:f>
              <c:strCache>
                <c:ptCount val="7"/>
                <c:pt idx="0">
                  <c:v>店舗とオンラインの在庫状況をリアルタイムで連携してほしい</c:v>
                </c:pt>
                <c:pt idx="1">
                  <c:v>店舗で確認した商品を、オンラインで簡単に購入できるようにしてほしい</c:v>
                </c:pt>
                <c:pt idx="2">
                  <c:v>オンラインで購入した商品を店舗で受け取れるようにして欲しい</c:v>
                </c:pt>
                <c:pt idx="3">
                  <c:v>店舗とオンラインで共通の会員ポイント・特典を増やしてほしい</c:v>
                </c:pt>
                <c:pt idx="4">
                  <c:v>店舗イベントの情報をオンラインでも詳細に見られるようにしてほしい</c:v>
                </c:pt>
                <c:pt idx="5">
                  <c:v>店舗とオンラインの購買履歴を連携してほしい</c:v>
                </c:pt>
                <c:pt idx="6">
                  <c:v>特にない</c:v>
                </c:pt>
              </c:strCache>
            </c:strRef>
          </c:cat>
          <c:val>
            <c:numRef>
              <c:f>グラフ用!$B$147:$H$147</c:f>
              <c:numCache>
                <c:formatCode>General</c:formatCode>
                <c:ptCount val="7"/>
                <c:pt idx="0">
                  <c:v>13</c:v>
                </c:pt>
                <c:pt idx="1">
                  <c:v>5</c:v>
                </c:pt>
                <c:pt idx="2">
                  <c:v>8</c:v>
                </c:pt>
                <c:pt idx="3">
                  <c:v>11</c:v>
                </c:pt>
                <c:pt idx="4">
                  <c:v>3</c:v>
                </c:pt>
                <c:pt idx="5">
                  <c:v>0</c:v>
                </c:pt>
                <c:pt idx="6">
                  <c:v>4</c:v>
                </c:pt>
              </c:numCache>
            </c:numRef>
          </c:val>
          <c:extLst>
            <c:ext xmlns:c16="http://schemas.microsoft.com/office/drawing/2014/chart" uri="{C3380CC4-5D6E-409C-BE32-E72D297353CC}">
              <c16:uniqueId val="{00000001-F3AD-8B45-80A4-D0EEED27912C}"/>
            </c:ext>
          </c:extLst>
        </c:ser>
        <c:ser>
          <c:idx val="2"/>
          <c:order val="2"/>
          <c:tx>
            <c:strRef>
              <c:f>グラフ用!$A$148</c:f>
              <c:strCache>
                <c:ptCount val="1"/>
                <c:pt idx="0">
                  <c:v>③両方利用</c:v>
                </c:pt>
              </c:strCache>
            </c:strRef>
          </c:tx>
          <c:spPr>
            <a:solidFill>
              <a:srgbClr val="92D050"/>
            </a:solidFill>
            <a:ln>
              <a:noFill/>
            </a:ln>
            <a:effectLst/>
          </c:spPr>
          <c:invertIfNegative val="0"/>
          <c:dLbls>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グラフ用!$B$145:$H$145</c:f>
              <c:strCache>
                <c:ptCount val="7"/>
                <c:pt idx="0">
                  <c:v>店舗とオンラインの在庫状況をリアルタイムで連携してほしい</c:v>
                </c:pt>
                <c:pt idx="1">
                  <c:v>店舗で確認した商品を、オンラインで簡単に購入できるようにしてほしい</c:v>
                </c:pt>
                <c:pt idx="2">
                  <c:v>オンラインで購入した商品を店舗で受け取れるようにして欲しい</c:v>
                </c:pt>
                <c:pt idx="3">
                  <c:v>店舗とオンラインで共通の会員ポイント・特典を増やしてほしい</c:v>
                </c:pt>
                <c:pt idx="4">
                  <c:v>店舗イベントの情報をオンラインでも詳細に見られるようにしてほしい</c:v>
                </c:pt>
                <c:pt idx="5">
                  <c:v>店舗とオンラインの購買履歴を連携してほしい</c:v>
                </c:pt>
                <c:pt idx="6">
                  <c:v>特にない</c:v>
                </c:pt>
              </c:strCache>
            </c:strRef>
          </c:cat>
          <c:val>
            <c:numRef>
              <c:f>グラフ用!$B$148:$H$148</c:f>
              <c:numCache>
                <c:formatCode>General</c:formatCode>
                <c:ptCount val="7"/>
                <c:pt idx="0">
                  <c:v>12</c:v>
                </c:pt>
                <c:pt idx="1">
                  <c:v>14</c:v>
                </c:pt>
                <c:pt idx="2">
                  <c:v>13</c:v>
                </c:pt>
                <c:pt idx="3">
                  <c:v>11</c:v>
                </c:pt>
                <c:pt idx="4">
                  <c:v>3</c:v>
                </c:pt>
                <c:pt idx="5">
                  <c:v>1</c:v>
                </c:pt>
                <c:pt idx="6">
                  <c:v>6</c:v>
                </c:pt>
              </c:numCache>
            </c:numRef>
          </c:val>
          <c:extLst>
            <c:ext xmlns:c16="http://schemas.microsoft.com/office/drawing/2014/chart" uri="{C3380CC4-5D6E-409C-BE32-E72D297353CC}">
              <c16:uniqueId val="{00000002-F3AD-8B45-80A4-D0EEED27912C}"/>
            </c:ext>
          </c:extLst>
        </c:ser>
        <c:dLbls>
          <c:dLblPos val="ctr"/>
          <c:showLegendKey val="0"/>
          <c:showVal val="1"/>
          <c:showCatName val="0"/>
          <c:showSerName val="0"/>
          <c:showPercent val="0"/>
          <c:showBubbleSize val="0"/>
        </c:dLbls>
        <c:gapWidth val="150"/>
        <c:overlap val="100"/>
        <c:serLines>
          <c:spPr>
            <a:ln w="9525" cap="flat" cmpd="sng" algn="ctr">
              <a:solidFill>
                <a:schemeClr val="tx1">
                  <a:lumMod val="35000"/>
                  <a:lumOff val="65000"/>
                </a:schemeClr>
              </a:solidFill>
              <a:round/>
            </a:ln>
            <a:effectLst/>
          </c:spPr>
        </c:serLines>
        <c:axId val="616434047"/>
        <c:axId val="616017919"/>
      </c:barChart>
      <c:catAx>
        <c:axId val="61643404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616017919"/>
        <c:crosses val="autoZero"/>
        <c:auto val="1"/>
        <c:lblAlgn val="ctr"/>
        <c:lblOffset val="100"/>
        <c:noMultiLvlLbl val="0"/>
      </c:catAx>
      <c:valAx>
        <c:axId val="616017919"/>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6164340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761860703920471E-3"/>
          <c:y val="2.1077984559629451E-3"/>
          <c:w val="0.99262381392960786"/>
          <c:h val="0.99789220154403702"/>
        </c:manualLayout>
      </c:layout>
      <c:barChart>
        <c:barDir val="bar"/>
        <c:grouping val="percentStacked"/>
        <c:varyColors val="0"/>
        <c:ser>
          <c:idx val="0"/>
          <c:order val="0"/>
          <c:spPr>
            <a:solidFill>
              <a:srgbClr val="FF8585"/>
            </a:solidFill>
            <a:ln>
              <a:noFill/>
            </a:ln>
            <a:effectLst/>
          </c:spPr>
          <c:invertIfNegative val="0"/>
          <c:val>
            <c:numRef>
              <c:f>Sheet1!$B$1:$B$7</c:f>
              <c:numCache>
                <c:formatCode>0.0%</c:formatCode>
                <c:ptCount val="7"/>
                <c:pt idx="0">
                  <c:v>0.10869565217391304</c:v>
                </c:pt>
                <c:pt idx="1">
                  <c:v>0.10434782608695652</c:v>
                </c:pt>
                <c:pt idx="2">
                  <c:v>8.0808080808080815E-2</c:v>
                </c:pt>
                <c:pt idx="3">
                  <c:v>9.921671018276762E-2</c:v>
                </c:pt>
                <c:pt idx="4">
                  <c:v>0.18709677419354839</c:v>
                </c:pt>
                <c:pt idx="5">
                  <c:v>0.14481409001956946</c:v>
                </c:pt>
                <c:pt idx="6">
                  <c:v>0.22844827586206898</c:v>
                </c:pt>
              </c:numCache>
            </c:numRef>
          </c:val>
          <c:extLst>
            <c:ext xmlns:c16="http://schemas.microsoft.com/office/drawing/2014/chart" uri="{C3380CC4-5D6E-409C-BE32-E72D297353CC}">
              <c16:uniqueId val="{00000000-67EE-4ABE-8C6A-A14AEA8DF64C}"/>
            </c:ext>
          </c:extLst>
        </c:ser>
        <c:ser>
          <c:idx val="1"/>
          <c:order val="1"/>
          <c:spPr>
            <a:solidFill>
              <a:srgbClr val="75C4FF"/>
            </a:solidFill>
            <a:ln>
              <a:noFill/>
            </a:ln>
            <a:effectLst/>
          </c:spPr>
          <c:invertIfNegative val="0"/>
          <c:val>
            <c:numRef>
              <c:f>Sheet1!$C$1:$C$7</c:f>
              <c:numCache>
                <c:formatCode>0.0%</c:formatCode>
                <c:ptCount val="7"/>
                <c:pt idx="0">
                  <c:v>0.76630434782608692</c:v>
                </c:pt>
                <c:pt idx="1">
                  <c:v>0.83913043478260874</c:v>
                </c:pt>
                <c:pt idx="2">
                  <c:v>0.81818181818181823</c:v>
                </c:pt>
                <c:pt idx="3">
                  <c:v>0.83289817232375984</c:v>
                </c:pt>
                <c:pt idx="4">
                  <c:v>0.74838709677419357</c:v>
                </c:pt>
                <c:pt idx="5">
                  <c:v>0.81017612524461835</c:v>
                </c:pt>
                <c:pt idx="6">
                  <c:v>0.72413793103448276</c:v>
                </c:pt>
              </c:numCache>
            </c:numRef>
          </c:val>
          <c:extLst>
            <c:ext xmlns:c16="http://schemas.microsoft.com/office/drawing/2014/chart" uri="{C3380CC4-5D6E-409C-BE32-E72D297353CC}">
              <c16:uniqueId val="{00000001-67EE-4ABE-8C6A-A14AEA8DF64C}"/>
            </c:ext>
          </c:extLst>
        </c:ser>
        <c:ser>
          <c:idx val="2"/>
          <c:order val="2"/>
          <c:spPr>
            <a:solidFill>
              <a:schemeClr val="bg1">
                <a:lumMod val="75000"/>
              </a:schemeClr>
            </a:solidFill>
            <a:ln>
              <a:noFill/>
            </a:ln>
            <a:effectLst/>
          </c:spPr>
          <c:invertIfNegative val="0"/>
          <c:val>
            <c:numRef>
              <c:f>Sheet1!$D$1:$D$7</c:f>
              <c:numCache>
                <c:formatCode>0.0%</c:formatCode>
                <c:ptCount val="7"/>
                <c:pt idx="0">
                  <c:v>0.125</c:v>
                </c:pt>
                <c:pt idx="1">
                  <c:v>5.6521739130434782E-2</c:v>
                </c:pt>
                <c:pt idx="2">
                  <c:v>0.10101010101010101</c:v>
                </c:pt>
                <c:pt idx="3">
                  <c:v>6.7885117493472591E-2</c:v>
                </c:pt>
                <c:pt idx="4">
                  <c:v>6.4516129032258063E-2</c:v>
                </c:pt>
                <c:pt idx="5">
                  <c:v>4.5009784735812131E-2</c:v>
                </c:pt>
                <c:pt idx="6">
                  <c:v>4.7413793103448273E-2</c:v>
                </c:pt>
              </c:numCache>
            </c:numRef>
          </c:val>
          <c:extLst>
            <c:ext xmlns:c16="http://schemas.microsoft.com/office/drawing/2014/chart" uri="{C3380CC4-5D6E-409C-BE32-E72D297353CC}">
              <c16:uniqueId val="{00000002-67EE-4ABE-8C6A-A14AEA8DF64C}"/>
            </c:ext>
          </c:extLst>
        </c:ser>
        <c:dLbls>
          <c:showLegendKey val="0"/>
          <c:showVal val="0"/>
          <c:showCatName val="0"/>
          <c:showSerName val="0"/>
          <c:showPercent val="0"/>
          <c:showBubbleSize val="0"/>
        </c:dLbls>
        <c:gapWidth val="40"/>
        <c:overlap val="100"/>
        <c:axId val="961008480"/>
        <c:axId val="961006560"/>
      </c:barChart>
      <c:catAx>
        <c:axId val="961008480"/>
        <c:scaling>
          <c:orientation val="maxMin"/>
        </c:scaling>
        <c:delete val="1"/>
        <c:axPos val="l"/>
        <c:majorTickMark val="out"/>
        <c:minorTickMark val="none"/>
        <c:tickLblPos val="nextTo"/>
        <c:crossAx val="961006560"/>
        <c:crosses val="autoZero"/>
        <c:auto val="1"/>
        <c:lblAlgn val="ctr"/>
        <c:lblOffset val="100"/>
        <c:noMultiLvlLbl val="0"/>
      </c:catAx>
      <c:valAx>
        <c:axId val="961006560"/>
        <c:scaling>
          <c:orientation val="minMax"/>
        </c:scaling>
        <c:delete val="1"/>
        <c:axPos val="t"/>
        <c:numFmt formatCode="0%" sourceLinked="1"/>
        <c:majorTickMark val="out"/>
        <c:minorTickMark val="none"/>
        <c:tickLblPos val="nextTo"/>
        <c:crossAx val="961008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761860703920471E-3"/>
          <c:y val="2.1077984559629451E-3"/>
          <c:w val="0.99262381392960786"/>
          <c:h val="0.99789220154403702"/>
        </c:manualLayout>
      </c:layout>
      <c:barChart>
        <c:barDir val="bar"/>
        <c:grouping val="percentStacked"/>
        <c:varyColors val="0"/>
        <c:ser>
          <c:idx val="0"/>
          <c:order val="0"/>
          <c:spPr>
            <a:solidFill>
              <a:srgbClr val="FF8585"/>
            </a:solidFill>
            <a:ln>
              <a:noFill/>
            </a:ln>
            <a:effectLst/>
          </c:spPr>
          <c:invertIfNegative val="0"/>
          <c:val>
            <c:numRef>
              <c:f>Sheet1!$G$1:$G$7</c:f>
              <c:numCache>
                <c:formatCode>0.0%</c:formatCode>
                <c:ptCount val="7"/>
                <c:pt idx="0">
                  <c:v>0.24233983286908078</c:v>
                </c:pt>
                <c:pt idx="1">
                  <c:v>0.43139841688654351</c:v>
                </c:pt>
                <c:pt idx="2">
                  <c:v>0.37953795379537952</c:v>
                </c:pt>
                <c:pt idx="3">
                  <c:v>7.6190476190476197E-2</c:v>
                </c:pt>
                <c:pt idx="4">
                  <c:v>0.24561403508771928</c:v>
                </c:pt>
                <c:pt idx="5">
                  <c:v>1.8867924528301886E-2</c:v>
                </c:pt>
                <c:pt idx="6">
                  <c:v>0.34375</c:v>
                </c:pt>
              </c:numCache>
            </c:numRef>
          </c:val>
          <c:extLst>
            <c:ext xmlns:c16="http://schemas.microsoft.com/office/drawing/2014/chart" uri="{C3380CC4-5D6E-409C-BE32-E72D297353CC}">
              <c16:uniqueId val="{00000000-3DFC-4A1F-9AE4-9B45D3D808B2}"/>
            </c:ext>
          </c:extLst>
        </c:ser>
        <c:ser>
          <c:idx val="1"/>
          <c:order val="1"/>
          <c:spPr>
            <a:solidFill>
              <a:srgbClr val="75C4FF"/>
            </a:solidFill>
            <a:ln>
              <a:noFill/>
            </a:ln>
            <a:effectLst/>
          </c:spPr>
          <c:invertIfNegative val="0"/>
          <c:val>
            <c:numRef>
              <c:f>Sheet1!$H$1:$H$7</c:f>
              <c:numCache>
                <c:formatCode>0.0%</c:formatCode>
                <c:ptCount val="7"/>
                <c:pt idx="0">
                  <c:v>0.71587743732590525</c:v>
                </c:pt>
                <c:pt idx="1">
                  <c:v>0.49472295514511871</c:v>
                </c:pt>
                <c:pt idx="2">
                  <c:v>0.5643564356435643</c:v>
                </c:pt>
                <c:pt idx="3">
                  <c:v>0.88571428571428568</c:v>
                </c:pt>
                <c:pt idx="4">
                  <c:v>0.66666666666666663</c:v>
                </c:pt>
                <c:pt idx="5">
                  <c:v>0.96226415094339623</c:v>
                </c:pt>
                <c:pt idx="6">
                  <c:v>0.59375</c:v>
                </c:pt>
              </c:numCache>
            </c:numRef>
          </c:val>
          <c:extLst>
            <c:ext xmlns:c16="http://schemas.microsoft.com/office/drawing/2014/chart" uri="{C3380CC4-5D6E-409C-BE32-E72D297353CC}">
              <c16:uniqueId val="{00000001-3DFC-4A1F-9AE4-9B45D3D808B2}"/>
            </c:ext>
          </c:extLst>
        </c:ser>
        <c:ser>
          <c:idx val="2"/>
          <c:order val="2"/>
          <c:spPr>
            <a:solidFill>
              <a:schemeClr val="bg1">
                <a:lumMod val="75000"/>
              </a:schemeClr>
            </a:solidFill>
            <a:ln>
              <a:noFill/>
            </a:ln>
            <a:effectLst/>
          </c:spPr>
          <c:invertIfNegative val="0"/>
          <c:val>
            <c:numRef>
              <c:f>Sheet1!$I$1:$I$7</c:f>
              <c:numCache>
                <c:formatCode>0.0%</c:formatCode>
                <c:ptCount val="7"/>
                <c:pt idx="0">
                  <c:v>4.1782729805013928E-2</c:v>
                </c:pt>
                <c:pt idx="1">
                  <c:v>7.3878627968337732E-2</c:v>
                </c:pt>
                <c:pt idx="2">
                  <c:v>5.6105610561056105E-2</c:v>
                </c:pt>
                <c:pt idx="3">
                  <c:v>3.8095238095238099E-2</c:v>
                </c:pt>
                <c:pt idx="4">
                  <c:v>8.771929824561403E-2</c:v>
                </c:pt>
                <c:pt idx="5">
                  <c:v>1.8867924528301886E-2</c:v>
                </c:pt>
                <c:pt idx="6">
                  <c:v>6.25E-2</c:v>
                </c:pt>
              </c:numCache>
            </c:numRef>
          </c:val>
          <c:extLst>
            <c:ext xmlns:c16="http://schemas.microsoft.com/office/drawing/2014/chart" uri="{C3380CC4-5D6E-409C-BE32-E72D297353CC}">
              <c16:uniqueId val="{00000002-3DFC-4A1F-9AE4-9B45D3D808B2}"/>
            </c:ext>
          </c:extLst>
        </c:ser>
        <c:dLbls>
          <c:showLegendKey val="0"/>
          <c:showVal val="0"/>
          <c:showCatName val="0"/>
          <c:showSerName val="0"/>
          <c:showPercent val="0"/>
          <c:showBubbleSize val="0"/>
        </c:dLbls>
        <c:gapWidth val="40"/>
        <c:overlap val="100"/>
        <c:axId val="961008480"/>
        <c:axId val="961006560"/>
      </c:barChart>
      <c:catAx>
        <c:axId val="961008480"/>
        <c:scaling>
          <c:orientation val="maxMin"/>
        </c:scaling>
        <c:delete val="1"/>
        <c:axPos val="l"/>
        <c:majorTickMark val="out"/>
        <c:minorTickMark val="none"/>
        <c:tickLblPos val="nextTo"/>
        <c:crossAx val="961006560"/>
        <c:crosses val="autoZero"/>
        <c:auto val="1"/>
        <c:lblAlgn val="ctr"/>
        <c:lblOffset val="100"/>
        <c:noMultiLvlLbl val="0"/>
      </c:catAx>
      <c:valAx>
        <c:axId val="961006560"/>
        <c:scaling>
          <c:orientation val="minMax"/>
        </c:scaling>
        <c:delete val="1"/>
        <c:axPos val="t"/>
        <c:numFmt formatCode="0%" sourceLinked="1"/>
        <c:majorTickMark val="out"/>
        <c:minorTickMark val="none"/>
        <c:tickLblPos val="nextTo"/>
        <c:crossAx val="961008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7777777777777779E-3"/>
          <c:y val="0"/>
          <c:w val="0.99722222222222223"/>
          <c:h val="1"/>
        </c:manualLayout>
      </c:layout>
      <c:barChart>
        <c:barDir val="bar"/>
        <c:grouping val="stacked"/>
        <c:varyColors val="0"/>
        <c:ser>
          <c:idx val="0"/>
          <c:order val="0"/>
          <c:spPr>
            <a:solidFill>
              <a:schemeClr val="accent5">
                <a:shade val="47000"/>
              </a:schemeClr>
            </a:solidFill>
            <a:ln>
              <a:noFill/>
            </a:ln>
            <a:effectLst/>
          </c:spPr>
          <c:invertIfNegative val="0"/>
          <c:val>
            <c:numRef>
              <c:f>Sheet1!$B$41:$B$47</c:f>
              <c:numCache>
                <c:formatCode>0.0%</c:formatCode>
                <c:ptCount val="7"/>
                <c:pt idx="0">
                  <c:v>0.20652173913043478</c:v>
                </c:pt>
                <c:pt idx="1">
                  <c:v>0.20434782608695654</c:v>
                </c:pt>
                <c:pt idx="2">
                  <c:v>0.14646464646464646</c:v>
                </c:pt>
                <c:pt idx="3">
                  <c:v>0.18276762402088773</c:v>
                </c:pt>
                <c:pt idx="4">
                  <c:v>0.18709677419354839</c:v>
                </c:pt>
                <c:pt idx="5">
                  <c:v>0.15655577299412915</c:v>
                </c:pt>
                <c:pt idx="6">
                  <c:v>0.23275862068965517</c:v>
                </c:pt>
              </c:numCache>
            </c:numRef>
          </c:val>
          <c:extLst>
            <c:ext xmlns:c16="http://schemas.microsoft.com/office/drawing/2014/chart" uri="{C3380CC4-5D6E-409C-BE32-E72D297353CC}">
              <c16:uniqueId val="{00000000-AE8E-459F-83B1-772564916730}"/>
            </c:ext>
          </c:extLst>
        </c:ser>
        <c:ser>
          <c:idx val="1"/>
          <c:order val="1"/>
          <c:spPr>
            <a:solidFill>
              <a:schemeClr val="accent5">
                <a:shade val="65000"/>
              </a:schemeClr>
            </a:solidFill>
            <a:ln>
              <a:noFill/>
            </a:ln>
            <a:effectLst/>
          </c:spPr>
          <c:invertIfNegative val="0"/>
          <c:val>
            <c:numRef>
              <c:f>Sheet1!$C$41:$C$47</c:f>
              <c:numCache>
                <c:formatCode>0.0%</c:formatCode>
                <c:ptCount val="7"/>
                <c:pt idx="0">
                  <c:v>0.28260869565217389</c:v>
                </c:pt>
                <c:pt idx="1">
                  <c:v>0.34782608695652173</c:v>
                </c:pt>
                <c:pt idx="2">
                  <c:v>0.31313131313131315</c:v>
                </c:pt>
                <c:pt idx="3">
                  <c:v>0.35248041775456918</c:v>
                </c:pt>
                <c:pt idx="4">
                  <c:v>0.4258064516129032</c:v>
                </c:pt>
                <c:pt idx="5">
                  <c:v>0.3268101761252446</c:v>
                </c:pt>
                <c:pt idx="6">
                  <c:v>0.25862068965517243</c:v>
                </c:pt>
              </c:numCache>
            </c:numRef>
          </c:val>
          <c:extLst>
            <c:ext xmlns:c16="http://schemas.microsoft.com/office/drawing/2014/chart" uri="{C3380CC4-5D6E-409C-BE32-E72D297353CC}">
              <c16:uniqueId val="{00000001-AE8E-459F-83B1-772564916730}"/>
            </c:ext>
          </c:extLst>
        </c:ser>
        <c:ser>
          <c:idx val="2"/>
          <c:order val="2"/>
          <c:spPr>
            <a:solidFill>
              <a:schemeClr val="accent5">
                <a:shade val="82000"/>
              </a:schemeClr>
            </a:solidFill>
            <a:ln>
              <a:noFill/>
            </a:ln>
            <a:effectLst/>
          </c:spPr>
          <c:invertIfNegative val="0"/>
          <c:val>
            <c:numRef>
              <c:f>Sheet1!$D$41:$D$47</c:f>
              <c:numCache>
                <c:formatCode>0.0%</c:formatCode>
                <c:ptCount val="7"/>
                <c:pt idx="0">
                  <c:v>0.15217391304347827</c:v>
                </c:pt>
                <c:pt idx="1">
                  <c:v>0.12173913043478261</c:v>
                </c:pt>
                <c:pt idx="2">
                  <c:v>0.19696969696969696</c:v>
                </c:pt>
                <c:pt idx="3">
                  <c:v>0.195822454308094</c:v>
                </c:pt>
                <c:pt idx="4">
                  <c:v>0.17096774193548386</c:v>
                </c:pt>
                <c:pt idx="5">
                  <c:v>0.2309197651663405</c:v>
                </c:pt>
                <c:pt idx="6">
                  <c:v>0.26724137931034481</c:v>
                </c:pt>
              </c:numCache>
            </c:numRef>
          </c:val>
          <c:extLst>
            <c:ext xmlns:c16="http://schemas.microsoft.com/office/drawing/2014/chart" uri="{C3380CC4-5D6E-409C-BE32-E72D297353CC}">
              <c16:uniqueId val="{00000002-AE8E-459F-83B1-772564916730}"/>
            </c:ext>
          </c:extLst>
        </c:ser>
        <c:ser>
          <c:idx val="3"/>
          <c:order val="3"/>
          <c:spPr>
            <a:solidFill>
              <a:schemeClr val="accent5"/>
            </a:solidFill>
            <a:ln>
              <a:noFill/>
            </a:ln>
            <a:effectLst/>
          </c:spPr>
          <c:invertIfNegative val="0"/>
          <c:val>
            <c:numRef>
              <c:f>Sheet1!$E$41:$E$47</c:f>
              <c:numCache>
                <c:formatCode>0.0%</c:formatCode>
                <c:ptCount val="7"/>
                <c:pt idx="0">
                  <c:v>0.10326086956521739</c:v>
                </c:pt>
                <c:pt idx="1">
                  <c:v>0.11304347826086956</c:v>
                </c:pt>
                <c:pt idx="2">
                  <c:v>0.19191919191919191</c:v>
                </c:pt>
                <c:pt idx="3">
                  <c:v>0.13577023498694518</c:v>
                </c:pt>
                <c:pt idx="4">
                  <c:v>0.1064516129032258</c:v>
                </c:pt>
                <c:pt idx="5">
                  <c:v>0.15655577299412915</c:v>
                </c:pt>
                <c:pt idx="6">
                  <c:v>0.12931034482758622</c:v>
                </c:pt>
              </c:numCache>
            </c:numRef>
          </c:val>
          <c:extLst>
            <c:ext xmlns:c16="http://schemas.microsoft.com/office/drawing/2014/chart" uri="{C3380CC4-5D6E-409C-BE32-E72D297353CC}">
              <c16:uniqueId val="{00000003-AE8E-459F-83B1-772564916730}"/>
            </c:ext>
          </c:extLst>
        </c:ser>
        <c:ser>
          <c:idx val="4"/>
          <c:order val="4"/>
          <c:spPr>
            <a:solidFill>
              <a:schemeClr val="accent5">
                <a:tint val="83000"/>
              </a:schemeClr>
            </a:solidFill>
            <a:ln>
              <a:noFill/>
            </a:ln>
            <a:effectLst/>
          </c:spPr>
          <c:invertIfNegative val="0"/>
          <c:val>
            <c:numRef>
              <c:f>Sheet1!$F$41:$F$47</c:f>
              <c:numCache>
                <c:formatCode>0.0%</c:formatCode>
                <c:ptCount val="7"/>
                <c:pt idx="0">
                  <c:v>5.434782608695652E-2</c:v>
                </c:pt>
                <c:pt idx="1">
                  <c:v>7.8260869565217397E-2</c:v>
                </c:pt>
                <c:pt idx="2">
                  <c:v>7.0707070707070704E-2</c:v>
                </c:pt>
                <c:pt idx="3">
                  <c:v>7.3107049608355096E-2</c:v>
                </c:pt>
                <c:pt idx="4">
                  <c:v>6.1290322580645158E-2</c:v>
                </c:pt>
                <c:pt idx="5">
                  <c:v>8.6105675146771032E-2</c:v>
                </c:pt>
                <c:pt idx="6">
                  <c:v>8.1896551724137928E-2</c:v>
                </c:pt>
              </c:numCache>
            </c:numRef>
          </c:val>
          <c:extLst>
            <c:ext xmlns:c16="http://schemas.microsoft.com/office/drawing/2014/chart" uri="{C3380CC4-5D6E-409C-BE32-E72D297353CC}">
              <c16:uniqueId val="{00000004-AE8E-459F-83B1-772564916730}"/>
            </c:ext>
          </c:extLst>
        </c:ser>
        <c:ser>
          <c:idx val="5"/>
          <c:order val="5"/>
          <c:spPr>
            <a:solidFill>
              <a:schemeClr val="accent5">
                <a:tint val="65000"/>
              </a:schemeClr>
            </a:solidFill>
            <a:ln>
              <a:noFill/>
            </a:ln>
            <a:effectLst/>
          </c:spPr>
          <c:invertIfNegative val="0"/>
          <c:val>
            <c:numRef>
              <c:f>Sheet1!$G$41:$G$47</c:f>
              <c:numCache>
                <c:formatCode>0.0%</c:formatCode>
                <c:ptCount val="7"/>
                <c:pt idx="0">
                  <c:v>1.0869565217391304E-2</c:v>
                </c:pt>
                <c:pt idx="1">
                  <c:v>4.3478260869565218E-3</c:v>
                </c:pt>
                <c:pt idx="2">
                  <c:v>0</c:v>
                </c:pt>
                <c:pt idx="3">
                  <c:v>0</c:v>
                </c:pt>
                <c:pt idx="4">
                  <c:v>9.6774193548387101E-3</c:v>
                </c:pt>
                <c:pt idx="5">
                  <c:v>0</c:v>
                </c:pt>
                <c:pt idx="6">
                  <c:v>4.3103448275862068E-3</c:v>
                </c:pt>
              </c:numCache>
            </c:numRef>
          </c:val>
          <c:extLst>
            <c:ext xmlns:c16="http://schemas.microsoft.com/office/drawing/2014/chart" uri="{C3380CC4-5D6E-409C-BE32-E72D297353CC}">
              <c16:uniqueId val="{00000005-AE8E-459F-83B1-772564916730}"/>
            </c:ext>
          </c:extLst>
        </c:ser>
        <c:ser>
          <c:idx val="6"/>
          <c:order val="6"/>
          <c:spPr>
            <a:solidFill>
              <a:schemeClr val="bg1">
                <a:lumMod val="85000"/>
              </a:schemeClr>
            </a:solidFill>
            <a:ln>
              <a:noFill/>
            </a:ln>
            <a:effectLst/>
          </c:spPr>
          <c:invertIfNegative val="0"/>
          <c:val>
            <c:numRef>
              <c:f>Sheet1!$H$41:$H$47</c:f>
              <c:numCache>
                <c:formatCode>0.0%</c:formatCode>
                <c:ptCount val="7"/>
                <c:pt idx="0">
                  <c:v>0.19021739130434784</c:v>
                </c:pt>
                <c:pt idx="1">
                  <c:v>0.13043478260869565</c:v>
                </c:pt>
                <c:pt idx="2">
                  <c:v>8.0808080808080815E-2</c:v>
                </c:pt>
                <c:pt idx="3">
                  <c:v>6.0052219321148827E-2</c:v>
                </c:pt>
                <c:pt idx="4">
                  <c:v>3.870967741935484E-2</c:v>
                </c:pt>
                <c:pt idx="5">
                  <c:v>4.3052837573385516E-2</c:v>
                </c:pt>
                <c:pt idx="6">
                  <c:v>2.5862068965517241E-2</c:v>
                </c:pt>
              </c:numCache>
            </c:numRef>
          </c:val>
          <c:extLst>
            <c:ext xmlns:c16="http://schemas.microsoft.com/office/drawing/2014/chart" uri="{C3380CC4-5D6E-409C-BE32-E72D297353CC}">
              <c16:uniqueId val="{00000006-AE8E-459F-83B1-772564916730}"/>
            </c:ext>
          </c:extLst>
        </c:ser>
        <c:dLbls>
          <c:showLegendKey val="0"/>
          <c:showVal val="0"/>
          <c:showCatName val="0"/>
          <c:showSerName val="0"/>
          <c:showPercent val="0"/>
          <c:showBubbleSize val="0"/>
        </c:dLbls>
        <c:gapWidth val="40"/>
        <c:overlap val="100"/>
        <c:axId val="667867520"/>
        <c:axId val="667868000"/>
      </c:barChart>
      <c:catAx>
        <c:axId val="667867520"/>
        <c:scaling>
          <c:orientation val="maxMin"/>
        </c:scaling>
        <c:delete val="1"/>
        <c:axPos val="l"/>
        <c:numFmt formatCode="General" sourceLinked="1"/>
        <c:majorTickMark val="none"/>
        <c:minorTickMark val="none"/>
        <c:tickLblPos val="nextTo"/>
        <c:crossAx val="667868000"/>
        <c:crosses val="autoZero"/>
        <c:auto val="1"/>
        <c:lblAlgn val="ctr"/>
        <c:lblOffset val="100"/>
        <c:noMultiLvlLbl val="0"/>
      </c:catAx>
      <c:valAx>
        <c:axId val="667868000"/>
        <c:scaling>
          <c:orientation val="minMax"/>
          <c:max val="1"/>
        </c:scaling>
        <c:delete val="1"/>
        <c:axPos val="t"/>
        <c:numFmt formatCode="0.0%" sourceLinked="1"/>
        <c:majorTickMark val="none"/>
        <c:minorTickMark val="none"/>
        <c:tickLblPos val="nextTo"/>
        <c:crossAx val="66786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7777777777777779E-3"/>
          <c:y val="0"/>
          <c:w val="0.99722222222222223"/>
          <c:h val="1"/>
        </c:manualLayout>
      </c:layout>
      <c:barChart>
        <c:barDir val="bar"/>
        <c:grouping val="stacked"/>
        <c:varyColors val="0"/>
        <c:ser>
          <c:idx val="0"/>
          <c:order val="0"/>
          <c:spPr>
            <a:solidFill>
              <a:schemeClr val="accent5">
                <a:shade val="47000"/>
              </a:schemeClr>
            </a:solidFill>
            <a:ln>
              <a:noFill/>
            </a:ln>
            <a:effectLst/>
          </c:spPr>
          <c:invertIfNegative val="0"/>
          <c:val>
            <c:numRef>
              <c:f>Sheet1!$B$54:$B$60</c:f>
              <c:numCache>
                <c:formatCode>0.0%</c:formatCode>
                <c:ptCount val="7"/>
                <c:pt idx="0">
                  <c:v>0.23119777158774374</c:v>
                </c:pt>
                <c:pt idx="1">
                  <c:v>0.19788918205804748</c:v>
                </c:pt>
                <c:pt idx="2">
                  <c:v>9.2409240924092403E-2</c:v>
                </c:pt>
                <c:pt idx="3">
                  <c:v>0.19047619047619047</c:v>
                </c:pt>
                <c:pt idx="4">
                  <c:v>0.21052631578947367</c:v>
                </c:pt>
                <c:pt idx="5">
                  <c:v>5.6603773584905662E-2</c:v>
                </c:pt>
                <c:pt idx="6">
                  <c:v>0.59375</c:v>
                </c:pt>
              </c:numCache>
            </c:numRef>
          </c:val>
          <c:extLst>
            <c:ext xmlns:c16="http://schemas.microsoft.com/office/drawing/2014/chart" uri="{C3380CC4-5D6E-409C-BE32-E72D297353CC}">
              <c16:uniqueId val="{00000000-B9D5-46D2-A5E1-C178596547C2}"/>
            </c:ext>
          </c:extLst>
        </c:ser>
        <c:ser>
          <c:idx val="1"/>
          <c:order val="1"/>
          <c:spPr>
            <a:solidFill>
              <a:schemeClr val="accent5">
                <a:shade val="65000"/>
              </a:schemeClr>
            </a:solidFill>
            <a:ln>
              <a:noFill/>
            </a:ln>
            <a:effectLst/>
          </c:spPr>
          <c:invertIfNegative val="0"/>
          <c:val>
            <c:numRef>
              <c:f>Sheet1!$C$54:$C$60</c:f>
              <c:numCache>
                <c:formatCode>0.0%</c:formatCode>
                <c:ptCount val="7"/>
                <c:pt idx="0">
                  <c:v>0.31476323119777161</c:v>
                </c:pt>
                <c:pt idx="1">
                  <c:v>0.32849604221635886</c:v>
                </c:pt>
                <c:pt idx="2">
                  <c:v>0.38613861386138615</c:v>
                </c:pt>
                <c:pt idx="3">
                  <c:v>0.29523809523809524</c:v>
                </c:pt>
                <c:pt idx="4">
                  <c:v>0.36842105263157893</c:v>
                </c:pt>
                <c:pt idx="5">
                  <c:v>0.28301886792452829</c:v>
                </c:pt>
                <c:pt idx="6">
                  <c:v>0.34375</c:v>
                </c:pt>
              </c:numCache>
            </c:numRef>
          </c:val>
          <c:extLst>
            <c:ext xmlns:c16="http://schemas.microsoft.com/office/drawing/2014/chart" uri="{C3380CC4-5D6E-409C-BE32-E72D297353CC}">
              <c16:uniqueId val="{00000001-B9D5-46D2-A5E1-C178596547C2}"/>
            </c:ext>
          </c:extLst>
        </c:ser>
        <c:ser>
          <c:idx val="2"/>
          <c:order val="2"/>
          <c:spPr>
            <a:solidFill>
              <a:schemeClr val="accent5">
                <a:shade val="82000"/>
              </a:schemeClr>
            </a:solidFill>
            <a:ln>
              <a:noFill/>
            </a:ln>
            <a:effectLst/>
          </c:spPr>
          <c:invertIfNegative val="0"/>
          <c:val>
            <c:numRef>
              <c:f>Sheet1!$D$54:$D$60</c:f>
              <c:numCache>
                <c:formatCode>0.0%</c:formatCode>
                <c:ptCount val="7"/>
                <c:pt idx="0">
                  <c:v>0.24233983286908078</c:v>
                </c:pt>
                <c:pt idx="1">
                  <c:v>0.20712401055408972</c:v>
                </c:pt>
                <c:pt idx="2">
                  <c:v>0.23762376237623761</c:v>
                </c:pt>
                <c:pt idx="3">
                  <c:v>0.25714285714285712</c:v>
                </c:pt>
                <c:pt idx="4">
                  <c:v>0.19298245614035087</c:v>
                </c:pt>
                <c:pt idx="5">
                  <c:v>0.26415094339622641</c:v>
                </c:pt>
                <c:pt idx="6">
                  <c:v>6.25E-2</c:v>
                </c:pt>
              </c:numCache>
            </c:numRef>
          </c:val>
          <c:extLst>
            <c:ext xmlns:c16="http://schemas.microsoft.com/office/drawing/2014/chart" uri="{C3380CC4-5D6E-409C-BE32-E72D297353CC}">
              <c16:uniqueId val="{00000002-B9D5-46D2-A5E1-C178596547C2}"/>
            </c:ext>
          </c:extLst>
        </c:ser>
        <c:ser>
          <c:idx val="3"/>
          <c:order val="3"/>
          <c:spPr>
            <a:solidFill>
              <a:schemeClr val="accent5"/>
            </a:solidFill>
            <a:ln>
              <a:noFill/>
            </a:ln>
            <a:effectLst/>
          </c:spPr>
          <c:invertIfNegative val="0"/>
          <c:val>
            <c:numRef>
              <c:f>Sheet1!$E$54:$E$60</c:f>
              <c:numCache>
                <c:formatCode>0.0%</c:formatCode>
                <c:ptCount val="7"/>
                <c:pt idx="0">
                  <c:v>0.11977715877437325</c:v>
                </c:pt>
                <c:pt idx="1">
                  <c:v>0.11741424802110818</c:v>
                </c:pt>
                <c:pt idx="2">
                  <c:v>0.17491749174917492</c:v>
                </c:pt>
                <c:pt idx="3">
                  <c:v>0.12380952380952381</c:v>
                </c:pt>
                <c:pt idx="4">
                  <c:v>7.0175438596491224E-2</c:v>
                </c:pt>
                <c:pt idx="5">
                  <c:v>0.16981132075471697</c:v>
                </c:pt>
                <c:pt idx="6">
                  <c:v>0</c:v>
                </c:pt>
              </c:numCache>
            </c:numRef>
          </c:val>
          <c:extLst>
            <c:ext xmlns:c16="http://schemas.microsoft.com/office/drawing/2014/chart" uri="{C3380CC4-5D6E-409C-BE32-E72D297353CC}">
              <c16:uniqueId val="{00000003-B9D5-46D2-A5E1-C178596547C2}"/>
            </c:ext>
          </c:extLst>
        </c:ser>
        <c:ser>
          <c:idx val="4"/>
          <c:order val="4"/>
          <c:spPr>
            <a:solidFill>
              <a:schemeClr val="accent5">
                <a:tint val="83000"/>
              </a:schemeClr>
            </a:solidFill>
            <a:ln>
              <a:noFill/>
            </a:ln>
            <a:effectLst/>
          </c:spPr>
          <c:invertIfNegative val="0"/>
          <c:val>
            <c:numRef>
              <c:f>Sheet1!$F$54:$F$60</c:f>
              <c:numCache>
                <c:formatCode>0.0%</c:formatCode>
                <c:ptCount val="7"/>
                <c:pt idx="0">
                  <c:v>4.7353760445682451E-2</c:v>
                </c:pt>
                <c:pt idx="1">
                  <c:v>6.9920844327176782E-2</c:v>
                </c:pt>
                <c:pt idx="2">
                  <c:v>7.590759075907591E-2</c:v>
                </c:pt>
                <c:pt idx="3">
                  <c:v>7.6190476190476197E-2</c:v>
                </c:pt>
                <c:pt idx="4">
                  <c:v>8.771929824561403E-2</c:v>
                </c:pt>
                <c:pt idx="5">
                  <c:v>0.13207547169811321</c:v>
                </c:pt>
                <c:pt idx="6">
                  <c:v>0</c:v>
                </c:pt>
              </c:numCache>
            </c:numRef>
          </c:val>
          <c:extLst>
            <c:ext xmlns:c16="http://schemas.microsoft.com/office/drawing/2014/chart" uri="{C3380CC4-5D6E-409C-BE32-E72D297353CC}">
              <c16:uniqueId val="{00000004-B9D5-46D2-A5E1-C178596547C2}"/>
            </c:ext>
          </c:extLst>
        </c:ser>
        <c:ser>
          <c:idx val="5"/>
          <c:order val="5"/>
          <c:spPr>
            <a:solidFill>
              <a:schemeClr val="accent5">
                <a:tint val="65000"/>
              </a:schemeClr>
            </a:solidFill>
            <a:ln>
              <a:noFill/>
            </a:ln>
            <a:effectLst/>
          </c:spPr>
          <c:invertIfNegative val="0"/>
          <c:val>
            <c:numRef>
              <c:f>Sheet1!$G$54:$G$60</c:f>
              <c:numCache>
                <c:formatCode>0.0%</c:formatCode>
                <c:ptCount val="7"/>
                <c:pt idx="0">
                  <c:v>0</c:v>
                </c:pt>
                <c:pt idx="1">
                  <c:v>2.6385224274406332E-3</c:v>
                </c:pt>
                <c:pt idx="2">
                  <c:v>3.3003300330033004E-3</c:v>
                </c:pt>
                <c:pt idx="3">
                  <c:v>9.5238095238095247E-3</c:v>
                </c:pt>
                <c:pt idx="4">
                  <c:v>0</c:v>
                </c:pt>
                <c:pt idx="5">
                  <c:v>0</c:v>
                </c:pt>
                <c:pt idx="6">
                  <c:v>0</c:v>
                </c:pt>
              </c:numCache>
            </c:numRef>
          </c:val>
          <c:extLst>
            <c:ext xmlns:c16="http://schemas.microsoft.com/office/drawing/2014/chart" uri="{C3380CC4-5D6E-409C-BE32-E72D297353CC}">
              <c16:uniqueId val="{00000005-B9D5-46D2-A5E1-C178596547C2}"/>
            </c:ext>
          </c:extLst>
        </c:ser>
        <c:ser>
          <c:idx val="6"/>
          <c:order val="6"/>
          <c:spPr>
            <a:solidFill>
              <a:schemeClr val="bg1">
                <a:lumMod val="75000"/>
              </a:schemeClr>
            </a:solidFill>
            <a:ln>
              <a:noFill/>
            </a:ln>
            <a:effectLst/>
          </c:spPr>
          <c:invertIfNegative val="0"/>
          <c:val>
            <c:numRef>
              <c:f>Sheet1!$H$54:$H$60</c:f>
              <c:numCache>
                <c:formatCode>0.0%</c:formatCode>
                <c:ptCount val="7"/>
                <c:pt idx="0">
                  <c:v>4.456824512534819E-2</c:v>
                </c:pt>
                <c:pt idx="1">
                  <c:v>7.6517150395778361E-2</c:v>
                </c:pt>
                <c:pt idx="2">
                  <c:v>2.9702970297029702E-2</c:v>
                </c:pt>
                <c:pt idx="3">
                  <c:v>4.7619047619047616E-2</c:v>
                </c:pt>
                <c:pt idx="4">
                  <c:v>7.0175438596491224E-2</c:v>
                </c:pt>
                <c:pt idx="5">
                  <c:v>9.4339622641509441E-2</c:v>
                </c:pt>
                <c:pt idx="6">
                  <c:v>0</c:v>
                </c:pt>
              </c:numCache>
            </c:numRef>
          </c:val>
          <c:extLst>
            <c:ext xmlns:c16="http://schemas.microsoft.com/office/drawing/2014/chart" uri="{C3380CC4-5D6E-409C-BE32-E72D297353CC}">
              <c16:uniqueId val="{00000006-B9D5-46D2-A5E1-C178596547C2}"/>
            </c:ext>
          </c:extLst>
        </c:ser>
        <c:dLbls>
          <c:showLegendKey val="0"/>
          <c:showVal val="0"/>
          <c:showCatName val="0"/>
          <c:showSerName val="0"/>
          <c:showPercent val="0"/>
          <c:showBubbleSize val="0"/>
        </c:dLbls>
        <c:gapWidth val="40"/>
        <c:overlap val="100"/>
        <c:axId val="667867520"/>
        <c:axId val="667868000"/>
      </c:barChart>
      <c:catAx>
        <c:axId val="667867520"/>
        <c:scaling>
          <c:orientation val="maxMin"/>
        </c:scaling>
        <c:delete val="1"/>
        <c:axPos val="l"/>
        <c:numFmt formatCode="General" sourceLinked="1"/>
        <c:majorTickMark val="none"/>
        <c:minorTickMark val="none"/>
        <c:tickLblPos val="nextTo"/>
        <c:crossAx val="667868000"/>
        <c:crosses val="autoZero"/>
        <c:auto val="1"/>
        <c:lblAlgn val="ctr"/>
        <c:lblOffset val="100"/>
        <c:noMultiLvlLbl val="0"/>
      </c:catAx>
      <c:valAx>
        <c:axId val="667868000"/>
        <c:scaling>
          <c:orientation val="minMax"/>
          <c:max val="1"/>
        </c:scaling>
        <c:delete val="1"/>
        <c:axPos val="t"/>
        <c:numFmt formatCode="0.0%" sourceLinked="1"/>
        <c:majorTickMark val="none"/>
        <c:minorTickMark val="none"/>
        <c:tickLblPos val="nextTo"/>
        <c:crossAx val="66786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761860703920471E-3"/>
          <c:y val="2.1077984559629451E-3"/>
          <c:w val="0.99262381392960786"/>
          <c:h val="0.99789220154403702"/>
        </c:manualLayout>
      </c:layout>
      <c:barChart>
        <c:barDir val="bar"/>
        <c:grouping val="percentStacked"/>
        <c:varyColors val="0"/>
        <c:ser>
          <c:idx val="0"/>
          <c:order val="0"/>
          <c:spPr>
            <a:solidFill>
              <a:srgbClr val="FF8585"/>
            </a:solidFill>
            <a:ln>
              <a:noFill/>
            </a:ln>
            <a:effectLst/>
          </c:spPr>
          <c:invertIfNegative val="0"/>
          <c:val>
            <c:numRef>
              <c:f>Sheet1!$B$1:$B$7</c:f>
              <c:numCache>
                <c:formatCode>0.0%</c:formatCode>
                <c:ptCount val="7"/>
                <c:pt idx="0">
                  <c:v>0.10869565217391304</c:v>
                </c:pt>
                <c:pt idx="1">
                  <c:v>0.10434782608695652</c:v>
                </c:pt>
                <c:pt idx="2">
                  <c:v>8.0808080808080815E-2</c:v>
                </c:pt>
                <c:pt idx="3">
                  <c:v>9.921671018276762E-2</c:v>
                </c:pt>
                <c:pt idx="4">
                  <c:v>0.18709677419354839</c:v>
                </c:pt>
                <c:pt idx="5">
                  <c:v>0.14481409001956946</c:v>
                </c:pt>
                <c:pt idx="6">
                  <c:v>0.22844827586206898</c:v>
                </c:pt>
              </c:numCache>
            </c:numRef>
          </c:val>
          <c:extLst>
            <c:ext xmlns:c16="http://schemas.microsoft.com/office/drawing/2014/chart" uri="{C3380CC4-5D6E-409C-BE32-E72D297353CC}">
              <c16:uniqueId val="{00000000-67EE-4ABE-8C6A-A14AEA8DF64C}"/>
            </c:ext>
          </c:extLst>
        </c:ser>
        <c:ser>
          <c:idx val="1"/>
          <c:order val="1"/>
          <c:spPr>
            <a:solidFill>
              <a:srgbClr val="75C4FF"/>
            </a:solidFill>
            <a:ln>
              <a:noFill/>
            </a:ln>
            <a:effectLst/>
          </c:spPr>
          <c:invertIfNegative val="0"/>
          <c:val>
            <c:numRef>
              <c:f>Sheet1!$C$1:$C$7</c:f>
              <c:numCache>
                <c:formatCode>0.0%</c:formatCode>
                <c:ptCount val="7"/>
                <c:pt idx="0">
                  <c:v>0.76630434782608692</c:v>
                </c:pt>
                <c:pt idx="1">
                  <c:v>0.83913043478260874</c:v>
                </c:pt>
                <c:pt idx="2">
                  <c:v>0.81818181818181823</c:v>
                </c:pt>
                <c:pt idx="3">
                  <c:v>0.83289817232375984</c:v>
                </c:pt>
                <c:pt idx="4">
                  <c:v>0.74838709677419357</c:v>
                </c:pt>
                <c:pt idx="5">
                  <c:v>0.81017612524461835</c:v>
                </c:pt>
                <c:pt idx="6">
                  <c:v>0.72413793103448276</c:v>
                </c:pt>
              </c:numCache>
            </c:numRef>
          </c:val>
          <c:extLst>
            <c:ext xmlns:c16="http://schemas.microsoft.com/office/drawing/2014/chart" uri="{C3380CC4-5D6E-409C-BE32-E72D297353CC}">
              <c16:uniqueId val="{00000001-67EE-4ABE-8C6A-A14AEA8DF64C}"/>
            </c:ext>
          </c:extLst>
        </c:ser>
        <c:ser>
          <c:idx val="2"/>
          <c:order val="2"/>
          <c:spPr>
            <a:solidFill>
              <a:schemeClr val="bg1">
                <a:lumMod val="75000"/>
              </a:schemeClr>
            </a:solidFill>
            <a:ln>
              <a:noFill/>
            </a:ln>
            <a:effectLst/>
          </c:spPr>
          <c:invertIfNegative val="0"/>
          <c:val>
            <c:numRef>
              <c:f>Sheet1!$D$1:$D$7</c:f>
              <c:numCache>
                <c:formatCode>0.0%</c:formatCode>
                <c:ptCount val="7"/>
                <c:pt idx="0">
                  <c:v>0.125</c:v>
                </c:pt>
                <c:pt idx="1">
                  <c:v>5.6521739130434782E-2</c:v>
                </c:pt>
                <c:pt idx="2">
                  <c:v>0.10101010101010101</c:v>
                </c:pt>
                <c:pt idx="3">
                  <c:v>6.7885117493472591E-2</c:v>
                </c:pt>
                <c:pt idx="4">
                  <c:v>6.4516129032258063E-2</c:v>
                </c:pt>
                <c:pt idx="5">
                  <c:v>4.5009784735812131E-2</c:v>
                </c:pt>
                <c:pt idx="6">
                  <c:v>4.7413793103448273E-2</c:v>
                </c:pt>
              </c:numCache>
            </c:numRef>
          </c:val>
          <c:extLst>
            <c:ext xmlns:c16="http://schemas.microsoft.com/office/drawing/2014/chart" uri="{C3380CC4-5D6E-409C-BE32-E72D297353CC}">
              <c16:uniqueId val="{00000002-67EE-4ABE-8C6A-A14AEA8DF64C}"/>
            </c:ext>
          </c:extLst>
        </c:ser>
        <c:dLbls>
          <c:showLegendKey val="0"/>
          <c:showVal val="0"/>
          <c:showCatName val="0"/>
          <c:showSerName val="0"/>
          <c:showPercent val="0"/>
          <c:showBubbleSize val="0"/>
        </c:dLbls>
        <c:gapWidth val="40"/>
        <c:overlap val="100"/>
        <c:axId val="961008480"/>
        <c:axId val="961006560"/>
      </c:barChart>
      <c:catAx>
        <c:axId val="961008480"/>
        <c:scaling>
          <c:orientation val="maxMin"/>
        </c:scaling>
        <c:delete val="1"/>
        <c:axPos val="l"/>
        <c:majorTickMark val="out"/>
        <c:minorTickMark val="none"/>
        <c:tickLblPos val="nextTo"/>
        <c:crossAx val="961006560"/>
        <c:crosses val="autoZero"/>
        <c:auto val="1"/>
        <c:lblAlgn val="ctr"/>
        <c:lblOffset val="100"/>
        <c:noMultiLvlLbl val="0"/>
      </c:catAx>
      <c:valAx>
        <c:axId val="961006560"/>
        <c:scaling>
          <c:orientation val="minMax"/>
        </c:scaling>
        <c:delete val="1"/>
        <c:axPos val="t"/>
        <c:numFmt formatCode="0%" sourceLinked="1"/>
        <c:majorTickMark val="out"/>
        <c:minorTickMark val="none"/>
        <c:tickLblPos val="nextTo"/>
        <c:crossAx val="961008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761860703920471E-3"/>
          <c:y val="2.1077984559629451E-3"/>
          <c:w val="0.99262381392960786"/>
          <c:h val="0.99789220154403702"/>
        </c:manualLayout>
      </c:layout>
      <c:barChart>
        <c:barDir val="bar"/>
        <c:grouping val="percentStacked"/>
        <c:varyColors val="0"/>
        <c:ser>
          <c:idx val="0"/>
          <c:order val="0"/>
          <c:spPr>
            <a:solidFill>
              <a:srgbClr val="FF8585"/>
            </a:solidFill>
            <a:ln>
              <a:noFill/>
            </a:ln>
            <a:effectLst/>
          </c:spPr>
          <c:invertIfNegative val="0"/>
          <c:val>
            <c:numRef>
              <c:f>Sheet1!$G$1:$G$7</c:f>
              <c:numCache>
                <c:formatCode>0.0%</c:formatCode>
                <c:ptCount val="7"/>
                <c:pt idx="0">
                  <c:v>0.24233983286908078</c:v>
                </c:pt>
                <c:pt idx="1">
                  <c:v>0.43139841688654351</c:v>
                </c:pt>
                <c:pt idx="2">
                  <c:v>0.37953795379537952</c:v>
                </c:pt>
                <c:pt idx="3">
                  <c:v>7.6190476190476197E-2</c:v>
                </c:pt>
                <c:pt idx="4">
                  <c:v>0.24561403508771928</c:v>
                </c:pt>
                <c:pt idx="5">
                  <c:v>1.8867924528301886E-2</c:v>
                </c:pt>
                <c:pt idx="6">
                  <c:v>0.34375</c:v>
                </c:pt>
              </c:numCache>
            </c:numRef>
          </c:val>
          <c:extLst>
            <c:ext xmlns:c16="http://schemas.microsoft.com/office/drawing/2014/chart" uri="{C3380CC4-5D6E-409C-BE32-E72D297353CC}">
              <c16:uniqueId val="{00000000-3DFC-4A1F-9AE4-9B45D3D808B2}"/>
            </c:ext>
          </c:extLst>
        </c:ser>
        <c:ser>
          <c:idx val="1"/>
          <c:order val="1"/>
          <c:spPr>
            <a:solidFill>
              <a:srgbClr val="75C4FF"/>
            </a:solidFill>
            <a:ln>
              <a:noFill/>
            </a:ln>
            <a:effectLst/>
          </c:spPr>
          <c:invertIfNegative val="0"/>
          <c:val>
            <c:numRef>
              <c:f>Sheet1!$H$1:$H$7</c:f>
              <c:numCache>
                <c:formatCode>0.0%</c:formatCode>
                <c:ptCount val="7"/>
                <c:pt idx="0">
                  <c:v>0.71587743732590525</c:v>
                </c:pt>
                <c:pt idx="1">
                  <c:v>0.49472295514511871</c:v>
                </c:pt>
                <c:pt idx="2">
                  <c:v>0.5643564356435643</c:v>
                </c:pt>
                <c:pt idx="3">
                  <c:v>0.88571428571428568</c:v>
                </c:pt>
                <c:pt idx="4">
                  <c:v>0.66666666666666663</c:v>
                </c:pt>
                <c:pt idx="5">
                  <c:v>0.96226415094339623</c:v>
                </c:pt>
                <c:pt idx="6">
                  <c:v>0.59375</c:v>
                </c:pt>
              </c:numCache>
            </c:numRef>
          </c:val>
          <c:extLst>
            <c:ext xmlns:c16="http://schemas.microsoft.com/office/drawing/2014/chart" uri="{C3380CC4-5D6E-409C-BE32-E72D297353CC}">
              <c16:uniqueId val="{00000001-3DFC-4A1F-9AE4-9B45D3D808B2}"/>
            </c:ext>
          </c:extLst>
        </c:ser>
        <c:ser>
          <c:idx val="2"/>
          <c:order val="2"/>
          <c:spPr>
            <a:solidFill>
              <a:schemeClr val="bg1">
                <a:lumMod val="75000"/>
              </a:schemeClr>
            </a:solidFill>
            <a:ln>
              <a:noFill/>
            </a:ln>
            <a:effectLst/>
          </c:spPr>
          <c:invertIfNegative val="0"/>
          <c:val>
            <c:numRef>
              <c:f>Sheet1!$I$1:$I$7</c:f>
              <c:numCache>
                <c:formatCode>0.0%</c:formatCode>
                <c:ptCount val="7"/>
                <c:pt idx="0">
                  <c:v>4.1782729805013928E-2</c:v>
                </c:pt>
                <c:pt idx="1">
                  <c:v>7.3878627968337732E-2</c:v>
                </c:pt>
                <c:pt idx="2">
                  <c:v>5.6105610561056105E-2</c:v>
                </c:pt>
                <c:pt idx="3">
                  <c:v>3.8095238095238099E-2</c:v>
                </c:pt>
                <c:pt idx="4">
                  <c:v>8.771929824561403E-2</c:v>
                </c:pt>
                <c:pt idx="5">
                  <c:v>1.8867924528301886E-2</c:v>
                </c:pt>
                <c:pt idx="6">
                  <c:v>6.25E-2</c:v>
                </c:pt>
              </c:numCache>
            </c:numRef>
          </c:val>
          <c:extLst>
            <c:ext xmlns:c16="http://schemas.microsoft.com/office/drawing/2014/chart" uri="{C3380CC4-5D6E-409C-BE32-E72D297353CC}">
              <c16:uniqueId val="{00000002-3DFC-4A1F-9AE4-9B45D3D808B2}"/>
            </c:ext>
          </c:extLst>
        </c:ser>
        <c:dLbls>
          <c:showLegendKey val="0"/>
          <c:showVal val="0"/>
          <c:showCatName val="0"/>
          <c:showSerName val="0"/>
          <c:showPercent val="0"/>
          <c:showBubbleSize val="0"/>
        </c:dLbls>
        <c:gapWidth val="40"/>
        <c:overlap val="100"/>
        <c:axId val="961008480"/>
        <c:axId val="961006560"/>
      </c:barChart>
      <c:catAx>
        <c:axId val="961008480"/>
        <c:scaling>
          <c:orientation val="maxMin"/>
        </c:scaling>
        <c:delete val="1"/>
        <c:axPos val="l"/>
        <c:majorTickMark val="out"/>
        <c:minorTickMark val="none"/>
        <c:tickLblPos val="nextTo"/>
        <c:crossAx val="961006560"/>
        <c:crosses val="autoZero"/>
        <c:auto val="1"/>
        <c:lblAlgn val="ctr"/>
        <c:lblOffset val="100"/>
        <c:noMultiLvlLbl val="0"/>
      </c:catAx>
      <c:valAx>
        <c:axId val="961006560"/>
        <c:scaling>
          <c:orientation val="minMax"/>
        </c:scaling>
        <c:delete val="1"/>
        <c:axPos val="t"/>
        <c:numFmt formatCode="0%" sourceLinked="1"/>
        <c:majorTickMark val="out"/>
        <c:minorTickMark val="none"/>
        <c:tickLblPos val="nextTo"/>
        <c:crossAx val="961008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7777777777777779E-3"/>
          <c:y val="0"/>
          <c:w val="0.99722222222222223"/>
          <c:h val="1"/>
        </c:manualLayout>
      </c:layout>
      <c:barChart>
        <c:barDir val="bar"/>
        <c:grouping val="stacked"/>
        <c:varyColors val="0"/>
        <c:ser>
          <c:idx val="0"/>
          <c:order val="0"/>
          <c:spPr>
            <a:solidFill>
              <a:schemeClr val="accent5">
                <a:shade val="47000"/>
              </a:schemeClr>
            </a:solidFill>
            <a:ln>
              <a:noFill/>
            </a:ln>
            <a:effectLst/>
          </c:spPr>
          <c:invertIfNegative val="0"/>
          <c:val>
            <c:numRef>
              <c:f>Sheet1!$B$41:$B$47</c:f>
              <c:numCache>
                <c:formatCode>0.0%</c:formatCode>
                <c:ptCount val="7"/>
                <c:pt idx="0">
                  <c:v>0.20652173913043478</c:v>
                </c:pt>
                <c:pt idx="1">
                  <c:v>0.20434782608695654</c:v>
                </c:pt>
                <c:pt idx="2">
                  <c:v>0.14646464646464646</c:v>
                </c:pt>
                <c:pt idx="3">
                  <c:v>0.18276762402088773</c:v>
                </c:pt>
                <c:pt idx="4">
                  <c:v>0.18709677419354839</c:v>
                </c:pt>
                <c:pt idx="5">
                  <c:v>0.15655577299412915</c:v>
                </c:pt>
                <c:pt idx="6">
                  <c:v>0.23275862068965517</c:v>
                </c:pt>
              </c:numCache>
            </c:numRef>
          </c:val>
          <c:extLst>
            <c:ext xmlns:c16="http://schemas.microsoft.com/office/drawing/2014/chart" uri="{C3380CC4-5D6E-409C-BE32-E72D297353CC}">
              <c16:uniqueId val="{00000000-AE8E-459F-83B1-772564916730}"/>
            </c:ext>
          </c:extLst>
        </c:ser>
        <c:ser>
          <c:idx val="1"/>
          <c:order val="1"/>
          <c:spPr>
            <a:solidFill>
              <a:schemeClr val="accent5">
                <a:shade val="65000"/>
              </a:schemeClr>
            </a:solidFill>
            <a:ln>
              <a:noFill/>
            </a:ln>
            <a:effectLst/>
          </c:spPr>
          <c:invertIfNegative val="0"/>
          <c:val>
            <c:numRef>
              <c:f>Sheet1!$C$41:$C$47</c:f>
              <c:numCache>
                <c:formatCode>0.0%</c:formatCode>
                <c:ptCount val="7"/>
                <c:pt idx="0">
                  <c:v>0.28260869565217389</c:v>
                </c:pt>
                <c:pt idx="1">
                  <c:v>0.34782608695652173</c:v>
                </c:pt>
                <c:pt idx="2">
                  <c:v>0.31313131313131315</c:v>
                </c:pt>
                <c:pt idx="3">
                  <c:v>0.35248041775456918</c:v>
                </c:pt>
                <c:pt idx="4">
                  <c:v>0.4258064516129032</c:v>
                </c:pt>
                <c:pt idx="5">
                  <c:v>0.3268101761252446</c:v>
                </c:pt>
                <c:pt idx="6">
                  <c:v>0.25862068965517243</c:v>
                </c:pt>
              </c:numCache>
            </c:numRef>
          </c:val>
          <c:extLst>
            <c:ext xmlns:c16="http://schemas.microsoft.com/office/drawing/2014/chart" uri="{C3380CC4-5D6E-409C-BE32-E72D297353CC}">
              <c16:uniqueId val="{00000001-AE8E-459F-83B1-772564916730}"/>
            </c:ext>
          </c:extLst>
        </c:ser>
        <c:ser>
          <c:idx val="2"/>
          <c:order val="2"/>
          <c:spPr>
            <a:solidFill>
              <a:schemeClr val="accent5">
                <a:shade val="82000"/>
              </a:schemeClr>
            </a:solidFill>
            <a:ln>
              <a:noFill/>
            </a:ln>
            <a:effectLst/>
          </c:spPr>
          <c:invertIfNegative val="0"/>
          <c:val>
            <c:numRef>
              <c:f>Sheet1!$D$41:$D$47</c:f>
              <c:numCache>
                <c:formatCode>0.0%</c:formatCode>
                <c:ptCount val="7"/>
                <c:pt idx="0">
                  <c:v>0.15217391304347827</c:v>
                </c:pt>
                <c:pt idx="1">
                  <c:v>0.12173913043478261</c:v>
                </c:pt>
                <c:pt idx="2">
                  <c:v>0.19696969696969696</c:v>
                </c:pt>
                <c:pt idx="3">
                  <c:v>0.195822454308094</c:v>
                </c:pt>
                <c:pt idx="4">
                  <c:v>0.17096774193548386</c:v>
                </c:pt>
                <c:pt idx="5">
                  <c:v>0.2309197651663405</c:v>
                </c:pt>
                <c:pt idx="6">
                  <c:v>0.26724137931034481</c:v>
                </c:pt>
              </c:numCache>
            </c:numRef>
          </c:val>
          <c:extLst>
            <c:ext xmlns:c16="http://schemas.microsoft.com/office/drawing/2014/chart" uri="{C3380CC4-5D6E-409C-BE32-E72D297353CC}">
              <c16:uniqueId val="{00000002-AE8E-459F-83B1-772564916730}"/>
            </c:ext>
          </c:extLst>
        </c:ser>
        <c:ser>
          <c:idx val="3"/>
          <c:order val="3"/>
          <c:spPr>
            <a:solidFill>
              <a:schemeClr val="accent5"/>
            </a:solidFill>
            <a:ln>
              <a:noFill/>
            </a:ln>
            <a:effectLst/>
          </c:spPr>
          <c:invertIfNegative val="0"/>
          <c:val>
            <c:numRef>
              <c:f>Sheet1!$E$41:$E$47</c:f>
              <c:numCache>
                <c:formatCode>0.0%</c:formatCode>
                <c:ptCount val="7"/>
                <c:pt idx="0">
                  <c:v>0.10326086956521739</c:v>
                </c:pt>
                <c:pt idx="1">
                  <c:v>0.11304347826086956</c:v>
                </c:pt>
                <c:pt idx="2">
                  <c:v>0.19191919191919191</c:v>
                </c:pt>
                <c:pt idx="3">
                  <c:v>0.13577023498694518</c:v>
                </c:pt>
                <c:pt idx="4">
                  <c:v>0.1064516129032258</c:v>
                </c:pt>
                <c:pt idx="5">
                  <c:v>0.15655577299412915</c:v>
                </c:pt>
                <c:pt idx="6">
                  <c:v>0.12931034482758622</c:v>
                </c:pt>
              </c:numCache>
            </c:numRef>
          </c:val>
          <c:extLst>
            <c:ext xmlns:c16="http://schemas.microsoft.com/office/drawing/2014/chart" uri="{C3380CC4-5D6E-409C-BE32-E72D297353CC}">
              <c16:uniqueId val="{00000003-AE8E-459F-83B1-772564916730}"/>
            </c:ext>
          </c:extLst>
        </c:ser>
        <c:ser>
          <c:idx val="4"/>
          <c:order val="4"/>
          <c:spPr>
            <a:solidFill>
              <a:schemeClr val="accent5">
                <a:tint val="83000"/>
              </a:schemeClr>
            </a:solidFill>
            <a:ln>
              <a:noFill/>
            </a:ln>
            <a:effectLst/>
          </c:spPr>
          <c:invertIfNegative val="0"/>
          <c:val>
            <c:numRef>
              <c:f>Sheet1!$F$41:$F$47</c:f>
              <c:numCache>
                <c:formatCode>0.0%</c:formatCode>
                <c:ptCount val="7"/>
                <c:pt idx="0">
                  <c:v>5.434782608695652E-2</c:v>
                </c:pt>
                <c:pt idx="1">
                  <c:v>7.8260869565217397E-2</c:v>
                </c:pt>
                <c:pt idx="2">
                  <c:v>7.0707070707070704E-2</c:v>
                </c:pt>
                <c:pt idx="3">
                  <c:v>7.3107049608355096E-2</c:v>
                </c:pt>
                <c:pt idx="4">
                  <c:v>6.1290322580645158E-2</c:v>
                </c:pt>
                <c:pt idx="5">
                  <c:v>8.6105675146771032E-2</c:v>
                </c:pt>
                <c:pt idx="6">
                  <c:v>8.1896551724137928E-2</c:v>
                </c:pt>
              </c:numCache>
            </c:numRef>
          </c:val>
          <c:extLst>
            <c:ext xmlns:c16="http://schemas.microsoft.com/office/drawing/2014/chart" uri="{C3380CC4-5D6E-409C-BE32-E72D297353CC}">
              <c16:uniqueId val="{00000004-AE8E-459F-83B1-772564916730}"/>
            </c:ext>
          </c:extLst>
        </c:ser>
        <c:ser>
          <c:idx val="5"/>
          <c:order val="5"/>
          <c:spPr>
            <a:solidFill>
              <a:schemeClr val="accent5">
                <a:tint val="65000"/>
              </a:schemeClr>
            </a:solidFill>
            <a:ln>
              <a:noFill/>
            </a:ln>
            <a:effectLst/>
          </c:spPr>
          <c:invertIfNegative val="0"/>
          <c:val>
            <c:numRef>
              <c:f>Sheet1!$G$41:$G$47</c:f>
              <c:numCache>
                <c:formatCode>0.0%</c:formatCode>
                <c:ptCount val="7"/>
                <c:pt idx="0">
                  <c:v>1.0869565217391304E-2</c:v>
                </c:pt>
                <c:pt idx="1">
                  <c:v>4.3478260869565218E-3</c:v>
                </c:pt>
                <c:pt idx="2">
                  <c:v>0</c:v>
                </c:pt>
                <c:pt idx="3">
                  <c:v>0</c:v>
                </c:pt>
                <c:pt idx="4">
                  <c:v>9.6774193548387101E-3</c:v>
                </c:pt>
                <c:pt idx="5">
                  <c:v>0</c:v>
                </c:pt>
                <c:pt idx="6">
                  <c:v>4.3103448275862068E-3</c:v>
                </c:pt>
              </c:numCache>
            </c:numRef>
          </c:val>
          <c:extLst>
            <c:ext xmlns:c16="http://schemas.microsoft.com/office/drawing/2014/chart" uri="{C3380CC4-5D6E-409C-BE32-E72D297353CC}">
              <c16:uniqueId val="{00000005-AE8E-459F-83B1-772564916730}"/>
            </c:ext>
          </c:extLst>
        </c:ser>
        <c:ser>
          <c:idx val="6"/>
          <c:order val="6"/>
          <c:spPr>
            <a:solidFill>
              <a:schemeClr val="bg1">
                <a:lumMod val="85000"/>
              </a:schemeClr>
            </a:solidFill>
            <a:ln>
              <a:noFill/>
            </a:ln>
            <a:effectLst/>
          </c:spPr>
          <c:invertIfNegative val="0"/>
          <c:val>
            <c:numRef>
              <c:f>Sheet1!$H$41:$H$47</c:f>
              <c:numCache>
                <c:formatCode>0.0%</c:formatCode>
                <c:ptCount val="7"/>
                <c:pt idx="0">
                  <c:v>0.19021739130434784</c:v>
                </c:pt>
                <c:pt idx="1">
                  <c:v>0.13043478260869565</c:v>
                </c:pt>
                <c:pt idx="2">
                  <c:v>8.0808080808080815E-2</c:v>
                </c:pt>
                <c:pt idx="3">
                  <c:v>6.0052219321148827E-2</c:v>
                </c:pt>
                <c:pt idx="4">
                  <c:v>3.870967741935484E-2</c:v>
                </c:pt>
                <c:pt idx="5">
                  <c:v>4.3052837573385516E-2</c:v>
                </c:pt>
                <c:pt idx="6">
                  <c:v>2.5862068965517241E-2</c:v>
                </c:pt>
              </c:numCache>
            </c:numRef>
          </c:val>
          <c:extLst>
            <c:ext xmlns:c16="http://schemas.microsoft.com/office/drawing/2014/chart" uri="{C3380CC4-5D6E-409C-BE32-E72D297353CC}">
              <c16:uniqueId val="{00000006-AE8E-459F-83B1-772564916730}"/>
            </c:ext>
          </c:extLst>
        </c:ser>
        <c:dLbls>
          <c:showLegendKey val="0"/>
          <c:showVal val="0"/>
          <c:showCatName val="0"/>
          <c:showSerName val="0"/>
          <c:showPercent val="0"/>
          <c:showBubbleSize val="0"/>
        </c:dLbls>
        <c:gapWidth val="40"/>
        <c:overlap val="100"/>
        <c:axId val="667867520"/>
        <c:axId val="667868000"/>
      </c:barChart>
      <c:catAx>
        <c:axId val="667867520"/>
        <c:scaling>
          <c:orientation val="maxMin"/>
        </c:scaling>
        <c:delete val="1"/>
        <c:axPos val="l"/>
        <c:numFmt formatCode="General" sourceLinked="1"/>
        <c:majorTickMark val="none"/>
        <c:minorTickMark val="none"/>
        <c:tickLblPos val="nextTo"/>
        <c:crossAx val="667868000"/>
        <c:crosses val="autoZero"/>
        <c:auto val="1"/>
        <c:lblAlgn val="ctr"/>
        <c:lblOffset val="100"/>
        <c:noMultiLvlLbl val="0"/>
      </c:catAx>
      <c:valAx>
        <c:axId val="667868000"/>
        <c:scaling>
          <c:orientation val="minMax"/>
          <c:max val="1"/>
        </c:scaling>
        <c:delete val="1"/>
        <c:axPos val="t"/>
        <c:numFmt formatCode="0.0%" sourceLinked="1"/>
        <c:majorTickMark val="none"/>
        <c:minorTickMark val="none"/>
        <c:tickLblPos val="nextTo"/>
        <c:crossAx val="66786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7777777777777779E-3"/>
          <c:y val="0"/>
          <c:w val="0.99722222222222223"/>
          <c:h val="1"/>
        </c:manualLayout>
      </c:layout>
      <c:barChart>
        <c:barDir val="bar"/>
        <c:grouping val="stacked"/>
        <c:varyColors val="0"/>
        <c:ser>
          <c:idx val="0"/>
          <c:order val="0"/>
          <c:spPr>
            <a:solidFill>
              <a:schemeClr val="accent5">
                <a:shade val="47000"/>
              </a:schemeClr>
            </a:solidFill>
            <a:ln>
              <a:noFill/>
            </a:ln>
            <a:effectLst/>
          </c:spPr>
          <c:invertIfNegative val="0"/>
          <c:val>
            <c:numRef>
              <c:f>Sheet1!$B$54:$B$60</c:f>
              <c:numCache>
                <c:formatCode>0.0%</c:formatCode>
                <c:ptCount val="7"/>
                <c:pt idx="0">
                  <c:v>0.23119777158774374</c:v>
                </c:pt>
                <c:pt idx="1">
                  <c:v>0.19788918205804748</c:v>
                </c:pt>
                <c:pt idx="2">
                  <c:v>9.2409240924092403E-2</c:v>
                </c:pt>
                <c:pt idx="3">
                  <c:v>0.19047619047619047</c:v>
                </c:pt>
                <c:pt idx="4">
                  <c:v>0.21052631578947367</c:v>
                </c:pt>
                <c:pt idx="5">
                  <c:v>5.6603773584905662E-2</c:v>
                </c:pt>
                <c:pt idx="6">
                  <c:v>0.59375</c:v>
                </c:pt>
              </c:numCache>
            </c:numRef>
          </c:val>
          <c:extLst>
            <c:ext xmlns:c16="http://schemas.microsoft.com/office/drawing/2014/chart" uri="{C3380CC4-5D6E-409C-BE32-E72D297353CC}">
              <c16:uniqueId val="{00000000-B9D5-46D2-A5E1-C178596547C2}"/>
            </c:ext>
          </c:extLst>
        </c:ser>
        <c:ser>
          <c:idx val="1"/>
          <c:order val="1"/>
          <c:spPr>
            <a:solidFill>
              <a:schemeClr val="accent5">
                <a:shade val="65000"/>
              </a:schemeClr>
            </a:solidFill>
            <a:ln>
              <a:noFill/>
            </a:ln>
            <a:effectLst/>
          </c:spPr>
          <c:invertIfNegative val="0"/>
          <c:val>
            <c:numRef>
              <c:f>Sheet1!$C$54:$C$60</c:f>
              <c:numCache>
                <c:formatCode>0.0%</c:formatCode>
                <c:ptCount val="7"/>
                <c:pt idx="0">
                  <c:v>0.31476323119777161</c:v>
                </c:pt>
                <c:pt idx="1">
                  <c:v>0.32849604221635886</c:v>
                </c:pt>
                <c:pt idx="2">
                  <c:v>0.38613861386138615</c:v>
                </c:pt>
                <c:pt idx="3">
                  <c:v>0.29523809523809524</c:v>
                </c:pt>
                <c:pt idx="4">
                  <c:v>0.36842105263157893</c:v>
                </c:pt>
                <c:pt idx="5">
                  <c:v>0.28301886792452829</c:v>
                </c:pt>
                <c:pt idx="6">
                  <c:v>0.34375</c:v>
                </c:pt>
              </c:numCache>
            </c:numRef>
          </c:val>
          <c:extLst>
            <c:ext xmlns:c16="http://schemas.microsoft.com/office/drawing/2014/chart" uri="{C3380CC4-5D6E-409C-BE32-E72D297353CC}">
              <c16:uniqueId val="{00000001-B9D5-46D2-A5E1-C178596547C2}"/>
            </c:ext>
          </c:extLst>
        </c:ser>
        <c:ser>
          <c:idx val="2"/>
          <c:order val="2"/>
          <c:spPr>
            <a:solidFill>
              <a:schemeClr val="accent5">
                <a:shade val="82000"/>
              </a:schemeClr>
            </a:solidFill>
            <a:ln>
              <a:noFill/>
            </a:ln>
            <a:effectLst/>
          </c:spPr>
          <c:invertIfNegative val="0"/>
          <c:val>
            <c:numRef>
              <c:f>Sheet1!$D$54:$D$60</c:f>
              <c:numCache>
                <c:formatCode>0.0%</c:formatCode>
                <c:ptCount val="7"/>
                <c:pt idx="0">
                  <c:v>0.24233983286908078</c:v>
                </c:pt>
                <c:pt idx="1">
                  <c:v>0.20712401055408972</c:v>
                </c:pt>
                <c:pt idx="2">
                  <c:v>0.23762376237623761</c:v>
                </c:pt>
                <c:pt idx="3">
                  <c:v>0.25714285714285712</c:v>
                </c:pt>
                <c:pt idx="4">
                  <c:v>0.19298245614035087</c:v>
                </c:pt>
                <c:pt idx="5">
                  <c:v>0.26415094339622641</c:v>
                </c:pt>
                <c:pt idx="6">
                  <c:v>6.25E-2</c:v>
                </c:pt>
              </c:numCache>
            </c:numRef>
          </c:val>
          <c:extLst>
            <c:ext xmlns:c16="http://schemas.microsoft.com/office/drawing/2014/chart" uri="{C3380CC4-5D6E-409C-BE32-E72D297353CC}">
              <c16:uniqueId val="{00000002-B9D5-46D2-A5E1-C178596547C2}"/>
            </c:ext>
          </c:extLst>
        </c:ser>
        <c:ser>
          <c:idx val="3"/>
          <c:order val="3"/>
          <c:spPr>
            <a:solidFill>
              <a:schemeClr val="accent5"/>
            </a:solidFill>
            <a:ln>
              <a:noFill/>
            </a:ln>
            <a:effectLst/>
          </c:spPr>
          <c:invertIfNegative val="0"/>
          <c:val>
            <c:numRef>
              <c:f>Sheet1!$E$54:$E$60</c:f>
              <c:numCache>
                <c:formatCode>0.0%</c:formatCode>
                <c:ptCount val="7"/>
                <c:pt idx="0">
                  <c:v>0.11977715877437325</c:v>
                </c:pt>
                <c:pt idx="1">
                  <c:v>0.11741424802110818</c:v>
                </c:pt>
                <c:pt idx="2">
                  <c:v>0.17491749174917492</c:v>
                </c:pt>
                <c:pt idx="3">
                  <c:v>0.12380952380952381</c:v>
                </c:pt>
                <c:pt idx="4">
                  <c:v>7.0175438596491224E-2</c:v>
                </c:pt>
                <c:pt idx="5">
                  <c:v>0.16981132075471697</c:v>
                </c:pt>
                <c:pt idx="6">
                  <c:v>0</c:v>
                </c:pt>
              </c:numCache>
            </c:numRef>
          </c:val>
          <c:extLst>
            <c:ext xmlns:c16="http://schemas.microsoft.com/office/drawing/2014/chart" uri="{C3380CC4-5D6E-409C-BE32-E72D297353CC}">
              <c16:uniqueId val="{00000003-B9D5-46D2-A5E1-C178596547C2}"/>
            </c:ext>
          </c:extLst>
        </c:ser>
        <c:ser>
          <c:idx val="4"/>
          <c:order val="4"/>
          <c:spPr>
            <a:solidFill>
              <a:schemeClr val="accent5">
                <a:tint val="83000"/>
              </a:schemeClr>
            </a:solidFill>
            <a:ln>
              <a:noFill/>
            </a:ln>
            <a:effectLst/>
          </c:spPr>
          <c:invertIfNegative val="0"/>
          <c:val>
            <c:numRef>
              <c:f>Sheet1!$F$54:$F$60</c:f>
              <c:numCache>
                <c:formatCode>0.0%</c:formatCode>
                <c:ptCount val="7"/>
                <c:pt idx="0">
                  <c:v>4.7353760445682451E-2</c:v>
                </c:pt>
                <c:pt idx="1">
                  <c:v>6.9920844327176782E-2</c:v>
                </c:pt>
                <c:pt idx="2">
                  <c:v>7.590759075907591E-2</c:v>
                </c:pt>
                <c:pt idx="3">
                  <c:v>7.6190476190476197E-2</c:v>
                </c:pt>
                <c:pt idx="4">
                  <c:v>8.771929824561403E-2</c:v>
                </c:pt>
                <c:pt idx="5">
                  <c:v>0.13207547169811321</c:v>
                </c:pt>
                <c:pt idx="6">
                  <c:v>0</c:v>
                </c:pt>
              </c:numCache>
            </c:numRef>
          </c:val>
          <c:extLst>
            <c:ext xmlns:c16="http://schemas.microsoft.com/office/drawing/2014/chart" uri="{C3380CC4-5D6E-409C-BE32-E72D297353CC}">
              <c16:uniqueId val="{00000004-B9D5-46D2-A5E1-C178596547C2}"/>
            </c:ext>
          </c:extLst>
        </c:ser>
        <c:ser>
          <c:idx val="5"/>
          <c:order val="5"/>
          <c:spPr>
            <a:solidFill>
              <a:schemeClr val="accent5">
                <a:tint val="65000"/>
              </a:schemeClr>
            </a:solidFill>
            <a:ln>
              <a:noFill/>
            </a:ln>
            <a:effectLst/>
          </c:spPr>
          <c:invertIfNegative val="0"/>
          <c:val>
            <c:numRef>
              <c:f>Sheet1!$G$54:$G$60</c:f>
              <c:numCache>
                <c:formatCode>0.0%</c:formatCode>
                <c:ptCount val="7"/>
                <c:pt idx="0">
                  <c:v>0</c:v>
                </c:pt>
                <c:pt idx="1">
                  <c:v>2.6385224274406332E-3</c:v>
                </c:pt>
                <c:pt idx="2">
                  <c:v>3.3003300330033004E-3</c:v>
                </c:pt>
                <c:pt idx="3">
                  <c:v>9.5238095238095247E-3</c:v>
                </c:pt>
                <c:pt idx="4">
                  <c:v>0</c:v>
                </c:pt>
                <c:pt idx="5">
                  <c:v>0</c:v>
                </c:pt>
                <c:pt idx="6">
                  <c:v>0</c:v>
                </c:pt>
              </c:numCache>
            </c:numRef>
          </c:val>
          <c:extLst>
            <c:ext xmlns:c16="http://schemas.microsoft.com/office/drawing/2014/chart" uri="{C3380CC4-5D6E-409C-BE32-E72D297353CC}">
              <c16:uniqueId val="{00000005-B9D5-46D2-A5E1-C178596547C2}"/>
            </c:ext>
          </c:extLst>
        </c:ser>
        <c:ser>
          <c:idx val="6"/>
          <c:order val="6"/>
          <c:spPr>
            <a:solidFill>
              <a:schemeClr val="bg1">
                <a:lumMod val="75000"/>
              </a:schemeClr>
            </a:solidFill>
            <a:ln>
              <a:noFill/>
            </a:ln>
            <a:effectLst/>
          </c:spPr>
          <c:invertIfNegative val="0"/>
          <c:val>
            <c:numRef>
              <c:f>Sheet1!$H$54:$H$60</c:f>
              <c:numCache>
                <c:formatCode>0.0%</c:formatCode>
                <c:ptCount val="7"/>
                <c:pt idx="0">
                  <c:v>4.456824512534819E-2</c:v>
                </c:pt>
                <c:pt idx="1">
                  <c:v>7.6517150395778361E-2</c:v>
                </c:pt>
                <c:pt idx="2">
                  <c:v>2.9702970297029702E-2</c:v>
                </c:pt>
                <c:pt idx="3">
                  <c:v>4.7619047619047616E-2</c:v>
                </c:pt>
                <c:pt idx="4">
                  <c:v>7.0175438596491224E-2</c:v>
                </c:pt>
                <c:pt idx="5">
                  <c:v>9.4339622641509441E-2</c:v>
                </c:pt>
                <c:pt idx="6">
                  <c:v>0</c:v>
                </c:pt>
              </c:numCache>
            </c:numRef>
          </c:val>
          <c:extLst>
            <c:ext xmlns:c16="http://schemas.microsoft.com/office/drawing/2014/chart" uri="{C3380CC4-5D6E-409C-BE32-E72D297353CC}">
              <c16:uniqueId val="{00000006-B9D5-46D2-A5E1-C178596547C2}"/>
            </c:ext>
          </c:extLst>
        </c:ser>
        <c:dLbls>
          <c:showLegendKey val="0"/>
          <c:showVal val="0"/>
          <c:showCatName val="0"/>
          <c:showSerName val="0"/>
          <c:showPercent val="0"/>
          <c:showBubbleSize val="0"/>
        </c:dLbls>
        <c:gapWidth val="40"/>
        <c:overlap val="100"/>
        <c:axId val="667867520"/>
        <c:axId val="667868000"/>
      </c:barChart>
      <c:catAx>
        <c:axId val="667867520"/>
        <c:scaling>
          <c:orientation val="maxMin"/>
        </c:scaling>
        <c:delete val="1"/>
        <c:axPos val="l"/>
        <c:numFmt formatCode="General" sourceLinked="1"/>
        <c:majorTickMark val="none"/>
        <c:minorTickMark val="none"/>
        <c:tickLblPos val="nextTo"/>
        <c:crossAx val="667868000"/>
        <c:crosses val="autoZero"/>
        <c:auto val="1"/>
        <c:lblAlgn val="ctr"/>
        <c:lblOffset val="100"/>
        <c:noMultiLvlLbl val="0"/>
      </c:catAx>
      <c:valAx>
        <c:axId val="667868000"/>
        <c:scaling>
          <c:orientation val="minMax"/>
          <c:max val="1"/>
        </c:scaling>
        <c:delete val="1"/>
        <c:axPos val="t"/>
        <c:numFmt formatCode="0.0%" sourceLinked="1"/>
        <c:majorTickMark val="none"/>
        <c:minorTickMark val="none"/>
        <c:tickLblPos val="nextTo"/>
        <c:crossAx val="66786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F797A7"/>
              </a:solidFill>
              <a:ln w="19050">
                <a:solidFill>
                  <a:schemeClr val="lt1"/>
                </a:solidFill>
              </a:ln>
              <a:effectLst/>
            </c:spPr>
            <c:extLst>
              <c:ext xmlns:c16="http://schemas.microsoft.com/office/drawing/2014/chart" uri="{C3380CC4-5D6E-409C-BE32-E72D297353CC}">
                <c16:uniqueId val="{00000001-62AD-3843-A9ED-D0690923FA51}"/>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62AD-3843-A9ED-D0690923FA51}"/>
              </c:ext>
            </c:extLst>
          </c:dPt>
          <c:dLbls>
            <c:spPr>
              <a:noFill/>
              <a:ln>
                <a:noFill/>
              </a:ln>
              <a:effectLst/>
            </c:spPr>
            <c:txPr>
              <a:bodyPr rot="0" spcFirstLastPara="1" vertOverflow="ellipsis" vert="horz" wrap="square" lIns="38100" tIns="19050" rIns="38100" bIns="19050" anchor="ctr" anchorCtr="1">
                <a:spAutoFit/>
              </a:bodyPr>
              <a:lstStyle/>
              <a:p>
                <a:pPr>
                  <a:defRPr lang="ja-JP" sz="1100" b="0" i="0" u="none" strike="noStrike" kern="1200" baseline="0">
                    <a:solidFill>
                      <a:schemeClr val="tx1">
                        <a:lumMod val="75000"/>
                        <a:lumOff val="25000"/>
                      </a:schemeClr>
                    </a:solidFill>
                    <a:latin typeface="+mn-lt"/>
                    <a:ea typeface="+mn-ea"/>
                    <a:cs typeface="+mn-cs"/>
                  </a:defRPr>
                </a:pPr>
                <a:endParaRPr lang="ja-JP"/>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[Book1]グラフ用!$G$167:$G$168</c:f>
              <c:strCache>
                <c:ptCount val="2"/>
                <c:pt idx="0">
                  <c:v>ポケモンセンターがある</c:v>
                </c:pt>
                <c:pt idx="1">
                  <c:v>ポケモンセンターがない</c:v>
                </c:pt>
              </c:strCache>
            </c:strRef>
          </c:cat>
          <c:val>
            <c:numRef>
              <c:f>[Book1]グラフ用!$H$167:$H$168</c:f>
              <c:numCache>
                <c:formatCode>General</c:formatCode>
                <c:ptCount val="2"/>
                <c:pt idx="0">
                  <c:v>17</c:v>
                </c:pt>
                <c:pt idx="1">
                  <c:v>16</c:v>
                </c:pt>
              </c:numCache>
            </c:numRef>
          </c:val>
          <c:extLst>
            <c:ext xmlns:c16="http://schemas.microsoft.com/office/drawing/2014/chart" uri="{C3380CC4-5D6E-409C-BE32-E72D297353CC}">
              <c16:uniqueId val="{00000004-62AD-3843-A9ED-D0690923FA51}"/>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18139225504979686"/>
          <c:y val="0.90521385181676572"/>
          <c:w val="0.63721548990040633"/>
          <c:h val="8.0785728538109988E-2"/>
        </c:manualLayout>
      </c:layout>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468946656002116"/>
          <c:y val="0.21548584163739287"/>
          <c:w val="0.86772925502574128"/>
          <c:h val="0.57019714037239089"/>
        </c:manualLayout>
      </c:layout>
      <c:barChart>
        <c:barDir val="col"/>
        <c:grouping val="stacked"/>
        <c:varyColors val="0"/>
        <c:ser>
          <c:idx val="1"/>
          <c:order val="0"/>
          <c:tx>
            <c:strRef>
              <c:f>松竹!$I$2</c:f>
              <c:strCache>
                <c:ptCount val="1"/>
                <c:pt idx="0">
                  <c:v>1日来館者</c:v>
                </c:pt>
              </c:strCache>
            </c:strRef>
          </c:tx>
          <c:spPr>
            <a:solidFill>
              <a:srgbClr val="FFFFFF">
                <a:lumMod val="85000"/>
              </a:srgbClr>
            </a:solidFill>
            <a:ln>
              <a:noFill/>
            </a:ln>
            <a:effectLst/>
          </c:spPr>
          <c:invertIfNegative val="0"/>
          <c:cat>
            <c:strRef>
              <c:f>松竹!$H$3:$H$27</c:f>
              <c:strCache>
                <c:ptCount val="25"/>
                <c:pt idx="0">
                  <c:v>N-12</c:v>
                </c:pt>
                <c:pt idx="1">
                  <c:v>N-11</c:v>
                </c:pt>
                <c:pt idx="2">
                  <c:v>N-10</c:v>
                </c:pt>
                <c:pt idx="3">
                  <c:v>N-9</c:v>
                </c:pt>
                <c:pt idx="4">
                  <c:v>N-8</c:v>
                </c:pt>
                <c:pt idx="5">
                  <c:v>N-7</c:v>
                </c:pt>
                <c:pt idx="6">
                  <c:v>N-6</c:v>
                </c:pt>
                <c:pt idx="7">
                  <c:v>N-5</c:v>
                </c:pt>
                <c:pt idx="8">
                  <c:v>N-4</c:v>
                </c:pt>
                <c:pt idx="9">
                  <c:v>N-3</c:v>
                </c:pt>
                <c:pt idx="10">
                  <c:v>N-2</c:v>
                </c:pt>
                <c:pt idx="11">
                  <c:v>N-1</c:v>
                </c:pt>
                <c:pt idx="12">
                  <c:v>N</c:v>
                </c:pt>
                <c:pt idx="13">
                  <c:v>N+1</c:v>
                </c:pt>
                <c:pt idx="14">
                  <c:v>N+2</c:v>
                </c:pt>
                <c:pt idx="15">
                  <c:v>N+3</c:v>
                </c:pt>
                <c:pt idx="16">
                  <c:v>N+4</c:v>
                </c:pt>
                <c:pt idx="17">
                  <c:v>N+5</c:v>
                </c:pt>
                <c:pt idx="18">
                  <c:v>N+6</c:v>
                </c:pt>
                <c:pt idx="19">
                  <c:v>N+7</c:v>
                </c:pt>
                <c:pt idx="20">
                  <c:v>N+8</c:v>
                </c:pt>
                <c:pt idx="21">
                  <c:v>N+9</c:v>
                </c:pt>
                <c:pt idx="22">
                  <c:v>N+10</c:v>
                </c:pt>
                <c:pt idx="23">
                  <c:v>N+11</c:v>
                </c:pt>
                <c:pt idx="24">
                  <c:v>N+12</c:v>
                </c:pt>
              </c:strCache>
            </c:strRef>
          </c:cat>
          <c:val>
            <c:numRef>
              <c:f>松竹!$I$3:$I$27</c:f>
              <c:numCache>
                <c:formatCode>#,##0_);[Red]\(#,##0\)</c:formatCode>
                <c:ptCount val="25"/>
                <c:pt idx="0">
                  <c:v>1656</c:v>
                </c:pt>
                <c:pt idx="1">
                  <c:v>1525</c:v>
                </c:pt>
                <c:pt idx="2">
                  <c:v>1489</c:v>
                </c:pt>
                <c:pt idx="3">
                  <c:v>1564</c:v>
                </c:pt>
                <c:pt idx="4">
                  <c:v>1521</c:v>
                </c:pt>
                <c:pt idx="5">
                  <c:v>1447</c:v>
                </c:pt>
                <c:pt idx="6">
                  <c:v>1450</c:v>
                </c:pt>
                <c:pt idx="7">
                  <c:v>1498</c:v>
                </c:pt>
                <c:pt idx="8">
                  <c:v>1549</c:v>
                </c:pt>
                <c:pt idx="9">
                  <c:v>1522</c:v>
                </c:pt>
                <c:pt idx="10">
                  <c:v>1416</c:v>
                </c:pt>
                <c:pt idx="11">
                  <c:v>1594</c:v>
                </c:pt>
                <c:pt idx="13">
                  <c:v>1603</c:v>
                </c:pt>
                <c:pt idx="14">
                  <c:v>1532</c:v>
                </c:pt>
                <c:pt idx="15">
                  <c:v>1603</c:v>
                </c:pt>
                <c:pt idx="16">
                  <c:v>1640</c:v>
                </c:pt>
                <c:pt idx="17">
                  <c:v>1574</c:v>
                </c:pt>
                <c:pt idx="18">
                  <c:v>1577</c:v>
                </c:pt>
                <c:pt idx="19">
                  <c:v>1612</c:v>
                </c:pt>
                <c:pt idx="20">
                  <c:v>1711</c:v>
                </c:pt>
                <c:pt idx="21">
                  <c:v>1708</c:v>
                </c:pt>
                <c:pt idx="22">
                  <c:v>1716</c:v>
                </c:pt>
                <c:pt idx="23">
                  <c:v>1727</c:v>
                </c:pt>
                <c:pt idx="24">
                  <c:v>1875</c:v>
                </c:pt>
              </c:numCache>
            </c:numRef>
          </c:val>
          <c:extLst>
            <c:ext xmlns:c16="http://schemas.microsoft.com/office/drawing/2014/chart" uri="{C3380CC4-5D6E-409C-BE32-E72D297353CC}">
              <c16:uniqueId val="{00000000-4D65-462D-9680-F6E1BEF85B2C}"/>
            </c:ext>
          </c:extLst>
        </c:ser>
        <c:dLbls>
          <c:showLegendKey val="0"/>
          <c:showVal val="0"/>
          <c:showCatName val="0"/>
          <c:showSerName val="0"/>
          <c:showPercent val="0"/>
          <c:showBubbleSize val="0"/>
        </c:dLbls>
        <c:gapWidth val="100"/>
        <c:overlap val="100"/>
        <c:axId val="1139717968"/>
        <c:axId val="1139718296"/>
      </c:barChart>
      <c:catAx>
        <c:axId val="1139717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139718296"/>
        <c:crosses val="autoZero"/>
        <c:auto val="1"/>
        <c:lblAlgn val="ctr"/>
        <c:lblOffset val="100"/>
        <c:noMultiLvlLbl val="0"/>
      </c:catAx>
      <c:valAx>
        <c:axId val="1139718296"/>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lgn="ctr" rtl="0">
                  <a:defRPr lang="ja-JP" sz="1000" b="1" i="0" u="none" strike="noStrike" kern="1200" baseline="0">
                    <a:solidFill>
                      <a:prstClr val="black">
                        <a:lumMod val="65000"/>
                        <a:lumOff val="35000"/>
                      </a:prstClr>
                    </a:solidFill>
                    <a:latin typeface="Meiryo UI" panose="020B0604030504040204" pitchFamily="50" charset="-128"/>
                    <a:ea typeface="Meiryo UI" panose="020B0604030504040204" pitchFamily="50" charset="-128"/>
                    <a:cs typeface="+mn-cs"/>
                  </a:defRPr>
                </a:pPr>
                <a:r>
                  <a:rPr lang="ja-JP" altLang="en-US" sz="1000" b="1" i="0" u="none" strike="noStrike" kern="1200" baseline="0">
                    <a:solidFill>
                      <a:prstClr val="black">
                        <a:lumMod val="65000"/>
                        <a:lumOff val="35000"/>
                      </a:prstClr>
                    </a:solidFill>
                    <a:latin typeface="Meiryo UI" panose="020B0604030504040204" pitchFamily="50" charset="-128"/>
                    <a:ea typeface="Meiryo UI" panose="020B0604030504040204" pitchFamily="50" charset="-128"/>
                    <a:cs typeface="+mn-cs"/>
                  </a:rPr>
                  <a:t>プレイ頻度</a:t>
                </a:r>
              </a:p>
            </c:rich>
          </c:tx>
          <c:layout>
            <c:manualLayout>
              <c:xMode val="edge"/>
              <c:yMode val="edge"/>
              <c:x val="4.4830019994839578E-2"/>
              <c:y val="0.29328088091121574"/>
            </c:manualLayout>
          </c:layout>
          <c:overlay val="0"/>
          <c:spPr>
            <a:noFill/>
            <a:ln>
              <a:noFill/>
            </a:ln>
            <a:effectLst/>
          </c:spPr>
          <c:txPr>
            <a:bodyPr rot="0" spcFirstLastPara="1" vertOverflow="ellipsis" vert="eaVert" wrap="square" anchor="ctr" anchorCtr="1"/>
            <a:lstStyle/>
            <a:p>
              <a:pPr algn="ctr" rtl="0">
                <a:defRPr lang="ja-JP" sz="1000" b="1" i="0" u="none" strike="noStrike" kern="1200" baseline="0">
                  <a:solidFill>
                    <a:prstClr val="black">
                      <a:lumMod val="65000"/>
                      <a:lumOff val="35000"/>
                    </a:prstClr>
                  </a:solidFill>
                  <a:latin typeface="Meiryo UI" panose="020B0604030504040204" pitchFamily="50" charset="-128"/>
                  <a:ea typeface="Meiryo UI" panose="020B0604030504040204" pitchFamily="50" charset="-128"/>
                  <a:cs typeface="+mn-cs"/>
                </a:defRPr>
              </a:pPr>
              <a:endParaRPr lang="ja-JP"/>
            </a:p>
          </c:txPr>
        </c:title>
        <c:numFmt formatCode="#,##0_);[Red]\(#,##0\)" sourceLinked="1"/>
        <c:majorTickMark val="none"/>
        <c:minorTickMark val="none"/>
        <c:tickLblPos val="nextTo"/>
        <c:crossAx val="11397179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Meiryo UI" panose="020B0604030504040204" pitchFamily="50" charset="-128"/>
          <a:ea typeface="Meiryo UI" panose="020B0604030504040204" pitchFamily="50" charset="-128"/>
        </a:defRPr>
      </a:pPr>
      <a:endParaRPr lang="ja-JP"/>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106280909990112"/>
          <c:y val="2.7447008241752887E-2"/>
          <c:w val="0.81424810418727334"/>
          <c:h val="0.80717850235464716"/>
        </c:manualLayout>
      </c:layout>
      <c:barChart>
        <c:barDir val="col"/>
        <c:grouping val="stacked"/>
        <c:varyColors val="0"/>
        <c:ser>
          <c:idx val="1"/>
          <c:order val="0"/>
          <c:tx>
            <c:strRef>
              <c:f>TOHO!$I$2</c:f>
              <c:strCache>
                <c:ptCount val="1"/>
                <c:pt idx="0">
                  <c:v>1日来館者</c:v>
                </c:pt>
              </c:strCache>
            </c:strRef>
          </c:tx>
          <c:spPr>
            <a:solidFill>
              <a:srgbClr val="FFFFFF">
                <a:lumMod val="75000"/>
              </a:srgbClr>
            </a:solidFill>
            <a:ln>
              <a:noFill/>
            </a:ln>
            <a:effectLst/>
          </c:spPr>
          <c:invertIfNegative val="0"/>
          <c:cat>
            <c:strRef>
              <c:f>TOHO!$H$3:$H$27</c:f>
              <c:strCache>
                <c:ptCount val="25"/>
                <c:pt idx="0">
                  <c:v>N-12</c:v>
                </c:pt>
                <c:pt idx="1">
                  <c:v>N-11</c:v>
                </c:pt>
                <c:pt idx="2">
                  <c:v>N-10</c:v>
                </c:pt>
                <c:pt idx="3">
                  <c:v>N-9</c:v>
                </c:pt>
                <c:pt idx="4">
                  <c:v>N-8</c:v>
                </c:pt>
                <c:pt idx="5">
                  <c:v>N-7</c:v>
                </c:pt>
                <c:pt idx="6">
                  <c:v>N-6</c:v>
                </c:pt>
                <c:pt idx="7">
                  <c:v>N-5</c:v>
                </c:pt>
                <c:pt idx="8">
                  <c:v>N-4</c:v>
                </c:pt>
                <c:pt idx="9">
                  <c:v>N-3</c:v>
                </c:pt>
                <c:pt idx="10">
                  <c:v>N-2</c:v>
                </c:pt>
                <c:pt idx="11">
                  <c:v>N-1</c:v>
                </c:pt>
                <c:pt idx="12">
                  <c:v>N</c:v>
                </c:pt>
                <c:pt idx="13">
                  <c:v>N+1</c:v>
                </c:pt>
                <c:pt idx="14">
                  <c:v>N+2</c:v>
                </c:pt>
                <c:pt idx="15">
                  <c:v>N+3</c:v>
                </c:pt>
                <c:pt idx="16">
                  <c:v>N+4</c:v>
                </c:pt>
                <c:pt idx="17">
                  <c:v>N+5</c:v>
                </c:pt>
                <c:pt idx="18">
                  <c:v>N+6</c:v>
                </c:pt>
                <c:pt idx="19">
                  <c:v>N+7</c:v>
                </c:pt>
                <c:pt idx="20">
                  <c:v>N+8</c:v>
                </c:pt>
                <c:pt idx="21">
                  <c:v>N+9</c:v>
                </c:pt>
                <c:pt idx="22">
                  <c:v>N+10</c:v>
                </c:pt>
                <c:pt idx="23">
                  <c:v>N+11</c:v>
                </c:pt>
                <c:pt idx="24">
                  <c:v>N+12</c:v>
                </c:pt>
              </c:strCache>
            </c:strRef>
          </c:cat>
          <c:val>
            <c:numRef>
              <c:f>TOHO!$I$3:$I$27</c:f>
              <c:numCache>
                <c:formatCode>#,##0_);[Red]\(#,##0\)</c:formatCode>
                <c:ptCount val="25"/>
                <c:pt idx="0">
                  <c:v>8752</c:v>
                </c:pt>
                <c:pt idx="1">
                  <c:v>7035</c:v>
                </c:pt>
                <c:pt idx="2">
                  <c:v>6929</c:v>
                </c:pt>
                <c:pt idx="3">
                  <c:v>7245</c:v>
                </c:pt>
                <c:pt idx="4">
                  <c:v>6999</c:v>
                </c:pt>
                <c:pt idx="5">
                  <c:v>6699</c:v>
                </c:pt>
                <c:pt idx="6">
                  <c:v>6357</c:v>
                </c:pt>
                <c:pt idx="7">
                  <c:v>6770</c:v>
                </c:pt>
                <c:pt idx="8">
                  <c:v>7375</c:v>
                </c:pt>
                <c:pt idx="9">
                  <c:v>6848</c:v>
                </c:pt>
                <c:pt idx="10">
                  <c:v>6371</c:v>
                </c:pt>
                <c:pt idx="11">
                  <c:v>7625</c:v>
                </c:pt>
                <c:pt idx="13">
                  <c:v>10328</c:v>
                </c:pt>
                <c:pt idx="14">
                  <c:v>9737</c:v>
                </c:pt>
                <c:pt idx="15">
                  <c:v>10464</c:v>
                </c:pt>
                <c:pt idx="16">
                  <c:v>10874</c:v>
                </c:pt>
                <c:pt idx="17">
                  <c:v>10572</c:v>
                </c:pt>
                <c:pt idx="18">
                  <c:v>9980</c:v>
                </c:pt>
                <c:pt idx="19">
                  <c:v>10261</c:v>
                </c:pt>
                <c:pt idx="20">
                  <c:v>10574</c:v>
                </c:pt>
                <c:pt idx="21">
                  <c:v>10620</c:v>
                </c:pt>
                <c:pt idx="22">
                  <c:v>9958</c:v>
                </c:pt>
                <c:pt idx="23">
                  <c:v>10851</c:v>
                </c:pt>
                <c:pt idx="24">
                  <c:v>12769</c:v>
                </c:pt>
              </c:numCache>
            </c:numRef>
          </c:val>
          <c:extLst>
            <c:ext xmlns:c16="http://schemas.microsoft.com/office/drawing/2014/chart" uri="{C3380CC4-5D6E-409C-BE32-E72D297353CC}">
              <c16:uniqueId val="{00000000-C8DF-4BB1-B9D6-87B44847F684}"/>
            </c:ext>
          </c:extLst>
        </c:ser>
        <c:dLbls>
          <c:showLegendKey val="0"/>
          <c:showVal val="0"/>
          <c:showCatName val="0"/>
          <c:showSerName val="0"/>
          <c:showPercent val="0"/>
          <c:showBubbleSize val="0"/>
        </c:dLbls>
        <c:gapWidth val="100"/>
        <c:overlap val="100"/>
        <c:axId val="1139717968"/>
        <c:axId val="1139718296"/>
      </c:barChart>
      <c:catAx>
        <c:axId val="1139717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139718296"/>
        <c:crosses val="autoZero"/>
        <c:auto val="1"/>
        <c:lblAlgn val="ctr"/>
        <c:lblOffset val="100"/>
        <c:noMultiLvlLbl val="0"/>
      </c:catAx>
      <c:valAx>
        <c:axId val="1139718296"/>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lang="ja-JP" sz="1000" b="1"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r>
                  <a:rPr lang="ja-JP" altLang="en-US" sz="1000" b="1"/>
                  <a:t>プレイ頻度</a:t>
                </a:r>
              </a:p>
            </c:rich>
          </c:tx>
          <c:layout>
            <c:manualLayout>
              <c:xMode val="edge"/>
              <c:yMode val="edge"/>
              <c:x val="7.6993217121195709E-2"/>
              <c:y val="0.15639425567708845"/>
            </c:manualLayout>
          </c:layout>
          <c:overlay val="0"/>
          <c:spPr>
            <a:noFill/>
            <a:ln>
              <a:noFill/>
            </a:ln>
            <a:effectLst/>
          </c:spPr>
          <c:txPr>
            <a:bodyPr rot="0" spcFirstLastPara="1" vertOverflow="ellipsis" vert="eaVert" wrap="square" anchor="ctr" anchorCtr="1"/>
            <a:lstStyle/>
            <a:p>
              <a:pPr>
                <a:defRPr lang="ja-JP" sz="1000" b="1"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title>
        <c:numFmt formatCode="#,##0_);[Red]\(#,##0\)" sourceLinked="1"/>
        <c:majorTickMark val="none"/>
        <c:minorTickMark val="none"/>
        <c:tickLblPos val="nextTo"/>
        <c:crossAx val="11397179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Meiryo UI" panose="020B0604030504040204" pitchFamily="50" charset="-128"/>
          <a:ea typeface="Meiryo UI" panose="020B0604030504040204" pitchFamily="50" charset="-128"/>
        </a:defRPr>
      </a:pPr>
      <a:endParaRPr lang="ja-JP"/>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1"/>
          <c:spPr>
            <a:solidFill>
              <a:schemeClr val="bg1">
                <a:lumMod val="75000"/>
              </a:schemeClr>
            </a:solidFill>
            <a:ln>
              <a:noFill/>
            </a:ln>
            <a:effectLst/>
          </c:spPr>
          <c:invertIfNegative val="0"/>
          <c:val>
            <c:numRef>
              <c:f>[ドライビングファクター分析_重要変数_20180613.xlsx]smpre_nps_contents_cnt!$O$2:$O$46</c:f>
              <c:numCache>
                <c:formatCode>General</c:formatCode>
                <c:ptCount val="45"/>
                <c:pt idx="0">
                  <c:v>1011</c:v>
                </c:pt>
                <c:pt idx="1">
                  <c:v>1146</c:v>
                </c:pt>
                <c:pt idx="2">
                  <c:v>1069</c:v>
                </c:pt>
                <c:pt idx="3">
                  <c:v>1012</c:v>
                </c:pt>
                <c:pt idx="4">
                  <c:v>962</c:v>
                </c:pt>
                <c:pt idx="5">
                  <c:v>914</c:v>
                </c:pt>
                <c:pt idx="6">
                  <c:v>798</c:v>
                </c:pt>
                <c:pt idx="7">
                  <c:v>771</c:v>
                </c:pt>
                <c:pt idx="8">
                  <c:v>759</c:v>
                </c:pt>
                <c:pt idx="9">
                  <c:v>742</c:v>
                </c:pt>
                <c:pt idx="10">
                  <c:v>752</c:v>
                </c:pt>
                <c:pt idx="11">
                  <c:v>725</c:v>
                </c:pt>
                <c:pt idx="12">
                  <c:v>664</c:v>
                </c:pt>
                <c:pt idx="13">
                  <c:v>663</c:v>
                </c:pt>
                <c:pt idx="14">
                  <c:v>740</c:v>
                </c:pt>
                <c:pt idx="15">
                  <c:v>665</c:v>
                </c:pt>
                <c:pt idx="16">
                  <c:v>694</c:v>
                </c:pt>
                <c:pt idx="17">
                  <c:v>617</c:v>
                </c:pt>
                <c:pt idx="18">
                  <c:v>635</c:v>
                </c:pt>
                <c:pt idx="19">
                  <c:v>600</c:v>
                </c:pt>
                <c:pt idx="20">
                  <c:v>649</c:v>
                </c:pt>
                <c:pt idx="21">
                  <c:v>567</c:v>
                </c:pt>
                <c:pt idx="22">
                  <c:v>536</c:v>
                </c:pt>
                <c:pt idx="23">
                  <c:v>572</c:v>
                </c:pt>
                <c:pt idx="24">
                  <c:v>530</c:v>
                </c:pt>
                <c:pt idx="25">
                  <c:v>499</c:v>
                </c:pt>
                <c:pt idx="26">
                  <c:v>467</c:v>
                </c:pt>
                <c:pt idx="27">
                  <c:v>431</c:v>
                </c:pt>
                <c:pt idx="28">
                  <c:v>381</c:v>
                </c:pt>
                <c:pt idx="29">
                  <c:v>396</c:v>
                </c:pt>
                <c:pt idx="30">
                  <c:v>350</c:v>
                </c:pt>
                <c:pt idx="31">
                  <c:v>348</c:v>
                </c:pt>
                <c:pt idx="32">
                  <c:v>320</c:v>
                </c:pt>
                <c:pt idx="33">
                  <c:v>309</c:v>
                </c:pt>
                <c:pt idx="34">
                  <c:v>281</c:v>
                </c:pt>
                <c:pt idx="35">
                  <c:v>251</c:v>
                </c:pt>
                <c:pt idx="36">
                  <c:v>215</c:v>
                </c:pt>
                <c:pt idx="37">
                  <c:v>220</c:v>
                </c:pt>
                <c:pt idx="38">
                  <c:v>178</c:v>
                </c:pt>
                <c:pt idx="39">
                  <c:v>184</c:v>
                </c:pt>
                <c:pt idx="40">
                  <c:v>172</c:v>
                </c:pt>
                <c:pt idx="41">
                  <c:v>152</c:v>
                </c:pt>
                <c:pt idx="42">
                  <c:v>116</c:v>
                </c:pt>
                <c:pt idx="43">
                  <c:v>130</c:v>
                </c:pt>
                <c:pt idx="44">
                  <c:v>112</c:v>
                </c:pt>
              </c:numCache>
            </c:numRef>
          </c:val>
          <c:extLst>
            <c:ext xmlns:c16="http://schemas.microsoft.com/office/drawing/2014/chart" uri="{C3380CC4-5D6E-409C-BE32-E72D297353CC}">
              <c16:uniqueId val="{00000000-8173-4B23-8C13-85C5380C7CEF}"/>
            </c:ext>
          </c:extLst>
        </c:ser>
        <c:dLbls>
          <c:showLegendKey val="0"/>
          <c:showVal val="0"/>
          <c:showCatName val="0"/>
          <c:showSerName val="0"/>
          <c:showPercent val="0"/>
          <c:showBubbleSize val="0"/>
        </c:dLbls>
        <c:gapWidth val="99"/>
        <c:overlap val="-27"/>
        <c:axId val="641692232"/>
        <c:axId val="641696168"/>
      </c:barChart>
      <c:lineChart>
        <c:grouping val="standard"/>
        <c:varyColors val="0"/>
        <c:ser>
          <c:idx val="0"/>
          <c:order val="0"/>
          <c:spPr>
            <a:ln w="28575" cap="rnd">
              <a:solidFill>
                <a:srgbClr val="A100FF"/>
              </a:solidFill>
              <a:round/>
            </a:ln>
            <a:effectLst/>
          </c:spPr>
          <c:marker>
            <c:symbol val="circle"/>
            <c:size val="5"/>
            <c:spPr>
              <a:solidFill>
                <a:srgbClr val="A100FF"/>
              </a:solidFill>
              <a:ln w="9525">
                <a:solidFill>
                  <a:srgbClr val="A100FF"/>
                </a:solidFill>
              </a:ln>
              <a:effectLst/>
            </c:spPr>
          </c:marker>
          <c:cat>
            <c:numRef>
              <c:f>[ドライビングファクター分析_重要変数_20180613.xlsx]smpre_nps_contents_cnt!$M$2:$M$46</c:f>
              <c:numCache>
                <c:formatCode>General</c:formatCode>
                <c:ptCount val="4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numCache>
            </c:numRef>
          </c:cat>
          <c:val>
            <c:numRef>
              <c:f>[ドライビングファクター分析_重要変数_20180613.xlsx]smpre_nps_contents_cnt!$N$2:$N$46</c:f>
              <c:numCache>
                <c:formatCode>General</c:formatCode>
                <c:ptCount val="45"/>
                <c:pt idx="0">
                  <c:v>-0.43</c:v>
                </c:pt>
                <c:pt idx="1">
                  <c:v>-0.45375218150087299</c:v>
                </c:pt>
                <c:pt idx="2">
                  <c:v>-0.42656688493919598</c:v>
                </c:pt>
                <c:pt idx="3">
                  <c:v>-0.44367588932806301</c:v>
                </c:pt>
                <c:pt idx="4">
                  <c:v>-0.402286902286902</c:v>
                </c:pt>
                <c:pt idx="5">
                  <c:v>-0.40153172866520798</c:v>
                </c:pt>
                <c:pt idx="6">
                  <c:v>-0.35588972431077698</c:v>
                </c:pt>
                <c:pt idx="7">
                  <c:v>-0.31517509727626503</c:v>
                </c:pt>
                <c:pt idx="8">
                  <c:v>-0.27404479578392599</c:v>
                </c:pt>
                <c:pt idx="9">
                  <c:v>-0.33423180592991902</c:v>
                </c:pt>
                <c:pt idx="10">
                  <c:v>-0.28058510638297901</c:v>
                </c:pt>
                <c:pt idx="11">
                  <c:v>-0.25517241379310301</c:v>
                </c:pt>
                <c:pt idx="12">
                  <c:v>-0.30120481927710802</c:v>
                </c:pt>
                <c:pt idx="13">
                  <c:v>-0.24736048265460001</c:v>
                </c:pt>
                <c:pt idx="14">
                  <c:v>-0.23918918918918899</c:v>
                </c:pt>
                <c:pt idx="15">
                  <c:v>-0.23609022556390999</c:v>
                </c:pt>
                <c:pt idx="16">
                  <c:v>-0.23342939481267999</c:v>
                </c:pt>
                <c:pt idx="17">
                  <c:v>-0.25445705024311199</c:v>
                </c:pt>
                <c:pt idx="18">
                  <c:v>-0.256692913385827</c:v>
                </c:pt>
                <c:pt idx="19">
                  <c:v>-0.22</c:v>
                </c:pt>
                <c:pt idx="20">
                  <c:v>-0.240369799691834</c:v>
                </c:pt>
                <c:pt idx="21">
                  <c:v>-0.169312169312169</c:v>
                </c:pt>
                <c:pt idx="22">
                  <c:v>-0.25</c:v>
                </c:pt>
                <c:pt idx="23">
                  <c:v>-0.24300699300699299</c:v>
                </c:pt>
                <c:pt idx="24">
                  <c:v>-0.25660377358490599</c:v>
                </c:pt>
                <c:pt idx="25">
                  <c:v>-0.236472945891784</c:v>
                </c:pt>
                <c:pt idx="26">
                  <c:v>-0.21841541755888599</c:v>
                </c:pt>
                <c:pt idx="27">
                  <c:v>-0.169373549883991</c:v>
                </c:pt>
                <c:pt idx="28">
                  <c:v>-0.14960629921259799</c:v>
                </c:pt>
                <c:pt idx="29">
                  <c:v>-0.18686868686868699</c:v>
                </c:pt>
                <c:pt idx="30">
                  <c:v>-0.21142857142857099</c:v>
                </c:pt>
                <c:pt idx="31">
                  <c:v>-0.19252873563218401</c:v>
                </c:pt>
                <c:pt idx="32">
                  <c:v>-0.19375000000000001</c:v>
                </c:pt>
                <c:pt idx="33">
                  <c:v>-0.158576051779935</c:v>
                </c:pt>
                <c:pt idx="34">
                  <c:v>-0.19217081850533799</c:v>
                </c:pt>
                <c:pt idx="35">
                  <c:v>-0.18326693227091601</c:v>
                </c:pt>
                <c:pt idx="36">
                  <c:v>-0.209302325581395</c:v>
                </c:pt>
                <c:pt idx="37">
                  <c:v>-0.15454545454545501</c:v>
                </c:pt>
                <c:pt idx="38">
                  <c:v>-0.19662921348314599</c:v>
                </c:pt>
                <c:pt idx="39">
                  <c:v>-0.141304347826087</c:v>
                </c:pt>
                <c:pt idx="40">
                  <c:v>-0.22093023255814001</c:v>
                </c:pt>
                <c:pt idx="41">
                  <c:v>-0.13157894736842099</c:v>
                </c:pt>
                <c:pt idx="42">
                  <c:v>-0.163793103448276</c:v>
                </c:pt>
                <c:pt idx="43">
                  <c:v>-0.107692307692308</c:v>
                </c:pt>
                <c:pt idx="44">
                  <c:v>-0.107142857142857</c:v>
                </c:pt>
              </c:numCache>
            </c:numRef>
          </c:val>
          <c:smooth val="0"/>
          <c:extLst>
            <c:ext xmlns:c16="http://schemas.microsoft.com/office/drawing/2014/chart" uri="{C3380CC4-5D6E-409C-BE32-E72D297353CC}">
              <c16:uniqueId val="{00000001-8173-4B23-8C13-85C5380C7CEF}"/>
            </c:ext>
          </c:extLst>
        </c:ser>
        <c:dLbls>
          <c:showLegendKey val="0"/>
          <c:showVal val="0"/>
          <c:showCatName val="0"/>
          <c:showSerName val="0"/>
          <c:showPercent val="0"/>
          <c:showBubbleSize val="0"/>
        </c:dLbls>
        <c:marker val="1"/>
        <c:smooth val="0"/>
        <c:axId val="641687968"/>
        <c:axId val="641688952"/>
      </c:lineChart>
      <c:catAx>
        <c:axId val="64168796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41688952"/>
        <c:crosses val="autoZero"/>
        <c:auto val="1"/>
        <c:lblAlgn val="ctr"/>
        <c:lblOffset val="100"/>
        <c:noMultiLvlLbl val="0"/>
      </c:catAx>
      <c:valAx>
        <c:axId val="6416889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ja-JP" sz="200" b="1" i="0" u="none" strike="noStrike" kern="1200" baseline="0">
                <a:solidFill>
                  <a:schemeClr val="bg1"/>
                </a:solidFill>
                <a:latin typeface="Meiryo UI" panose="020B0604030504040204" pitchFamily="50" charset="-128"/>
                <a:ea typeface="Meiryo UI" panose="020B0604030504040204" pitchFamily="50" charset="-128"/>
                <a:cs typeface="+mn-cs"/>
              </a:defRPr>
            </a:pPr>
            <a:endParaRPr lang="ja-JP"/>
          </a:p>
        </c:txPr>
        <c:crossAx val="641687968"/>
        <c:crosses val="autoZero"/>
        <c:crossBetween val="between"/>
      </c:valAx>
      <c:valAx>
        <c:axId val="641696168"/>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641692232"/>
        <c:crosses val="max"/>
        <c:crossBetween val="between"/>
      </c:valAx>
      <c:catAx>
        <c:axId val="641692232"/>
        <c:scaling>
          <c:orientation val="minMax"/>
        </c:scaling>
        <c:delete val="1"/>
        <c:axPos val="b"/>
        <c:majorTickMark val="out"/>
        <c:minorTickMark val="none"/>
        <c:tickLblPos val="nextTo"/>
        <c:crossAx val="641696168"/>
        <c:crosses val="autoZero"/>
        <c:auto val="1"/>
        <c:lblAlgn val="ctr"/>
        <c:lblOffset val="100"/>
        <c:noMultiLvlLbl val="0"/>
      </c:catAx>
      <c:spPr>
        <a:noFill/>
        <a:ln>
          <a:noFill/>
        </a:ln>
        <a:effectLst/>
      </c:spPr>
    </c:plotArea>
    <c:legend>
      <c:legendPos val="b"/>
      <c:layout>
        <c:manualLayout>
          <c:xMode val="edge"/>
          <c:yMode val="edge"/>
          <c:x val="0.24925463447338778"/>
          <c:y val="0.9000572773448694"/>
          <c:w val="0.53643457670598305"/>
          <c:h val="7.4223608459225918E-2"/>
        </c:manualLayout>
      </c:layout>
      <c:overlay val="0"/>
      <c:spPr>
        <a:noFill/>
        <a:ln>
          <a:noFill/>
        </a:ln>
        <a:effectLst/>
      </c:spPr>
      <c:txPr>
        <a:bodyPr rot="0" spcFirstLastPara="1" vertOverflow="ellipsis" vert="horz" wrap="square" anchor="ctr" anchorCtr="1"/>
        <a:lstStyle/>
        <a:p>
          <a:pPr>
            <a:defRPr lang="ja-JP" sz="11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a:latin typeface="Meiryo UI" panose="020B0604030504040204" pitchFamily="50" charset="-128"/>
          <a:ea typeface="Meiryo UI" panose="020B0604030504040204" pitchFamily="50" charset="-128"/>
        </a:defRPr>
      </a:pPr>
      <a:endParaRPr lang="ja-JP"/>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'[20231218_効果検証用マートv0.1.xlsx]修正版_効果検証結果'!$H$5</c:f>
              <c:strCache>
                <c:ptCount val="1"/>
                <c:pt idx="0">
                  <c:v>⑤ひなこれ利用者数</c:v>
                </c:pt>
              </c:strCache>
            </c:strRef>
          </c:tx>
          <c:spPr>
            <a:solidFill>
              <a:srgbClr val="A100FF">
                <a:lumMod val="20000"/>
                <a:lumOff val="80000"/>
              </a:srgbClr>
            </a:solidFill>
            <a:ln>
              <a:noFill/>
            </a:ln>
            <a:effectLst/>
          </c:spPr>
          <c:invertIfNegative val="0"/>
          <c:cat>
            <c:strRef>
              <c:f>'[20231218_効果検証用マートv0.1.xlsx]修正版_効果検証結果'!$C$6:$C$9</c:f>
              <c:strCache>
                <c:ptCount val="4"/>
                <c:pt idx="0">
                  <c:v>損失
回避①</c:v>
                </c:pt>
                <c:pt idx="1">
                  <c:v>損失
回避②</c:v>
                </c:pt>
                <c:pt idx="2">
                  <c:v>楽しみ方
提案</c:v>
                </c:pt>
                <c:pt idx="3">
                  <c:v>従来案</c:v>
                </c:pt>
              </c:strCache>
            </c:strRef>
          </c:cat>
          <c:val>
            <c:numRef>
              <c:f>'[20231218_効果検証用マートv0.1.xlsx]修正版_効果検証結果'!$H$6:$H$9</c:f>
              <c:numCache>
                <c:formatCode>#,##0_);[Red]\(#,##0\)</c:formatCode>
                <c:ptCount val="4"/>
                <c:pt idx="0">
                  <c:v>1326</c:v>
                </c:pt>
                <c:pt idx="1">
                  <c:v>1189</c:v>
                </c:pt>
                <c:pt idx="2">
                  <c:v>1339</c:v>
                </c:pt>
                <c:pt idx="3">
                  <c:v>924</c:v>
                </c:pt>
              </c:numCache>
            </c:numRef>
          </c:val>
          <c:extLst>
            <c:ext xmlns:c16="http://schemas.microsoft.com/office/drawing/2014/chart" uri="{C3380CC4-5D6E-409C-BE32-E72D297353CC}">
              <c16:uniqueId val="{00000000-9AA0-47F1-A826-21FC0D2396F8}"/>
            </c:ext>
          </c:extLst>
        </c:ser>
        <c:dLbls>
          <c:showLegendKey val="0"/>
          <c:showVal val="0"/>
          <c:showCatName val="0"/>
          <c:showSerName val="0"/>
          <c:showPercent val="0"/>
          <c:showBubbleSize val="0"/>
        </c:dLbls>
        <c:gapWidth val="150"/>
        <c:axId val="1270882128"/>
        <c:axId val="468612976"/>
      </c:barChart>
      <c:catAx>
        <c:axId val="1270882128"/>
        <c:scaling>
          <c:orientation val="minMax"/>
        </c:scaling>
        <c:delete val="1"/>
        <c:axPos val="b"/>
        <c:numFmt formatCode="General" sourceLinked="1"/>
        <c:majorTickMark val="out"/>
        <c:minorTickMark val="none"/>
        <c:tickLblPos val="nextTo"/>
        <c:crossAx val="468612976"/>
        <c:crosses val="autoZero"/>
        <c:auto val="1"/>
        <c:lblAlgn val="ctr"/>
        <c:lblOffset val="100"/>
        <c:noMultiLvlLbl val="0"/>
      </c:catAx>
      <c:valAx>
        <c:axId val="468612976"/>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1"/>
        <c:majorTickMark val="out"/>
        <c:minorTickMark val="none"/>
        <c:tickLblPos val="nextTo"/>
        <c:spPr>
          <a:noFill/>
          <a:ln>
            <a:noFill/>
          </a:ln>
          <a:effectLst/>
        </c:spPr>
        <c:txPr>
          <a:bodyPr rot="-60000000" spcFirstLastPara="1" vertOverflow="ellipsis" vert="horz" wrap="square" anchor="ctr" anchorCtr="1"/>
          <a:lstStyle/>
          <a:p>
            <a:pPr>
              <a:defRPr lang="ja-JP" sz="7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270882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50" charset="-128"/>
          <a:ea typeface="Meiryo UI" panose="020B0604030504040204" pitchFamily="50" charset="-128"/>
        </a:defRPr>
      </a:pPr>
      <a:endParaRPr lang="ja-JP"/>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0"/>
          <c:order val="0"/>
          <c:tx>
            <c:strRef>
              <c:f>'[20231218_効果検証用マートv0.1.xlsx]修正版_効果検証結果'!$S$53</c:f>
              <c:strCache>
                <c:ptCount val="1"/>
                <c:pt idx="0">
                  <c:v>過去不参加</c:v>
                </c:pt>
              </c:strCache>
            </c:strRef>
          </c:tx>
          <c:spPr>
            <a:solidFill>
              <a:srgbClr val="A100FF">
                <a:lumMod val="20000"/>
                <a:lumOff val="80000"/>
              </a:srgbClr>
            </a:solidFill>
            <a:ln>
              <a:noFill/>
            </a:ln>
            <a:effectLst/>
          </c:spPr>
          <c:invertIfNegative val="0"/>
          <c:cat>
            <c:strRef>
              <c:f>'[20231218_効果検証用マートv0.1.xlsx]修正版_効果検証結果'!$T$52:$W$52</c:f>
              <c:strCache>
                <c:ptCount val="4"/>
                <c:pt idx="0">
                  <c:v>損失
回避①</c:v>
                </c:pt>
                <c:pt idx="1">
                  <c:v>損失
回避②</c:v>
                </c:pt>
                <c:pt idx="2">
                  <c:v>楽しみ方
提案</c:v>
                </c:pt>
                <c:pt idx="3">
                  <c:v>従来案</c:v>
                </c:pt>
              </c:strCache>
            </c:strRef>
          </c:cat>
          <c:val>
            <c:numRef>
              <c:f>'[20231218_効果検証用マートv0.1.xlsx]修正版_効果検証結果'!$T$53:$W$53</c:f>
              <c:numCache>
                <c:formatCode>0.00%</c:formatCode>
                <c:ptCount val="4"/>
                <c:pt idx="0">
                  <c:v>0.68853695324283559</c:v>
                </c:pt>
                <c:pt idx="1">
                  <c:v>0.64928511354079055</c:v>
                </c:pt>
                <c:pt idx="2">
                  <c:v>0.67961165048543692</c:v>
                </c:pt>
                <c:pt idx="3">
                  <c:v>0.58225108225108224</c:v>
                </c:pt>
              </c:numCache>
            </c:numRef>
          </c:val>
          <c:extLst>
            <c:ext xmlns:c16="http://schemas.microsoft.com/office/drawing/2014/chart" uri="{C3380CC4-5D6E-409C-BE32-E72D297353CC}">
              <c16:uniqueId val="{00000000-62C6-46DC-9BA8-217991C8B2DC}"/>
            </c:ext>
          </c:extLst>
        </c:ser>
        <c:ser>
          <c:idx val="1"/>
          <c:order val="1"/>
          <c:tx>
            <c:strRef>
              <c:f>'[20231218_効果検証用マートv0.1.xlsx]修正版_効果検証結果'!$S$54</c:f>
              <c:strCache>
                <c:ptCount val="1"/>
                <c:pt idx="0">
                  <c:v>参加経験あり</c:v>
                </c:pt>
              </c:strCache>
            </c:strRef>
          </c:tx>
          <c:spPr>
            <a:solidFill>
              <a:srgbClr val="5A5A5A">
                <a:lumMod val="20000"/>
                <a:lumOff val="80000"/>
              </a:srgbClr>
            </a:solidFill>
            <a:ln>
              <a:noFill/>
            </a:ln>
            <a:effectLst/>
          </c:spPr>
          <c:invertIfNegative val="0"/>
          <c:cat>
            <c:strRef>
              <c:f>'[20231218_効果検証用マートv0.1.xlsx]修正版_効果検証結果'!$T$52:$W$52</c:f>
              <c:strCache>
                <c:ptCount val="4"/>
                <c:pt idx="0">
                  <c:v>損失
回避①</c:v>
                </c:pt>
                <c:pt idx="1">
                  <c:v>損失
回避②</c:v>
                </c:pt>
                <c:pt idx="2">
                  <c:v>楽しみ方
提案</c:v>
                </c:pt>
                <c:pt idx="3">
                  <c:v>従来案</c:v>
                </c:pt>
              </c:strCache>
            </c:strRef>
          </c:cat>
          <c:val>
            <c:numRef>
              <c:f>'[20231218_効果検証用マートv0.1.xlsx]修正版_効果検証結果'!$T$54:$W$54</c:f>
              <c:numCache>
                <c:formatCode>0.00%</c:formatCode>
                <c:ptCount val="4"/>
                <c:pt idx="0">
                  <c:v>0.31146304675716435</c:v>
                </c:pt>
                <c:pt idx="1">
                  <c:v>0.35071488645920945</c:v>
                </c:pt>
                <c:pt idx="2">
                  <c:v>0.32038834951456313</c:v>
                </c:pt>
                <c:pt idx="3">
                  <c:v>0.41774891774891776</c:v>
                </c:pt>
              </c:numCache>
            </c:numRef>
          </c:val>
          <c:extLst>
            <c:ext xmlns:c16="http://schemas.microsoft.com/office/drawing/2014/chart" uri="{C3380CC4-5D6E-409C-BE32-E72D297353CC}">
              <c16:uniqueId val="{00000001-62C6-46DC-9BA8-217991C8B2DC}"/>
            </c:ext>
          </c:extLst>
        </c:ser>
        <c:dLbls>
          <c:showLegendKey val="0"/>
          <c:showVal val="0"/>
          <c:showCatName val="0"/>
          <c:showSerName val="0"/>
          <c:showPercent val="0"/>
          <c:showBubbleSize val="0"/>
        </c:dLbls>
        <c:gapWidth val="150"/>
        <c:overlap val="100"/>
        <c:axId val="1270882128"/>
        <c:axId val="468612976"/>
      </c:barChart>
      <c:catAx>
        <c:axId val="1270882128"/>
        <c:scaling>
          <c:orientation val="minMax"/>
        </c:scaling>
        <c:delete val="1"/>
        <c:axPos val="b"/>
        <c:numFmt formatCode="General" sourceLinked="1"/>
        <c:majorTickMark val="none"/>
        <c:minorTickMark val="none"/>
        <c:tickLblPos val="nextTo"/>
        <c:crossAx val="468612976"/>
        <c:crosses val="autoZero"/>
        <c:auto val="1"/>
        <c:lblAlgn val="ctr"/>
        <c:lblOffset val="100"/>
        <c:noMultiLvlLbl val="0"/>
      </c:catAx>
      <c:valAx>
        <c:axId val="46861297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ja-JP" sz="7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270882128"/>
        <c:crosses val="autoZero"/>
        <c:crossBetween val="between"/>
      </c:valAx>
      <c:spPr>
        <a:noFill/>
        <a:ln>
          <a:noFill/>
        </a:ln>
        <a:effectLst/>
      </c:spPr>
    </c:plotArea>
    <c:legend>
      <c:legendPos val="t"/>
      <c:layout>
        <c:manualLayout>
          <c:xMode val="edge"/>
          <c:yMode val="edge"/>
          <c:x val="0.13312830282824159"/>
          <c:y val="6.8954941821225135E-2"/>
          <c:w val="0.79211539770021089"/>
          <c:h val="7.9158410050124639E-2"/>
        </c:manualLayout>
      </c:layout>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50" charset="-128"/>
          <a:ea typeface="Meiryo UI" panose="020B0604030504040204" pitchFamily="50" charset="-128"/>
        </a:defRPr>
      </a:pPr>
      <a:endParaRPr lang="ja-JP"/>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080" b="0" i="0" u="none" strike="noStrike" kern="1200" spc="0" baseline="0">
                <a:solidFill>
                  <a:schemeClr val="tx1">
                    <a:lumMod val="65000"/>
                    <a:lumOff val="35000"/>
                  </a:schemeClr>
                </a:solidFill>
                <a:latin typeface="+mn-ea"/>
                <a:ea typeface="+mn-ea"/>
                <a:cs typeface="+mn-cs"/>
              </a:defRPr>
            </a:pPr>
            <a:r>
              <a:rPr lang="ja-JP"/>
              <a:t>年収分布</a:t>
            </a:r>
          </a:p>
        </c:rich>
      </c:tx>
      <c:layout>
        <c:manualLayout>
          <c:xMode val="edge"/>
          <c:yMode val="edge"/>
          <c:x val="0.41575919866435213"/>
          <c:y val="4.5321177265755533E-2"/>
        </c:manualLayout>
      </c:layout>
      <c:overlay val="0"/>
      <c:spPr>
        <a:noFill/>
        <a:ln>
          <a:noFill/>
        </a:ln>
        <a:effectLst/>
      </c:spPr>
      <c:txPr>
        <a:bodyPr rot="0" spcFirstLastPara="1" vertOverflow="ellipsis" vert="horz" wrap="square" anchor="ctr" anchorCtr="1"/>
        <a:lstStyle/>
        <a:p>
          <a:pPr>
            <a:defRPr lang="ja-JP" sz="1080" b="0" i="0" u="none" strike="noStrike" kern="1200" spc="0" baseline="0">
              <a:solidFill>
                <a:schemeClr val="tx1">
                  <a:lumMod val="65000"/>
                  <a:lumOff val="35000"/>
                </a:schemeClr>
              </a:solidFill>
              <a:latin typeface="+mn-ea"/>
              <a:ea typeface="+mn-ea"/>
              <a:cs typeface="+mn-cs"/>
            </a:defRPr>
          </a:pPr>
          <a:endParaRPr lang="ja-JP"/>
        </a:p>
      </c:txPr>
    </c:title>
    <c:autoTitleDeleted val="0"/>
    <c:plotArea>
      <c:layout/>
      <c:barChart>
        <c:barDir val="col"/>
        <c:grouping val="clustered"/>
        <c:varyColors val="0"/>
        <c:ser>
          <c:idx val="0"/>
          <c:order val="0"/>
          <c:tx>
            <c:strRef>
              <c:f>Sheet1!$B$1</c:f>
              <c:strCache>
                <c:ptCount val="1"/>
                <c:pt idx="0">
                  <c:v>国税庁</c:v>
                </c:pt>
              </c:strCache>
            </c:strRef>
          </c:tx>
          <c:spPr>
            <a:solidFill>
              <a:schemeClr val="bg2">
                <a:lumMod val="40000"/>
                <a:lumOff val="60000"/>
              </a:schemeClr>
            </a:solidFill>
            <a:ln>
              <a:noFill/>
            </a:ln>
            <a:effectLst/>
          </c:spPr>
          <c:invertIfNegative val="0"/>
          <c:cat>
            <c:strRef>
              <c:f>Sheet1!$A$2:$A$13</c:f>
              <c:strCache>
                <c:ptCount val="12"/>
                <c:pt idx="0">
                  <c:v>100-200万</c:v>
                </c:pt>
                <c:pt idx="1">
                  <c:v>200-300万</c:v>
                </c:pt>
                <c:pt idx="2">
                  <c:v>300-400万</c:v>
                </c:pt>
                <c:pt idx="3">
                  <c:v>400-500万</c:v>
                </c:pt>
                <c:pt idx="4">
                  <c:v>500-600万</c:v>
                </c:pt>
                <c:pt idx="5">
                  <c:v>600-700万</c:v>
                </c:pt>
                <c:pt idx="6">
                  <c:v>700-800万</c:v>
                </c:pt>
                <c:pt idx="7">
                  <c:v>800-900万</c:v>
                </c:pt>
                <c:pt idx="8">
                  <c:v>900-1000万</c:v>
                </c:pt>
                <c:pt idx="9">
                  <c:v>1000-1500万</c:v>
                </c:pt>
                <c:pt idx="10">
                  <c:v>1500-2000万</c:v>
                </c:pt>
                <c:pt idx="11">
                  <c:v>2000以上</c:v>
                </c:pt>
              </c:strCache>
            </c:strRef>
          </c:cat>
          <c:val>
            <c:numRef>
              <c:f>Sheet1!$B$2:$B$13</c:f>
              <c:numCache>
                <c:formatCode>0.0%</c:formatCode>
                <c:ptCount val="12"/>
                <c:pt idx="0">
                  <c:v>0.14789371319594899</c:v>
                </c:pt>
                <c:pt idx="1">
                  <c:v>0.17244865165263665</c:v>
                </c:pt>
                <c:pt idx="2">
                  <c:v>0.19131413242453776</c:v>
                </c:pt>
                <c:pt idx="3">
                  <c:v>0.16132621366141836</c:v>
                </c:pt>
                <c:pt idx="4">
                  <c:v>0.1098867592107455</c:v>
                </c:pt>
                <c:pt idx="5">
                  <c:v>6.9033652489974132E-2</c:v>
                </c:pt>
                <c:pt idx="6">
                  <c:v>4.7173625030249453E-2</c:v>
                </c:pt>
                <c:pt idx="7">
                  <c:v>3.1462851333499138E-2</c:v>
                </c:pt>
                <c:pt idx="8">
                  <c:v>2.0438297719594239E-2</c:v>
                </c:pt>
                <c:pt idx="9">
                  <c:v>3.5929659412258404E-2</c:v>
                </c:pt>
                <c:pt idx="10">
                  <c:v>7.4504051384485558E-3</c:v>
                </c:pt>
                <c:pt idx="11">
                  <c:v>5.6420387306890842E-3</c:v>
                </c:pt>
              </c:numCache>
            </c:numRef>
          </c:val>
          <c:extLst>
            <c:ext xmlns:c16="http://schemas.microsoft.com/office/drawing/2014/chart" uri="{C3380CC4-5D6E-409C-BE32-E72D297353CC}">
              <c16:uniqueId val="{00000000-91DA-4306-85A8-45AE15247002}"/>
            </c:ext>
          </c:extLst>
        </c:ser>
        <c:ser>
          <c:idx val="1"/>
          <c:order val="1"/>
          <c:tx>
            <c:strRef>
              <c:f>Sheet1!$C$1</c:f>
              <c:strCache>
                <c:ptCount val="1"/>
                <c:pt idx="0">
                  <c:v>家計簿データ</c:v>
                </c:pt>
              </c:strCache>
            </c:strRef>
          </c:tx>
          <c:spPr>
            <a:solidFill>
              <a:schemeClr val="accent1">
                <a:lumMod val="20000"/>
                <a:lumOff val="80000"/>
              </a:schemeClr>
            </a:solidFill>
            <a:ln>
              <a:noFill/>
            </a:ln>
            <a:effectLst/>
          </c:spPr>
          <c:invertIfNegative val="0"/>
          <c:cat>
            <c:strRef>
              <c:f>Sheet1!$A$2:$A$13</c:f>
              <c:strCache>
                <c:ptCount val="12"/>
                <c:pt idx="0">
                  <c:v>100-200万</c:v>
                </c:pt>
                <c:pt idx="1">
                  <c:v>200-300万</c:v>
                </c:pt>
                <c:pt idx="2">
                  <c:v>300-400万</c:v>
                </c:pt>
                <c:pt idx="3">
                  <c:v>400-500万</c:v>
                </c:pt>
                <c:pt idx="4">
                  <c:v>500-600万</c:v>
                </c:pt>
                <c:pt idx="5">
                  <c:v>600-700万</c:v>
                </c:pt>
                <c:pt idx="6">
                  <c:v>700-800万</c:v>
                </c:pt>
                <c:pt idx="7">
                  <c:v>800-900万</c:v>
                </c:pt>
                <c:pt idx="8">
                  <c:v>900-1000万</c:v>
                </c:pt>
                <c:pt idx="9">
                  <c:v>1000-1500万</c:v>
                </c:pt>
                <c:pt idx="10">
                  <c:v>1500-2000万</c:v>
                </c:pt>
                <c:pt idx="11">
                  <c:v>2000以上</c:v>
                </c:pt>
              </c:strCache>
            </c:strRef>
          </c:cat>
          <c:val>
            <c:numRef>
              <c:f>Sheet1!$C$2:$C$13</c:f>
              <c:numCache>
                <c:formatCode>0.0%</c:formatCode>
                <c:ptCount val="12"/>
                <c:pt idx="0">
                  <c:v>0.13414061004125347</c:v>
                </c:pt>
                <c:pt idx="1">
                  <c:v>0.20254251547731633</c:v>
                </c:pt>
                <c:pt idx="2">
                  <c:v>0.18660972793575822</c:v>
                </c:pt>
                <c:pt idx="3">
                  <c:v>0.13779018155022654</c:v>
                </c:pt>
                <c:pt idx="4">
                  <c:v>9.7610081868766255E-2</c:v>
                </c:pt>
                <c:pt idx="5">
                  <c:v>6.7543182728069195E-2</c:v>
                </c:pt>
                <c:pt idx="6">
                  <c:v>4.6434850216711433E-2</c:v>
                </c:pt>
                <c:pt idx="7">
                  <c:v>3.1552257338307729E-2</c:v>
                </c:pt>
                <c:pt idx="8">
                  <c:v>2.2030879204405013E-2</c:v>
                </c:pt>
                <c:pt idx="9">
                  <c:v>4.5361446831719353E-2</c:v>
                </c:pt>
                <c:pt idx="10">
                  <c:v>1.1813239415372294E-2</c:v>
                </c:pt>
                <c:pt idx="11">
                  <c:v>1.6571027392093946E-2</c:v>
                </c:pt>
              </c:numCache>
            </c:numRef>
          </c:val>
          <c:extLst>
            <c:ext xmlns:c16="http://schemas.microsoft.com/office/drawing/2014/chart" uri="{C3380CC4-5D6E-409C-BE32-E72D297353CC}">
              <c16:uniqueId val="{00000001-91DA-4306-85A8-45AE15247002}"/>
            </c:ext>
          </c:extLst>
        </c:ser>
        <c:dLbls>
          <c:showLegendKey val="0"/>
          <c:showVal val="0"/>
          <c:showCatName val="0"/>
          <c:showSerName val="0"/>
          <c:showPercent val="0"/>
          <c:showBubbleSize val="0"/>
        </c:dLbls>
        <c:gapWidth val="219"/>
        <c:overlap val="-27"/>
        <c:axId val="1395611183"/>
        <c:axId val="1329011087"/>
      </c:barChart>
      <c:catAx>
        <c:axId val="139561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ea"/>
                <a:ea typeface="+mn-ea"/>
                <a:cs typeface="+mn-cs"/>
              </a:defRPr>
            </a:pPr>
            <a:endParaRPr lang="ja-JP"/>
          </a:p>
        </c:txPr>
        <c:crossAx val="1329011087"/>
        <c:crosses val="autoZero"/>
        <c:auto val="1"/>
        <c:lblAlgn val="ctr"/>
        <c:lblOffset val="100"/>
        <c:noMultiLvlLbl val="0"/>
      </c:catAx>
      <c:valAx>
        <c:axId val="1329011087"/>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ea"/>
                <a:ea typeface="+mn-ea"/>
                <a:cs typeface="+mn-cs"/>
              </a:defRPr>
            </a:pPr>
            <a:endParaRPr lang="ja-JP"/>
          </a:p>
        </c:txPr>
        <c:crossAx val="1395611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n-ea"/>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mn-ea"/>
          <a:ea typeface="+mn-ea"/>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92D050"/>
              </a:solidFill>
              <a:ln w="19050">
                <a:solidFill>
                  <a:schemeClr val="lt1"/>
                </a:solidFill>
              </a:ln>
              <a:effectLst/>
            </c:spPr>
            <c:extLst>
              <c:ext xmlns:c16="http://schemas.microsoft.com/office/drawing/2014/chart" uri="{C3380CC4-5D6E-409C-BE32-E72D297353CC}">
                <c16:uniqueId val="{00000001-9F4B-E14E-A832-C871A02638D8}"/>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9F4B-E14E-A832-C871A02638D8}"/>
              </c:ext>
            </c:extLst>
          </c:dPt>
          <c:dLbls>
            <c:spPr>
              <a:noFill/>
              <a:ln>
                <a:noFill/>
              </a:ln>
              <a:effectLst/>
            </c:spPr>
            <c:txPr>
              <a:bodyPr rot="0" spcFirstLastPara="1" vertOverflow="ellipsis" vert="horz" wrap="square" lIns="38100" tIns="19050" rIns="38100" bIns="19050" anchor="ctr" anchorCtr="1">
                <a:spAutoFit/>
              </a:bodyPr>
              <a:lstStyle/>
              <a:p>
                <a:pPr>
                  <a:defRPr lang="ja-JP" sz="1100" b="0" i="0" u="none" strike="noStrike" kern="1200" baseline="0">
                    <a:solidFill>
                      <a:schemeClr val="tx1">
                        <a:lumMod val="75000"/>
                        <a:lumOff val="25000"/>
                      </a:schemeClr>
                    </a:solidFill>
                    <a:latin typeface="+mn-lt"/>
                    <a:ea typeface="+mn-ea"/>
                    <a:cs typeface="+mn-cs"/>
                  </a:defRPr>
                </a:pPr>
                <a:endParaRPr lang="ja-JP"/>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[Book1]グラフ用!$I$167:$I$168</c:f>
              <c:strCache>
                <c:ptCount val="2"/>
                <c:pt idx="0">
                  <c:v>ポケモンセンターがある</c:v>
                </c:pt>
                <c:pt idx="1">
                  <c:v>ポケモンセンターがない</c:v>
                </c:pt>
              </c:strCache>
            </c:strRef>
          </c:cat>
          <c:val>
            <c:numRef>
              <c:f>[Book1]グラフ用!$J$167:$J$168</c:f>
              <c:numCache>
                <c:formatCode>General</c:formatCode>
                <c:ptCount val="2"/>
                <c:pt idx="0">
                  <c:v>23</c:v>
                </c:pt>
                <c:pt idx="1">
                  <c:v>10</c:v>
                </c:pt>
              </c:numCache>
            </c:numRef>
          </c:val>
          <c:extLst>
            <c:ext xmlns:c16="http://schemas.microsoft.com/office/drawing/2014/chart" uri="{C3380CC4-5D6E-409C-BE32-E72D297353CC}">
              <c16:uniqueId val="{00000004-9F4B-E14E-A832-C871A02638D8}"/>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18321173187570969"/>
          <c:y val="0.88848741832839118"/>
          <c:w val="0.63357629953938754"/>
          <c:h val="7.9403765652596339E-2"/>
        </c:manualLayout>
      </c:layout>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[Book1]グラフ用!$A$269</c:f>
              <c:strCache>
                <c:ptCount val="1"/>
                <c:pt idx="0">
                  <c:v>①実店舗のみ利用</c:v>
                </c:pt>
              </c:strCache>
            </c:strRef>
          </c:tx>
          <c:spPr>
            <a:solidFill>
              <a:srgbClr val="00B0F0"/>
            </a:solidFill>
            <a:ln>
              <a:noFill/>
            </a:ln>
            <a:effectLst/>
          </c:spPr>
          <c:invertIfNegative val="0"/>
          <c:dLbls>
            <c:spPr>
              <a:noFill/>
              <a:ln>
                <a:noFill/>
              </a:ln>
              <a:effectLst/>
            </c:spPr>
            <c:txPr>
              <a:bodyPr rot="0" spcFirstLastPara="1" vertOverflow="ellipsis" vert="horz" wrap="square" anchor="ctr" anchorCtr="1"/>
              <a:lstStyle/>
              <a:p>
                <a:pPr>
                  <a:defRPr lang="ja-JP" sz="1100" b="0" i="0" u="none" strike="noStrike" kern="1200" baseline="0">
                    <a:solidFill>
                      <a:schemeClr val="tx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[Book1]グラフ用!$B$268:$F$268</c:f>
              <c:strCache>
                <c:ptCount val="5"/>
                <c:pt idx="0">
                  <c:v>週に1回以上</c:v>
                </c:pt>
                <c:pt idx="1">
                  <c:v>月に2～3回</c:v>
                </c:pt>
                <c:pt idx="2">
                  <c:v>月に1回程度</c:v>
                </c:pt>
                <c:pt idx="3">
                  <c:v>数ヶ月に1回程度</c:v>
                </c:pt>
                <c:pt idx="4">
                  <c:v>1年に1回程度</c:v>
                </c:pt>
              </c:strCache>
            </c:strRef>
          </c:cat>
          <c:val>
            <c:numRef>
              <c:f>[Book1]グラフ用!$B$269:$F$269</c:f>
              <c:numCache>
                <c:formatCode>General</c:formatCode>
                <c:ptCount val="5"/>
                <c:pt idx="0">
                  <c:v>3</c:v>
                </c:pt>
                <c:pt idx="1">
                  <c:v>1</c:v>
                </c:pt>
                <c:pt idx="2">
                  <c:v>5</c:v>
                </c:pt>
                <c:pt idx="3">
                  <c:v>6</c:v>
                </c:pt>
                <c:pt idx="4">
                  <c:v>19</c:v>
                </c:pt>
              </c:numCache>
            </c:numRef>
          </c:val>
          <c:extLst>
            <c:ext xmlns:c16="http://schemas.microsoft.com/office/drawing/2014/chart" uri="{C3380CC4-5D6E-409C-BE32-E72D297353CC}">
              <c16:uniqueId val="{00000000-8248-2742-ABAB-1A17438D8C34}"/>
            </c:ext>
          </c:extLst>
        </c:ser>
        <c:ser>
          <c:idx val="1"/>
          <c:order val="1"/>
          <c:tx>
            <c:strRef>
              <c:f>[Book1]グラフ用!$A$270</c:f>
              <c:strCache>
                <c:ptCount val="1"/>
                <c:pt idx="0">
                  <c:v>②オンラインのみ利用</c:v>
                </c:pt>
              </c:strCache>
            </c:strRef>
          </c:tx>
          <c:spPr>
            <a:solidFill>
              <a:srgbClr val="F797A7"/>
            </a:solidFill>
            <a:ln>
              <a:noFill/>
            </a:ln>
            <a:effectLst/>
          </c:spPr>
          <c:invertIfNegative val="0"/>
          <c:dLbls>
            <c:spPr>
              <a:noFill/>
              <a:ln>
                <a:noFill/>
              </a:ln>
              <a:effectLst/>
            </c:spPr>
            <c:txPr>
              <a:bodyPr rot="0" spcFirstLastPara="1" vertOverflow="ellipsis" vert="horz" wrap="square" anchor="ctr" anchorCtr="1"/>
              <a:lstStyle/>
              <a:p>
                <a:pPr>
                  <a:defRPr lang="ja-JP" sz="1100" b="0" i="0" u="none" strike="noStrike" kern="1200" baseline="0">
                    <a:solidFill>
                      <a:schemeClr val="tx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[Book1]グラフ用!$B$268:$F$268</c:f>
              <c:strCache>
                <c:ptCount val="5"/>
                <c:pt idx="0">
                  <c:v>週に1回以上</c:v>
                </c:pt>
                <c:pt idx="1">
                  <c:v>月に2～3回</c:v>
                </c:pt>
                <c:pt idx="2">
                  <c:v>月に1回程度</c:v>
                </c:pt>
                <c:pt idx="3">
                  <c:v>数ヶ月に1回程度</c:v>
                </c:pt>
                <c:pt idx="4">
                  <c:v>1年に1回程度</c:v>
                </c:pt>
              </c:strCache>
            </c:strRef>
          </c:cat>
          <c:val>
            <c:numRef>
              <c:f>[Book1]グラフ用!$B$270:$F$270</c:f>
              <c:numCache>
                <c:formatCode>General</c:formatCode>
                <c:ptCount val="5"/>
                <c:pt idx="0">
                  <c:v>4</c:v>
                </c:pt>
                <c:pt idx="1">
                  <c:v>3</c:v>
                </c:pt>
                <c:pt idx="2">
                  <c:v>8</c:v>
                </c:pt>
                <c:pt idx="3">
                  <c:v>7</c:v>
                </c:pt>
                <c:pt idx="4">
                  <c:v>11</c:v>
                </c:pt>
              </c:numCache>
            </c:numRef>
          </c:val>
          <c:extLst>
            <c:ext xmlns:c16="http://schemas.microsoft.com/office/drawing/2014/chart" uri="{C3380CC4-5D6E-409C-BE32-E72D297353CC}">
              <c16:uniqueId val="{00000001-8248-2742-ABAB-1A17438D8C34}"/>
            </c:ext>
          </c:extLst>
        </c:ser>
        <c:ser>
          <c:idx val="2"/>
          <c:order val="2"/>
          <c:tx>
            <c:strRef>
              <c:f>[Book1]グラフ用!$A$271</c:f>
              <c:strCache>
                <c:ptCount val="1"/>
                <c:pt idx="0">
                  <c:v>③両方利用（実店舗）</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lang="ja-JP" sz="1100" b="0" i="0" u="none" strike="noStrike" kern="1200" baseline="0">
                    <a:solidFill>
                      <a:schemeClr val="tx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[Book1]グラフ用!$B$268:$F$268</c:f>
              <c:strCache>
                <c:ptCount val="5"/>
                <c:pt idx="0">
                  <c:v>週に1回以上</c:v>
                </c:pt>
                <c:pt idx="1">
                  <c:v>月に2～3回</c:v>
                </c:pt>
                <c:pt idx="2">
                  <c:v>月に1回程度</c:v>
                </c:pt>
                <c:pt idx="3">
                  <c:v>数ヶ月に1回程度</c:v>
                </c:pt>
                <c:pt idx="4">
                  <c:v>1年に1回程度</c:v>
                </c:pt>
              </c:strCache>
            </c:strRef>
          </c:cat>
          <c:val>
            <c:numRef>
              <c:f>[Book1]グラフ用!$B$271:$F$271</c:f>
              <c:numCache>
                <c:formatCode>General</c:formatCode>
                <c:ptCount val="5"/>
                <c:pt idx="0">
                  <c:v>2</c:v>
                </c:pt>
                <c:pt idx="1">
                  <c:v>3</c:v>
                </c:pt>
                <c:pt idx="2">
                  <c:v>10</c:v>
                </c:pt>
                <c:pt idx="3">
                  <c:v>16</c:v>
                </c:pt>
                <c:pt idx="4">
                  <c:v>2</c:v>
                </c:pt>
              </c:numCache>
            </c:numRef>
          </c:val>
          <c:extLst>
            <c:ext xmlns:c16="http://schemas.microsoft.com/office/drawing/2014/chart" uri="{C3380CC4-5D6E-409C-BE32-E72D297353CC}">
              <c16:uniqueId val="{00000002-8248-2742-ABAB-1A17438D8C34}"/>
            </c:ext>
          </c:extLst>
        </c:ser>
        <c:ser>
          <c:idx val="3"/>
          <c:order val="3"/>
          <c:tx>
            <c:strRef>
              <c:f>[Book1]グラフ用!$A$272</c:f>
              <c:strCache>
                <c:ptCount val="1"/>
                <c:pt idx="0">
                  <c:v>③両方利用（オンライン）</c:v>
                </c:pt>
              </c:strCache>
            </c:strRef>
          </c:tx>
          <c:spPr>
            <a:solidFill>
              <a:srgbClr val="92D050"/>
            </a:solidFill>
            <a:ln>
              <a:noFill/>
            </a:ln>
            <a:effectLst/>
          </c:spPr>
          <c:invertIfNegative val="0"/>
          <c:dLbls>
            <c:spPr>
              <a:noFill/>
              <a:ln>
                <a:noFill/>
              </a:ln>
              <a:effectLst/>
            </c:spPr>
            <c:txPr>
              <a:bodyPr rot="0" spcFirstLastPara="1" vertOverflow="ellipsis" vert="horz" wrap="square" anchor="ctr" anchorCtr="1"/>
              <a:lstStyle/>
              <a:p>
                <a:pPr>
                  <a:defRPr lang="ja-JP" sz="1100" b="0" i="0" u="none" strike="noStrike" kern="1200" baseline="0">
                    <a:solidFill>
                      <a:schemeClr val="tx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[Book1]グラフ用!$B$268:$F$268</c:f>
              <c:strCache>
                <c:ptCount val="5"/>
                <c:pt idx="0">
                  <c:v>週に1回以上</c:v>
                </c:pt>
                <c:pt idx="1">
                  <c:v>月に2～3回</c:v>
                </c:pt>
                <c:pt idx="2">
                  <c:v>月に1回程度</c:v>
                </c:pt>
                <c:pt idx="3">
                  <c:v>数ヶ月に1回程度</c:v>
                </c:pt>
                <c:pt idx="4">
                  <c:v>1年に1回程度</c:v>
                </c:pt>
              </c:strCache>
            </c:strRef>
          </c:cat>
          <c:val>
            <c:numRef>
              <c:f>[Book1]グラフ用!$B$272:$F$272</c:f>
              <c:numCache>
                <c:formatCode>General</c:formatCode>
                <c:ptCount val="5"/>
                <c:pt idx="0">
                  <c:v>1</c:v>
                </c:pt>
                <c:pt idx="1">
                  <c:v>4</c:v>
                </c:pt>
                <c:pt idx="2">
                  <c:v>12</c:v>
                </c:pt>
                <c:pt idx="3">
                  <c:v>13</c:v>
                </c:pt>
                <c:pt idx="4">
                  <c:v>3</c:v>
                </c:pt>
              </c:numCache>
            </c:numRef>
          </c:val>
          <c:extLst>
            <c:ext xmlns:c16="http://schemas.microsoft.com/office/drawing/2014/chart" uri="{C3380CC4-5D6E-409C-BE32-E72D297353CC}">
              <c16:uniqueId val="{00000003-8248-2742-ABAB-1A17438D8C34}"/>
            </c:ext>
          </c:extLst>
        </c:ser>
        <c:dLbls>
          <c:dLblPos val="ctr"/>
          <c:showLegendKey val="0"/>
          <c:showVal val="1"/>
          <c:showCatName val="0"/>
          <c:showSerName val="0"/>
          <c:showPercent val="0"/>
          <c:showBubbleSize val="0"/>
        </c:dLbls>
        <c:gapWidth val="150"/>
        <c:overlap val="100"/>
        <c:serLines>
          <c:spPr>
            <a:ln w="9525" cap="flat" cmpd="sng" algn="ctr">
              <a:solidFill>
                <a:schemeClr val="tx1">
                  <a:lumMod val="35000"/>
                  <a:lumOff val="65000"/>
                </a:schemeClr>
              </a:solidFill>
              <a:round/>
            </a:ln>
            <a:effectLst/>
          </c:spPr>
        </c:serLines>
        <c:axId val="903179136"/>
        <c:axId val="502510016"/>
      </c:barChart>
      <c:catAx>
        <c:axId val="9031791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050" b="0" i="0" u="none" strike="noStrike" kern="1200" baseline="0">
                <a:solidFill>
                  <a:schemeClr val="tx1">
                    <a:lumMod val="65000"/>
                    <a:lumOff val="35000"/>
                  </a:schemeClr>
                </a:solidFill>
                <a:latin typeface="+mn-lt"/>
                <a:ea typeface="+mn-ea"/>
                <a:cs typeface="+mn-cs"/>
              </a:defRPr>
            </a:pPr>
            <a:endParaRPr lang="ja-JP"/>
          </a:p>
        </c:txPr>
        <c:crossAx val="502510016"/>
        <c:crosses val="autoZero"/>
        <c:auto val="1"/>
        <c:lblAlgn val="ctr"/>
        <c:lblOffset val="100"/>
        <c:noMultiLvlLbl val="0"/>
      </c:catAx>
      <c:valAx>
        <c:axId val="502510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ja-JP" sz="1050" b="0" i="0" u="none" strike="noStrike" kern="1200" baseline="0">
                <a:solidFill>
                  <a:schemeClr val="tx1">
                    <a:lumMod val="65000"/>
                    <a:lumOff val="35000"/>
                  </a:schemeClr>
                </a:solidFill>
                <a:latin typeface="+mn-lt"/>
                <a:ea typeface="+mn-ea"/>
                <a:cs typeface="+mn-cs"/>
              </a:defRPr>
            </a:pPr>
            <a:endParaRPr lang="ja-JP"/>
          </a:p>
        </c:txPr>
        <c:crossAx val="903179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05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グラフ用!$A$4</c:f>
              <c:strCache>
                <c:ptCount val="1"/>
                <c:pt idx="0">
                  <c:v>①実店舗のみ利用</c:v>
                </c:pt>
              </c:strCache>
            </c:strRef>
          </c:tx>
          <c:spPr>
            <a:solidFill>
              <a:srgbClr val="00B0F0"/>
            </a:solidFill>
            <a:ln>
              <a:no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5-5678-6749-AE8D-EFD82AFBC5E8}"/>
                </c:ext>
              </c:extLst>
            </c:dLbl>
            <c:dLbl>
              <c:idx val="6"/>
              <c:delete val="1"/>
              <c:extLst>
                <c:ext xmlns:c15="http://schemas.microsoft.com/office/drawing/2012/chart" uri="{CE6537A1-D6FC-4f65-9D91-7224C49458BB}"/>
                <c:ext xmlns:c16="http://schemas.microsoft.com/office/drawing/2014/chart" uri="{C3380CC4-5D6E-409C-BE32-E72D297353CC}">
                  <c16:uniqueId val="{00000007-5678-6749-AE8D-EFD82AFBC5E8}"/>
                </c:ext>
              </c:extLst>
            </c:dLbl>
            <c:dLbl>
              <c:idx val="7"/>
              <c:delete val="1"/>
              <c:extLst>
                <c:ext xmlns:c15="http://schemas.microsoft.com/office/drawing/2012/chart" uri="{CE6537A1-D6FC-4f65-9D91-7224C49458BB}"/>
                <c:ext xmlns:c16="http://schemas.microsoft.com/office/drawing/2014/chart" uri="{C3380CC4-5D6E-409C-BE32-E72D297353CC}">
                  <c16:uniqueId val="{00000008-5678-6749-AE8D-EFD82AFBC5E8}"/>
                </c:ext>
              </c:extLst>
            </c:dLbl>
            <c:dLbl>
              <c:idx val="9"/>
              <c:delete val="1"/>
              <c:extLst>
                <c:ext xmlns:c15="http://schemas.microsoft.com/office/drawing/2012/chart" uri="{CE6537A1-D6FC-4f65-9D91-7224C49458BB}"/>
                <c:ext xmlns:c16="http://schemas.microsoft.com/office/drawing/2014/chart" uri="{C3380CC4-5D6E-409C-BE32-E72D297353CC}">
                  <c16:uniqueId val="{0000000A-5678-6749-AE8D-EFD82AFBC5E8}"/>
                </c:ext>
              </c:extLst>
            </c:dLbl>
            <c:dLbl>
              <c:idx val="10"/>
              <c:delete val="1"/>
              <c:extLst>
                <c:ext xmlns:c15="http://schemas.microsoft.com/office/drawing/2012/chart" uri="{CE6537A1-D6FC-4f65-9D91-7224C49458BB}"/>
                <c:ext xmlns:c16="http://schemas.microsoft.com/office/drawing/2014/chart" uri="{C3380CC4-5D6E-409C-BE32-E72D297353CC}">
                  <c16:uniqueId val="{0000000C-5678-6749-AE8D-EFD82AFBC5E8}"/>
                </c:ext>
              </c:extLst>
            </c:dLbl>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グラフ用!$B$3:$L$3</c:f>
              <c:strCache>
                <c:ptCount val="11"/>
                <c:pt idx="0">
                  <c:v>1,000円未満</c:v>
                </c:pt>
                <c:pt idx="1">
                  <c:v>1,000円～3,000円未満</c:v>
                </c:pt>
                <c:pt idx="2">
                  <c:v>3,000円～5,000円未満</c:v>
                </c:pt>
                <c:pt idx="3">
                  <c:v>5,000円～7,000円未満</c:v>
                </c:pt>
                <c:pt idx="4">
                  <c:v>7,000円～10,000円未満</c:v>
                </c:pt>
                <c:pt idx="5">
                  <c:v>10,000円～15,000円未満</c:v>
                </c:pt>
                <c:pt idx="6">
                  <c:v>15,000円～20,000円未満</c:v>
                </c:pt>
                <c:pt idx="7">
                  <c:v>20,000円～30,000円未満</c:v>
                </c:pt>
                <c:pt idx="8">
                  <c:v>30,000円～50,000円未満</c:v>
                </c:pt>
                <c:pt idx="9">
                  <c:v>50,000円～100,000円未満</c:v>
                </c:pt>
                <c:pt idx="10">
                  <c:v>100,000円～200,000円未満</c:v>
                </c:pt>
              </c:strCache>
            </c:strRef>
          </c:cat>
          <c:val>
            <c:numRef>
              <c:f>グラフ用!$B$4:$L$4</c:f>
              <c:numCache>
                <c:formatCode>General</c:formatCode>
                <c:ptCount val="11"/>
                <c:pt idx="0">
                  <c:v>9</c:v>
                </c:pt>
                <c:pt idx="1">
                  <c:v>6</c:v>
                </c:pt>
                <c:pt idx="2">
                  <c:v>8</c:v>
                </c:pt>
                <c:pt idx="3">
                  <c:v>5</c:v>
                </c:pt>
                <c:pt idx="4">
                  <c:v>5</c:v>
                </c:pt>
                <c:pt idx="5">
                  <c:v>0</c:v>
                </c:pt>
                <c:pt idx="6">
                  <c:v>0</c:v>
                </c:pt>
                <c:pt idx="7">
                  <c:v>0</c:v>
                </c:pt>
                <c:pt idx="8">
                  <c:v>1</c:v>
                </c:pt>
                <c:pt idx="9">
                  <c:v>0</c:v>
                </c:pt>
                <c:pt idx="10">
                  <c:v>0</c:v>
                </c:pt>
              </c:numCache>
            </c:numRef>
          </c:val>
          <c:extLst>
            <c:ext xmlns:c16="http://schemas.microsoft.com/office/drawing/2014/chart" uri="{C3380CC4-5D6E-409C-BE32-E72D297353CC}">
              <c16:uniqueId val="{00000000-5678-6749-AE8D-EFD82AFBC5E8}"/>
            </c:ext>
          </c:extLst>
        </c:ser>
        <c:ser>
          <c:idx val="1"/>
          <c:order val="1"/>
          <c:tx>
            <c:strRef>
              <c:f>グラフ用!$A$5</c:f>
              <c:strCache>
                <c:ptCount val="1"/>
                <c:pt idx="0">
                  <c:v>②オンラインのみ利用</c:v>
                </c:pt>
              </c:strCache>
            </c:strRef>
          </c:tx>
          <c:spPr>
            <a:solidFill>
              <a:srgbClr val="F28DAB"/>
            </a:solidFill>
            <a:ln>
              <a:noFill/>
            </a:ln>
            <a:effectLst/>
          </c:spPr>
          <c:invertIfNegative val="0"/>
          <c:dLbls>
            <c:dLbl>
              <c:idx val="6"/>
              <c:delete val="1"/>
              <c:extLst>
                <c:ext xmlns:c15="http://schemas.microsoft.com/office/drawing/2012/chart" uri="{CE6537A1-D6FC-4f65-9D91-7224C49458BB}"/>
                <c:ext xmlns:c16="http://schemas.microsoft.com/office/drawing/2014/chart" uri="{C3380CC4-5D6E-409C-BE32-E72D297353CC}">
                  <c16:uniqueId val="{00000006-5678-6749-AE8D-EFD82AFBC5E8}"/>
                </c:ext>
              </c:extLst>
            </c:dLbl>
            <c:dLbl>
              <c:idx val="9"/>
              <c:delete val="1"/>
              <c:extLst>
                <c:ext xmlns:c15="http://schemas.microsoft.com/office/drawing/2012/chart" uri="{CE6537A1-D6FC-4f65-9D91-7224C49458BB}"/>
                <c:ext xmlns:c16="http://schemas.microsoft.com/office/drawing/2014/chart" uri="{C3380CC4-5D6E-409C-BE32-E72D297353CC}">
                  <c16:uniqueId val="{00000009-5678-6749-AE8D-EFD82AFBC5E8}"/>
                </c:ext>
              </c:extLst>
            </c:dLbl>
            <c:dLbl>
              <c:idx val="10"/>
              <c:delete val="1"/>
              <c:extLst>
                <c:ext xmlns:c15="http://schemas.microsoft.com/office/drawing/2012/chart" uri="{CE6537A1-D6FC-4f65-9D91-7224C49458BB}"/>
                <c:ext xmlns:c16="http://schemas.microsoft.com/office/drawing/2014/chart" uri="{C3380CC4-5D6E-409C-BE32-E72D297353CC}">
                  <c16:uniqueId val="{0000000B-5678-6749-AE8D-EFD82AFBC5E8}"/>
                </c:ext>
              </c:extLst>
            </c:dLbl>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グラフ用!$B$3:$L$3</c:f>
              <c:strCache>
                <c:ptCount val="11"/>
                <c:pt idx="0">
                  <c:v>1,000円未満</c:v>
                </c:pt>
                <c:pt idx="1">
                  <c:v>1,000円～3,000円未満</c:v>
                </c:pt>
                <c:pt idx="2">
                  <c:v>3,000円～5,000円未満</c:v>
                </c:pt>
                <c:pt idx="3">
                  <c:v>5,000円～7,000円未満</c:v>
                </c:pt>
                <c:pt idx="4">
                  <c:v>7,000円～10,000円未満</c:v>
                </c:pt>
                <c:pt idx="5">
                  <c:v>10,000円～15,000円未満</c:v>
                </c:pt>
                <c:pt idx="6">
                  <c:v>15,000円～20,000円未満</c:v>
                </c:pt>
                <c:pt idx="7">
                  <c:v>20,000円～30,000円未満</c:v>
                </c:pt>
                <c:pt idx="8">
                  <c:v>30,000円～50,000円未満</c:v>
                </c:pt>
                <c:pt idx="9">
                  <c:v>50,000円～100,000円未満</c:v>
                </c:pt>
                <c:pt idx="10">
                  <c:v>100,000円～200,000円未満</c:v>
                </c:pt>
              </c:strCache>
            </c:strRef>
          </c:cat>
          <c:val>
            <c:numRef>
              <c:f>グラフ用!$B$5:$L$5</c:f>
              <c:numCache>
                <c:formatCode>General</c:formatCode>
                <c:ptCount val="11"/>
                <c:pt idx="0">
                  <c:v>4</c:v>
                </c:pt>
                <c:pt idx="1">
                  <c:v>6</c:v>
                </c:pt>
                <c:pt idx="2">
                  <c:v>5</c:v>
                </c:pt>
                <c:pt idx="3">
                  <c:v>7</c:v>
                </c:pt>
                <c:pt idx="4">
                  <c:v>7</c:v>
                </c:pt>
                <c:pt idx="5">
                  <c:v>2</c:v>
                </c:pt>
                <c:pt idx="6">
                  <c:v>0</c:v>
                </c:pt>
                <c:pt idx="7">
                  <c:v>2</c:v>
                </c:pt>
                <c:pt idx="8">
                  <c:v>0</c:v>
                </c:pt>
                <c:pt idx="9">
                  <c:v>0</c:v>
                </c:pt>
                <c:pt idx="10">
                  <c:v>0</c:v>
                </c:pt>
              </c:numCache>
            </c:numRef>
          </c:val>
          <c:extLst>
            <c:ext xmlns:c16="http://schemas.microsoft.com/office/drawing/2014/chart" uri="{C3380CC4-5D6E-409C-BE32-E72D297353CC}">
              <c16:uniqueId val="{00000001-5678-6749-AE8D-EFD82AFBC5E8}"/>
            </c:ext>
          </c:extLst>
        </c:ser>
        <c:ser>
          <c:idx val="2"/>
          <c:order val="2"/>
          <c:tx>
            <c:strRef>
              <c:f>グラフ用!$A$6</c:f>
              <c:strCache>
                <c:ptCount val="1"/>
                <c:pt idx="0">
                  <c:v>③両方利用</c:v>
                </c:pt>
              </c:strCache>
            </c:strRef>
          </c:tx>
          <c:spPr>
            <a:solidFill>
              <a:srgbClr val="92D050"/>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5678-6749-AE8D-EFD82AFBC5E8}"/>
                </c:ext>
              </c:extLst>
            </c:dLbl>
            <c:dLbl>
              <c:idx val="1"/>
              <c:delete val="1"/>
              <c:extLst>
                <c:ext xmlns:c15="http://schemas.microsoft.com/office/drawing/2012/chart" uri="{CE6537A1-D6FC-4f65-9D91-7224C49458BB}"/>
                <c:ext xmlns:c16="http://schemas.microsoft.com/office/drawing/2014/chart" uri="{C3380CC4-5D6E-409C-BE32-E72D297353CC}">
                  <c16:uniqueId val="{00000004-5678-6749-AE8D-EFD82AFBC5E8}"/>
                </c:ext>
              </c:extLst>
            </c:dLbl>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グラフ用!$B$3:$L$3</c:f>
              <c:strCache>
                <c:ptCount val="11"/>
                <c:pt idx="0">
                  <c:v>1,000円未満</c:v>
                </c:pt>
                <c:pt idx="1">
                  <c:v>1,000円～3,000円未満</c:v>
                </c:pt>
                <c:pt idx="2">
                  <c:v>3,000円～5,000円未満</c:v>
                </c:pt>
                <c:pt idx="3">
                  <c:v>5,000円～7,000円未満</c:v>
                </c:pt>
                <c:pt idx="4">
                  <c:v>7,000円～10,000円未満</c:v>
                </c:pt>
                <c:pt idx="5">
                  <c:v>10,000円～15,000円未満</c:v>
                </c:pt>
                <c:pt idx="6">
                  <c:v>15,000円～20,000円未満</c:v>
                </c:pt>
                <c:pt idx="7">
                  <c:v>20,000円～30,000円未満</c:v>
                </c:pt>
                <c:pt idx="8">
                  <c:v>30,000円～50,000円未満</c:v>
                </c:pt>
                <c:pt idx="9">
                  <c:v>50,000円～100,000円未満</c:v>
                </c:pt>
                <c:pt idx="10">
                  <c:v>100,000円～200,000円未満</c:v>
                </c:pt>
              </c:strCache>
            </c:strRef>
          </c:cat>
          <c:val>
            <c:numRef>
              <c:f>グラフ用!$B$6:$L$6</c:f>
              <c:numCache>
                <c:formatCode>General</c:formatCode>
                <c:ptCount val="11"/>
                <c:pt idx="0">
                  <c:v>0</c:v>
                </c:pt>
                <c:pt idx="1">
                  <c:v>0</c:v>
                </c:pt>
                <c:pt idx="2">
                  <c:v>3</c:v>
                </c:pt>
                <c:pt idx="3">
                  <c:v>6</c:v>
                </c:pt>
                <c:pt idx="4">
                  <c:v>9</c:v>
                </c:pt>
                <c:pt idx="5">
                  <c:v>6</c:v>
                </c:pt>
                <c:pt idx="6">
                  <c:v>1</c:v>
                </c:pt>
                <c:pt idx="7">
                  <c:v>2</c:v>
                </c:pt>
                <c:pt idx="8">
                  <c:v>4</c:v>
                </c:pt>
                <c:pt idx="9">
                  <c:v>1</c:v>
                </c:pt>
                <c:pt idx="10">
                  <c:v>1</c:v>
                </c:pt>
              </c:numCache>
            </c:numRef>
          </c:val>
          <c:extLst>
            <c:ext xmlns:c16="http://schemas.microsoft.com/office/drawing/2014/chart" uri="{C3380CC4-5D6E-409C-BE32-E72D297353CC}">
              <c16:uniqueId val="{00000002-5678-6749-AE8D-EFD82AFBC5E8}"/>
            </c:ext>
          </c:extLst>
        </c:ser>
        <c:dLbls>
          <c:dLblPos val="ctr"/>
          <c:showLegendKey val="0"/>
          <c:showVal val="1"/>
          <c:showCatName val="0"/>
          <c:showSerName val="0"/>
          <c:showPercent val="0"/>
          <c:showBubbleSize val="0"/>
        </c:dLbls>
        <c:gapWidth val="150"/>
        <c:overlap val="100"/>
        <c:serLines>
          <c:spPr>
            <a:ln w="9525" cap="flat" cmpd="sng" algn="ctr">
              <a:solidFill>
                <a:schemeClr val="tx1">
                  <a:lumMod val="35000"/>
                  <a:lumOff val="65000"/>
                </a:schemeClr>
              </a:solidFill>
              <a:round/>
            </a:ln>
            <a:effectLst/>
          </c:spPr>
        </c:serLines>
        <c:axId val="324630543"/>
        <c:axId val="24580304"/>
      </c:barChart>
      <c:catAx>
        <c:axId val="3246305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ja-JP"/>
          </a:p>
        </c:txPr>
        <c:crossAx val="24580304"/>
        <c:crosses val="autoZero"/>
        <c:auto val="1"/>
        <c:lblAlgn val="ctr"/>
        <c:lblOffset val="100"/>
        <c:noMultiLvlLbl val="0"/>
      </c:catAx>
      <c:valAx>
        <c:axId val="24580304"/>
        <c:scaling>
          <c:orientation val="minMax"/>
        </c:scaling>
        <c:delete val="0"/>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ja-JP"/>
          </a:p>
        </c:txPr>
        <c:crossAx val="324630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グラフ用２!$A$3</c:f>
              <c:strCache>
                <c:ptCount val="1"/>
                <c:pt idx="0">
                  <c:v>①実店舗のみ利用</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グラフ用２!$B$2:$E$2</c:f>
              <c:strCache>
                <c:ptCount val="4"/>
                <c:pt idx="0">
                  <c:v>ポケモンセンター（実店舗）</c:v>
                </c:pt>
                <c:pt idx="1">
                  <c:v>ポケモンンセンター（オンライン）</c:v>
                </c:pt>
                <c:pt idx="2">
                  <c:v>Amazonなどの他社ECサイト</c:v>
                </c:pt>
                <c:pt idx="3">
                  <c:v>メルカリなどのフリマサイト</c:v>
                </c:pt>
              </c:strCache>
            </c:strRef>
          </c:cat>
          <c:val>
            <c:numRef>
              <c:f>グラフ用２!$B$3:$E$3</c:f>
              <c:numCache>
                <c:formatCode>General</c:formatCode>
                <c:ptCount val="4"/>
                <c:pt idx="0">
                  <c:v>33</c:v>
                </c:pt>
                <c:pt idx="1">
                  <c:v>0</c:v>
                </c:pt>
                <c:pt idx="2">
                  <c:v>0</c:v>
                </c:pt>
                <c:pt idx="3">
                  <c:v>1</c:v>
                </c:pt>
              </c:numCache>
            </c:numRef>
          </c:val>
          <c:extLst>
            <c:ext xmlns:c16="http://schemas.microsoft.com/office/drawing/2014/chart" uri="{C3380CC4-5D6E-409C-BE32-E72D297353CC}">
              <c16:uniqueId val="{00000000-1CFE-764F-B3A9-3520C1511B60}"/>
            </c:ext>
          </c:extLst>
        </c:ser>
        <c:ser>
          <c:idx val="1"/>
          <c:order val="1"/>
          <c:tx>
            <c:strRef>
              <c:f>グラフ用２!$A$4</c:f>
              <c:strCache>
                <c:ptCount val="1"/>
                <c:pt idx="0">
                  <c:v>②オンラインのみ利用</c:v>
                </c:pt>
              </c:strCache>
            </c:strRef>
          </c:tx>
          <c:spPr>
            <a:solidFill>
              <a:srgbClr val="F797A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グラフ用２!$B$2:$E$2</c:f>
              <c:strCache>
                <c:ptCount val="4"/>
                <c:pt idx="0">
                  <c:v>ポケモンセンター（実店舗）</c:v>
                </c:pt>
                <c:pt idx="1">
                  <c:v>ポケモンンセンター（オンライン）</c:v>
                </c:pt>
                <c:pt idx="2">
                  <c:v>Amazonなどの他社ECサイト</c:v>
                </c:pt>
                <c:pt idx="3">
                  <c:v>メルカリなどのフリマサイト</c:v>
                </c:pt>
              </c:strCache>
            </c:strRef>
          </c:cat>
          <c:val>
            <c:numRef>
              <c:f>グラフ用２!$B$4:$E$4</c:f>
              <c:numCache>
                <c:formatCode>General</c:formatCode>
                <c:ptCount val="4"/>
                <c:pt idx="1">
                  <c:v>14</c:v>
                </c:pt>
                <c:pt idx="2">
                  <c:v>16</c:v>
                </c:pt>
                <c:pt idx="3">
                  <c:v>3</c:v>
                </c:pt>
              </c:numCache>
            </c:numRef>
          </c:val>
          <c:extLst>
            <c:ext xmlns:c16="http://schemas.microsoft.com/office/drawing/2014/chart" uri="{C3380CC4-5D6E-409C-BE32-E72D297353CC}">
              <c16:uniqueId val="{00000001-1CFE-764F-B3A9-3520C1511B60}"/>
            </c:ext>
          </c:extLst>
        </c:ser>
        <c:ser>
          <c:idx val="2"/>
          <c:order val="2"/>
          <c:tx>
            <c:strRef>
              <c:f>グラフ用２!$A$5</c:f>
              <c:strCache>
                <c:ptCount val="1"/>
                <c:pt idx="0">
                  <c:v>③両方利用</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グラフ用２!$B$2:$E$2</c:f>
              <c:strCache>
                <c:ptCount val="4"/>
                <c:pt idx="0">
                  <c:v>ポケモンセンター（実店舗）</c:v>
                </c:pt>
                <c:pt idx="1">
                  <c:v>ポケモンンセンター（オンライン）</c:v>
                </c:pt>
                <c:pt idx="2">
                  <c:v>Amazonなどの他社ECサイト</c:v>
                </c:pt>
                <c:pt idx="3">
                  <c:v>メルカリなどのフリマサイト</c:v>
                </c:pt>
              </c:strCache>
            </c:strRef>
          </c:cat>
          <c:val>
            <c:numRef>
              <c:f>グラフ用２!$B$5:$E$5</c:f>
              <c:numCache>
                <c:formatCode>General</c:formatCode>
                <c:ptCount val="4"/>
                <c:pt idx="0">
                  <c:v>25</c:v>
                </c:pt>
                <c:pt idx="1">
                  <c:v>5</c:v>
                </c:pt>
                <c:pt idx="2">
                  <c:v>3</c:v>
                </c:pt>
                <c:pt idx="3">
                  <c:v>0</c:v>
                </c:pt>
              </c:numCache>
            </c:numRef>
          </c:val>
          <c:extLst>
            <c:ext xmlns:c16="http://schemas.microsoft.com/office/drawing/2014/chart" uri="{C3380CC4-5D6E-409C-BE32-E72D297353CC}">
              <c16:uniqueId val="{00000002-1CFE-764F-B3A9-3520C1511B60}"/>
            </c:ext>
          </c:extLst>
        </c:ser>
        <c:dLbls>
          <c:dLblPos val="ctr"/>
          <c:showLegendKey val="0"/>
          <c:showVal val="1"/>
          <c:showCatName val="0"/>
          <c:showSerName val="0"/>
          <c:showPercent val="0"/>
          <c:showBubbleSize val="0"/>
        </c:dLbls>
        <c:gapWidth val="150"/>
        <c:overlap val="100"/>
        <c:axId val="895785216"/>
        <c:axId val="895870784"/>
      </c:barChart>
      <c:catAx>
        <c:axId val="89578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ja-JP"/>
          </a:p>
        </c:txPr>
        <c:crossAx val="895870784"/>
        <c:crosses val="autoZero"/>
        <c:auto val="1"/>
        <c:lblAlgn val="ctr"/>
        <c:lblOffset val="100"/>
        <c:noMultiLvlLbl val="0"/>
      </c:catAx>
      <c:valAx>
        <c:axId val="895870784"/>
        <c:scaling>
          <c:orientation val="minMax"/>
        </c:scaling>
        <c:delete val="0"/>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ja-JP"/>
          </a:p>
        </c:txPr>
        <c:crossAx val="895785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グラフ用２!$A$72</c:f>
              <c:strCache>
                <c:ptCount val="1"/>
                <c:pt idx="0">
                  <c:v>①実店舗のみ利用</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グラフ用２!$B$71:$J$71</c:f>
              <c:strCache>
                <c:ptCount val="9"/>
                <c:pt idx="0">
                  <c:v>欲しい商品を購入するため</c:v>
                </c:pt>
                <c:pt idx="1">
                  <c:v>新商品を発売日に購入するため</c:v>
                </c:pt>
                <c:pt idx="2">
                  <c:v>店舗限定商品を購入するため</c:v>
                </c:pt>
                <c:pt idx="3">
                  <c:v>店舗限定のキャンペーン・特典を利用するため</c:v>
                </c:pt>
                <c:pt idx="4">
                  <c:v>店舗開催のイベントに参加するため</c:v>
                </c:pt>
                <c:pt idx="5">
                  <c:v>店舗でのスタッフとの交流（接客）を楽しむため</c:v>
                </c:pt>
                <c:pt idx="6">
                  <c:v>ポケモンの世界観をリアルで体験するため</c:v>
                </c:pt>
                <c:pt idx="7">
                  <c:v>商品の現物を確認し、品質やサイズを確かめるため</c:v>
                </c:pt>
                <c:pt idx="8">
                  <c:v>商品をすぐに購入・持ち帰るため</c:v>
                </c:pt>
              </c:strCache>
            </c:strRef>
          </c:cat>
          <c:val>
            <c:numRef>
              <c:f>グラフ用２!$B$72:$J$72</c:f>
              <c:numCache>
                <c:formatCode>General</c:formatCode>
                <c:ptCount val="9"/>
                <c:pt idx="0">
                  <c:v>14</c:v>
                </c:pt>
                <c:pt idx="1">
                  <c:v>3</c:v>
                </c:pt>
                <c:pt idx="2">
                  <c:v>3</c:v>
                </c:pt>
                <c:pt idx="3">
                  <c:v>3</c:v>
                </c:pt>
                <c:pt idx="4">
                  <c:v>4</c:v>
                </c:pt>
                <c:pt idx="5">
                  <c:v>1</c:v>
                </c:pt>
                <c:pt idx="6">
                  <c:v>9</c:v>
                </c:pt>
                <c:pt idx="7">
                  <c:v>7</c:v>
                </c:pt>
                <c:pt idx="8">
                  <c:v>9</c:v>
                </c:pt>
              </c:numCache>
            </c:numRef>
          </c:val>
          <c:extLst>
            <c:ext xmlns:c16="http://schemas.microsoft.com/office/drawing/2014/chart" uri="{C3380CC4-5D6E-409C-BE32-E72D297353CC}">
              <c16:uniqueId val="{00000000-1A8D-944C-9C5B-2CB78542E295}"/>
            </c:ext>
          </c:extLst>
        </c:ser>
        <c:ser>
          <c:idx val="1"/>
          <c:order val="1"/>
          <c:tx>
            <c:strRef>
              <c:f>グラフ用２!$A$73</c:f>
              <c:strCache>
                <c:ptCount val="1"/>
                <c:pt idx="0">
                  <c:v>③両方利用（実店舗）</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グラフ用２!$B$71:$J$71</c:f>
              <c:strCache>
                <c:ptCount val="9"/>
                <c:pt idx="0">
                  <c:v>欲しい商品を購入するため</c:v>
                </c:pt>
                <c:pt idx="1">
                  <c:v>新商品を発売日に購入するため</c:v>
                </c:pt>
                <c:pt idx="2">
                  <c:v>店舗限定商品を購入するため</c:v>
                </c:pt>
                <c:pt idx="3">
                  <c:v>店舗限定のキャンペーン・特典を利用するため</c:v>
                </c:pt>
                <c:pt idx="4">
                  <c:v>店舗開催のイベントに参加するため</c:v>
                </c:pt>
                <c:pt idx="5">
                  <c:v>店舗でのスタッフとの交流（接客）を楽しむため</c:v>
                </c:pt>
                <c:pt idx="6">
                  <c:v>ポケモンの世界観をリアルで体験するため</c:v>
                </c:pt>
                <c:pt idx="7">
                  <c:v>商品の現物を確認し、品質やサイズを確かめるため</c:v>
                </c:pt>
                <c:pt idx="8">
                  <c:v>商品をすぐに購入・持ち帰るため</c:v>
                </c:pt>
              </c:strCache>
            </c:strRef>
          </c:cat>
          <c:val>
            <c:numRef>
              <c:f>グラフ用２!$B$73:$J$73</c:f>
              <c:numCache>
                <c:formatCode>General</c:formatCode>
                <c:ptCount val="9"/>
                <c:pt idx="0">
                  <c:v>21</c:v>
                </c:pt>
                <c:pt idx="1">
                  <c:v>10</c:v>
                </c:pt>
                <c:pt idx="2">
                  <c:v>12</c:v>
                </c:pt>
                <c:pt idx="3">
                  <c:v>8</c:v>
                </c:pt>
                <c:pt idx="4">
                  <c:v>5</c:v>
                </c:pt>
                <c:pt idx="5">
                  <c:v>2</c:v>
                </c:pt>
                <c:pt idx="6">
                  <c:v>10</c:v>
                </c:pt>
                <c:pt idx="7">
                  <c:v>6</c:v>
                </c:pt>
                <c:pt idx="8">
                  <c:v>7</c:v>
                </c:pt>
              </c:numCache>
            </c:numRef>
          </c:val>
          <c:extLst>
            <c:ext xmlns:c16="http://schemas.microsoft.com/office/drawing/2014/chart" uri="{C3380CC4-5D6E-409C-BE32-E72D297353CC}">
              <c16:uniqueId val="{00000001-1A8D-944C-9C5B-2CB78542E295}"/>
            </c:ext>
          </c:extLst>
        </c:ser>
        <c:dLbls>
          <c:dLblPos val="ctr"/>
          <c:showLegendKey val="0"/>
          <c:showVal val="1"/>
          <c:showCatName val="0"/>
          <c:showSerName val="0"/>
          <c:showPercent val="0"/>
          <c:showBubbleSize val="0"/>
        </c:dLbls>
        <c:gapWidth val="182"/>
        <c:axId val="1624717056"/>
        <c:axId val="1411854063"/>
      </c:barChart>
      <c:catAx>
        <c:axId val="162471705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411854063"/>
        <c:crosses val="autoZero"/>
        <c:auto val="1"/>
        <c:lblAlgn val="ctr"/>
        <c:lblOffset val="100"/>
        <c:noMultiLvlLbl val="0"/>
      </c:catAx>
      <c:valAx>
        <c:axId val="1411854063"/>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ja-JP"/>
          </a:p>
        </c:txPr>
        <c:crossAx val="16247170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グラフ用２!$M$72</c:f>
              <c:strCache>
                <c:ptCount val="1"/>
                <c:pt idx="0">
                  <c:v>②オンラインのみ利用</c:v>
                </c:pt>
              </c:strCache>
            </c:strRef>
          </c:tx>
          <c:spPr>
            <a:solidFill>
              <a:srgbClr val="F797A7"/>
            </a:solidFill>
            <a:ln>
              <a:noFill/>
            </a:ln>
            <a:effectLst/>
          </c:spPr>
          <c:invertIfNegative val="0"/>
          <c:dLbls>
            <c:dLbl>
              <c:idx val="8"/>
              <c:delete val="1"/>
              <c:extLst>
                <c:ext xmlns:c15="http://schemas.microsoft.com/office/drawing/2012/chart" uri="{CE6537A1-D6FC-4f65-9D91-7224C49458BB}"/>
                <c:ext xmlns:c16="http://schemas.microsoft.com/office/drawing/2014/chart" uri="{C3380CC4-5D6E-409C-BE32-E72D297353CC}">
                  <c16:uniqueId val="{00000003-95AE-7549-A1A2-655327465761}"/>
                </c:ext>
              </c:extLst>
            </c:dLbl>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グラフ用２!$N$71:$V$71</c:f>
              <c:strCache>
                <c:ptCount val="9"/>
                <c:pt idx="0">
                  <c:v>欲しい商品を購入するため</c:v>
                </c:pt>
                <c:pt idx="1">
                  <c:v>新商品を発売日に購入するため</c:v>
                </c:pt>
                <c:pt idx="2">
                  <c:v>オンライン限定商品を購入するため</c:v>
                </c:pt>
                <c:pt idx="3">
                  <c:v>EC限定のキャンペーン・特典を利用するため</c:v>
                </c:pt>
                <c:pt idx="4">
                  <c:v>ポケモンの世界観や雰囲気を楽しむため</c:v>
                </c:pt>
                <c:pt idx="5">
                  <c:v>店舗に行かずに買い物を済ませるため</c:v>
                </c:pt>
                <c:pt idx="6">
                  <c:v>商品の在庫状況を確認し、確実に入手するため</c:v>
                </c:pt>
                <c:pt idx="7">
                  <c:v>商品の比較や口コミをチェックしながら購入するため</c:v>
                </c:pt>
                <c:pt idx="8">
                  <c:v>店舗よりもキャンペーン・割引が多いため</c:v>
                </c:pt>
              </c:strCache>
            </c:strRef>
          </c:cat>
          <c:val>
            <c:numRef>
              <c:f>グラフ用２!$N$72:$V$72</c:f>
              <c:numCache>
                <c:formatCode>General</c:formatCode>
                <c:ptCount val="9"/>
                <c:pt idx="0">
                  <c:v>18</c:v>
                </c:pt>
                <c:pt idx="1">
                  <c:v>8</c:v>
                </c:pt>
                <c:pt idx="2">
                  <c:v>11</c:v>
                </c:pt>
                <c:pt idx="3">
                  <c:v>5</c:v>
                </c:pt>
                <c:pt idx="4">
                  <c:v>7</c:v>
                </c:pt>
                <c:pt idx="5">
                  <c:v>11</c:v>
                </c:pt>
                <c:pt idx="6">
                  <c:v>7</c:v>
                </c:pt>
                <c:pt idx="7">
                  <c:v>2</c:v>
                </c:pt>
                <c:pt idx="8">
                  <c:v>0</c:v>
                </c:pt>
              </c:numCache>
            </c:numRef>
          </c:val>
          <c:extLst>
            <c:ext xmlns:c16="http://schemas.microsoft.com/office/drawing/2014/chart" uri="{C3380CC4-5D6E-409C-BE32-E72D297353CC}">
              <c16:uniqueId val="{00000000-95AE-7549-A1A2-655327465761}"/>
            </c:ext>
          </c:extLst>
        </c:ser>
        <c:ser>
          <c:idx val="1"/>
          <c:order val="1"/>
          <c:tx>
            <c:strRef>
              <c:f>グラフ用２!$M$73</c:f>
              <c:strCache>
                <c:ptCount val="1"/>
                <c:pt idx="0">
                  <c:v>③両方利用（オンライン）</c:v>
                </c:pt>
              </c:strCache>
            </c:strRef>
          </c:tx>
          <c:spPr>
            <a:solidFill>
              <a:srgbClr val="92D050"/>
            </a:solidFill>
            <a:ln>
              <a:noFill/>
            </a:ln>
            <a:effectLst/>
          </c:spPr>
          <c:invertIfNegative val="0"/>
          <c:dLbls>
            <c:dLbl>
              <c:idx val="8"/>
              <c:delete val="1"/>
              <c:extLst>
                <c:ext xmlns:c15="http://schemas.microsoft.com/office/drawing/2012/chart" uri="{CE6537A1-D6FC-4f65-9D91-7224C49458BB}"/>
                <c:ext xmlns:c16="http://schemas.microsoft.com/office/drawing/2014/chart" uri="{C3380CC4-5D6E-409C-BE32-E72D297353CC}">
                  <c16:uniqueId val="{00000002-95AE-7549-A1A2-655327465761}"/>
                </c:ext>
              </c:extLst>
            </c:dLbl>
            <c:spPr>
              <a:noFill/>
              <a:ln>
                <a:noFill/>
              </a:ln>
              <a:effectLst/>
            </c:spPr>
            <c:txPr>
              <a:bodyPr rot="0" spcFirstLastPara="1" vertOverflow="ellipsis" vert="horz" wrap="square" anchor="ctr" anchorCtr="1"/>
              <a:lstStyle/>
              <a:p>
                <a:pPr>
                  <a:defRPr lang="ja-JP" sz="900" b="0" i="0" u="none" strike="noStrike" kern="1200" baseline="0">
                    <a:solidFill>
                      <a:schemeClr val="tx1">
                        <a:lumMod val="75000"/>
                        <a:lumOff val="25000"/>
                      </a:schemeClr>
                    </a:solidFill>
                    <a:latin typeface="Meiryo UI" panose="020B0604030504040204" pitchFamily="34" charset="-128"/>
                    <a:ea typeface="Meiryo UI" panose="020B0604030504040204" pitchFamily="34"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グラフ用２!$N$71:$V$71</c:f>
              <c:strCache>
                <c:ptCount val="9"/>
                <c:pt idx="0">
                  <c:v>欲しい商品を購入するため</c:v>
                </c:pt>
                <c:pt idx="1">
                  <c:v>新商品を発売日に購入するため</c:v>
                </c:pt>
                <c:pt idx="2">
                  <c:v>オンライン限定商品を購入するため</c:v>
                </c:pt>
                <c:pt idx="3">
                  <c:v>EC限定のキャンペーン・特典を利用するため</c:v>
                </c:pt>
                <c:pt idx="4">
                  <c:v>ポケモンの世界観や雰囲気を楽しむため</c:v>
                </c:pt>
                <c:pt idx="5">
                  <c:v>店舗に行かずに買い物を済ませるため</c:v>
                </c:pt>
                <c:pt idx="6">
                  <c:v>商品の在庫状況を確認し、確実に入手するため</c:v>
                </c:pt>
                <c:pt idx="7">
                  <c:v>商品の比較や口コミをチェックしながら購入するため</c:v>
                </c:pt>
                <c:pt idx="8">
                  <c:v>店舗よりもキャンペーン・割引が多いため</c:v>
                </c:pt>
              </c:strCache>
            </c:strRef>
          </c:cat>
          <c:val>
            <c:numRef>
              <c:f>グラフ用２!$N$73:$V$73</c:f>
              <c:numCache>
                <c:formatCode>General</c:formatCode>
                <c:ptCount val="9"/>
                <c:pt idx="0">
                  <c:v>19</c:v>
                </c:pt>
                <c:pt idx="1">
                  <c:v>11</c:v>
                </c:pt>
                <c:pt idx="2">
                  <c:v>12</c:v>
                </c:pt>
                <c:pt idx="3">
                  <c:v>7</c:v>
                </c:pt>
                <c:pt idx="4">
                  <c:v>9</c:v>
                </c:pt>
                <c:pt idx="5">
                  <c:v>7</c:v>
                </c:pt>
                <c:pt idx="6">
                  <c:v>7</c:v>
                </c:pt>
                <c:pt idx="7">
                  <c:v>2</c:v>
                </c:pt>
                <c:pt idx="8">
                  <c:v>0</c:v>
                </c:pt>
              </c:numCache>
            </c:numRef>
          </c:val>
          <c:extLst>
            <c:ext xmlns:c16="http://schemas.microsoft.com/office/drawing/2014/chart" uri="{C3380CC4-5D6E-409C-BE32-E72D297353CC}">
              <c16:uniqueId val="{00000001-95AE-7549-A1A2-655327465761}"/>
            </c:ext>
          </c:extLst>
        </c:ser>
        <c:dLbls>
          <c:dLblPos val="ctr"/>
          <c:showLegendKey val="0"/>
          <c:showVal val="1"/>
          <c:showCatName val="0"/>
          <c:showSerName val="0"/>
          <c:showPercent val="0"/>
          <c:showBubbleSize val="0"/>
        </c:dLbls>
        <c:gapWidth val="182"/>
        <c:axId val="1885232831"/>
        <c:axId val="1885133295"/>
      </c:barChart>
      <c:catAx>
        <c:axId val="188523283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885133295"/>
        <c:crosses val="autoZero"/>
        <c:auto val="1"/>
        <c:lblAlgn val="ctr"/>
        <c:lblOffset val="100"/>
        <c:noMultiLvlLbl val="0"/>
      </c:catAx>
      <c:valAx>
        <c:axId val="1885133295"/>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crossAx val="1885232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34" charset="-128"/>
              <a:ea typeface="Meiryo UI" panose="020B0604030504040204" pitchFamily="34"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34" charset="-128"/>
          <a:ea typeface="Meiryo UI" panose="020B0604030504040204" pitchFamily="34" charset="-128"/>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withinLinear" id="18">
  <a:schemeClr val="accent5"/>
</cs:colorStyle>
</file>

<file path=ppt/charts/colors25.xml><?xml version="1.0" encoding="utf-8"?>
<cs:colorStyle xmlns:cs="http://schemas.microsoft.com/office/drawing/2012/chartStyle" xmlns:a="http://schemas.openxmlformats.org/drawingml/2006/main" meth="withinLinear" id="18">
  <a:schemeClr val="accent5"/>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 id="18">
  <a:schemeClr val="accent5"/>
</cs:colorStyle>
</file>

<file path=ppt/charts/colors29.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withinLinear" id="18">
  <a:schemeClr val="accent5"/>
</cs:colorStyle>
</file>

<file path=ppt/charts/colors34.xml><?xml version="1.0" encoding="utf-8"?>
<cs:colorStyle xmlns:cs="http://schemas.microsoft.com/office/drawing/2012/chartStyle" xmlns:a="http://schemas.openxmlformats.org/drawingml/2006/main" meth="withinLinear" id="16">
  <a:schemeClr val="accent3"/>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882E821-6A9C-53EE-849A-299732CCB5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FBD2FE65-49A7-0EF2-203C-3F7C449A20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A80507-9039-3146-94C2-81018AA3B883}" type="datetimeFigureOut">
              <a:rPr kumimoji="1" lang="ja-JP" altLang="en-US" smtClean="0"/>
              <a:t>2025/4/7</a:t>
            </a:fld>
            <a:endParaRPr kumimoji="1" lang="ja-JP" altLang="en-US"/>
          </a:p>
        </p:txBody>
      </p:sp>
      <p:sp>
        <p:nvSpPr>
          <p:cNvPr id="4" name="フッター プレースホルダー 3">
            <a:extLst>
              <a:ext uri="{FF2B5EF4-FFF2-40B4-BE49-F238E27FC236}">
                <a16:creationId xmlns:a16="http://schemas.microsoft.com/office/drawing/2014/main" id="{581580A5-8C39-1EE3-C6CF-085A76233F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4030BE95-3DE4-C9C9-95C0-169998D9D0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D59F16-3168-DE49-81EA-46D0E75A3ADA}" type="slidenum">
              <a:rPr kumimoji="1" lang="ja-JP" altLang="en-US" smtClean="0"/>
              <a:t>‹#›</a:t>
            </a:fld>
            <a:endParaRPr kumimoji="1" lang="ja-JP" altLang="en-US"/>
          </a:p>
        </p:txBody>
      </p:sp>
    </p:spTree>
    <p:extLst>
      <p:ext uri="{BB962C8B-B14F-4D97-AF65-F5344CB8AC3E}">
        <p14:creationId xmlns:p14="http://schemas.microsoft.com/office/powerpoint/2010/main" val="122904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B69C2-1BC6-4DA2-A19B-A2C62F6290B8}" type="datetimeFigureOut">
              <a:rPr kumimoji="1" lang="ja-JP" altLang="en-US" smtClean="0"/>
              <a:t>2025/4/7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3A737-A683-4419-866C-58B2C29EA7CD}" type="slidenum">
              <a:rPr kumimoji="1" lang="ja-JP" altLang="en-US" smtClean="0"/>
              <a:t>‹#›</a:t>
            </a:fld>
            <a:endParaRPr kumimoji="1" lang="ja-JP" altLang="en-US"/>
          </a:p>
        </p:txBody>
      </p:sp>
    </p:spTree>
    <p:extLst>
      <p:ext uri="{BB962C8B-B14F-4D97-AF65-F5344CB8AC3E}">
        <p14:creationId xmlns:p14="http://schemas.microsoft.com/office/powerpoint/2010/main" val="9592450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7C3A737-A683-4419-866C-58B2C29EA7CD}" type="slidenum">
              <a:rPr kumimoji="1" lang="ja-JP" altLang="en-US" smtClean="0"/>
              <a:t>1</a:t>
            </a:fld>
            <a:endParaRPr kumimoji="1" lang="ja-JP" altLang="en-US"/>
          </a:p>
        </p:txBody>
      </p:sp>
    </p:spTree>
    <p:extLst>
      <p:ext uri="{BB962C8B-B14F-4D97-AF65-F5344CB8AC3E}">
        <p14:creationId xmlns:p14="http://schemas.microsoft.com/office/powerpoint/2010/main" val="343632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346120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67719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3627222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494167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3084104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4053610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2873469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29A96-0137-85E5-8CE9-A37CCC28E9F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DEB2926-4913-D5C6-27E9-AFC0AF7D561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00462C-FB0A-ECD3-BFA1-0403B7405AC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85E831B-2EE0-2645-6904-3482629012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1368822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5130-A499-34B8-E084-E2A59B09E9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BFA8298-4449-8E40-ADBB-11328AB051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69A57FB-4407-8043-06D6-86A7476E5D6E}"/>
              </a:ext>
            </a:extLst>
          </p:cNvPr>
          <p:cNvSpPr>
            <a:spLocks noGrp="1"/>
          </p:cNvSpPr>
          <p:nvPr>
            <p:ph type="body" idx="1"/>
          </p:nvPr>
        </p:nvSpPr>
        <p:spPr/>
        <p:txBody>
          <a:bodyPr/>
          <a:lstStyle/>
          <a:p>
            <a:pPr algn="l"/>
            <a:endParaRPr kumimoji="1" lang="ja-JP" altLang="en-US"/>
          </a:p>
        </p:txBody>
      </p:sp>
    </p:spTree>
    <p:extLst>
      <p:ext uri="{BB962C8B-B14F-4D97-AF65-F5344CB8AC3E}">
        <p14:creationId xmlns:p14="http://schemas.microsoft.com/office/powerpoint/2010/main" val="2050098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B867E-6568-61DF-FAB9-139C4303948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58BD364-3ED4-9021-0683-E459CDAF50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6E84C3-87EE-4F3E-1888-7951D93B7234}"/>
              </a:ext>
            </a:extLst>
          </p:cNvPr>
          <p:cNvSpPr>
            <a:spLocks noGrp="1"/>
          </p:cNvSpPr>
          <p:nvPr>
            <p:ph type="body" idx="1"/>
          </p:nvPr>
        </p:nvSpPr>
        <p:spPr/>
        <p:txBody>
          <a:bodyPr/>
          <a:lstStyle/>
          <a:p>
            <a:pPr algn="l"/>
            <a:endParaRPr kumimoji="1" lang="ja-JP" altLang="en-US"/>
          </a:p>
        </p:txBody>
      </p:sp>
    </p:spTree>
    <p:extLst>
      <p:ext uri="{BB962C8B-B14F-4D97-AF65-F5344CB8AC3E}">
        <p14:creationId xmlns:p14="http://schemas.microsoft.com/office/powerpoint/2010/main" val="62627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A743A-C6D4-BBB2-8EDA-C23FC9CECE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CE4CC2-D96E-41FA-4E96-84A553A667D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F5E96F-25FA-19A2-E745-77F732990997}"/>
              </a:ext>
            </a:extLst>
          </p:cNvPr>
          <p:cNvSpPr>
            <a:spLocks noGrp="1"/>
          </p:cNvSpPr>
          <p:nvPr>
            <p:ph type="body" idx="1"/>
          </p:nvPr>
        </p:nvSpPr>
        <p:spPr/>
        <p:txBody>
          <a:bodyPr/>
          <a:lstStyle/>
          <a:p>
            <a:pPr algn="l"/>
            <a:endParaRPr kumimoji="1" lang="ja-JP" altLang="en-US"/>
          </a:p>
        </p:txBody>
      </p:sp>
    </p:spTree>
    <p:extLst>
      <p:ext uri="{BB962C8B-B14F-4D97-AF65-F5344CB8AC3E}">
        <p14:creationId xmlns:p14="http://schemas.microsoft.com/office/powerpoint/2010/main" val="3407091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06F92-44A6-4230-52A4-CE0701B016C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E3F7A47-B47D-538C-E7FD-B1DD5AB5502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48D4E9F-F9FD-D723-AFBB-5A74E0107834}"/>
              </a:ext>
            </a:extLst>
          </p:cNvPr>
          <p:cNvSpPr>
            <a:spLocks noGrp="1"/>
          </p:cNvSpPr>
          <p:nvPr>
            <p:ph type="body" idx="1"/>
          </p:nvPr>
        </p:nvSpPr>
        <p:spPr/>
        <p:txBody>
          <a:bodyPr/>
          <a:lstStyle/>
          <a:p>
            <a:pPr algn="l"/>
            <a:endParaRPr kumimoji="1" lang="ja-JP" altLang="en-US"/>
          </a:p>
        </p:txBody>
      </p:sp>
    </p:spTree>
    <p:extLst>
      <p:ext uri="{BB962C8B-B14F-4D97-AF65-F5344CB8AC3E}">
        <p14:creationId xmlns:p14="http://schemas.microsoft.com/office/powerpoint/2010/main" val="136565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2F701-373D-CDF7-2122-8F37383E8B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24FCE1-AA87-F54E-D050-E0636665EBE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B184926-1B10-F696-346C-0EDD0B7C749E}"/>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53498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DEF76-65E0-A559-39BA-4FEDB001409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8D75D1-34E2-AB29-D28C-7B18796EA7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AA833B-7349-267E-049D-99701E7E13C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09311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B4CA2-F2F2-F0CE-F734-692F0B7063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8CEFD0-807F-C407-C110-2101A9F0037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4463FE3-7303-365B-5F79-25FFF5849240}"/>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857911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903F9-CBF5-03C7-EA12-E7ABCB8469A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185F1C-0D6C-CC1C-F417-B25DE7949F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50CA573-933D-00C4-2E5C-A3C6CD0BE7C7}"/>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9087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FCEBB-AFD8-5E7A-E75F-11F1393F510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B6398BA-CE6C-A99B-9170-5D96914EA7F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73B972-B7D9-6711-7220-4637E1AA70A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130893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8DA31-4FC2-1C18-BB06-0B2AAE1498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E507B5-276A-1E97-8236-886AA74E15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FED0E39-41B4-CCCD-4A2A-C2AB233E472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D28F36C-140F-0D4A-6D28-88086D7879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BD10C-18FE-4B2F-ACB9-3730470E3AB4}"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Arial" panose="020B0604020202020204" pitchFamily="34" charset="0"/>
            </a:endParaRPr>
          </a:p>
        </p:txBody>
      </p:sp>
    </p:spTree>
    <p:extLst>
      <p:ext uri="{BB962C8B-B14F-4D97-AF65-F5344CB8AC3E}">
        <p14:creationId xmlns:p14="http://schemas.microsoft.com/office/powerpoint/2010/main" val="1935537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E032F-D635-797B-1D43-A3FC27E9F8E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AEF472-BE54-DBB1-F46E-E87CEB1CB2B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B903-CE5B-9624-2D2B-B5B6817EDD86}"/>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41614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F8184-D545-69CF-A414-BC84DA11EA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9DC841-C0A4-69A8-7CB9-FBFF6BD2861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6C2C6D-7A72-603D-D245-33BD61393F3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AF05800-E209-9773-A421-530AB31715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5A782-5027-4F2A-9234-781F3691A456}"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907778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9783-C67F-DFF7-8515-9B2A79CA2A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02258B4-C1C5-BD45-9E80-ECBA3D6E5B1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1E993A-3C5A-F658-DF3D-37894A2A0D5E}"/>
              </a:ext>
            </a:extLst>
          </p:cNvPr>
          <p:cNvSpPr>
            <a:spLocks noGrp="1"/>
          </p:cNvSpPr>
          <p:nvPr>
            <p:ph type="body" idx="1"/>
          </p:nvPr>
        </p:nvSpPr>
        <p:spPr/>
        <p:txBody>
          <a:bodyPr/>
          <a:lstStyle/>
          <a:p>
            <a:pPr algn="l"/>
            <a:endParaRPr kumimoji="1" lang="ja-JP" altLang="en-US"/>
          </a:p>
        </p:txBody>
      </p:sp>
    </p:spTree>
    <p:extLst>
      <p:ext uri="{BB962C8B-B14F-4D97-AF65-F5344CB8AC3E}">
        <p14:creationId xmlns:p14="http://schemas.microsoft.com/office/powerpoint/2010/main" val="2572764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728B9-CA48-CB97-A158-0554C4DD363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D0484A-04C9-E4AF-F7C9-77AB6494F4E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AF1330-8565-430F-EE67-6E46BA8F5BE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CEB9F30-4933-F127-31C7-55B798580EE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C3A737-A683-4419-866C-58B2C29EA7C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28324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66AB7-CFF8-C8F5-FC20-009A34756F8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B385C1-D628-88EA-E0F7-8B42FA2B30D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FC3A25B-BE38-BA4A-F34A-636F1A3BF4A8}"/>
              </a:ext>
            </a:extLst>
          </p:cNvPr>
          <p:cNvSpPr>
            <a:spLocks noGrp="1"/>
          </p:cNvSpPr>
          <p:nvPr>
            <p:ph type="body" idx="1"/>
          </p:nvPr>
        </p:nvSpPr>
        <p:spPr/>
        <p:txBody>
          <a:bodyPr/>
          <a:lstStyle/>
          <a:p>
            <a:pPr algn="l"/>
            <a:endParaRPr kumimoji="1" lang="ja-JP" altLang="en-US"/>
          </a:p>
        </p:txBody>
      </p:sp>
    </p:spTree>
    <p:extLst>
      <p:ext uri="{BB962C8B-B14F-4D97-AF65-F5344CB8AC3E}">
        <p14:creationId xmlns:p14="http://schemas.microsoft.com/office/powerpoint/2010/main" val="2745674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04A0-0FEE-2A4C-1847-551665F037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8EC9DB-B141-0570-16EF-366C6C69920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19E5B40-CFF4-7D79-1DA5-9C6E726F2A72}"/>
              </a:ext>
            </a:extLst>
          </p:cNvPr>
          <p:cNvSpPr>
            <a:spLocks noGrp="1"/>
          </p:cNvSpPr>
          <p:nvPr>
            <p:ph type="body" idx="1"/>
          </p:nvPr>
        </p:nvSpPr>
        <p:spPr/>
        <p:txBody>
          <a:bodyPr/>
          <a:lstStyle/>
          <a:p>
            <a:pPr algn="l"/>
            <a:endParaRPr kumimoji="1" lang="ja-JP" altLang="en-US"/>
          </a:p>
        </p:txBody>
      </p:sp>
    </p:spTree>
    <p:extLst>
      <p:ext uri="{BB962C8B-B14F-4D97-AF65-F5344CB8AC3E}">
        <p14:creationId xmlns:p14="http://schemas.microsoft.com/office/powerpoint/2010/main" val="4168093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B867E-6568-61DF-FAB9-139C4303948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58BD364-3ED4-9021-0683-E459CDAF50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6E84C3-87EE-4F3E-1888-7951D93B7234}"/>
              </a:ext>
            </a:extLst>
          </p:cNvPr>
          <p:cNvSpPr>
            <a:spLocks noGrp="1"/>
          </p:cNvSpPr>
          <p:nvPr>
            <p:ph type="body" idx="1"/>
          </p:nvPr>
        </p:nvSpPr>
        <p:spPr/>
        <p:txBody>
          <a:bodyPr/>
          <a:lstStyle/>
          <a:p>
            <a:pPr algn="l"/>
            <a:endParaRPr kumimoji="1" lang="ja-JP" altLang="en-US"/>
          </a:p>
        </p:txBody>
      </p:sp>
    </p:spTree>
    <p:extLst>
      <p:ext uri="{BB962C8B-B14F-4D97-AF65-F5344CB8AC3E}">
        <p14:creationId xmlns:p14="http://schemas.microsoft.com/office/powerpoint/2010/main" val="626271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06F92-44A6-4230-52A4-CE0701B016C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E3F7A47-B47D-538C-E7FD-B1DD5AB5502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48D4E9F-F9FD-D723-AFBB-5A74E0107834}"/>
              </a:ext>
            </a:extLst>
          </p:cNvPr>
          <p:cNvSpPr>
            <a:spLocks noGrp="1"/>
          </p:cNvSpPr>
          <p:nvPr>
            <p:ph type="body" idx="1"/>
          </p:nvPr>
        </p:nvSpPr>
        <p:spPr/>
        <p:txBody>
          <a:bodyPr/>
          <a:lstStyle/>
          <a:p>
            <a:pPr algn="l"/>
            <a:endParaRPr kumimoji="1" lang="ja-JP" altLang="en-US"/>
          </a:p>
        </p:txBody>
      </p:sp>
    </p:spTree>
    <p:extLst>
      <p:ext uri="{BB962C8B-B14F-4D97-AF65-F5344CB8AC3E}">
        <p14:creationId xmlns:p14="http://schemas.microsoft.com/office/powerpoint/2010/main" val="136565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BAA9B-854B-1089-5A10-297CC19FC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382DC-40A4-288F-AEE2-50690B73D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7AAFC8-F8D2-DE38-0C30-8FC2E61A96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a:latin typeface="Graphik Light" panose="020B040303020206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4502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3656D-1A1B-9020-5EB3-522FE4E3F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0F4D3-0589-6B1A-CE25-61C31E0B8C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829DA-E173-12AE-E22C-300D799D2D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5EC2E8-585D-3C6A-678F-DC86C3B39BB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FCE99B-24D4-404F-96EE-9FA7281F7691}" type="slidenum">
              <a:rPr kumimoji="0" lang="en-JP"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JP"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5285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27EC5-8DFF-4170-D79F-703859170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75FE8-17EF-0D1F-A712-35465D71D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F54D1A-1AD3-0B2A-24BE-454E73A34D7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C583D8-48ED-F1DE-C0B5-777012983A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FCE99B-24D4-404F-96EE-9FA7281F7691}" type="slidenum">
              <a:rPr kumimoji="0" lang="en-JP"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JP"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941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B4205-1811-12BB-2DD5-8C47B75D5D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256D46-F716-B69A-A1ED-4CEB2B9D96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869BD-8BFB-4A39-5887-48CFE96AB3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E7A0BD-C315-A504-965D-F7F7BAA65F6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FCE99B-24D4-404F-96EE-9FA7281F7691}" type="slidenum">
              <a:rPr kumimoji="0" lang="en-JP"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JP"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1665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50B08-D5AA-96D9-25BD-FBB79D01D3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DE5F20-8D3E-0237-8248-46EB2525F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E334F-1C35-5D3D-4BDD-A59BDBB732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97FD98-92C8-7358-41D4-E4E02B6D9C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FCE99B-24D4-404F-96EE-9FA7281F7691}" type="slidenum">
              <a:rPr kumimoji="0" lang="en-JP"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JP"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6626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BD10C-18FE-4B2F-ACB9-3730470E3AB4}"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0866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9F395-5F39-AF38-D3DB-3897163CD4F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FC21E27-2FD3-1D69-60C4-E6A429596C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C1044E-DA7E-DAED-1841-8E7F5E5CE059}"/>
              </a:ext>
            </a:extLst>
          </p:cNvPr>
          <p:cNvSpPr>
            <a:spLocks noGrp="1"/>
          </p:cNvSpPr>
          <p:nvPr>
            <p:ph type="body" idx="1"/>
          </p:nvPr>
        </p:nvSpPr>
        <p:spPr/>
        <p:txBody>
          <a:bodyPr/>
          <a:lstStyle/>
          <a:p>
            <a:pPr algn="l"/>
            <a:endParaRPr kumimoji="1" lang="ja-JP" altLang="en-US"/>
          </a:p>
        </p:txBody>
      </p:sp>
    </p:spTree>
    <p:extLst>
      <p:ext uri="{BB962C8B-B14F-4D97-AF65-F5344CB8AC3E}">
        <p14:creationId xmlns:p14="http://schemas.microsoft.com/office/powerpoint/2010/main" val="912308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BD10C-18FE-4B2F-ACB9-3730470E3AB4}"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8547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50800" y="274638"/>
            <a:ext cx="4733925" cy="266223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29B540-D7B9-4D85-A4AE-CA280C6F1B75}" type="slidenum">
              <a:rPr kumimoji="1" lang="ja-JP" altLang="en-US"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547437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50800" y="274638"/>
            <a:ext cx="4733925" cy="266223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29B540-D7B9-4D85-A4AE-CA280C6F1B75}" type="slidenum">
              <a:rPr kumimoji="1" lang="ja-JP" altLang="en-US"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180718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50800" y="274638"/>
            <a:ext cx="4733925" cy="266223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29B540-D7B9-4D85-A4AE-CA280C6F1B75}" type="slidenum">
              <a:rPr kumimoji="1" lang="ja-JP" altLang="en-US"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418339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50800" y="274638"/>
            <a:ext cx="4733925" cy="266223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29B540-D7B9-4D85-A4AE-CA280C6F1B75}" type="slidenum">
              <a:rPr kumimoji="1" lang="ja-JP" altLang="en-US"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389678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50800" y="274638"/>
            <a:ext cx="4733925" cy="266223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29B540-D7B9-4D85-A4AE-CA280C6F1B75}" type="slidenum">
              <a:rPr kumimoji="1" lang="ja-JP" altLang="en-US"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992450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50800" y="274638"/>
            <a:ext cx="4733925" cy="266223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29B540-D7B9-4D85-A4AE-CA280C6F1B75}" type="slidenum">
              <a:rPr kumimoji="1" lang="ja-JP" altLang="en-US"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504993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C6FB7-B923-FA18-982B-3F8B0C7E3FD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3CF2453-9598-740F-BC36-46F0AE939145}"/>
              </a:ext>
            </a:extLst>
          </p:cNvPr>
          <p:cNvSpPr>
            <a:spLocks noGrp="1" noRot="1" noChangeAspect="1"/>
          </p:cNvSpPr>
          <p:nvPr>
            <p:ph type="sldImg"/>
          </p:nvPr>
        </p:nvSpPr>
        <p:spPr>
          <a:xfrm>
            <a:off x="50800" y="274638"/>
            <a:ext cx="4733925" cy="2662237"/>
          </a:xfrm>
        </p:spPr>
      </p:sp>
      <p:sp>
        <p:nvSpPr>
          <p:cNvPr id="3" name="ノート プレースホルダー 2">
            <a:extLst>
              <a:ext uri="{FF2B5EF4-FFF2-40B4-BE49-F238E27FC236}">
                <a16:creationId xmlns:a16="http://schemas.microsoft.com/office/drawing/2014/main" id="{D074130C-C30B-6369-DF34-9B0C93E7355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19B6282-FF1C-5C04-446B-318893F2A47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1" lang="en-US" sz="12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216511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E2679-832C-4987-D53B-43B5C94F541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1D313C-C365-2C36-5B58-903ECCC1C2C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9DA2DE-55A3-8C78-D1CF-9946B280F17B}"/>
              </a:ext>
            </a:extLst>
          </p:cNvPr>
          <p:cNvSpPr>
            <a:spLocks noGrp="1"/>
          </p:cNvSpPr>
          <p:nvPr>
            <p:ph type="body" idx="1"/>
          </p:nvPr>
        </p:nvSpPr>
        <p:spPr/>
        <p:txBody>
          <a:bodyPr/>
          <a:lstStyle/>
          <a:p>
            <a:pPr algn="l"/>
            <a:endParaRPr kumimoji="1" lang="ja-JP" altLang="en-US"/>
          </a:p>
        </p:txBody>
      </p:sp>
    </p:spTree>
    <p:extLst>
      <p:ext uri="{BB962C8B-B14F-4D97-AF65-F5344CB8AC3E}">
        <p14:creationId xmlns:p14="http://schemas.microsoft.com/office/powerpoint/2010/main" val="1449910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6F81D-B764-2075-EB94-92531DA02B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A340EF4-C4E8-2432-D1F9-D9C046FB91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A57ADE-BA59-3131-A546-DFC204D371C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E334FF-2445-5B93-A622-7118BB32D1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5A782-5027-4F2A-9234-781F3691A456}"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1606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4EE40-112B-7A0E-ACCB-BFECF22AAD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956EC23-4BC3-13E9-2AFA-2E3E280CE14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7B3256C-F9DA-E7D8-DB70-4DAFBBE3D16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F207126-6092-8C40-5067-922386EC6E0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2264677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42572-49F2-4E42-A40D-E94C3B9CBE3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C6BE8C-4164-E5C1-1D51-75B0D26564F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3181C5-F81A-0B75-A962-792D26BD90C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3954726-E201-D083-BB92-9C1CBC8BE4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87072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4176237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A25D8-B3EE-B15C-A15A-F7FC28AC66B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C8E78F-4D71-1786-2309-D3286550ED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C78BD1B-1EBC-BC02-7CCA-F151D9D324E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F7BB44B-D88E-C8E3-EABA-ECF89DDEB58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379086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201D0-A85B-AC48-87DE-C5FA588F909F}"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15751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13.xml"/><Relationship Id="rId4" Type="http://schemas.openxmlformats.org/officeDocument/2006/relationships/image" Target="../media/image42.emf"/></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3.emf"/><Relationship Id="rId4" Type="http://schemas.openxmlformats.org/officeDocument/2006/relationships/oleObject" Target="../embeddings/oleObject4.bin"/></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42.emf"/></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43.emf"/><Relationship Id="rId4" Type="http://schemas.openxmlformats.org/officeDocument/2006/relationships/oleObject" Target="../embeddings/oleObject4.bin"/></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69.emf"/><Relationship Id="rId4" Type="http://schemas.openxmlformats.org/officeDocument/2006/relationships/oleObject" Target="../embeddings/oleObject6.bin"/></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70.emf"/><Relationship Id="rId4" Type="http://schemas.openxmlformats.org/officeDocument/2006/relationships/oleObject" Target="../embeddings/oleObject7.bin"/></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42.emf"/><Relationship Id="rId4" Type="http://schemas.openxmlformats.org/officeDocument/2006/relationships/oleObject" Target="../embeddings/oleObject8.bin"/></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oleObject" Target="../embeddings/oleObject9.bin"/></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5.xml"/><Relationship Id="rId1" Type="http://schemas.openxmlformats.org/officeDocument/2006/relationships/tags" Target="../tags/tag28.xml"/><Relationship Id="rId5" Type="http://schemas.openxmlformats.org/officeDocument/2006/relationships/image" Target="../media/image75.jpeg"/><Relationship Id="rId4" Type="http://schemas.openxmlformats.org/officeDocument/2006/relationships/image" Target="../media/image43.emf"/></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6.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5.xml"/><Relationship Id="rId4" Type="http://schemas.openxmlformats.org/officeDocument/2006/relationships/image" Target="../media/image46.sv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6.xml"/><Relationship Id="rId4" Type="http://schemas.openxmlformats.org/officeDocument/2006/relationships/image" Target="../media/image46.sv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6.xml"/><Relationship Id="rId1" Type="http://schemas.openxmlformats.org/officeDocument/2006/relationships/tags" Target="../tags/tag30.xml"/><Relationship Id="rId4" Type="http://schemas.openxmlformats.org/officeDocument/2006/relationships/image" Target="../media/image81.emf"/></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6.jpe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69.emf"/><Relationship Id="rId4" Type="http://schemas.openxmlformats.org/officeDocument/2006/relationships/oleObject" Target="../embeddings/oleObject13.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69.emf"/><Relationship Id="rId4" Type="http://schemas.openxmlformats.org/officeDocument/2006/relationships/oleObject" Target="../embeddings/oleObject14.bin"/></Relationships>
</file>

<file path=ppt/slideLayouts/_rels/slideLayout28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6.xml"/><Relationship Id="rId1" Type="http://schemas.openxmlformats.org/officeDocument/2006/relationships/tags" Target="../tags/tag35.xml"/><Relationship Id="rId4" Type="http://schemas.openxmlformats.org/officeDocument/2006/relationships/image" Target="../media/image82.emf"/></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7.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oleObject" Target="../embeddings/oleObject16.bin"/></Relationships>
</file>

<file path=ppt/slideLayouts/_rels/slideLayout29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6.xml"/><Relationship Id="rId1" Type="http://schemas.openxmlformats.org/officeDocument/2006/relationships/tags" Target="../tags/tag38.xml"/><Relationship Id="rId4" Type="http://schemas.openxmlformats.org/officeDocument/2006/relationships/image" Target="../media/image88.emf"/></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70.emf"/><Relationship Id="rId4" Type="http://schemas.openxmlformats.org/officeDocument/2006/relationships/oleObject" Target="../embeddings/oleObject18.bin"/></Relationships>
</file>

<file path=ppt/slideLayouts/_rels/slideLayout29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7.xml"/><Relationship Id="rId1" Type="http://schemas.openxmlformats.org/officeDocument/2006/relationships/tags" Target="../tags/tag43.xml"/><Relationship Id="rId4" Type="http://schemas.openxmlformats.org/officeDocument/2006/relationships/image" Target="../media/image89.emf"/></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7.xml"/><Relationship Id="rId4" Type="http://schemas.openxmlformats.org/officeDocument/2006/relationships/image" Target="../media/image46.svg"/></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69.emf"/><Relationship Id="rId4" Type="http://schemas.openxmlformats.org/officeDocument/2006/relationships/oleObject" Target="../embeddings/oleObject21.bin"/></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7.xml"/><Relationship Id="rId4" Type="http://schemas.openxmlformats.org/officeDocument/2006/relationships/image" Target="../media/image46.svg"/></Relationships>
</file>

<file path=ppt/slideLayouts/_rels/slideLayout30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69.emf"/><Relationship Id="rId4" Type="http://schemas.openxmlformats.org/officeDocument/2006/relationships/oleObject" Target="../embeddings/oleObject22.bin"/></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1.jpe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69.emf"/><Relationship Id="rId4" Type="http://schemas.openxmlformats.org/officeDocument/2006/relationships/oleObject" Target="../embeddings/oleObject23.bin"/></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1.xml"/><Relationship Id="rId1" Type="http://schemas.openxmlformats.org/officeDocument/2006/relationships/tags" Target="../tags/tag53.xml"/><Relationship Id="rId4" Type="http://schemas.openxmlformats.org/officeDocument/2006/relationships/image" Target="../media/image42.emf"/></Relationships>
</file>

<file path=ppt/slideLayouts/_rels/slideLayout38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1.xml"/><Relationship Id="rId1" Type="http://schemas.openxmlformats.org/officeDocument/2006/relationships/tags" Target="../tags/tag54.xml"/><Relationship Id="rId4" Type="http://schemas.openxmlformats.org/officeDocument/2006/relationships/image" Target="../media/image101.emf"/></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73.emf"/><Relationship Id="rId4" Type="http://schemas.openxmlformats.org/officeDocument/2006/relationships/oleObject" Target="../embeddings/oleObject27.bin"/></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12.xml"/><Relationship Id="rId4" Type="http://schemas.openxmlformats.org/officeDocument/2006/relationships/image" Target="../media/image46.sv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2.xml"/><Relationship Id="rId4" Type="http://schemas.openxmlformats.org/officeDocument/2006/relationships/image" Target="../media/image46.svg"/></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2.xml"/><Relationship Id="rId1" Type="http://schemas.openxmlformats.org/officeDocument/2006/relationships/tags" Target="../tags/tag58.xml"/><Relationship Id="rId4" Type="http://schemas.openxmlformats.org/officeDocument/2006/relationships/image" Target="../media/image81.emf"/></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6.jpeg"/><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69.emf"/><Relationship Id="rId4" Type="http://schemas.openxmlformats.org/officeDocument/2006/relationships/oleObject" Target="../embeddings/oleObject30.bin"/></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69.emf"/><Relationship Id="rId4" Type="http://schemas.openxmlformats.org/officeDocument/2006/relationships/oleObject" Target="../embeddings/oleObject31.bin"/></Relationships>
</file>

<file path=ppt/slideLayouts/_rels/slideLayout44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2.xml"/><Relationship Id="rId1" Type="http://schemas.openxmlformats.org/officeDocument/2006/relationships/tags" Target="../tags/tag63.xml"/><Relationship Id="rId4" Type="http://schemas.openxmlformats.org/officeDocument/2006/relationships/image" Target="../media/image82.emf"/></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87.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oleObject" Target="../embeddings/oleObject33.bin"/></Relationships>
</file>

<file path=ppt/slideLayouts/_rels/slideLayout45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2.xml"/><Relationship Id="rId1" Type="http://schemas.openxmlformats.org/officeDocument/2006/relationships/tags" Target="../tags/tag66.xml"/><Relationship Id="rId4" Type="http://schemas.openxmlformats.org/officeDocument/2006/relationships/image" Target="../media/image88.emf"/></Relationships>
</file>

<file path=ppt/slideLayouts/_rels/slideLayout45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70.emf"/><Relationship Id="rId4" Type="http://schemas.openxmlformats.org/officeDocument/2006/relationships/oleObject" Target="../embeddings/oleObject35.bin"/></Relationships>
</file>

<file path=ppt/slideLayouts/_rels/slideLayout45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6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42.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43.emf"/><Relationship Id="rId4" Type="http://schemas.openxmlformats.org/officeDocument/2006/relationships/oleObject" Target="../embeddings/oleObject4.bin"/></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3.emf"/><Relationship Id="rId4" Type="http://schemas.openxmlformats.org/officeDocument/2006/relationships/oleObject" Target="../embeddings/oleObject4.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92875"/>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defTabSz="228577">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6" name="Rectangle 5">
            <a:extLst>
              <a:ext uri="{FF2B5EF4-FFF2-40B4-BE49-F238E27FC236}">
                <a16:creationId xmlns:a16="http://schemas.microsoft.com/office/drawing/2014/main" id="{1111A382-997D-BF4D-A3EE-12756D2C0AD9}"/>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7" name="Rectangle 6">
            <a:extLst>
              <a:ext uri="{FF2B5EF4-FFF2-40B4-BE49-F238E27FC236}">
                <a16:creationId xmlns:a16="http://schemas.microsoft.com/office/drawing/2014/main" id="{1A30E18F-EEC2-024C-9E02-5FF0CE4DBF2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Tree>
    <p:extLst>
      <p:ext uri="{BB962C8B-B14F-4D97-AF65-F5344CB8AC3E}">
        <p14:creationId xmlns:p14="http://schemas.microsoft.com/office/powerpoint/2010/main" val="36497436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rame -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11A382-997D-BF4D-A3EE-12756D2C0AD9}"/>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5" name="Rectangle 4">
            <a:extLst>
              <a:ext uri="{FF2B5EF4-FFF2-40B4-BE49-F238E27FC236}">
                <a16:creationId xmlns:a16="http://schemas.microsoft.com/office/drawing/2014/main" id="{8584327E-B44F-DF48-824B-F605C817B4A9}"/>
              </a:ext>
            </a:extLst>
          </p:cNvPr>
          <p:cNvSpPr/>
          <p:nvPr userDrawn="1"/>
        </p:nvSpPr>
        <p:spPr>
          <a:xfrm>
            <a:off x="765370" y="2711900"/>
            <a:ext cx="3420000" cy="36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7" name="Rectangle 6">
            <a:extLst>
              <a:ext uri="{FF2B5EF4-FFF2-40B4-BE49-F238E27FC236}">
                <a16:creationId xmlns:a16="http://schemas.microsoft.com/office/drawing/2014/main" id="{2B3EB7D1-36AA-7949-A8F0-E81A0651B862}"/>
              </a:ext>
            </a:extLst>
          </p:cNvPr>
          <p:cNvSpPr/>
          <p:nvPr userDrawn="1"/>
        </p:nvSpPr>
        <p:spPr>
          <a:xfrm>
            <a:off x="8006633" y="2711900"/>
            <a:ext cx="3418606" cy="36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8" name="Rectangle 7">
            <a:extLst>
              <a:ext uri="{FF2B5EF4-FFF2-40B4-BE49-F238E27FC236}">
                <a16:creationId xmlns:a16="http://schemas.microsoft.com/office/drawing/2014/main" id="{2AC39B79-CF87-414C-88C2-5A7085EC5B5C}"/>
              </a:ext>
            </a:extLst>
          </p:cNvPr>
          <p:cNvSpPr/>
          <p:nvPr userDrawn="1"/>
        </p:nvSpPr>
        <p:spPr>
          <a:xfrm>
            <a:off x="4386698" y="2711900"/>
            <a:ext cx="3418606" cy="36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11" name="Picture 10" descr="A picture containing match, night sky&#10;&#10;Description automatically generated">
            <a:extLst>
              <a:ext uri="{FF2B5EF4-FFF2-40B4-BE49-F238E27FC236}">
                <a16:creationId xmlns:a16="http://schemas.microsoft.com/office/drawing/2014/main" id="{92D6B427-C5D4-C34C-8BDF-75C46C103A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9398" y="2711900"/>
            <a:ext cx="11833200" cy="3624100"/>
          </a:xfrm>
          <a:prstGeom prst="rect">
            <a:avLst/>
          </a:prstGeom>
          <a:noFill/>
        </p:spPr>
      </p:pic>
      <p:sp>
        <p:nvSpPr>
          <p:cNvPr id="12" name="Rectangle 11">
            <a:extLst>
              <a:ext uri="{FF2B5EF4-FFF2-40B4-BE49-F238E27FC236}">
                <a16:creationId xmlns:a16="http://schemas.microsoft.com/office/drawing/2014/main" id="{3BA801FD-B2BD-A84A-94BF-9BB105852FBA}"/>
              </a:ext>
            </a:extLst>
          </p:cNvPr>
          <p:cNvSpPr/>
          <p:nvPr userDrawn="1"/>
        </p:nvSpPr>
        <p:spPr>
          <a:xfrm>
            <a:off x="291548" y="2555025"/>
            <a:ext cx="11622156" cy="3662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10" name="Footer Placeholder 3">
            <a:extLst>
              <a:ext uri="{FF2B5EF4-FFF2-40B4-BE49-F238E27FC236}">
                <a16:creationId xmlns:a16="http://schemas.microsoft.com/office/drawing/2014/main" id="{1DEE6A96-E447-3242-B7CB-83872CF2242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3" name="Slide Number Placeholder 3">
            <a:extLst>
              <a:ext uri="{FF2B5EF4-FFF2-40B4-BE49-F238E27FC236}">
                <a16:creationId xmlns:a16="http://schemas.microsoft.com/office/drawing/2014/main" id="{0AD3918E-8429-164F-A920-8D9DAB7F58E3}"/>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3171941415"/>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ck3+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1"/>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2" y="4670854"/>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2" y="4425575"/>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13" name="Logo_WH" descr="Accenture logo in white">
            <a:extLst>
              <a:ext uri="{FF2B5EF4-FFF2-40B4-BE49-F238E27FC236}">
                <a16:creationId xmlns:a16="http://schemas.microsoft.com/office/drawing/2014/main" id="{6E8422F7-B85B-4755-B6A1-FFEA87624FFE}"/>
              </a:ext>
            </a:extLst>
          </p:cNvPr>
          <p:cNvGrpSpPr>
            <a:grpSpLocks noChangeAspect="1"/>
          </p:cNvGrpSpPr>
          <p:nvPr/>
        </p:nvGrpSpPr>
        <p:grpSpPr bwMode="black">
          <a:xfrm>
            <a:off x="381000" y="381002"/>
            <a:ext cx="1883664" cy="496247"/>
            <a:chOff x="1561" y="187"/>
            <a:chExt cx="4536" cy="1195"/>
          </a:xfrm>
        </p:grpSpPr>
        <p:sp>
          <p:nvSpPr>
            <p:cNvPr id="17" name="Freeform 5">
              <a:extLst>
                <a:ext uri="{FF2B5EF4-FFF2-40B4-BE49-F238E27FC236}">
                  <a16:creationId xmlns:a16="http://schemas.microsoft.com/office/drawing/2014/main" id="{64597228-D9AB-44B8-B1CD-B17ABE7714EB}"/>
                </a:ext>
              </a:extLst>
            </p:cNvPr>
            <p:cNvSpPr>
              <a:spLocks/>
            </p:cNvSpPr>
            <p:nvPr/>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 name="Freeform 6">
              <a:extLst>
                <a:ext uri="{FF2B5EF4-FFF2-40B4-BE49-F238E27FC236}">
                  <a16:creationId xmlns:a16="http://schemas.microsoft.com/office/drawing/2014/main" id="{C5BFA133-9FE4-4FB4-968A-A369A9EF6AE0}"/>
                </a:ext>
              </a:extLst>
            </p:cNvPr>
            <p:cNvSpPr>
              <a:spLocks noEditPoints="1"/>
            </p:cNvSpPr>
            <p:nvPr/>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15" name="Acc_StratConst_Logo_WH" descr="Accenture Strategy &amp; Consulting wordmark in white">
            <a:extLst>
              <a:ext uri="{FF2B5EF4-FFF2-40B4-BE49-F238E27FC236}">
                <a16:creationId xmlns:a16="http://schemas.microsoft.com/office/drawing/2014/main" id="{F43E7E2C-E773-440D-995A-BEA487CDD580}"/>
              </a:ext>
            </a:extLst>
          </p:cNvPr>
          <p:cNvSpPr>
            <a:spLocks noChangeAspect="1" noEditPoints="1"/>
          </p:cNvSpPr>
          <p:nvPr/>
        </p:nvSpPr>
        <p:spPr bwMode="auto">
          <a:xfrm>
            <a:off x="380999"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7434868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Whit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4"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4" y="4000500"/>
            <a:ext cx="6884561" cy="1092845"/>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4" y="5107309"/>
            <a:ext cx="4114799"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accent2"/>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4" y="5352585"/>
            <a:ext cx="4114799" cy="959315"/>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p:nvGrpSpPr>
        <p:grpSpPr bwMode="auto">
          <a:xfrm>
            <a:off x="9926899" y="381000"/>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 name="Freeform 6">
              <a:extLst>
                <a:ext uri="{FF2B5EF4-FFF2-40B4-BE49-F238E27FC236}">
                  <a16:creationId xmlns:a16="http://schemas.microsoft.com/office/drawing/2014/main" id="{1CAEDE4E-DAF3-4FBC-BAEB-E0C26C20EB9D}"/>
                </a:ext>
              </a:extLst>
            </p:cNvPr>
            <p:cNvSpPr>
              <a:spLocks noEditPoints="1"/>
            </p:cNvSpPr>
            <p:nvPr/>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15" name="Acc_StratConst_Logo_WH" descr="Accenture Strategy &amp; Consulting wordmark in black">
            <a:extLst>
              <a:ext uri="{FF2B5EF4-FFF2-40B4-BE49-F238E27FC236}">
                <a16:creationId xmlns:a16="http://schemas.microsoft.com/office/drawing/2014/main" id="{7B1CF608-98F2-48A0-8B28-858E9F07C3EB}"/>
              </a:ext>
            </a:extLst>
          </p:cNvPr>
          <p:cNvSpPr>
            <a:spLocks noChangeAspect="1" noEditPoints="1"/>
          </p:cNvSpPr>
          <p:nvPr/>
        </p:nvSpPr>
        <p:spPr bwMode="auto">
          <a:xfrm>
            <a:off x="7485451"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3518243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White2+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1"/>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2" y="4670854"/>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2" y="4425575"/>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grpSp>
        <p:nvGrpSpPr>
          <p:cNvPr id="12" name="Logo_BL" descr="Accenture logo in black and purple">
            <a:extLst>
              <a:ext uri="{FF2B5EF4-FFF2-40B4-BE49-F238E27FC236}">
                <a16:creationId xmlns:a16="http://schemas.microsoft.com/office/drawing/2014/main" id="{9F19D48A-46F6-4BAE-97F3-DFACD8E22BA1}"/>
              </a:ext>
            </a:extLst>
          </p:cNvPr>
          <p:cNvGrpSpPr>
            <a:grpSpLocks noChangeAspect="1"/>
          </p:cNvGrpSpPr>
          <p:nvPr/>
        </p:nvGrpSpPr>
        <p:grpSpPr bwMode="auto">
          <a:xfrm>
            <a:off x="382636" y="382726"/>
            <a:ext cx="1883664" cy="496357"/>
            <a:chOff x="2387" y="1701"/>
            <a:chExt cx="4535" cy="1195"/>
          </a:xfrm>
        </p:grpSpPr>
        <p:sp>
          <p:nvSpPr>
            <p:cNvPr id="14" name="Freeform 5">
              <a:extLst>
                <a:ext uri="{FF2B5EF4-FFF2-40B4-BE49-F238E27FC236}">
                  <a16:creationId xmlns:a16="http://schemas.microsoft.com/office/drawing/2014/main" id="{848F740B-2A73-4970-A31A-4A0E685E66A6}"/>
                </a:ext>
              </a:extLst>
            </p:cNvPr>
            <p:cNvSpPr>
              <a:spLocks/>
            </p:cNvSpPr>
            <p:nvPr/>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 name="Freeform 6">
              <a:extLst>
                <a:ext uri="{FF2B5EF4-FFF2-40B4-BE49-F238E27FC236}">
                  <a16:creationId xmlns:a16="http://schemas.microsoft.com/office/drawing/2014/main" id="{84A90C93-9B70-4203-9499-12D2A090A808}"/>
                </a:ext>
              </a:extLst>
            </p:cNvPr>
            <p:cNvSpPr>
              <a:spLocks noEditPoints="1"/>
            </p:cNvSpPr>
            <p:nvPr/>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17" name="Acc_StratConst_Logo_WH" descr="Accenture Strategy &amp; Consulting wordmark in black">
            <a:extLst>
              <a:ext uri="{FF2B5EF4-FFF2-40B4-BE49-F238E27FC236}">
                <a16:creationId xmlns:a16="http://schemas.microsoft.com/office/drawing/2014/main" id="{D3156E72-EC8C-4AC9-9616-9229D2394AEC}"/>
              </a:ext>
            </a:extLst>
          </p:cNvPr>
          <p:cNvSpPr>
            <a:spLocks noChangeAspect="1" noEditPoints="1"/>
          </p:cNvSpPr>
          <p:nvPr/>
        </p:nvSpPr>
        <p:spPr bwMode="auto">
          <a:xfrm>
            <a:off x="380999"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5857522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White3+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1"/>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2" y="4670854"/>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2" y="4425575"/>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637" y="382725"/>
            <a:ext cx="641503" cy="704088"/>
          </a:xfrm>
          <a:prstGeom prst="rect">
            <a:avLst/>
          </a:prstGeom>
        </p:spPr>
      </p:pic>
      <p:sp>
        <p:nvSpPr>
          <p:cNvPr id="11" name="Acc_StratConst_Logo_WH" descr="Accenture Strategy &amp; Consulting wordmark in black">
            <a:extLst>
              <a:ext uri="{FF2B5EF4-FFF2-40B4-BE49-F238E27FC236}">
                <a16:creationId xmlns:a16="http://schemas.microsoft.com/office/drawing/2014/main" id="{C0E80F08-09CE-4C0D-A7CA-68A3551A28E4}"/>
              </a:ext>
            </a:extLst>
          </p:cNvPr>
          <p:cNvSpPr>
            <a:spLocks noChangeAspect="1" noEditPoints="1"/>
          </p:cNvSpPr>
          <p:nvPr/>
        </p:nvSpPr>
        <p:spPr bwMode="auto">
          <a:xfrm>
            <a:off x="380999"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25598342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with Image - Gradient Dark">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p:nvPicPr>
        <p:blipFill rotWithShape="1">
          <a:blip r:embed="rId2">
            <a:extLst>
              <a:ext uri="{28A0092B-C50C-407E-A947-70E740481C1C}">
                <a14:useLocalDpi xmlns:a14="http://schemas.microsoft.com/office/drawing/2010/main" val="0"/>
              </a:ext>
            </a:extLst>
          </a:blip>
          <a:srcRect t="-18"/>
          <a:stretch/>
        </p:blipFill>
        <p:spPr bwMode="invGray">
          <a:xfrm>
            <a:off x="1186" y="0"/>
            <a:ext cx="12189631"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101"/>
            <a:ext cx="4953000" cy="1474215"/>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1"/>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2" y="381001"/>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4236515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with Image - Gradient Core">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1"/>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2" y="381001"/>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101"/>
            <a:ext cx="4953000" cy="170180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1150653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 Numbered, Gradient Mid Purple">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ltGray">
          <a:xfrm>
            <a:off x="0" y="2"/>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p:nvSpPr>
        <p:spPr bwMode="white">
          <a:xfrm>
            <a:off x="0" y="3429001"/>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6"/>
            <a:ext cx="6186712" cy="2194487"/>
          </a:xfrm>
        </p:spPr>
        <p:txBody>
          <a:bodyPr anchor="ctr"/>
          <a:lstStyle>
            <a:lvl1pPr marL="0" indent="0" algn="l" defTabSz="914377"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8" y="3889829"/>
            <a:ext cx="2993573" cy="242207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5451439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2" y="2182000"/>
            <a:ext cx="3267012" cy="2699331"/>
          </a:xfr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594">
              <a:buFont typeface="Arial" panose="020B0604020202020204" pitchFamily="34" charset="0"/>
              <a:buChar char="•"/>
              <a:defRPr sz="1800"/>
            </a:lvl3pPr>
            <a:lvl4pPr marL="457189">
              <a:buFont typeface="System Font"/>
              <a:buChar char="–"/>
              <a:defRPr sz="1600"/>
            </a:lvl4pPr>
            <a:lvl5pPr marL="685783">
              <a:buFont typeface="Arial" panose="020B0604020202020204" pitchFamily="34" charset="0"/>
              <a:buChar char="•"/>
              <a:defRPr sz="1600"/>
            </a:lvl5pPr>
          </a:lstStyle>
          <a:p>
            <a:pPr lvl="0"/>
            <a:r>
              <a:rPr lang="en-US"/>
              <a:t>Place agenda summary here </a:t>
            </a:r>
            <a:r>
              <a:rPr lang="en-GB"/>
              <a:t>in Palatino Linotype 24pt</a:t>
            </a:r>
          </a:p>
          <a:p>
            <a:pPr lvl="0"/>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2"/>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3" y="1371601"/>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3" y="1976479"/>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3" y="2581357"/>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3" y="3186235"/>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3" y="3791113"/>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3" y="4395991"/>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3" y="5000869"/>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3"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1" y="1371601"/>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1" y="1976479"/>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1" y="258135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1" y="3186235"/>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1" y="3791113"/>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1" y="4395991"/>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1" y="5000869"/>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1" y="560574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p:nvCxnSpPr>
        <p:spPr>
          <a:xfrm>
            <a:off x="4045241" y="1371602"/>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61" y="1371601"/>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61" y="1976479"/>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61" y="2581357"/>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61" y="3186235"/>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61" y="3791113"/>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61" y="4395991"/>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61" y="5000869"/>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61"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1" y="1371601"/>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1" y="1976479"/>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1" y="258135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1" y="3186235"/>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1" y="3791113"/>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1" y="4395991"/>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1" y="5000869"/>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1" y="560574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endParaRPr kumimoji="1" lang="ja-JP" altLang="en-US"/>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982628148"/>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1"/>
            <a:ext cx="11430000" cy="4940300"/>
          </a:xfrm>
        </p:spPr>
        <p:txBody>
          <a:bodyPr/>
          <a:lstStyle>
            <a:lvl1pPr marL="228594" indent="-228594">
              <a:buFont typeface="Arial" panose="020B0604020202020204" pitchFamily="34" charset="0"/>
              <a:buChar char="•"/>
              <a:defRPr/>
            </a:lvl1pPr>
            <a:lvl2pPr marL="457189">
              <a:defRPr/>
            </a:lvl2pPr>
            <a:lvl3pPr marL="685783">
              <a:defRPr/>
            </a:lvl3pPr>
            <a:lvl4pPr marL="914377">
              <a:defRPr/>
            </a:lvl4pPr>
            <a:lvl5pPr marL="1142971">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342628894"/>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Long Headline and 1 Column Dar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2"/>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108022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ame -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11A382-997D-BF4D-A3EE-12756D2C0AD9}"/>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5" name="Rectangle 4">
            <a:extLst>
              <a:ext uri="{FF2B5EF4-FFF2-40B4-BE49-F238E27FC236}">
                <a16:creationId xmlns:a16="http://schemas.microsoft.com/office/drawing/2014/main" id="{997CF17F-B18B-5D40-83F8-3A8CE9C5F555}"/>
              </a:ext>
            </a:extLst>
          </p:cNvPr>
          <p:cNvSpPr/>
          <p:nvPr userDrawn="1"/>
        </p:nvSpPr>
        <p:spPr>
          <a:xfrm>
            <a:off x="179401" y="180000"/>
            <a:ext cx="11833200" cy="61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0" i="0" err="1">
              <a:latin typeface="FS Albert Pro" pitchFamily="2" charset="77"/>
            </a:endParaRPr>
          </a:p>
        </p:txBody>
      </p:sp>
      <p:pic>
        <p:nvPicPr>
          <p:cNvPr id="7" name="Picture 6" descr="A picture containing match, night sky&#10;&#10;Description automatically generated">
            <a:extLst>
              <a:ext uri="{FF2B5EF4-FFF2-40B4-BE49-F238E27FC236}">
                <a16:creationId xmlns:a16="http://schemas.microsoft.com/office/drawing/2014/main" id="{0348845C-4F2C-9E40-80FB-45FDFAD507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42070" y="180000"/>
            <a:ext cx="4970530" cy="6156000"/>
          </a:xfrm>
          <a:prstGeom prst="rect">
            <a:avLst/>
          </a:prstGeom>
          <a:noFill/>
        </p:spPr>
      </p:pic>
      <p:sp>
        <p:nvSpPr>
          <p:cNvPr id="8" name="Rectangle 7">
            <a:extLst>
              <a:ext uri="{FF2B5EF4-FFF2-40B4-BE49-F238E27FC236}">
                <a16:creationId xmlns:a16="http://schemas.microsoft.com/office/drawing/2014/main" id="{667E1C57-D596-DE43-910B-64A8BE6E79CB}"/>
              </a:ext>
            </a:extLst>
          </p:cNvPr>
          <p:cNvSpPr/>
          <p:nvPr userDrawn="1"/>
        </p:nvSpPr>
        <p:spPr>
          <a:xfrm>
            <a:off x="6123969" y="278921"/>
            <a:ext cx="5789710" cy="5958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9" name="Footer Placeholder 3">
            <a:extLst>
              <a:ext uri="{FF2B5EF4-FFF2-40B4-BE49-F238E27FC236}">
                <a16:creationId xmlns:a16="http://schemas.microsoft.com/office/drawing/2014/main" id="{0565EA70-1ACD-2A4F-9D33-32C9F7BB47D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0" name="Slide Number Placeholder 3">
            <a:extLst>
              <a:ext uri="{FF2B5EF4-FFF2-40B4-BE49-F238E27FC236}">
                <a16:creationId xmlns:a16="http://schemas.microsoft.com/office/drawing/2014/main" id="{7240A766-914C-F94F-8CF8-350BD8373711}"/>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030435891"/>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1"/>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3"/>
            <a:ext cx="11430000" cy="4362707"/>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970888040"/>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3004458"/>
            <a:ext cx="5524500" cy="2865991"/>
          </a:xfrm>
        </p:spPr>
        <p:txBody>
          <a:bodyPr/>
          <a:lstStyle>
            <a:lvl1pPr marL="0" indent="0">
              <a:lnSpc>
                <a:spcPct val="90000"/>
              </a:lnSpc>
              <a:buNone/>
              <a:defRPr sz="2400">
                <a:solidFill>
                  <a:schemeClr val="accent1"/>
                </a:solidFill>
                <a:latin typeface="Palatino Linotype" panose="02040502050505030304" pitchFamily="18" charset="0"/>
              </a:defRPr>
            </a:lvl1pPr>
            <a:lvl2pPr marL="228594" indent="-228594">
              <a:buFont typeface="Arial" panose="020B0604020202020204" pitchFamily="34" charset="0"/>
              <a:buChar char="•"/>
              <a:defRPr sz="1800"/>
            </a:lvl2pPr>
            <a:lvl3pPr marL="457189">
              <a:buFont typeface="Arial" panose="020B0503030202060203" pitchFamily="34" charset="0"/>
              <a:buChar char="–"/>
              <a:defRPr sz="1800"/>
            </a:lvl3pPr>
            <a:lvl4pPr marL="685783">
              <a:buFont typeface="Arial" panose="020B0604020202020204" pitchFamily="34" charset="0"/>
              <a:buChar char="•"/>
              <a:defRPr sz="1600"/>
            </a:lvl4pPr>
            <a:lvl5pPr marL="914377">
              <a:buFont typeface="Arial" panose="020B0503030202060203" pitchFamily="34" charset="0"/>
              <a:buChar char="–"/>
              <a:defRPr sz="1600"/>
            </a:lvl5pPr>
          </a:lstStyle>
          <a:p>
            <a:pPr lvl="0"/>
            <a:r>
              <a:rPr lang="en-GB"/>
              <a:t>Place sub-headline here in Palatino Linotype 24pt, indent for other levels</a:t>
            </a:r>
            <a:endParaRPr lang="en-US"/>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7"/>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545433033"/>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10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1"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431913599"/>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380999"/>
            <a:ext cx="11429999" cy="798831"/>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10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1"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703913980"/>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380999"/>
            <a:ext cx="11429999" cy="798831"/>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1" y="1949195"/>
            <a:ext cx="5524500"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5"/>
            <a:ext cx="5524500"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1000" y="2772155"/>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1" y="2772155"/>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156048498"/>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381000"/>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594"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594"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4034855722"/>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1"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1" cy="457200"/>
          </a:xfrm>
        </p:spPr>
        <p:txBody>
          <a:bodyPr anchor="t"/>
          <a:lstStyle>
            <a:lvl1pPr marL="0" indent="0">
              <a:spcAft>
                <a:spcPts val="0"/>
              </a:spcAft>
              <a:buNone/>
              <a:defRPr sz="2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1"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1" cy="457200"/>
          </a:xfrm>
        </p:spPr>
        <p:txBody>
          <a:bodyPr anchor="t"/>
          <a:lstStyle>
            <a:lvl1pPr marL="0" indent="0">
              <a:spcAft>
                <a:spcPts val="0"/>
              </a:spcAft>
              <a:buNone/>
              <a:defRPr sz="2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1"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1" cy="457200"/>
          </a:xfrm>
        </p:spPr>
        <p:txBody>
          <a:bodyPr anchor="t"/>
          <a:lstStyle>
            <a:lvl1pPr marL="0" indent="0">
              <a:spcAft>
                <a:spcPts val="0"/>
              </a:spcAft>
              <a:buNone/>
              <a:defRPr sz="2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1"/>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2" y="3108961"/>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1"/>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2" y="3108961"/>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2" y="381000"/>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559488457"/>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p:nvCxnSpPr>
        <p:spPr>
          <a:xfrm>
            <a:off x="114156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p:nvCxnSpPr>
        <p:spPr>
          <a:xfrm>
            <a:off x="350358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p:nvCxnSpPr>
        <p:spPr>
          <a:xfrm>
            <a:off x="586560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p:nvCxnSpPr>
        <p:spPr>
          <a:xfrm>
            <a:off x="822762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p:nvCxnSpPr>
        <p:spPr>
          <a:xfrm>
            <a:off x="10589648"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953311664"/>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lt) 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5" name="Picture Placeholder 4">
            <a:extLst>
              <a:ext uri="{FF2B5EF4-FFF2-40B4-BE49-F238E27FC236}">
                <a16:creationId xmlns:a16="http://schemas.microsoft.com/office/drawing/2014/main" id="{636FB760-AEF8-46F8-B73E-B0A537402A7A}"/>
              </a:ext>
            </a:extLst>
          </p:cNvPr>
          <p:cNvSpPr>
            <a:spLocks noGrp="1"/>
          </p:cNvSpPr>
          <p:nvPr>
            <p:ph type="pic" sz="quarter" idx="28" hasCustomPrompt="1"/>
          </p:nvPr>
        </p:nvSpPr>
        <p:spPr>
          <a:xfrm>
            <a:off x="1141567" y="3619695"/>
            <a:ext cx="457200" cy="27432"/>
          </a:xfrm>
          <a:solidFill>
            <a:schemeClr val="accent1"/>
          </a:solidFill>
        </p:spPr>
        <p:txBody>
          <a:bodyPr/>
          <a:lstStyle>
            <a:lvl1pPr>
              <a:buNone/>
              <a:defRPr sz="300"/>
            </a:lvl1pPr>
          </a:lstStyle>
          <a:p>
            <a:r>
              <a:rPr lang="en-GB"/>
              <a:t> </a:t>
            </a:r>
            <a:endParaRPr lang="en-US"/>
          </a:p>
        </p:txBody>
      </p:sp>
      <p:sp>
        <p:nvSpPr>
          <p:cNvPr id="36" name="Picture Placeholder 4">
            <a:extLst>
              <a:ext uri="{FF2B5EF4-FFF2-40B4-BE49-F238E27FC236}">
                <a16:creationId xmlns:a16="http://schemas.microsoft.com/office/drawing/2014/main" id="{B9165B01-6544-4059-9AE2-42F4426A0387}"/>
              </a:ext>
            </a:extLst>
          </p:cNvPr>
          <p:cNvSpPr>
            <a:spLocks noGrp="1"/>
          </p:cNvSpPr>
          <p:nvPr>
            <p:ph type="pic" sz="quarter" idx="29" hasCustomPrompt="1"/>
          </p:nvPr>
        </p:nvSpPr>
        <p:spPr>
          <a:xfrm>
            <a:off x="3503587" y="3619695"/>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EB2E96CC-0F77-4F5D-A96C-5243BDB51C0E}"/>
              </a:ext>
            </a:extLst>
          </p:cNvPr>
          <p:cNvSpPr>
            <a:spLocks noGrp="1"/>
          </p:cNvSpPr>
          <p:nvPr>
            <p:ph type="pic" sz="quarter" idx="30" hasCustomPrompt="1"/>
          </p:nvPr>
        </p:nvSpPr>
        <p:spPr>
          <a:xfrm>
            <a:off x="5865607" y="3619695"/>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2D003B29-C8CB-4629-BF53-F5AEBE6FAE2A}"/>
              </a:ext>
            </a:extLst>
          </p:cNvPr>
          <p:cNvSpPr>
            <a:spLocks noGrp="1"/>
          </p:cNvSpPr>
          <p:nvPr>
            <p:ph type="pic" sz="quarter" idx="31" hasCustomPrompt="1"/>
          </p:nvPr>
        </p:nvSpPr>
        <p:spPr>
          <a:xfrm>
            <a:off x="8227627" y="3619695"/>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49BB6C55-F8C8-4B99-843F-9A6047B7A3E8}"/>
              </a:ext>
            </a:extLst>
          </p:cNvPr>
          <p:cNvSpPr>
            <a:spLocks noGrp="1"/>
          </p:cNvSpPr>
          <p:nvPr>
            <p:ph type="pic" sz="quarter" idx="32" hasCustomPrompt="1"/>
          </p:nvPr>
        </p:nvSpPr>
        <p:spPr>
          <a:xfrm>
            <a:off x="10570872" y="3619695"/>
            <a:ext cx="457200" cy="27432"/>
          </a:xfrm>
          <a:solidFill>
            <a:schemeClr val="accent1"/>
          </a:solidFill>
        </p:spPr>
        <p:txBody>
          <a:bodyPr/>
          <a:lstStyle>
            <a:lvl1pPr>
              <a:buNone/>
              <a:defRPr sz="300"/>
            </a:lvl1pPr>
          </a:lstStyle>
          <a:p>
            <a:r>
              <a:rPr lang="en-GB"/>
              <a:t> </a:t>
            </a:r>
            <a:endParaRPr lang="en-US"/>
          </a:p>
        </p:txBody>
      </p:sp>
      <p:sp>
        <p:nvSpPr>
          <p:cNvPr id="3" name="Slide Number Placeholder 2">
            <a:extLst>
              <a:ext uri="{FF2B5EF4-FFF2-40B4-BE49-F238E27FC236}">
                <a16:creationId xmlns:a16="http://schemas.microsoft.com/office/drawing/2014/main" id="{E2B047CF-EEDD-49CC-9871-80D6EF57FEB6}"/>
              </a:ext>
            </a:extLst>
          </p:cNvPr>
          <p:cNvSpPr>
            <a:spLocks noGrp="1"/>
          </p:cNvSpPr>
          <p:nvPr>
            <p:ph type="sldNum" sz="quarter" idx="33"/>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4139595644"/>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1"/>
            <a:ext cx="2047984" cy="2397859"/>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1" y="3914041"/>
            <a:ext cx="2047984" cy="2397859"/>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1"/>
            <a:ext cx="2047984" cy="2397859"/>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3" y="3914041"/>
            <a:ext cx="2047984" cy="2397859"/>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07639043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ame -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11A382-997D-BF4D-A3EE-12756D2C0AD9}"/>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5" name="Rectangle 4">
            <a:extLst>
              <a:ext uri="{FF2B5EF4-FFF2-40B4-BE49-F238E27FC236}">
                <a16:creationId xmlns:a16="http://schemas.microsoft.com/office/drawing/2014/main" id="{997CF17F-B18B-5D40-83F8-3A8CE9C5F555}"/>
              </a:ext>
            </a:extLst>
          </p:cNvPr>
          <p:cNvSpPr/>
          <p:nvPr userDrawn="1"/>
        </p:nvSpPr>
        <p:spPr>
          <a:xfrm>
            <a:off x="179401" y="180000"/>
            <a:ext cx="11833200" cy="61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0" i="0" err="1">
              <a:latin typeface="FS Albert Pro" pitchFamily="2" charset="77"/>
            </a:endParaRPr>
          </a:p>
        </p:txBody>
      </p:sp>
      <p:pic>
        <p:nvPicPr>
          <p:cNvPr id="7" name="Picture 6" descr="A picture containing match, night sky&#10;&#10;Description automatically generated">
            <a:extLst>
              <a:ext uri="{FF2B5EF4-FFF2-40B4-BE49-F238E27FC236}">
                <a16:creationId xmlns:a16="http://schemas.microsoft.com/office/drawing/2014/main" id="{0348845C-4F2C-9E40-80FB-45FDFAD507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42070" y="180000"/>
            <a:ext cx="4970530" cy="6156000"/>
          </a:xfrm>
          <a:prstGeom prst="rect">
            <a:avLst/>
          </a:prstGeom>
          <a:noFill/>
        </p:spPr>
      </p:pic>
      <p:sp>
        <p:nvSpPr>
          <p:cNvPr id="8" name="Rectangle 7">
            <a:extLst>
              <a:ext uri="{FF2B5EF4-FFF2-40B4-BE49-F238E27FC236}">
                <a16:creationId xmlns:a16="http://schemas.microsoft.com/office/drawing/2014/main" id="{667E1C57-D596-DE43-910B-64A8BE6E79CB}"/>
              </a:ext>
            </a:extLst>
          </p:cNvPr>
          <p:cNvSpPr/>
          <p:nvPr userDrawn="1"/>
        </p:nvSpPr>
        <p:spPr>
          <a:xfrm>
            <a:off x="282634" y="278921"/>
            <a:ext cx="11631046" cy="5958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9" name="Footer Placeholder 3">
            <a:extLst>
              <a:ext uri="{FF2B5EF4-FFF2-40B4-BE49-F238E27FC236}">
                <a16:creationId xmlns:a16="http://schemas.microsoft.com/office/drawing/2014/main" id="{0565EA70-1ACD-2A4F-9D33-32C9F7BB47D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0" name="Slide Number Placeholder 3">
            <a:extLst>
              <a:ext uri="{FF2B5EF4-FFF2-40B4-BE49-F238E27FC236}">
                <a16:creationId xmlns:a16="http://schemas.microsoft.com/office/drawing/2014/main" id="{7240A766-914C-F94F-8CF8-350BD8373711}"/>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965651876"/>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9"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D45672E8-3650-46F5-9B76-E6DC7967E2FA}" type="slidenum">
              <a:rPr kumimoji="1" lang="ja-JP" altLang="en-US" smtClean="0"/>
              <a:t>‹#›</a:t>
            </a:fld>
            <a:endParaRPr kumimoji="1" lang="ja-JP" alt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992703294"/>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ong Headline-Team 6-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3"/>
            <a:ext cx="1554480" cy="1943892"/>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9"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3"/>
            <a:ext cx="1554480" cy="1951959"/>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D45672E8-3650-46F5-9B76-E6DC7967E2FA}" type="slidenum">
              <a:rPr kumimoji="1" lang="ja-JP" altLang="en-US" smtClean="0"/>
              <a:t>‹#›</a:t>
            </a:fld>
            <a:endParaRPr kumimoji="1" lang="ja-JP" alt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7290668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1" y="1295234"/>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1" y="1295234"/>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4"/>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4" y="1295234"/>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4"/>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4" y="2786552"/>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4" y="2786552"/>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5" y="2786552"/>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7" y="2786552"/>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4" y="3842162"/>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4" y="3842162"/>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4" y="3842162"/>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5" y="3842162"/>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4" y="5333480"/>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4" y="5333480"/>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5" y="5333480"/>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7" y="5333480"/>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D45672E8-3650-46F5-9B76-E6DC7967E2FA}" type="slidenum">
              <a:rPr kumimoji="1" lang="ja-JP" altLang="en-US" smtClean="0"/>
              <a:t>‹#›</a:t>
            </a:fld>
            <a:endParaRPr kumimoji="1" lang="ja-JP" alt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3"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3"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4178176243"/>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2"/>
            <a:ext cx="6096000" cy="6857999"/>
          </a:xfrm>
          <a:solidFill>
            <a:schemeClr val="bg1">
              <a:lumMod val="95000"/>
            </a:schemeClr>
          </a:solidFill>
        </p:spPr>
        <p:txBody>
          <a:bodyPr tIns="548640" anchor="t"/>
          <a:lstStyle>
            <a:lvl1pPr marL="0" indent="0" algn="ctr" defTabSz="914377"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6"/>
            <a:ext cx="5330952" cy="3044265"/>
          </a:xfrm>
        </p:spPr>
        <p:txBody>
          <a:bodyPr/>
          <a:lstStyle>
            <a:lvl1pPr marL="0" indent="0">
              <a:lnSpc>
                <a:spcPct val="90000"/>
              </a:lnSpc>
              <a:buNone/>
              <a:defRPr sz="2400">
                <a:solidFill>
                  <a:schemeClr val="accent1"/>
                </a:solidFill>
                <a:latin typeface="Palatino Linotype" panose="02040502050505030304" pitchFamily="18" charset="0"/>
              </a:defRPr>
            </a:lvl1pPr>
            <a:lvl2pPr marL="228594" indent="-228594">
              <a:buFont typeface="Arial" panose="020B0604020202020204" pitchFamily="34" charset="0"/>
              <a:buChar char="•"/>
              <a:defRPr sz="1800"/>
            </a:lvl2pPr>
            <a:lvl3pPr marL="457189">
              <a:buFont typeface="Arial" panose="020B0503030202060203" pitchFamily="34" charset="0"/>
              <a:buChar char="–"/>
              <a:defRPr sz="1800"/>
            </a:lvl3pPr>
            <a:lvl4pPr marL="685783">
              <a:buFont typeface="Arial" panose="020B0604020202020204" pitchFamily="34" charset="0"/>
              <a:buChar char="•"/>
              <a:defRPr sz="1600"/>
            </a:lvl4pPr>
            <a:lvl5pPr marL="914377">
              <a:buFont typeface="Arial" panose="020B0503030202060203" pitchFamily="34" charset="0"/>
              <a:buChar char="–"/>
              <a:defRPr sz="1600"/>
            </a:lvl5pPr>
          </a:lstStyle>
          <a:p>
            <a:pPr lvl="0"/>
            <a:r>
              <a:rPr lang="en-GB"/>
              <a:t>Place sub-headline here in Palatino Linotype 24pt, indent for other </a:t>
            </a:r>
            <a:r>
              <a:rPr lang="en-US"/>
              <a:t>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D45672E8-3650-46F5-9B76-E6DC7967E2FA}" type="slidenum">
              <a:rPr kumimoji="1" lang="ja-JP" altLang="en-US" smtClean="0"/>
              <a:t>‹#›</a:t>
            </a:fld>
            <a:endParaRPr kumimoji="1" lang="ja-JP" altLang="en-US"/>
          </a:p>
        </p:txBody>
      </p:sp>
      <p:sp>
        <p:nvSpPr>
          <p:cNvPr id="9" name="GTS_Purple" descr="Accenture Greater Than symbol in purple">
            <a:extLst>
              <a:ext uri="{FF2B5EF4-FFF2-40B4-BE49-F238E27FC236}">
                <a16:creationId xmlns:a16="http://schemas.microsoft.com/office/drawing/2014/main" id="{C693E35B-30A7-4CA5-8D03-4B230C0B790D}"/>
              </a:ext>
            </a:extLst>
          </p:cNvPr>
          <p:cNvSpPr>
            <a:spLocks noChangeAspect="1"/>
          </p:cNvSpPr>
          <p:nvPr/>
        </p:nvSpPr>
        <p:spPr bwMode="auto">
          <a:xfrm>
            <a:off x="380209" y="6483675"/>
            <a:ext cx="183203"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2223303946"/>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hort Headline and Image 2">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8"/>
            <a:ext cx="5330952" cy="3047313"/>
          </a:xfrm>
        </p:spPr>
        <p:txBody>
          <a:bodyPr/>
          <a:lstStyle>
            <a:lvl1pPr marL="0" indent="0">
              <a:lnSpc>
                <a:spcPct val="90000"/>
              </a:lnSpc>
              <a:buNone/>
              <a:defRPr sz="2400">
                <a:solidFill>
                  <a:schemeClr val="tx1"/>
                </a:solidFill>
                <a:latin typeface="Palatino Linotype" panose="02040502050505030304" pitchFamily="18" charset="0"/>
              </a:defRPr>
            </a:lvl1pPr>
            <a:lvl2pPr marL="228594" indent="-228594">
              <a:buFont typeface="Arial" panose="020B0604020202020204" pitchFamily="34" charset="0"/>
              <a:buChar char="•"/>
              <a:defRPr sz="1800">
                <a:solidFill>
                  <a:schemeClr val="tx1"/>
                </a:solidFill>
              </a:defRPr>
            </a:lvl2pPr>
            <a:lvl3pPr marL="457189">
              <a:buFont typeface="Arial" panose="020B0503030202060203" pitchFamily="34" charset="0"/>
              <a:buChar char="–"/>
              <a:defRPr sz="1800">
                <a:solidFill>
                  <a:schemeClr val="tx1"/>
                </a:solidFill>
              </a:defRPr>
            </a:lvl3pPr>
            <a:lvl4pPr marL="685783">
              <a:buFont typeface="Arial" panose="020B0604020202020204" pitchFamily="34" charset="0"/>
              <a:buChar char="•"/>
              <a:defRPr sz="1600">
                <a:solidFill>
                  <a:schemeClr val="tx1"/>
                </a:solidFill>
              </a:defRPr>
            </a:lvl4pPr>
            <a:lvl5pPr marL="914377">
              <a:buFont typeface="Arial" panose="020B0503030202060203" pitchFamily="34" charset="0"/>
              <a:buChar char="–"/>
              <a:defRPr sz="1600">
                <a:solidFill>
                  <a:schemeClr val="tx1"/>
                </a:solidFill>
              </a:defRPr>
            </a:lvl5pPr>
          </a:lstStyle>
          <a:p>
            <a:pPr marL="0" marR="0" lvl="0" indent="0" algn="l" defTabSz="228594" rtl="0" eaLnBrk="1" fontAlgn="auto" latinLnBrk="0" hangingPunct="1">
              <a:lnSpc>
                <a:spcPct val="90000"/>
              </a:lnSpc>
              <a:spcBef>
                <a:spcPts val="0"/>
              </a:spcBef>
              <a:spcAft>
                <a:spcPts val="600"/>
              </a:spcAft>
              <a:buClrTx/>
              <a:buSzTx/>
              <a:buFont typeface="Arial" panose="020B0604020202020204" pitchFamily="34" charset="0"/>
              <a:buNone/>
              <a:tabLst/>
              <a:defRPr/>
            </a:pPr>
            <a:r>
              <a:rPr lang="en-GB"/>
              <a:t>Place sub-headline here in Palatino Linotype 24pt, indent for other </a:t>
            </a:r>
            <a:r>
              <a:rPr lang="en-US"/>
              <a:t>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D45672E8-3650-46F5-9B76-E6DC7967E2FA}" type="slidenum">
              <a:rPr kumimoji="1" lang="ja-JP" altLang="en-US" smtClean="0"/>
              <a:t>‹#›</a:t>
            </a:fld>
            <a:endParaRPr kumimoji="1" lang="ja-JP" altLang="en-US"/>
          </a:p>
        </p:txBody>
      </p:sp>
      <p:sp>
        <p:nvSpPr>
          <p:cNvPr id="9" name="GTS_Purple" descr="Accenture Greater Than symbol in white">
            <a:extLst>
              <a:ext uri="{FF2B5EF4-FFF2-40B4-BE49-F238E27FC236}">
                <a16:creationId xmlns:a16="http://schemas.microsoft.com/office/drawing/2014/main" id="{506D28C3-50B0-48F1-BC89-EB0610A161B8}"/>
              </a:ext>
            </a:extLst>
          </p:cNvPr>
          <p:cNvSpPr>
            <a:spLocks noChangeAspect="1"/>
          </p:cNvSpPr>
          <p:nvPr/>
        </p:nvSpPr>
        <p:spPr bwMode="auto">
          <a:xfrm>
            <a:off x="380209" y="6483675"/>
            <a:ext cx="183203"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2495518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026839" y="943235"/>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2" y="744434"/>
            <a:ext cx="4190999" cy="4976447"/>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2"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4048165134"/>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2" y="744434"/>
            <a:ext cx="4190999" cy="4976447"/>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2"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539673795"/>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tatistics 1">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p:nvSpPr>
        <p:spPr bwMode="white">
          <a:xfrm>
            <a:off x="-11" y="-2"/>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400"/>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7"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24</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1"/>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2" y="381001"/>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p:nvCxnSpPr>
        <p:spPr>
          <a:xfrm>
            <a:off x="0" y="3155951"/>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3" y="381001"/>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2" y="3536950"/>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3" y="3536950"/>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p:nvCxnSpPr>
        <p:spPr>
          <a:xfrm>
            <a:off x="3047999" y="-2"/>
            <a:ext cx="0" cy="631190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p:nvSpPr>
        <p:spPr bwMode="white">
          <a:xfrm>
            <a:off x="0" y="6311901"/>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3"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24</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7" y="4646022"/>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24</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3"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24</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endParaRPr kumimoji="1" lang="ja-JP" altLang="en-US"/>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70"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0712363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tatistics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p:nvSpPr>
        <p:spPr bwMode="white">
          <a:xfrm>
            <a:off x="0" y="6311901"/>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Rectangle 28">
            <a:extLst>
              <a:ext uri="{FF2B5EF4-FFF2-40B4-BE49-F238E27FC236}">
                <a16:creationId xmlns:a16="http://schemas.microsoft.com/office/drawing/2014/main" id="{F2E53630-789F-425F-8AB1-96EFF4EA1E46}"/>
              </a:ext>
            </a:extLst>
          </p:cNvPr>
          <p:cNvSpPr/>
          <p:nvPr/>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3D16F949-3472-4EBC-9DC1-05EC807C9FC0}"/>
              </a:ext>
            </a:extLst>
          </p:cNvPr>
          <p:cNvSpPr/>
          <p:nvPr/>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1001"/>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20</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9" y="3538765"/>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7" y="4647838"/>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44" indent="-285744">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20</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7" y="3538765"/>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5"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20</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9"/>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594" lvl="0" indent="-228594" algn="ctr"/>
            <a:r>
              <a:rPr lang="en-GB"/>
              <a:t>Drag picture to placeholder </a:t>
            </a:r>
          </a:p>
          <a:p>
            <a:pPr marL="228594" lvl="0" indent="-228594"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2" y="3538765"/>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5000" y="4647836"/>
            <a:ext cx="2285995" cy="1662795"/>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headline20</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8"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Arial"/>
                <a:ea typeface="+mj-ea"/>
                <a:cs typeface="+mj-cs"/>
              </a:defRPr>
            </a:lvl1pPr>
            <a:lvl2pPr>
              <a:defRPr/>
            </a:lvl2pPr>
            <a:lvl3pPr>
              <a:defRPr/>
            </a:lvl3pPr>
            <a:lvl4pPr>
              <a:defRPr/>
            </a:lvl4pPr>
            <a:lvl5pPr>
              <a:defRPr/>
            </a:lvl5pPr>
          </a:lstStyle>
          <a:p>
            <a:pPr marL="0" marR="0" lvl="0" indent="0" algn="l" defTabSz="914377"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Arial"/>
                <a:ea typeface="+mj-ea"/>
                <a:cs typeface="+mj-cs"/>
              </a:rPr>
              <a:t>P</a:t>
            </a:r>
            <a:r>
              <a:rPr kumimoji="0" lang="en-US" sz="3600" b="1" i="0" u="none" strike="noStrike" kern="1200" cap="none" spc="0" normalizeH="0" baseline="0" noProof="0">
                <a:ln>
                  <a:noFill/>
                </a:ln>
                <a:solidFill>
                  <a:srgbClr val="000000"/>
                </a:solidFill>
                <a:effectLst/>
                <a:uLnTx/>
                <a:uFillTx/>
                <a:latin typeface="Arial"/>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endParaRPr kumimoji="1" lang="ja-JP" altLang="en-US"/>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70"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9529223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Key Message Gradient Dark 1">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6"/>
            <a:ext cx="8656320" cy="2826151"/>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598088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rame -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11A382-997D-BF4D-A3EE-12756D2C0AD9}"/>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5" name="Rectangle 4">
            <a:extLst>
              <a:ext uri="{FF2B5EF4-FFF2-40B4-BE49-F238E27FC236}">
                <a16:creationId xmlns:a16="http://schemas.microsoft.com/office/drawing/2014/main" id="{997CF17F-B18B-5D40-83F8-3A8CE9C5F555}"/>
              </a:ext>
            </a:extLst>
          </p:cNvPr>
          <p:cNvSpPr/>
          <p:nvPr userDrawn="1"/>
        </p:nvSpPr>
        <p:spPr>
          <a:xfrm>
            <a:off x="179401" y="180000"/>
            <a:ext cx="11833200" cy="61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0" i="0" err="1">
              <a:latin typeface="FS Albert Pro" pitchFamily="2" charset="77"/>
            </a:endParaRPr>
          </a:p>
        </p:txBody>
      </p:sp>
      <p:pic>
        <p:nvPicPr>
          <p:cNvPr id="7" name="Picture 6" descr="A picture containing match, night sky&#10;&#10;Description automatically generated">
            <a:extLst>
              <a:ext uri="{FF2B5EF4-FFF2-40B4-BE49-F238E27FC236}">
                <a16:creationId xmlns:a16="http://schemas.microsoft.com/office/drawing/2014/main" id="{0348845C-4F2C-9E40-80FB-45FDFAD507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9398" y="3020250"/>
            <a:ext cx="11833200" cy="3315750"/>
          </a:xfrm>
          <a:prstGeom prst="rect">
            <a:avLst/>
          </a:prstGeom>
          <a:noFill/>
        </p:spPr>
      </p:pic>
      <p:sp>
        <p:nvSpPr>
          <p:cNvPr id="8" name="Rectangle 7">
            <a:extLst>
              <a:ext uri="{FF2B5EF4-FFF2-40B4-BE49-F238E27FC236}">
                <a16:creationId xmlns:a16="http://schemas.microsoft.com/office/drawing/2014/main" id="{667E1C57-D596-DE43-910B-64A8BE6E79CB}"/>
              </a:ext>
            </a:extLst>
          </p:cNvPr>
          <p:cNvSpPr/>
          <p:nvPr userDrawn="1"/>
        </p:nvSpPr>
        <p:spPr>
          <a:xfrm>
            <a:off x="287603" y="1945574"/>
            <a:ext cx="11616796" cy="4277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9" name="Footer Placeholder 3">
            <a:extLst>
              <a:ext uri="{FF2B5EF4-FFF2-40B4-BE49-F238E27FC236}">
                <a16:creationId xmlns:a16="http://schemas.microsoft.com/office/drawing/2014/main" id="{E6B37386-8023-DE42-A448-6E8C11357DD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0" name="Slide Number Placeholder 3">
            <a:extLst>
              <a:ext uri="{FF2B5EF4-FFF2-40B4-BE49-F238E27FC236}">
                <a16:creationId xmlns:a16="http://schemas.microsoft.com/office/drawing/2014/main" id="{650471CF-0FAA-B444-89E9-3AD8329370C2}"/>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066113495"/>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Key Message Mid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6"/>
            <a:ext cx="8656320" cy="2826151"/>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5369651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6"/>
            <a:ext cx="8656320" cy="2826151"/>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5962006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1"/>
            <a:ext cx="11430000" cy="800100"/>
          </a:xfrm>
        </p:spPr>
        <p:txBody>
          <a:bodyPr/>
          <a:lstStyle>
            <a:lvl1pPr>
              <a:defRPr sz="3600"/>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416709213"/>
      </p:ext>
    </p:extLst>
  </p:cSld>
  <p:clrMapOvr>
    <a:masterClrMapping/>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1"/>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US"/>
              <a:t>Place subtitle here in </a:t>
            </a:r>
            <a:r>
              <a:rPr lang="en-GB"/>
              <a:t>Palatino Linotype </a:t>
            </a:r>
            <a:r>
              <a:rPr lang="en-US"/>
              <a:t>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478204664"/>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208625766"/>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Full Bleed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70"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620033" y="6580923"/>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defTabSz="228594">
              <a:spcAft>
                <a:spcPts val="1200"/>
              </a:spcAft>
            </a:pPr>
            <a:fld id="{CC9E6EB9-168E-4914-8CC7-2E853AFB4F1B}" type="slidenum">
              <a:rPr lang="en-GB" smtClean="0"/>
              <a:pPr defTabSz="228594">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698425" y="6586001"/>
            <a:ext cx="3112111" cy="203203"/>
          </a:xfrm>
          <a:prstGeom prst="rect">
            <a:avLst/>
          </a:prstGeom>
          <a:noFill/>
        </p:spPr>
        <p:txBody>
          <a:bodyPr wrap="square" lIns="0" tIns="0" rIns="0" bIns="0" rtlCol="0" anchor="ctr">
            <a:no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sz="1400" noProof="0">
              <a:solidFill>
                <a:schemeClr val="tx1">
                  <a:alpha val="75000"/>
                </a:schemeClr>
              </a:solidFill>
            </a:endParaRPr>
          </a:p>
        </p:txBody>
      </p:sp>
    </p:spTree>
    <p:extLst>
      <p:ext uri="{BB962C8B-B14F-4D97-AF65-F5344CB8AC3E}">
        <p14:creationId xmlns:p14="http://schemas.microsoft.com/office/powerpoint/2010/main" val="1600295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ext with Space for chart on r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768527-37B4-47B5-A330-728A91729CEB}"/>
              </a:ext>
            </a:extLst>
          </p:cNvPr>
          <p:cNvGraphicFramePr>
            <a:graphicFrameLocks noChangeAspect="1"/>
          </p:cNvGraphicFramePr>
          <p:nvPr userDrawn="1">
            <p:custDataLst>
              <p:tags r:id="rId1"/>
            </p:custDataLst>
            <p:extLst>
              <p:ext uri="{D42A27DB-BD31-4B8C-83A1-F6EECF244321}">
                <p14:modId xmlns:p14="http://schemas.microsoft.com/office/powerpoint/2010/main" val="1238412902"/>
              </p:ext>
            </p:extLst>
          </p:nvPr>
        </p:nvGraphicFramePr>
        <p:xfrm>
          <a:off x="1588" y="1587"/>
          <a:ext cx="1589" cy="1588"/>
        </p:xfrm>
        <a:graphic>
          <a:graphicData uri="http://schemas.openxmlformats.org/presentationml/2006/ole">
            <mc:AlternateContent xmlns:mc="http://schemas.openxmlformats.org/markup-compatibility/2006">
              <mc:Choice xmlns:v="urn:schemas-microsoft-com:vml" Requires="v">
                <p:oleObj name="think-cell スライド" r:id="rId3" imgW="470" imgH="469" progId="TCLayout.ActiveDocument.1">
                  <p:embed/>
                </p:oleObj>
              </mc:Choice>
              <mc:Fallback>
                <p:oleObj name="think-cell スライド" r:id="rId3" imgW="470" imgH="469" progId="TCLayout.ActiveDocument.1">
                  <p:embed/>
                  <p:pic>
                    <p:nvPicPr>
                      <p:cNvPr id="3" name="Object 2" hidden="1">
                        <a:extLst>
                          <a:ext uri="{FF2B5EF4-FFF2-40B4-BE49-F238E27FC236}">
                            <a16:creationId xmlns:a16="http://schemas.microsoft.com/office/drawing/2014/main" id="{E7768527-37B4-47B5-A330-728A91729CEB}"/>
                          </a:ext>
                        </a:extLst>
                      </p:cNvPr>
                      <p:cNvPicPr/>
                      <p:nvPr/>
                    </p:nvPicPr>
                    <p:blipFill>
                      <a:blip r:embed="rId4"/>
                      <a:stretch>
                        <a:fillRect/>
                      </a:stretch>
                    </p:blipFill>
                    <p:spPr>
                      <a:xfrm>
                        <a:off x="1588" y="1587"/>
                        <a:ext cx="1589" cy="1588"/>
                      </a:xfrm>
                      <a:prstGeom prst="rect">
                        <a:avLst/>
                      </a:prstGeom>
                    </p:spPr>
                  </p:pic>
                </p:oleObj>
              </mc:Fallback>
            </mc:AlternateContent>
          </a:graphicData>
        </a:graphic>
      </p:graphicFrame>
      <p:sp>
        <p:nvSpPr>
          <p:cNvPr id="12" name="Title 1">
            <a:extLst>
              <a:ext uri="{FF2B5EF4-FFF2-40B4-BE49-F238E27FC236}">
                <a16:creationId xmlns:a16="http://schemas.microsoft.com/office/drawing/2014/main" id="{67047B39-E238-4B3A-808A-B1741821BBF5}"/>
              </a:ext>
            </a:extLst>
          </p:cNvPr>
          <p:cNvSpPr>
            <a:spLocks noGrp="1"/>
          </p:cNvSpPr>
          <p:nvPr>
            <p:ph type="title" hasCustomPrompt="1"/>
          </p:nvPr>
        </p:nvSpPr>
        <p:spPr>
          <a:xfrm>
            <a:off x="381000" y="381003"/>
            <a:ext cx="11430000" cy="726439"/>
          </a:xfrm>
          <a:prstGeom prst="rect">
            <a:avLst/>
          </a:prstGeom>
        </p:spPr>
        <p:txBody>
          <a:bodyPr vert="horz"/>
          <a:lstStyle>
            <a:lvl1pPr>
              <a:lnSpc>
                <a:spcPct val="80000"/>
              </a:lnSpc>
              <a:defRPr sz="2799"/>
            </a:lvl1pPr>
          </a:lstStyle>
          <a:p>
            <a:r>
              <a:rPr lang="en-US"/>
              <a:t>Insert Main Title at 28pt</a:t>
            </a:r>
          </a:p>
        </p:txBody>
      </p:sp>
      <p:sp>
        <p:nvSpPr>
          <p:cNvPr id="8" name="Footer Placeholder 6">
            <a:extLst>
              <a:ext uri="{FF2B5EF4-FFF2-40B4-BE49-F238E27FC236}">
                <a16:creationId xmlns:a16="http://schemas.microsoft.com/office/drawing/2014/main" id="{E10C5099-4938-6348-ACBD-FCBD61048622}"/>
              </a:ext>
            </a:extLst>
          </p:cNvPr>
          <p:cNvSpPr txBox="1">
            <a:spLocks/>
          </p:cNvSpPr>
          <p:nvPr userDrawn="1"/>
        </p:nvSpPr>
        <p:spPr>
          <a:xfrm>
            <a:off x="8096145" y="6393635"/>
            <a:ext cx="3733635" cy="270112"/>
          </a:xfrm>
          <a:prstGeom prst="rect">
            <a:avLst/>
          </a:prstGeom>
        </p:spPr>
        <p:txBody>
          <a:bodyPr tIns="0" bIns="0" anchor="b"/>
          <a:lstStyle>
            <a:defPPr>
              <a:defRPr lang="en-US"/>
            </a:defPPr>
            <a:lvl1pPr algn="r" rtl="0" fontAlgn="base">
              <a:spcBef>
                <a:spcPct val="0"/>
              </a:spcBef>
              <a:spcAft>
                <a:spcPct val="0"/>
              </a:spcAft>
              <a:defRPr sz="800" kern="1200">
                <a:solidFill>
                  <a:schemeClr val="tx1">
                    <a:alpha val="5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194"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0000">
                    <a:alpha val="50000"/>
                  </a:srgbClr>
                </a:solidFill>
                <a:effectLst/>
                <a:uLnTx/>
                <a:uFillTx/>
                <a:latin typeface="Graphik"/>
                <a:ea typeface="+mn-ea"/>
                <a:cs typeface="Arial" charset="0"/>
              </a:rPr>
              <a:t>Copyright © 2020 Accenture. All rights reserved.</a:t>
            </a:r>
          </a:p>
        </p:txBody>
      </p:sp>
      <p:sp>
        <p:nvSpPr>
          <p:cNvPr id="9" name="Slide Number Placeholder 9">
            <a:extLst>
              <a:ext uri="{FF2B5EF4-FFF2-40B4-BE49-F238E27FC236}">
                <a16:creationId xmlns:a16="http://schemas.microsoft.com/office/drawing/2014/main" id="{DE6495C3-5204-E54D-BCF6-BD0B22EF5FB1}"/>
              </a:ext>
            </a:extLst>
          </p:cNvPr>
          <p:cNvSpPr txBox="1">
            <a:spLocks/>
          </p:cNvSpPr>
          <p:nvPr userDrawn="1"/>
        </p:nvSpPr>
        <p:spPr>
          <a:xfrm flipH="1">
            <a:off x="363065" y="6393633"/>
            <a:ext cx="561476" cy="273403"/>
          </a:xfrm>
          <a:prstGeom prst="rect">
            <a:avLst/>
          </a:prstGeom>
        </p:spPr>
        <p:txBody>
          <a:bodyPr tIns="0" bIns="0" anchor="b"/>
          <a:lstStyle>
            <a:defPPr>
              <a:defRPr lang="en-US"/>
            </a:defPPr>
            <a:lvl1pPr algn="l" rtl="0" fontAlgn="base">
              <a:spcBef>
                <a:spcPct val="0"/>
              </a:spcBef>
              <a:spcAft>
                <a:spcPct val="0"/>
              </a:spcAft>
              <a:defRPr sz="1000" b="1" kern="1200">
                <a:solidFill>
                  <a:schemeClr val="tx1"/>
                </a:solidFill>
                <a:latin typeface="+mj-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194" rtl="0" eaLnBrk="1" fontAlgn="base" latinLnBrk="0" hangingPunct="1">
              <a:lnSpc>
                <a:spcPct val="100000"/>
              </a:lnSpc>
              <a:spcBef>
                <a:spcPct val="0"/>
              </a:spcBef>
              <a:spcAft>
                <a:spcPct val="0"/>
              </a:spcAft>
              <a:buClrTx/>
              <a:buSzTx/>
              <a:buFontTx/>
              <a:buNone/>
              <a:tabLst/>
              <a:defRPr/>
            </a:pPr>
            <a:fld id="{4F9AC08D-23A9-440E-BCB9-AA1E9877CC38}" type="slidenum">
              <a:rPr kumimoji="0" lang="en-US" sz="1000" b="1" i="0" u="none" strike="noStrike" kern="1200" cap="none" spc="0" normalizeH="0" baseline="0" noProof="0" smtClean="0">
                <a:ln>
                  <a:noFill/>
                </a:ln>
                <a:solidFill>
                  <a:srgbClr val="000000"/>
                </a:solidFill>
                <a:effectLst/>
                <a:uLnTx/>
                <a:uFillTx/>
                <a:latin typeface="Graphik"/>
                <a:ea typeface="+mn-ea"/>
                <a:cs typeface="Arial" charset="0"/>
              </a:rPr>
              <a:pPr marL="0" marR="0" lvl="0" indent="0" algn="l" defTabSz="914194" rtl="0" eaLnBrk="1" fontAlgn="base" latinLnBrk="0" hangingPunct="1">
                <a:lnSpc>
                  <a:spcPct val="100000"/>
                </a:lnSpc>
                <a:spcBef>
                  <a:spcPct val="0"/>
                </a:spcBef>
                <a:spcAft>
                  <a:spcPct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Graphik"/>
              <a:ea typeface="+mn-ea"/>
              <a:cs typeface="Arial" charset="0"/>
            </a:endParaRPr>
          </a:p>
        </p:txBody>
      </p:sp>
      <p:sp>
        <p:nvSpPr>
          <p:cNvPr id="11" name="Footer Placeholder 6">
            <a:extLst>
              <a:ext uri="{FF2B5EF4-FFF2-40B4-BE49-F238E27FC236}">
                <a16:creationId xmlns:a16="http://schemas.microsoft.com/office/drawing/2014/main" id="{49F6EBC5-4C8C-E340-B17D-59F304614F8C}"/>
              </a:ext>
            </a:extLst>
          </p:cNvPr>
          <p:cNvSpPr txBox="1">
            <a:spLocks/>
          </p:cNvSpPr>
          <p:nvPr userDrawn="1"/>
        </p:nvSpPr>
        <p:spPr>
          <a:xfrm>
            <a:off x="649805" y="6416207"/>
            <a:ext cx="3733635" cy="270112"/>
          </a:xfrm>
          <a:prstGeom prst="rect">
            <a:avLst/>
          </a:prstGeom>
        </p:spPr>
        <p:txBody>
          <a:bodyPr tIns="0" bIns="0" anchor="b"/>
          <a:lstStyle>
            <a:defPPr>
              <a:defRPr lang="en-US"/>
            </a:defPPr>
            <a:lvl1pPr algn="r" rtl="0" fontAlgn="base">
              <a:spcBef>
                <a:spcPct val="0"/>
              </a:spcBef>
              <a:spcAft>
                <a:spcPct val="0"/>
              </a:spcAft>
              <a:defRPr sz="800" kern="1200">
                <a:solidFill>
                  <a:schemeClr val="tx1">
                    <a:alpha val="5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194"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chemeClr val="accent2">
                    <a:alpha val="50000"/>
                  </a:schemeClr>
                </a:solidFill>
                <a:effectLst/>
                <a:uLnTx/>
                <a:uFillTx/>
                <a:latin typeface="+mn-lt"/>
                <a:ea typeface="+mn-ea"/>
                <a:cs typeface="Arial" charset="0"/>
              </a:rPr>
              <a:t>|   Growth &amp; Strategy</a:t>
            </a:r>
            <a:endParaRPr kumimoji="0" lang="en-GB" sz="1200" b="1" i="0" u="none" strike="noStrike" kern="1200" cap="none" spc="0" normalizeH="0" baseline="0" noProof="0">
              <a:ln>
                <a:noFill/>
              </a:ln>
              <a:solidFill>
                <a:schemeClr val="accent2">
                  <a:alpha val="50000"/>
                </a:schemeClr>
              </a:solidFill>
              <a:effectLst/>
              <a:uLnTx/>
              <a:uFillTx/>
              <a:latin typeface="Graphik"/>
              <a:ea typeface="+mn-ea"/>
              <a:cs typeface="Arial" charset="0"/>
            </a:endParaRPr>
          </a:p>
        </p:txBody>
      </p:sp>
    </p:spTree>
    <p:extLst>
      <p:ext uri="{BB962C8B-B14F-4D97-AF65-F5344CB8AC3E}">
        <p14:creationId xmlns:p14="http://schemas.microsoft.com/office/powerpoint/2010/main" val="24355466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38609262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タイトルと内容">
    <p:spTree>
      <p:nvGrpSpPr>
        <p:cNvPr id="1" name=""/>
        <p:cNvGrpSpPr/>
        <p:nvPr/>
      </p:nvGrpSpPr>
      <p:grpSpPr>
        <a:xfrm>
          <a:off x="0" y="0"/>
          <a:ext cx="0" cy="0"/>
          <a:chOff x="0" y="0"/>
          <a:chExt cx="0" cy="0"/>
        </a:xfrm>
      </p:grpSpPr>
      <p:graphicFrame>
        <p:nvGraphicFramePr>
          <p:cNvPr id="6" name="オブジェクト 5" hidden="1">
            <a:extLst>
              <a:ext uri="{FF2B5EF4-FFF2-40B4-BE49-F238E27FC236}">
                <a16:creationId xmlns:a16="http://schemas.microsoft.com/office/drawing/2014/main" id="{3E5E9B6B-AA60-4608-A5C1-BB0EE61E74F3}"/>
              </a:ext>
            </a:extLst>
          </p:cNvPr>
          <p:cNvGraphicFramePr>
            <a:graphicFrameLocks noChangeAspect="1"/>
          </p:cNvGraphicFramePr>
          <p:nvPr userDrawn="1">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4" imgW="416" imgH="416" progId="TCLayout.ActiveDocument.1">
                  <p:embed/>
                </p:oleObj>
              </mc:Choice>
              <mc:Fallback>
                <p:oleObj name="think-cell スライド" r:id="rId4" imgW="416" imgH="416" progId="TCLayout.ActiveDocument.1">
                  <p:embed/>
                  <p:pic>
                    <p:nvPicPr>
                      <p:cNvPr id="6" name="オブジェクト 5" hidden="1">
                        <a:extLst>
                          <a:ext uri="{FF2B5EF4-FFF2-40B4-BE49-F238E27FC236}">
                            <a16:creationId xmlns:a16="http://schemas.microsoft.com/office/drawing/2014/main" id="{3E5E9B6B-AA60-4608-A5C1-BB0EE61E74F3}"/>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5" name="正方形/長方形 4" hidden="1">
            <a:extLst>
              <a:ext uri="{FF2B5EF4-FFF2-40B4-BE49-F238E27FC236}">
                <a16:creationId xmlns:a16="http://schemas.microsoft.com/office/drawing/2014/main" id="{B5AF7DD8-D5EF-4E0A-9744-D626B618210C}"/>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GB" altLang="ja-JP" sz="3600" b="1" i="0" baseline="0">
              <a:latin typeface="Calibri" panose="020F0502020204030204" pitchFamily="34" charset="0"/>
              <a:ea typeface="+mj-ea"/>
              <a:cs typeface="+mj-cs"/>
              <a:sym typeface="Calibri" panose="020F0502020204030204" pitchFamily="34" charset="0"/>
            </a:endParaRPr>
          </a:p>
        </p:txBody>
      </p:sp>
      <p:sp>
        <p:nvSpPr>
          <p:cNvPr id="3" name="テキスト プレースホルダー 2">
            <a:extLst>
              <a:ext uri="{FF2B5EF4-FFF2-40B4-BE49-F238E27FC236}">
                <a16:creationId xmlns:a16="http://schemas.microsoft.com/office/drawing/2014/main" id="{D9FDD891-084E-47B4-957A-31B90A6F558D}"/>
              </a:ext>
            </a:extLst>
          </p:cNvPr>
          <p:cNvSpPr>
            <a:spLocks noGrp="1"/>
          </p:cNvSpPr>
          <p:nvPr>
            <p:ph type="body" sz="quarter" idx="18" hasCustomPrompt="1"/>
          </p:nvPr>
        </p:nvSpPr>
        <p:spPr>
          <a:xfrm>
            <a:off x="381000" y="243604"/>
            <a:ext cx="11430000" cy="386635"/>
          </a:xfrm>
        </p:spPr>
        <p:txBody>
          <a:bodyPr lIns="36000" tIns="36000" rIns="36000" bIns="36000" anchor="b">
            <a:spAutoFit/>
          </a:bodyPr>
          <a:lstStyle>
            <a:lvl1pPr marL="0" indent="0">
              <a:lnSpc>
                <a:spcPct val="85000"/>
              </a:lnSpc>
              <a:spcBef>
                <a:spcPts val="0"/>
              </a:spcBef>
              <a:spcAft>
                <a:spcPts val="300"/>
              </a:spcAft>
              <a:buNone/>
              <a:defRPr sz="2400" b="1">
                <a:solidFill>
                  <a:schemeClr val="tx1"/>
                </a:solidFill>
                <a:latin typeface="+mn-ea"/>
                <a:ea typeface="+mn-ea"/>
              </a:defRPr>
            </a:lvl1pPr>
          </a:lstStyle>
          <a:p>
            <a:pPr lvl="0"/>
            <a:r>
              <a:rPr kumimoji="1" lang="en-US" altLang="ja-JP"/>
              <a:t>Section title</a:t>
            </a:r>
            <a:endParaRPr kumimoji="1" lang="ja-JP" altLang="en-US"/>
          </a:p>
        </p:txBody>
      </p:sp>
      <p:sp>
        <p:nvSpPr>
          <p:cNvPr id="12" name="テキスト プレースホルダー 2">
            <a:extLst>
              <a:ext uri="{FF2B5EF4-FFF2-40B4-BE49-F238E27FC236}">
                <a16:creationId xmlns:a16="http://schemas.microsoft.com/office/drawing/2014/main" id="{08266763-245F-427C-B2D0-E17A3F03696C}"/>
              </a:ext>
            </a:extLst>
          </p:cNvPr>
          <p:cNvSpPr>
            <a:spLocks noGrp="1"/>
          </p:cNvSpPr>
          <p:nvPr>
            <p:ph type="body" sz="quarter" idx="19" hasCustomPrompt="1"/>
          </p:nvPr>
        </p:nvSpPr>
        <p:spPr>
          <a:xfrm>
            <a:off x="381000" y="1178008"/>
            <a:ext cx="11430000" cy="389393"/>
          </a:xfrm>
        </p:spPr>
        <p:txBody>
          <a:bodyPr lIns="36000" tIns="36000" rIns="36000" bIns="36000" anchor="t">
            <a:spAutoFit/>
          </a:bodyPr>
          <a:lstStyle>
            <a:lvl1pPr marL="0" indent="0">
              <a:lnSpc>
                <a:spcPct val="85000"/>
              </a:lnSpc>
              <a:spcBef>
                <a:spcPts val="0"/>
              </a:spcBef>
              <a:spcAft>
                <a:spcPts val="300"/>
              </a:spcAft>
              <a:buNone/>
              <a:defRPr sz="2400" b="1">
                <a:solidFill>
                  <a:srgbClr val="460073"/>
                </a:solidFill>
                <a:latin typeface="Noto Sans JP"/>
                <a:ea typeface="Meiryo UI" panose="020B0604030504040204" pitchFamily="50" charset="-128"/>
              </a:defRPr>
            </a:lvl1pPr>
          </a:lstStyle>
          <a:p>
            <a:pPr lvl="0"/>
            <a:r>
              <a:rPr kumimoji="1" lang="en-US" altLang="ja-JP"/>
              <a:t>Key message</a:t>
            </a:r>
          </a:p>
        </p:txBody>
      </p:sp>
      <p:sp>
        <p:nvSpPr>
          <p:cNvPr id="13" name="テキスト プレースホルダー 12">
            <a:extLst>
              <a:ext uri="{FF2B5EF4-FFF2-40B4-BE49-F238E27FC236}">
                <a16:creationId xmlns:a16="http://schemas.microsoft.com/office/drawing/2014/main" id="{B1E5368E-C3DA-42F2-993F-CE0064C0BEDC}"/>
              </a:ext>
            </a:extLst>
          </p:cNvPr>
          <p:cNvSpPr>
            <a:spLocks noGrp="1"/>
          </p:cNvSpPr>
          <p:nvPr>
            <p:ph type="body" sz="quarter" idx="20" hasCustomPrompt="1"/>
          </p:nvPr>
        </p:nvSpPr>
        <p:spPr>
          <a:xfrm>
            <a:off x="381000" y="630239"/>
            <a:ext cx="11430000" cy="547687"/>
          </a:xfrm>
        </p:spPr>
        <p:txBody>
          <a:bodyPr anchor="b">
            <a:normAutofit/>
          </a:bodyPr>
          <a:lstStyle>
            <a:lvl1pPr marL="0" indent="0">
              <a:lnSpc>
                <a:spcPct val="85000"/>
              </a:lnSpc>
              <a:spcBef>
                <a:spcPts val="0"/>
              </a:spcBef>
              <a:spcAft>
                <a:spcPts val="300"/>
              </a:spcAft>
              <a:buNone/>
              <a:defRPr sz="3600" b="1">
                <a:solidFill>
                  <a:schemeClr val="tx1"/>
                </a:solidFill>
                <a:latin typeface="+mn-ea"/>
                <a:ea typeface="+mn-ea"/>
              </a:defRPr>
            </a:lvl1pPr>
          </a:lstStyle>
          <a:p>
            <a:pPr lvl="0"/>
            <a:r>
              <a:rPr kumimoji="1" lang="en-US" altLang="ja-JP"/>
              <a:t>Slide title</a:t>
            </a:r>
            <a:endParaRPr kumimoji="1" lang="ja-JP" altLang="en-US"/>
          </a:p>
        </p:txBody>
      </p:sp>
    </p:spTree>
    <p:extLst>
      <p:ext uri="{BB962C8B-B14F-4D97-AF65-F5344CB8AC3E}">
        <p14:creationId xmlns:p14="http://schemas.microsoft.com/office/powerpoint/2010/main" val="318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D5T Blue BG">
  <p:cSld name="D5T Blue BG">
    <p:spTree>
      <p:nvGrpSpPr>
        <p:cNvPr id="1" name="Shape 360"/>
        <p:cNvGrpSpPr/>
        <p:nvPr/>
      </p:nvGrpSpPr>
      <p:grpSpPr>
        <a:xfrm>
          <a:off x="0" y="0"/>
          <a:ext cx="0" cy="0"/>
          <a:chOff x="0" y="0"/>
          <a:chExt cx="0" cy="0"/>
        </a:xfrm>
      </p:grpSpPr>
    </p:spTree>
    <p:extLst>
      <p:ext uri="{BB962C8B-B14F-4D97-AF65-F5344CB8AC3E}">
        <p14:creationId xmlns:p14="http://schemas.microsoft.com/office/powerpoint/2010/main" val="1958471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rame -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11A382-997D-BF4D-A3EE-12756D2C0AD9}"/>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5" name="Rectangle 4">
            <a:extLst>
              <a:ext uri="{FF2B5EF4-FFF2-40B4-BE49-F238E27FC236}">
                <a16:creationId xmlns:a16="http://schemas.microsoft.com/office/drawing/2014/main" id="{997CF17F-B18B-5D40-83F8-3A8CE9C5F555}"/>
              </a:ext>
            </a:extLst>
          </p:cNvPr>
          <p:cNvSpPr/>
          <p:nvPr userDrawn="1"/>
        </p:nvSpPr>
        <p:spPr>
          <a:xfrm>
            <a:off x="179401" y="180000"/>
            <a:ext cx="11833200" cy="615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0" i="0" err="1">
              <a:latin typeface="FS Albert Pro" pitchFamily="2" charset="77"/>
            </a:endParaRPr>
          </a:p>
        </p:txBody>
      </p:sp>
      <p:pic>
        <p:nvPicPr>
          <p:cNvPr id="7" name="Picture 6" descr="A picture containing match, night sky&#10;&#10;Description automatically generated">
            <a:extLst>
              <a:ext uri="{FF2B5EF4-FFF2-40B4-BE49-F238E27FC236}">
                <a16:creationId xmlns:a16="http://schemas.microsoft.com/office/drawing/2014/main" id="{0348845C-4F2C-9E40-80FB-45FDFAD507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9398" y="3020250"/>
            <a:ext cx="11833200" cy="3315750"/>
          </a:xfrm>
          <a:prstGeom prst="rect">
            <a:avLst/>
          </a:prstGeom>
          <a:noFill/>
        </p:spPr>
      </p:pic>
      <p:sp>
        <p:nvSpPr>
          <p:cNvPr id="8" name="Rectangle 7">
            <a:extLst>
              <a:ext uri="{FF2B5EF4-FFF2-40B4-BE49-F238E27FC236}">
                <a16:creationId xmlns:a16="http://schemas.microsoft.com/office/drawing/2014/main" id="{667E1C57-D596-DE43-910B-64A8BE6E79CB}"/>
              </a:ext>
            </a:extLst>
          </p:cNvPr>
          <p:cNvSpPr/>
          <p:nvPr userDrawn="1"/>
        </p:nvSpPr>
        <p:spPr>
          <a:xfrm>
            <a:off x="287603" y="1959431"/>
            <a:ext cx="11616796" cy="4277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9" name="Footer Placeholder 3">
            <a:extLst>
              <a:ext uri="{FF2B5EF4-FFF2-40B4-BE49-F238E27FC236}">
                <a16:creationId xmlns:a16="http://schemas.microsoft.com/office/drawing/2014/main" id="{F1130BD8-633B-E846-A1BC-174ECCD3BAC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0" name="Slide Number Placeholder 3">
            <a:extLst>
              <a:ext uri="{FF2B5EF4-FFF2-40B4-BE49-F238E27FC236}">
                <a16:creationId xmlns:a16="http://schemas.microsoft.com/office/drawing/2014/main" id="{19307FEA-EB70-014E-8506-EE435A2155DE}"/>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888235512"/>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Content slide one column">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B7ABFD21-408C-476D-BA60-831068A532C2}"/>
              </a:ext>
            </a:extLst>
          </p:cNvPr>
          <p:cNvSpPr>
            <a:spLocks noGrp="1"/>
          </p:cNvSpPr>
          <p:nvPr>
            <p:ph type="sldNum" sz="quarter" idx="2"/>
          </p:nvPr>
        </p:nvSpPr>
        <p:spPr>
          <a:xfrm>
            <a:off x="11562151" y="6443759"/>
            <a:ext cx="247262" cy="132523"/>
          </a:xfrm>
          <a:prstGeom prst="rect">
            <a:avLst/>
          </a:prstGeom>
        </p:spPr>
        <p:txBody>
          <a:bodyPr/>
          <a:lstStyle>
            <a:lvl1pPr>
              <a:defRPr>
                <a:latin typeface="+mn-lt"/>
              </a:defRPr>
            </a:lvl1pPr>
          </a:lstStyle>
          <a:p>
            <a:fld id="{86CB4B4D-7CA3-9044-876B-883B54F8677D}" type="slidenum">
              <a:rPr lang="en-US" noProof="0" smtClean="0"/>
              <a:pPr/>
              <a:t>‹#›</a:t>
            </a:fld>
            <a:endParaRPr lang="en-US" noProof="0"/>
          </a:p>
        </p:txBody>
      </p:sp>
      <p:sp>
        <p:nvSpPr>
          <p:cNvPr id="2" name="Title 1">
            <a:extLst>
              <a:ext uri="{FF2B5EF4-FFF2-40B4-BE49-F238E27FC236}">
                <a16:creationId xmlns:a16="http://schemas.microsoft.com/office/drawing/2014/main" id="{FDEA39A2-2F4E-4DBC-B29B-827269109EEA}"/>
              </a:ext>
            </a:extLst>
          </p:cNvPr>
          <p:cNvSpPr>
            <a:spLocks noGrp="1"/>
          </p:cNvSpPr>
          <p:nvPr>
            <p:ph type="title" hasCustomPrompt="1"/>
          </p:nvPr>
        </p:nvSpPr>
        <p:spPr/>
        <p:txBody>
          <a:bodyPr/>
          <a:lstStyle/>
          <a:p>
            <a:r>
              <a:rPr lang="en-US" noProof="0"/>
              <a:t>Headline here</a:t>
            </a:r>
          </a:p>
        </p:txBody>
      </p:sp>
      <p:sp>
        <p:nvSpPr>
          <p:cNvPr id="8" name="Text Placeholder 13">
            <a:extLst>
              <a:ext uri="{FF2B5EF4-FFF2-40B4-BE49-F238E27FC236}">
                <a16:creationId xmlns:a16="http://schemas.microsoft.com/office/drawing/2014/main" id="{5EA42CFE-A4C1-4E67-84C6-D599BA8647C6}"/>
              </a:ext>
            </a:extLst>
          </p:cNvPr>
          <p:cNvSpPr>
            <a:spLocks noGrp="1"/>
          </p:cNvSpPr>
          <p:nvPr>
            <p:ph type="body" sz="quarter" idx="13" hasCustomPrompt="1"/>
          </p:nvPr>
        </p:nvSpPr>
        <p:spPr>
          <a:xfrm>
            <a:off x="631868" y="1454481"/>
            <a:ext cx="10310281" cy="607205"/>
          </a:xfrm>
          <a:prstGeom prst="rect">
            <a:avLst/>
          </a:prstGeom>
        </p:spPr>
        <p:txBody>
          <a:bodyPr lIns="0" tIns="0" rIns="0" bIns="0" anchor="t"/>
          <a:lstStyle>
            <a:lvl1pPr>
              <a:defRPr lang="pl-PL" sz="1800" b="0" kern="1200" dirty="0">
                <a:solidFill>
                  <a:schemeClr val="tx1"/>
                </a:solidFill>
                <a:latin typeface="+mn-lt"/>
                <a:ea typeface="+mn-ea"/>
                <a:cs typeface="+mn-cs"/>
              </a:defRPr>
            </a:lvl1pPr>
          </a:lstStyle>
          <a:p>
            <a:pPr lvl="1"/>
            <a:r>
              <a:rPr lang="en-US" noProof="0"/>
              <a:t>Subline here</a:t>
            </a:r>
          </a:p>
        </p:txBody>
      </p:sp>
      <p:sp>
        <p:nvSpPr>
          <p:cNvPr id="9" name="Text Placeholder 8">
            <a:extLst>
              <a:ext uri="{FF2B5EF4-FFF2-40B4-BE49-F238E27FC236}">
                <a16:creationId xmlns:a16="http://schemas.microsoft.com/office/drawing/2014/main" id="{1A1927BB-5899-42E6-88FE-99511EF1FB8C}"/>
              </a:ext>
            </a:extLst>
          </p:cNvPr>
          <p:cNvSpPr>
            <a:spLocks noGrp="1"/>
          </p:cNvSpPr>
          <p:nvPr>
            <p:ph type="body" sz="quarter" idx="11"/>
          </p:nvPr>
        </p:nvSpPr>
        <p:spPr>
          <a:xfrm>
            <a:off x="1240322" y="2277536"/>
            <a:ext cx="9701826" cy="3945611"/>
          </a:xfrm>
          <a:prstGeom prst="rect">
            <a:avLst/>
          </a:prstGeom>
        </p:spPr>
        <p:txBody>
          <a:bodyPr lIns="0" tIns="0" rIns="216000" bIns="0"/>
          <a:lstStyle>
            <a:lvl1pPr>
              <a:lnSpc>
                <a:spcPct val="120000"/>
              </a:lnSpc>
              <a:spcAft>
                <a:spcPts val="1200"/>
              </a:spcAft>
              <a:defRPr lang="en-US" sz="1999" kern="0" spc="0" dirty="0" smtClean="0">
                <a:solidFill>
                  <a:schemeClr val="accent1"/>
                </a:solidFill>
                <a:latin typeface="+mn-lt"/>
                <a:ea typeface="+mn-ea"/>
                <a:cs typeface="+mn-cs"/>
              </a:defRPr>
            </a:lvl1pPr>
            <a:lvl2pPr>
              <a:lnSpc>
                <a:spcPct val="120000"/>
              </a:lnSpc>
              <a:defRPr lang="en-US" sz="1400" kern="0" spc="0" dirty="0" smtClean="0">
                <a:solidFill>
                  <a:srgbClr val="000000"/>
                </a:solidFill>
                <a:latin typeface="+mn-lt"/>
                <a:ea typeface="+mn-ea"/>
                <a:cs typeface="+mn-cs"/>
              </a:defRPr>
            </a:lvl2pPr>
            <a:lvl3pPr>
              <a:lnSpc>
                <a:spcPct val="120000"/>
              </a:lnSpc>
              <a:defRPr sz="1400" spc="0">
                <a:latin typeface="+mn-lt"/>
              </a:defRPr>
            </a:lvl3pPr>
            <a:lvl4pPr>
              <a:lnSpc>
                <a:spcPct val="120000"/>
              </a:lnSpc>
              <a:defRPr sz="1400" spc="0">
                <a:latin typeface="+mn-lt"/>
              </a:defRPr>
            </a:lvl4pPr>
            <a:lvl5pPr>
              <a:lnSpc>
                <a:spcPct val="120000"/>
              </a:lnSpc>
              <a:defRPr sz="1100" spc="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7" name="Picture 6">
            <a:extLst>
              <a:ext uri="{FF2B5EF4-FFF2-40B4-BE49-F238E27FC236}">
                <a16:creationId xmlns:a16="http://schemas.microsoft.com/office/drawing/2014/main" id="{5D4CED20-903E-4FA2-874A-7A0FB81D916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4" cy="6858000"/>
          </a:xfrm>
          <a:prstGeom prst="rect">
            <a:avLst/>
          </a:prstGeom>
        </p:spPr>
      </p:pic>
      <p:sp>
        <p:nvSpPr>
          <p:cNvPr id="11" name="Footer Placeholder 2">
            <a:extLst>
              <a:ext uri="{FF2B5EF4-FFF2-40B4-BE49-F238E27FC236}">
                <a16:creationId xmlns:a16="http://schemas.microsoft.com/office/drawing/2014/main" id="{5B7BC3AA-4BE5-4327-B1E2-DF2D743F0799}"/>
              </a:ext>
            </a:extLst>
          </p:cNvPr>
          <p:cNvSpPr>
            <a:spLocks noGrp="1"/>
          </p:cNvSpPr>
          <p:nvPr>
            <p:ph type="ftr" sz="quarter" idx="3"/>
          </p:nvPr>
        </p:nvSpPr>
        <p:spPr>
          <a:xfrm>
            <a:off x="8373353" y="6443759"/>
            <a:ext cx="3175200" cy="132523"/>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endParaRPr lang="en-US" noProof="0"/>
          </a:p>
        </p:txBody>
      </p:sp>
    </p:spTree>
    <p:extLst>
      <p:ext uri="{BB962C8B-B14F-4D97-AF65-F5344CB8AC3E}">
        <p14:creationId xmlns:p14="http://schemas.microsoft.com/office/powerpoint/2010/main" val="1688961887"/>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4_Content slide headline only">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99B5116-AA94-41FC-841B-22D801FA5117}"/>
              </a:ext>
            </a:extLst>
          </p:cNvPr>
          <p:cNvSpPr>
            <a:spLocks noGrp="1"/>
          </p:cNvSpPr>
          <p:nvPr>
            <p:ph type="title"/>
          </p:nvPr>
        </p:nvSpPr>
        <p:spPr/>
        <p:txBody>
          <a:bodyPr/>
          <a:lstStyle/>
          <a:p>
            <a:r>
              <a:rPr lang="en-US" noProof="0"/>
              <a:t>Click to edit Master title style</a:t>
            </a:r>
          </a:p>
        </p:txBody>
      </p:sp>
      <p:sp>
        <p:nvSpPr>
          <p:cNvPr id="3" name="Slide Number Placeholder 2">
            <a:extLst>
              <a:ext uri="{FF2B5EF4-FFF2-40B4-BE49-F238E27FC236}">
                <a16:creationId xmlns:a16="http://schemas.microsoft.com/office/drawing/2014/main" id="{199AD801-4521-46F5-B872-A1335FD72E92}"/>
              </a:ext>
            </a:extLst>
          </p:cNvPr>
          <p:cNvSpPr>
            <a:spLocks noGrp="1"/>
          </p:cNvSpPr>
          <p:nvPr>
            <p:ph type="sldNum" sz="quarter" idx="11"/>
          </p:nvPr>
        </p:nvSpPr>
        <p:spPr/>
        <p:txBody>
          <a:bodyPr/>
          <a:lstStyle/>
          <a:p>
            <a:fld id="{7F8EB60C-7CC2-49F0-B2EE-C81F067DE041}" type="slidenum">
              <a:rPr lang="en-US" noProof="0" smtClean="0"/>
              <a:pPr/>
              <a:t>‹#›</a:t>
            </a:fld>
            <a:endParaRPr lang="en-US" noProof="0"/>
          </a:p>
        </p:txBody>
      </p:sp>
    </p:spTree>
    <p:extLst>
      <p:ext uri="{BB962C8B-B14F-4D97-AF65-F5344CB8AC3E}">
        <p14:creationId xmlns:p14="http://schemas.microsoft.com/office/powerpoint/2010/main" val="3894182673"/>
      </p:ext>
    </p:extLst>
  </p:cSld>
  <p:clrMapOvr>
    <a:masterClrMapping/>
  </p:clrMapOvr>
  <p:hf hdr="0" dt="0"/>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ontent slide 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39A2-2F4E-4DBC-B29B-827269109EEA}"/>
              </a:ext>
            </a:extLst>
          </p:cNvPr>
          <p:cNvSpPr>
            <a:spLocks noGrp="1"/>
          </p:cNvSpPr>
          <p:nvPr>
            <p:ph type="title" hasCustomPrompt="1"/>
          </p:nvPr>
        </p:nvSpPr>
        <p:spPr>
          <a:xfrm>
            <a:off x="198570" y="128919"/>
            <a:ext cx="11701824" cy="473516"/>
          </a:xfrm>
        </p:spPr>
        <p:txBody>
          <a:bodyPr/>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noProof="0"/>
              <a:t>Headline here</a:t>
            </a:r>
          </a:p>
        </p:txBody>
      </p:sp>
      <p:sp>
        <p:nvSpPr>
          <p:cNvPr id="8" name="Text Placeholder 13">
            <a:extLst>
              <a:ext uri="{FF2B5EF4-FFF2-40B4-BE49-F238E27FC236}">
                <a16:creationId xmlns:a16="http://schemas.microsoft.com/office/drawing/2014/main" id="{5EA42CFE-A4C1-4E67-84C6-D599BA8647C6}"/>
              </a:ext>
            </a:extLst>
          </p:cNvPr>
          <p:cNvSpPr>
            <a:spLocks noGrp="1"/>
          </p:cNvSpPr>
          <p:nvPr>
            <p:ph type="body" sz="quarter" idx="13" hasCustomPrompt="1"/>
          </p:nvPr>
        </p:nvSpPr>
        <p:spPr>
          <a:xfrm>
            <a:off x="209483" y="653973"/>
            <a:ext cx="11689452" cy="285846"/>
          </a:xfrm>
          <a:prstGeom prst="rect">
            <a:avLst/>
          </a:prstGeom>
        </p:spPr>
        <p:txBody>
          <a:bodyPr lIns="0" tIns="0" rIns="0" bIns="0" anchor="t"/>
          <a:lstStyle>
            <a:lvl1pPr>
              <a:defRPr lang="pl-PL" sz="1800" b="0" kern="1200" dirty="0">
                <a:solidFill>
                  <a:schemeClr val="tx1"/>
                </a:solidFill>
                <a:latin typeface="+mn-lt"/>
                <a:ea typeface="+mn-ea"/>
                <a:cs typeface="+mn-cs"/>
              </a:defRPr>
            </a:lvl1pPr>
            <a:lvl2pPr>
              <a:defRPr>
                <a:solidFill>
                  <a:schemeClr val="tx1">
                    <a:lumMod val="75000"/>
                    <a:lumOff val="25000"/>
                  </a:schemeClr>
                </a:solidFill>
                <a:latin typeface="Meiryo UI" panose="020B0604030504040204" pitchFamily="50" charset="-128"/>
                <a:ea typeface="Meiryo UI" panose="020B0604030504040204" pitchFamily="50" charset="-128"/>
              </a:defRPr>
            </a:lvl2pPr>
          </a:lstStyle>
          <a:p>
            <a:pPr lvl="1"/>
            <a:r>
              <a:rPr lang="en-US" noProof="0"/>
              <a:t>Subline here</a:t>
            </a:r>
          </a:p>
        </p:txBody>
      </p:sp>
      <p:pic>
        <p:nvPicPr>
          <p:cNvPr id="7" name="Picture 6">
            <a:extLst>
              <a:ext uri="{FF2B5EF4-FFF2-40B4-BE49-F238E27FC236}">
                <a16:creationId xmlns:a16="http://schemas.microsoft.com/office/drawing/2014/main" id="{5D4CED20-903E-4FA2-874A-7A0FB81D916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4" cy="6858000"/>
          </a:xfrm>
          <a:prstGeom prst="rect">
            <a:avLst/>
          </a:prstGeom>
        </p:spPr>
      </p:pic>
      <p:sp>
        <p:nvSpPr>
          <p:cNvPr id="14" name="Slide Number">
            <a:extLst>
              <a:ext uri="{FF2B5EF4-FFF2-40B4-BE49-F238E27FC236}">
                <a16:creationId xmlns:a16="http://schemas.microsoft.com/office/drawing/2014/main" id="{3B9F8661-DD48-4AEF-BF3D-52A584EC301D}"/>
              </a:ext>
            </a:extLst>
          </p:cNvPr>
          <p:cNvSpPr txBox="1">
            <a:spLocks/>
          </p:cNvSpPr>
          <p:nvPr userDrawn="1"/>
        </p:nvSpPr>
        <p:spPr>
          <a:xfrm>
            <a:off x="11790851" y="6699845"/>
            <a:ext cx="247262" cy="132523"/>
          </a:xfrm>
          <a:prstGeom prst="rect">
            <a:avLst/>
          </a:prstGeom>
        </p:spPr>
        <p:txBody>
          <a:bodyPr lIns="71983" tIns="0" rIns="0" bIns="0"/>
          <a:lstStyle>
            <a:defPPr>
              <a:defRPr lang="en-US"/>
            </a:defPPr>
            <a:lvl1pPr algn="r" rtl="0" fontAlgn="base">
              <a:spcBef>
                <a:spcPct val="0"/>
              </a:spcBef>
              <a:spcAft>
                <a:spcPct val="0"/>
              </a:spcAft>
              <a:defRPr sz="800" kern="1200">
                <a:solidFill>
                  <a:schemeClr val="tx1"/>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fld id="{86CB4B4D-7CA3-9044-876B-883B54F8677D}" type="slidenum">
              <a:rPr lang="en-US" sz="800" smtClean="0"/>
              <a:pPr/>
              <a:t>‹#›</a:t>
            </a:fld>
            <a:endParaRPr lang="en-US" sz="800"/>
          </a:p>
        </p:txBody>
      </p:sp>
      <p:sp>
        <p:nvSpPr>
          <p:cNvPr id="15" name="Footer Placeholder 2">
            <a:extLst>
              <a:ext uri="{FF2B5EF4-FFF2-40B4-BE49-F238E27FC236}">
                <a16:creationId xmlns:a16="http://schemas.microsoft.com/office/drawing/2014/main" id="{D5A0F2A0-F01B-44E6-A9FD-694E83820834}"/>
              </a:ext>
            </a:extLst>
          </p:cNvPr>
          <p:cNvSpPr txBox="1">
            <a:spLocks/>
          </p:cNvSpPr>
          <p:nvPr userDrawn="1"/>
        </p:nvSpPr>
        <p:spPr>
          <a:xfrm>
            <a:off x="8602052" y="6699845"/>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2024 Accenture. All rights reserved.</a:t>
            </a:r>
          </a:p>
        </p:txBody>
      </p:sp>
    </p:spTree>
    <p:extLst>
      <p:ext uri="{BB962C8B-B14F-4D97-AF65-F5344CB8AC3E}">
        <p14:creationId xmlns:p14="http://schemas.microsoft.com/office/powerpoint/2010/main" val="3265344647"/>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本文用レイアウトこちらを利用">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79B90A-4C15-4BAA-AF52-826B3747B671}"/>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4" cy="6858000"/>
          </a:xfrm>
          <a:prstGeom prst="rect">
            <a:avLst/>
          </a:prstGeom>
        </p:spPr>
      </p:pic>
      <p:sp>
        <p:nvSpPr>
          <p:cNvPr id="5" name="Text Placeholder 8">
            <a:extLst>
              <a:ext uri="{FF2B5EF4-FFF2-40B4-BE49-F238E27FC236}">
                <a16:creationId xmlns:a16="http://schemas.microsoft.com/office/drawing/2014/main" id="{F6A944DB-89B4-1D40-E4FE-689BF5036C3E}"/>
              </a:ext>
            </a:extLst>
          </p:cNvPr>
          <p:cNvSpPr>
            <a:spLocks noGrp="1"/>
          </p:cNvSpPr>
          <p:nvPr>
            <p:ph type="body" sz="quarter" idx="11" hasCustomPrompt="1"/>
          </p:nvPr>
        </p:nvSpPr>
        <p:spPr>
          <a:xfrm>
            <a:off x="504539" y="1623321"/>
            <a:ext cx="9701826" cy="3945611"/>
          </a:xfrm>
          <a:prstGeom prst="rect">
            <a:avLst/>
          </a:prstGeom>
        </p:spPr>
        <p:txBody>
          <a:bodyPr lIns="0" tIns="0" rIns="216000" bIns="0"/>
          <a:lstStyle>
            <a:lvl1pPr>
              <a:lnSpc>
                <a:spcPct val="120000"/>
              </a:lnSpc>
              <a:spcAft>
                <a:spcPts val="1200"/>
              </a:spcAft>
              <a:defRPr lang="en-US" sz="2799" kern="0" spc="0" dirty="0" smtClean="0">
                <a:solidFill>
                  <a:schemeClr val="accent1"/>
                </a:solidFill>
                <a:latin typeface="Meiryo UI" panose="020B0604030504040204" pitchFamily="34" charset="-128"/>
                <a:ea typeface="Meiryo UI" panose="020B0604030504040204" pitchFamily="34" charset="-128"/>
                <a:cs typeface="+mn-cs"/>
              </a:defRPr>
            </a:lvl1pPr>
            <a:lvl2pPr>
              <a:lnSpc>
                <a:spcPct val="120000"/>
              </a:lnSpc>
              <a:defRPr lang="en-US" sz="2000" kern="0" spc="0" dirty="0" smtClean="0">
                <a:solidFill>
                  <a:srgbClr val="000000"/>
                </a:solidFill>
                <a:latin typeface="Meiryo UI" panose="020B0604030504040204" pitchFamily="34" charset="-128"/>
                <a:ea typeface="Meiryo UI" panose="020B0604030504040204" pitchFamily="34" charset="-128"/>
                <a:cs typeface="+mn-cs"/>
              </a:defRPr>
            </a:lvl2pPr>
            <a:lvl3pPr>
              <a:lnSpc>
                <a:spcPct val="120000"/>
              </a:lnSpc>
              <a:defRPr sz="2000" spc="0">
                <a:latin typeface="Meiryo UI" panose="020B0604030504040204" pitchFamily="34" charset="-128"/>
                <a:ea typeface="Meiryo UI" panose="020B0604030504040204" pitchFamily="34" charset="-128"/>
              </a:defRPr>
            </a:lvl3pPr>
            <a:lvl4pPr>
              <a:lnSpc>
                <a:spcPct val="120000"/>
              </a:lnSpc>
              <a:defRPr sz="2000" spc="0">
                <a:latin typeface="Meiryo UI" panose="020B0604030504040204" pitchFamily="34" charset="-128"/>
                <a:ea typeface="Meiryo UI" panose="020B0604030504040204" pitchFamily="34" charset="-128"/>
              </a:defRPr>
            </a:lvl4pPr>
            <a:lvl5pPr>
              <a:lnSpc>
                <a:spcPct val="120000"/>
              </a:lnSpc>
              <a:defRPr sz="1600" spc="0">
                <a:latin typeface="Meiryo UI" panose="020B0604030504040204" pitchFamily="34" charset="-128"/>
                <a:ea typeface="Meiryo UI" panose="020B0604030504040204" pitchFamily="34" charset="-128"/>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44566326-7BAB-2BDB-C3EA-A7F51E1B2946}"/>
              </a:ext>
            </a:extLst>
          </p:cNvPr>
          <p:cNvSpPr>
            <a:spLocks noGrp="1"/>
          </p:cNvSpPr>
          <p:nvPr>
            <p:ph type="title"/>
          </p:nvPr>
        </p:nvSpPr>
        <p:spPr>
          <a:xfrm>
            <a:off x="381002" y="476674"/>
            <a:ext cx="11416162" cy="420752"/>
          </a:xfrm>
          <a:prstGeom prst="rect">
            <a:avLst/>
          </a:prstGeom>
        </p:spPr>
        <p:txBody>
          <a:bodyPr anchor="b">
            <a:noAutofit/>
          </a:bodyPr>
          <a:lstStyle>
            <a:lvl1pPr>
              <a:defRPr sz="2799" b="1">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8" name="Text Placeholder 10">
            <a:extLst>
              <a:ext uri="{FF2B5EF4-FFF2-40B4-BE49-F238E27FC236}">
                <a16:creationId xmlns:a16="http://schemas.microsoft.com/office/drawing/2014/main" id="{AA01C8E0-1902-9D58-6786-931831202997}"/>
              </a:ext>
            </a:extLst>
          </p:cNvPr>
          <p:cNvSpPr>
            <a:spLocks noGrp="1"/>
          </p:cNvSpPr>
          <p:nvPr>
            <p:ph type="body" idx="14" hasCustomPrompt="1"/>
          </p:nvPr>
        </p:nvSpPr>
        <p:spPr>
          <a:xfrm>
            <a:off x="381003" y="944950"/>
            <a:ext cx="11429999" cy="400017"/>
          </a:xfrm>
          <a:prstGeom prst="rect">
            <a:avLst/>
          </a:prstGeom>
        </p:spPr>
        <p:txBody>
          <a:bodyPr wrap="square">
            <a:spAutoFit/>
          </a:bodyPr>
          <a:lstStyle>
            <a:lvl1pPr marL="0" marR="0" indent="0" algn="l" defTabSz="989358" rtl="0" eaLnBrk="1" fontAlgn="base" latinLnBrk="0" hangingPunct="1">
              <a:lnSpc>
                <a:spcPct val="100000"/>
              </a:lnSpc>
              <a:spcBef>
                <a:spcPts val="325"/>
              </a:spcBef>
              <a:spcAft>
                <a:spcPts val="325"/>
              </a:spcAft>
              <a:buClrTx/>
              <a:buSzTx/>
              <a:buFont typeface="Arial" charset="0"/>
              <a:buNone/>
              <a:tabLst/>
              <a:defRPr sz="2000">
                <a:latin typeface="Meiryo UI" panose="020B0604030504040204" pitchFamily="50" charset="-128"/>
                <a:ea typeface="Meiryo UI" panose="020B0604030504040204" pitchFamily="50" charset="-128"/>
              </a:defRPr>
            </a:lvl1pPr>
            <a:lvl2pPr>
              <a:defRPr sz="2165">
                <a:latin typeface="Meiryo UI" panose="020B0604030504040204" pitchFamily="50" charset="-128"/>
                <a:ea typeface="Meiryo UI" panose="020B0604030504040204" pitchFamily="50" charset="-128"/>
              </a:defRPr>
            </a:lvl2pPr>
            <a:lvl3pPr>
              <a:defRPr sz="1949">
                <a:latin typeface="Meiryo UI" panose="020B0604030504040204" pitchFamily="50" charset="-128"/>
                <a:ea typeface="Meiryo UI" panose="020B0604030504040204" pitchFamily="50" charset="-128"/>
              </a:defRPr>
            </a:lvl3pPr>
            <a:lvl4pPr>
              <a:defRPr sz="1731">
                <a:latin typeface="Meiryo UI" panose="020B0604030504040204" pitchFamily="50" charset="-128"/>
                <a:ea typeface="Meiryo UI" panose="020B0604030504040204" pitchFamily="50" charset="-128"/>
              </a:defRPr>
            </a:lvl4pPr>
            <a:lvl5pPr>
              <a:defRPr sz="1731">
                <a:latin typeface="Meiryo UI" panose="020B0604030504040204" pitchFamily="50" charset="-128"/>
                <a:ea typeface="Meiryo UI" panose="020B0604030504040204" pitchFamily="50" charset="-128"/>
              </a:defRPr>
            </a:lvl5pPr>
          </a:lstStyle>
          <a:p>
            <a:pPr lvl="0"/>
            <a:r>
              <a:rPr lang="en-US" altLang="ja-JP"/>
              <a:t>text</a:t>
            </a:r>
            <a:endParaRPr lang="ja-JP" altLang="en-US"/>
          </a:p>
        </p:txBody>
      </p:sp>
      <p:sp>
        <p:nvSpPr>
          <p:cNvPr id="3" name="テキスト プレースホルダー 21">
            <a:extLst>
              <a:ext uri="{FF2B5EF4-FFF2-40B4-BE49-F238E27FC236}">
                <a16:creationId xmlns:a16="http://schemas.microsoft.com/office/drawing/2014/main" id="{E805E573-0D4D-14DF-9727-1EF9D070C46B}"/>
              </a:ext>
            </a:extLst>
          </p:cNvPr>
          <p:cNvSpPr>
            <a:spLocks noGrp="1"/>
          </p:cNvSpPr>
          <p:nvPr>
            <p:ph type="body" sz="quarter" idx="15"/>
          </p:nvPr>
        </p:nvSpPr>
        <p:spPr>
          <a:xfrm>
            <a:off x="300508" y="99326"/>
            <a:ext cx="11314088" cy="347851"/>
          </a:xfrm>
        </p:spPr>
        <p:txBody>
          <a:bodyPr anchor="b">
            <a:noAutofit/>
          </a:bodyPr>
          <a:lstStyle>
            <a:lvl1pPr marL="0" indent="0">
              <a:buNone/>
              <a:defRPr sz="1800" b="1">
                <a:solidFill>
                  <a:schemeClr val="accent1"/>
                </a:solidFill>
                <a:latin typeface="Meiryo UI" panose="020B0604030504040204" pitchFamily="50" charset="-128"/>
                <a:ea typeface="Meiryo UI" panose="020B0604030504040204" pitchFamily="50" charset="-128"/>
              </a:defRPr>
            </a:lvl1pPr>
            <a:lvl2pPr>
              <a:defRPr sz="1476" b="1">
                <a:latin typeface="Meiryo UI" panose="020B0604030504040204" pitchFamily="50" charset="-128"/>
                <a:ea typeface="Meiryo UI" panose="020B0604030504040204" pitchFamily="50" charset="-128"/>
              </a:defRPr>
            </a:lvl2pPr>
            <a:lvl3pPr>
              <a:defRPr sz="1476" b="1">
                <a:latin typeface="Meiryo UI" panose="020B0604030504040204" pitchFamily="50" charset="-128"/>
                <a:ea typeface="Meiryo UI" panose="020B0604030504040204" pitchFamily="50" charset="-128"/>
              </a:defRPr>
            </a:lvl3pPr>
            <a:lvl4pPr>
              <a:defRPr sz="1476" b="1">
                <a:latin typeface="Meiryo UI" panose="020B0604030504040204" pitchFamily="50" charset="-128"/>
                <a:ea typeface="Meiryo UI" panose="020B0604030504040204" pitchFamily="50" charset="-128"/>
              </a:defRPr>
            </a:lvl4pPr>
            <a:lvl5pPr>
              <a:defRPr sz="1476"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
        <p:nvSpPr>
          <p:cNvPr id="6" name="Footer Placeholder 2">
            <a:extLst>
              <a:ext uri="{FF2B5EF4-FFF2-40B4-BE49-F238E27FC236}">
                <a16:creationId xmlns:a16="http://schemas.microsoft.com/office/drawing/2014/main" id="{225379B8-126B-F903-1C68-6D943DF8756F}"/>
              </a:ext>
            </a:extLst>
          </p:cNvPr>
          <p:cNvSpPr>
            <a:spLocks noGrp="1"/>
          </p:cNvSpPr>
          <p:nvPr userDrawn="1"/>
        </p:nvSpPr>
        <p:spPr>
          <a:xfrm>
            <a:off x="8391081" y="6420035"/>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eiryo UI" panose="020B0604030504040204" pitchFamily="34" charset="-128"/>
                <a:ea typeface="Meiryo UI" panose="020B0604030504040204" pitchFamily="34" charset="-128"/>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2024 Accenture. All rights reserved.</a:t>
            </a:r>
          </a:p>
        </p:txBody>
      </p:sp>
      <p:sp>
        <p:nvSpPr>
          <p:cNvPr id="12" name="Slide Number">
            <a:extLst>
              <a:ext uri="{FF2B5EF4-FFF2-40B4-BE49-F238E27FC236}">
                <a16:creationId xmlns:a16="http://schemas.microsoft.com/office/drawing/2014/main" id="{29CF354D-B7CB-0664-5BB9-021100E3325A}"/>
              </a:ext>
            </a:extLst>
          </p:cNvPr>
          <p:cNvSpPr>
            <a:spLocks noGrp="1"/>
          </p:cNvSpPr>
          <p:nvPr>
            <p:ph type="sldNum" sz="quarter" idx="2"/>
          </p:nvPr>
        </p:nvSpPr>
        <p:spPr>
          <a:xfrm>
            <a:off x="11562151" y="6418597"/>
            <a:ext cx="471037" cy="133960"/>
          </a:xfrm>
          <a:prstGeom prst="rect">
            <a:avLst/>
          </a:prstGeom>
        </p:spPr>
        <p:txBody>
          <a:bodyPr/>
          <a:lstStyle>
            <a:lvl1pPr algn="l">
              <a:defRPr sz="1000">
                <a:latin typeface="Meiryo UI" panose="020B0604030504040204" pitchFamily="34" charset="-128"/>
                <a:ea typeface="Meiryo UI" panose="020B0604030504040204" pitchFamily="34" charset="-128"/>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86765913"/>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07F694E-40AE-4FB8-8BD0-DC2B1D8B15D0}"/>
              </a:ext>
            </a:extLst>
          </p:cNvPr>
          <p:cNvSpPr>
            <a:spLocks noGrp="1"/>
          </p:cNvSpPr>
          <p:nvPr>
            <p:ph type="sldNum" sz="quarter" idx="11"/>
          </p:nvPr>
        </p:nvSpPr>
        <p:spPr/>
        <p:txBody>
          <a:bodyPr/>
          <a:lstStyle/>
          <a:p>
            <a:fld id="{4F9AC08D-23A9-440E-BCB9-AA1E9877CC38}" type="slidenum">
              <a:rPr lang="en-US" smtClean="0"/>
              <a:pPr/>
              <a:t>‹#›</a:t>
            </a:fld>
            <a:endParaRPr lang="en-US"/>
          </a:p>
        </p:txBody>
      </p:sp>
      <p:sp>
        <p:nvSpPr>
          <p:cNvPr id="5" name="Title 1">
            <a:extLst>
              <a:ext uri="{FF2B5EF4-FFF2-40B4-BE49-F238E27FC236}">
                <a16:creationId xmlns:a16="http://schemas.microsoft.com/office/drawing/2014/main" id="{A39CCB94-D752-4FB5-AC09-909666D19591}"/>
              </a:ext>
            </a:extLst>
          </p:cNvPr>
          <p:cNvSpPr>
            <a:spLocks noGrp="1"/>
          </p:cNvSpPr>
          <p:nvPr>
            <p:ph type="title"/>
          </p:nvPr>
        </p:nvSpPr>
        <p:spPr>
          <a:xfrm>
            <a:off x="381002" y="476673"/>
            <a:ext cx="11416162" cy="420752"/>
          </a:xfrm>
          <a:prstGeom prst="rect">
            <a:avLst/>
          </a:prstGeom>
        </p:spPr>
        <p:txBody>
          <a:bodyPr anchor="b">
            <a:normAutofit/>
          </a:bodyPr>
          <a:lstStyle>
            <a:lvl1pPr>
              <a:defRPr sz="2598">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7" name="テキスト プレースホルダー 21">
            <a:extLst>
              <a:ext uri="{FF2B5EF4-FFF2-40B4-BE49-F238E27FC236}">
                <a16:creationId xmlns:a16="http://schemas.microsoft.com/office/drawing/2014/main" id="{5DEE3870-A8BF-4137-886F-29DD1F1A4D45}"/>
              </a:ext>
            </a:extLst>
          </p:cNvPr>
          <p:cNvSpPr>
            <a:spLocks noGrp="1"/>
          </p:cNvSpPr>
          <p:nvPr>
            <p:ph type="body" sz="quarter" idx="13"/>
          </p:nvPr>
        </p:nvSpPr>
        <p:spPr>
          <a:xfrm>
            <a:off x="381002" y="99325"/>
            <a:ext cx="11416162" cy="347851"/>
          </a:xfrm>
        </p:spPr>
        <p:txBody>
          <a:bodyPr anchor="b">
            <a:normAutofit/>
          </a:bodyPr>
          <a:lstStyle>
            <a:lvl1pPr>
              <a:defRPr sz="1399" b="1">
                <a:solidFill>
                  <a:schemeClr val="tx1">
                    <a:lumMod val="65000"/>
                    <a:lumOff val="35000"/>
                  </a:schemeClr>
                </a:solidFill>
                <a:latin typeface="Meiryo UI" panose="020B0604030504040204" pitchFamily="50" charset="-128"/>
                <a:ea typeface="Meiryo UI" panose="020B0604030504040204" pitchFamily="50" charset="-128"/>
              </a:defRPr>
            </a:lvl1pPr>
            <a:lvl2pPr>
              <a:defRPr sz="1599" b="1">
                <a:latin typeface="Meiryo UI" panose="020B0604030504040204" pitchFamily="50" charset="-128"/>
                <a:ea typeface="Meiryo UI" panose="020B0604030504040204" pitchFamily="50" charset="-128"/>
              </a:defRPr>
            </a:lvl2pPr>
            <a:lvl3pPr>
              <a:defRPr sz="1599" b="1">
                <a:latin typeface="Meiryo UI" panose="020B0604030504040204" pitchFamily="50" charset="-128"/>
                <a:ea typeface="Meiryo UI" panose="020B0604030504040204" pitchFamily="50" charset="-128"/>
              </a:defRPr>
            </a:lvl3pPr>
            <a:lvl4pPr>
              <a:defRPr sz="1599" b="1">
                <a:latin typeface="Meiryo UI" panose="020B0604030504040204" pitchFamily="50" charset="-128"/>
                <a:ea typeface="Meiryo UI" panose="020B0604030504040204" pitchFamily="50" charset="-128"/>
              </a:defRPr>
            </a:lvl4pPr>
            <a:lvl5pPr>
              <a:defRPr sz="1599" b="1">
                <a:latin typeface="Meiryo UI" panose="020B0604030504040204" pitchFamily="50" charset="-128"/>
                <a:ea typeface="Meiryo UI" panose="020B0604030504040204" pitchFamily="50" charset="-128"/>
              </a:defRPr>
            </a:lvl5pPr>
          </a:lstStyle>
          <a:p>
            <a:pPr lvl="0"/>
            <a:endParaRPr kumimoji="1" lang="ja-JP" altLang="en-US"/>
          </a:p>
        </p:txBody>
      </p:sp>
      <p:sp>
        <p:nvSpPr>
          <p:cNvPr id="8" name="Text Placeholder 10">
            <a:extLst>
              <a:ext uri="{FF2B5EF4-FFF2-40B4-BE49-F238E27FC236}">
                <a16:creationId xmlns:a16="http://schemas.microsoft.com/office/drawing/2014/main" id="{90AB7741-C8C2-435C-B5AB-A57F93191E25}"/>
              </a:ext>
            </a:extLst>
          </p:cNvPr>
          <p:cNvSpPr>
            <a:spLocks noGrp="1"/>
          </p:cNvSpPr>
          <p:nvPr>
            <p:ph type="body" idx="14"/>
          </p:nvPr>
        </p:nvSpPr>
        <p:spPr>
          <a:xfrm>
            <a:off x="381002" y="944950"/>
            <a:ext cx="11429999" cy="276807"/>
          </a:xfrm>
          <a:prstGeom prst="rect">
            <a:avLst/>
          </a:prstGeom>
        </p:spPr>
        <p:txBody>
          <a:bodyPr wrap="square">
            <a:spAutoFit/>
          </a:bodyPr>
          <a:lstStyle>
            <a:lvl1pPr marL="0" marR="0" indent="0" algn="l" defTabSz="989952" rtl="0" eaLnBrk="1" fontAlgn="base" latinLnBrk="0" hangingPunct="1">
              <a:lnSpc>
                <a:spcPct val="100000"/>
              </a:lnSpc>
              <a:spcBef>
                <a:spcPts val="325"/>
              </a:spcBef>
              <a:spcAft>
                <a:spcPts val="325"/>
              </a:spcAft>
              <a:buClrTx/>
              <a:buSzTx/>
              <a:buFont typeface="Arial" charset="0"/>
              <a:buNone/>
              <a:tabLst/>
              <a:defRPr sz="1799">
                <a:latin typeface="Meiryo UI" panose="020B0604030504040204" pitchFamily="50" charset="-128"/>
                <a:ea typeface="Meiryo UI" panose="020B0604030504040204" pitchFamily="50" charset="-128"/>
              </a:defRPr>
            </a:lvl1pPr>
            <a:lvl2pPr>
              <a:defRPr sz="2166">
                <a:latin typeface="Meiryo UI" panose="020B0604030504040204" pitchFamily="50" charset="-128"/>
                <a:ea typeface="Meiryo UI" panose="020B0604030504040204" pitchFamily="50" charset="-128"/>
              </a:defRPr>
            </a:lvl2pPr>
            <a:lvl3pPr>
              <a:defRPr sz="1950">
                <a:latin typeface="Meiryo UI" panose="020B0604030504040204" pitchFamily="50" charset="-128"/>
                <a:ea typeface="Meiryo UI" panose="020B0604030504040204" pitchFamily="50" charset="-128"/>
              </a:defRPr>
            </a:lvl3pPr>
            <a:lvl4pPr>
              <a:defRPr sz="1732">
                <a:latin typeface="Meiryo UI" panose="020B0604030504040204" pitchFamily="50" charset="-128"/>
                <a:ea typeface="Meiryo UI" panose="020B0604030504040204" pitchFamily="50" charset="-128"/>
              </a:defRPr>
            </a:lvl4pPr>
            <a:lvl5pPr>
              <a:defRPr sz="1732">
                <a:latin typeface="Meiryo UI" panose="020B0604030504040204" pitchFamily="50" charset="-128"/>
                <a:ea typeface="Meiryo UI" panose="020B0604030504040204" pitchFamily="50" charset="-128"/>
              </a:defRPr>
            </a:lvl5pPr>
          </a:lstStyle>
          <a:p>
            <a:pPr lvl="0"/>
            <a:endParaRPr lang="ja-JP" altLang="en-US"/>
          </a:p>
        </p:txBody>
      </p:sp>
    </p:spTree>
    <p:extLst>
      <p:ext uri="{BB962C8B-B14F-4D97-AF65-F5344CB8AC3E}">
        <p14:creationId xmlns:p14="http://schemas.microsoft.com/office/powerpoint/2010/main" val="163861144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1_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5" y="2318274"/>
            <a:ext cx="7040753" cy="2221455"/>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p:nvSpPr>
        <p:spPr>
          <a:xfrm>
            <a:off x="0" y="-257907"/>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sz="800" noProof="0"/>
              <a:t>Format Background… &gt; Picture or texture fill &gt; Set to one of the dark or mid gradient options</a:t>
            </a:r>
            <a:endParaRPr lang="en-US" sz="800"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p:nvSpPr>
        <p:spPr bwMode="black">
          <a:xfrm>
            <a:off x="5779386" y="914400"/>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8" name="Acc_StratConst_Logo_WH" descr="Accenture Strategy &amp; Consulting wordmark in white">
            <a:extLst>
              <a:ext uri="{FF2B5EF4-FFF2-40B4-BE49-F238E27FC236}">
                <a16:creationId xmlns:a16="http://schemas.microsoft.com/office/drawing/2014/main" id="{2AE15326-5636-4137-BE06-CB0FE32A928C}"/>
              </a:ext>
            </a:extLst>
          </p:cNvPr>
          <p:cNvSpPr>
            <a:spLocks noChangeAspect="1" noEditPoints="1"/>
          </p:cNvSpPr>
          <p:nvPr/>
        </p:nvSpPr>
        <p:spPr bwMode="auto">
          <a:xfrm>
            <a:off x="3933444" y="5934935"/>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933964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8">
          <p15:clr>
            <a:srgbClr val="C35EA4"/>
          </p15:clr>
        </p15:guide>
        <p15:guide id="2" pos="3840">
          <p15:clr>
            <a:srgbClr val="C35EA4"/>
          </p15:clr>
        </p15:guide>
        <p15:guide id="3" orient="horz" pos="3880">
          <p15:clr>
            <a:srgbClr val="C35EA4"/>
          </p15:clr>
        </p15:guide>
        <p15:guide id="4" orient="horz" pos="2162">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1_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5" y="2318274"/>
            <a:ext cx="7040753" cy="2221455"/>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p:nvSpPr>
        <p:spPr>
          <a:xfrm>
            <a:off x="0" y="-257907"/>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sz="800" noProof="0"/>
              <a:t>Format Background… &gt; Picture or texture fill &gt; Set to one of the dark or mid gradient options</a:t>
            </a:r>
            <a:endParaRPr lang="en-US" sz="800"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p:nvGrpSpPr>
        <p:grpSpPr bwMode="black">
          <a:xfrm>
            <a:off x="5154167" y="1005842"/>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 name="Freeform 6">
              <a:extLst>
                <a:ext uri="{FF2B5EF4-FFF2-40B4-BE49-F238E27FC236}">
                  <a16:creationId xmlns:a16="http://schemas.microsoft.com/office/drawing/2014/main" id="{8B5D8E88-5919-40A0-A4A4-2E6587AD6874}"/>
                </a:ext>
              </a:extLst>
            </p:cNvPr>
            <p:cNvSpPr>
              <a:spLocks noEditPoints="1"/>
            </p:cNvSpPr>
            <p:nvPr/>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9" name="Acc_StratConst_Logo_WH" descr="Accenture Strategy &amp; Consulting wordmark in white">
            <a:extLst>
              <a:ext uri="{FF2B5EF4-FFF2-40B4-BE49-F238E27FC236}">
                <a16:creationId xmlns:a16="http://schemas.microsoft.com/office/drawing/2014/main" id="{D8596BC6-5FDA-4ACA-AE9F-A140F19D1575}"/>
              </a:ext>
            </a:extLst>
          </p:cNvPr>
          <p:cNvSpPr>
            <a:spLocks noChangeAspect="1" noEditPoints="1"/>
          </p:cNvSpPr>
          <p:nvPr/>
        </p:nvSpPr>
        <p:spPr bwMode="auto">
          <a:xfrm>
            <a:off x="3933444" y="5934935"/>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8589320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0">
          <p15:clr>
            <a:srgbClr val="C35EA4"/>
          </p15:clr>
        </p15:guide>
        <p15:guide id="2" pos="3840">
          <p15:clr>
            <a:srgbClr val="C35EA4"/>
          </p15:clr>
        </p15:guide>
        <p15:guide id="3" orient="horz" pos="2160">
          <p15:clr>
            <a:srgbClr val="C35EA4"/>
          </p15:clr>
        </p15:guide>
        <p15:guide id="4" orient="horz" pos="947">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1_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1001" y="2318274"/>
            <a:ext cx="7040753" cy="2221455"/>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594">
              <a:spcAft>
                <a:spcPts val="1200"/>
              </a:spcAft>
            </a:pPr>
            <a:endParaRPr lang="en-US" sz="1400" noProof="0"/>
          </a:p>
        </p:txBody>
      </p:sp>
    </p:spTree>
    <p:extLst>
      <p:ext uri="{BB962C8B-B14F-4D97-AF65-F5344CB8AC3E}">
        <p14:creationId xmlns:p14="http://schemas.microsoft.com/office/powerpoint/2010/main" val="299703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1_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1001" y="2318274"/>
            <a:ext cx="7040753" cy="2221455"/>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594">
              <a:spcAft>
                <a:spcPts val="1200"/>
              </a:spcAft>
            </a:pPr>
            <a:endParaRPr lang="en-US" sz="1400" noProof="0"/>
          </a:p>
        </p:txBody>
      </p:sp>
      <p:sp>
        <p:nvSpPr>
          <p:cNvPr id="8" name="GTS_WH" descr="Accenture Greater Than symbol in white">
            <a:extLst>
              <a:ext uri="{FF2B5EF4-FFF2-40B4-BE49-F238E27FC236}">
                <a16:creationId xmlns:a16="http://schemas.microsoft.com/office/drawing/2014/main" id="{E96B644F-A9C2-401B-8562-DC3B10FB5CFA}"/>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0" name="Acc_StratConst_Logo_WH" descr="Accenture Strategy &amp; Consulting wordmark in white">
            <a:extLst>
              <a:ext uri="{FF2B5EF4-FFF2-40B4-BE49-F238E27FC236}">
                <a16:creationId xmlns:a16="http://schemas.microsoft.com/office/drawing/2014/main" id="{78B13549-86BB-4142-BE23-282BF29D443A}"/>
              </a:ext>
            </a:extLst>
          </p:cNvPr>
          <p:cNvSpPr>
            <a:spLocks noChangeAspect="1" noEditPoints="1"/>
          </p:cNvSpPr>
          <p:nvPr/>
        </p:nvSpPr>
        <p:spPr bwMode="auto">
          <a:xfrm>
            <a:off x="380999"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34367200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1_Title: Black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4"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4" y="4000500"/>
            <a:ext cx="6884561" cy="1092845"/>
          </a:xfrm>
        </p:spPr>
        <p:txBody>
          <a:bodyPr/>
          <a:lstStyle>
            <a:lvl1pPr marL="0" indent="0" algn="l">
              <a:lnSpc>
                <a:spcPct val="90000"/>
              </a:lnSpc>
              <a:spcAft>
                <a:spcPts val="0"/>
              </a:spcAft>
              <a:buNone/>
              <a:defRPr sz="2400" b="0" i="0" spc="0">
                <a:solidFill>
                  <a:srgbClr val="E6DCFF"/>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4" y="5107309"/>
            <a:ext cx="4114799"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accent6"/>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4" y="5352585"/>
            <a:ext cx="4114799" cy="959315"/>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p:nvGrpSpPr>
        <p:grpSpPr bwMode="black">
          <a:xfrm>
            <a:off x="9926899" y="38100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 name="Freeform 6">
              <a:extLst>
                <a:ext uri="{FF2B5EF4-FFF2-40B4-BE49-F238E27FC236}">
                  <a16:creationId xmlns:a16="http://schemas.microsoft.com/office/drawing/2014/main" id="{15FBA828-A6EE-4CDC-A2F1-52C5DC0E3C3F}"/>
                </a:ext>
              </a:extLst>
            </p:cNvPr>
            <p:cNvSpPr>
              <a:spLocks noEditPoints="1"/>
            </p:cNvSpPr>
            <p:nvPr/>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15" name="Acc_StratConst_Logo_WH" descr="Accenture Strategy &amp; Consulting wordmark in white">
            <a:extLst>
              <a:ext uri="{FF2B5EF4-FFF2-40B4-BE49-F238E27FC236}">
                <a16:creationId xmlns:a16="http://schemas.microsoft.com/office/drawing/2014/main" id="{8B849AF3-1034-487E-B3B2-0D43FD33F5E2}"/>
              </a:ext>
            </a:extLst>
          </p:cNvPr>
          <p:cNvSpPr>
            <a:spLocks noChangeAspect="1" noEditPoints="1"/>
          </p:cNvSpPr>
          <p:nvPr/>
        </p:nvSpPr>
        <p:spPr bwMode="auto">
          <a:xfrm>
            <a:off x="7485451"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29072184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rame - 6">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1A00CE-2AC5-864A-8C6B-77E41B91F8D4}"/>
              </a:ext>
            </a:extLst>
          </p:cNvPr>
          <p:cNvSpPr/>
          <p:nvPr userDrawn="1"/>
        </p:nvSpPr>
        <p:spPr>
          <a:xfrm>
            <a:off x="179401" y="180000"/>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9" name="Picture 8" descr="A picture containing match, night sky&#10;&#10;Description automatically generated">
            <a:extLst>
              <a:ext uri="{FF2B5EF4-FFF2-40B4-BE49-F238E27FC236}">
                <a16:creationId xmlns:a16="http://schemas.microsoft.com/office/drawing/2014/main" id="{F2DC834D-7641-2F48-915E-788FFBD201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46737"/>
          <a:stretch/>
        </p:blipFill>
        <p:spPr>
          <a:xfrm>
            <a:off x="179401" y="180001"/>
            <a:ext cx="11833200" cy="2114466"/>
          </a:xfrm>
          <a:prstGeom prst="rect">
            <a:avLst/>
          </a:prstGeom>
        </p:spPr>
      </p:pic>
      <p:sp>
        <p:nvSpPr>
          <p:cNvPr id="10" name="Footer Placeholder 3">
            <a:extLst>
              <a:ext uri="{FF2B5EF4-FFF2-40B4-BE49-F238E27FC236}">
                <a16:creationId xmlns:a16="http://schemas.microsoft.com/office/drawing/2014/main" id="{58F1E25E-AB99-504E-8175-ED5ED96908C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1" name="Slide Number Placeholder 3">
            <a:extLst>
              <a:ext uri="{FF2B5EF4-FFF2-40B4-BE49-F238E27FC236}">
                <a16:creationId xmlns:a16="http://schemas.microsoft.com/office/drawing/2014/main" id="{D5F31C7B-1516-3140-967E-14A8A591ABC9}"/>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686632357"/>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1_Title: Black2+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1"/>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2" y="4670854"/>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2" y="4425575"/>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 name="Acc_StratConst_Logo_WH" descr="Accenture Strategy &amp; Consulting wordmark in white">
            <a:extLst>
              <a:ext uri="{FF2B5EF4-FFF2-40B4-BE49-F238E27FC236}">
                <a16:creationId xmlns:a16="http://schemas.microsoft.com/office/drawing/2014/main" id="{1B910004-9012-4DDF-8635-5A7DE242221C}"/>
              </a:ext>
            </a:extLst>
          </p:cNvPr>
          <p:cNvSpPr>
            <a:spLocks noChangeAspect="1" noEditPoints="1"/>
          </p:cNvSpPr>
          <p:nvPr/>
        </p:nvSpPr>
        <p:spPr bwMode="auto">
          <a:xfrm>
            <a:off x="380999"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8653752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1_Title: Black3+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1"/>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2" y="4670854"/>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2" y="4425575"/>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13" name="Logo_WH" descr="Accenture logo in white">
            <a:extLst>
              <a:ext uri="{FF2B5EF4-FFF2-40B4-BE49-F238E27FC236}">
                <a16:creationId xmlns:a16="http://schemas.microsoft.com/office/drawing/2014/main" id="{6E8422F7-B85B-4755-B6A1-FFEA87624FFE}"/>
              </a:ext>
            </a:extLst>
          </p:cNvPr>
          <p:cNvGrpSpPr>
            <a:grpSpLocks noChangeAspect="1"/>
          </p:cNvGrpSpPr>
          <p:nvPr/>
        </p:nvGrpSpPr>
        <p:grpSpPr bwMode="black">
          <a:xfrm>
            <a:off x="381000" y="381002"/>
            <a:ext cx="1883664" cy="496247"/>
            <a:chOff x="1561" y="187"/>
            <a:chExt cx="4536" cy="1195"/>
          </a:xfrm>
        </p:grpSpPr>
        <p:sp>
          <p:nvSpPr>
            <p:cNvPr id="17" name="Freeform 5">
              <a:extLst>
                <a:ext uri="{FF2B5EF4-FFF2-40B4-BE49-F238E27FC236}">
                  <a16:creationId xmlns:a16="http://schemas.microsoft.com/office/drawing/2014/main" id="{64597228-D9AB-44B8-B1CD-B17ABE7714EB}"/>
                </a:ext>
              </a:extLst>
            </p:cNvPr>
            <p:cNvSpPr>
              <a:spLocks/>
            </p:cNvSpPr>
            <p:nvPr/>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 name="Freeform 6">
              <a:extLst>
                <a:ext uri="{FF2B5EF4-FFF2-40B4-BE49-F238E27FC236}">
                  <a16:creationId xmlns:a16="http://schemas.microsoft.com/office/drawing/2014/main" id="{C5BFA133-9FE4-4FB4-968A-A369A9EF6AE0}"/>
                </a:ext>
              </a:extLst>
            </p:cNvPr>
            <p:cNvSpPr>
              <a:spLocks noEditPoints="1"/>
            </p:cNvSpPr>
            <p:nvPr/>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15" name="Acc_StratConst_Logo_WH" descr="Accenture Strategy &amp; Consulting wordmark in white">
            <a:extLst>
              <a:ext uri="{FF2B5EF4-FFF2-40B4-BE49-F238E27FC236}">
                <a16:creationId xmlns:a16="http://schemas.microsoft.com/office/drawing/2014/main" id="{F43E7E2C-E773-440D-995A-BEA487CDD580}"/>
              </a:ext>
            </a:extLst>
          </p:cNvPr>
          <p:cNvSpPr>
            <a:spLocks noChangeAspect="1" noEditPoints="1"/>
          </p:cNvSpPr>
          <p:nvPr/>
        </p:nvSpPr>
        <p:spPr bwMode="auto">
          <a:xfrm>
            <a:off x="380999"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5362640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1_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4"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4" y="4000500"/>
            <a:ext cx="6884561" cy="1092845"/>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4" y="5107309"/>
            <a:ext cx="4114799"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accent2"/>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4" y="5352585"/>
            <a:ext cx="4114799" cy="959315"/>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p:nvGrpSpPr>
        <p:grpSpPr bwMode="auto">
          <a:xfrm>
            <a:off x="9926899" y="381000"/>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 name="Freeform 6">
              <a:extLst>
                <a:ext uri="{FF2B5EF4-FFF2-40B4-BE49-F238E27FC236}">
                  <a16:creationId xmlns:a16="http://schemas.microsoft.com/office/drawing/2014/main" id="{1CAEDE4E-DAF3-4FBC-BAEB-E0C26C20EB9D}"/>
                </a:ext>
              </a:extLst>
            </p:cNvPr>
            <p:cNvSpPr>
              <a:spLocks noEditPoints="1"/>
            </p:cNvSpPr>
            <p:nvPr/>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15" name="Acc_StratConst_Logo_WH" descr="Accenture Strategy &amp; Consulting wordmark in black">
            <a:extLst>
              <a:ext uri="{FF2B5EF4-FFF2-40B4-BE49-F238E27FC236}">
                <a16:creationId xmlns:a16="http://schemas.microsoft.com/office/drawing/2014/main" id="{7B1CF608-98F2-48A0-8B28-858E9F07C3EB}"/>
              </a:ext>
            </a:extLst>
          </p:cNvPr>
          <p:cNvSpPr>
            <a:spLocks noChangeAspect="1" noEditPoints="1"/>
          </p:cNvSpPr>
          <p:nvPr/>
        </p:nvSpPr>
        <p:spPr bwMode="auto">
          <a:xfrm>
            <a:off x="7485451"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04543613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1_Title: White2+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1"/>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2" y="4670854"/>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2" y="4425575"/>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grpSp>
        <p:nvGrpSpPr>
          <p:cNvPr id="12" name="Logo_BL" descr="Accenture logo in black and purple">
            <a:extLst>
              <a:ext uri="{FF2B5EF4-FFF2-40B4-BE49-F238E27FC236}">
                <a16:creationId xmlns:a16="http://schemas.microsoft.com/office/drawing/2014/main" id="{9F19D48A-46F6-4BAE-97F3-DFACD8E22BA1}"/>
              </a:ext>
            </a:extLst>
          </p:cNvPr>
          <p:cNvGrpSpPr>
            <a:grpSpLocks noChangeAspect="1"/>
          </p:cNvGrpSpPr>
          <p:nvPr/>
        </p:nvGrpSpPr>
        <p:grpSpPr bwMode="auto">
          <a:xfrm>
            <a:off x="382636" y="382726"/>
            <a:ext cx="1883664" cy="496357"/>
            <a:chOff x="2387" y="1701"/>
            <a:chExt cx="4535" cy="1195"/>
          </a:xfrm>
        </p:grpSpPr>
        <p:sp>
          <p:nvSpPr>
            <p:cNvPr id="14" name="Freeform 5">
              <a:extLst>
                <a:ext uri="{FF2B5EF4-FFF2-40B4-BE49-F238E27FC236}">
                  <a16:creationId xmlns:a16="http://schemas.microsoft.com/office/drawing/2014/main" id="{848F740B-2A73-4970-A31A-4A0E685E66A6}"/>
                </a:ext>
              </a:extLst>
            </p:cNvPr>
            <p:cNvSpPr>
              <a:spLocks/>
            </p:cNvSpPr>
            <p:nvPr/>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 name="Freeform 6">
              <a:extLst>
                <a:ext uri="{FF2B5EF4-FFF2-40B4-BE49-F238E27FC236}">
                  <a16:creationId xmlns:a16="http://schemas.microsoft.com/office/drawing/2014/main" id="{84A90C93-9B70-4203-9499-12D2A090A808}"/>
                </a:ext>
              </a:extLst>
            </p:cNvPr>
            <p:cNvSpPr>
              <a:spLocks noEditPoints="1"/>
            </p:cNvSpPr>
            <p:nvPr/>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17" name="Acc_StratConst_Logo_WH" descr="Accenture Strategy &amp; Consulting wordmark in black">
            <a:extLst>
              <a:ext uri="{FF2B5EF4-FFF2-40B4-BE49-F238E27FC236}">
                <a16:creationId xmlns:a16="http://schemas.microsoft.com/office/drawing/2014/main" id="{D3156E72-EC8C-4AC9-9616-9229D2394AEC}"/>
              </a:ext>
            </a:extLst>
          </p:cNvPr>
          <p:cNvSpPr>
            <a:spLocks noChangeAspect="1" noEditPoints="1"/>
          </p:cNvSpPr>
          <p:nvPr/>
        </p:nvSpPr>
        <p:spPr bwMode="auto">
          <a:xfrm>
            <a:off x="380999"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6356992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1_Title: White3+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1"/>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2" y="4670854"/>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2" y="4425575"/>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637" y="382725"/>
            <a:ext cx="641503" cy="704088"/>
          </a:xfrm>
          <a:prstGeom prst="rect">
            <a:avLst/>
          </a:prstGeom>
        </p:spPr>
      </p:pic>
      <p:sp>
        <p:nvSpPr>
          <p:cNvPr id="11" name="Acc_StratConst_Logo_WH" descr="Accenture Strategy &amp; Consulting wordmark in black">
            <a:extLst>
              <a:ext uri="{FF2B5EF4-FFF2-40B4-BE49-F238E27FC236}">
                <a16:creationId xmlns:a16="http://schemas.microsoft.com/office/drawing/2014/main" id="{C0E80F08-09CE-4C0D-A7CA-68A3551A28E4}"/>
              </a:ext>
            </a:extLst>
          </p:cNvPr>
          <p:cNvSpPr>
            <a:spLocks noChangeAspect="1" noEditPoints="1"/>
          </p:cNvSpPr>
          <p:nvPr/>
        </p:nvSpPr>
        <p:spPr bwMode="auto">
          <a:xfrm>
            <a:off x="380999"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8601871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1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p:nvPicPr>
        <p:blipFill rotWithShape="1">
          <a:blip r:embed="rId2">
            <a:extLst>
              <a:ext uri="{28A0092B-C50C-407E-A947-70E740481C1C}">
                <a14:useLocalDpi xmlns:a14="http://schemas.microsoft.com/office/drawing/2010/main" val="0"/>
              </a:ext>
            </a:extLst>
          </a:blip>
          <a:srcRect t="-18"/>
          <a:stretch/>
        </p:blipFill>
        <p:spPr bwMode="invGray">
          <a:xfrm>
            <a:off x="1186" y="0"/>
            <a:ext cx="12189631"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101"/>
            <a:ext cx="4953000" cy="1474215"/>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1"/>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2" y="381001"/>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1158271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1_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1"/>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2" y="381001"/>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101"/>
            <a:ext cx="4953000" cy="170180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6948611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ltGray">
          <a:xfrm>
            <a:off x="0" y="2"/>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p:nvSpPr>
        <p:spPr bwMode="white">
          <a:xfrm>
            <a:off x="0" y="3429001"/>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6"/>
            <a:ext cx="6186712" cy="2194487"/>
          </a:xfrm>
        </p:spPr>
        <p:txBody>
          <a:bodyPr anchor="ctr"/>
          <a:lstStyle>
            <a:lvl1pPr marL="0" indent="0" algn="l" defTabSz="914377"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8" y="3889829"/>
            <a:ext cx="2993573" cy="242207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4267447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1_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2"/>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4938843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1_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3"/>
            <a:ext cx="1554480" cy="1943892"/>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9"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3"/>
            <a:ext cx="1554480" cy="1951959"/>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D45672E8-3650-46F5-9B76-E6DC7967E2FA}" type="slidenum">
              <a:rPr kumimoji="1" lang="ja-JP" altLang="en-US" smtClean="0"/>
              <a:t>‹#›</a:t>
            </a:fld>
            <a:endParaRPr kumimoji="1" lang="ja-JP" alt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19908202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rame - 7">
    <p:spTree>
      <p:nvGrpSpPr>
        <p:cNvPr id="1" name=""/>
        <p:cNvGrpSpPr/>
        <p:nvPr/>
      </p:nvGrpSpPr>
      <p:grpSpPr>
        <a:xfrm>
          <a:off x="0" y="0"/>
          <a:ext cx="0" cy="0"/>
          <a:chOff x="0" y="0"/>
          <a:chExt cx="0" cy="0"/>
        </a:xfrm>
      </p:grpSpPr>
      <p:sp>
        <p:nvSpPr>
          <p:cNvPr id="10" name="Footer Placeholder 3">
            <a:extLst>
              <a:ext uri="{FF2B5EF4-FFF2-40B4-BE49-F238E27FC236}">
                <a16:creationId xmlns:a16="http://schemas.microsoft.com/office/drawing/2014/main" id="{58F1E25E-AB99-504E-8175-ED5ED96908C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1" name="Slide Number Placeholder 3">
            <a:extLst>
              <a:ext uri="{FF2B5EF4-FFF2-40B4-BE49-F238E27FC236}">
                <a16:creationId xmlns:a16="http://schemas.microsoft.com/office/drawing/2014/main" id="{D5F31C7B-1516-3140-967E-14A8A591ABC9}"/>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
        <p:nvSpPr>
          <p:cNvPr id="14" name="Rectangle 13">
            <a:extLst>
              <a:ext uri="{FF2B5EF4-FFF2-40B4-BE49-F238E27FC236}">
                <a16:creationId xmlns:a16="http://schemas.microsoft.com/office/drawing/2014/main" id="{C1A42B69-2A76-5448-89E4-5B0AD4064862}"/>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16" name="Picture 15" descr="A picture containing match, night sky&#10;&#10;Description automatically generated">
            <a:extLst>
              <a:ext uri="{FF2B5EF4-FFF2-40B4-BE49-F238E27FC236}">
                <a16:creationId xmlns:a16="http://schemas.microsoft.com/office/drawing/2014/main" id="{F3F5B4B1-AFCC-024D-B781-E6FE3BAC97E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2848"/>
          <a:stretch/>
        </p:blipFill>
        <p:spPr>
          <a:xfrm>
            <a:off x="179401" y="180002"/>
            <a:ext cx="11833200" cy="3062733"/>
          </a:xfrm>
          <a:prstGeom prst="rect">
            <a:avLst/>
          </a:prstGeom>
        </p:spPr>
      </p:pic>
    </p:spTree>
    <p:extLst>
      <p:ext uri="{BB962C8B-B14F-4D97-AF65-F5344CB8AC3E}">
        <p14:creationId xmlns:p14="http://schemas.microsoft.com/office/powerpoint/2010/main" val="249917074"/>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1_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2"/>
            <a:ext cx="6096000" cy="6857999"/>
          </a:xfrm>
          <a:solidFill>
            <a:schemeClr val="bg1">
              <a:lumMod val="95000"/>
            </a:schemeClr>
          </a:solidFill>
        </p:spPr>
        <p:txBody>
          <a:bodyPr tIns="548640" anchor="t"/>
          <a:lstStyle>
            <a:lvl1pPr marL="0" indent="0" algn="ctr" defTabSz="914377"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6"/>
            <a:ext cx="5330952" cy="3044265"/>
          </a:xfrm>
        </p:spPr>
        <p:txBody>
          <a:bodyPr/>
          <a:lstStyle>
            <a:lvl1pPr marL="0" indent="0">
              <a:lnSpc>
                <a:spcPct val="90000"/>
              </a:lnSpc>
              <a:buNone/>
              <a:defRPr sz="2400">
                <a:solidFill>
                  <a:schemeClr val="accent1"/>
                </a:solidFill>
                <a:latin typeface="Palatino Linotype" panose="02040502050505030304" pitchFamily="18" charset="0"/>
              </a:defRPr>
            </a:lvl1pPr>
            <a:lvl2pPr marL="228594" indent="-228594">
              <a:buFont typeface="Arial" panose="020B0604020202020204" pitchFamily="34" charset="0"/>
              <a:buChar char="•"/>
              <a:defRPr sz="1800"/>
            </a:lvl2pPr>
            <a:lvl3pPr marL="457189">
              <a:buFont typeface="Arial" panose="020B0503030202060203" pitchFamily="34" charset="0"/>
              <a:buChar char="–"/>
              <a:defRPr sz="1800"/>
            </a:lvl3pPr>
            <a:lvl4pPr marL="685783">
              <a:buFont typeface="Arial" panose="020B0604020202020204" pitchFamily="34" charset="0"/>
              <a:buChar char="•"/>
              <a:defRPr sz="1600"/>
            </a:lvl4pPr>
            <a:lvl5pPr marL="914377">
              <a:buFont typeface="Arial" panose="020B0503030202060203" pitchFamily="34" charset="0"/>
              <a:buChar char="–"/>
              <a:defRPr sz="1600"/>
            </a:lvl5pPr>
          </a:lstStyle>
          <a:p>
            <a:pPr lvl="0"/>
            <a:r>
              <a:rPr lang="en-GB"/>
              <a:t>Place sub-headline here in Palatino Linotype 24pt, indent for other </a:t>
            </a:r>
            <a:r>
              <a:rPr lang="en-US"/>
              <a:t>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D45672E8-3650-46F5-9B76-E6DC7967E2FA}" type="slidenum">
              <a:rPr kumimoji="1" lang="ja-JP" altLang="en-US" smtClean="0"/>
              <a:t>‹#›</a:t>
            </a:fld>
            <a:endParaRPr kumimoji="1" lang="ja-JP" altLang="en-US"/>
          </a:p>
        </p:txBody>
      </p:sp>
      <p:sp>
        <p:nvSpPr>
          <p:cNvPr id="9" name="GTS_Purple" descr="Accenture Greater Than symbol in purple">
            <a:extLst>
              <a:ext uri="{FF2B5EF4-FFF2-40B4-BE49-F238E27FC236}">
                <a16:creationId xmlns:a16="http://schemas.microsoft.com/office/drawing/2014/main" id="{C693E35B-30A7-4CA5-8D03-4B230C0B790D}"/>
              </a:ext>
            </a:extLst>
          </p:cNvPr>
          <p:cNvSpPr>
            <a:spLocks noChangeAspect="1"/>
          </p:cNvSpPr>
          <p:nvPr/>
        </p:nvSpPr>
        <p:spPr bwMode="auto">
          <a:xfrm>
            <a:off x="380209" y="6483675"/>
            <a:ext cx="183203"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357603547"/>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1_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8"/>
            <a:ext cx="5330952" cy="3047313"/>
          </a:xfrm>
        </p:spPr>
        <p:txBody>
          <a:bodyPr/>
          <a:lstStyle>
            <a:lvl1pPr marL="0" indent="0">
              <a:lnSpc>
                <a:spcPct val="90000"/>
              </a:lnSpc>
              <a:buNone/>
              <a:defRPr sz="2400">
                <a:solidFill>
                  <a:schemeClr val="tx1"/>
                </a:solidFill>
                <a:latin typeface="Palatino Linotype" panose="02040502050505030304" pitchFamily="18" charset="0"/>
              </a:defRPr>
            </a:lvl1pPr>
            <a:lvl2pPr marL="228594" indent="-228594">
              <a:buFont typeface="Arial" panose="020B0604020202020204" pitchFamily="34" charset="0"/>
              <a:buChar char="•"/>
              <a:defRPr sz="1800">
                <a:solidFill>
                  <a:schemeClr val="tx1"/>
                </a:solidFill>
              </a:defRPr>
            </a:lvl2pPr>
            <a:lvl3pPr marL="457189">
              <a:buFont typeface="Arial" panose="020B0503030202060203" pitchFamily="34" charset="0"/>
              <a:buChar char="–"/>
              <a:defRPr sz="1800">
                <a:solidFill>
                  <a:schemeClr val="tx1"/>
                </a:solidFill>
              </a:defRPr>
            </a:lvl3pPr>
            <a:lvl4pPr marL="685783">
              <a:buFont typeface="Arial" panose="020B0604020202020204" pitchFamily="34" charset="0"/>
              <a:buChar char="•"/>
              <a:defRPr sz="1600">
                <a:solidFill>
                  <a:schemeClr val="tx1"/>
                </a:solidFill>
              </a:defRPr>
            </a:lvl4pPr>
            <a:lvl5pPr marL="914377">
              <a:buFont typeface="Arial" panose="020B0503030202060203" pitchFamily="34" charset="0"/>
              <a:buChar char="–"/>
              <a:defRPr sz="1600">
                <a:solidFill>
                  <a:schemeClr val="tx1"/>
                </a:solidFill>
              </a:defRPr>
            </a:lvl5pPr>
          </a:lstStyle>
          <a:p>
            <a:pPr marL="0" marR="0" lvl="0" indent="0" algn="l" defTabSz="228594" rtl="0" eaLnBrk="1" fontAlgn="auto" latinLnBrk="0" hangingPunct="1">
              <a:lnSpc>
                <a:spcPct val="90000"/>
              </a:lnSpc>
              <a:spcBef>
                <a:spcPts val="0"/>
              </a:spcBef>
              <a:spcAft>
                <a:spcPts val="600"/>
              </a:spcAft>
              <a:buClrTx/>
              <a:buSzTx/>
              <a:buFont typeface="Arial" panose="020B0604020202020204" pitchFamily="34" charset="0"/>
              <a:buNone/>
              <a:tabLst/>
              <a:defRPr/>
            </a:pPr>
            <a:r>
              <a:rPr lang="en-GB"/>
              <a:t>Place sub-headline here in Palatino Linotype 24pt, indent for other </a:t>
            </a:r>
            <a:r>
              <a:rPr lang="en-US"/>
              <a:t>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D45672E8-3650-46F5-9B76-E6DC7967E2FA}" type="slidenum">
              <a:rPr kumimoji="1" lang="ja-JP" altLang="en-US" smtClean="0"/>
              <a:t>‹#›</a:t>
            </a:fld>
            <a:endParaRPr kumimoji="1" lang="ja-JP" altLang="en-US"/>
          </a:p>
        </p:txBody>
      </p:sp>
      <p:sp>
        <p:nvSpPr>
          <p:cNvPr id="9" name="GTS_Purple" descr="Accenture Greater Than symbol in white">
            <a:extLst>
              <a:ext uri="{FF2B5EF4-FFF2-40B4-BE49-F238E27FC236}">
                <a16:creationId xmlns:a16="http://schemas.microsoft.com/office/drawing/2014/main" id="{506D28C3-50B0-48F1-BC89-EB0610A161B8}"/>
              </a:ext>
            </a:extLst>
          </p:cNvPr>
          <p:cNvSpPr>
            <a:spLocks noChangeAspect="1"/>
          </p:cNvSpPr>
          <p:nvPr/>
        </p:nvSpPr>
        <p:spPr bwMode="auto">
          <a:xfrm>
            <a:off x="380209" y="6483675"/>
            <a:ext cx="183203"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4276610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1_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p:nvSpPr>
        <p:spPr bwMode="white">
          <a:xfrm>
            <a:off x="-11" y="-2"/>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400"/>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7"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24</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1"/>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2" y="381001"/>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p:nvCxnSpPr>
        <p:spPr>
          <a:xfrm>
            <a:off x="0" y="3155951"/>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3" y="381001"/>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2" y="3536950"/>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3" y="3536950"/>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p:nvCxnSpPr>
        <p:spPr>
          <a:xfrm>
            <a:off x="3047999" y="-2"/>
            <a:ext cx="0" cy="631190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p:nvSpPr>
        <p:spPr bwMode="white">
          <a:xfrm>
            <a:off x="0" y="6311901"/>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3"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24</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7" y="4646022"/>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24</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3"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24</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endParaRPr kumimoji="1" lang="ja-JP" altLang="en-US"/>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70"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7717306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p:nvSpPr>
        <p:spPr bwMode="white">
          <a:xfrm>
            <a:off x="0" y="6311901"/>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Rectangle 28">
            <a:extLst>
              <a:ext uri="{FF2B5EF4-FFF2-40B4-BE49-F238E27FC236}">
                <a16:creationId xmlns:a16="http://schemas.microsoft.com/office/drawing/2014/main" id="{F2E53630-789F-425F-8AB1-96EFF4EA1E46}"/>
              </a:ext>
            </a:extLst>
          </p:cNvPr>
          <p:cNvSpPr/>
          <p:nvPr/>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3D16F949-3472-4EBC-9DC1-05EC807C9FC0}"/>
              </a:ext>
            </a:extLst>
          </p:cNvPr>
          <p:cNvSpPr/>
          <p:nvPr/>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1001"/>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20</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9" y="3538765"/>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7" y="4647838"/>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44" indent="-285744">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20</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7" y="3538765"/>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5"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20</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9"/>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594" lvl="0" indent="-228594" algn="ctr"/>
            <a:r>
              <a:rPr lang="en-GB"/>
              <a:t>Drag picture to placeholder </a:t>
            </a:r>
          </a:p>
          <a:p>
            <a:pPr marL="228594" lvl="0" indent="-228594"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2" y="3538765"/>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5000" y="4647836"/>
            <a:ext cx="2285995" cy="1662795"/>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headline20</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8"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Arial"/>
                <a:ea typeface="+mj-ea"/>
                <a:cs typeface="+mj-cs"/>
              </a:defRPr>
            </a:lvl1pPr>
            <a:lvl2pPr>
              <a:defRPr/>
            </a:lvl2pPr>
            <a:lvl3pPr>
              <a:defRPr/>
            </a:lvl3pPr>
            <a:lvl4pPr>
              <a:defRPr/>
            </a:lvl4pPr>
            <a:lvl5pPr>
              <a:defRPr/>
            </a:lvl5pPr>
          </a:lstStyle>
          <a:p>
            <a:pPr marL="0" marR="0" lvl="0" indent="0" algn="l" defTabSz="914377"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Arial"/>
                <a:ea typeface="+mj-ea"/>
                <a:cs typeface="+mj-cs"/>
              </a:rPr>
              <a:t>P</a:t>
            </a:r>
            <a:r>
              <a:rPr kumimoji="0" lang="en-US" sz="3600" b="1" i="0" u="none" strike="noStrike" kern="1200" cap="none" spc="0" normalizeH="0" baseline="0" noProof="0">
                <a:ln>
                  <a:noFill/>
                </a:ln>
                <a:solidFill>
                  <a:srgbClr val="000000"/>
                </a:solidFill>
                <a:effectLst/>
                <a:uLnTx/>
                <a:uFillTx/>
                <a:latin typeface="Arial"/>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endParaRPr kumimoji="1" lang="ja-JP" altLang="en-US"/>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70"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5156755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1_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6"/>
            <a:ext cx="8656320" cy="2826151"/>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342182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1_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6"/>
            <a:ext cx="8656320" cy="2826151"/>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967548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3_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6"/>
            <a:ext cx="8656320" cy="2826151"/>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12351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2_Full Bleed Image">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70"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620033" y="6580923"/>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defTabSz="228594">
              <a:spcAft>
                <a:spcPts val="1200"/>
              </a:spcAft>
            </a:pPr>
            <a:fld id="{CC9E6EB9-168E-4914-8CC7-2E853AFB4F1B}" type="slidenum">
              <a:rPr lang="en-GB" smtClean="0"/>
              <a:pPr defTabSz="228594">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698425" y="6586001"/>
            <a:ext cx="3112111" cy="203203"/>
          </a:xfrm>
          <a:prstGeom prst="rect">
            <a:avLst/>
          </a:prstGeom>
          <a:noFill/>
        </p:spPr>
        <p:txBody>
          <a:bodyPr wrap="square" lIns="0" tIns="0" rIns="0" bIns="0" rtlCol="0" anchor="ctr">
            <a:no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sz="1400" noProof="0">
              <a:solidFill>
                <a:schemeClr val="tx1">
                  <a:alpha val="75000"/>
                </a:schemeClr>
              </a:solidFill>
            </a:endParaRPr>
          </a:p>
        </p:txBody>
      </p:sp>
    </p:spTree>
    <p:extLst>
      <p:ext uri="{BB962C8B-B14F-4D97-AF65-F5344CB8AC3E}">
        <p14:creationId xmlns:p14="http://schemas.microsoft.com/office/powerpoint/2010/main" val="4120305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ext with Space for chart on righ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768527-37B4-47B5-A330-728A91729CEB}"/>
              </a:ext>
            </a:extLst>
          </p:cNvPr>
          <p:cNvGraphicFramePr>
            <a:graphicFrameLocks noChangeAspect="1"/>
          </p:cNvGraphicFramePr>
          <p:nvPr userDrawn="1">
            <p:custDataLst>
              <p:tags r:id="rId1"/>
            </p:custDataLst>
            <p:extLst>
              <p:ext uri="{D42A27DB-BD31-4B8C-83A1-F6EECF244321}">
                <p14:modId xmlns:p14="http://schemas.microsoft.com/office/powerpoint/2010/main" val="1238412902"/>
              </p:ext>
            </p:extLst>
          </p:nvPr>
        </p:nvGraphicFramePr>
        <p:xfrm>
          <a:off x="1588" y="1587"/>
          <a:ext cx="1589" cy="1588"/>
        </p:xfrm>
        <a:graphic>
          <a:graphicData uri="http://schemas.openxmlformats.org/presentationml/2006/ole">
            <mc:AlternateContent xmlns:mc="http://schemas.openxmlformats.org/markup-compatibility/2006">
              <mc:Choice xmlns:v="urn:schemas-microsoft-com:vml" Requires="v">
                <p:oleObj name="think-cell スライド" r:id="rId3" imgW="470" imgH="469" progId="TCLayout.ActiveDocument.1">
                  <p:embed/>
                </p:oleObj>
              </mc:Choice>
              <mc:Fallback>
                <p:oleObj name="think-cell スライド" r:id="rId3" imgW="470" imgH="469" progId="TCLayout.ActiveDocument.1">
                  <p:embed/>
                  <p:pic>
                    <p:nvPicPr>
                      <p:cNvPr id="3" name="Object 2" hidden="1">
                        <a:extLst>
                          <a:ext uri="{FF2B5EF4-FFF2-40B4-BE49-F238E27FC236}">
                            <a16:creationId xmlns:a16="http://schemas.microsoft.com/office/drawing/2014/main" id="{E7768527-37B4-47B5-A330-728A91729CEB}"/>
                          </a:ext>
                        </a:extLst>
                      </p:cNvPr>
                      <p:cNvPicPr/>
                      <p:nvPr/>
                    </p:nvPicPr>
                    <p:blipFill>
                      <a:blip r:embed="rId4"/>
                      <a:stretch>
                        <a:fillRect/>
                      </a:stretch>
                    </p:blipFill>
                    <p:spPr>
                      <a:xfrm>
                        <a:off x="1588" y="1587"/>
                        <a:ext cx="1589" cy="1588"/>
                      </a:xfrm>
                      <a:prstGeom prst="rect">
                        <a:avLst/>
                      </a:prstGeom>
                    </p:spPr>
                  </p:pic>
                </p:oleObj>
              </mc:Fallback>
            </mc:AlternateContent>
          </a:graphicData>
        </a:graphic>
      </p:graphicFrame>
      <p:sp>
        <p:nvSpPr>
          <p:cNvPr id="12" name="Title 1">
            <a:extLst>
              <a:ext uri="{FF2B5EF4-FFF2-40B4-BE49-F238E27FC236}">
                <a16:creationId xmlns:a16="http://schemas.microsoft.com/office/drawing/2014/main" id="{67047B39-E238-4B3A-808A-B1741821BBF5}"/>
              </a:ext>
            </a:extLst>
          </p:cNvPr>
          <p:cNvSpPr>
            <a:spLocks noGrp="1"/>
          </p:cNvSpPr>
          <p:nvPr>
            <p:ph type="title" hasCustomPrompt="1"/>
          </p:nvPr>
        </p:nvSpPr>
        <p:spPr>
          <a:xfrm>
            <a:off x="381000" y="381003"/>
            <a:ext cx="11430000" cy="726439"/>
          </a:xfrm>
          <a:prstGeom prst="rect">
            <a:avLst/>
          </a:prstGeom>
        </p:spPr>
        <p:txBody>
          <a:bodyPr vert="horz"/>
          <a:lstStyle>
            <a:lvl1pPr>
              <a:lnSpc>
                <a:spcPct val="80000"/>
              </a:lnSpc>
              <a:defRPr sz="2799"/>
            </a:lvl1pPr>
          </a:lstStyle>
          <a:p>
            <a:r>
              <a:rPr lang="en-US"/>
              <a:t>Insert Main Title at 28pt</a:t>
            </a:r>
          </a:p>
        </p:txBody>
      </p:sp>
      <p:sp>
        <p:nvSpPr>
          <p:cNvPr id="8" name="Footer Placeholder 6">
            <a:extLst>
              <a:ext uri="{FF2B5EF4-FFF2-40B4-BE49-F238E27FC236}">
                <a16:creationId xmlns:a16="http://schemas.microsoft.com/office/drawing/2014/main" id="{E10C5099-4938-6348-ACBD-FCBD61048622}"/>
              </a:ext>
            </a:extLst>
          </p:cNvPr>
          <p:cNvSpPr txBox="1">
            <a:spLocks/>
          </p:cNvSpPr>
          <p:nvPr userDrawn="1"/>
        </p:nvSpPr>
        <p:spPr>
          <a:xfrm>
            <a:off x="8096145" y="6393635"/>
            <a:ext cx="3733635" cy="270112"/>
          </a:xfrm>
          <a:prstGeom prst="rect">
            <a:avLst/>
          </a:prstGeom>
        </p:spPr>
        <p:txBody>
          <a:bodyPr tIns="0" bIns="0" anchor="b"/>
          <a:lstStyle>
            <a:defPPr>
              <a:defRPr lang="en-US"/>
            </a:defPPr>
            <a:lvl1pPr algn="r" rtl="0" fontAlgn="base">
              <a:spcBef>
                <a:spcPct val="0"/>
              </a:spcBef>
              <a:spcAft>
                <a:spcPct val="0"/>
              </a:spcAft>
              <a:defRPr sz="800" kern="1200">
                <a:solidFill>
                  <a:schemeClr val="tx1">
                    <a:alpha val="5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194"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0000">
                    <a:alpha val="50000"/>
                  </a:srgbClr>
                </a:solidFill>
                <a:effectLst/>
                <a:uLnTx/>
                <a:uFillTx/>
                <a:latin typeface="Graphik"/>
                <a:ea typeface="+mn-ea"/>
                <a:cs typeface="Arial" charset="0"/>
              </a:rPr>
              <a:t>Copyright © 2020 Accenture. All rights reserved.</a:t>
            </a:r>
          </a:p>
        </p:txBody>
      </p:sp>
      <p:sp>
        <p:nvSpPr>
          <p:cNvPr id="9" name="Slide Number Placeholder 9">
            <a:extLst>
              <a:ext uri="{FF2B5EF4-FFF2-40B4-BE49-F238E27FC236}">
                <a16:creationId xmlns:a16="http://schemas.microsoft.com/office/drawing/2014/main" id="{DE6495C3-5204-E54D-BCF6-BD0B22EF5FB1}"/>
              </a:ext>
            </a:extLst>
          </p:cNvPr>
          <p:cNvSpPr txBox="1">
            <a:spLocks/>
          </p:cNvSpPr>
          <p:nvPr userDrawn="1"/>
        </p:nvSpPr>
        <p:spPr>
          <a:xfrm flipH="1">
            <a:off x="363065" y="6393633"/>
            <a:ext cx="561476" cy="273403"/>
          </a:xfrm>
          <a:prstGeom prst="rect">
            <a:avLst/>
          </a:prstGeom>
        </p:spPr>
        <p:txBody>
          <a:bodyPr tIns="0" bIns="0" anchor="b"/>
          <a:lstStyle>
            <a:defPPr>
              <a:defRPr lang="en-US"/>
            </a:defPPr>
            <a:lvl1pPr algn="l" rtl="0" fontAlgn="base">
              <a:spcBef>
                <a:spcPct val="0"/>
              </a:spcBef>
              <a:spcAft>
                <a:spcPct val="0"/>
              </a:spcAft>
              <a:defRPr sz="1000" b="1" kern="1200">
                <a:solidFill>
                  <a:schemeClr val="tx1"/>
                </a:solidFill>
                <a:latin typeface="+mj-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194" rtl="0" eaLnBrk="1" fontAlgn="base" latinLnBrk="0" hangingPunct="1">
              <a:lnSpc>
                <a:spcPct val="100000"/>
              </a:lnSpc>
              <a:spcBef>
                <a:spcPct val="0"/>
              </a:spcBef>
              <a:spcAft>
                <a:spcPct val="0"/>
              </a:spcAft>
              <a:buClrTx/>
              <a:buSzTx/>
              <a:buFontTx/>
              <a:buNone/>
              <a:tabLst/>
              <a:defRPr/>
            </a:pPr>
            <a:fld id="{4F9AC08D-23A9-440E-BCB9-AA1E9877CC38}" type="slidenum">
              <a:rPr kumimoji="0" lang="en-US" sz="1000" b="1" i="0" u="none" strike="noStrike" kern="1200" cap="none" spc="0" normalizeH="0" baseline="0" noProof="0" smtClean="0">
                <a:ln>
                  <a:noFill/>
                </a:ln>
                <a:solidFill>
                  <a:srgbClr val="000000"/>
                </a:solidFill>
                <a:effectLst/>
                <a:uLnTx/>
                <a:uFillTx/>
                <a:latin typeface="Graphik"/>
                <a:ea typeface="+mn-ea"/>
                <a:cs typeface="Arial" charset="0"/>
              </a:rPr>
              <a:pPr marL="0" marR="0" lvl="0" indent="0" algn="l" defTabSz="914194" rtl="0" eaLnBrk="1" fontAlgn="base" latinLnBrk="0" hangingPunct="1">
                <a:lnSpc>
                  <a:spcPct val="100000"/>
                </a:lnSpc>
                <a:spcBef>
                  <a:spcPct val="0"/>
                </a:spcBef>
                <a:spcAft>
                  <a:spcPct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Graphik"/>
              <a:ea typeface="+mn-ea"/>
              <a:cs typeface="Arial" charset="0"/>
            </a:endParaRPr>
          </a:p>
        </p:txBody>
      </p:sp>
      <p:sp>
        <p:nvSpPr>
          <p:cNvPr id="11" name="Footer Placeholder 6">
            <a:extLst>
              <a:ext uri="{FF2B5EF4-FFF2-40B4-BE49-F238E27FC236}">
                <a16:creationId xmlns:a16="http://schemas.microsoft.com/office/drawing/2014/main" id="{49F6EBC5-4C8C-E340-B17D-59F304614F8C}"/>
              </a:ext>
            </a:extLst>
          </p:cNvPr>
          <p:cNvSpPr txBox="1">
            <a:spLocks/>
          </p:cNvSpPr>
          <p:nvPr userDrawn="1"/>
        </p:nvSpPr>
        <p:spPr>
          <a:xfrm>
            <a:off x="649805" y="6416207"/>
            <a:ext cx="3733635" cy="270112"/>
          </a:xfrm>
          <a:prstGeom prst="rect">
            <a:avLst/>
          </a:prstGeom>
        </p:spPr>
        <p:txBody>
          <a:bodyPr tIns="0" bIns="0" anchor="b"/>
          <a:lstStyle>
            <a:defPPr>
              <a:defRPr lang="en-US"/>
            </a:defPPr>
            <a:lvl1pPr algn="r" rtl="0" fontAlgn="base">
              <a:spcBef>
                <a:spcPct val="0"/>
              </a:spcBef>
              <a:spcAft>
                <a:spcPct val="0"/>
              </a:spcAft>
              <a:defRPr sz="800" kern="1200">
                <a:solidFill>
                  <a:schemeClr val="tx1">
                    <a:alpha val="5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194"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chemeClr val="accent2">
                    <a:alpha val="50000"/>
                  </a:schemeClr>
                </a:solidFill>
                <a:effectLst/>
                <a:uLnTx/>
                <a:uFillTx/>
                <a:latin typeface="+mn-lt"/>
                <a:ea typeface="+mn-ea"/>
                <a:cs typeface="Arial" charset="0"/>
              </a:rPr>
              <a:t>|   Growth &amp; Strategy</a:t>
            </a:r>
            <a:endParaRPr kumimoji="0" lang="en-GB" sz="1200" b="1" i="0" u="none" strike="noStrike" kern="1200" cap="none" spc="0" normalizeH="0" baseline="0" noProof="0">
              <a:ln>
                <a:noFill/>
              </a:ln>
              <a:solidFill>
                <a:schemeClr val="accent2">
                  <a:alpha val="50000"/>
                </a:schemeClr>
              </a:solidFill>
              <a:effectLst/>
              <a:uLnTx/>
              <a:uFillTx/>
              <a:latin typeface="Graphik"/>
              <a:ea typeface="+mn-ea"/>
              <a:cs typeface="Arial" charset="0"/>
            </a:endParaRPr>
          </a:p>
        </p:txBody>
      </p:sp>
    </p:spTree>
    <p:extLst>
      <p:ext uri="{BB962C8B-B14F-4D97-AF65-F5344CB8AC3E}">
        <p14:creationId xmlns:p14="http://schemas.microsoft.com/office/powerpoint/2010/main" val="310055455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タイトルと内容">
    <p:spTree>
      <p:nvGrpSpPr>
        <p:cNvPr id="1" name=""/>
        <p:cNvGrpSpPr/>
        <p:nvPr/>
      </p:nvGrpSpPr>
      <p:grpSpPr>
        <a:xfrm>
          <a:off x="0" y="0"/>
          <a:ext cx="0" cy="0"/>
          <a:chOff x="0" y="0"/>
          <a:chExt cx="0" cy="0"/>
        </a:xfrm>
      </p:grpSpPr>
      <p:graphicFrame>
        <p:nvGraphicFramePr>
          <p:cNvPr id="6" name="オブジェクト 5" hidden="1">
            <a:extLst>
              <a:ext uri="{FF2B5EF4-FFF2-40B4-BE49-F238E27FC236}">
                <a16:creationId xmlns:a16="http://schemas.microsoft.com/office/drawing/2014/main" id="{3E5E9B6B-AA60-4608-A5C1-BB0EE61E74F3}"/>
              </a:ext>
            </a:extLst>
          </p:cNvPr>
          <p:cNvGraphicFramePr>
            <a:graphicFrameLocks noChangeAspect="1"/>
          </p:cNvGraphicFramePr>
          <p:nvPr userDrawn="1">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4" imgW="416" imgH="416" progId="TCLayout.ActiveDocument.1">
                  <p:embed/>
                </p:oleObj>
              </mc:Choice>
              <mc:Fallback>
                <p:oleObj name="think-cell スライド" r:id="rId4" imgW="416" imgH="416" progId="TCLayout.ActiveDocument.1">
                  <p:embed/>
                  <p:pic>
                    <p:nvPicPr>
                      <p:cNvPr id="6" name="オブジェクト 5" hidden="1">
                        <a:extLst>
                          <a:ext uri="{FF2B5EF4-FFF2-40B4-BE49-F238E27FC236}">
                            <a16:creationId xmlns:a16="http://schemas.microsoft.com/office/drawing/2014/main" id="{3E5E9B6B-AA60-4608-A5C1-BB0EE61E74F3}"/>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5" name="正方形/長方形 4" hidden="1">
            <a:extLst>
              <a:ext uri="{FF2B5EF4-FFF2-40B4-BE49-F238E27FC236}">
                <a16:creationId xmlns:a16="http://schemas.microsoft.com/office/drawing/2014/main" id="{B5AF7DD8-D5EF-4E0A-9744-D626B618210C}"/>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GB" altLang="ja-JP" sz="3600" b="1" i="0" baseline="0">
              <a:latin typeface="Calibri" panose="020F0502020204030204" pitchFamily="34" charset="0"/>
              <a:ea typeface="+mj-ea"/>
              <a:cs typeface="+mj-cs"/>
              <a:sym typeface="Calibri" panose="020F0502020204030204" pitchFamily="34" charset="0"/>
            </a:endParaRPr>
          </a:p>
        </p:txBody>
      </p:sp>
      <p:sp>
        <p:nvSpPr>
          <p:cNvPr id="3" name="テキスト プレースホルダー 2">
            <a:extLst>
              <a:ext uri="{FF2B5EF4-FFF2-40B4-BE49-F238E27FC236}">
                <a16:creationId xmlns:a16="http://schemas.microsoft.com/office/drawing/2014/main" id="{D9FDD891-084E-47B4-957A-31B90A6F558D}"/>
              </a:ext>
            </a:extLst>
          </p:cNvPr>
          <p:cNvSpPr>
            <a:spLocks noGrp="1"/>
          </p:cNvSpPr>
          <p:nvPr>
            <p:ph type="body" sz="quarter" idx="18" hasCustomPrompt="1"/>
          </p:nvPr>
        </p:nvSpPr>
        <p:spPr>
          <a:xfrm>
            <a:off x="381000" y="243604"/>
            <a:ext cx="11430000" cy="386635"/>
          </a:xfrm>
        </p:spPr>
        <p:txBody>
          <a:bodyPr lIns="36000" tIns="36000" rIns="36000" bIns="36000" anchor="b">
            <a:spAutoFit/>
          </a:bodyPr>
          <a:lstStyle>
            <a:lvl1pPr marL="0" indent="0">
              <a:lnSpc>
                <a:spcPct val="85000"/>
              </a:lnSpc>
              <a:spcBef>
                <a:spcPts val="0"/>
              </a:spcBef>
              <a:spcAft>
                <a:spcPts val="300"/>
              </a:spcAft>
              <a:buNone/>
              <a:defRPr sz="2400" b="1">
                <a:solidFill>
                  <a:schemeClr val="tx1"/>
                </a:solidFill>
                <a:latin typeface="+mn-ea"/>
                <a:ea typeface="+mn-ea"/>
              </a:defRPr>
            </a:lvl1pPr>
          </a:lstStyle>
          <a:p>
            <a:pPr lvl="0"/>
            <a:r>
              <a:rPr kumimoji="1" lang="en-US" altLang="ja-JP"/>
              <a:t>Section title</a:t>
            </a:r>
            <a:endParaRPr kumimoji="1" lang="ja-JP" altLang="en-US"/>
          </a:p>
        </p:txBody>
      </p:sp>
      <p:sp>
        <p:nvSpPr>
          <p:cNvPr id="12" name="テキスト プレースホルダー 2">
            <a:extLst>
              <a:ext uri="{FF2B5EF4-FFF2-40B4-BE49-F238E27FC236}">
                <a16:creationId xmlns:a16="http://schemas.microsoft.com/office/drawing/2014/main" id="{08266763-245F-427C-B2D0-E17A3F03696C}"/>
              </a:ext>
            </a:extLst>
          </p:cNvPr>
          <p:cNvSpPr>
            <a:spLocks noGrp="1"/>
          </p:cNvSpPr>
          <p:nvPr>
            <p:ph type="body" sz="quarter" idx="19" hasCustomPrompt="1"/>
          </p:nvPr>
        </p:nvSpPr>
        <p:spPr>
          <a:xfrm>
            <a:off x="381000" y="1178008"/>
            <a:ext cx="11430000" cy="389393"/>
          </a:xfrm>
        </p:spPr>
        <p:txBody>
          <a:bodyPr lIns="36000" tIns="36000" rIns="36000" bIns="36000" anchor="t">
            <a:spAutoFit/>
          </a:bodyPr>
          <a:lstStyle>
            <a:lvl1pPr marL="0" indent="0">
              <a:lnSpc>
                <a:spcPct val="85000"/>
              </a:lnSpc>
              <a:spcBef>
                <a:spcPts val="0"/>
              </a:spcBef>
              <a:spcAft>
                <a:spcPts val="300"/>
              </a:spcAft>
              <a:buNone/>
              <a:defRPr sz="2400" b="1">
                <a:solidFill>
                  <a:srgbClr val="460073"/>
                </a:solidFill>
                <a:latin typeface="Noto Sans JP"/>
                <a:ea typeface="Meiryo UI" panose="020B0604030504040204" pitchFamily="50" charset="-128"/>
              </a:defRPr>
            </a:lvl1pPr>
          </a:lstStyle>
          <a:p>
            <a:pPr lvl="0"/>
            <a:r>
              <a:rPr kumimoji="1" lang="en-US" altLang="ja-JP"/>
              <a:t>Key message</a:t>
            </a:r>
          </a:p>
        </p:txBody>
      </p:sp>
      <p:sp>
        <p:nvSpPr>
          <p:cNvPr id="13" name="テキスト プレースホルダー 12">
            <a:extLst>
              <a:ext uri="{FF2B5EF4-FFF2-40B4-BE49-F238E27FC236}">
                <a16:creationId xmlns:a16="http://schemas.microsoft.com/office/drawing/2014/main" id="{B1E5368E-C3DA-42F2-993F-CE0064C0BEDC}"/>
              </a:ext>
            </a:extLst>
          </p:cNvPr>
          <p:cNvSpPr>
            <a:spLocks noGrp="1"/>
          </p:cNvSpPr>
          <p:nvPr>
            <p:ph type="body" sz="quarter" idx="20" hasCustomPrompt="1"/>
          </p:nvPr>
        </p:nvSpPr>
        <p:spPr>
          <a:xfrm>
            <a:off x="381000" y="630239"/>
            <a:ext cx="11430000" cy="547687"/>
          </a:xfrm>
        </p:spPr>
        <p:txBody>
          <a:bodyPr anchor="b">
            <a:normAutofit/>
          </a:bodyPr>
          <a:lstStyle>
            <a:lvl1pPr marL="0" indent="0">
              <a:lnSpc>
                <a:spcPct val="85000"/>
              </a:lnSpc>
              <a:spcBef>
                <a:spcPts val="0"/>
              </a:spcBef>
              <a:spcAft>
                <a:spcPts val="300"/>
              </a:spcAft>
              <a:buNone/>
              <a:defRPr sz="3600" b="1">
                <a:solidFill>
                  <a:schemeClr val="tx1"/>
                </a:solidFill>
                <a:latin typeface="+mn-ea"/>
                <a:ea typeface="+mn-ea"/>
              </a:defRPr>
            </a:lvl1pPr>
          </a:lstStyle>
          <a:p>
            <a:pPr lvl="0"/>
            <a:r>
              <a:rPr kumimoji="1" lang="en-US" altLang="ja-JP"/>
              <a:t>Slide title</a:t>
            </a:r>
            <a:endParaRPr kumimoji="1" lang="ja-JP" altLang="en-US"/>
          </a:p>
        </p:txBody>
      </p:sp>
    </p:spTree>
    <p:extLst>
      <p:ext uri="{BB962C8B-B14F-4D97-AF65-F5344CB8AC3E}">
        <p14:creationId xmlns:p14="http://schemas.microsoft.com/office/powerpoint/2010/main" val="692506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rame - 8">
    <p:spTree>
      <p:nvGrpSpPr>
        <p:cNvPr id="1" name=""/>
        <p:cNvGrpSpPr/>
        <p:nvPr/>
      </p:nvGrpSpPr>
      <p:grpSpPr>
        <a:xfrm>
          <a:off x="0" y="0"/>
          <a:ext cx="0" cy="0"/>
          <a:chOff x="0" y="0"/>
          <a:chExt cx="0" cy="0"/>
        </a:xfrm>
      </p:grpSpPr>
      <p:pic>
        <p:nvPicPr>
          <p:cNvPr id="8" name="Picture 7" descr="A picture containing match, night sky&#10;&#10;Description automatically generated">
            <a:extLst>
              <a:ext uri="{FF2B5EF4-FFF2-40B4-BE49-F238E27FC236}">
                <a16:creationId xmlns:a16="http://schemas.microsoft.com/office/drawing/2014/main" id="{80B02873-04BE-0B4C-9907-4748CC5DBD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001" y="180000"/>
            <a:ext cx="11833200" cy="3969742"/>
          </a:xfrm>
          <a:prstGeom prst="rect">
            <a:avLst/>
          </a:prstGeom>
        </p:spPr>
      </p:pic>
      <p:sp>
        <p:nvSpPr>
          <p:cNvPr id="11" name="Rectangle 10">
            <a:extLst>
              <a:ext uri="{FF2B5EF4-FFF2-40B4-BE49-F238E27FC236}">
                <a16:creationId xmlns:a16="http://schemas.microsoft.com/office/drawing/2014/main" id="{C31CE85A-A0C4-C649-9E88-813E062C358F}"/>
              </a:ext>
            </a:extLst>
          </p:cNvPr>
          <p:cNvSpPr/>
          <p:nvPr userDrawn="1"/>
        </p:nvSpPr>
        <p:spPr>
          <a:xfrm>
            <a:off x="765370" y="2711900"/>
            <a:ext cx="3420000" cy="36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25" name="Rectangle 24">
            <a:extLst>
              <a:ext uri="{FF2B5EF4-FFF2-40B4-BE49-F238E27FC236}">
                <a16:creationId xmlns:a16="http://schemas.microsoft.com/office/drawing/2014/main" id="{00E18A66-3F9B-B943-830F-B6F586B32B41}"/>
              </a:ext>
            </a:extLst>
          </p:cNvPr>
          <p:cNvSpPr/>
          <p:nvPr userDrawn="1"/>
        </p:nvSpPr>
        <p:spPr>
          <a:xfrm>
            <a:off x="8006633" y="2711900"/>
            <a:ext cx="3418606" cy="36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26" name="Rectangle 25">
            <a:extLst>
              <a:ext uri="{FF2B5EF4-FFF2-40B4-BE49-F238E27FC236}">
                <a16:creationId xmlns:a16="http://schemas.microsoft.com/office/drawing/2014/main" id="{47B2E1AB-8EB3-2841-B6D6-39D1E678376E}"/>
              </a:ext>
            </a:extLst>
          </p:cNvPr>
          <p:cNvSpPr/>
          <p:nvPr userDrawn="1"/>
        </p:nvSpPr>
        <p:spPr>
          <a:xfrm>
            <a:off x="4386698" y="2711900"/>
            <a:ext cx="3418606" cy="36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12" name="Footer Placeholder 3">
            <a:extLst>
              <a:ext uri="{FF2B5EF4-FFF2-40B4-BE49-F238E27FC236}">
                <a16:creationId xmlns:a16="http://schemas.microsoft.com/office/drawing/2014/main" id="{3BDD0FFA-9581-634D-9423-4815D3AB3D2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3" name="Slide Number Placeholder 3">
            <a:extLst>
              <a:ext uri="{FF2B5EF4-FFF2-40B4-BE49-F238E27FC236}">
                <a16:creationId xmlns:a16="http://schemas.microsoft.com/office/drawing/2014/main" id="{493F8812-F392-2049-8E83-4A7D0B4361E8}"/>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3110267135"/>
      </p:ext>
    </p:extLst>
  </p:cSld>
  <p:clrMapOvr>
    <a:masterClrMapping/>
  </p:clrMapOvr>
  <p:extLst>
    <p:ext uri="{DCECCB84-F9BA-43D5-87BE-67443E8EF086}">
      <p15:sldGuideLst xmlns:p15="http://schemas.microsoft.com/office/powerpoint/2012/main">
        <p15:guide id="1" pos="733">
          <p15:clr>
            <a:srgbClr val="FBAE40"/>
          </p15:clr>
        </p15:guide>
        <p15:guide id="2" pos="483">
          <p15:clr>
            <a:srgbClr val="FBAE40"/>
          </p15:clr>
        </p15:guide>
        <p15:guide id="3" pos="7197">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D5T Blue BG">
  <p:cSld name="1_D5T Blue BG">
    <p:bg>
      <p:bgPr>
        <a:solidFill>
          <a:srgbClr val="0000D5"/>
        </a:solidFill>
        <a:effectLst/>
      </p:bgPr>
    </p:bg>
    <p:spTree>
      <p:nvGrpSpPr>
        <p:cNvPr id="1" name="Shape 360"/>
        <p:cNvGrpSpPr/>
        <p:nvPr/>
      </p:nvGrpSpPr>
      <p:grpSpPr>
        <a:xfrm>
          <a:off x="0" y="0"/>
          <a:ext cx="0" cy="0"/>
          <a:chOff x="0" y="0"/>
          <a:chExt cx="0" cy="0"/>
        </a:xfrm>
      </p:grpSpPr>
    </p:spTree>
    <p:extLst>
      <p:ext uri="{BB962C8B-B14F-4D97-AF65-F5344CB8AC3E}">
        <p14:creationId xmlns:p14="http://schemas.microsoft.com/office/powerpoint/2010/main" val="289020708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1_Agenda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658FEFE-BF53-4A67-9523-F96CDD917154}"/>
              </a:ext>
            </a:extLst>
          </p:cNvPr>
          <p:cNvSpPr>
            <a:spLocks noGrp="1"/>
          </p:cNvSpPr>
          <p:nvPr>
            <p:ph type="title" hasCustomPrompt="1"/>
          </p:nvPr>
        </p:nvSpPr>
        <p:spPr>
          <a:xfrm>
            <a:off x="1240322" y="1467481"/>
            <a:ext cx="2864969" cy="603654"/>
          </a:xfrm>
          <a:prstGeom prst="rect">
            <a:avLst/>
          </a:prstGeom>
        </p:spPr>
        <p:txBody>
          <a:bodyPr>
            <a:noAutofit/>
          </a:bodyPr>
          <a:lstStyle>
            <a:lvl1pPr>
              <a:defRPr lang="en-US" sz="2799" b="0" kern="0" spc="0" dirty="0" smtClean="0">
                <a:solidFill>
                  <a:schemeClr val="bg1"/>
                </a:solidFill>
                <a:latin typeface="+mj-lt"/>
                <a:ea typeface="+mn-ea"/>
                <a:cs typeface="+mn-cs"/>
              </a:defRPr>
            </a:lvl1pPr>
          </a:lstStyle>
          <a:p>
            <a:r>
              <a:rPr lang="en-US" noProof="0"/>
              <a:t>Agenda Title</a:t>
            </a:r>
          </a:p>
        </p:txBody>
      </p:sp>
      <p:sp>
        <p:nvSpPr>
          <p:cNvPr id="19" name="Text Placeholder 2">
            <a:extLst>
              <a:ext uri="{FF2B5EF4-FFF2-40B4-BE49-F238E27FC236}">
                <a16:creationId xmlns:a16="http://schemas.microsoft.com/office/drawing/2014/main" id="{FB0761F2-B753-4DE8-B57C-539C60AFEE48}"/>
              </a:ext>
            </a:extLst>
          </p:cNvPr>
          <p:cNvSpPr>
            <a:spLocks noGrp="1"/>
          </p:cNvSpPr>
          <p:nvPr>
            <p:ph type="body" sz="quarter" idx="36" hasCustomPrompt="1"/>
          </p:nvPr>
        </p:nvSpPr>
        <p:spPr>
          <a:xfrm>
            <a:off x="1240322" y="2279119"/>
            <a:ext cx="2864969" cy="3565673"/>
          </a:xfrm>
          <a:prstGeom prst="rect">
            <a:avLst/>
          </a:prstGeom>
        </p:spPr>
        <p:txBody>
          <a:bodyPr lIns="0" tIns="0" rIns="0" bIns="0"/>
          <a:lstStyle>
            <a:lvl1pPr>
              <a:spcAft>
                <a:spcPts val="2400"/>
              </a:spcAft>
              <a:defRPr lang="en-US" sz="1999" b="0" kern="0" spc="-39" dirty="0">
                <a:solidFill>
                  <a:schemeClr val="bg1"/>
                </a:solidFill>
                <a:latin typeface="+mn-lt"/>
                <a:ea typeface="+mn-ea"/>
                <a:cs typeface="+mn-cs"/>
              </a:defRPr>
            </a:lvl1pPr>
            <a:lvl2pPr>
              <a:defRPr lang="en-US" sz="1600" b="0" kern="0" spc="0" dirty="0">
                <a:solidFill>
                  <a:schemeClr val="bg1"/>
                </a:solidFill>
                <a:latin typeface="+mn-lt"/>
                <a:ea typeface="+mn-ea"/>
                <a:cs typeface="+mn-cs"/>
              </a:defRPr>
            </a:lvl2pPr>
          </a:lstStyle>
          <a:p>
            <a:pPr lvl="1"/>
            <a:r>
              <a:rPr lang="en-US" noProof="0"/>
              <a:t>Agenda summary text here</a:t>
            </a:r>
          </a:p>
        </p:txBody>
      </p:sp>
      <p:sp>
        <p:nvSpPr>
          <p:cNvPr id="46" name="Text Placeholder 17">
            <a:extLst>
              <a:ext uri="{FF2B5EF4-FFF2-40B4-BE49-F238E27FC236}">
                <a16:creationId xmlns:a16="http://schemas.microsoft.com/office/drawing/2014/main" id="{B1C045A1-0219-4B0C-AFCF-6084C524A209}"/>
              </a:ext>
            </a:extLst>
          </p:cNvPr>
          <p:cNvSpPr>
            <a:spLocks noGrp="1"/>
          </p:cNvSpPr>
          <p:nvPr>
            <p:ph type="body" sz="quarter" idx="16" hasCustomPrompt="1"/>
          </p:nvPr>
        </p:nvSpPr>
        <p:spPr>
          <a:xfrm>
            <a:off x="6192082" y="1450092"/>
            <a:ext cx="4126117" cy="603653"/>
          </a:xfrm>
          <a:prstGeom prst="rect">
            <a:avLst/>
          </a:prstGeom>
        </p:spPr>
        <p:txBody>
          <a:bodyPr lIns="0" tIns="0" rIns="252000" bIns="0" anchor="ctr"/>
          <a:lstStyle>
            <a:lvl1pPr>
              <a:spcAft>
                <a:spcPts val="0"/>
              </a:spcAft>
              <a:buNone/>
              <a:defRPr sz="1599">
                <a:solidFill>
                  <a:schemeClr val="tx1"/>
                </a:solidFill>
                <a:latin typeface="+mn-lt"/>
              </a:defRPr>
            </a:lvl1pPr>
          </a:lstStyle>
          <a:p>
            <a:pPr lvl="0"/>
            <a:r>
              <a:rPr lang="en-US" noProof="0"/>
              <a:t>Insert agenda item</a:t>
            </a:r>
          </a:p>
        </p:txBody>
      </p:sp>
      <p:sp>
        <p:nvSpPr>
          <p:cNvPr id="54" name="Text Placeholder 17">
            <a:extLst>
              <a:ext uri="{FF2B5EF4-FFF2-40B4-BE49-F238E27FC236}">
                <a16:creationId xmlns:a16="http://schemas.microsoft.com/office/drawing/2014/main" id="{CC05D797-8878-4AF6-BA26-CCADC5E7D1C1}"/>
              </a:ext>
            </a:extLst>
          </p:cNvPr>
          <p:cNvSpPr>
            <a:spLocks noGrp="1"/>
          </p:cNvSpPr>
          <p:nvPr>
            <p:ph type="body" sz="quarter" idx="31" hasCustomPrompt="1"/>
          </p:nvPr>
        </p:nvSpPr>
        <p:spPr>
          <a:xfrm>
            <a:off x="10318017" y="1450092"/>
            <a:ext cx="624132" cy="603653"/>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7" name="Text Placeholder 17">
            <a:extLst>
              <a:ext uri="{FF2B5EF4-FFF2-40B4-BE49-F238E27FC236}">
                <a16:creationId xmlns:a16="http://schemas.microsoft.com/office/drawing/2014/main" id="{F064B3B0-BDAA-4070-A9EE-9C044C4A651A}"/>
              </a:ext>
            </a:extLst>
          </p:cNvPr>
          <p:cNvSpPr>
            <a:spLocks noGrp="1"/>
          </p:cNvSpPr>
          <p:nvPr>
            <p:ph type="body" sz="quarter" idx="18" hasCustomPrompt="1"/>
          </p:nvPr>
        </p:nvSpPr>
        <p:spPr>
          <a:xfrm>
            <a:off x="6192061" y="2279119"/>
            <a:ext cx="4125957" cy="609461"/>
          </a:xfrm>
          <a:prstGeom prst="rect">
            <a:avLst/>
          </a:prstGeom>
        </p:spPr>
        <p:txBody>
          <a:bodyPr lIns="0" tIns="0" rIns="252000" bIns="0" anchor="ctr"/>
          <a:lstStyle>
            <a:lvl1pPr>
              <a:spcAft>
                <a:spcPts val="0"/>
              </a:spcAft>
              <a:buNone/>
              <a:defRPr sz="1599">
                <a:solidFill>
                  <a:schemeClr val="tx1"/>
                </a:solidFill>
                <a:latin typeface="+mn-lt"/>
              </a:defRPr>
            </a:lvl1pPr>
          </a:lstStyle>
          <a:p>
            <a:pPr lvl="0"/>
            <a:r>
              <a:rPr lang="en-US" noProof="0"/>
              <a:t>Insert agenda item</a:t>
            </a:r>
          </a:p>
        </p:txBody>
      </p:sp>
      <p:sp>
        <p:nvSpPr>
          <p:cNvPr id="55" name="Text Placeholder 17">
            <a:extLst>
              <a:ext uri="{FF2B5EF4-FFF2-40B4-BE49-F238E27FC236}">
                <a16:creationId xmlns:a16="http://schemas.microsoft.com/office/drawing/2014/main" id="{C06B2729-4C0A-4355-B15D-F355021C49BD}"/>
              </a:ext>
            </a:extLst>
          </p:cNvPr>
          <p:cNvSpPr>
            <a:spLocks noGrp="1"/>
          </p:cNvSpPr>
          <p:nvPr>
            <p:ph type="body" sz="quarter" idx="32" hasCustomPrompt="1"/>
          </p:nvPr>
        </p:nvSpPr>
        <p:spPr>
          <a:xfrm>
            <a:off x="10318017" y="2279119"/>
            <a:ext cx="624132" cy="609461"/>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8" name="Text Placeholder 17">
            <a:extLst>
              <a:ext uri="{FF2B5EF4-FFF2-40B4-BE49-F238E27FC236}">
                <a16:creationId xmlns:a16="http://schemas.microsoft.com/office/drawing/2014/main" id="{74DF4912-C1CD-4948-A38F-7BFE708B533F}"/>
              </a:ext>
            </a:extLst>
          </p:cNvPr>
          <p:cNvSpPr>
            <a:spLocks noGrp="1"/>
          </p:cNvSpPr>
          <p:nvPr>
            <p:ph type="body" sz="quarter" idx="20" hasCustomPrompt="1"/>
          </p:nvPr>
        </p:nvSpPr>
        <p:spPr>
          <a:xfrm>
            <a:off x="6192061" y="3107603"/>
            <a:ext cx="4125957" cy="609461"/>
          </a:xfrm>
          <a:prstGeom prst="rect">
            <a:avLst/>
          </a:prstGeom>
        </p:spPr>
        <p:txBody>
          <a:bodyPr lIns="0" tIns="0" rIns="252000" bIns="0" anchor="ctr"/>
          <a:lstStyle>
            <a:lvl1pPr>
              <a:spcAft>
                <a:spcPts val="0"/>
              </a:spcAft>
              <a:buNone/>
              <a:defRPr sz="1599">
                <a:solidFill>
                  <a:schemeClr val="tx1"/>
                </a:solidFill>
                <a:latin typeface="+mn-lt"/>
              </a:defRPr>
            </a:lvl1pPr>
          </a:lstStyle>
          <a:p>
            <a:pPr lvl="0"/>
            <a:r>
              <a:rPr lang="en-US" noProof="0"/>
              <a:t>Insert agenda item</a:t>
            </a:r>
          </a:p>
        </p:txBody>
      </p:sp>
      <p:sp>
        <p:nvSpPr>
          <p:cNvPr id="56" name="Text Placeholder 17">
            <a:extLst>
              <a:ext uri="{FF2B5EF4-FFF2-40B4-BE49-F238E27FC236}">
                <a16:creationId xmlns:a16="http://schemas.microsoft.com/office/drawing/2014/main" id="{68975F44-45C1-4BAF-918E-A3B2FA8422D1}"/>
              </a:ext>
            </a:extLst>
          </p:cNvPr>
          <p:cNvSpPr>
            <a:spLocks noGrp="1"/>
          </p:cNvSpPr>
          <p:nvPr>
            <p:ph type="body" sz="quarter" idx="33" hasCustomPrompt="1"/>
          </p:nvPr>
        </p:nvSpPr>
        <p:spPr>
          <a:xfrm>
            <a:off x="10318017" y="3107603"/>
            <a:ext cx="624132" cy="609461"/>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9" name="Text Placeholder 17">
            <a:extLst>
              <a:ext uri="{FF2B5EF4-FFF2-40B4-BE49-F238E27FC236}">
                <a16:creationId xmlns:a16="http://schemas.microsoft.com/office/drawing/2014/main" id="{B1C5A9C1-EE73-4D2E-9C1A-E399AB0C4C9E}"/>
              </a:ext>
            </a:extLst>
          </p:cNvPr>
          <p:cNvSpPr>
            <a:spLocks noGrp="1"/>
          </p:cNvSpPr>
          <p:nvPr>
            <p:ph type="body" sz="quarter" idx="22" hasCustomPrompt="1"/>
          </p:nvPr>
        </p:nvSpPr>
        <p:spPr>
          <a:xfrm>
            <a:off x="6192082" y="3940849"/>
            <a:ext cx="4126117" cy="609460"/>
          </a:xfrm>
          <a:prstGeom prst="rect">
            <a:avLst/>
          </a:prstGeom>
        </p:spPr>
        <p:txBody>
          <a:bodyPr lIns="0" tIns="0" rIns="252000" bIns="0" anchor="ctr"/>
          <a:lstStyle>
            <a:lvl1pPr>
              <a:spcAft>
                <a:spcPts val="0"/>
              </a:spcAft>
              <a:buNone/>
              <a:defRPr sz="1599">
                <a:solidFill>
                  <a:schemeClr val="tx1"/>
                </a:solidFill>
                <a:latin typeface="+mn-lt"/>
              </a:defRPr>
            </a:lvl1pPr>
          </a:lstStyle>
          <a:p>
            <a:pPr lvl="0"/>
            <a:r>
              <a:rPr lang="en-US" noProof="0"/>
              <a:t>Insert agenda item</a:t>
            </a:r>
          </a:p>
        </p:txBody>
      </p:sp>
      <p:sp>
        <p:nvSpPr>
          <p:cNvPr id="57" name="Text Placeholder 17">
            <a:extLst>
              <a:ext uri="{FF2B5EF4-FFF2-40B4-BE49-F238E27FC236}">
                <a16:creationId xmlns:a16="http://schemas.microsoft.com/office/drawing/2014/main" id="{ACE82194-F459-49AF-A92B-75731EA95697}"/>
              </a:ext>
            </a:extLst>
          </p:cNvPr>
          <p:cNvSpPr>
            <a:spLocks noGrp="1"/>
          </p:cNvSpPr>
          <p:nvPr>
            <p:ph type="body" sz="quarter" idx="34" hasCustomPrompt="1"/>
          </p:nvPr>
        </p:nvSpPr>
        <p:spPr>
          <a:xfrm>
            <a:off x="10318017" y="3940849"/>
            <a:ext cx="624132" cy="60946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0" name="Text Placeholder 17">
            <a:extLst>
              <a:ext uri="{FF2B5EF4-FFF2-40B4-BE49-F238E27FC236}">
                <a16:creationId xmlns:a16="http://schemas.microsoft.com/office/drawing/2014/main" id="{99E15916-3594-4DD8-A14A-EFEF5BE1451B}"/>
              </a:ext>
            </a:extLst>
          </p:cNvPr>
          <p:cNvSpPr>
            <a:spLocks noGrp="1"/>
          </p:cNvSpPr>
          <p:nvPr>
            <p:ph type="body" sz="quarter" idx="24" hasCustomPrompt="1"/>
          </p:nvPr>
        </p:nvSpPr>
        <p:spPr>
          <a:xfrm>
            <a:off x="6192082" y="4780443"/>
            <a:ext cx="4126117" cy="609459"/>
          </a:xfrm>
          <a:prstGeom prst="rect">
            <a:avLst/>
          </a:prstGeom>
        </p:spPr>
        <p:txBody>
          <a:bodyPr lIns="0" tIns="0" rIns="252000" bIns="0" anchor="ctr"/>
          <a:lstStyle>
            <a:lvl1pPr>
              <a:spcAft>
                <a:spcPts val="0"/>
              </a:spcAft>
              <a:buNone/>
              <a:defRPr sz="1599">
                <a:solidFill>
                  <a:schemeClr val="tx1"/>
                </a:solidFill>
                <a:latin typeface="+mn-lt"/>
              </a:defRPr>
            </a:lvl1pPr>
          </a:lstStyle>
          <a:p>
            <a:pPr lvl="0"/>
            <a:r>
              <a:rPr lang="en-US" noProof="0"/>
              <a:t>Insert agenda item</a:t>
            </a:r>
          </a:p>
        </p:txBody>
      </p:sp>
      <p:sp>
        <p:nvSpPr>
          <p:cNvPr id="58" name="Text Placeholder 17">
            <a:extLst>
              <a:ext uri="{FF2B5EF4-FFF2-40B4-BE49-F238E27FC236}">
                <a16:creationId xmlns:a16="http://schemas.microsoft.com/office/drawing/2014/main" id="{CBA081BB-FF6E-4B9E-845C-38DCD09279F1}"/>
              </a:ext>
            </a:extLst>
          </p:cNvPr>
          <p:cNvSpPr>
            <a:spLocks noGrp="1"/>
          </p:cNvSpPr>
          <p:nvPr>
            <p:ph type="body" sz="quarter" idx="35" hasCustomPrompt="1"/>
          </p:nvPr>
        </p:nvSpPr>
        <p:spPr>
          <a:xfrm>
            <a:off x="10318017" y="4780443"/>
            <a:ext cx="624132" cy="609459"/>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pic>
        <p:nvPicPr>
          <p:cNvPr id="16" name="Picture 15" descr="Accenture Song">
            <a:extLst>
              <a:ext uri="{FF2B5EF4-FFF2-40B4-BE49-F238E27FC236}">
                <a16:creationId xmlns:a16="http://schemas.microsoft.com/office/drawing/2014/main" id="{A57993B4-0064-4AA4-8247-AB0D9F334DF7}"/>
              </a:ext>
            </a:extLst>
          </p:cNvPr>
          <p:cNvPicPr>
            <a:picLocks noChangeAspect="1"/>
          </p:cNvPicPr>
          <p:nvPr userDrawn="1"/>
        </p:nvPicPr>
        <p:blipFill>
          <a:blip r:embed="rId3"/>
          <a:srcRect/>
          <a:stretch/>
        </p:blipFill>
        <p:spPr>
          <a:xfrm>
            <a:off x="583282" y="6375594"/>
            <a:ext cx="1280771" cy="214760"/>
          </a:xfrm>
          <a:prstGeom prst="rect">
            <a:avLst/>
          </a:prstGeom>
        </p:spPr>
      </p:pic>
      <p:sp>
        <p:nvSpPr>
          <p:cNvPr id="3" name="Slide Number Placeholder 2">
            <a:extLst>
              <a:ext uri="{FF2B5EF4-FFF2-40B4-BE49-F238E27FC236}">
                <a16:creationId xmlns:a16="http://schemas.microsoft.com/office/drawing/2014/main" id="{96A22F39-89E0-460B-817F-9E3AAA38605F}"/>
              </a:ext>
            </a:extLst>
          </p:cNvPr>
          <p:cNvSpPr>
            <a:spLocks noGrp="1"/>
          </p:cNvSpPr>
          <p:nvPr>
            <p:ph type="sldNum" sz="quarter" idx="38"/>
          </p:nvPr>
        </p:nvSpPr>
        <p:spPr/>
        <p:txBody>
          <a:bodyPr/>
          <a:lstStyle/>
          <a:p>
            <a:fld id="{7F8EB60C-7CC2-49F0-B2EE-C81F067DE041}" type="slidenum">
              <a:rPr lang="en-US" noProof="0" smtClean="0"/>
              <a:pPr/>
              <a:t>‹#›</a:t>
            </a:fld>
            <a:endParaRPr lang="en-US" noProof="0"/>
          </a:p>
        </p:txBody>
      </p:sp>
      <p:sp>
        <p:nvSpPr>
          <p:cNvPr id="17" name="Footer Placeholder 2">
            <a:extLst>
              <a:ext uri="{FF2B5EF4-FFF2-40B4-BE49-F238E27FC236}">
                <a16:creationId xmlns:a16="http://schemas.microsoft.com/office/drawing/2014/main" id="{C21EB68E-C831-4251-A9E0-8F769805D1FB}"/>
              </a:ext>
            </a:extLst>
          </p:cNvPr>
          <p:cNvSpPr txBox="1">
            <a:spLocks/>
          </p:cNvSpPr>
          <p:nvPr userDrawn="1"/>
        </p:nvSpPr>
        <p:spPr>
          <a:xfrm>
            <a:off x="8369590" y="6448866"/>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a:t>
            </a:r>
            <a:r>
              <a:rPr lang="pl-PL" sz="800"/>
              <a:t>4</a:t>
            </a:r>
            <a:r>
              <a:rPr lang="en-US" sz="800"/>
              <a:t> Accenture. All rights reserved.</a:t>
            </a:r>
          </a:p>
        </p:txBody>
      </p:sp>
    </p:spTree>
    <p:extLst>
      <p:ext uri="{BB962C8B-B14F-4D97-AF65-F5344CB8AC3E}">
        <p14:creationId xmlns:p14="http://schemas.microsoft.com/office/powerpoint/2010/main" val="388085212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97E02D8-F899-1D31-BAF3-328B77763E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969" r="7969"/>
          <a:stretch/>
        </p:blipFill>
        <p:spPr>
          <a:xfrm>
            <a:off x="0" y="0"/>
            <a:ext cx="12192000" cy="6858000"/>
          </a:xfrm>
          <a:prstGeom prst="rect">
            <a:avLst/>
          </a:prstGeom>
        </p:spPr>
      </p:pic>
      <p:sp>
        <p:nvSpPr>
          <p:cNvPr id="7" name="Footer Placeholder 2">
            <a:extLst>
              <a:ext uri="{FF2B5EF4-FFF2-40B4-BE49-F238E27FC236}">
                <a16:creationId xmlns:a16="http://schemas.microsoft.com/office/drawing/2014/main" id="{BA594F4A-0141-C511-B769-2D8758C4889F}"/>
              </a:ext>
            </a:extLst>
          </p:cNvPr>
          <p:cNvSpPr>
            <a:spLocks noGrp="1"/>
          </p:cNvSpPr>
          <p:nvPr>
            <p:ph type="ftr" sz="quarter" idx="3"/>
          </p:nvPr>
        </p:nvSpPr>
        <p:spPr>
          <a:xfrm>
            <a:off x="8350969" y="6479193"/>
            <a:ext cx="3175200" cy="132523"/>
          </a:xfrm>
          <a:prstGeom prst="rect">
            <a:avLst/>
          </a:prstGeom>
        </p:spPr>
        <p:txBody>
          <a:bodyPr lIns="0" tIns="0" rIns="0" bIns="0"/>
          <a:lstStyle>
            <a:lvl1pPr algn="r">
              <a:defRPr sz="700">
                <a:solidFill>
                  <a:schemeClr val="bg2"/>
                </a:solidFill>
                <a:latin typeface="+mn-lt"/>
              </a:defRPr>
            </a:lvl1pPr>
          </a:lstStyle>
          <a:p>
            <a:r>
              <a:rPr lang="en" altLang="ja-JP"/>
              <a:t>Copyright© 202</a:t>
            </a:r>
            <a:r>
              <a:rPr lang="en-US" altLang="ja-JP"/>
              <a:t>5</a:t>
            </a:r>
            <a:r>
              <a:rPr lang="en" altLang="ja-JP"/>
              <a:t> Accenture. All rights reserved.</a:t>
            </a:r>
            <a:endParaRPr lang="en-US"/>
          </a:p>
        </p:txBody>
      </p:sp>
      <p:sp>
        <p:nvSpPr>
          <p:cNvPr id="8" name="Slide Number Placeholder 7">
            <a:extLst>
              <a:ext uri="{FF2B5EF4-FFF2-40B4-BE49-F238E27FC236}">
                <a16:creationId xmlns:a16="http://schemas.microsoft.com/office/drawing/2014/main" id="{C3F3191D-3795-76D3-A48D-CCC96F348813}"/>
              </a:ext>
            </a:extLst>
          </p:cNvPr>
          <p:cNvSpPr>
            <a:spLocks noGrp="1"/>
          </p:cNvSpPr>
          <p:nvPr>
            <p:ph type="sldNum" sz="quarter" idx="4"/>
          </p:nvPr>
        </p:nvSpPr>
        <p:spPr>
          <a:xfrm>
            <a:off x="11539769" y="6479193"/>
            <a:ext cx="247263" cy="132523"/>
          </a:xfrm>
          <a:prstGeom prst="rect">
            <a:avLst/>
          </a:prstGeom>
        </p:spPr>
        <p:txBody>
          <a:bodyPr lIns="72000" tIns="0" rIns="0" bIns="0"/>
          <a:lstStyle>
            <a:lvl1pPr algn="r">
              <a:defRPr sz="700">
                <a:solidFill>
                  <a:schemeClr val="bg2"/>
                </a:solidFill>
                <a:latin typeface="+mn-lt"/>
              </a:defRPr>
            </a:lvl1pPr>
          </a:lstStyle>
          <a:p>
            <a:fld id="{7F8EB60C-7CC2-49F0-B2EE-C81F067DE041}" type="slidenum">
              <a:rPr lang="en-US" smtClean="0"/>
              <a:pPr/>
              <a:t>‹#›</a:t>
            </a:fld>
            <a:endParaRPr lang="en-US"/>
          </a:p>
        </p:txBody>
      </p:sp>
      <p:sp>
        <p:nvSpPr>
          <p:cNvPr id="6" name="Text Placeholder 14">
            <a:extLst>
              <a:ext uri="{FF2B5EF4-FFF2-40B4-BE49-F238E27FC236}">
                <a16:creationId xmlns:a16="http://schemas.microsoft.com/office/drawing/2014/main" id="{4F71A10C-0439-693E-EA5D-3F2ADA58D46E}"/>
              </a:ext>
            </a:extLst>
          </p:cNvPr>
          <p:cNvSpPr>
            <a:spLocks noGrp="1"/>
          </p:cNvSpPr>
          <p:nvPr>
            <p:ph type="body" sz="quarter" idx="12" hasCustomPrompt="1"/>
          </p:nvPr>
        </p:nvSpPr>
        <p:spPr>
          <a:xfrm>
            <a:off x="408149" y="4857687"/>
            <a:ext cx="5225497" cy="360863"/>
          </a:xfrm>
          <a:prstGeom prst="rect">
            <a:avLst/>
          </a:prstGeom>
        </p:spPr>
        <p:txBody>
          <a:bodyPr lIns="0" tIns="0" rIns="0" bIns="0" anchor="t"/>
          <a:lstStyle>
            <a:lvl1pPr>
              <a:lnSpc>
                <a:spcPct val="90000"/>
              </a:lnSpc>
              <a:spcAft>
                <a:spcPts val="0"/>
              </a:spcAft>
              <a:defRPr lang="en-US" sz="2000" b="0" i="0" kern="0" spc="-151" baseline="0" dirty="0" smtClean="0">
                <a:solidFill>
                  <a:schemeClr val="bg1"/>
                </a:solidFill>
                <a:latin typeface="Graphik-Light" panose="020B0403030202060203" pitchFamily="34" charset="0"/>
                <a:ea typeface="+mn-ea"/>
                <a:cs typeface="+mn-cs"/>
              </a:defRPr>
            </a:lvl1pPr>
          </a:lstStyle>
          <a:p>
            <a:pPr lvl="0"/>
            <a:r>
              <a:rPr lang="pl-PL" err="1"/>
              <a:t>Section</a:t>
            </a:r>
            <a:r>
              <a:rPr lang="pl-PL"/>
              <a:t> </a:t>
            </a:r>
            <a:r>
              <a:rPr lang="pl-PL" err="1"/>
              <a:t>title</a:t>
            </a:r>
            <a:r>
              <a:rPr lang="pl-PL"/>
              <a:t> </a:t>
            </a:r>
            <a:r>
              <a:rPr lang="pl-PL" err="1"/>
              <a:t>here</a:t>
            </a:r>
            <a:endParaRPr lang="en-US"/>
          </a:p>
        </p:txBody>
      </p:sp>
      <p:sp>
        <p:nvSpPr>
          <p:cNvPr id="5" name="Text Placeholder 14">
            <a:extLst>
              <a:ext uri="{FF2B5EF4-FFF2-40B4-BE49-F238E27FC236}">
                <a16:creationId xmlns:a16="http://schemas.microsoft.com/office/drawing/2014/main" id="{F53D8C67-E3BD-93D0-2AE9-36AAB0AFA149}"/>
              </a:ext>
            </a:extLst>
          </p:cNvPr>
          <p:cNvSpPr>
            <a:spLocks noGrp="1"/>
          </p:cNvSpPr>
          <p:nvPr>
            <p:ph type="body" sz="quarter" idx="11" hasCustomPrompt="1"/>
          </p:nvPr>
        </p:nvSpPr>
        <p:spPr>
          <a:xfrm>
            <a:off x="408149" y="3539258"/>
            <a:ext cx="7430815" cy="1318428"/>
          </a:xfrm>
          <a:prstGeom prst="rect">
            <a:avLst/>
          </a:prstGeom>
        </p:spPr>
        <p:txBody>
          <a:bodyPr lIns="0" tIns="0" rIns="0" bIns="0" anchor="t"/>
          <a:lstStyle>
            <a:lvl1pPr>
              <a:lnSpc>
                <a:spcPct val="90000"/>
              </a:lnSpc>
              <a:spcAft>
                <a:spcPts val="0"/>
              </a:spcAft>
              <a:defRPr lang="en-US" sz="4399" b="0" i="0" kern="0" spc="-180" dirty="0" smtClean="0">
                <a:solidFill>
                  <a:schemeClr val="bg1"/>
                </a:solidFill>
                <a:latin typeface="Graphik-Light" panose="020B0403030202060203" pitchFamily="34" charset="0"/>
                <a:ea typeface="+mn-ea"/>
                <a:cs typeface="+mn-cs"/>
              </a:defRPr>
            </a:lvl1pPr>
          </a:lstStyle>
          <a:p>
            <a:pPr lvl="0"/>
            <a:r>
              <a:rPr lang="pl-PL" err="1"/>
              <a:t>Section</a:t>
            </a:r>
            <a:r>
              <a:rPr lang="pl-PL"/>
              <a:t> </a:t>
            </a:r>
            <a:r>
              <a:rPr lang="pl-PL" err="1"/>
              <a:t>title</a:t>
            </a:r>
            <a:endParaRPr lang="pl-PL"/>
          </a:p>
          <a:p>
            <a:pPr lvl="0"/>
            <a:r>
              <a:rPr lang="pl-PL" err="1"/>
              <a:t>here</a:t>
            </a:r>
            <a:endParaRPr lang="en-US"/>
          </a:p>
        </p:txBody>
      </p:sp>
      <p:pic>
        <p:nvPicPr>
          <p:cNvPr id="3" name="Picture 42">
            <a:extLst>
              <a:ext uri="{FF2B5EF4-FFF2-40B4-BE49-F238E27FC236}">
                <a16:creationId xmlns:a16="http://schemas.microsoft.com/office/drawing/2014/main" id="{F68CA76E-3498-0A08-11B8-45824152ED4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82385" y="6375595"/>
            <a:ext cx="1280771" cy="214760"/>
          </a:xfrm>
          <a:prstGeom prst="rect">
            <a:avLst/>
          </a:prstGeom>
        </p:spPr>
      </p:pic>
    </p:spTree>
    <p:extLst>
      <p:ext uri="{BB962C8B-B14F-4D97-AF65-F5344CB8AC3E}">
        <p14:creationId xmlns:p14="http://schemas.microsoft.com/office/powerpoint/2010/main" val="316528019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B5F11964-C21C-48FC-BE22-5B11180B6E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4330804" cy="6858000"/>
          </a:xfrm>
          <a:prstGeom prst="rect">
            <a:avLst/>
          </a:prstGeom>
        </p:spPr>
      </p:pic>
      <p:sp>
        <p:nvSpPr>
          <p:cNvPr id="3" name="Text Placeholder 2">
            <a:extLst>
              <a:ext uri="{FF2B5EF4-FFF2-40B4-BE49-F238E27FC236}">
                <a16:creationId xmlns:a16="http://schemas.microsoft.com/office/drawing/2014/main" id="{90C2B090-FE9C-4E39-9C65-CD444C8B4B82}"/>
              </a:ext>
            </a:extLst>
          </p:cNvPr>
          <p:cNvSpPr>
            <a:spLocks noGrp="1"/>
          </p:cNvSpPr>
          <p:nvPr>
            <p:ph type="body" sz="quarter" idx="10" hasCustomPrompt="1"/>
          </p:nvPr>
        </p:nvSpPr>
        <p:spPr>
          <a:xfrm>
            <a:off x="1250456" y="1450093"/>
            <a:ext cx="2864365" cy="3939811"/>
          </a:xfrm>
          <a:prstGeom prst="rect">
            <a:avLst/>
          </a:prstGeom>
        </p:spPr>
        <p:txBody>
          <a:bodyPr lIns="0" tIns="0" rIns="0" bIns="0"/>
          <a:lstStyle>
            <a:lvl1pPr>
              <a:spcAft>
                <a:spcPts val="2400"/>
              </a:spcAft>
              <a:defRPr lang="en-US" sz="2799" kern="0" spc="0" dirty="0" smtClean="0">
                <a:solidFill>
                  <a:schemeClr val="bg1"/>
                </a:solidFill>
                <a:latin typeface="+mj-lt"/>
                <a:ea typeface="+mn-ea"/>
                <a:cs typeface="+mn-cs"/>
              </a:defRPr>
            </a:lvl1pPr>
            <a:lvl2pPr>
              <a:defRPr lang="en-US" sz="1600" kern="0" spc="0" dirty="0" smtClean="0">
                <a:solidFill>
                  <a:schemeClr val="bg1"/>
                </a:solidFill>
                <a:latin typeface="+mn-lt"/>
                <a:ea typeface="+mn-ea"/>
                <a:cs typeface="+mn-cs"/>
              </a:defRPr>
            </a:lvl2pPr>
          </a:lstStyle>
          <a:p>
            <a:pPr lvl="0"/>
            <a:r>
              <a:rPr lang="en-US"/>
              <a:t>Agenda Title</a:t>
            </a:r>
          </a:p>
          <a:p>
            <a:pPr lvl="1"/>
            <a:r>
              <a:rPr lang="en-US"/>
              <a:t>Agenda summary text here</a:t>
            </a:r>
          </a:p>
        </p:txBody>
      </p:sp>
      <p:sp>
        <p:nvSpPr>
          <p:cNvPr id="46" name="Text Placeholder 17">
            <a:extLst>
              <a:ext uri="{FF2B5EF4-FFF2-40B4-BE49-F238E27FC236}">
                <a16:creationId xmlns:a16="http://schemas.microsoft.com/office/drawing/2014/main" id="{B1C045A1-0219-4B0C-AFCF-6084C524A209}"/>
              </a:ext>
            </a:extLst>
          </p:cNvPr>
          <p:cNvSpPr>
            <a:spLocks noGrp="1"/>
          </p:cNvSpPr>
          <p:nvPr>
            <p:ph type="body" sz="quarter" idx="16" hasCustomPrompt="1"/>
          </p:nvPr>
        </p:nvSpPr>
        <p:spPr>
          <a:xfrm>
            <a:off x="6192083" y="1450094"/>
            <a:ext cx="4126117" cy="603653"/>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7" name="Text Placeholder 17">
            <a:extLst>
              <a:ext uri="{FF2B5EF4-FFF2-40B4-BE49-F238E27FC236}">
                <a16:creationId xmlns:a16="http://schemas.microsoft.com/office/drawing/2014/main" id="{F064B3B0-BDAA-4070-A9EE-9C044C4A651A}"/>
              </a:ext>
            </a:extLst>
          </p:cNvPr>
          <p:cNvSpPr>
            <a:spLocks noGrp="1"/>
          </p:cNvSpPr>
          <p:nvPr>
            <p:ph type="body" sz="quarter" idx="18" hasCustomPrompt="1"/>
          </p:nvPr>
        </p:nvSpPr>
        <p:spPr>
          <a:xfrm>
            <a:off x="6192060" y="2279120"/>
            <a:ext cx="4125957" cy="609461"/>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8" name="Text Placeholder 17">
            <a:extLst>
              <a:ext uri="{FF2B5EF4-FFF2-40B4-BE49-F238E27FC236}">
                <a16:creationId xmlns:a16="http://schemas.microsoft.com/office/drawing/2014/main" id="{74DF4912-C1CD-4948-A38F-7BFE708B533F}"/>
              </a:ext>
            </a:extLst>
          </p:cNvPr>
          <p:cNvSpPr>
            <a:spLocks noGrp="1"/>
          </p:cNvSpPr>
          <p:nvPr>
            <p:ph type="body" sz="quarter" idx="20" hasCustomPrompt="1"/>
          </p:nvPr>
        </p:nvSpPr>
        <p:spPr>
          <a:xfrm>
            <a:off x="6192060" y="3107604"/>
            <a:ext cx="4125957" cy="609461"/>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9" name="Text Placeholder 17">
            <a:extLst>
              <a:ext uri="{FF2B5EF4-FFF2-40B4-BE49-F238E27FC236}">
                <a16:creationId xmlns:a16="http://schemas.microsoft.com/office/drawing/2014/main" id="{B1C5A9C1-EE73-4D2E-9C1A-E399AB0C4C9E}"/>
              </a:ext>
            </a:extLst>
          </p:cNvPr>
          <p:cNvSpPr>
            <a:spLocks noGrp="1"/>
          </p:cNvSpPr>
          <p:nvPr>
            <p:ph type="body" sz="quarter" idx="22" hasCustomPrompt="1"/>
          </p:nvPr>
        </p:nvSpPr>
        <p:spPr>
          <a:xfrm>
            <a:off x="6192083" y="3940850"/>
            <a:ext cx="4126117" cy="609460"/>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50" name="Text Placeholder 17">
            <a:extLst>
              <a:ext uri="{FF2B5EF4-FFF2-40B4-BE49-F238E27FC236}">
                <a16:creationId xmlns:a16="http://schemas.microsoft.com/office/drawing/2014/main" id="{99E15916-3594-4DD8-A14A-EFEF5BE1451B}"/>
              </a:ext>
            </a:extLst>
          </p:cNvPr>
          <p:cNvSpPr>
            <a:spLocks noGrp="1"/>
          </p:cNvSpPr>
          <p:nvPr>
            <p:ph type="body" sz="quarter" idx="24" hasCustomPrompt="1"/>
          </p:nvPr>
        </p:nvSpPr>
        <p:spPr>
          <a:xfrm>
            <a:off x="6192083" y="4780445"/>
            <a:ext cx="4126117" cy="609459"/>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54" name="Text Placeholder 17">
            <a:extLst>
              <a:ext uri="{FF2B5EF4-FFF2-40B4-BE49-F238E27FC236}">
                <a16:creationId xmlns:a16="http://schemas.microsoft.com/office/drawing/2014/main" id="{CC05D797-8878-4AF6-BA26-CCADC5E7D1C1}"/>
              </a:ext>
            </a:extLst>
          </p:cNvPr>
          <p:cNvSpPr>
            <a:spLocks noGrp="1"/>
          </p:cNvSpPr>
          <p:nvPr>
            <p:ph type="body" sz="quarter" idx="31" hasCustomPrompt="1"/>
          </p:nvPr>
        </p:nvSpPr>
        <p:spPr>
          <a:xfrm>
            <a:off x="5415882" y="1450094"/>
            <a:ext cx="624132" cy="603653"/>
          </a:xfrm>
          <a:prstGeom prst="rect">
            <a:avLst/>
          </a:prstGeom>
        </p:spPr>
        <p:txBody>
          <a:bodyPr anchor="ctr"/>
          <a:lstStyle>
            <a:lvl1pPr marL="0" marR="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C06B2729-4C0A-4355-B15D-F355021C49BD}"/>
              </a:ext>
            </a:extLst>
          </p:cNvPr>
          <p:cNvSpPr>
            <a:spLocks noGrp="1"/>
          </p:cNvSpPr>
          <p:nvPr>
            <p:ph type="body" sz="quarter" idx="32" hasCustomPrompt="1"/>
          </p:nvPr>
        </p:nvSpPr>
        <p:spPr>
          <a:xfrm>
            <a:off x="5415882" y="2279120"/>
            <a:ext cx="624132" cy="609461"/>
          </a:xfrm>
          <a:prstGeom prst="rect">
            <a:avLst/>
          </a:prstGeom>
        </p:spPr>
        <p:txBody>
          <a:bodyPr anchor="ctr"/>
          <a:lstStyle>
            <a:lvl1pPr marL="0" marR="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68975F44-45C1-4BAF-918E-A3B2FA8422D1}"/>
              </a:ext>
            </a:extLst>
          </p:cNvPr>
          <p:cNvSpPr>
            <a:spLocks noGrp="1"/>
          </p:cNvSpPr>
          <p:nvPr>
            <p:ph type="body" sz="quarter" idx="33" hasCustomPrompt="1"/>
          </p:nvPr>
        </p:nvSpPr>
        <p:spPr>
          <a:xfrm>
            <a:off x="5415882" y="3107604"/>
            <a:ext cx="624132" cy="609461"/>
          </a:xfrm>
          <a:prstGeom prst="rect">
            <a:avLst/>
          </a:prstGeom>
        </p:spPr>
        <p:txBody>
          <a:bodyPr anchor="ctr"/>
          <a:lstStyle>
            <a:lvl1pPr marL="0" marR="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ACE82194-F459-49AF-A92B-75731EA95697}"/>
              </a:ext>
            </a:extLst>
          </p:cNvPr>
          <p:cNvSpPr>
            <a:spLocks noGrp="1"/>
          </p:cNvSpPr>
          <p:nvPr>
            <p:ph type="body" sz="quarter" idx="34" hasCustomPrompt="1"/>
          </p:nvPr>
        </p:nvSpPr>
        <p:spPr>
          <a:xfrm>
            <a:off x="5415882" y="3940850"/>
            <a:ext cx="624132" cy="609460"/>
          </a:xfrm>
          <a:prstGeom prst="rect">
            <a:avLst/>
          </a:prstGeom>
        </p:spPr>
        <p:txBody>
          <a:bodyPr anchor="ctr"/>
          <a:lstStyle>
            <a:lvl1pPr marL="0" marR="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CBA081BB-FF6E-4B9E-845C-38DCD09279F1}"/>
              </a:ext>
            </a:extLst>
          </p:cNvPr>
          <p:cNvSpPr>
            <a:spLocks noGrp="1"/>
          </p:cNvSpPr>
          <p:nvPr>
            <p:ph type="body" sz="quarter" idx="35" hasCustomPrompt="1"/>
          </p:nvPr>
        </p:nvSpPr>
        <p:spPr>
          <a:xfrm>
            <a:off x="5415882" y="4780445"/>
            <a:ext cx="624132" cy="609459"/>
          </a:xfrm>
          <a:prstGeom prst="rect">
            <a:avLst/>
          </a:prstGeom>
        </p:spPr>
        <p:txBody>
          <a:bodyPr anchor="ctr"/>
          <a:lstStyle>
            <a:lvl1pPr marL="0" marR="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 name="Footer Placeholder 2">
            <a:extLst>
              <a:ext uri="{FF2B5EF4-FFF2-40B4-BE49-F238E27FC236}">
                <a16:creationId xmlns:a16="http://schemas.microsoft.com/office/drawing/2014/main" id="{FAB59739-8A9C-62FB-A621-9BF17A3F3EE8}"/>
              </a:ext>
            </a:extLst>
          </p:cNvPr>
          <p:cNvSpPr>
            <a:spLocks noGrp="1"/>
          </p:cNvSpPr>
          <p:nvPr>
            <p:ph type="ftr" sz="quarter" idx="3"/>
          </p:nvPr>
        </p:nvSpPr>
        <p:spPr>
          <a:xfrm>
            <a:off x="8350969" y="6479193"/>
            <a:ext cx="3175200" cy="132523"/>
          </a:xfrm>
          <a:prstGeom prst="rect">
            <a:avLst/>
          </a:prstGeom>
        </p:spPr>
        <p:txBody>
          <a:bodyPr lIns="0" tIns="0" rIns="0" bIns="0"/>
          <a:lstStyle>
            <a:lvl1pPr algn="r">
              <a:defRPr sz="700">
                <a:solidFill>
                  <a:schemeClr val="tx1">
                    <a:alpha val="40000"/>
                  </a:schemeClr>
                </a:solidFill>
                <a:latin typeface="+mn-lt"/>
              </a:defRPr>
            </a:lvl1pPr>
          </a:lstStyle>
          <a:p>
            <a:r>
              <a:rPr lang="en" altLang="ja-JP"/>
              <a:t>Copyright© 2023 Accenture. All rights reserved.</a:t>
            </a:r>
            <a:endParaRPr lang="en-US"/>
          </a:p>
        </p:txBody>
      </p:sp>
      <p:sp>
        <p:nvSpPr>
          <p:cNvPr id="11" name="Slide Number Placeholder 7">
            <a:extLst>
              <a:ext uri="{FF2B5EF4-FFF2-40B4-BE49-F238E27FC236}">
                <a16:creationId xmlns:a16="http://schemas.microsoft.com/office/drawing/2014/main" id="{B8F3890A-E42D-CB67-67CA-0CA5C6B96805}"/>
              </a:ext>
            </a:extLst>
          </p:cNvPr>
          <p:cNvSpPr>
            <a:spLocks noGrp="1"/>
          </p:cNvSpPr>
          <p:nvPr>
            <p:ph type="sldNum" sz="quarter" idx="4"/>
          </p:nvPr>
        </p:nvSpPr>
        <p:spPr>
          <a:xfrm>
            <a:off x="11539769" y="6479193"/>
            <a:ext cx="247263" cy="132523"/>
          </a:xfrm>
          <a:prstGeom prst="rect">
            <a:avLst/>
          </a:prstGeom>
        </p:spPr>
        <p:txBody>
          <a:bodyPr lIns="72000" tIns="0" rIns="0" bIns="0"/>
          <a:lstStyle>
            <a:lvl1pPr algn="r">
              <a:defRPr sz="700">
                <a:solidFill>
                  <a:schemeClr val="tx1"/>
                </a:solidFill>
                <a:latin typeface="+mn-lt"/>
              </a:defRPr>
            </a:lvl1pPr>
          </a:lstStyle>
          <a:p>
            <a:fld id="{7F8EB60C-7CC2-49F0-B2EE-C81F067DE041}" type="slidenum">
              <a:rPr lang="en-US" smtClean="0"/>
              <a:pPr/>
              <a:t>‹#›</a:t>
            </a:fld>
            <a:endParaRPr lang="en-US"/>
          </a:p>
        </p:txBody>
      </p:sp>
      <p:sp>
        <p:nvSpPr>
          <p:cNvPr id="14" name="Text Placeholder 17">
            <a:extLst>
              <a:ext uri="{FF2B5EF4-FFF2-40B4-BE49-F238E27FC236}">
                <a16:creationId xmlns:a16="http://schemas.microsoft.com/office/drawing/2014/main" id="{A8EC4E60-5324-315A-6E78-77D77D0C58DB}"/>
              </a:ext>
            </a:extLst>
          </p:cNvPr>
          <p:cNvSpPr>
            <a:spLocks noGrp="1"/>
          </p:cNvSpPr>
          <p:nvPr>
            <p:ph type="body" sz="quarter" idx="36" hasCustomPrompt="1"/>
          </p:nvPr>
        </p:nvSpPr>
        <p:spPr>
          <a:xfrm>
            <a:off x="6192083" y="5618451"/>
            <a:ext cx="4126117" cy="609459"/>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19" name="Text Placeholder 17">
            <a:extLst>
              <a:ext uri="{FF2B5EF4-FFF2-40B4-BE49-F238E27FC236}">
                <a16:creationId xmlns:a16="http://schemas.microsoft.com/office/drawing/2014/main" id="{CBBC2B02-8B7B-A533-356D-C4D904EB4951}"/>
              </a:ext>
            </a:extLst>
          </p:cNvPr>
          <p:cNvSpPr>
            <a:spLocks noGrp="1"/>
          </p:cNvSpPr>
          <p:nvPr>
            <p:ph type="body" sz="quarter" idx="37" hasCustomPrompt="1"/>
          </p:nvPr>
        </p:nvSpPr>
        <p:spPr>
          <a:xfrm>
            <a:off x="5415882" y="5618451"/>
            <a:ext cx="624132" cy="609459"/>
          </a:xfrm>
          <a:prstGeom prst="rect">
            <a:avLst/>
          </a:prstGeom>
        </p:spPr>
        <p:txBody>
          <a:bodyPr anchor="ctr"/>
          <a:lstStyle>
            <a:lvl1pPr marL="0" marR="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34"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pic>
        <p:nvPicPr>
          <p:cNvPr id="5" name="Picture 42">
            <a:extLst>
              <a:ext uri="{FF2B5EF4-FFF2-40B4-BE49-F238E27FC236}">
                <a16:creationId xmlns:a16="http://schemas.microsoft.com/office/drawing/2014/main" id="{B43F1F15-BE47-E942-4EDB-DF5B471E8ED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82385" y="6375595"/>
            <a:ext cx="1280771" cy="214760"/>
          </a:xfrm>
          <a:prstGeom prst="rect">
            <a:avLst/>
          </a:prstGeom>
        </p:spPr>
      </p:pic>
    </p:spTree>
    <p:extLst>
      <p:ext uri="{BB962C8B-B14F-4D97-AF65-F5344CB8AC3E}">
        <p14:creationId xmlns:p14="http://schemas.microsoft.com/office/powerpoint/2010/main" val="103130483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6_Content slide one column">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B7ABFD21-408C-476D-BA60-831068A532C2}"/>
              </a:ext>
            </a:extLst>
          </p:cNvPr>
          <p:cNvSpPr>
            <a:spLocks noGrp="1"/>
          </p:cNvSpPr>
          <p:nvPr>
            <p:ph type="sldNum" sz="quarter" idx="2"/>
          </p:nvPr>
        </p:nvSpPr>
        <p:spPr>
          <a:xfrm>
            <a:off x="11562151" y="6443760"/>
            <a:ext cx="247263" cy="132523"/>
          </a:xfrm>
          <a:prstGeom prst="rect">
            <a:avLst/>
          </a:prstGeom>
        </p:spPr>
        <p:txBody>
          <a:bodyPr/>
          <a:lstStyle>
            <a:lvl1pPr>
              <a:defRPr>
                <a:latin typeface="+mn-lt"/>
              </a:defRPr>
            </a:lvl1pPr>
          </a:lstStyle>
          <a:p>
            <a:fld id="{86CB4B4D-7CA3-9044-876B-883B54F8677D}" type="slidenum">
              <a:rPr lang="en-US" noProof="0" smtClean="0"/>
              <a:pPr/>
              <a:t>‹#›</a:t>
            </a:fld>
            <a:endParaRPr lang="en-US" noProof="0"/>
          </a:p>
        </p:txBody>
      </p:sp>
      <p:sp>
        <p:nvSpPr>
          <p:cNvPr id="2" name="Title 1">
            <a:extLst>
              <a:ext uri="{FF2B5EF4-FFF2-40B4-BE49-F238E27FC236}">
                <a16:creationId xmlns:a16="http://schemas.microsoft.com/office/drawing/2014/main" id="{FDEA39A2-2F4E-4DBC-B29B-827269109EEA}"/>
              </a:ext>
            </a:extLst>
          </p:cNvPr>
          <p:cNvSpPr>
            <a:spLocks noGrp="1"/>
          </p:cNvSpPr>
          <p:nvPr>
            <p:ph type="title" hasCustomPrompt="1"/>
          </p:nvPr>
        </p:nvSpPr>
        <p:spPr>
          <a:xfrm>
            <a:off x="620958" y="261415"/>
            <a:ext cx="10321193" cy="684055"/>
          </a:xfrm>
        </p:spPr>
        <p:txBody>
          <a:bodyPr/>
          <a:lstStyle>
            <a:lvl1pPr>
              <a:defRPr sz="3199"/>
            </a:lvl1pPr>
          </a:lstStyle>
          <a:p>
            <a:r>
              <a:rPr lang="en-US" noProof="0"/>
              <a:t>Headline here</a:t>
            </a:r>
          </a:p>
        </p:txBody>
      </p:sp>
      <p:pic>
        <p:nvPicPr>
          <p:cNvPr id="7" name="Picture 6">
            <a:extLst>
              <a:ext uri="{FF2B5EF4-FFF2-40B4-BE49-F238E27FC236}">
                <a16:creationId xmlns:a16="http://schemas.microsoft.com/office/drawing/2014/main" id="{5D4CED20-903E-4FA2-874A-7A0FB81D916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 y="0"/>
            <a:ext cx="145215" cy="6858000"/>
          </a:xfrm>
          <a:prstGeom prst="rect">
            <a:avLst/>
          </a:prstGeom>
        </p:spPr>
      </p:pic>
      <p:sp>
        <p:nvSpPr>
          <p:cNvPr id="11" name="Footer Placeholder 2">
            <a:extLst>
              <a:ext uri="{FF2B5EF4-FFF2-40B4-BE49-F238E27FC236}">
                <a16:creationId xmlns:a16="http://schemas.microsoft.com/office/drawing/2014/main" id="{5B7BC3AA-4BE5-4327-B1E2-DF2D743F0799}"/>
              </a:ext>
            </a:extLst>
          </p:cNvPr>
          <p:cNvSpPr>
            <a:spLocks noGrp="1"/>
          </p:cNvSpPr>
          <p:nvPr>
            <p:ph type="ftr" sz="quarter" idx="3"/>
          </p:nvPr>
        </p:nvSpPr>
        <p:spPr>
          <a:xfrm>
            <a:off x="8373353" y="6443760"/>
            <a:ext cx="3175200" cy="132523"/>
          </a:xfrm>
          <a:prstGeom prst="rect">
            <a:avLst/>
          </a:prstGeom>
        </p:spPr>
        <p:txBody>
          <a:bodyPr lIns="0" tIns="0" rIns="0" bIns="0"/>
          <a:lstStyle>
            <a:lvl1pPr algn="r">
              <a:defRPr sz="800">
                <a:solidFill>
                  <a:schemeClr val="tx1">
                    <a:alpha val="40000"/>
                  </a:schemeClr>
                </a:solidFill>
                <a:latin typeface="+mn-lt"/>
              </a:defRPr>
            </a:lvl1pPr>
          </a:lstStyle>
          <a:p>
            <a:r>
              <a:rPr lang="en-US" noProof="0"/>
              <a:t>Copyright © 2022 Accenture. All rights reserved.</a:t>
            </a:r>
          </a:p>
        </p:txBody>
      </p:sp>
    </p:spTree>
    <p:extLst>
      <p:ext uri="{BB962C8B-B14F-4D97-AF65-F5344CB8AC3E}">
        <p14:creationId xmlns:p14="http://schemas.microsoft.com/office/powerpoint/2010/main" val="2038780385"/>
      </p:ext>
    </p:extLst>
  </p:cSld>
  <p:clrMapOvr>
    <a:masterClrMapping/>
  </p:clrMapOvr>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02EEA9E-A2EF-4CFC-BF48-50F9F5B09558}"/>
              </a:ext>
            </a:extLst>
          </p:cNvPr>
          <p:cNvSpPr>
            <a:spLocks noGrp="1"/>
          </p:cNvSpPr>
          <p:nvPr>
            <p:ph type="sldNum" sz="quarter" idx="2"/>
          </p:nvPr>
        </p:nvSpPr>
        <p:spPr>
          <a:xfrm>
            <a:off x="11562151" y="6443760"/>
            <a:ext cx="247263" cy="132523"/>
          </a:xfrm>
          <a:prstGeom prst="rect">
            <a:avLst/>
          </a:prstGeom>
        </p:spPr>
        <p:txBody>
          <a:bodyPr/>
          <a:lstStyle/>
          <a:p>
            <a:fld id="{86CB4B4D-7CA3-9044-876B-883B54F8677D}" type="slidenum">
              <a:t>‹#›</a:t>
            </a:fld>
            <a:endParaRPr/>
          </a:p>
        </p:txBody>
      </p:sp>
      <p:sp>
        <p:nvSpPr>
          <p:cNvPr id="8" name="Footer Placeholder 2">
            <a:extLst>
              <a:ext uri="{FF2B5EF4-FFF2-40B4-BE49-F238E27FC236}">
                <a16:creationId xmlns:a16="http://schemas.microsoft.com/office/drawing/2014/main" id="{8A7C72FE-28A5-40A9-9FD8-31F1E66EC949}"/>
              </a:ext>
            </a:extLst>
          </p:cNvPr>
          <p:cNvSpPr>
            <a:spLocks noGrp="1"/>
          </p:cNvSpPr>
          <p:nvPr>
            <p:ph type="ftr" sz="quarter" idx="3"/>
          </p:nvPr>
        </p:nvSpPr>
        <p:spPr>
          <a:xfrm>
            <a:off x="8373353" y="6443760"/>
            <a:ext cx="3175200" cy="132523"/>
          </a:xfrm>
          <a:prstGeom prst="rect">
            <a:avLst/>
          </a:prstGeom>
        </p:spPr>
        <p:txBody>
          <a:bodyPr lIns="0" tIns="0" rIns="0" bIns="0"/>
          <a:lstStyle>
            <a:lvl1pPr algn="r">
              <a:defRPr sz="800">
                <a:solidFill>
                  <a:schemeClr val="tx1">
                    <a:alpha val="40000"/>
                  </a:schemeClr>
                </a:solidFill>
              </a:defRPr>
            </a:lvl1pPr>
          </a:lstStyle>
          <a:p>
            <a:r>
              <a:rPr lang="en-US">
                <a:latin typeface="Graphik Regular" panose="020B0503030202060203" pitchFamily="34" charset="-18"/>
              </a:rPr>
              <a:t>Copyright © 202</a:t>
            </a:r>
            <a:r>
              <a:rPr lang="pl-PL">
                <a:latin typeface="Graphik Regular" panose="020B0503030202060203" pitchFamily="34" charset="-18"/>
              </a:rPr>
              <a:t>2</a:t>
            </a:r>
            <a:r>
              <a:rPr lang="en-US">
                <a:latin typeface="Graphik Regular" panose="020B0503030202060203" pitchFamily="34" charset="-18"/>
              </a:rPr>
              <a:t> Accenture. All rights reserved.</a:t>
            </a:r>
          </a:p>
        </p:txBody>
      </p:sp>
      <p:pic>
        <p:nvPicPr>
          <p:cNvPr id="4" name="Picture 3" descr="Background pattern&#10;&#10;Description automatically generated">
            <a:extLst>
              <a:ext uri="{FF2B5EF4-FFF2-40B4-BE49-F238E27FC236}">
                <a16:creationId xmlns:a16="http://schemas.microsoft.com/office/drawing/2014/main" id="{819333B7-6692-494B-974F-800E0A237EB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8810"/>
          <a:stretch/>
        </p:blipFill>
        <p:spPr>
          <a:xfrm>
            <a:off x="1" y="0"/>
            <a:ext cx="145215" cy="6858000"/>
          </a:xfrm>
          <a:prstGeom prst="rect">
            <a:avLst/>
          </a:prstGeom>
        </p:spPr>
      </p:pic>
    </p:spTree>
    <p:extLst>
      <p:ext uri="{BB962C8B-B14F-4D97-AF65-F5344CB8AC3E}">
        <p14:creationId xmlns:p14="http://schemas.microsoft.com/office/powerpoint/2010/main" val="737703987"/>
      </p:ext>
    </p:extLst>
  </p:cSld>
  <p:clrMapOvr>
    <a:masterClrMapping/>
  </p:clrMapOvr>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Subhead (top) and Sub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94B30D-FC90-2E4C-A7F7-0EC94F086680}"/>
              </a:ext>
            </a:extLst>
          </p:cNvPr>
          <p:cNvSpPr>
            <a:spLocks noGrp="1"/>
          </p:cNvSpPr>
          <p:nvPr>
            <p:ph type="title"/>
          </p:nvPr>
        </p:nvSpPr>
        <p:spPr>
          <a:xfrm>
            <a:off x="457203" y="489551"/>
            <a:ext cx="11314088" cy="420752"/>
          </a:xfrm>
          <a:prstGeom prst="rect">
            <a:avLst/>
          </a:prstGeom>
        </p:spPr>
        <p:txBody>
          <a:bodyPr anchor="b">
            <a:noAutofit/>
          </a:bodyPr>
          <a:lstStyle>
            <a:lvl1pPr>
              <a:defRPr sz="2800" b="1">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5" name="Text Placeholder 10">
            <a:extLst>
              <a:ext uri="{FF2B5EF4-FFF2-40B4-BE49-F238E27FC236}">
                <a16:creationId xmlns:a16="http://schemas.microsoft.com/office/drawing/2014/main" id="{CEF4F2E5-2D54-3A42-8588-A51569B17FB5}"/>
              </a:ext>
            </a:extLst>
          </p:cNvPr>
          <p:cNvSpPr>
            <a:spLocks noGrp="1"/>
          </p:cNvSpPr>
          <p:nvPr>
            <p:ph type="body" idx="13"/>
          </p:nvPr>
        </p:nvSpPr>
        <p:spPr>
          <a:xfrm>
            <a:off x="457203" y="965715"/>
            <a:ext cx="11314088" cy="369332"/>
          </a:xfrm>
          <a:prstGeom prst="rect">
            <a:avLst/>
          </a:prstGeom>
        </p:spPr>
        <p:txBody>
          <a:bodyPr wrap="square">
            <a:spAutoFit/>
          </a:bodyPr>
          <a:lstStyle>
            <a:lvl1pPr marL="0" marR="0" indent="0" algn="l" defTabSz="914350" rtl="0" eaLnBrk="1" fontAlgn="base" latinLnBrk="0" hangingPunct="1">
              <a:lnSpc>
                <a:spcPct val="100000"/>
              </a:lnSpc>
              <a:spcBef>
                <a:spcPts val="300"/>
              </a:spcBef>
              <a:spcAft>
                <a:spcPts val="300"/>
              </a:spcAft>
              <a:buClrTx/>
              <a:buSzTx/>
              <a:buFont typeface="Arial" charset="0"/>
              <a:buNone/>
              <a:tabLst/>
              <a:defRPr sz="1800" b="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1">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16" name="テキスト プレースホルダー 21">
            <a:extLst>
              <a:ext uri="{FF2B5EF4-FFF2-40B4-BE49-F238E27FC236}">
                <a16:creationId xmlns:a16="http://schemas.microsoft.com/office/drawing/2014/main" id="{B162D74E-F98C-6149-B4B1-150F4107C16B}"/>
              </a:ext>
            </a:extLst>
          </p:cNvPr>
          <p:cNvSpPr>
            <a:spLocks noGrp="1"/>
          </p:cNvSpPr>
          <p:nvPr>
            <p:ph type="body" sz="quarter" idx="14"/>
          </p:nvPr>
        </p:nvSpPr>
        <p:spPr>
          <a:xfrm>
            <a:off x="457203" y="99327"/>
            <a:ext cx="11314088" cy="347851"/>
          </a:xfrm>
        </p:spPr>
        <p:txBody>
          <a:bodyPr anchor="b">
            <a:noAutofit/>
          </a:bodyPr>
          <a:lstStyle>
            <a:lvl1pPr marL="0" indent="0">
              <a:buNone/>
              <a:defRPr sz="2000" b="1">
                <a:solidFill>
                  <a:schemeClr val="accent1"/>
                </a:solidFill>
                <a:latin typeface="Meiryo UI" panose="020B0604030504040204" pitchFamily="50" charset="-128"/>
                <a:ea typeface="Meiryo UI" panose="020B0604030504040204" pitchFamily="50" charset="-128"/>
              </a:defRPr>
            </a:lvl1pPr>
            <a:lvl2pPr>
              <a:defRPr sz="1477" b="1">
                <a:latin typeface="Meiryo UI" panose="020B0604030504040204" pitchFamily="50" charset="-128"/>
                <a:ea typeface="Meiryo UI" panose="020B0604030504040204" pitchFamily="50" charset="-128"/>
              </a:defRPr>
            </a:lvl2pPr>
            <a:lvl3pPr>
              <a:defRPr sz="1477" b="1">
                <a:latin typeface="Meiryo UI" panose="020B0604030504040204" pitchFamily="50" charset="-128"/>
                <a:ea typeface="Meiryo UI" panose="020B0604030504040204" pitchFamily="50" charset="-128"/>
              </a:defRPr>
            </a:lvl3pPr>
            <a:lvl4pPr>
              <a:defRPr sz="1477" b="1">
                <a:latin typeface="Meiryo UI" panose="020B0604030504040204" pitchFamily="50" charset="-128"/>
                <a:ea typeface="Meiryo UI" panose="020B0604030504040204" pitchFamily="50" charset="-128"/>
              </a:defRPr>
            </a:lvl4pPr>
            <a:lvl5pPr>
              <a:defRPr sz="1477"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Tree>
    <p:extLst>
      <p:ext uri="{BB962C8B-B14F-4D97-AF65-F5344CB8AC3E}">
        <p14:creationId xmlns:p14="http://schemas.microsoft.com/office/powerpoint/2010/main" val="151888311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B5F11964-C21C-48FC-BE22-5B11180B6E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4330804" cy="6858000"/>
          </a:xfrm>
          <a:prstGeom prst="rect">
            <a:avLst/>
          </a:prstGeom>
        </p:spPr>
      </p:pic>
      <p:sp>
        <p:nvSpPr>
          <p:cNvPr id="3" name="Text Placeholder 2">
            <a:extLst>
              <a:ext uri="{FF2B5EF4-FFF2-40B4-BE49-F238E27FC236}">
                <a16:creationId xmlns:a16="http://schemas.microsoft.com/office/drawing/2014/main" id="{90C2B090-FE9C-4E39-9C65-CD444C8B4B82}"/>
              </a:ext>
            </a:extLst>
          </p:cNvPr>
          <p:cNvSpPr>
            <a:spLocks noGrp="1"/>
          </p:cNvSpPr>
          <p:nvPr>
            <p:ph type="body" sz="quarter" idx="10" hasCustomPrompt="1"/>
          </p:nvPr>
        </p:nvSpPr>
        <p:spPr>
          <a:xfrm>
            <a:off x="1250456" y="1450093"/>
            <a:ext cx="2864365" cy="3939811"/>
          </a:xfrm>
          <a:prstGeom prst="rect">
            <a:avLst/>
          </a:prstGeom>
        </p:spPr>
        <p:txBody>
          <a:bodyPr lIns="0" tIns="0" rIns="0" bIns="0"/>
          <a:lstStyle>
            <a:lvl1pPr>
              <a:spcAft>
                <a:spcPts val="2400"/>
              </a:spcAft>
              <a:defRPr lang="en-US" sz="2799" kern="0" spc="0" dirty="0" smtClean="0">
                <a:solidFill>
                  <a:schemeClr val="bg1"/>
                </a:solidFill>
                <a:latin typeface="+mj-lt"/>
                <a:ea typeface="+mn-ea"/>
                <a:cs typeface="+mn-cs"/>
              </a:defRPr>
            </a:lvl1pPr>
            <a:lvl2pPr>
              <a:defRPr lang="en-US" sz="1600" kern="0" spc="0" dirty="0" smtClean="0">
                <a:solidFill>
                  <a:schemeClr val="bg1"/>
                </a:solidFill>
                <a:latin typeface="+mn-lt"/>
                <a:ea typeface="+mn-ea"/>
                <a:cs typeface="+mn-cs"/>
              </a:defRPr>
            </a:lvl2pPr>
          </a:lstStyle>
          <a:p>
            <a:pPr lvl="0"/>
            <a:r>
              <a:rPr lang="en-US"/>
              <a:t>Agenda Title</a:t>
            </a:r>
          </a:p>
          <a:p>
            <a:pPr lvl="1"/>
            <a:r>
              <a:rPr lang="en-US"/>
              <a:t>Agenda summary text here</a:t>
            </a:r>
          </a:p>
        </p:txBody>
      </p:sp>
      <p:sp>
        <p:nvSpPr>
          <p:cNvPr id="46" name="Text Placeholder 17">
            <a:extLst>
              <a:ext uri="{FF2B5EF4-FFF2-40B4-BE49-F238E27FC236}">
                <a16:creationId xmlns:a16="http://schemas.microsoft.com/office/drawing/2014/main" id="{B1C045A1-0219-4B0C-AFCF-6084C524A209}"/>
              </a:ext>
            </a:extLst>
          </p:cNvPr>
          <p:cNvSpPr>
            <a:spLocks noGrp="1"/>
          </p:cNvSpPr>
          <p:nvPr>
            <p:ph type="body" sz="quarter" idx="16" hasCustomPrompt="1"/>
          </p:nvPr>
        </p:nvSpPr>
        <p:spPr>
          <a:xfrm>
            <a:off x="6192084" y="1450095"/>
            <a:ext cx="4126117" cy="603653"/>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7" name="Text Placeholder 17">
            <a:extLst>
              <a:ext uri="{FF2B5EF4-FFF2-40B4-BE49-F238E27FC236}">
                <a16:creationId xmlns:a16="http://schemas.microsoft.com/office/drawing/2014/main" id="{F064B3B0-BDAA-4070-A9EE-9C044C4A651A}"/>
              </a:ext>
            </a:extLst>
          </p:cNvPr>
          <p:cNvSpPr>
            <a:spLocks noGrp="1"/>
          </p:cNvSpPr>
          <p:nvPr>
            <p:ph type="body" sz="quarter" idx="18" hasCustomPrompt="1"/>
          </p:nvPr>
        </p:nvSpPr>
        <p:spPr>
          <a:xfrm>
            <a:off x="6192060" y="2279120"/>
            <a:ext cx="4125957" cy="609461"/>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8" name="Text Placeholder 17">
            <a:extLst>
              <a:ext uri="{FF2B5EF4-FFF2-40B4-BE49-F238E27FC236}">
                <a16:creationId xmlns:a16="http://schemas.microsoft.com/office/drawing/2014/main" id="{74DF4912-C1CD-4948-A38F-7BFE708B533F}"/>
              </a:ext>
            </a:extLst>
          </p:cNvPr>
          <p:cNvSpPr>
            <a:spLocks noGrp="1"/>
          </p:cNvSpPr>
          <p:nvPr>
            <p:ph type="body" sz="quarter" idx="20" hasCustomPrompt="1"/>
          </p:nvPr>
        </p:nvSpPr>
        <p:spPr>
          <a:xfrm>
            <a:off x="6192060" y="3107604"/>
            <a:ext cx="4125957" cy="609461"/>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9" name="Text Placeholder 17">
            <a:extLst>
              <a:ext uri="{FF2B5EF4-FFF2-40B4-BE49-F238E27FC236}">
                <a16:creationId xmlns:a16="http://schemas.microsoft.com/office/drawing/2014/main" id="{B1C5A9C1-EE73-4D2E-9C1A-E399AB0C4C9E}"/>
              </a:ext>
            </a:extLst>
          </p:cNvPr>
          <p:cNvSpPr>
            <a:spLocks noGrp="1"/>
          </p:cNvSpPr>
          <p:nvPr>
            <p:ph type="body" sz="quarter" idx="22" hasCustomPrompt="1"/>
          </p:nvPr>
        </p:nvSpPr>
        <p:spPr>
          <a:xfrm>
            <a:off x="6192084" y="3940851"/>
            <a:ext cx="4126117" cy="609460"/>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50" name="Text Placeholder 17">
            <a:extLst>
              <a:ext uri="{FF2B5EF4-FFF2-40B4-BE49-F238E27FC236}">
                <a16:creationId xmlns:a16="http://schemas.microsoft.com/office/drawing/2014/main" id="{99E15916-3594-4DD8-A14A-EFEF5BE1451B}"/>
              </a:ext>
            </a:extLst>
          </p:cNvPr>
          <p:cNvSpPr>
            <a:spLocks noGrp="1"/>
          </p:cNvSpPr>
          <p:nvPr>
            <p:ph type="body" sz="quarter" idx="24" hasCustomPrompt="1"/>
          </p:nvPr>
        </p:nvSpPr>
        <p:spPr>
          <a:xfrm>
            <a:off x="6192084" y="4780445"/>
            <a:ext cx="4126117" cy="609459"/>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54" name="Text Placeholder 17">
            <a:extLst>
              <a:ext uri="{FF2B5EF4-FFF2-40B4-BE49-F238E27FC236}">
                <a16:creationId xmlns:a16="http://schemas.microsoft.com/office/drawing/2014/main" id="{CC05D797-8878-4AF6-BA26-CCADC5E7D1C1}"/>
              </a:ext>
            </a:extLst>
          </p:cNvPr>
          <p:cNvSpPr>
            <a:spLocks noGrp="1"/>
          </p:cNvSpPr>
          <p:nvPr>
            <p:ph type="body" sz="quarter" idx="31" hasCustomPrompt="1"/>
          </p:nvPr>
        </p:nvSpPr>
        <p:spPr>
          <a:xfrm>
            <a:off x="5415883" y="1450095"/>
            <a:ext cx="624132" cy="603653"/>
          </a:xfrm>
          <a:prstGeom prst="rect">
            <a:avLst/>
          </a:prstGeom>
        </p:spPr>
        <p:txBody>
          <a:bodyPr anchor="ctr"/>
          <a:lstStyle>
            <a:lvl1pPr marL="0" marR="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C06B2729-4C0A-4355-B15D-F355021C49BD}"/>
              </a:ext>
            </a:extLst>
          </p:cNvPr>
          <p:cNvSpPr>
            <a:spLocks noGrp="1"/>
          </p:cNvSpPr>
          <p:nvPr>
            <p:ph type="body" sz="quarter" idx="32" hasCustomPrompt="1"/>
          </p:nvPr>
        </p:nvSpPr>
        <p:spPr>
          <a:xfrm>
            <a:off x="5415883" y="2279120"/>
            <a:ext cx="624132" cy="609461"/>
          </a:xfrm>
          <a:prstGeom prst="rect">
            <a:avLst/>
          </a:prstGeom>
        </p:spPr>
        <p:txBody>
          <a:bodyPr anchor="ctr"/>
          <a:lstStyle>
            <a:lvl1pPr marL="0" marR="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68975F44-45C1-4BAF-918E-A3B2FA8422D1}"/>
              </a:ext>
            </a:extLst>
          </p:cNvPr>
          <p:cNvSpPr>
            <a:spLocks noGrp="1"/>
          </p:cNvSpPr>
          <p:nvPr>
            <p:ph type="body" sz="quarter" idx="33" hasCustomPrompt="1"/>
          </p:nvPr>
        </p:nvSpPr>
        <p:spPr>
          <a:xfrm>
            <a:off x="5415883" y="3107604"/>
            <a:ext cx="624132" cy="609461"/>
          </a:xfrm>
          <a:prstGeom prst="rect">
            <a:avLst/>
          </a:prstGeom>
        </p:spPr>
        <p:txBody>
          <a:bodyPr anchor="ctr"/>
          <a:lstStyle>
            <a:lvl1pPr marL="0" marR="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ACE82194-F459-49AF-A92B-75731EA95697}"/>
              </a:ext>
            </a:extLst>
          </p:cNvPr>
          <p:cNvSpPr>
            <a:spLocks noGrp="1"/>
          </p:cNvSpPr>
          <p:nvPr>
            <p:ph type="body" sz="quarter" idx="34" hasCustomPrompt="1"/>
          </p:nvPr>
        </p:nvSpPr>
        <p:spPr>
          <a:xfrm>
            <a:off x="5415883" y="3940851"/>
            <a:ext cx="624132" cy="609460"/>
          </a:xfrm>
          <a:prstGeom prst="rect">
            <a:avLst/>
          </a:prstGeom>
        </p:spPr>
        <p:txBody>
          <a:bodyPr anchor="ctr"/>
          <a:lstStyle>
            <a:lvl1pPr marL="0" marR="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CBA081BB-FF6E-4B9E-845C-38DCD09279F1}"/>
              </a:ext>
            </a:extLst>
          </p:cNvPr>
          <p:cNvSpPr>
            <a:spLocks noGrp="1"/>
          </p:cNvSpPr>
          <p:nvPr>
            <p:ph type="body" sz="quarter" idx="35" hasCustomPrompt="1"/>
          </p:nvPr>
        </p:nvSpPr>
        <p:spPr>
          <a:xfrm>
            <a:off x="5415883" y="4780445"/>
            <a:ext cx="624132" cy="609459"/>
          </a:xfrm>
          <a:prstGeom prst="rect">
            <a:avLst/>
          </a:prstGeom>
        </p:spPr>
        <p:txBody>
          <a:bodyPr anchor="ctr"/>
          <a:lstStyle>
            <a:lvl1pPr marL="0" marR="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 name="Footer Placeholder 2">
            <a:extLst>
              <a:ext uri="{FF2B5EF4-FFF2-40B4-BE49-F238E27FC236}">
                <a16:creationId xmlns:a16="http://schemas.microsoft.com/office/drawing/2014/main" id="{FAB59739-8A9C-62FB-A621-9BF17A3F3EE8}"/>
              </a:ext>
            </a:extLst>
          </p:cNvPr>
          <p:cNvSpPr>
            <a:spLocks noGrp="1"/>
          </p:cNvSpPr>
          <p:nvPr>
            <p:ph type="ftr" sz="quarter" idx="3"/>
          </p:nvPr>
        </p:nvSpPr>
        <p:spPr>
          <a:xfrm>
            <a:off x="8350969" y="6479193"/>
            <a:ext cx="3175200" cy="132523"/>
          </a:xfrm>
          <a:prstGeom prst="rect">
            <a:avLst/>
          </a:prstGeom>
        </p:spPr>
        <p:txBody>
          <a:bodyPr lIns="0" tIns="0" rIns="0" bIns="0"/>
          <a:lstStyle>
            <a:lvl1pPr algn="r">
              <a:defRPr sz="700">
                <a:solidFill>
                  <a:schemeClr val="tx1">
                    <a:alpha val="40000"/>
                  </a:schemeClr>
                </a:solidFill>
                <a:latin typeface="+mn-lt"/>
              </a:defRPr>
            </a:lvl1pPr>
          </a:lstStyle>
          <a:p>
            <a:r>
              <a:rPr lang="en" altLang="ja-JP"/>
              <a:t>Copyright© 2023 Accenture. All rights reserved.</a:t>
            </a:r>
            <a:endParaRPr lang="en-US"/>
          </a:p>
        </p:txBody>
      </p:sp>
      <p:sp>
        <p:nvSpPr>
          <p:cNvPr id="11" name="Slide Number Placeholder 7">
            <a:extLst>
              <a:ext uri="{FF2B5EF4-FFF2-40B4-BE49-F238E27FC236}">
                <a16:creationId xmlns:a16="http://schemas.microsoft.com/office/drawing/2014/main" id="{B8F3890A-E42D-CB67-67CA-0CA5C6B96805}"/>
              </a:ext>
            </a:extLst>
          </p:cNvPr>
          <p:cNvSpPr>
            <a:spLocks noGrp="1"/>
          </p:cNvSpPr>
          <p:nvPr>
            <p:ph type="sldNum" sz="quarter" idx="4"/>
          </p:nvPr>
        </p:nvSpPr>
        <p:spPr>
          <a:xfrm>
            <a:off x="11539770" y="6479193"/>
            <a:ext cx="247263" cy="132523"/>
          </a:xfrm>
          <a:prstGeom prst="rect">
            <a:avLst/>
          </a:prstGeom>
        </p:spPr>
        <p:txBody>
          <a:bodyPr lIns="72000" tIns="0" rIns="0" bIns="0"/>
          <a:lstStyle>
            <a:lvl1pPr algn="r">
              <a:defRPr sz="700">
                <a:solidFill>
                  <a:schemeClr val="tx1"/>
                </a:solidFill>
                <a:latin typeface="+mn-lt"/>
              </a:defRPr>
            </a:lvl1pPr>
          </a:lstStyle>
          <a:p>
            <a:fld id="{7F8EB60C-7CC2-49F0-B2EE-C81F067DE041}" type="slidenum">
              <a:rPr lang="en-US" smtClean="0"/>
              <a:pPr/>
              <a:t>‹#›</a:t>
            </a:fld>
            <a:endParaRPr lang="en-US"/>
          </a:p>
        </p:txBody>
      </p:sp>
      <p:sp>
        <p:nvSpPr>
          <p:cNvPr id="14" name="Text Placeholder 17">
            <a:extLst>
              <a:ext uri="{FF2B5EF4-FFF2-40B4-BE49-F238E27FC236}">
                <a16:creationId xmlns:a16="http://schemas.microsoft.com/office/drawing/2014/main" id="{A8EC4E60-5324-315A-6E78-77D77D0C58DB}"/>
              </a:ext>
            </a:extLst>
          </p:cNvPr>
          <p:cNvSpPr>
            <a:spLocks noGrp="1"/>
          </p:cNvSpPr>
          <p:nvPr>
            <p:ph type="body" sz="quarter" idx="36" hasCustomPrompt="1"/>
          </p:nvPr>
        </p:nvSpPr>
        <p:spPr>
          <a:xfrm>
            <a:off x="6192084" y="5618452"/>
            <a:ext cx="4126117" cy="609459"/>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19" name="Text Placeholder 17">
            <a:extLst>
              <a:ext uri="{FF2B5EF4-FFF2-40B4-BE49-F238E27FC236}">
                <a16:creationId xmlns:a16="http://schemas.microsoft.com/office/drawing/2014/main" id="{CBBC2B02-8B7B-A533-356D-C4D904EB4951}"/>
              </a:ext>
            </a:extLst>
          </p:cNvPr>
          <p:cNvSpPr>
            <a:spLocks noGrp="1"/>
          </p:cNvSpPr>
          <p:nvPr>
            <p:ph type="body" sz="quarter" idx="37" hasCustomPrompt="1"/>
          </p:nvPr>
        </p:nvSpPr>
        <p:spPr>
          <a:xfrm>
            <a:off x="5415883" y="5618452"/>
            <a:ext cx="624132" cy="609459"/>
          </a:xfrm>
          <a:prstGeom prst="rect">
            <a:avLst/>
          </a:prstGeom>
        </p:spPr>
        <p:txBody>
          <a:bodyPr anchor="ctr"/>
          <a:lstStyle>
            <a:lvl1pPr marL="0" marR="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29"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pic>
        <p:nvPicPr>
          <p:cNvPr id="5" name="Picture 42">
            <a:extLst>
              <a:ext uri="{FF2B5EF4-FFF2-40B4-BE49-F238E27FC236}">
                <a16:creationId xmlns:a16="http://schemas.microsoft.com/office/drawing/2014/main" id="{B43F1F15-BE47-E942-4EDB-DF5B471E8ED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82385" y="6375595"/>
            <a:ext cx="1280771" cy="214760"/>
          </a:xfrm>
          <a:prstGeom prst="rect">
            <a:avLst/>
          </a:prstGeom>
        </p:spPr>
      </p:pic>
    </p:spTree>
    <p:extLst>
      <p:ext uri="{BB962C8B-B14F-4D97-AF65-F5344CB8AC3E}">
        <p14:creationId xmlns:p14="http://schemas.microsoft.com/office/powerpoint/2010/main" val="176277216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4_Subhead (top) and Sub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94B30D-FC90-2E4C-A7F7-0EC94F086680}"/>
              </a:ext>
            </a:extLst>
          </p:cNvPr>
          <p:cNvSpPr>
            <a:spLocks noGrp="1"/>
          </p:cNvSpPr>
          <p:nvPr>
            <p:ph type="title"/>
          </p:nvPr>
        </p:nvSpPr>
        <p:spPr>
          <a:xfrm>
            <a:off x="457203" y="489551"/>
            <a:ext cx="11314088" cy="420752"/>
          </a:xfrm>
          <a:prstGeom prst="rect">
            <a:avLst/>
          </a:prstGeom>
        </p:spPr>
        <p:txBody>
          <a:bodyPr anchor="b">
            <a:noAutofit/>
          </a:bodyPr>
          <a:lstStyle>
            <a:lvl1pPr>
              <a:defRPr sz="2800" b="1">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5" name="Text Placeholder 10">
            <a:extLst>
              <a:ext uri="{FF2B5EF4-FFF2-40B4-BE49-F238E27FC236}">
                <a16:creationId xmlns:a16="http://schemas.microsoft.com/office/drawing/2014/main" id="{CEF4F2E5-2D54-3A42-8588-A51569B17FB5}"/>
              </a:ext>
            </a:extLst>
          </p:cNvPr>
          <p:cNvSpPr>
            <a:spLocks noGrp="1"/>
          </p:cNvSpPr>
          <p:nvPr>
            <p:ph type="body" idx="13"/>
          </p:nvPr>
        </p:nvSpPr>
        <p:spPr>
          <a:xfrm>
            <a:off x="457203" y="965715"/>
            <a:ext cx="11314088" cy="369332"/>
          </a:xfrm>
          <a:prstGeom prst="rect">
            <a:avLst/>
          </a:prstGeom>
        </p:spPr>
        <p:txBody>
          <a:bodyPr wrap="square">
            <a:spAutoFit/>
          </a:bodyPr>
          <a:lstStyle>
            <a:lvl1pPr marL="0" marR="0" indent="0" algn="l" defTabSz="914328" rtl="0" eaLnBrk="1" fontAlgn="base" latinLnBrk="0" hangingPunct="1">
              <a:lnSpc>
                <a:spcPct val="100000"/>
              </a:lnSpc>
              <a:spcBef>
                <a:spcPts val="300"/>
              </a:spcBef>
              <a:spcAft>
                <a:spcPts val="300"/>
              </a:spcAft>
              <a:buClrTx/>
              <a:buSzTx/>
              <a:buFont typeface="Arial" charset="0"/>
              <a:buNone/>
              <a:tabLst/>
              <a:defRPr sz="1800" b="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1">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16" name="テキスト プレースホルダー 21">
            <a:extLst>
              <a:ext uri="{FF2B5EF4-FFF2-40B4-BE49-F238E27FC236}">
                <a16:creationId xmlns:a16="http://schemas.microsoft.com/office/drawing/2014/main" id="{B162D74E-F98C-6149-B4B1-150F4107C16B}"/>
              </a:ext>
            </a:extLst>
          </p:cNvPr>
          <p:cNvSpPr>
            <a:spLocks noGrp="1"/>
          </p:cNvSpPr>
          <p:nvPr>
            <p:ph type="body" sz="quarter" idx="14"/>
          </p:nvPr>
        </p:nvSpPr>
        <p:spPr>
          <a:xfrm>
            <a:off x="457203" y="99328"/>
            <a:ext cx="11314088" cy="347851"/>
          </a:xfrm>
        </p:spPr>
        <p:txBody>
          <a:bodyPr anchor="b">
            <a:noAutofit/>
          </a:bodyPr>
          <a:lstStyle>
            <a:lvl1pPr marL="0" indent="0">
              <a:buNone/>
              <a:defRPr sz="2000" b="1">
                <a:solidFill>
                  <a:schemeClr val="accent1"/>
                </a:solidFill>
                <a:latin typeface="Meiryo UI" panose="020B0604030504040204" pitchFamily="50" charset="-128"/>
                <a:ea typeface="Meiryo UI" panose="020B0604030504040204" pitchFamily="50" charset="-128"/>
              </a:defRPr>
            </a:lvl1pPr>
            <a:lvl2pPr>
              <a:defRPr sz="1477" b="1">
                <a:latin typeface="Meiryo UI" panose="020B0604030504040204" pitchFamily="50" charset="-128"/>
                <a:ea typeface="Meiryo UI" panose="020B0604030504040204" pitchFamily="50" charset="-128"/>
              </a:defRPr>
            </a:lvl2pPr>
            <a:lvl3pPr>
              <a:defRPr sz="1477" b="1">
                <a:latin typeface="Meiryo UI" panose="020B0604030504040204" pitchFamily="50" charset="-128"/>
                <a:ea typeface="Meiryo UI" panose="020B0604030504040204" pitchFamily="50" charset="-128"/>
              </a:defRPr>
            </a:lvl3pPr>
            <a:lvl4pPr>
              <a:defRPr sz="1477" b="1">
                <a:latin typeface="Meiryo UI" panose="020B0604030504040204" pitchFamily="50" charset="-128"/>
                <a:ea typeface="Meiryo UI" panose="020B0604030504040204" pitchFamily="50" charset="-128"/>
              </a:defRPr>
            </a:lvl4pPr>
            <a:lvl5pPr>
              <a:defRPr sz="1477"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Tree>
    <p:extLst>
      <p:ext uri="{BB962C8B-B14F-4D97-AF65-F5344CB8AC3E}">
        <p14:creationId xmlns:p14="http://schemas.microsoft.com/office/powerpoint/2010/main" val="397319531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Subhead (top) and Sub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94B30D-FC90-2E4C-A7F7-0EC94F086680}"/>
              </a:ext>
            </a:extLst>
          </p:cNvPr>
          <p:cNvSpPr>
            <a:spLocks noGrp="1"/>
          </p:cNvSpPr>
          <p:nvPr>
            <p:ph type="title"/>
          </p:nvPr>
        </p:nvSpPr>
        <p:spPr>
          <a:xfrm>
            <a:off x="457203" y="489551"/>
            <a:ext cx="11314088" cy="420752"/>
          </a:xfrm>
          <a:prstGeom prst="rect">
            <a:avLst/>
          </a:prstGeom>
        </p:spPr>
        <p:txBody>
          <a:bodyPr anchor="b">
            <a:noAutofit/>
          </a:bodyPr>
          <a:lstStyle>
            <a:lvl1pPr>
              <a:defRPr sz="2800" b="1">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5" name="Text Placeholder 10">
            <a:extLst>
              <a:ext uri="{FF2B5EF4-FFF2-40B4-BE49-F238E27FC236}">
                <a16:creationId xmlns:a16="http://schemas.microsoft.com/office/drawing/2014/main" id="{CEF4F2E5-2D54-3A42-8588-A51569B17FB5}"/>
              </a:ext>
            </a:extLst>
          </p:cNvPr>
          <p:cNvSpPr>
            <a:spLocks noGrp="1"/>
          </p:cNvSpPr>
          <p:nvPr>
            <p:ph type="body" idx="13"/>
          </p:nvPr>
        </p:nvSpPr>
        <p:spPr>
          <a:xfrm>
            <a:off x="457203" y="965718"/>
            <a:ext cx="11314088" cy="369332"/>
          </a:xfrm>
          <a:prstGeom prst="rect">
            <a:avLst/>
          </a:prstGeom>
        </p:spPr>
        <p:txBody>
          <a:bodyPr wrap="square">
            <a:spAutoFit/>
          </a:bodyPr>
          <a:lstStyle>
            <a:lvl1pPr marL="0" marR="0" indent="0" algn="l" defTabSz="914260" rtl="0" eaLnBrk="1" fontAlgn="base" latinLnBrk="0" hangingPunct="1">
              <a:lnSpc>
                <a:spcPct val="100000"/>
              </a:lnSpc>
              <a:spcBef>
                <a:spcPts val="300"/>
              </a:spcBef>
              <a:spcAft>
                <a:spcPts val="300"/>
              </a:spcAft>
              <a:buClrTx/>
              <a:buSzTx/>
              <a:buFont typeface="Arial" charset="0"/>
              <a:buNone/>
              <a:tabLst/>
              <a:defRPr sz="1800" b="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1">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16" name="テキスト プレースホルダー 21">
            <a:extLst>
              <a:ext uri="{FF2B5EF4-FFF2-40B4-BE49-F238E27FC236}">
                <a16:creationId xmlns:a16="http://schemas.microsoft.com/office/drawing/2014/main" id="{B162D74E-F98C-6149-B4B1-150F4107C16B}"/>
              </a:ext>
            </a:extLst>
          </p:cNvPr>
          <p:cNvSpPr>
            <a:spLocks noGrp="1"/>
          </p:cNvSpPr>
          <p:nvPr>
            <p:ph type="body" sz="quarter" idx="14"/>
          </p:nvPr>
        </p:nvSpPr>
        <p:spPr>
          <a:xfrm>
            <a:off x="457203" y="99328"/>
            <a:ext cx="11314088" cy="347851"/>
          </a:xfrm>
        </p:spPr>
        <p:txBody>
          <a:bodyPr anchor="b">
            <a:noAutofit/>
          </a:bodyPr>
          <a:lstStyle>
            <a:lvl1pPr marL="0" indent="0">
              <a:buNone/>
              <a:defRPr sz="2000" b="1">
                <a:solidFill>
                  <a:schemeClr val="accent1"/>
                </a:solidFill>
                <a:latin typeface="Meiryo UI" panose="020B0604030504040204" pitchFamily="50" charset="-128"/>
                <a:ea typeface="Meiryo UI" panose="020B0604030504040204" pitchFamily="50" charset="-128"/>
              </a:defRPr>
            </a:lvl1pPr>
            <a:lvl2pPr>
              <a:defRPr sz="1477" b="1">
                <a:latin typeface="Meiryo UI" panose="020B0604030504040204" pitchFamily="50" charset="-128"/>
                <a:ea typeface="Meiryo UI" panose="020B0604030504040204" pitchFamily="50" charset="-128"/>
              </a:defRPr>
            </a:lvl2pPr>
            <a:lvl3pPr>
              <a:defRPr sz="1477" b="1">
                <a:latin typeface="Meiryo UI" panose="020B0604030504040204" pitchFamily="50" charset="-128"/>
                <a:ea typeface="Meiryo UI" panose="020B0604030504040204" pitchFamily="50" charset="-128"/>
              </a:defRPr>
            </a:lvl3pPr>
            <a:lvl4pPr>
              <a:defRPr sz="1477" b="1">
                <a:latin typeface="Meiryo UI" panose="020B0604030504040204" pitchFamily="50" charset="-128"/>
                <a:ea typeface="Meiryo UI" panose="020B0604030504040204" pitchFamily="50" charset="-128"/>
              </a:defRPr>
            </a:lvl4pPr>
            <a:lvl5pPr>
              <a:defRPr sz="1477"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Tree>
    <p:extLst>
      <p:ext uri="{BB962C8B-B14F-4D97-AF65-F5344CB8AC3E}">
        <p14:creationId xmlns:p14="http://schemas.microsoft.com/office/powerpoint/2010/main" val="2802689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rame - 9">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FC8D566-F8DA-0748-8526-8A589FB12AB5}"/>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8" name="Picture 7" descr="A picture containing match, night sky&#10;&#10;Description automatically generated">
            <a:extLst>
              <a:ext uri="{FF2B5EF4-FFF2-40B4-BE49-F238E27FC236}">
                <a16:creationId xmlns:a16="http://schemas.microsoft.com/office/drawing/2014/main" id="{80B02873-04BE-0B4C-9907-4748CC5DBD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2867"/>
          <a:stretch/>
        </p:blipFill>
        <p:spPr>
          <a:xfrm>
            <a:off x="180001" y="180000"/>
            <a:ext cx="11833200" cy="3061964"/>
          </a:xfrm>
          <a:prstGeom prst="rect">
            <a:avLst/>
          </a:prstGeom>
        </p:spPr>
      </p:pic>
      <p:sp>
        <p:nvSpPr>
          <p:cNvPr id="12" name="Footer Placeholder 3">
            <a:extLst>
              <a:ext uri="{FF2B5EF4-FFF2-40B4-BE49-F238E27FC236}">
                <a16:creationId xmlns:a16="http://schemas.microsoft.com/office/drawing/2014/main" id="{3BDD0FFA-9581-634D-9423-4815D3AB3D2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3" name="Slide Number Placeholder 3">
            <a:extLst>
              <a:ext uri="{FF2B5EF4-FFF2-40B4-BE49-F238E27FC236}">
                <a16:creationId xmlns:a16="http://schemas.microsoft.com/office/drawing/2014/main" id="{493F8812-F392-2049-8E83-4A7D0B4361E8}"/>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
        <p:nvSpPr>
          <p:cNvPr id="20" name="Rectangle 19">
            <a:extLst>
              <a:ext uri="{FF2B5EF4-FFF2-40B4-BE49-F238E27FC236}">
                <a16:creationId xmlns:a16="http://schemas.microsoft.com/office/drawing/2014/main" id="{3877BD3A-4D4A-D045-A0B1-BE2108C4CE77}"/>
              </a:ext>
            </a:extLst>
          </p:cNvPr>
          <p:cNvSpPr/>
          <p:nvPr userDrawn="1"/>
        </p:nvSpPr>
        <p:spPr>
          <a:xfrm>
            <a:off x="765370" y="2563236"/>
            <a:ext cx="2110270" cy="2784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21" name="Rectangle 20">
            <a:extLst>
              <a:ext uri="{FF2B5EF4-FFF2-40B4-BE49-F238E27FC236}">
                <a16:creationId xmlns:a16="http://schemas.microsoft.com/office/drawing/2014/main" id="{5107C07E-E425-6D43-8E6D-7ECF22B9D8EA}"/>
              </a:ext>
            </a:extLst>
          </p:cNvPr>
          <p:cNvSpPr/>
          <p:nvPr userDrawn="1"/>
        </p:nvSpPr>
        <p:spPr>
          <a:xfrm>
            <a:off x="9305116" y="2563236"/>
            <a:ext cx="2120122" cy="2784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22" name="Rectangle 21">
            <a:extLst>
              <a:ext uri="{FF2B5EF4-FFF2-40B4-BE49-F238E27FC236}">
                <a16:creationId xmlns:a16="http://schemas.microsoft.com/office/drawing/2014/main" id="{CEF8396D-5220-684F-8C38-F36749EEF55A}"/>
              </a:ext>
            </a:extLst>
          </p:cNvPr>
          <p:cNvSpPr/>
          <p:nvPr userDrawn="1"/>
        </p:nvSpPr>
        <p:spPr>
          <a:xfrm>
            <a:off x="3081271" y="2563236"/>
            <a:ext cx="6029459" cy="2784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Tree>
    <p:extLst>
      <p:ext uri="{BB962C8B-B14F-4D97-AF65-F5344CB8AC3E}">
        <p14:creationId xmlns:p14="http://schemas.microsoft.com/office/powerpoint/2010/main" val="2006071588"/>
      </p:ext>
    </p:extLst>
  </p:cSld>
  <p:clrMapOvr>
    <a:masterClrMapping/>
  </p:clrMapOvr>
  <p:extLst>
    <p:ext uri="{DCECCB84-F9BA-43D5-87BE-67443E8EF086}">
      <p15:sldGuideLst xmlns:p15="http://schemas.microsoft.com/office/powerpoint/2012/main">
        <p15:guide id="1" pos="733">
          <p15:clr>
            <a:srgbClr val="FBAE40"/>
          </p15:clr>
        </p15:guide>
        <p15:guide id="2" pos="483">
          <p15:clr>
            <a:srgbClr val="FBAE40"/>
          </p15:clr>
        </p15:guide>
        <p15:guide id="3" pos="7197">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3_Subhead (top) and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F2C7F2F-4B58-4797-AC3B-FF8A19F9635E}"/>
              </a:ext>
            </a:extLst>
          </p:cNvPr>
          <p:cNvSpPr>
            <a:spLocks noGrp="1"/>
          </p:cNvSpPr>
          <p:nvPr>
            <p:ph type="ftr" sz="quarter" idx="10"/>
          </p:nvPr>
        </p:nvSpPr>
        <p:spPr/>
        <p:txBody>
          <a:bodyPr/>
          <a:lstStyle/>
          <a:p>
            <a:r>
              <a:rPr lang="en-GB" noProof="0"/>
              <a:t>Copyright © 2020 Accenture. All rights reserved.</a:t>
            </a:r>
          </a:p>
        </p:txBody>
      </p:sp>
      <p:sp>
        <p:nvSpPr>
          <p:cNvPr id="6" name="Slide Number Placeholder 5">
            <a:extLst>
              <a:ext uri="{FF2B5EF4-FFF2-40B4-BE49-F238E27FC236}">
                <a16:creationId xmlns:a16="http://schemas.microsoft.com/office/drawing/2014/main" id="{F47FF644-D109-46AB-AACD-1FDB22259563}"/>
              </a:ext>
            </a:extLst>
          </p:cNvPr>
          <p:cNvSpPr>
            <a:spLocks noGrp="1"/>
          </p:cNvSpPr>
          <p:nvPr>
            <p:ph type="sldNum" sz="quarter" idx="11"/>
          </p:nvPr>
        </p:nvSpPr>
        <p:spPr/>
        <p:txBody>
          <a:bodyPr/>
          <a:lstStyle/>
          <a:p>
            <a:fld id="{EF2F7A32-C1EA-4F7E-B0A2-7FCB5BFE90DE}" type="slidenum">
              <a:rPr lang="en-GB" noProof="0" smtClean="0"/>
              <a:pPr/>
              <a:t>‹#›</a:t>
            </a:fld>
            <a:endParaRPr lang="en-GB" noProof="0"/>
          </a:p>
        </p:txBody>
      </p:sp>
      <p:sp>
        <p:nvSpPr>
          <p:cNvPr id="8" name="Subtitle">
            <a:extLst>
              <a:ext uri="{FF2B5EF4-FFF2-40B4-BE49-F238E27FC236}">
                <a16:creationId xmlns:a16="http://schemas.microsoft.com/office/drawing/2014/main" id="{1F5D0AC9-20E5-44AB-A57F-159FD31A7C3F}"/>
              </a:ext>
            </a:extLst>
          </p:cNvPr>
          <p:cNvSpPr>
            <a:spLocks noGrp="1"/>
          </p:cNvSpPr>
          <p:nvPr>
            <p:ph type="body" sz="quarter" idx="37" hasCustomPrompt="1"/>
          </p:nvPr>
        </p:nvSpPr>
        <p:spPr>
          <a:xfrm>
            <a:off x="300779" y="1134674"/>
            <a:ext cx="11376000" cy="353943"/>
          </a:xfrm>
          <a:prstGeom prst="rect">
            <a:avLst/>
          </a:prstGeom>
        </p:spPr>
        <p:txBody>
          <a:bodyPr wrap="square" tIns="0" anchor="t">
            <a:spAutoFit/>
          </a:bodyPr>
          <a:lstStyle>
            <a:lvl1pPr marL="0" marR="0" indent="0" algn="l" defTabSz="1734591" rtl="0" eaLnBrk="1" fontAlgn="auto" latinLnBrk="0" hangingPunct="1">
              <a:lnSpc>
                <a:spcPct val="100000"/>
              </a:lnSpc>
              <a:spcBef>
                <a:spcPts val="0"/>
              </a:spcBef>
              <a:spcAft>
                <a:spcPts val="0"/>
              </a:spcAft>
              <a:buClrTx/>
              <a:buSzTx/>
              <a:buFont typeface="Arial" charset="0"/>
              <a:buNone/>
              <a:tabLst/>
              <a:defRPr sz="2000" b="1">
                <a:solidFill>
                  <a:schemeClr val="tx1"/>
                </a:solidFill>
                <a:latin typeface="Meiryo UI" panose="020B0604030504040204" pitchFamily="50" charset="-128"/>
                <a:ea typeface="Meiryo UI" panose="020B0604030504040204"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79" y="215627"/>
            <a:ext cx="11376000" cy="415498"/>
          </a:xfrm>
          <a:prstGeom prst="rect">
            <a:avLst/>
          </a:prstGeom>
        </p:spPr>
        <p:txBody>
          <a:bodyPr wrap="square" tIns="0" anchor="ctr">
            <a:spAutoFit/>
          </a:bodyPr>
          <a:lstStyle>
            <a:lvl1pPr marL="0" marR="0" indent="0" algn="l" defTabSz="1734591" rtl="0" eaLnBrk="1" fontAlgn="auto" latinLnBrk="0" hangingPunct="1">
              <a:lnSpc>
                <a:spcPct val="100000"/>
              </a:lnSpc>
              <a:spcBef>
                <a:spcPts val="0"/>
              </a:spcBef>
              <a:spcAft>
                <a:spcPts val="0"/>
              </a:spcAft>
              <a:buClrTx/>
              <a:buSzTx/>
              <a:buFont typeface="Arial" charset="0"/>
              <a:buNone/>
              <a:tabLst/>
              <a:defRPr sz="2400" b="1">
                <a:solidFill>
                  <a:schemeClr val="accent1"/>
                </a:solidFill>
                <a:latin typeface="Meiryo UI" panose="020B0604030504040204" pitchFamily="50" charset="-128"/>
                <a:ea typeface="Meiryo UI" panose="020B0604030504040204"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0" name="Title 2">
            <a:extLst>
              <a:ext uri="{FF2B5EF4-FFF2-40B4-BE49-F238E27FC236}">
                <a16:creationId xmlns:a16="http://schemas.microsoft.com/office/drawing/2014/main" id="{4F6B60F4-9919-41FE-A603-015DB9F0B9C8}"/>
              </a:ext>
            </a:extLst>
          </p:cNvPr>
          <p:cNvSpPr>
            <a:spLocks noGrp="1"/>
          </p:cNvSpPr>
          <p:nvPr>
            <p:ph type="title" hasCustomPrompt="1"/>
          </p:nvPr>
        </p:nvSpPr>
        <p:spPr>
          <a:xfrm>
            <a:off x="300779" y="655357"/>
            <a:ext cx="11376000" cy="432000"/>
          </a:xfrm>
        </p:spPr>
        <p:txBody>
          <a:bodyPr anchor="b"/>
          <a:lstStyle>
            <a:lvl1pPr>
              <a:lnSpc>
                <a:spcPct val="80000"/>
              </a:lnSpc>
              <a:defRPr sz="3200">
                <a:latin typeface="Meiryo UI" panose="020B0604030504040204" pitchFamily="50" charset="-128"/>
                <a:ea typeface="Meiryo UI" panose="020B0604030504040204" pitchFamily="50" charset="-128"/>
              </a:defRPr>
            </a:lvl1pPr>
          </a:lstStyle>
          <a:p>
            <a:r>
              <a:rPr lang="en-US"/>
              <a:t>Click to edit Master title</a:t>
            </a:r>
            <a:endParaRPr lang="en-GB"/>
          </a:p>
        </p:txBody>
      </p:sp>
    </p:spTree>
    <p:extLst>
      <p:ext uri="{BB962C8B-B14F-4D97-AF65-F5344CB8AC3E}">
        <p14:creationId xmlns:p14="http://schemas.microsoft.com/office/powerpoint/2010/main" val="112515506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2nd level w/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0C8B35-7888-4B39-9647-A26DE4379D6B}"/>
              </a:ext>
            </a:extLst>
          </p:cNvPr>
          <p:cNvSpPr>
            <a:spLocks noGrp="1"/>
          </p:cNvSpPr>
          <p:nvPr>
            <p:ph type="title" hasCustomPrompt="1"/>
          </p:nvPr>
        </p:nvSpPr>
        <p:spPr>
          <a:xfrm>
            <a:off x="212759" y="333534"/>
            <a:ext cx="11795576" cy="498599"/>
          </a:xfrm>
        </p:spPr>
        <p:txBody>
          <a:bodyPr anchor="ctr"/>
          <a:lstStyle>
            <a:lvl1pPr>
              <a:defRPr b="1">
                <a:solidFill>
                  <a:schemeClr val="tx1">
                    <a:lumMod val="75000"/>
                    <a:lumOff val="25000"/>
                  </a:schemeClr>
                </a:solidFill>
                <a:latin typeface="+mj-lt"/>
              </a:defRPr>
            </a:lvl1pPr>
          </a:lstStyle>
          <a:p>
            <a:r>
              <a:rPr lang="en-US"/>
              <a:t>Click to edit Master title style</a:t>
            </a:r>
            <a:endParaRPr lang="en-CA"/>
          </a:p>
        </p:txBody>
      </p:sp>
      <p:sp>
        <p:nvSpPr>
          <p:cNvPr id="5" name="テキスト プレースホルダー 4">
            <a:extLst>
              <a:ext uri="{FF2B5EF4-FFF2-40B4-BE49-F238E27FC236}">
                <a16:creationId xmlns:a16="http://schemas.microsoft.com/office/drawing/2014/main" id="{FBA3F77F-2CDE-45D0-9E3E-E874BB797E94}"/>
              </a:ext>
            </a:extLst>
          </p:cNvPr>
          <p:cNvSpPr>
            <a:spLocks noGrp="1"/>
          </p:cNvSpPr>
          <p:nvPr>
            <p:ph type="body" sz="quarter" idx="54"/>
          </p:nvPr>
        </p:nvSpPr>
        <p:spPr>
          <a:xfrm>
            <a:off x="213335" y="34821"/>
            <a:ext cx="11795000" cy="298713"/>
          </a:xfrm>
        </p:spPr>
        <p:txBody>
          <a:bodyPr anchor="ctr"/>
          <a:lstStyle>
            <a:lvl1pPr>
              <a:defRPr sz="1600" b="1">
                <a:solidFill>
                  <a:schemeClr val="accent2">
                    <a:lumMod val="60000"/>
                    <a:lumOff val="40000"/>
                  </a:schemeClr>
                </a:solidFill>
                <a:latin typeface="+mj-lt"/>
              </a:defRPr>
            </a:lvl1pPr>
          </a:lstStyle>
          <a:p>
            <a:pPr lvl="0"/>
            <a:endParaRPr kumimoji="1" lang="ja-JP" altLang="en-US"/>
          </a:p>
        </p:txBody>
      </p:sp>
      <p:sp>
        <p:nvSpPr>
          <p:cNvPr id="9" name="テキスト プレースホルダー 4">
            <a:extLst>
              <a:ext uri="{FF2B5EF4-FFF2-40B4-BE49-F238E27FC236}">
                <a16:creationId xmlns:a16="http://schemas.microsoft.com/office/drawing/2014/main" id="{C7854B29-F1E3-480A-88F7-25A5A9C1E2D1}"/>
              </a:ext>
            </a:extLst>
          </p:cNvPr>
          <p:cNvSpPr>
            <a:spLocks noGrp="1"/>
          </p:cNvSpPr>
          <p:nvPr>
            <p:ph type="body" sz="quarter" idx="55"/>
          </p:nvPr>
        </p:nvSpPr>
        <p:spPr>
          <a:xfrm>
            <a:off x="213335" y="832133"/>
            <a:ext cx="11795000" cy="298713"/>
          </a:xfrm>
        </p:spPr>
        <p:txBody>
          <a:bodyPr/>
          <a:lstStyle>
            <a:lvl1pPr>
              <a:defRPr sz="1800" b="0">
                <a:solidFill>
                  <a:schemeClr val="tx1">
                    <a:lumMod val="75000"/>
                    <a:lumOff val="25000"/>
                  </a:schemeClr>
                </a:solidFill>
                <a:latin typeface="+mj-lt"/>
              </a:defRPr>
            </a:lvl1pPr>
          </a:lstStyle>
          <a:p>
            <a:pPr lvl="0"/>
            <a:endParaRPr kumimoji="1" lang="ja-JP" altLang="en-US"/>
          </a:p>
        </p:txBody>
      </p:sp>
      <p:sp>
        <p:nvSpPr>
          <p:cNvPr id="8" name="Slide Number Placeholder 5">
            <a:extLst>
              <a:ext uri="{FF2B5EF4-FFF2-40B4-BE49-F238E27FC236}">
                <a16:creationId xmlns:a16="http://schemas.microsoft.com/office/drawing/2014/main" id="{68C129E5-6928-4F79-AE72-2EF5BC12CC98}"/>
              </a:ext>
            </a:extLst>
          </p:cNvPr>
          <p:cNvSpPr>
            <a:spLocks noGrp="1"/>
          </p:cNvSpPr>
          <p:nvPr>
            <p:ph type="sldNum" sz="quarter" idx="4"/>
          </p:nvPr>
        </p:nvSpPr>
        <p:spPr>
          <a:xfrm>
            <a:off x="11666528" y="6692889"/>
            <a:ext cx="381600" cy="123111"/>
          </a:xfrm>
          <a:prstGeom prst="rect">
            <a:avLst/>
          </a:prstGeom>
        </p:spPr>
        <p:txBody>
          <a:bodyPr vert="horz" lIns="0" tIns="0" rIns="0" bIns="0" rtlCol="0" anchor="b">
            <a:spAutoFit/>
          </a:bodyPr>
          <a:lstStyle>
            <a:lvl1pPr algn="r">
              <a:defRPr sz="800">
                <a:solidFill>
                  <a:schemeClr val="tx1">
                    <a:alpha val="65000"/>
                  </a:schemeClr>
                </a:solidFill>
              </a:defRPr>
            </a:lvl1pPr>
          </a:lstStyle>
          <a:p>
            <a:fld id="{876872E1-3CB8-45EA-A826-1429BD5BE353}" type="slidenum">
              <a:rPr lang="en-US" noProof="0" smtClean="0"/>
              <a:pPr/>
              <a:t>‹#›</a:t>
            </a:fld>
            <a:endParaRPr lang="en-US" noProof="0"/>
          </a:p>
        </p:txBody>
      </p:sp>
    </p:spTree>
    <p:extLst>
      <p:ext uri="{BB962C8B-B14F-4D97-AF65-F5344CB8AC3E}">
        <p14:creationId xmlns:p14="http://schemas.microsoft.com/office/powerpoint/2010/main" val="20348647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Frame - Gradient 2">
    <p:spTree>
      <p:nvGrpSpPr>
        <p:cNvPr id="1" name=""/>
        <p:cNvGrpSpPr/>
        <p:nvPr/>
      </p:nvGrpSpPr>
      <p:grpSpPr>
        <a:xfrm>
          <a:off x="0" y="0"/>
          <a:ext cx="0" cy="0"/>
          <a:chOff x="0" y="0"/>
          <a:chExt cx="0" cy="0"/>
        </a:xfrm>
      </p:grpSpPr>
      <p:pic>
        <p:nvPicPr>
          <p:cNvPr id="8" name="Picture 7" descr="A picture containing match, night sky&#10;&#10;Description automatically generated">
            <a:extLst>
              <a:ext uri="{FF2B5EF4-FFF2-40B4-BE49-F238E27FC236}">
                <a16:creationId xmlns:a16="http://schemas.microsoft.com/office/drawing/2014/main" id="{51B40858-8385-7D48-9667-57E29322A3E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79401" y="180001"/>
            <a:ext cx="11833800" cy="6131900"/>
          </a:xfrm>
          <a:prstGeom prst="rect">
            <a:avLst/>
          </a:prstGeom>
        </p:spPr>
      </p:pic>
      <p:sp>
        <p:nvSpPr>
          <p:cNvPr id="5" name="Footer Placeholder 3">
            <a:extLst>
              <a:ext uri="{FF2B5EF4-FFF2-40B4-BE49-F238E27FC236}">
                <a16:creationId xmlns:a16="http://schemas.microsoft.com/office/drawing/2014/main" id="{570157EC-3CD6-5F48-A35D-3401544E939B}"/>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2">
              <a:spcAft>
                <a:spcPts val="1200"/>
              </a:spcAft>
              <a:defRPr/>
            </a:pPr>
            <a:r>
              <a:rPr lang="en-GB"/>
              <a:t>Copyright © 2024 Accenture. All rights reserved.</a:t>
            </a:r>
          </a:p>
        </p:txBody>
      </p:sp>
      <p:sp>
        <p:nvSpPr>
          <p:cNvPr id="6" name="Slide Number Placeholder 3">
            <a:extLst>
              <a:ext uri="{FF2B5EF4-FFF2-40B4-BE49-F238E27FC236}">
                <a16:creationId xmlns:a16="http://schemas.microsoft.com/office/drawing/2014/main" id="{8019EA06-F1B3-564C-A488-AE3FDD1AA86C}"/>
              </a:ext>
            </a:extLst>
          </p:cNvPr>
          <p:cNvSpPr>
            <a:spLocks noGrp="1"/>
          </p:cNvSpPr>
          <p:nvPr>
            <p:ph type="sldNum" sz="quarter" idx="4"/>
          </p:nvPr>
        </p:nvSpPr>
        <p:spPr>
          <a:xfrm>
            <a:off x="11484746" y="6490025"/>
            <a:ext cx="326255"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3960740173"/>
      </p:ext>
    </p:extLst>
  </p:cSld>
  <p:clrMapOvr>
    <a:masterClrMapping/>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9D42F928-14AD-0A40-B436-C1DA9CD47B20}"/>
              </a:ext>
            </a:extLst>
          </p:cNvPr>
          <p:cNvSpPr>
            <a:spLocks noGrp="1"/>
          </p:cNvSpPr>
          <p:nvPr>
            <p:ph type="sldNum" sz="quarter" idx="4"/>
          </p:nvPr>
        </p:nvSpPr>
        <p:spPr>
          <a:xfrm>
            <a:off x="11533088" y="6449911"/>
            <a:ext cx="216000" cy="140400"/>
          </a:xfrm>
          <a:prstGeom prst="rect">
            <a:avLst/>
          </a:prstGeom>
        </p:spPr>
        <p:txBody>
          <a:bodyPr vert="horz" lIns="0" tIns="0" rIns="0" bIns="0" rtlCol="0" anchor="ctr"/>
          <a:lstStyle>
            <a:lvl1pPr algn="r">
              <a:defRPr sz="800">
                <a:solidFill>
                  <a:schemeClr val="tx1"/>
                </a:solidFill>
                <a:latin typeface="Graphik" panose="020B0503030202060203" pitchFamily="34" charset="0"/>
              </a:defRPr>
            </a:lvl1pPr>
          </a:lstStyle>
          <a:p>
            <a:fld id="{EF2F7A32-C1EA-4F7E-B0A2-7FCB5BFE90DE}" type="slidenum">
              <a:rPr lang="en-AU" smtClean="0"/>
              <a:pPr/>
              <a:t>‹#›</a:t>
            </a:fld>
            <a:endParaRPr lang="en-AU"/>
          </a:p>
        </p:txBody>
      </p:sp>
      <p:sp>
        <p:nvSpPr>
          <p:cNvPr id="11" name="Footer Placeholder 36">
            <a:extLst>
              <a:ext uri="{FF2B5EF4-FFF2-40B4-BE49-F238E27FC236}">
                <a16:creationId xmlns:a16="http://schemas.microsoft.com/office/drawing/2014/main" id="{780BC93A-FE6A-1445-995D-2DC0599B66EC}"/>
              </a:ext>
            </a:extLst>
          </p:cNvPr>
          <p:cNvSpPr>
            <a:spLocks noGrp="1"/>
          </p:cNvSpPr>
          <p:nvPr>
            <p:ph type="ftr" sz="quarter" idx="3"/>
          </p:nvPr>
        </p:nvSpPr>
        <p:spPr>
          <a:xfrm>
            <a:off x="8888413" y="6449909"/>
            <a:ext cx="2497139" cy="139899"/>
          </a:xfrm>
          <a:prstGeom prst="rect">
            <a:avLst/>
          </a:prstGeom>
        </p:spPr>
        <p:txBody>
          <a:bodyPr vert="horz" wrap="square" lIns="0" tIns="0" rIns="0" bIns="0" rtlCol="0" anchor="ctr">
            <a:noAutofit/>
          </a:bodyPr>
          <a:lstStyle>
            <a:lvl1pPr algn="l">
              <a:defRPr sz="800">
                <a:solidFill>
                  <a:schemeClr val="tx1"/>
                </a:solidFill>
                <a:latin typeface="Graphik" panose="020B0503030202060203" pitchFamily="34" charset="0"/>
              </a:defRPr>
            </a:lvl1pPr>
          </a:lstStyle>
          <a:p>
            <a:r>
              <a:rPr lang="en-US" altLang="ja-JP">
                <a:latin typeface="Graphik Light"/>
              </a:rPr>
              <a:t>Copyright © 2022 Accenture. All rights reserved.</a:t>
            </a:r>
          </a:p>
        </p:txBody>
      </p:sp>
    </p:spTree>
    <p:extLst>
      <p:ext uri="{BB962C8B-B14F-4D97-AF65-F5344CB8AC3E}">
        <p14:creationId xmlns:p14="http://schemas.microsoft.com/office/powerpoint/2010/main" val="182949071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Divider (Reversed)">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4964" y="305160"/>
            <a:ext cx="8561387" cy="5942880"/>
          </a:xfrm>
        </p:spPr>
        <p:txBody>
          <a:bodyPr tIns="198000" rIns="0" anchor="ctr">
            <a:spAutoFit/>
          </a:bodyPr>
          <a:lstStyle>
            <a:lvl1pPr>
              <a:lnSpc>
                <a:spcPct val="70000"/>
              </a:lnSpc>
              <a:defRPr sz="7000" cap="all" baseline="0">
                <a:solidFill>
                  <a:schemeClr val="bg1"/>
                </a:solidFill>
              </a:defRPr>
            </a:lvl1pPr>
          </a:lstStyle>
          <a:p>
            <a:r>
              <a:rPr lang="en-US"/>
              <a:t>divider</a:t>
            </a:r>
          </a:p>
        </p:txBody>
      </p:sp>
    </p:spTree>
    <p:extLst>
      <p:ext uri="{BB962C8B-B14F-4D97-AF65-F5344CB8AC3E}">
        <p14:creationId xmlns:p14="http://schemas.microsoft.com/office/powerpoint/2010/main" val="522883894"/>
      </p:ext>
    </p:extLst>
  </p:cSld>
  <p:clrMapOvr>
    <a:overrideClrMapping bg1="lt1" tx1="dk1" bg2="lt2" tx2="dk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ver v2">
    <p:spTree>
      <p:nvGrpSpPr>
        <p:cNvPr id="1" name=""/>
        <p:cNvGrpSpPr/>
        <p:nvPr/>
      </p:nvGrpSpPr>
      <p:grpSpPr>
        <a:xfrm>
          <a:off x="0" y="0"/>
          <a:ext cx="0" cy="0"/>
          <a:chOff x="0" y="0"/>
          <a:chExt cx="0" cy="0"/>
        </a:xfrm>
      </p:grpSpPr>
      <p:sp>
        <p:nvSpPr>
          <p:cNvPr id="29" name="Text Placeholder 4">
            <a:extLst>
              <a:ext uri="{FF2B5EF4-FFF2-40B4-BE49-F238E27FC236}">
                <a16:creationId xmlns:a16="http://schemas.microsoft.com/office/drawing/2014/main" id="{F63AD3CB-A40E-44AC-B1BC-89EDDD027C4B}"/>
              </a:ext>
            </a:extLst>
          </p:cNvPr>
          <p:cNvSpPr>
            <a:spLocks noGrp="1"/>
          </p:cNvSpPr>
          <p:nvPr>
            <p:ph type="body" sz="quarter" idx="12" hasCustomPrompt="1"/>
          </p:nvPr>
        </p:nvSpPr>
        <p:spPr>
          <a:xfrm>
            <a:off x="8050186" y="620572"/>
            <a:ext cx="3498629" cy="815095"/>
          </a:xfrm>
          <a:prstGeom prst="rect">
            <a:avLst/>
          </a:prstGeom>
        </p:spPr>
        <p:txBody>
          <a:bodyPr lIns="0" tIns="0" rIns="0" bIns="0" anchor="b"/>
          <a:lstStyle>
            <a:lvl1pPr algn="r">
              <a:defRPr lang="en-US" sz="1400" kern="0" spc="-39" dirty="0" smtClean="0">
                <a:solidFill>
                  <a:srgbClr val="000000"/>
                </a:solidFill>
                <a:latin typeface="+mn-lt"/>
                <a:ea typeface="+mn-ea"/>
                <a:cs typeface="+mn-cs"/>
              </a:defRPr>
            </a:lvl1pPr>
          </a:lstStyle>
          <a:p>
            <a:pPr lvl="0"/>
            <a:r>
              <a:rPr lang="pl-PL"/>
              <a:t>Author   |    Date</a:t>
            </a:r>
            <a:endParaRPr lang="en-US"/>
          </a:p>
        </p:txBody>
      </p:sp>
      <p:sp>
        <p:nvSpPr>
          <p:cNvPr id="8" name="Text Placeholder 4">
            <a:extLst>
              <a:ext uri="{FF2B5EF4-FFF2-40B4-BE49-F238E27FC236}">
                <a16:creationId xmlns:a16="http://schemas.microsoft.com/office/drawing/2014/main" id="{2D3BB3F8-AB2A-4C05-B1CF-8962B8CF4443}"/>
              </a:ext>
            </a:extLst>
          </p:cNvPr>
          <p:cNvSpPr>
            <a:spLocks noGrp="1"/>
          </p:cNvSpPr>
          <p:nvPr>
            <p:ph type="body" sz="quarter" idx="10" hasCustomPrompt="1"/>
          </p:nvPr>
        </p:nvSpPr>
        <p:spPr>
          <a:xfrm>
            <a:off x="4330807" y="2061686"/>
            <a:ext cx="5366259" cy="2718759"/>
          </a:xfrm>
          <a:prstGeom prst="rect">
            <a:avLst/>
          </a:prstGeom>
        </p:spPr>
        <p:txBody>
          <a:bodyPr lIns="0" tIns="0" rIns="0" bIns="0" anchor="ctr"/>
          <a:lstStyle>
            <a:lvl1pPr>
              <a:defRPr lang="en-US" sz="4399" kern="0" spc="-39" dirty="0" smtClean="0">
                <a:solidFill>
                  <a:srgbClr val="000000"/>
                </a:solidFill>
                <a:latin typeface="+mj-lt"/>
                <a:ea typeface="+mn-ea"/>
                <a:cs typeface="+mn-cs"/>
              </a:defRPr>
            </a:lvl1pPr>
          </a:lstStyle>
          <a:p>
            <a:pPr lvl="0"/>
            <a:r>
              <a:rPr lang="pl-PL"/>
              <a:t>Document Title</a:t>
            </a:r>
            <a:endParaRPr lang="en-US"/>
          </a:p>
        </p:txBody>
      </p:sp>
      <p:pic>
        <p:nvPicPr>
          <p:cNvPr id="6" name="Picture 5">
            <a:extLst>
              <a:ext uri="{FF2B5EF4-FFF2-40B4-BE49-F238E27FC236}">
                <a16:creationId xmlns:a16="http://schemas.microsoft.com/office/drawing/2014/main" id="{E68BD3FA-A667-4617-9836-EB8464750D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26419" y="5882099"/>
            <a:ext cx="2577919" cy="453331"/>
          </a:xfrm>
          <a:prstGeom prst="rect">
            <a:avLst/>
          </a:prstGeom>
        </p:spPr>
      </p:pic>
    </p:spTree>
    <p:extLst>
      <p:ext uri="{BB962C8B-B14F-4D97-AF65-F5344CB8AC3E}">
        <p14:creationId xmlns:p14="http://schemas.microsoft.com/office/powerpoint/2010/main" val="1229218613"/>
      </p:ext>
    </p:extLst>
  </p:cSld>
  <p:clrMapOvr>
    <a:masterClrMapping/>
  </p:clrMapOvr>
  <p:transition spd="med"/>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over v2">
    <p:spTree>
      <p:nvGrpSpPr>
        <p:cNvPr id="1" name=""/>
        <p:cNvGrpSpPr/>
        <p:nvPr/>
      </p:nvGrpSpPr>
      <p:grpSpPr>
        <a:xfrm>
          <a:off x="0" y="0"/>
          <a:ext cx="0" cy="0"/>
          <a:chOff x="0" y="0"/>
          <a:chExt cx="0" cy="0"/>
        </a:xfrm>
      </p:grpSpPr>
      <p:sp>
        <p:nvSpPr>
          <p:cNvPr id="29" name="Text Placeholder 4">
            <a:extLst>
              <a:ext uri="{FF2B5EF4-FFF2-40B4-BE49-F238E27FC236}">
                <a16:creationId xmlns:a16="http://schemas.microsoft.com/office/drawing/2014/main" id="{F63AD3CB-A40E-44AC-B1BC-89EDDD027C4B}"/>
              </a:ext>
            </a:extLst>
          </p:cNvPr>
          <p:cNvSpPr>
            <a:spLocks noGrp="1"/>
          </p:cNvSpPr>
          <p:nvPr>
            <p:ph type="body" sz="quarter" idx="12" hasCustomPrompt="1"/>
          </p:nvPr>
        </p:nvSpPr>
        <p:spPr>
          <a:xfrm>
            <a:off x="8050186" y="620572"/>
            <a:ext cx="3498629" cy="815095"/>
          </a:xfrm>
          <a:prstGeom prst="rect">
            <a:avLst/>
          </a:prstGeom>
        </p:spPr>
        <p:txBody>
          <a:bodyPr lIns="0" tIns="0" rIns="0" bIns="0" anchor="b"/>
          <a:lstStyle>
            <a:lvl1pPr algn="r">
              <a:defRPr lang="en-US" sz="1400" kern="0" spc="-39" dirty="0" smtClean="0">
                <a:solidFill>
                  <a:srgbClr val="000000"/>
                </a:solidFill>
                <a:latin typeface="+mn-lt"/>
                <a:ea typeface="+mn-ea"/>
                <a:cs typeface="+mn-cs"/>
              </a:defRPr>
            </a:lvl1pPr>
          </a:lstStyle>
          <a:p>
            <a:pPr lvl="0"/>
            <a:r>
              <a:rPr lang="pl-PL"/>
              <a:t>Author   |    Date</a:t>
            </a:r>
            <a:endParaRPr lang="en-US"/>
          </a:p>
        </p:txBody>
      </p:sp>
      <p:sp>
        <p:nvSpPr>
          <p:cNvPr id="8" name="Text Placeholder 4">
            <a:extLst>
              <a:ext uri="{FF2B5EF4-FFF2-40B4-BE49-F238E27FC236}">
                <a16:creationId xmlns:a16="http://schemas.microsoft.com/office/drawing/2014/main" id="{2D3BB3F8-AB2A-4C05-B1CF-8962B8CF4443}"/>
              </a:ext>
            </a:extLst>
          </p:cNvPr>
          <p:cNvSpPr>
            <a:spLocks noGrp="1"/>
          </p:cNvSpPr>
          <p:nvPr>
            <p:ph type="body" sz="quarter" idx="10" hasCustomPrompt="1"/>
          </p:nvPr>
        </p:nvSpPr>
        <p:spPr>
          <a:xfrm>
            <a:off x="4330807" y="2061686"/>
            <a:ext cx="5366259" cy="2718759"/>
          </a:xfrm>
          <a:prstGeom prst="rect">
            <a:avLst/>
          </a:prstGeom>
        </p:spPr>
        <p:txBody>
          <a:bodyPr lIns="0" tIns="0" rIns="0" bIns="0" anchor="ctr"/>
          <a:lstStyle>
            <a:lvl1pPr>
              <a:defRPr lang="en-US" sz="4399" kern="0" spc="-39" dirty="0" smtClean="0">
                <a:solidFill>
                  <a:srgbClr val="000000"/>
                </a:solidFill>
                <a:latin typeface="+mj-lt"/>
                <a:ea typeface="+mn-ea"/>
                <a:cs typeface="+mn-cs"/>
              </a:defRPr>
            </a:lvl1pPr>
          </a:lstStyle>
          <a:p>
            <a:pPr lvl="0"/>
            <a:r>
              <a:rPr lang="pl-PL"/>
              <a:t>Document Title</a:t>
            </a:r>
            <a:endParaRPr lang="en-US"/>
          </a:p>
        </p:txBody>
      </p:sp>
      <p:pic>
        <p:nvPicPr>
          <p:cNvPr id="5" name="Picture 42">
            <a:extLst>
              <a:ext uri="{FF2B5EF4-FFF2-40B4-BE49-F238E27FC236}">
                <a16:creationId xmlns:a16="http://schemas.microsoft.com/office/drawing/2014/main" id="{172882AD-9817-F7D3-DA32-0580D6E13FE8}"/>
              </a:ext>
            </a:extLst>
          </p:cNvPr>
          <p:cNvPicPr>
            <a:picLocks noChangeAspect="1"/>
          </p:cNvPicPr>
          <p:nvPr userDrawn="1"/>
        </p:nvPicPr>
        <p:blipFill rotWithShape="1">
          <a:blip r:embed="rId2"/>
          <a:srcRect r="33720"/>
          <a:stretch/>
        </p:blipFill>
        <p:spPr>
          <a:xfrm>
            <a:off x="597696" y="6013820"/>
            <a:ext cx="1705237" cy="431411"/>
          </a:xfrm>
          <a:prstGeom prst="rect">
            <a:avLst/>
          </a:prstGeom>
        </p:spPr>
      </p:pic>
    </p:spTree>
    <p:extLst>
      <p:ext uri="{BB962C8B-B14F-4D97-AF65-F5344CB8AC3E}">
        <p14:creationId xmlns:p14="http://schemas.microsoft.com/office/powerpoint/2010/main" val="4068416331"/>
      </p:ext>
    </p:extLst>
  </p:cSld>
  <p:clrMapOvr>
    <a:masterClrMapping/>
  </p:clrMapOvr>
  <p:transition spd="med"/>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ver v3">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8AC9E3-63DD-4BCD-92DB-8B967FEC3CF0}"/>
              </a:ext>
            </a:extLst>
          </p:cNvPr>
          <p:cNvSpPr>
            <a:spLocks noGrp="1"/>
          </p:cNvSpPr>
          <p:nvPr>
            <p:ph type="body" sz="quarter" idx="10" hasCustomPrompt="1"/>
          </p:nvPr>
        </p:nvSpPr>
        <p:spPr>
          <a:xfrm>
            <a:off x="620956" y="620572"/>
            <a:ext cx="7218005" cy="612633"/>
          </a:xfrm>
          <a:prstGeom prst="rect">
            <a:avLst/>
          </a:prstGeom>
        </p:spPr>
        <p:txBody>
          <a:bodyPr lIns="0" tIns="0" rIns="0" bIns="0" anchor="b"/>
          <a:lstStyle>
            <a:lvl1pPr>
              <a:defRPr lang="en-US" sz="2800" kern="0" spc="-39" dirty="0" smtClean="0">
                <a:solidFill>
                  <a:srgbClr val="000000"/>
                </a:solidFill>
                <a:latin typeface="+mj-lt"/>
                <a:ea typeface="+mn-ea"/>
                <a:cs typeface="+mn-cs"/>
              </a:defRPr>
            </a:lvl1pPr>
          </a:lstStyle>
          <a:p>
            <a:pPr lvl="0"/>
            <a:r>
              <a:rPr lang="pl-PL"/>
              <a:t>Document Title</a:t>
            </a:r>
            <a:endParaRPr lang="en-US"/>
          </a:p>
        </p:txBody>
      </p:sp>
      <p:sp>
        <p:nvSpPr>
          <p:cNvPr id="29" name="Text Placeholder 4">
            <a:extLst>
              <a:ext uri="{FF2B5EF4-FFF2-40B4-BE49-F238E27FC236}">
                <a16:creationId xmlns:a16="http://schemas.microsoft.com/office/drawing/2014/main" id="{F63AD3CB-A40E-44AC-B1BC-89EDDD027C4B}"/>
              </a:ext>
            </a:extLst>
          </p:cNvPr>
          <p:cNvSpPr>
            <a:spLocks noGrp="1"/>
          </p:cNvSpPr>
          <p:nvPr>
            <p:ph type="body" sz="quarter" idx="12" hasCustomPrompt="1"/>
          </p:nvPr>
        </p:nvSpPr>
        <p:spPr>
          <a:xfrm>
            <a:off x="6192081" y="5610515"/>
            <a:ext cx="5356731" cy="658924"/>
          </a:xfrm>
          <a:prstGeom prst="rect">
            <a:avLst/>
          </a:prstGeom>
        </p:spPr>
        <p:txBody>
          <a:bodyPr lIns="0" tIns="0" rIns="0" bIns="0" anchor="b"/>
          <a:lstStyle>
            <a:lvl1pPr algn="r">
              <a:defRPr lang="en-US" sz="1400" kern="0" spc="-39" dirty="0" smtClean="0">
                <a:solidFill>
                  <a:srgbClr val="000000"/>
                </a:solidFill>
                <a:latin typeface="+mn-lt"/>
                <a:ea typeface="+mn-ea"/>
                <a:cs typeface="+mn-cs"/>
              </a:defRPr>
            </a:lvl1pPr>
          </a:lstStyle>
          <a:p>
            <a:pPr lvl="0"/>
            <a:r>
              <a:rPr lang="pl-PL"/>
              <a:t>Author   |    Date</a:t>
            </a:r>
            <a:endParaRPr lang="en-US"/>
          </a:p>
        </p:txBody>
      </p:sp>
      <p:sp>
        <p:nvSpPr>
          <p:cNvPr id="3" name="Picture Placeholder 2">
            <a:extLst>
              <a:ext uri="{FF2B5EF4-FFF2-40B4-BE49-F238E27FC236}">
                <a16:creationId xmlns:a16="http://schemas.microsoft.com/office/drawing/2014/main" id="{1CD1F7C1-03D3-4D0A-A27A-1D81A8CE9053}"/>
              </a:ext>
            </a:extLst>
          </p:cNvPr>
          <p:cNvSpPr>
            <a:spLocks noGrp="1"/>
          </p:cNvSpPr>
          <p:nvPr>
            <p:ph type="pic" sz="quarter" idx="13"/>
          </p:nvPr>
        </p:nvSpPr>
        <p:spPr>
          <a:xfrm>
            <a:off x="620958" y="1449053"/>
            <a:ext cx="10927855" cy="3940851"/>
          </a:xfrm>
          <a:prstGeom prst="rect">
            <a:avLst/>
          </a:prstGeom>
          <a:solidFill>
            <a:schemeClr val="bg1">
              <a:lumMod val="95000"/>
            </a:schemeClr>
          </a:solidFill>
        </p:spPr>
        <p:txBody>
          <a:bodyPr anchor="ctr"/>
          <a:lstStyle>
            <a:lvl1pPr algn="ctr">
              <a:defRPr sz="1200"/>
            </a:lvl1pPr>
          </a:lstStyle>
          <a:p>
            <a:endParaRPr lang="pl-PL"/>
          </a:p>
        </p:txBody>
      </p:sp>
      <p:pic>
        <p:nvPicPr>
          <p:cNvPr id="8" name="Picture 7">
            <a:extLst>
              <a:ext uri="{FF2B5EF4-FFF2-40B4-BE49-F238E27FC236}">
                <a16:creationId xmlns:a16="http://schemas.microsoft.com/office/drawing/2014/main" id="{CDDBC29E-83A4-4F22-BB95-DC80EED2050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26419" y="5882099"/>
            <a:ext cx="2577919" cy="453331"/>
          </a:xfrm>
          <a:prstGeom prst="rect">
            <a:avLst/>
          </a:prstGeom>
        </p:spPr>
      </p:pic>
    </p:spTree>
    <p:extLst>
      <p:ext uri="{BB962C8B-B14F-4D97-AF65-F5344CB8AC3E}">
        <p14:creationId xmlns:p14="http://schemas.microsoft.com/office/powerpoint/2010/main" val="2413249951"/>
      </p:ext>
    </p:extLst>
  </p:cSld>
  <p:clrMapOvr>
    <a:masterClrMapping/>
  </p:clrMapOvr>
  <p:transition spd="med"/>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da v1">
    <p:spTree>
      <p:nvGrpSpPr>
        <p:cNvPr id="1" name=""/>
        <p:cNvGrpSpPr/>
        <p:nvPr/>
      </p:nvGrpSpPr>
      <p:grpSpPr>
        <a:xfrm>
          <a:off x="0" y="0"/>
          <a:ext cx="0" cy="0"/>
          <a:chOff x="0" y="0"/>
          <a:chExt cx="0" cy="0"/>
        </a:xfrm>
      </p:grpSpPr>
      <p:pic>
        <p:nvPicPr>
          <p:cNvPr id="40" name="Picture 39" descr="Background pattern&#10;&#10;Description automatically generated">
            <a:extLst>
              <a:ext uri="{FF2B5EF4-FFF2-40B4-BE49-F238E27FC236}">
                <a16:creationId xmlns:a16="http://schemas.microsoft.com/office/drawing/2014/main" id="{ABBDF23C-A0F4-4F03-A699-98B74CD540D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4" y="0"/>
            <a:ext cx="12198635" cy="6858000"/>
          </a:xfrm>
          <a:prstGeom prst="rect">
            <a:avLst/>
          </a:prstGeom>
        </p:spPr>
      </p:pic>
      <p:sp>
        <p:nvSpPr>
          <p:cNvPr id="6" name="Slide Number">
            <a:extLst>
              <a:ext uri="{FF2B5EF4-FFF2-40B4-BE49-F238E27FC236}">
                <a16:creationId xmlns:a16="http://schemas.microsoft.com/office/drawing/2014/main" id="{FA1D0CD1-77D8-41FF-AA58-A31CE284484C}"/>
              </a:ext>
            </a:extLst>
          </p:cNvPr>
          <p:cNvSpPr>
            <a:spLocks noGrp="1"/>
          </p:cNvSpPr>
          <p:nvPr>
            <p:ph type="sldNum" sz="quarter" idx="2"/>
          </p:nvPr>
        </p:nvSpPr>
        <p:spPr>
          <a:xfrm>
            <a:off x="11562152" y="6443759"/>
            <a:ext cx="247261" cy="132524"/>
          </a:xfrm>
          <a:prstGeom prst="rect">
            <a:avLst/>
          </a:prstGeom>
        </p:spPr>
        <p:txBody>
          <a:bodyPr/>
          <a:lstStyle>
            <a:lvl1pPr>
              <a:defRPr>
                <a:solidFill>
                  <a:schemeClr val="bg1"/>
                </a:solidFill>
                <a:latin typeface="+mn-lt"/>
              </a:defRPr>
            </a:lvl1pPr>
          </a:lstStyle>
          <a:p>
            <a:fld id="{86CB4B4D-7CA3-9044-876B-883B54F8677D}" type="slidenum">
              <a:rPr lang="pl-PL" smtClean="0"/>
              <a:pPr/>
              <a:t>‹#›</a:t>
            </a:fld>
            <a:endParaRPr lang="pl-PL"/>
          </a:p>
        </p:txBody>
      </p:sp>
      <p:sp>
        <p:nvSpPr>
          <p:cNvPr id="7" name="Footer Placeholder 2">
            <a:extLst>
              <a:ext uri="{FF2B5EF4-FFF2-40B4-BE49-F238E27FC236}">
                <a16:creationId xmlns:a16="http://schemas.microsoft.com/office/drawing/2014/main" id="{E0080CA9-A712-471F-814F-90C74D5C7795}"/>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bg1">
                    <a:alpha val="40000"/>
                  </a:schemeClr>
                </a:solidFill>
                <a:latin typeface="+mn-lt"/>
              </a:defRPr>
            </a:lvl1pPr>
          </a:lstStyle>
          <a:p>
            <a:r>
              <a:rPr lang="en-US"/>
              <a:t>Copyright © 2024 Accenture. All rights reserved.</a:t>
            </a:r>
          </a:p>
        </p:txBody>
      </p:sp>
      <p:sp>
        <p:nvSpPr>
          <p:cNvPr id="3" name="Text Placeholder 2">
            <a:extLst>
              <a:ext uri="{FF2B5EF4-FFF2-40B4-BE49-F238E27FC236}">
                <a16:creationId xmlns:a16="http://schemas.microsoft.com/office/drawing/2014/main" id="{90C2B090-FE9C-4E39-9C65-CD444C8B4B82}"/>
              </a:ext>
            </a:extLst>
          </p:cNvPr>
          <p:cNvSpPr>
            <a:spLocks noGrp="1"/>
          </p:cNvSpPr>
          <p:nvPr>
            <p:ph type="body" sz="quarter" idx="10" hasCustomPrompt="1"/>
          </p:nvPr>
        </p:nvSpPr>
        <p:spPr>
          <a:xfrm>
            <a:off x="631847" y="1246846"/>
            <a:ext cx="3482976" cy="3101257"/>
          </a:xfrm>
          <a:prstGeom prst="rect">
            <a:avLst/>
          </a:prstGeom>
        </p:spPr>
        <p:txBody>
          <a:bodyPr lIns="0" tIns="0" rIns="0" bIns="0"/>
          <a:lstStyle>
            <a:lvl1pPr>
              <a:spcAft>
                <a:spcPts val="2400"/>
              </a:spcAft>
              <a:defRPr lang="en-US" sz="3996" kern="0" spc="-119" dirty="0" smtClean="0">
                <a:solidFill>
                  <a:schemeClr val="bg1"/>
                </a:solidFill>
                <a:latin typeface="+mj-lt"/>
                <a:ea typeface="+mn-ea"/>
                <a:cs typeface="+mn-cs"/>
              </a:defRPr>
            </a:lvl1pPr>
            <a:lvl2pPr>
              <a:defRPr lang="en-US" sz="1999" kern="0" spc="-39" dirty="0" smtClean="0">
                <a:solidFill>
                  <a:schemeClr val="bg1"/>
                </a:solidFill>
                <a:latin typeface="+mn-lt"/>
                <a:ea typeface="+mn-ea"/>
                <a:cs typeface="+mn-cs"/>
              </a:defRPr>
            </a:lvl2pPr>
          </a:lstStyle>
          <a:p>
            <a:pPr lvl="0"/>
            <a:r>
              <a:rPr lang="en-US"/>
              <a:t>Agenda Title</a:t>
            </a:r>
          </a:p>
          <a:p>
            <a:pPr lvl="1"/>
            <a:r>
              <a:rPr lang="en-US"/>
              <a:t>Agenda summary text here</a:t>
            </a:r>
          </a:p>
        </p:txBody>
      </p:sp>
      <p:sp>
        <p:nvSpPr>
          <p:cNvPr id="46" name="Text Placeholder 17">
            <a:extLst>
              <a:ext uri="{FF2B5EF4-FFF2-40B4-BE49-F238E27FC236}">
                <a16:creationId xmlns:a16="http://schemas.microsoft.com/office/drawing/2014/main" id="{B1C045A1-0219-4B0C-AFCF-6084C524A209}"/>
              </a:ext>
            </a:extLst>
          </p:cNvPr>
          <p:cNvSpPr>
            <a:spLocks noGrp="1"/>
          </p:cNvSpPr>
          <p:nvPr>
            <p:ph type="body" sz="quarter" idx="16" hasCustomPrompt="1"/>
          </p:nvPr>
        </p:nvSpPr>
        <p:spPr>
          <a:xfrm>
            <a:off x="4898070" y="1238505"/>
            <a:ext cx="2940893"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47" name="Text Placeholder 17">
            <a:extLst>
              <a:ext uri="{FF2B5EF4-FFF2-40B4-BE49-F238E27FC236}">
                <a16:creationId xmlns:a16="http://schemas.microsoft.com/office/drawing/2014/main" id="{F064B3B0-BDAA-4070-A9EE-9C044C4A651A}"/>
              </a:ext>
            </a:extLst>
          </p:cNvPr>
          <p:cNvSpPr>
            <a:spLocks noGrp="1"/>
          </p:cNvSpPr>
          <p:nvPr>
            <p:ph type="body" sz="quarter" idx="18" hasCustomPrompt="1"/>
          </p:nvPr>
        </p:nvSpPr>
        <p:spPr>
          <a:xfrm>
            <a:off x="4898069" y="1849153"/>
            <a:ext cx="2940779"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48" name="Text Placeholder 17">
            <a:extLst>
              <a:ext uri="{FF2B5EF4-FFF2-40B4-BE49-F238E27FC236}">
                <a16:creationId xmlns:a16="http://schemas.microsoft.com/office/drawing/2014/main" id="{74DF4912-C1CD-4948-A38F-7BFE708B533F}"/>
              </a:ext>
            </a:extLst>
          </p:cNvPr>
          <p:cNvSpPr>
            <a:spLocks noGrp="1"/>
          </p:cNvSpPr>
          <p:nvPr>
            <p:ph type="body" sz="quarter" idx="20" hasCustomPrompt="1"/>
          </p:nvPr>
        </p:nvSpPr>
        <p:spPr>
          <a:xfrm>
            <a:off x="4898069" y="2459802"/>
            <a:ext cx="2940779"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49" name="Text Placeholder 17">
            <a:extLst>
              <a:ext uri="{FF2B5EF4-FFF2-40B4-BE49-F238E27FC236}">
                <a16:creationId xmlns:a16="http://schemas.microsoft.com/office/drawing/2014/main" id="{B1C5A9C1-EE73-4D2E-9C1A-E399AB0C4C9E}"/>
              </a:ext>
            </a:extLst>
          </p:cNvPr>
          <p:cNvSpPr>
            <a:spLocks noGrp="1"/>
          </p:cNvSpPr>
          <p:nvPr>
            <p:ph type="body" sz="quarter" idx="22" hasCustomPrompt="1"/>
          </p:nvPr>
        </p:nvSpPr>
        <p:spPr>
          <a:xfrm>
            <a:off x="4898070" y="3070450"/>
            <a:ext cx="2940893"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50" name="Text Placeholder 17">
            <a:extLst>
              <a:ext uri="{FF2B5EF4-FFF2-40B4-BE49-F238E27FC236}">
                <a16:creationId xmlns:a16="http://schemas.microsoft.com/office/drawing/2014/main" id="{99E15916-3594-4DD8-A14A-EFEF5BE1451B}"/>
              </a:ext>
            </a:extLst>
          </p:cNvPr>
          <p:cNvSpPr>
            <a:spLocks noGrp="1"/>
          </p:cNvSpPr>
          <p:nvPr>
            <p:ph type="body" sz="quarter" idx="24" hasCustomPrompt="1"/>
          </p:nvPr>
        </p:nvSpPr>
        <p:spPr>
          <a:xfrm>
            <a:off x="4898070" y="3681099"/>
            <a:ext cx="2940893"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51" name="Text Placeholder 17">
            <a:extLst>
              <a:ext uri="{FF2B5EF4-FFF2-40B4-BE49-F238E27FC236}">
                <a16:creationId xmlns:a16="http://schemas.microsoft.com/office/drawing/2014/main" id="{72B274EA-43F0-45B2-846C-3727EEE8D8F5}"/>
              </a:ext>
            </a:extLst>
          </p:cNvPr>
          <p:cNvSpPr>
            <a:spLocks noGrp="1"/>
          </p:cNvSpPr>
          <p:nvPr>
            <p:ph type="body" sz="quarter" idx="26" hasCustomPrompt="1"/>
          </p:nvPr>
        </p:nvSpPr>
        <p:spPr>
          <a:xfrm>
            <a:off x="4898070" y="4291747"/>
            <a:ext cx="2940893"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52" name="Text Placeholder 17">
            <a:extLst>
              <a:ext uri="{FF2B5EF4-FFF2-40B4-BE49-F238E27FC236}">
                <a16:creationId xmlns:a16="http://schemas.microsoft.com/office/drawing/2014/main" id="{8E46D4E1-B6AF-44F2-A40D-6E86D92555AC}"/>
              </a:ext>
            </a:extLst>
          </p:cNvPr>
          <p:cNvSpPr>
            <a:spLocks noGrp="1"/>
          </p:cNvSpPr>
          <p:nvPr>
            <p:ph type="body" sz="quarter" idx="28" hasCustomPrompt="1"/>
          </p:nvPr>
        </p:nvSpPr>
        <p:spPr>
          <a:xfrm>
            <a:off x="4898070" y="4902395"/>
            <a:ext cx="2940893"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53" name="Text Placeholder 17">
            <a:extLst>
              <a:ext uri="{FF2B5EF4-FFF2-40B4-BE49-F238E27FC236}">
                <a16:creationId xmlns:a16="http://schemas.microsoft.com/office/drawing/2014/main" id="{B3C5C610-EE76-4A0A-AF16-3EE7C7F24A21}"/>
              </a:ext>
            </a:extLst>
          </p:cNvPr>
          <p:cNvSpPr>
            <a:spLocks noGrp="1"/>
          </p:cNvSpPr>
          <p:nvPr>
            <p:ph type="body" sz="quarter" idx="30" hasCustomPrompt="1"/>
          </p:nvPr>
        </p:nvSpPr>
        <p:spPr>
          <a:xfrm>
            <a:off x="4898070" y="5513043"/>
            <a:ext cx="2940893"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54" name="Text Placeholder 17">
            <a:extLst>
              <a:ext uri="{FF2B5EF4-FFF2-40B4-BE49-F238E27FC236}">
                <a16:creationId xmlns:a16="http://schemas.microsoft.com/office/drawing/2014/main" id="{CC05D797-8878-4AF6-BA26-CCADC5E7D1C1}"/>
              </a:ext>
            </a:extLst>
          </p:cNvPr>
          <p:cNvSpPr>
            <a:spLocks noGrp="1"/>
          </p:cNvSpPr>
          <p:nvPr>
            <p:ph type="body" sz="quarter" idx="31" hasCustomPrompt="1"/>
          </p:nvPr>
        </p:nvSpPr>
        <p:spPr>
          <a:xfrm>
            <a:off x="4357341" y="1238505"/>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sz="1799" b="0">
                <a:solidFill>
                  <a:schemeClr val="tx1"/>
                </a:solidFill>
                <a:latin typeface="+mn-lt"/>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C06B2729-4C0A-4355-B15D-F355021C49BD}"/>
              </a:ext>
            </a:extLst>
          </p:cNvPr>
          <p:cNvSpPr>
            <a:spLocks noGrp="1"/>
          </p:cNvSpPr>
          <p:nvPr>
            <p:ph type="body" sz="quarter" idx="32" hasCustomPrompt="1"/>
          </p:nvPr>
        </p:nvSpPr>
        <p:spPr>
          <a:xfrm>
            <a:off x="4357341" y="1849153"/>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68975F44-45C1-4BAF-918E-A3B2FA8422D1}"/>
              </a:ext>
            </a:extLst>
          </p:cNvPr>
          <p:cNvSpPr>
            <a:spLocks noGrp="1"/>
          </p:cNvSpPr>
          <p:nvPr>
            <p:ph type="body" sz="quarter" idx="33" hasCustomPrompt="1"/>
          </p:nvPr>
        </p:nvSpPr>
        <p:spPr>
          <a:xfrm>
            <a:off x="4357341" y="2459802"/>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ACE82194-F459-49AF-A92B-75731EA95697}"/>
              </a:ext>
            </a:extLst>
          </p:cNvPr>
          <p:cNvSpPr>
            <a:spLocks noGrp="1"/>
          </p:cNvSpPr>
          <p:nvPr>
            <p:ph type="body" sz="quarter" idx="34" hasCustomPrompt="1"/>
          </p:nvPr>
        </p:nvSpPr>
        <p:spPr>
          <a:xfrm>
            <a:off x="4357341" y="3070450"/>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CBA081BB-FF6E-4B9E-845C-38DCD09279F1}"/>
              </a:ext>
            </a:extLst>
          </p:cNvPr>
          <p:cNvSpPr>
            <a:spLocks noGrp="1"/>
          </p:cNvSpPr>
          <p:nvPr>
            <p:ph type="body" sz="quarter" idx="35" hasCustomPrompt="1"/>
          </p:nvPr>
        </p:nvSpPr>
        <p:spPr>
          <a:xfrm>
            <a:off x="4357341" y="3681099"/>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9" name="Text Placeholder 17">
            <a:extLst>
              <a:ext uri="{FF2B5EF4-FFF2-40B4-BE49-F238E27FC236}">
                <a16:creationId xmlns:a16="http://schemas.microsoft.com/office/drawing/2014/main" id="{FD55435F-9C07-4BBA-AE86-94558B1781B8}"/>
              </a:ext>
            </a:extLst>
          </p:cNvPr>
          <p:cNvSpPr>
            <a:spLocks noGrp="1"/>
          </p:cNvSpPr>
          <p:nvPr>
            <p:ph type="body" sz="quarter" idx="36" hasCustomPrompt="1"/>
          </p:nvPr>
        </p:nvSpPr>
        <p:spPr>
          <a:xfrm>
            <a:off x="4357341" y="4291747"/>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60" name="Text Placeholder 17">
            <a:extLst>
              <a:ext uri="{FF2B5EF4-FFF2-40B4-BE49-F238E27FC236}">
                <a16:creationId xmlns:a16="http://schemas.microsoft.com/office/drawing/2014/main" id="{A259B9C1-232C-4ACD-9F6A-F7E4A84EAC0F}"/>
              </a:ext>
            </a:extLst>
          </p:cNvPr>
          <p:cNvSpPr>
            <a:spLocks noGrp="1"/>
          </p:cNvSpPr>
          <p:nvPr>
            <p:ph type="body" sz="quarter" idx="37" hasCustomPrompt="1"/>
          </p:nvPr>
        </p:nvSpPr>
        <p:spPr>
          <a:xfrm>
            <a:off x="4357341" y="4902395"/>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61" name="Text Placeholder 17">
            <a:extLst>
              <a:ext uri="{FF2B5EF4-FFF2-40B4-BE49-F238E27FC236}">
                <a16:creationId xmlns:a16="http://schemas.microsoft.com/office/drawing/2014/main" id="{AA4027F8-E5C9-4795-8978-4AB6C45031C8}"/>
              </a:ext>
            </a:extLst>
          </p:cNvPr>
          <p:cNvSpPr>
            <a:spLocks noGrp="1"/>
          </p:cNvSpPr>
          <p:nvPr>
            <p:ph type="body" sz="quarter" idx="38" hasCustomPrompt="1"/>
          </p:nvPr>
        </p:nvSpPr>
        <p:spPr>
          <a:xfrm>
            <a:off x="4357341" y="5513043"/>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4" name="Text Placeholder 17">
            <a:extLst>
              <a:ext uri="{FF2B5EF4-FFF2-40B4-BE49-F238E27FC236}">
                <a16:creationId xmlns:a16="http://schemas.microsoft.com/office/drawing/2014/main" id="{D7BA0B9A-EC75-4904-B1FF-1FC47CC4408E}"/>
              </a:ext>
            </a:extLst>
          </p:cNvPr>
          <p:cNvSpPr>
            <a:spLocks noGrp="1"/>
          </p:cNvSpPr>
          <p:nvPr>
            <p:ph type="body" sz="quarter" idx="39" hasCustomPrompt="1"/>
          </p:nvPr>
        </p:nvSpPr>
        <p:spPr>
          <a:xfrm>
            <a:off x="8612884" y="1244851"/>
            <a:ext cx="2953397"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95" name="Text Placeholder 17">
            <a:extLst>
              <a:ext uri="{FF2B5EF4-FFF2-40B4-BE49-F238E27FC236}">
                <a16:creationId xmlns:a16="http://schemas.microsoft.com/office/drawing/2014/main" id="{2C3B8467-9B4F-4A3B-AE7A-FF5E427BC43A}"/>
              </a:ext>
            </a:extLst>
          </p:cNvPr>
          <p:cNvSpPr>
            <a:spLocks noGrp="1"/>
          </p:cNvSpPr>
          <p:nvPr>
            <p:ph type="body" sz="quarter" idx="40" hasCustomPrompt="1"/>
          </p:nvPr>
        </p:nvSpPr>
        <p:spPr>
          <a:xfrm>
            <a:off x="8612886" y="1855501"/>
            <a:ext cx="2953284"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96" name="Text Placeholder 17">
            <a:extLst>
              <a:ext uri="{FF2B5EF4-FFF2-40B4-BE49-F238E27FC236}">
                <a16:creationId xmlns:a16="http://schemas.microsoft.com/office/drawing/2014/main" id="{373003D7-67AF-43EA-9BD4-516A2B115B63}"/>
              </a:ext>
            </a:extLst>
          </p:cNvPr>
          <p:cNvSpPr>
            <a:spLocks noGrp="1"/>
          </p:cNvSpPr>
          <p:nvPr>
            <p:ph type="body" sz="quarter" idx="41" hasCustomPrompt="1"/>
          </p:nvPr>
        </p:nvSpPr>
        <p:spPr>
          <a:xfrm>
            <a:off x="8612886" y="2466149"/>
            <a:ext cx="2953284"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97" name="Text Placeholder 17">
            <a:extLst>
              <a:ext uri="{FF2B5EF4-FFF2-40B4-BE49-F238E27FC236}">
                <a16:creationId xmlns:a16="http://schemas.microsoft.com/office/drawing/2014/main" id="{510870E6-0564-44BE-A817-3620419AA5CC}"/>
              </a:ext>
            </a:extLst>
          </p:cNvPr>
          <p:cNvSpPr>
            <a:spLocks noGrp="1"/>
          </p:cNvSpPr>
          <p:nvPr>
            <p:ph type="body" sz="quarter" idx="42" hasCustomPrompt="1"/>
          </p:nvPr>
        </p:nvSpPr>
        <p:spPr>
          <a:xfrm>
            <a:off x="8612884" y="3076798"/>
            <a:ext cx="2953397"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98" name="Text Placeholder 17">
            <a:extLst>
              <a:ext uri="{FF2B5EF4-FFF2-40B4-BE49-F238E27FC236}">
                <a16:creationId xmlns:a16="http://schemas.microsoft.com/office/drawing/2014/main" id="{3C2B21C7-12DA-437F-8ECC-73A6B1766478}"/>
              </a:ext>
            </a:extLst>
          </p:cNvPr>
          <p:cNvSpPr>
            <a:spLocks noGrp="1"/>
          </p:cNvSpPr>
          <p:nvPr>
            <p:ph type="body" sz="quarter" idx="43" hasCustomPrompt="1"/>
          </p:nvPr>
        </p:nvSpPr>
        <p:spPr>
          <a:xfrm>
            <a:off x="8612884" y="3687446"/>
            <a:ext cx="2953397"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99" name="Text Placeholder 17">
            <a:extLst>
              <a:ext uri="{FF2B5EF4-FFF2-40B4-BE49-F238E27FC236}">
                <a16:creationId xmlns:a16="http://schemas.microsoft.com/office/drawing/2014/main" id="{CF0401DD-7BE0-4E15-BDCF-EE403CF9FBD2}"/>
              </a:ext>
            </a:extLst>
          </p:cNvPr>
          <p:cNvSpPr>
            <a:spLocks noGrp="1"/>
          </p:cNvSpPr>
          <p:nvPr>
            <p:ph type="body" sz="quarter" idx="44" hasCustomPrompt="1"/>
          </p:nvPr>
        </p:nvSpPr>
        <p:spPr>
          <a:xfrm>
            <a:off x="8612884" y="4298095"/>
            <a:ext cx="2953397"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100" name="Text Placeholder 17">
            <a:extLst>
              <a:ext uri="{FF2B5EF4-FFF2-40B4-BE49-F238E27FC236}">
                <a16:creationId xmlns:a16="http://schemas.microsoft.com/office/drawing/2014/main" id="{AA9D3C91-3114-4A3B-9D9B-F25C1051E92A}"/>
              </a:ext>
            </a:extLst>
          </p:cNvPr>
          <p:cNvSpPr>
            <a:spLocks noGrp="1"/>
          </p:cNvSpPr>
          <p:nvPr>
            <p:ph type="body" sz="quarter" idx="45" hasCustomPrompt="1"/>
          </p:nvPr>
        </p:nvSpPr>
        <p:spPr>
          <a:xfrm>
            <a:off x="8612884" y="4908743"/>
            <a:ext cx="2953397"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101" name="Text Placeholder 17">
            <a:extLst>
              <a:ext uri="{FF2B5EF4-FFF2-40B4-BE49-F238E27FC236}">
                <a16:creationId xmlns:a16="http://schemas.microsoft.com/office/drawing/2014/main" id="{8EB673C5-3A05-41C5-A4ED-69D958173678}"/>
              </a:ext>
            </a:extLst>
          </p:cNvPr>
          <p:cNvSpPr>
            <a:spLocks noGrp="1"/>
          </p:cNvSpPr>
          <p:nvPr>
            <p:ph type="body" sz="quarter" idx="46" hasCustomPrompt="1"/>
          </p:nvPr>
        </p:nvSpPr>
        <p:spPr>
          <a:xfrm>
            <a:off x="8612884" y="5519390"/>
            <a:ext cx="2953397" cy="485340"/>
          </a:xfrm>
          <a:prstGeom prst="rect">
            <a:avLst/>
          </a:prstGeom>
        </p:spPr>
        <p:txBody>
          <a:bodyPr anchor="ctr"/>
          <a:lstStyle>
            <a:lvl1pPr>
              <a:spcAft>
                <a:spcPts val="0"/>
              </a:spcAft>
              <a:buNone/>
              <a:defRPr sz="1599">
                <a:solidFill>
                  <a:schemeClr val="bg1"/>
                </a:solidFill>
                <a:latin typeface="+mn-lt"/>
              </a:defRPr>
            </a:lvl1pPr>
          </a:lstStyle>
          <a:p>
            <a:pPr lvl="0"/>
            <a:r>
              <a:rPr lang="en-GB"/>
              <a:t>Insert agenda item</a:t>
            </a:r>
            <a:endParaRPr lang="en-US"/>
          </a:p>
        </p:txBody>
      </p:sp>
      <p:sp>
        <p:nvSpPr>
          <p:cNvPr id="102" name="Text Placeholder 17">
            <a:extLst>
              <a:ext uri="{FF2B5EF4-FFF2-40B4-BE49-F238E27FC236}">
                <a16:creationId xmlns:a16="http://schemas.microsoft.com/office/drawing/2014/main" id="{CEAFECC9-E838-4D15-A2D4-D4DAE4415691}"/>
              </a:ext>
            </a:extLst>
          </p:cNvPr>
          <p:cNvSpPr>
            <a:spLocks noGrp="1"/>
          </p:cNvSpPr>
          <p:nvPr>
            <p:ph type="body" sz="quarter" idx="47" hasCustomPrompt="1"/>
          </p:nvPr>
        </p:nvSpPr>
        <p:spPr>
          <a:xfrm>
            <a:off x="8072156" y="1244851"/>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sz="1799" b="0">
                <a:solidFill>
                  <a:schemeClr val="tx1"/>
                </a:solidFill>
                <a:latin typeface="+mn-lt"/>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3" name="Text Placeholder 17">
            <a:extLst>
              <a:ext uri="{FF2B5EF4-FFF2-40B4-BE49-F238E27FC236}">
                <a16:creationId xmlns:a16="http://schemas.microsoft.com/office/drawing/2014/main" id="{ABDFAFEC-C80C-424C-811E-D9442A9AD655}"/>
              </a:ext>
            </a:extLst>
          </p:cNvPr>
          <p:cNvSpPr>
            <a:spLocks noGrp="1"/>
          </p:cNvSpPr>
          <p:nvPr>
            <p:ph type="body" sz="quarter" idx="48" hasCustomPrompt="1"/>
          </p:nvPr>
        </p:nvSpPr>
        <p:spPr>
          <a:xfrm>
            <a:off x="8072156" y="1855501"/>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4" name="Text Placeholder 17">
            <a:extLst>
              <a:ext uri="{FF2B5EF4-FFF2-40B4-BE49-F238E27FC236}">
                <a16:creationId xmlns:a16="http://schemas.microsoft.com/office/drawing/2014/main" id="{E40D4F62-AE81-4745-903A-D6A03B46AE63}"/>
              </a:ext>
            </a:extLst>
          </p:cNvPr>
          <p:cNvSpPr>
            <a:spLocks noGrp="1"/>
          </p:cNvSpPr>
          <p:nvPr>
            <p:ph type="body" sz="quarter" idx="49" hasCustomPrompt="1"/>
          </p:nvPr>
        </p:nvSpPr>
        <p:spPr>
          <a:xfrm>
            <a:off x="8072156" y="2466149"/>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5" name="Text Placeholder 17">
            <a:extLst>
              <a:ext uri="{FF2B5EF4-FFF2-40B4-BE49-F238E27FC236}">
                <a16:creationId xmlns:a16="http://schemas.microsoft.com/office/drawing/2014/main" id="{A02D1231-0C1D-462C-A8FC-B51D2315716D}"/>
              </a:ext>
            </a:extLst>
          </p:cNvPr>
          <p:cNvSpPr>
            <a:spLocks noGrp="1"/>
          </p:cNvSpPr>
          <p:nvPr>
            <p:ph type="body" sz="quarter" idx="50" hasCustomPrompt="1"/>
          </p:nvPr>
        </p:nvSpPr>
        <p:spPr>
          <a:xfrm>
            <a:off x="8072156" y="3076798"/>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6" name="Text Placeholder 17">
            <a:extLst>
              <a:ext uri="{FF2B5EF4-FFF2-40B4-BE49-F238E27FC236}">
                <a16:creationId xmlns:a16="http://schemas.microsoft.com/office/drawing/2014/main" id="{257913E5-EDE4-4FF4-A0F3-198B45FC3DA4}"/>
              </a:ext>
            </a:extLst>
          </p:cNvPr>
          <p:cNvSpPr>
            <a:spLocks noGrp="1"/>
          </p:cNvSpPr>
          <p:nvPr>
            <p:ph type="body" sz="quarter" idx="51" hasCustomPrompt="1"/>
          </p:nvPr>
        </p:nvSpPr>
        <p:spPr>
          <a:xfrm>
            <a:off x="8072156" y="3687446"/>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7" name="Text Placeholder 17">
            <a:extLst>
              <a:ext uri="{FF2B5EF4-FFF2-40B4-BE49-F238E27FC236}">
                <a16:creationId xmlns:a16="http://schemas.microsoft.com/office/drawing/2014/main" id="{0976B7B1-9D18-4B5E-A0B1-80C07D8E99DF}"/>
              </a:ext>
            </a:extLst>
          </p:cNvPr>
          <p:cNvSpPr>
            <a:spLocks noGrp="1"/>
          </p:cNvSpPr>
          <p:nvPr>
            <p:ph type="body" sz="quarter" idx="52" hasCustomPrompt="1"/>
          </p:nvPr>
        </p:nvSpPr>
        <p:spPr>
          <a:xfrm>
            <a:off x="8072156" y="4298095"/>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8" name="Text Placeholder 17">
            <a:extLst>
              <a:ext uri="{FF2B5EF4-FFF2-40B4-BE49-F238E27FC236}">
                <a16:creationId xmlns:a16="http://schemas.microsoft.com/office/drawing/2014/main" id="{1F5D2CF0-423D-4939-8DE3-1AA68EDB7586}"/>
              </a:ext>
            </a:extLst>
          </p:cNvPr>
          <p:cNvSpPr>
            <a:spLocks noGrp="1"/>
          </p:cNvSpPr>
          <p:nvPr>
            <p:ph type="body" sz="quarter" idx="53" hasCustomPrompt="1"/>
          </p:nvPr>
        </p:nvSpPr>
        <p:spPr>
          <a:xfrm>
            <a:off x="8072156" y="4908743"/>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9" name="Text Placeholder 17">
            <a:extLst>
              <a:ext uri="{FF2B5EF4-FFF2-40B4-BE49-F238E27FC236}">
                <a16:creationId xmlns:a16="http://schemas.microsoft.com/office/drawing/2014/main" id="{ACAA83E5-6412-44A1-9D36-0ABCB1951DB2}"/>
              </a:ext>
            </a:extLst>
          </p:cNvPr>
          <p:cNvSpPr>
            <a:spLocks noGrp="1"/>
          </p:cNvSpPr>
          <p:nvPr>
            <p:ph type="body" sz="quarter" idx="54" hasCustomPrompt="1"/>
          </p:nvPr>
        </p:nvSpPr>
        <p:spPr>
          <a:xfrm>
            <a:off x="8072156" y="5519390"/>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799" b="0" kern="1200" dirty="0">
                <a:solidFill>
                  <a:schemeClr val="tx1"/>
                </a:soli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pic>
        <p:nvPicPr>
          <p:cNvPr id="43" name="Picture 42">
            <a:extLst>
              <a:ext uri="{FF2B5EF4-FFF2-40B4-BE49-F238E27FC236}">
                <a16:creationId xmlns:a16="http://schemas.microsoft.com/office/drawing/2014/main" id="{16AE2BA6-469C-4B9B-81A6-A96336D47B44}"/>
              </a:ext>
            </a:extLst>
          </p:cNvPr>
          <p:cNvPicPr>
            <a:picLocks noChangeAspect="1"/>
          </p:cNvPicPr>
          <p:nvPr userDrawn="1"/>
        </p:nvPicPr>
        <p:blipFill>
          <a:blip r:embed="rId3"/>
          <a:srcRect/>
          <a:stretch/>
        </p:blipFill>
        <p:spPr>
          <a:xfrm>
            <a:off x="583283" y="6375597"/>
            <a:ext cx="1280771" cy="214761"/>
          </a:xfrm>
          <a:prstGeom prst="rect">
            <a:avLst/>
          </a:prstGeom>
        </p:spPr>
      </p:pic>
    </p:spTree>
    <p:extLst>
      <p:ext uri="{BB962C8B-B14F-4D97-AF65-F5344CB8AC3E}">
        <p14:creationId xmlns:p14="http://schemas.microsoft.com/office/powerpoint/2010/main" val="2329670371"/>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Agenda v1">
    <p:spTree>
      <p:nvGrpSpPr>
        <p:cNvPr id="1" name=""/>
        <p:cNvGrpSpPr/>
        <p:nvPr/>
      </p:nvGrpSpPr>
      <p:grpSpPr>
        <a:xfrm>
          <a:off x="0" y="0"/>
          <a:ext cx="0" cy="0"/>
          <a:chOff x="0" y="0"/>
          <a:chExt cx="0" cy="0"/>
        </a:xfrm>
      </p:grpSpPr>
      <p:pic>
        <p:nvPicPr>
          <p:cNvPr id="40" name="Picture 39" descr="Background pattern&#10;&#10;Description automatically generated">
            <a:extLst>
              <a:ext uri="{FF2B5EF4-FFF2-40B4-BE49-F238E27FC236}">
                <a16:creationId xmlns:a16="http://schemas.microsoft.com/office/drawing/2014/main" id="{ABBDF23C-A0F4-4F03-A699-98B74CD540D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214" r="50000"/>
          <a:stretch/>
        </p:blipFill>
        <p:spPr>
          <a:xfrm>
            <a:off x="-6633" y="0"/>
            <a:ext cx="4121455" cy="6858000"/>
          </a:xfrm>
          <a:prstGeom prst="rect">
            <a:avLst/>
          </a:prstGeom>
        </p:spPr>
      </p:pic>
      <p:sp>
        <p:nvSpPr>
          <p:cNvPr id="3" name="Text Placeholder 2">
            <a:extLst>
              <a:ext uri="{FF2B5EF4-FFF2-40B4-BE49-F238E27FC236}">
                <a16:creationId xmlns:a16="http://schemas.microsoft.com/office/drawing/2014/main" id="{90C2B090-FE9C-4E39-9C65-CD444C8B4B82}"/>
              </a:ext>
            </a:extLst>
          </p:cNvPr>
          <p:cNvSpPr>
            <a:spLocks noGrp="1"/>
          </p:cNvSpPr>
          <p:nvPr>
            <p:ph type="body" sz="quarter" idx="10" hasCustomPrompt="1"/>
          </p:nvPr>
        </p:nvSpPr>
        <p:spPr>
          <a:xfrm>
            <a:off x="631847" y="1242897"/>
            <a:ext cx="3482976" cy="3101257"/>
          </a:xfrm>
          <a:prstGeom prst="rect">
            <a:avLst/>
          </a:prstGeom>
        </p:spPr>
        <p:txBody>
          <a:bodyPr lIns="0" tIns="0" rIns="0" bIns="0"/>
          <a:lstStyle>
            <a:lvl1pPr>
              <a:spcAft>
                <a:spcPts val="2400"/>
              </a:spcAft>
              <a:defRPr lang="en-US" sz="3996" kern="0" spc="-119" dirty="0" smtClean="0">
                <a:solidFill>
                  <a:schemeClr val="bg1"/>
                </a:solidFill>
                <a:latin typeface="+mj-lt"/>
                <a:ea typeface="+mn-ea"/>
                <a:cs typeface="+mn-cs"/>
              </a:defRPr>
            </a:lvl1pPr>
            <a:lvl2pPr>
              <a:defRPr lang="en-US" sz="1999" kern="0" spc="-39" dirty="0" smtClean="0">
                <a:solidFill>
                  <a:schemeClr val="bg1"/>
                </a:solidFill>
                <a:latin typeface="+mn-lt"/>
                <a:ea typeface="+mn-ea"/>
                <a:cs typeface="+mn-cs"/>
              </a:defRPr>
            </a:lvl2pPr>
          </a:lstStyle>
          <a:p>
            <a:pPr lvl="0"/>
            <a:r>
              <a:rPr lang="en-US"/>
              <a:t>Agenda Title</a:t>
            </a:r>
          </a:p>
          <a:p>
            <a:pPr lvl="1"/>
            <a:r>
              <a:rPr lang="en-US"/>
              <a:t>Agenda summary text here</a:t>
            </a:r>
          </a:p>
        </p:txBody>
      </p:sp>
      <p:sp>
        <p:nvSpPr>
          <p:cNvPr id="46" name="Text Placeholder 17">
            <a:extLst>
              <a:ext uri="{FF2B5EF4-FFF2-40B4-BE49-F238E27FC236}">
                <a16:creationId xmlns:a16="http://schemas.microsoft.com/office/drawing/2014/main" id="{B1C045A1-0219-4B0C-AFCF-6084C524A209}"/>
              </a:ext>
            </a:extLst>
          </p:cNvPr>
          <p:cNvSpPr>
            <a:spLocks noGrp="1"/>
          </p:cNvSpPr>
          <p:nvPr>
            <p:ph type="body" sz="quarter" idx="16" hasCustomPrompt="1"/>
          </p:nvPr>
        </p:nvSpPr>
        <p:spPr>
          <a:xfrm>
            <a:off x="4898070" y="1234554"/>
            <a:ext cx="2940893"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47" name="Text Placeholder 17">
            <a:extLst>
              <a:ext uri="{FF2B5EF4-FFF2-40B4-BE49-F238E27FC236}">
                <a16:creationId xmlns:a16="http://schemas.microsoft.com/office/drawing/2014/main" id="{F064B3B0-BDAA-4070-A9EE-9C044C4A651A}"/>
              </a:ext>
            </a:extLst>
          </p:cNvPr>
          <p:cNvSpPr>
            <a:spLocks noGrp="1"/>
          </p:cNvSpPr>
          <p:nvPr>
            <p:ph type="body" sz="quarter" idx="18" hasCustomPrompt="1"/>
          </p:nvPr>
        </p:nvSpPr>
        <p:spPr>
          <a:xfrm>
            <a:off x="4898069" y="1845203"/>
            <a:ext cx="2940779"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48" name="Text Placeholder 17">
            <a:extLst>
              <a:ext uri="{FF2B5EF4-FFF2-40B4-BE49-F238E27FC236}">
                <a16:creationId xmlns:a16="http://schemas.microsoft.com/office/drawing/2014/main" id="{74DF4912-C1CD-4948-A38F-7BFE708B533F}"/>
              </a:ext>
            </a:extLst>
          </p:cNvPr>
          <p:cNvSpPr>
            <a:spLocks noGrp="1"/>
          </p:cNvSpPr>
          <p:nvPr>
            <p:ph type="body" sz="quarter" idx="20" hasCustomPrompt="1"/>
          </p:nvPr>
        </p:nvSpPr>
        <p:spPr>
          <a:xfrm>
            <a:off x="4898069" y="2455851"/>
            <a:ext cx="2940779"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49" name="Text Placeholder 17">
            <a:extLst>
              <a:ext uri="{FF2B5EF4-FFF2-40B4-BE49-F238E27FC236}">
                <a16:creationId xmlns:a16="http://schemas.microsoft.com/office/drawing/2014/main" id="{B1C5A9C1-EE73-4D2E-9C1A-E399AB0C4C9E}"/>
              </a:ext>
            </a:extLst>
          </p:cNvPr>
          <p:cNvSpPr>
            <a:spLocks noGrp="1"/>
          </p:cNvSpPr>
          <p:nvPr>
            <p:ph type="body" sz="quarter" idx="22" hasCustomPrompt="1"/>
          </p:nvPr>
        </p:nvSpPr>
        <p:spPr>
          <a:xfrm>
            <a:off x="4898070" y="3066499"/>
            <a:ext cx="2940893"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50" name="Text Placeholder 17">
            <a:extLst>
              <a:ext uri="{FF2B5EF4-FFF2-40B4-BE49-F238E27FC236}">
                <a16:creationId xmlns:a16="http://schemas.microsoft.com/office/drawing/2014/main" id="{99E15916-3594-4DD8-A14A-EFEF5BE1451B}"/>
              </a:ext>
            </a:extLst>
          </p:cNvPr>
          <p:cNvSpPr>
            <a:spLocks noGrp="1"/>
          </p:cNvSpPr>
          <p:nvPr>
            <p:ph type="body" sz="quarter" idx="24" hasCustomPrompt="1"/>
          </p:nvPr>
        </p:nvSpPr>
        <p:spPr>
          <a:xfrm>
            <a:off x="4898070" y="3677149"/>
            <a:ext cx="2940893"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51" name="Text Placeholder 17">
            <a:extLst>
              <a:ext uri="{FF2B5EF4-FFF2-40B4-BE49-F238E27FC236}">
                <a16:creationId xmlns:a16="http://schemas.microsoft.com/office/drawing/2014/main" id="{72B274EA-43F0-45B2-846C-3727EEE8D8F5}"/>
              </a:ext>
            </a:extLst>
          </p:cNvPr>
          <p:cNvSpPr>
            <a:spLocks noGrp="1"/>
          </p:cNvSpPr>
          <p:nvPr>
            <p:ph type="body" sz="quarter" idx="26" hasCustomPrompt="1"/>
          </p:nvPr>
        </p:nvSpPr>
        <p:spPr>
          <a:xfrm>
            <a:off x="4898070" y="4287797"/>
            <a:ext cx="2940893"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52" name="Text Placeholder 17">
            <a:extLst>
              <a:ext uri="{FF2B5EF4-FFF2-40B4-BE49-F238E27FC236}">
                <a16:creationId xmlns:a16="http://schemas.microsoft.com/office/drawing/2014/main" id="{8E46D4E1-B6AF-44F2-A40D-6E86D92555AC}"/>
              </a:ext>
            </a:extLst>
          </p:cNvPr>
          <p:cNvSpPr>
            <a:spLocks noGrp="1"/>
          </p:cNvSpPr>
          <p:nvPr>
            <p:ph type="body" sz="quarter" idx="28" hasCustomPrompt="1"/>
          </p:nvPr>
        </p:nvSpPr>
        <p:spPr>
          <a:xfrm>
            <a:off x="4898070" y="4898446"/>
            <a:ext cx="2940893"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53" name="Text Placeholder 17">
            <a:extLst>
              <a:ext uri="{FF2B5EF4-FFF2-40B4-BE49-F238E27FC236}">
                <a16:creationId xmlns:a16="http://schemas.microsoft.com/office/drawing/2014/main" id="{B3C5C610-EE76-4A0A-AF16-3EE7C7F24A21}"/>
              </a:ext>
            </a:extLst>
          </p:cNvPr>
          <p:cNvSpPr>
            <a:spLocks noGrp="1"/>
          </p:cNvSpPr>
          <p:nvPr>
            <p:ph type="body" sz="quarter" idx="30" hasCustomPrompt="1"/>
          </p:nvPr>
        </p:nvSpPr>
        <p:spPr>
          <a:xfrm>
            <a:off x="4898070" y="5509093"/>
            <a:ext cx="2940893"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54" name="Text Placeholder 17">
            <a:extLst>
              <a:ext uri="{FF2B5EF4-FFF2-40B4-BE49-F238E27FC236}">
                <a16:creationId xmlns:a16="http://schemas.microsoft.com/office/drawing/2014/main" id="{CC05D797-8878-4AF6-BA26-CCADC5E7D1C1}"/>
              </a:ext>
            </a:extLst>
          </p:cNvPr>
          <p:cNvSpPr>
            <a:spLocks noGrp="1"/>
          </p:cNvSpPr>
          <p:nvPr>
            <p:ph type="body" sz="quarter" idx="31" hasCustomPrompt="1"/>
          </p:nvPr>
        </p:nvSpPr>
        <p:spPr>
          <a:xfrm>
            <a:off x="4357341" y="1234554"/>
            <a:ext cx="540728" cy="485340"/>
          </a:xfrm>
          <a:prstGeom prst="rect">
            <a:avLst/>
          </a:prstGeom>
        </p:spPr>
        <p:txBody>
          <a:bodyPr anchor="ctr"/>
          <a:lstStyle>
            <a:lvl1pPr marL="0" marR="0" indent="0" algn="l" defTabSz="228416" rtl="0" eaLnBrk="1" fontAlgn="auto" latinLnBrk="0" hangingPunct="1">
              <a:lnSpc>
                <a:spcPct val="100000"/>
              </a:lnSpc>
              <a:spcBef>
                <a:spcPts val="0"/>
              </a:spcBef>
              <a:spcAft>
                <a:spcPts val="60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C06B2729-4C0A-4355-B15D-F355021C49BD}"/>
              </a:ext>
            </a:extLst>
          </p:cNvPr>
          <p:cNvSpPr>
            <a:spLocks noGrp="1"/>
          </p:cNvSpPr>
          <p:nvPr>
            <p:ph type="body" sz="quarter" idx="32" hasCustomPrompt="1"/>
          </p:nvPr>
        </p:nvSpPr>
        <p:spPr>
          <a:xfrm>
            <a:off x="4357341" y="1845203"/>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68975F44-45C1-4BAF-918E-A3B2FA8422D1}"/>
              </a:ext>
            </a:extLst>
          </p:cNvPr>
          <p:cNvSpPr>
            <a:spLocks noGrp="1"/>
          </p:cNvSpPr>
          <p:nvPr>
            <p:ph type="body" sz="quarter" idx="33" hasCustomPrompt="1"/>
          </p:nvPr>
        </p:nvSpPr>
        <p:spPr>
          <a:xfrm>
            <a:off x="4357341" y="2455851"/>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ACE82194-F459-49AF-A92B-75731EA95697}"/>
              </a:ext>
            </a:extLst>
          </p:cNvPr>
          <p:cNvSpPr>
            <a:spLocks noGrp="1"/>
          </p:cNvSpPr>
          <p:nvPr>
            <p:ph type="body" sz="quarter" idx="34" hasCustomPrompt="1"/>
          </p:nvPr>
        </p:nvSpPr>
        <p:spPr>
          <a:xfrm>
            <a:off x="4357341" y="3066499"/>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CBA081BB-FF6E-4B9E-845C-38DCD09279F1}"/>
              </a:ext>
            </a:extLst>
          </p:cNvPr>
          <p:cNvSpPr>
            <a:spLocks noGrp="1"/>
          </p:cNvSpPr>
          <p:nvPr>
            <p:ph type="body" sz="quarter" idx="35" hasCustomPrompt="1"/>
          </p:nvPr>
        </p:nvSpPr>
        <p:spPr>
          <a:xfrm>
            <a:off x="4357341" y="3677149"/>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9" name="Text Placeholder 17">
            <a:extLst>
              <a:ext uri="{FF2B5EF4-FFF2-40B4-BE49-F238E27FC236}">
                <a16:creationId xmlns:a16="http://schemas.microsoft.com/office/drawing/2014/main" id="{FD55435F-9C07-4BBA-AE86-94558B1781B8}"/>
              </a:ext>
            </a:extLst>
          </p:cNvPr>
          <p:cNvSpPr>
            <a:spLocks noGrp="1"/>
          </p:cNvSpPr>
          <p:nvPr>
            <p:ph type="body" sz="quarter" idx="36" hasCustomPrompt="1"/>
          </p:nvPr>
        </p:nvSpPr>
        <p:spPr>
          <a:xfrm>
            <a:off x="4357341" y="4287797"/>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60" name="Text Placeholder 17">
            <a:extLst>
              <a:ext uri="{FF2B5EF4-FFF2-40B4-BE49-F238E27FC236}">
                <a16:creationId xmlns:a16="http://schemas.microsoft.com/office/drawing/2014/main" id="{A259B9C1-232C-4ACD-9F6A-F7E4A84EAC0F}"/>
              </a:ext>
            </a:extLst>
          </p:cNvPr>
          <p:cNvSpPr>
            <a:spLocks noGrp="1"/>
          </p:cNvSpPr>
          <p:nvPr>
            <p:ph type="body" sz="quarter" idx="37" hasCustomPrompt="1"/>
          </p:nvPr>
        </p:nvSpPr>
        <p:spPr>
          <a:xfrm>
            <a:off x="4357341" y="4898446"/>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61" name="Text Placeholder 17">
            <a:extLst>
              <a:ext uri="{FF2B5EF4-FFF2-40B4-BE49-F238E27FC236}">
                <a16:creationId xmlns:a16="http://schemas.microsoft.com/office/drawing/2014/main" id="{AA4027F8-E5C9-4795-8978-4AB6C45031C8}"/>
              </a:ext>
            </a:extLst>
          </p:cNvPr>
          <p:cNvSpPr>
            <a:spLocks noGrp="1"/>
          </p:cNvSpPr>
          <p:nvPr>
            <p:ph type="body" sz="quarter" idx="38" hasCustomPrompt="1"/>
          </p:nvPr>
        </p:nvSpPr>
        <p:spPr>
          <a:xfrm>
            <a:off x="4357341" y="5509093"/>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4" name="Text Placeholder 17">
            <a:extLst>
              <a:ext uri="{FF2B5EF4-FFF2-40B4-BE49-F238E27FC236}">
                <a16:creationId xmlns:a16="http://schemas.microsoft.com/office/drawing/2014/main" id="{D7BA0B9A-EC75-4904-B1FF-1FC47CC4408E}"/>
              </a:ext>
            </a:extLst>
          </p:cNvPr>
          <p:cNvSpPr>
            <a:spLocks noGrp="1"/>
          </p:cNvSpPr>
          <p:nvPr>
            <p:ph type="body" sz="quarter" idx="39" hasCustomPrompt="1"/>
          </p:nvPr>
        </p:nvSpPr>
        <p:spPr>
          <a:xfrm>
            <a:off x="8612884" y="1240902"/>
            <a:ext cx="2953397"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95" name="Text Placeholder 17">
            <a:extLst>
              <a:ext uri="{FF2B5EF4-FFF2-40B4-BE49-F238E27FC236}">
                <a16:creationId xmlns:a16="http://schemas.microsoft.com/office/drawing/2014/main" id="{2C3B8467-9B4F-4A3B-AE7A-FF5E427BC43A}"/>
              </a:ext>
            </a:extLst>
          </p:cNvPr>
          <p:cNvSpPr>
            <a:spLocks noGrp="1"/>
          </p:cNvSpPr>
          <p:nvPr>
            <p:ph type="body" sz="quarter" idx="40" hasCustomPrompt="1"/>
          </p:nvPr>
        </p:nvSpPr>
        <p:spPr>
          <a:xfrm>
            <a:off x="8612886" y="1851551"/>
            <a:ext cx="2953284"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96" name="Text Placeholder 17">
            <a:extLst>
              <a:ext uri="{FF2B5EF4-FFF2-40B4-BE49-F238E27FC236}">
                <a16:creationId xmlns:a16="http://schemas.microsoft.com/office/drawing/2014/main" id="{373003D7-67AF-43EA-9BD4-516A2B115B63}"/>
              </a:ext>
            </a:extLst>
          </p:cNvPr>
          <p:cNvSpPr>
            <a:spLocks noGrp="1"/>
          </p:cNvSpPr>
          <p:nvPr>
            <p:ph type="body" sz="quarter" idx="41" hasCustomPrompt="1"/>
          </p:nvPr>
        </p:nvSpPr>
        <p:spPr>
          <a:xfrm>
            <a:off x="8612886" y="2462199"/>
            <a:ext cx="2953284"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97" name="Text Placeholder 17">
            <a:extLst>
              <a:ext uri="{FF2B5EF4-FFF2-40B4-BE49-F238E27FC236}">
                <a16:creationId xmlns:a16="http://schemas.microsoft.com/office/drawing/2014/main" id="{510870E6-0564-44BE-A817-3620419AA5CC}"/>
              </a:ext>
            </a:extLst>
          </p:cNvPr>
          <p:cNvSpPr>
            <a:spLocks noGrp="1"/>
          </p:cNvSpPr>
          <p:nvPr>
            <p:ph type="body" sz="quarter" idx="42" hasCustomPrompt="1"/>
          </p:nvPr>
        </p:nvSpPr>
        <p:spPr>
          <a:xfrm>
            <a:off x="8612884" y="3072847"/>
            <a:ext cx="2953397"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98" name="Text Placeholder 17">
            <a:extLst>
              <a:ext uri="{FF2B5EF4-FFF2-40B4-BE49-F238E27FC236}">
                <a16:creationId xmlns:a16="http://schemas.microsoft.com/office/drawing/2014/main" id="{3C2B21C7-12DA-437F-8ECC-73A6B1766478}"/>
              </a:ext>
            </a:extLst>
          </p:cNvPr>
          <p:cNvSpPr>
            <a:spLocks noGrp="1"/>
          </p:cNvSpPr>
          <p:nvPr>
            <p:ph type="body" sz="quarter" idx="43" hasCustomPrompt="1"/>
          </p:nvPr>
        </p:nvSpPr>
        <p:spPr>
          <a:xfrm>
            <a:off x="8612884" y="3683495"/>
            <a:ext cx="2953397"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99" name="Text Placeholder 17">
            <a:extLst>
              <a:ext uri="{FF2B5EF4-FFF2-40B4-BE49-F238E27FC236}">
                <a16:creationId xmlns:a16="http://schemas.microsoft.com/office/drawing/2014/main" id="{CF0401DD-7BE0-4E15-BDCF-EE403CF9FBD2}"/>
              </a:ext>
            </a:extLst>
          </p:cNvPr>
          <p:cNvSpPr>
            <a:spLocks noGrp="1"/>
          </p:cNvSpPr>
          <p:nvPr>
            <p:ph type="body" sz="quarter" idx="44" hasCustomPrompt="1"/>
          </p:nvPr>
        </p:nvSpPr>
        <p:spPr>
          <a:xfrm>
            <a:off x="8612884" y="4294145"/>
            <a:ext cx="2953397"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100" name="Text Placeholder 17">
            <a:extLst>
              <a:ext uri="{FF2B5EF4-FFF2-40B4-BE49-F238E27FC236}">
                <a16:creationId xmlns:a16="http://schemas.microsoft.com/office/drawing/2014/main" id="{AA9D3C91-3114-4A3B-9D9B-F25C1051E92A}"/>
              </a:ext>
            </a:extLst>
          </p:cNvPr>
          <p:cNvSpPr>
            <a:spLocks noGrp="1"/>
          </p:cNvSpPr>
          <p:nvPr>
            <p:ph type="body" sz="quarter" idx="45" hasCustomPrompt="1"/>
          </p:nvPr>
        </p:nvSpPr>
        <p:spPr>
          <a:xfrm>
            <a:off x="8612884" y="4904794"/>
            <a:ext cx="2953397"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101" name="Text Placeholder 17">
            <a:extLst>
              <a:ext uri="{FF2B5EF4-FFF2-40B4-BE49-F238E27FC236}">
                <a16:creationId xmlns:a16="http://schemas.microsoft.com/office/drawing/2014/main" id="{8EB673C5-3A05-41C5-A4ED-69D958173678}"/>
              </a:ext>
            </a:extLst>
          </p:cNvPr>
          <p:cNvSpPr>
            <a:spLocks noGrp="1"/>
          </p:cNvSpPr>
          <p:nvPr>
            <p:ph type="body" sz="quarter" idx="46" hasCustomPrompt="1"/>
          </p:nvPr>
        </p:nvSpPr>
        <p:spPr>
          <a:xfrm>
            <a:off x="8612884" y="5515439"/>
            <a:ext cx="2953397" cy="485340"/>
          </a:xfrm>
          <a:prstGeom prst="rect">
            <a:avLst/>
          </a:prstGeom>
        </p:spPr>
        <p:txBody>
          <a:bodyPr anchor="ctr"/>
          <a:lstStyle>
            <a:lvl1pPr>
              <a:spcAft>
                <a:spcPts val="0"/>
              </a:spcAft>
              <a:buNone/>
              <a:defRPr sz="1599">
                <a:solidFill>
                  <a:schemeClr val="tx1"/>
                </a:solidFill>
                <a:latin typeface="+mn-lt"/>
              </a:defRPr>
            </a:lvl1pPr>
          </a:lstStyle>
          <a:p>
            <a:pPr lvl="0"/>
            <a:r>
              <a:rPr lang="en-GB"/>
              <a:t>Insert agenda item</a:t>
            </a:r>
            <a:endParaRPr lang="en-US"/>
          </a:p>
        </p:txBody>
      </p:sp>
      <p:sp>
        <p:nvSpPr>
          <p:cNvPr id="102" name="Text Placeholder 17">
            <a:extLst>
              <a:ext uri="{FF2B5EF4-FFF2-40B4-BE49-F238E27FC236}">
                <a16:creationId xmlns:a16="http://schemas.microsoft.com/office/drawing/2014/main" id="{CEAFECC9-E838-4D15-A2D4-D4DAE4415691}"/>
              </a:ext>
            </a:extLst>
          </p:cNvPr>
          <p:cNvSpPr>
            <a:spLocks noGrp="1"/>
          </p:cNvSpPr>
          <p:nvPr>
            <p:ph type="body" sz="quarter" idx="47" hasCustomPrompt="1"/>
          </p:nvPr>
        </p:nvSpPr>
        <p:spPr>
          <a:xfrm>
            <a:off x="8072156" y="1240902"/>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3" name="Text Placeholder 17">
            <a:extLst>
              <a:ext uri="{FF2B5EF4-FFF2-40B4-BE49-F238E27FC236}">
                <a16:creationId xmlns:a16="http://schemas.microsoft.com/office/drawing/2014/main" id="{ABDFAFEC-C80C-424C-811E-D9442A9AD655}"/>
              </a:ext>
            </a:extLst>
          </p:cNvPr>
          <p:cNvSpPr>
            <a:spLocks noGrp="1"/>
          </p:cNvSpPr>
          <p:nvPr>
            <p:ph type="body" sz="quarter" idx="48" hasCustomPrompt="1"/>
          </p:nvPr>
        </p:nvSpPr>
        <p:spPr>
          <a:xfrm>
            <a:off x="8072156" y="1851551"/>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4" name="Text Placeholder 17">
            <a:extLst>
              <a:ext uri="{FF2B5EF4-FFF2-40B4-BE49-F238E27FC236}">
                <a16:creationId xmlns:a16="http://schemas.microsoft.com/office/drawing/2014/main" id="{E40D4F62-AE81-4745-903A-D6A03B46AE63}"/>
              </a:ext>
            </a:extLst>
          </p:cNvPr>
          <p:cNvSpPr>
            <a:spLocks noGrp="1"/>
          </p:cNvSpPr>
          <p:nvPr>
            <p:ph type="body" sz="quarter" idx="49" hasCustomPrompt="1"/>
          </p:nvPr>
        </p:nvSpPr>
        <p:spPr>
          <a:xfrm>
            <a:off x="8072156" y="2462199"/>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5" name="Text Placeholder 17">
            <a:extLst>
              <a:ext uri="{FF2B5EF4-FFF2-40B4-BE49-F238E27FC236}">
                <a16:creationId xmlns:a16="http://schemas.microsoft.com/office/drawing/2014/main" id="{A02D1231-0C1D-462C-A8FC-B51D2315716D}"/>
              </a:ext>
            </a:extLst>
          </p:cNvPr>
          <p:cNvSpPr>
            <a:spLocks noGrp="1"/>
          </p:cNvSpPr>
          <p:nvPr>
            <p:ph type="body" sz="quarter" idx="50" hasCustomPrompt="1"/>
          </p:nvPr>
        </p:nvSpPr>
        <p:spPr>
          <a:xfrm>
            <a:off x="8072156" y="3072847"/>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6" name="Text Placeholder 17">
            <a:extLst>
              <a:ext uri="{FF2B5EF4-FFF2-40B4-BE49-F238E27FC236}">
                <a16:creationId xmlns:a16="http://schemas.microsoft.com/office/drawing/2014/main" id="{257913E5-EDE4-4FF4-A0F3-198B45FC3DA4}"/>
              </a:ext>
            </a:extLst>
          </p:cNvPr>
          <p:cNvSpPr>
            <a:spLocks noGrp="1"/>
          </p:cNvSpPr>
          <p:nvPr>
            <p:ph type="body" sz="quarter" idx="51" hasCustomPrompt="1"/>
          </p:nvPr>
        </p:nvSpPr>
        <p:spPr>
          <a:xfrm>
            <a:off x="8072156" y="3683495"/>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7" name="Text Placeholder 17">
            <a:extLst>
              <a:ext uri="{FF2B5EF4-FFF2-40B4-BE49-F238E27FC236}">
                <a16:creationId xmlns:a16="http://schemas.microsoft.com/office/drawing/2014/main" id="{0976B7B1-9D18-4B5E-A0B1-80C07D8E99DF}"/>
              </a:ext>
            </a:extLst>
          </p:cNvPr>
          <p:cNvSpPr>
            <a:spLocks noGrp="1"/>
          </p:cNvSpPr>
          <p:nvPr>
            <p:ph type="body" sz="quarter" idx="52" hasCustomPrompt="1"/>
          </p:nvPr>
        </p:nvSpPr>
        <p:spPr>
          <a:xfrm>
            <a:off x="8072156" y="4294145"/>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8" name="Text Placeholder 17">
            <a:extLst>
              <a:ext uri="{FF2B5EF4-FFF2-40B4-BE49-F238E27FC236}">
                <a16:creationId xmlns:a16="http://schemas.microsoft.com/office/drawing/2014/main" id="{1F5D2CF0-423D-4939-8DE3-1AA68EDB7586}"/>
              </a:ext>
            </a:extLst>
          </p:cNvPr>
          <p:cNvSpPr>
            <a:spLocks noGrp="1"/>
          </p:cNvSpPr>
          <p:nvPr>
            <p:ph type="body" sz="quarter" idx="53" hasCustomPrompt="1"/>
          </p:nvPr>
        </p:nvSpPr>
        <p:spPr>
          <a:xfrm>
            <a:off x="8072156" y="4904794"/>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9" name="Text Placeholder 17">
            <a:extLst>
              <a:ext uri="{FF2B5EF4-FFF2-40B4-BE49-F238E27FC236}">
                <a16:creationId xmlns:a16="http://schemas.microsoft.com/office/drawing/2014/main" id="{ACAA83E5-6412-44A1-9D36-0ABCB1951DB2}"/>
              </a:ext>
            </a:extLst>
          </p:cNvPr>
          <p:cNvSpPr>
            <a:spLocks noGrp="1"/>
          </p:cNvSpPr>
          <p:nvPr>
            <p:ph type="body" sz="quarter" idx="54" hasCustomPrompt="1"/>
          </p:nvPr>
        </p:nvSpPr>
        <p:spPr>
          <a:xfrm>
            <a:off x="8072156" y="5515439"/>
            <a:ext cx="540728" cy="48534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1800" b="0" kern="0" dirty="0">
                <a:gradFill>
                  <a:gsLst>
                    <a:gs pos="0">
                      <a:schemeClr val="accent4"/>
                    </a:gs>
                    <a:gs pos="32830">
                      <a:schemeClr val="accent1"/>
                    </a:gs>
                    <a:gs pos="66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pic>
        <p:nvPicPr>
          <p:cNvPr id="43" name="Picture 42">
            <a:extLst>
              <a:ext uri="{FF2B5EF4-FFF2-40B4-BE49-F238E27FC236}">
                <a16:creationId xmlns:a16="http://schemas.microsoft.com/office/drawing/2014/main" id="{16AE2BA6-469C-4B9B-81A6-A96336D47B44}"/>
              </a:ext>
            </a:extLst>
          </p:cNvPr>
          <p:cNvPicPr>
            <a:picLocks noChangeAspect="1"/>
          </p:cNvPicPr>
          <p:nvPr userDrawn="1"/>
        </p:nvPicPr>
        <p:blipFill>
          <a:blip r:embed="rId3"/>
          <a:srcRect/>
          <a:stretch/>
        </p:blipFill>
        <p:spPr>
          <a:xfrm>
            <a:off x="583283" y="6375597"/>
            <a:ext cx="1280771" cy="214761"/>
          </a:xfrm>
          <a:prstGeom prst="rect">
            <a:avLst/>
          </a:prstGeom>
        </p:spPr>
      </p:pic>
      <p:sp>
        <p:nvSpPr>
          <p:cNvPr id="39" name="Slide Number">
            <a:extLst>
              <a:ext uri="{FF2B5EF4-FFF2-40B4-BE49-F238E27FC236}">
                <a16:creationId xmlns:a16="http://schemas.microsoft.com/office/drawing/2014/main" id="{E21A58AD-AEF3-48C1-8FCE-1F61AA73903C}"/>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41" name="Footer Placeholder 2">
            <a:extLst>
              <a:ext uri="{FF2B5EF4-FFF2-40B4-BE49-F238E27FC236}">
                <a16:creationId xmlns:a16="http://schemas.microsoft.com/office/drawing/2014/main" id="{657022B9-AA07-4D18-99DF-672DED062687}"/>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178530225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42CDC5-AF75-9948-B510-462A204896FB}"/>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10" name="Picture 9" descr="A person wearing headphones and looking at a phone&#10;&#10;Description automatically generated with medium confidence">
            <a:extLst>
              <a:ext uri="{FF2B5EF4-FFF2-40B4-BE49-F238E27FC236}">
                <a16:creationId xmlns:a16="http://schemas.microsoft.com/office/drawing/2014/main" id="{8A26A096-BC7B-114E-9EF5-454DD1A25B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1" y="180000"/>
            <a:ext cx="5914689" cy="6135342"/>
          </a:xfrm>
          <a:prstGeom prst="rect">
            <a:avLst/>
          </a:prstGeom>
        </p:spPr>
      </p:pic>
      <p:sp>
        <p:nvSpPr>
          <p:cNvPr id="6" name="Footer Placeholder 3">
            <a:extLst>
              <a:ext uri="{FF2B5EF4-FFF2-40B4-BE49-F238E27FC236}">
                <a16:creationId xmlns:a16="http://schemas.microsoft.com/office/drawing/2014/main" id="{72275192-3FB2-AA46-99A6-D74D28C1C74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7" name="Slide Number Placeholder 3">
            <a:extLst>
              <a:ext uri="{FF2B5EF4-FFF2-40B4-BE49-F238E27FC236}">
                <a16:creationId xmlns:a16="http://schemas.microsoft.com/office/drawing/2014/main" id="{3E887DCB-B2CC-4745-B935-C084413532C4}"/>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277162385"/>
      </p:ext>
    </p:extLst>
  </p:cSld>
  <p:clrMapOvr>
    <a:masterClrMapping/>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v2">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AA415D0B-58F2-428E-B44C-87BC81DE482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4" y="0"/>
            <a:ext cx="12198635" cy="6858000"/>
          </a:xfrm>
          <a:prstGeom prst="rect">
            <a:avLst/>
          </a:prstGeom>
        </p:spPr>
      </p:pic>
      <p:sp>
        <p:nvSpPr>
          <p:cNvPr id="17" name="Rectangle 16">
            <a:extLst>
              <a:ext uri="{FF2B5EF4-FFF2-40B4-BE49-F238E27FC236}">
                <a16:creationId xmlns:a16="http://schemas.microsoft.com/office/drawing/2014/main" id="{93F5E0BC-BABB-4FD7-BF39-D2DBBE949C6B}"/>
              </a:ext>
            </a:extLst>
          </p:cNvPr>
          <p:cNvSpPr/>
          <p:nvPr userDrawn="1"/>
        </p:nvSpPr>
        <p:spPr>
          <a:xfrm>
            <a:off x="152180" y="160303"/>
            <a:ext cx="12039821" cy="669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07" bIns="91407" rtlCol="0" anchor="ctr"/>
          <a:lstStyle/>
          <a:p>
            <a:pPr algn="ctr"/>
            <a:endParaRPr lang="pl-PL" sz="7997" err="1"/>
          </a:p>
        </p:txBody>
      </p:sp>
      <p:sp>
        <p:nvSpPr>
          <p:cNvPr id="3" name="Text Placeholder 2">
            <a:extLst>
              <a:ext uri="{FF2B5EF4-FFF2-40B4-BE49-F238E27FC236}">
                <a16:creationId xmlns:a16="http://schemas.microsoft.com/office/drawing/2014/main" id="{90C2B090-FE9C-4E39-9C65-CD444C8B4B82}"/>
              </a:ext>
            </a:extLst>
          </p:cNvPr>
          <p:cNvSpPr>
            <a:spLocks noGrp="1"/>
          </p:cNvSpPr>
          <p:nvPr>
            <p:ph type="body" sz="quarter" idx="10" hasCustomPrompt="1"/>
          </p:nvPr>
        </p:nvSpPr>
        <p:spPr>
          <a:xfrm>
            <a:off x="1250456" y="1450093"/>
            <a:ext cx="2864365" cy="3939811"/>
          </a:xfrm>
          <a:prstGeom prst="rect">
            <a:avLst/>
          </a:prstGeom>
        </p:spPr>
        <p:txBody>
          <a:bodyPr lIns="0" tIns="0" rIns="0" bIns="0"/>
          <a:lstStyle>
            <a:lvl1pPr>
              <a:spcAft>
                <a:spcPts val="2400"/>
              </a:spcAft>
              <a:defRPr lang="en-US" sz="2800" kern="0" spc="0" dirty="0" smtClean="0">
                <a:solidFill>
                  <a:schemeClr val="tx1"/>
                </a:solidFill>
                <a:latin typeface="+mj-lt"/>
                <a:ea typeface="+mn-ea"/>
                <a:cs typeface="+mn-cs"/>
              </a:defRPr>
            </a:lvl1pPr>
            <a:lvl2pPr>
              <a:defRPr lang="en-US" sz="1600" kern="0" spc="0" dirty="0" smtClean="0">
                <a:solidFill>
                  <a:schemeClr val="tx1"/>
                </a:solidFill>
                <a:latin typeface="+mn-lt"/>
                <a:ea typeface="+mn-ea"/>
                <a:cs typeface="+mn-cs"/>
              </a:defRPr>
            </a:lvl2pPr>
          </a:lstStyle>
          <a:p>
            <a:pPr lvl="0"/>
            <a:r>
              <a:rPr lang="en-US"/>
              <a:t>Agenda Title</a:t>
            </a:r>
          </a:p>
          <a:p>
            <a:pPr lvl="1"/>
            <a:r>
              <a:rPr lang="en-US"/>
              <a:t>Agenda summary text here</a:t>
            </a:r>
          </a:p>
        </p:txBody>
      </p:sp>
      <p:sp>
        <p:nvSpPr>
          <p:cNvPr id="46" name="Text Placeholder 17">
            <a:extLst>
              <a:ext uri="{FF2B5EF4-FFF2-40B4-BE49-F238E27FC236}">
                <a16:creationId xmlns:a16="http://schemas.microsoft.com/office/drawing/2014/main" id="{B1C045A1-0219-4B0C-AFCF-6084C524A209}"/>
              </a:ext>
            </a:extLst>
          </p:cNvPr>
          <p:cNvSpPr>
            <a:spLocks noGrp="1"/>
          </p:cNvSpPr>
          <p:nvPr>
            <p:ph type="body" sz="quarter" idx="16" hasCustomPrompt="1"/>
          </p:nvPr>
        </p:nvSpPr>
        <p:spPr>
          <a:xfrm>
            <a:off x="6192083" y="1450094"/>
            <a:ext cx="4126116" cy="603653"/>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7" name="Text Placeholder 17">
            <a:extLst>
              <a:ext uri="{FF2B5EF4-FFF2-40B4-BE49-F238E27FC236}">
                <a16:creationId xmlns:a16="http://schemas.microsoft.com/office/drawing/2014/main" id="{F064B3B0-BDAA-4070-A9EE-9C044C4A651A}"/>
              </a:ext>
            </a:extLst>
          </p:cNvPr>
          <p:cNvSpPr>
            <a:spLocks noGrp="1"/>
          </p:cNvSpPr>
          <p:nvPr>
            <p:ph type="body" sz="quarter" idx="18" hasCustomPrompt="1"/>
          </p:nvPr>
        </p:nvSpPr>
        <p:spPr>
          <a:xfrm>
            <a:off x="6192062" y="2279120"/>
            <a:ext cx="4125956" cy="609461"/>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8" name="Text Placeholder 17">
            <a:extLst>
              <a:ext uri="{FF2B5EF4-FFF2-40B4-BE49-F238E27FC236}">
                <a16:creationId xmlns:a16="http://schemas.microsoft.com/office/drawing/2014/main" id="{74DF4912-C1CD-4948-A38F-7BFE708B533F}"/>
              </a:ext>
            </a:extLst>
          </p:cNvPr>
          <p:cNvSpPr>
            <a:spLocks noGrp="1"/>
          </p:cNvSpPr>
          <p:nvPr>
            <p:ph type="body" sz="quarter" idx="20" hasCustomPrompt="1"/>
          </p:nvPr>
        </p:nvSpPr>
        <p:spPr>
          <a:xfrm>
            <a:off x="6192062" y="3107606"/>
            <a:ext cx="4125956" cy="609461"/>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9" name="Text Placeholder 17">
            <a:extLst>
              <a:ext uri="{FF2B5EF4-FFF2-40B4-BE49-F238E27FC236}">
                <a16:creationId xmlns:a16="http://schemas.microsoft.com/office/drawing/2014/main" id="{B1C5A9C1-EE73-4D2E-9C1A-E399AB0C4C9E}"/>
              </a:ext>
            </a:extLst>
          </p:cNvPr>
          <p:cNvSpPr>
            <a:spLocks noGrp="1"/>
          </p:cNvSpPr>
          <p:nvPr>
            <p:ph type="body" sz="quarter" idx="22" hasCustomPrompt="1"/>
          </p:nvPr>
        </p:nvSpPr>
        <p:spPr>
          <a:xfrm>
            <a:off x="6192083" y="3940850"/>
            <a:ext cx="4126116" cy="609460"/>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50" name="Text Placeholder 17">
            <a:extLst>
              <a:ext uri="{FF2B5EF4-FFF2-40B4-BE49-F238E27FC236}">
                <a16:creationId xmlns:a16="http://schemas.microsoft.com/office/drawing/2014/main" id="{99E15916-3594-4DD8-A14A-EFEF5BE1451B}"/>
              </a:ext>
            </a:extLst>
          </p:cNvPr>
          <p:cNvSpPr>
            <a:spLocks noGrp="1"/>
          </p:cNvSpPr>
          <p:nvPr>
            <p:ph type="body" sz="quarter" idx="24" hasCustomPrompt="1"/>
          </p:nvPr>
        </p:nvSpPr>
        <p:spPr>
          <a:xfrm>
            <a:off x="6192083" y="4780445"/>
            <a:ext cx="4126116" cy="609459"/>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54" name="Text Placeholder 17">
            <a:extLst>
              <a:ext uri="{FF2B5EF4-FFF2-40B4-BE49-F238E27FC236}">
                <a16:creationId xmlns:a16="http://schemas.microsoft.com/office/drawing/2014/main" id="{CC05D797-8878-4AF6-BA26-CCADC5E7D1C1}"/>
              </a:ext>
            </a:extLst>
          </p:cNvPr>
          <p:cNvSpPr>
            <a:spLocks noGrp="1"/>
          </p:cNvSpPr>
          <p:nvPr>
            <p:ph type="body" sz="quarter" idx="31" hasCustomPrompt="1"/>
          </p:nvPr>
        </p:nvSpPr>
        <p:spPr>
          <a:xfrm>
            <a:off x="10318018" y="1450094"/>
            <a:ext cx="624132" cy="603653"/>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10000">
                      <a:schemeClr val="accent4"/>
                    </a:gs>
                    <a:gs pos="32830">
                      <a:schemeClr val="accent1"/>
                    </a:gs>
                    <a:gs pos="68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C06B2729-4C0A-4355-B15D-F355021C49BD}"/>
              </a:ext>
            </a:extLst>
          </p:cNvPr>
          <p:cNvSpPr>
            <a:spLocks noGrp="1"/>
          </p:cNvSpPr>
          <p:nvPr>
            <p:ph type="body" sz="quarter" idx="32" hasCustomPrompt="1"/>
          </p:nvPr>
        </p:nvSpPr>
        <p:spPr>
          <a:xfrm>
            <a:off x="10318018" y="2279120"/>
            <a:ext cx="624132" cy="609461"/>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10000">
                      <a:schemeClr val="accent4"/>
                    </a:gs>
                    <a:gs pos="32830">
                      <a:schemeClr val="accent1"/>
                    </a:gs>
                    <a:gs pos="68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68975F44-45C1-4BAF-918E-A3B2FA8422D1}"/>
              </a:ext>
            </a:extLst>
          </p:cNvPr>
          <p:cNvSpPr>
            <a:spLocks noGrp="1"/>
          </p:cNvSpPr>
          <p:nvPr>
            <p:ph type="body" sz="quarter" idx="33" hasCustomPrompt="1"/>
          </p:nvPr>
        </p:nvSpPr>
        <p:spPr>
          <a:xfrm>
            <a:off x="10318018" y="3107606"/>
            <a:ext cx="624132" cy="609461"/>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10000">
                      <a:schemeClr val="accent4"/>
                    </a:gs>
                    <a:gs pos="32830">
                      <a:schemeClr val="accent1"/>
                    </a:gs>
                    <a:gs pos="68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ACE82194-F459-49AF-A92B-75731EA95697}"/>
              </a:ext>
            </a:extLst>
          </p:cNvPr>
          <p:cNvSpPr>
            <a:spLocks noGrp="1"/>
          </p:cNvSpPr>
          <p:nvPr>
            <p:ph type="body" sz="quarter" idx="34" hasCustomPrompt="1"/>
          </p:nvPr>
        </p:nvSpPr>
        <p:spPr>
          <a:xfrm>
            <a:off x="10318018" y="3940850"/>
            <a:ext cx="624132" cy="60946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10000">
                      <a:schemeClr val="accent4"/>
                    </a:gs>
                    <a:gs pos="32830">
                      <a:schemeClr val="accent1"/>
                    </a:gs>
                    <a:gs pos="68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CBA081BB-FF6E-4B9E-845C-38DCD09279F1}"/>
              </a:ext>
            </a:extLst>
          </p:cNvPr>
          <p:cNvSpPr>
            <a:spLocks noGrp="1"/>
          </p:cNvSpPr>
          <p:nvPr>
            <p:ph type="body" sz="quarter" idx="35" hasCustomPrompt="1"/>
          </p:nvPr>
        </p:nvSpPr>
        <p:spPr>
          <a:xfrm>
            <a:off x="10318018" y="4780445"/>
            <a:ext cx="624132" cy="609459"/>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10000">
                      <a:schemeClr val="accent4"/>
                    </a:gs>
                    <a:gs pos="32830">
                      <a:schemeClr val="accent1"/>
                    </a:gs>
                    <a:gs pos="68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pic>
        <p:nvPicPr>
          <p:cNvPr id="18" name="Picture 17">
            <a:extLst>
              <a:ext uri="{FF2B5EF4-FFF2-40B4-BE49-F238E27FC236}">
                <a16:creationId xmlns:a16="http://schemas.microsoft.com/office/drawing/2014/main" id="{AB08A457-BB1C-4CCF-84F1-548E3B75586A}"/>
              </a:ext>
            </a:extLst>
          </p:cNvPr>
          <p:cNvPicPr>
            <a:picLocks noChangeAspect="1"/>
          </p:cNvPicPr>
          <p:nvPr userDrawn="1"/>
        </p:nvPicPr>
        <p:blipFill>
          <a:blip r:embed="rId3"/>
          <a:srcRect/>
          <a:stretch/>
        </p:blipFill>
        <p:spPr>
          <a:xfrm>
            <a:off x="583283" y="6376311"/>
            <a:ext cx="1281651" cy="214908"/>
          </a:xfrm>
          <a:prstGeom prst="rect">
            <a:avLst/>
          </a:prstGeom>
        </p:spPr>
      </p:pic>
      <p:sp>
        <p:nvSpPr>
          <p:cNvPr id="20" name="Slide Number">
            <a:extLst>
              <a:ext uri="{FF2B5EF4-FFF2-40B4-BE49-F238E27FC236}">
                <a16:creationId xmlns:a16="http://schemas.microsoft.com/office/drawing/2014/main" id="{AFA3D145-1E05-4FF7-86F2-E2B1F29D0CB3}"/>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1" name="Footer Placeholder 2">
            <a:extLst>
              <a:ext uri="{FF2B5EF4-FFF2-40B4-BE49-F238E27FC236}">
                <a16:creationId xmlns:a16="http://schemas.microsoft.com/office/drawing/2014/main" id="{C2D3E6EC-9805-4488-A7C6-64E0E7B516E1}"/>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3180686304"/>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Agenda v2">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B5F11964-C21C-48FC-BE22-5B11180B6E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152" r="60292"/>
          <a:stretch/>
        </p:blipFill>
        <p:spPr>
          <a:xfrm>
            <a:off x="-6632" y="0"/>
            <a:ext cx="4337437" cy="6858000"/>
          </a:xfrm>
          <a:prstGeom prst="rect">
            <a:avLst/>
          </a:prstGeom>
        </p:spPr>
      </p:pic>
      <p:sp>
        <p:nvSpPr>
          <p:cNvPr id="3" name="Text Placeholder 2">
            <a:extLst>
              <a:ext uri="{FF2B5EF4-FFF2-40B4-BE49-F238E27FC236}">
                <a16:creationId xmlns:a16="http://schemas.microsoft.com/office/drawing/2014/main" id="{90C2B090-FE9C-4E39-9C65-CD444C8B4B82}"/>
              </a:ext>
            </a:extLst>
          </p:cNvPr>
          <p:cNvSpPr>
            <a:spLocks noGrp="1"/>
          </p:cNvSpPr>
          <p:nvPr>
            <p:ph type="body" sz="quarter" idx="10" hasCustomPrompt="1"/>
          </p:nvPr>
        </p:nvSpPr>
        <p:spPr>
          <a:xfrm>
            <a:off x="1250456" y="1450093"/>
            <a:ext cx="2864365" cy="3939811"/>
          </a:xfrm>
          <a:prstGeom prst="rect">
            <a:avLst/>
          </a:prstGeom>
        </p:spPr>
        <p:txBody>
          <a:bodyPr lIns="0" tIns="0" rIns="0" bIns="0"/>
          <a:lstStyle>
            <a:lvl1pPr>
              <a:spcAft>
                <a:spcPts val="2400"/>
              </a:spcAft>
              <a:defRPr lang="en-US" sz="2800" kern="0" spc="0" dirty="0" smtClean="0">
                <a:solidFill>
                  <a:schemeClr val="bg1"/>
                </a:solidFill>
                <a:latin typeface="+mj-lt"/>
                <a:ea typeface="+mn-ea"/>
                <a:cs typeface="+mn-cs"/>
              </a:defRPr>
            </a:lvl1pPr>
            <a:lvl2pPr>
              <a:defRPr lang="en-US" sz="1600" kern="0" spc="0" dirty="0" smtClean="0">
                <a:solidFill>
                  <a:schemeClr val="bg1"/>
                </a:solidFill>
                <a:latin typeface="+mn-lt"/>
                <a:ea typeface="+mn-ea"/>
                <a:cs typeface="+mn-cs"/>
              </a:defRPr>
            </a:lvl2pPr>
          </a:lstStyle>
          <a:p>
            <a:pPr lvl="0"/>
            <a:r>
              <a:rPr lang="en-US"/>
              <a:t>Agenda Title</a:t>
            </a:r>
          </a:p>
          <a:p>
            <a:pPr lvl="1"/>
            <a:r>
              <a:rPr lang="en-US"/>
              <a:t>Agenda summary text here</a:t>
            </a:r>
          </a:p>
        </p:txBody>
      </p:sp>
      <p:sp>
        <p:nvSpPr>
          <p:cNvPr id="46" name="Text Placeholder 17">
            <a:extLst>
              <a:ext uri="{FF2B5EF4-FFF2-40B4-BE49-F238E27FC236}">
                <a16:creationId xmlns:a16="http://schemas.microsoft.com/office/drawing/2014/main" id="{B1C045A1-0219-4B0C-AFCF-6084C524A209}"/>
              </a:ext>
            </a:extLst>
          </p:cNvPr>
          <p:cNvSpPr>
            <a:spLocks noGrp="1"/>
          </p:cNvSpPr>
          <p:nvPr>
            <p:ph type="body" sz="quarter" idx="16" hasCustomPrompt="1"/>
          </p:nvPr>
        </p:nvSpPr>
        <p:spPr>
          <a:xfrm>
            <a:off x="6192083" y="1450094"/>
            <a:ext cx="4126116" cy="603653"/>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7" name="Text Placeholder 17">
            <a:extLst>
              <a:ext uri="{FF2B5EF4-FFF2-40B4-BE49-F238E27FC236}">
                <a16:creationId xmlns:a16="http://schemas.microsoft.com/office/drawing/2014/main" id="{F064B3B0-BDAA-4070-A9EE-9C044C4A651A}"/>
              </a:ext>
            </a:extLst>
          </p:cNvPr>
          <p:cNvSpPr>
            <a:spLocks noGrp="1"/>
          </p:cNvSpPr>
          <p:nvPr>
            <p:ph type="body" sz="quarter" idx="18" hasCustomPrompt="1"/>
          </p:nvPr>
        </p:nvSpPr>
        <p:spPr>
          <a:xfrm>
            <a:off x="6192062" y="2279120"/>
            <a:ext cx="4125956" cy="609461"/>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8" name="Text Placeholder 17">
            <a:extLst>
              <a:ext uri="{FF2B5EF4-FFF2-40B4-BE49-F238E27FC236}">
                <a16:creationId xmlns:a16="http://schemas.microsoft.com/office/drawing/2014/main" id="{74DF4912-C1CD-4948-A38F-7BFE708B533F}"/>
              </a:ext>
            </a:extLst>
          </p:cNvPr>
          <p:cNvSpPr>
            <a:spLocks noGrp="1"/>
          </p:cNvSpPr>
          <p:nvPr>
            <p:ph type="body" sz="quarter" idx="20" hasCustomPrompt="1"/>
          </p:nvPr>
        </p:nvSpPr>
        <p:spPr>
          <a:xfrm>
            <a:off x="6192062" y="3107606"/>
            <a:ext cx="4125956" cy="609461"/>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49" name="Text Placeholder 17">
            <a:extLst>
              <a:ext uri="{FF2B5EF4-FFF2-40B4-BE49-F238E27FC236}">
                <a16:creationId xmlns:a16="http://schemas.microsoft.com/office/drawing/2014/main" id="{B1C5A9C1-EE73-4D2E-9C1A-E399AB0C4C9E}"/>
              </a:ext>
            </a:extLst>
          </p:cNvPr>
          <p:cNvSpPr>
            <a:spLocks noGrp="1"/>
          </p:cNvSpPr>
          <p:nvPr>
            <p:ph type="body" sz="quarter" idx="22" hasCustomPrompt="1"/>
          </p:nvPr>
        </p:nvSpPr>
        <p:spPr>
          <a:xfrm>
            <a:off x="6192083" y="3940850"/>
            <a:ext cx="4126116" cy="609460"/>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50" name="Text Placeholder 17">
            <a:extLst>
              <a:ext uri="{FF2B5EF4-FFF2-40B4-BE49-F238E27FC236}">
                <a16:creationId xmlns:a16="http://schemas.microsoft.com/office/drawing/2014/main" id="{99E15916-3594-4DD8-A14A-EFEF5BE1451B}"/>
              </a:ext>
            </a:extLst>
          </p:cNvPr>
          <p:cNvSpPr>
            <a:spLocks noGrp="1"/>
          </p:cNvSpPr>
          <p:nvPr>
            <p:ph type="body" sz="quarter" idx="24" hasCustomPrompt="1"/>
          </p:nvPr>
        </p:nvSpPr>
        <p:spPr>
          <a:xfrm>
            <a:off x="6192083" y="4780445"/>
            <a:ext cx="4126116" cy="609459"/>
          </a:xfrm>
          <a:prstGeom prst="rect">
            <a:avLst/>
          </a:prstGeom>
        </p:spPr>
        <p:txBody>
          <a:bodyPr lIns="0" tIns="0" rIns="252000" bIns="0" anchor="ctr"/>
          <a:lstStyle>
            <a:lvl1pPr>
              <a:spcAft>
                <a:spcPts val="0"/>
              </a:spcAft>
              <a:buNone/>
              <a:defRPr sz="1599">
                <a:latin typeface="+mn-lt"/>
              </a:defRPr>
            </a:lvl1pPr>
          </a:lstStyle>
          <a:p>
            <a:pPr lvl="0"/>
            <a:r>
              <a:rPr lang="en-GB"/>
              <a:t>Insert agenda item</a:t>
            </a:r>
            <a:endParaRPr lang="en-US"/>
          </a:p>
        </p:txBody>
      </p:sp>
      <p:sp>
        <p:nvSpPr>
          <p:cNvPr id="54" name="Text Placeholder 17">
            <a:extLst>
              <a:ext uri="{FF2B5EF4-FFF2-40B4-BE49-F238E27FC236}">
                <a16:creationId xmlns:a16="http://schemas.microsoft.com/office/drawing/2014/main" id="{CC05D797-8878-4AF6-BA26-CCADC5E7D1C1}"/>
              </a:ext>
            </a:extLst>
          </p:cNvPr>
          <p:cNvSpPr>
            <a:spLocks noGrp="1"/>
          </p:cNvSpPr>
          <p:nvPr>
            <p:ph type="body" sz="quarter" idx="31" hasCustomPrompt="1"/>
          </p:nvPr>
        </p:nvSpPr>
        <p:spPr>
          <a:xfrm>
            <a:off x="10318018" y="1450094"/>
            <a:ext cx="624132" cy="603653"/>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C06B2729-4C0A-4355-B15D-F355021C49BD}"/>
              </a:ext>
            </a:extLst>
          </p:cNvPr>
          <p:cNvSpPr>
            <a:spLocks noGrp="1"/>
          </p:cNvSpPr>
          <p:nvPr>
            <p:ph type="body" sz="quarter" idx="32" hasCustomPrompt="1"/>
          </p:nvPr>
        </p:nvSpPr>
        <p:spPr>
          <a:xfrm>
            <a:off x="10318018" y="2279120"/>
            <a:ext cx="624132" cy="609461"/>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68975F44-45C1-4BAF-918E-A3B2FA8422D1}"/>
              </a:ext>
            </a:extLst>
          </p:cNvPr>
          <p:cNvSpPr>
            <a:spLocks noGrp="1"/>
          </p:cNvSpPr>
          <p:nvPr>
            <p:ph type="body" sz="quarter" idx="33" hasCustomPrompt="1"/>
          </p:nvPr>
        </p:nvSpPr>
        <p:spPr>
          <a:xfrm>
            <a:off x="10318018" y="3107606"/>
            <a:ext cx="624132" cy="609461"/>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ACE82194-F459-49AF-A92B-75731EA95697}"/>
              </a:ext>
            </a:extLst>
          </p:cNvPr>
          <p:cNvSpPr>
            <a:spLocks noGrp="1"/>
          </p:cNvSpPr>
          <p:nvPr>
            <p:ph type="body" sz="quarter" idx="34" hasCustomPrompt="1"/>
          </p:nvPr>
        </p:nvSpPr>
        <p:spPr>
          <a:xfrm>
            <a:off x="10318018" y="3940850"/>
            <a:ext cx="624132" cy="609460"/>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CBA081BB-FF6E-4B9E-845C-38DCD09279F1}"/>
              </a:ext>
            </a:extLst>
          </p:cNvPr>
          <p:cNvSpPr>
            <a:spLocks noGrp="1"/>
          </p:cNvSpPr>
          <p:nvPr>
            <p:ph type="body" sz="quarter" idx="35" hasCustomPrompt="1"/>
          </p:nvPr>
        </p:nvSpPr>
        <p:spPr>
          <a:xfrm>
            <a:off x="10318018" y="4780445"/>
            <a:ext cx="624132" cy="609459"/>
          </a:xfrm>
          <a:prstGeom prst="rect">
            <a:avLst/>
          </a:prstGeom>
        </p:spPr>
        <p:txBody>
          <a:bodyPr anchor="ctr"/>
          <a:lstStyle>
            <a:lvl1pPr marL="0" marR="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lang="en-US" sz="2400" b="0" kern="0" spc="0" dirty="0">
                <a:gradFill flip="none" rotWithShape="1">
                  <a:gsLst>
                    <a:gs pos="0">
                      <a:schemeClr val="accent4"/>
                    </a:gs>
                    <a:gs pos="32830">
                      <a:schemeClr val="accent1"/>
                    </a:gs>
                    <a:gs pos="63000">
                      <a:schemeClr val="accent2"/>
                    </a:gs>
                    <a:gs pos="100000">
                      <a:schemeClr val="accent6"/>
                    </a:gs>
                  </a:gsLst>
                  <a:lin ang="18900000" scaled="0"/>
                </a:gradFill>
                <a:latin typeface="+mn-lt"/>
                <a:ea typeface="+mn-ea"/>
                <a:cs typeface="+mn-cs"/>
              </a:defRPr>
            </a:lvl1pPr>
          </a:lstStyle>
          <a:p>
            <a:pPr marL="0" marR="0" lvl="0" indent="0" algn="ctr" defTabSz="228416"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pic>
        <p:nvPicPr>
          <p:cNvPr id="16" name="Picture 15">
            <a:extLst>
              <a:ext uri="{FF2B5EF4-FFF2-40B4-BE49-F238E27FC236}">
                <a16:creationId xmlns:a16="http://schemas.microsoft.com/office/drawing/2014/main" id="{A57993B4-0064-4AA4-8247-AB0D9F334DF7}"/>
              </a:ext>
            </a:extLst>
          </p:cNvPr>
          <p:cNvPicPr>
            <a:picLocks noChangeAspect="1"/>
          </p:cNvPicPr>
          <p:nvPr userDrawn="1"/>
        </p:nvPicPr>
        <p:blipFill>
          <a:blip r:embed="rId3"/>
          <a:srcRect/>
          <a:stretch/>
        </p:blipFill>
        <p:spPr>
          <a:xfrm>
            <a:off x="583283" y="6375597"/>
            <a:ext cx="1280771" cy="214761"/>
          </a:xfrm>
          <a:prstGeom prst="rect">
            <a:avLst/>
          </a:prstGeom>
        </p:spPr>
      </p:pic>
      <p:sp>
        <p:nvSpPr>
          <p:cNvPr id="17" name="Slide Number">
            <a:extLst>
              <a:ext uri="{FF2B5EF4-FFF2-40B4-BE49-F238E27FC236}">
                <a16:creationId xmlns:a16="http://schemas.microsoft.com/office/drawing/2014/main" id="{2DC62F44-51E3-4F65-B023-30263688BED4}"/>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18" name="Footer Placeholder 2">
            <a:extLst>
              <a:ext uri="{FF2B5EF4-FFF2-40B4-BE49-F238E27FC236}">
                <a16:creationId xmlns:a16="http://schemas.microsoft.com/office/drawing/2014/main" id="{966999FD-A73A-4939-9EC4-666F70212D9F}"/>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794749748"/>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s v1">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0D527574-29D3-44DC-98B7-6729DF8FC3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4" y="0"/>
            <a:ext cx="12198635" cy="6858000"/>
          </a:xfrm>
          <a:prstGeom prst="rect">
            <a:avLst/>
          </a:prstGeom>
        </p:spPr>
      </p:pic>
      <p:sp>
        <p:nvSpPr>
          <p:cNvPr id="11" name="Rectangle 10">
            <a:extLst>
              <a:ext uri="{FF2B5EF4-FFF2-40B4-BE49-F238E27FC236}">
                <a16:creationId xmlns:a16="http://schemas.microsoft.com/office/drawing/2014/main" id="{0153B473-4D81-4665-A20B-E380BA13F7D2}"/>
              </a:ext>
            </a:extLst>
          </p:cNvPr>
          <p:cNvSpPr/>
          <p:nvPr userDrawn="1"/>
        </p:nvSpPr>
        <p:spPr>
          <a:xfrm>
            <a:off x="152180" y="171592"/>
            <a:ext cx="12039821" cy="669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07" bIns="91407" rtlCol="0" anchor="ctr"/>
          <a:lstStyle/>
          <a:p>
            <a:pPr algn="ctr"/>
            <a:endParaRPr lang="pl-PL" sz="7997" err="1"/>
          </a:p>
        </p:txBody>
      </p:sp>
      <p:pic>
        <p:nvPicPr>
          <p:cNvPr id="12" name="Picture 11">
            <a:extLst>
              <a:ext uri="{FF2B5EF4-FFF2-40B4-BE49-F238E27FC236}">
                <a16:creationId xmlns:a16="http://schemas.microsoft.com/office/drawing/2014/main" id="{89EBFE54-7DE8-454D-86A3-704508DEEAF3}"/>
              </a:ext>
            </a:extLst>
          </p:cNvPr>
          <p:cNvPicPr>
            <a:picLocks noChangeAspect="1"/>
          </p:cNvPicPr>
          <p:nvPr userDrawn="1"/>
        </p:nvPicPr>
        <p:blipFill>
          <a:blip r:embed="rId3"/>
          <a:srcRect/>
          <a:stretch/>
        </p:blipFill>
        <p:spPr>
          <a:xfrm>
            <a:off x="583283" y="6376311"/>
            <a:ext cx="1281651" cy="214908"/>
          </a:xfrm>
          <a:prstGeom prst="rect">
            <a:avLst/>
          </a:prstGeom>
        </p:spPr>
      </p:pic>
      <p:sp>
        <p:nvSpPr>
          <p:cNvPr id="6" name="Slide Number">
            <a:extLst>
              <a:ext uri="{FF2B5EF4-FFF2-40B4-BE49-F238E27FC236}">
                <a16:creationId xmlns:a16="http://schemas.microsoft.com/office/drawing/2014/main" id="{702EEA9E-A2EF-4CFC-BF48-50F9F5B09558}"/>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3" name="Text Placeholder 2">
            <a:extLst>
              <a:ext uri="{FF2B5EF4-FFF2-40B4-BE49-F238E27FC236}">
                <a16:creationId xmlns:a16="http://schemas.microsoft.com/office/drawing/2014/main" id="{CDA3E66E-1D20-4006-9CB7-F1C3E69D6B02}"/>
              </a:ext>
            </a:extLst>
          </p:cNvPr>
          <p:cNvSpPr>
            <a:spLocks noGrp="1"/>
          </p:cNvSpPr>
          <p:nvPr>
            <p:ph type="body" sz="quarter" idx="10" hasCustomPrompt="1"/>
          </p:nvPr>
        </p:nvSpPr>
        <p:spPr>
          <a:xfrm>
            <a:off x="620958" y="2888583"/>
            <a:ext cx="936079" cy="2501321"/>
          </a:xfrm>
          <a:prstGeom prst="rect">
            <a:avLst/>
          </a:prstGeom>
        </p:spPr>
        <p:txBody>
          <a:bodyPr lIns="0" tIns="180000" rIns="0" bIns="0" anchor="t"/>
          <a:lstStyle>
            <a:lvl1pPr algn="r" defTabSz="456831" rtl="0" fontAlgn="auto" hangingPunct="0">
              <a:lnSpc>
                <a:spcPct val="90000"/>
              </a:lnSpc>
              <a:spcBef>
                <a:spcPts val="0"/>
              </a:spcBef>
              <a:spcAft>
                <a:spcPts val="0"/>
              </a:spcAft>
              <a:defRPr lang="pl-PL" sz="5999" b="0" kern="0" spc="-360" dirty="0">
                <a:gradFill flip="none" rotWithShape="1">
                  <a:gsLst>
                    <a:gs pos="10000">
                      <a:schemeClr val="accent4"/>
                    </a:gs>
                    <a:gs pos="32830">
                      <a:schemeClr val="accent1"/>
                    </a:gs>
                    <a:gs pos="66000">
                      <a:schemeClr val="accent2"/>
                    </a:gs>
                    <a:gs pos="100000">
                      <a:schemeClr val="accent6"/>
                    </a:gs>
                  </a:gsLst>
                  <a:lin ang="16800000" scaled="0"/>
                </a:gradFill>
                <a:latin typeface="+mj-lt"/>
                <a:ea typeface="+mn-ea"/>
                <a:cs typeface="+mn-cs"/>
              </a:defRPr>
            </a:lvl1pPr>
          </a:lstStyle>
          <a:p>
            <a:pPr lvl="0"/>
            <a:r>
              <a:rPr lang="pl-PL"/>
              <a:t>##</a:t>
            </a:r>
          </a:p>
        </p:txBody>
      </p:sp>
      <p:sp>
        <p:nvSpPr>
          <p:cNvPr id="15" name="Text Placeholder 14">
            <a:extLst>
              <a:ext uri="{FF2B5EF4-FFF2-40B4-BE49-F238E27FC236}">
                <a16:creationId xmlns:a16="http://schemas.microsoft.com/office/drawing/2014/main" id="{AE12810D-DDD7-4748-9F6E-1031EB5825AC}"/>
              </a:ext>
            </a:extLst>
          </p:cNvPr>
          <p:cNvSpPr>
            <a:spLocks noGrp="1"/>
          </p:cNvSpPr>
          <p:nvPr>
            <p:ph type="body" sz="quarter" idx="11" hasCustomPrompt="1"/>
          </p:nvPr>
        </p:nvSpPr>
        <p:spPr>
          <a:xfrm>
            <a:off x="1761395" y="2888583"/>
            <a:ext cx="4430688" cy="2501321"/>
          </a:xfrm>
          <a:prstGeom prst="rect">
            <a:avLst/>
          </a:prstGeom>
        </p:spPr>
        <p:txBody>
          <a:bodyPr lIns="0" tIns="72000" rIns="0" bIns="0"/>
          <a:lstStyle>
            <a:lvl1pPr>
              <a:defRPr lang="en-US" sz="5996" kern="0" spc="-180" dirty="0" smtClean="0">
                <a:solidFill>
                  <a:srgbClr val="000000"/>
                </a:solidFill>
                <a:latin typeface="+mj-lt"/>
                <a:ea typeface="+mn-ea"/>
                <a:cs typeface="+mn-cs"/>
              </a:defRPr>
            </a:lvl1pPr>
          </a:lstStyle>
          <a:p>
            <a:pPr lvl="0"/>
            <a:r>
              <a:rPr lang="pl-PL"/>
              <a:t>Section title here</a:t>
            </a:r>
            <a:endParaRPr lang="en-US"/>
          </a:p>
        </p:txBody>
      </p:sp>
      <p:sp>
        <p:nvSpPr>
          <p:cNvPr id="19" name="Text Placeholder 18">
            <a:extLst>
              <a:ext uri="{FF2B5EF4-FFF2-40B4-BE49-F238E27FC236}">
                <a16:creationId xmlns:a16="http://schemas.microsoft.com/office/drawing/2014/main" id="{9A2B3EB2-66FA-497A-9DD4-A3DCC8408F09}"/>
              </a:ext>
            </a:extLst>
          </p:cNvPr>
          <p:cNvSpPr>
            <a:spLocks noGrp="1"/>
          </p:cNvSpPr>
          <p:nvPr>
            <p:ph type="body" sz="quarter" idx="15" hasCustomPrompt="1"/>
          </p:nvPr>
        </p:nvSpPr>
        <p:spPr>
          <a:xfrm>
            <a:off x="7835787" y="3104434"/>
            <a:ext cx="3726365" cy="3118717"/>
          </a:xfrm>
          <a:prstGeom prst="rect">
            <a:avLst/>
          </a:prstGeom>
        </p:spPr>
        <p:txBody>
          <a:bodyPr lIns="0" tIns="396000" rIns="0" bIns="0"/>
          <a:lstStyle>
            <a:lvl1pPr>
              <a:lnSpc>
                <a:spcPct val="120000"/>
              </a:lnSpc>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placerat</a:t>
            </a:r>
            <a:r>
              <a:rPr lang="en-US"/>
              <a:t>, </a:t>
            </a:r>
            <a:r>
              <a:rPr lang="en-US" err="1"/>
              <a:t>sem</a:t>
            </a:r>
            <a:r>
              <a:rPr lang="en-US"/>
              <a:t> </a:t>
            </a:r>
            <a:r>
              <a:rPr lang="en-US" err="1"/>
              <a:t>laoreet</a:t>
            </a:r>
            <a:r>
              <a:rPr lang="en-US"/>
              <a:t> </a:t>
            </a:r>
            <a:r>
              <a:rPr lang="en-US" err="1"/>
              <a:t>viverra</a:t>
            </a:r>
            <a:r>
              <a:rPr lang="en-US"/>
              <a:t> maximus, </a:t>
            </a:r>
            <a:r>
              <a:rPr lang="en-US" err="1"/>
              <a:t>lacus</a:t>
            </a:r>
            <a:r>
              <a:rPr lang="en-US"/>
              <a:t> ipsum </a:t>
            </a:r>
            <a:r>
              <a:rPr lang="en-US" err="1"/>
              <a:t>egestas</a:t>
            </a:r>
            <a:endParaRPr lang="en-US"/>
          </a:p>
        </p:txBody>
      </p:sp>
      <p:sp>
        <p:nvSpPr>
          <p:cNvPr id="4" name="Footer Placeholder 2">
            <a:extLst>
              <a:ext uri="{FF2B5EF4-FFF2-40B4-BE49-F238E27FC236}">
                <a16:creationId xmlns:a16="http://schemas.microsoft.com/office/drawing/2014/main" id="{77A4E07E-9E09-8F09-3749-F79773DDAFB6}"/>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4205192049"/>
      </p:ext>
    </p:extLst>
  </p:cSld>
  <p:clrMapOvr>
    <a:masterClrMapping/>
  </p:clrMapOvr>
  <p:transition spd="med"/>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Divider slides v1">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70C87B65-7BAC-4CEB-9100-EA542A6FDA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4" y="0"/>
            <a:ext cx="12198635" cy="6858000"/>
          </a:xfrm>
          <a:prstGeom prst="rect">
            <a:avLst/>
          </a:prstGeom>
        </p:spPr>
      </p:pic>
      <p:sp>
        <p:nvSpPr>
          <p:cNvPr id="6" name="Slide Number">
            <a:extLst>
              <a:ext uri="{FF2B5EF4-FFF2-40B4-BE49-F238E27FC236}">
                <a16:creationId xmlns:a16="http://schemas.microsoft.com/office/drawing/2014/main" id="{702EEA9E-A2EF-4CFC-BF48-50F9F5B09558}"/>
              </a:ext>
            </a:extLst>
          </p:cNvPr>
          <p:cNvSpPr>
            <a:spLocks noGrp="1"/>
          </p:cNvSpPr>
          <p:nvPr>
            <p:ph type="sldNum" sz="quarter" idx="2"/>
          </p:nvPr>
        </p:nvSpPr>
        <p:spPr>
          <a:xfrm>
            <a:off x="11562152" y="6443759"/>
            <a:ext cx="247261" cy="132524"/>
          </a:xfrm>
          <a:prstGeom prst="rect">
            <a:avLst/>
          </a:prstGeom>
        </p:spPr>
        <p:txBody>
          <a:bodyPr/>
          <a:lstStyle>
            <a:lvl1pPr>
              <a:defRPr>
                <a:solidFill>
                  <a:schemeClr val="bg1"/>
                </a:solidFill>
                <a:latin typeface="+mn-lt"/>
              </a:defRPr>
            </a:lvl1pPr>
          </a:lstStyle>
          <a:p>
            <a:fld id="{86CB4B4D-7CA3-9044-876B-883B54F8677D}" type="slidenum">
              <a:rPr lang="pl-PL" smtClean="0"/>
              <a:pPr/>
              <a:t>‹#›</a:t>
            </a:fld>
            <a:endParaRPr lang="pl-PL"/>
          </a:p>
        </p:txBody>
      </p:sp>
      <p:sp>
        <p:nvSpPr>
          <p:cNvPr id="3" name="Text Placeholder 2">
            <a:extLst>
              <a:ext uri="{FF2B5EF4-FFF2-40B4-BE49-F238E27FC236}">
                <a16:creationId xmlns:a16="http://schemas.microsoft.com/office/drawing/2014/main" id="{CDA3E66E-1D20-4006-9CB7-F1C3E69D6B02}"/>
              </a:ext>
            </a:extLst>
          </p:cNvPr>
          <p:cNvSpPr>
            <a:spLocks noGrp="1"/>
          </p:cNvSpPr>
          <p:nvPr>
            <p:ph type="body" sz="quarter" idx="10" hasCustomPrompt="1"/>
          </p:nvPr>
        </p:nvSpPr>
        <p:spPr>
          <a:xfrm>
            <a:off x="620958" y="2888583"/>
            <a:ext cx="936079" cy="2501321"/>
          </a:xfrm>
          <a:prstGeom prst="rect">
            <a:avLst/>
          </a:prstGeom>
        </p:spPr>
        <p:txBody>
          <a:bodyPr lIns="0" tIns="180000" rIns="0" bIns="0" anchor="t"/>
          <a:lstStyle>
            <a:lvl1pPr algn="r" defTabSz="456831" rtl="0" fontAlgn="auto" hangingPunct="0">
              <a:lnSpc>
                <a:spcPct val="90000"/>
              </a:lnSpc>
              <a:spcBef>
                <a:spcPts val="0"/>
              </a:spcBef>
              <a:spcAft>
                <a:spcPts val="0"/>
              </a:spcAft>
              <a:defRPr lang="pl-PL" sz="5999" b="0" kern="0" spc="-360" dirty="0">
                <a:solidFill>
                  <a:schemeClr val="tx1"/>
                </a:solidFill>
                <a:latin typeface="+mj-lt"/>
                <a:ea typeface="+mn-ea"/>
                <a:cs typeface="+mn-cs"/>
              </a:defRPr>
            </a:lvl1pPr>
          </a:lstStyle>
          <a:p>
            <a:pPr lvl="0"/>
            <a:r>
              <a:rPr lang="pl-PL"/>
              <a:t>##</a:t>
            </a:r>
          </a:p>
        </p:txBody>
      </p:sp>
      <p:sp>
        <p:nvSpPr>
          <p:cNvPr id="15" name="Text Placeholder 14">
            <a:extLst>
              <a:ext uri="{FF2B5EF4-FFF2-40B4-BE49-F238E27FC236}">
                <a16:creationId xmlns:a16="http://schemas.microsoft.com/office/drawing/2014/main" id="{AE12810D-DDD7-4748-9F6E-1031EB5825AC}"/>
              </a:ext>
            </a:extLst>
          </p:cNvPr>
          <p:cNvSpPr>
            <a:spLocks noGrp="1"/>
          </p:cNvSpPr>
          <p:nvPr>
            <p:ph type="body" sz="quarter" idx="11" hasCustomPrompt="1"/>
          </p:nvPr>
        </p:nvSpPr>
        <p:spPr>
          <a:xfrm>
            <a:off x="1761395" y="2888583"/>
            <a:ext cx="4430688" cy="2501321"/>
          </a:xfrm>
          <a:prstGeom prst="rect">
            <a:avLst/>
          </a:prstGeom>
        </p:spPr>
        <p:txBody>
          <a:bodyPr lIns="0" tIns="72000" rIns="0" bIns="0"/>
          <a:lstStyle>
            <a:lvl1pPr>
              <a:defRPr lang="en-US" sz="5996" kern="0" spc="-180" dirty="0" smtClean="0">
                <a:solidFill>
                  <a:schemeClr val="bg1"/>
                </a:solidFill>
                <a:latin typeface="+mj-lt"/>
                <a:ea typeface="+mn-ea"/>
                <a:cs typeface="+mn-cs"/>
              </a:defRPr>
            </a:lvl1pPr>
          </a:lstStyle>
          <a:p>
            <a:pPr lvl="0"/>
            <a:r>
              <a:rPr lang="pl-PL"/>
              <a:t>Section title here</a:t>
            </a:r>
            <a:endParaRPr lang="en-US"/>
          </a:p>
        </p:txBody>
      </p:sp>
      <p:sp>
        <p:nvSpPr>
          <p:cNvPr id="19" name="Text Placeholder 18">
            <a:extLst>
              <a:ext uri="{FF2B5EF4-FFF2-40B4-BE49-F238E27FC236}">
                <a16:creationId xmlns:a16="http://schemas.microsoft.com/office/drawing/2014/main" id="{9A2B3EB2-66FA-497A-9DD4-A3DCC8408F09}"/>
              </a:ext>
            </a:extLst>
          </p:cNvPr>
          <p:cNvSpPr>
            <a:spLocks noGrp="1"/>
          </p:cNvSpPr>
          <p:nvPr>
            <p:ph type="body" sz="quarter" idx="15" hasCustomPrompt="1"/>
          </p:nvPr>
        </p:nvSpPr>
        <p:spPr>
          <a:xfrm>
            <a:off x="7835787" y="3104434"/>
            <a:ext cx="3726365" cy="3118717"/>
          </a:xfrm>
          <a:prstGeom prst="rect">
            <a:avLst/>
          </a:prstGeom>
        </p:spPr>
        <p:txBody>
          <a:bodyPr lIns="0" tIns="396000" rIns="0" bIns="0"/>
          <a:lstStyle>
            <a:lvl1pPr>
              <a:lnSpc>
                <a:spcPct val="120000"/>
              </a:lnSpc>
              <a:defRPr sz="1600">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placerat</a:t>
            </a:r>
            <a:r>
              <a:rPr lang="en-US"/>
              <a:t>, </a:t>
            </a:r>
            <a:r>
              <a:rPr lang="en-US" err="1"/>
              <a:t>sem</a:t>
            </a:r>
            <a:r>
              <a:rPr lang="en-US"/>
              <a:t> </a:t>
            </a:r>
            <a:r>
              <a:rPr lang="en-US" err="1"/>
              <a:t>laoreet</a:t>
            </a:r>
            <a:r>
              <a:rPr lang="en-US"/>
              <a:t> </a:t>
            </a:r>
            <a:r>
              <a:rPr lang="en-US" err="1"/>
              <a:t>viverra</a:t>
            </a:r>
            <a:r>
              <a:rPr lang="en-US"/>
              <a:t> maximus, </a:t>
            </a:r>
            <a:r>
              <a:rPr lang="en-US" err="1"/>
              <a:t>lacus</a:t>
            </a:r>
            <a:r>
              <a:rPr lang="en-US"/>
              <a:t> ipsum </a:t>
            </a:r>
            <a:r>
              <a:rPr lang="en-US" err="1"/>
              <a:t>egestas</a:t>
            </a:r>
            <a:endParaRPr lang="en-US"/>
          </a:p>
        </p:txBody>
      </p:sp>
      <p:sp>
        <p:nvSpPr>
          <p:cNvPr id="2" name="Footer Placeholder 2">
            <a:extLst>
              <a:ext uri="{FF2B5EF4-FFF2-40B4-BE49-F238E27FC236}">
                <a16:creationId xmlns:a16="http://schemas.microsoft.com/office/drawing/2014/main" id="{DE92EB43-E0A6-D6BE-C09C-57EDD9A46ABC}"/>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2900478421"/>
      </p:ext>
    </p:extLst>
  </p:cSld>
  <p:clrMapOvr>
    <a:masterClrMapping/>
  </p:clrMapOvr>
  <p:transition spd="med"/>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s v5">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F9A6B860-F9E4-4357-AE63-27A8D81216D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4" y="0"/>
            <a:ext cx="12198635" cy="6858000"/>
          </a:xfrm>
          <a:prstGeom prst="rect">
            <a:avLst/>
          </a:prstGeom>
        </p:spPr>
      </p:pic>
      <p:sp>
        <p:nvSpPr>
          <p:cNvPr id="11" name="Rectangle 10">
            <a:extLst>
              <a:ext uri="{FF2B5EF4-FFF2-40B4-BE49-F238E27FC236}">
                <a16:creationId xmlns:a16="http://schemas.microsoft.com/office/drawing/2014/main" id="{F3D2C09E-180E-4ED6-B165-A50711D574E8}"/>
              </a:ext>
            </a:extLst>
          </p:cNvPr>
          <p:cNvSpPr/>
          <p:nvPr userDrawn="1"/>
        </p:nvSpPr>
        <p:spPr>
          <a:xfrm>
            <a:off x="152180" y="160303"/>
            <a:ext cx="12039821" cy="669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07" bIns="91407" rtlCol="0" anchor="ctr"/>
          <a:lstStyle/>
          <a:p>
            <a:pPr algn="ctr"/>
            <a:endParaRPr lang="pl-PL" sz="7997" err="1"/>
          </a:p>
        </p:txBody>
      </p:sp>
      <p:pic>
        <p:nvPicPr>
          <p:cNvPr id="12" name="Picture 11">
            <a:extLst>
              <a:ext uri="{FF2B5EF4-FFF2-40B4-BE49-F238E27FC236}">
                <a16:creationId xmlns:a16="http://schemas.microsoft.com/office/drawing/2014/main" id="{7EEADC5A-42DC-49FA-B274-BDBCD2BFB701}"/>
              </a:ext>
            </a:extLst>
          </p:cNvPr>
          <p:cNvPicPr>
            <a:picLocks noChangeAspect="1"/>
          </p:cNvPicPr>
          <p:nvPr userDrawn="1"/>
        </p:nvPicPr>
        <p:blipFill>
          <a:blip r:embed="rId3"/>
          <a:srcRect/>
          <a:stretch/>
        </p:blipFill>
        <p:spPr>
          <a:xfrm>
            <a:off x="583283" y="6376311"/>
            <a:ext cx="1281651" cy="214908"/>
          </a:xfrm>
          <a:prstGeom prst="rect">
            <a:avLst/>
          </a:prstGeom>
        </p:spPr>
      </p:pic>
      <p:sp>
        <p:nvSpPr>
          <p:cNvPr id="8" name="Text Placeholder 4">
            <a:extLst>
              <a:ext uri="{FF2B5EF4-FFF2-40B4-BE49-F238E27FC236}">
                <a16:creationId xmlns:a16="http://schemas.microsoft.com/office/drawing/2014/main" id="{7D8DD8E8-6EC4-4A1B-8131-73A8EFF95B5D}"/>
              </a:ext>
            </a:extLst>
          </p:cNvPr>
          <p:cNvSpPr>
            <a:spLocks noGrp="1"/>
          </p:cNvSpPr>
          <p:nvPr>
            <p:ph type="body" sz="quarter" idx="10" hasCustomPrompt="1"/>
          </p:nvPr>
        </p:nvSpPr>
        <p:spPr>
          <a:xfrm>
            <a:off x="620957" y="2287232"/>
            <a:ext cx="3493865" cy="1439529"/>
          </a:xfrm>
          <a:prstGeom prst="rect">
            <a:avLst/>
          </a:prstGeom>
        </p:spPr>
        <p:txBody>
          <a:bodyPr lIns="0" tIns="72000" rIns="0" bIns="0"/>
          <a:lstStyle>
            <a:lvl1pPr>
              <a:defRPr lang="en-US" sz="2000" kern="0" spc="-39" dirty="0" smtClean="0">
                <a:solidFill>
                  <a:srgbClr val="000000"/>
                </a:solidFill>
                <a:latin typeface="+mn-lt"/>
                <a:ea typeface="+mn-ea"/>
                <a:cs typeface="+mn-cs"/>
              </a:defRPr>
            </a:lvl1pPr>
          </a:lstStyle>
          <a:p>
            <a:pPr lvl="0"/>
            <a:r>
              <a:rPr lang="pl-PL"/>
              <a:t>Section</a:t>
            </a:r>
            <a:endParaRPr lang="en-US"/>
          </a:p>
        </p:txBody>
      </p:sp>
      <p:sp>
        <p:nvSpPr>
          <p:cNvPr id="9" name="Text Placeholder 14">
            <a:extLst>
              <a:ext uri="{FF2B5EF4-FFF2-40B4-BE49-F238E27FC236}">
                <a16:creationId xmlns:a16="http://schemas.microsoft.com/office/drawing/2014/main" id="{A42EA067-D448-42F6-AAA8-2A0A15437385}"/>
              </a:ext>
            </a:extLst>
          </p:cNvPr>
          <p:cNvSpPr>
            <a:spLocks noGrp="1"/>
          </p:cNvSpPr>
          <p:nvPr>
            <p:ph type="body" sz="quarter" idx="12"/>
          </p:nvPr>
        </p:nvSpPr>
        <p:spPr>
          <a:xfrm>
            <a:off x="4330805" y="2287230"/>
            <a:ext cx="7240240" cy="3323287"/>
          </a:xfrm>
          <a:prstGeom prst="rect">
            <a:avLst/>
          </a:prstGeom>
        </p:spPr>
        <p:txBody>
          <a:bodyPr lIns="0" tIns="0" rIns="0" bIns="0"/>
          <a:lstStyle>
            <a:lvl1pPr>
              <a:lnSpc>
                <a:spcPct val="120000"/>
              </a:lnSpc>
              <a:spcAft>
                <a:spcPts val="3000"/>
              </a:spcAft>
              <a:defRPr lang="en-US" sz="3996" b="0" kern="0" spc="-119" dirty="0" smtClean="0">
                <a:solidFill>
                  <a:srgbClr val="000000"/>
                </a:solidFill>
                <a:latin typeface="+mj-lt"/>
                <a:ea typeface="+mn-ea"/>
                <a:cs typeface="+mn-cs"/>
              </a:defRPr>
            </a:lvl1pPr>
            <a:lvl2pPr>
              <a:lnSpc>
                <a:spcPct val="120000"/>
              </a:lnSpc>
              <a:spcAft>
                <a:spcPts val="1200"/>
              </a:spcAft>
              <a:defRPr lang="en-US" sz="2000" b="0" kern="0" spc="-39" dirty="0" smtClean="0">
                <a:solidFill>
                  <a:srgbClr val="000000"/>
                </a:solidFill>
                <a:latin typeface="+mn-lt"/>
                <a:ea typeface="+mn-ea"/>
                <a:cs typeface="+mn-cs"/>
              </a:defRPr>
            </a:lvl2pPr>
            <a:lvl3pPr marL="0" indent="0">
              <a:lnSpc>
                <a:spcPct val="120000"/>
              </a:lnSpc>
              <a:spcAft>
                <a:spcPts val="2400"/>
              </a:spcAft>
              <a:buNone/>
              <a:defRPr lang="en-US" sz="1600" kern="0" spc="-32" dirty="0" smtClean="0">
                <a:solidFill>
                  <a:srgbClr val="000000"/>
                </a:solidFill>
                <a:latin typeface="Graphik"/>
                <a:ea typeface="+mn-ea"/>
                <a:cs typeface="+mn-cs"/>
              </a:defRPr>
            </a:lvl3pPr>
            <a:lvl4pPr>
              <a:defRPr lang="en-US" sz="1600" kern="0" spc="-32" dirty="0" smtClean="0">
                <a:solidFill>
                  <a:srgbClr val="000000"/>
                </a:solidFill>
                <a:latin typeface="Graphik"/>
                <a:ea typeface="+mn-ea"/>
                <a:cs typeface="+mn-cs"/>
              </a:defRPr>
            </a:lvl4pPr>
            <a:lvl5pPr>
              <a:defRPr lang="pl-PL" sz="1600" kern="0" spc="-32" dirty="0">
                <a:solidFill>
                  <a:srgbClr val="000000"/>
                </a:solidFill>
                <a:latin typeface="Graphik"/>
                <a:ea typeface="+mn-ea"/>
                <a:cs typeface="+mn-cs"/>
              </a:defRPr>
            </a:lvl5pPr>
          </a:lstStyle>
          <a:p>
            <a:pPr lvl="0"/>
            <a:r>
              <a:rPr lang="en-US"/>
              <a:t>Click to edit Master text styles</a:t>
            </a:r>
          </a:p>
          <a:p>
            <a:pPr lvl="1"/>
            <a:r>
              <a:rPr lang="en-US"/>
              <a:t>Second level</a:t>
            </a:r>
          </a:p>
        </p:txBody>
      </p:sp>
      <p:sp>
        <p:nvSpPr>
          <p:cNvPr id="13" name="Slide Number">
            <a:extLst>
              <a:ext uri="{FF2B5EF4-FFF2-40B4-BE49-F238E27FC236}">
                <a16:creationId xmlns:a16="http://schemas.microsoft.com/office/drawing/2014/main" id="{D7588893-67E7-4854-8DB2-50807AC3FA5E}"/>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E3AE5721-202C-7E8A-3A6B-E7EECBFFA331}"/>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1367380227"/>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tats with picture v1">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F70DFE0B-02AD-401E-AA59-C4B1C9DBD1D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41341" y="1"/>
            <a:ext cx="6850660" cy="6223147"/>
          </a:xfrm>
          <a:prstGeom prst="rect">
            <a:avLst/>
          </a:prstGeom>
        </p:spPr>
      </p:pic>
      <p:sp>
        <p:nvSpPr>
          <p:cNvPr id="3" name="Picture Placeholder 2">
            <a:extLst>
              <a:ext uri="{FF2B5EF4-FFF2-40B4-BE49-F238E27FC236}">
                <a16:creationId xmlns:a16="http://schemas.microsoft.com/office/drawing/2014/main" id="{E498A119-DC74-433F-9CFA-798847ECCD2E}"/>
              </a:ext>
            </a:extLst>
          </p:cNvPr>
          <p:cNvSpPr>
            <a:spLocks noGrp="1"/>
          </p:cNvSpPr>
          <p:nvPr>
            <p:ph type="pic" sz="quarter" idx="12"/>
          </p:nvPr>
        </p:nvSpPr>
        <p:spPr>
          <a:xfrm>
            <a:off x="6192083" y="1"/>
            <a:ext cx="5999919" cy="5389903"/>
          </a:xfrm>
          <a:prstGeom prst="rect">
            <a:avLst/>
          </a:prstGeom>
          <a:solidFill>
            <a:schemeClr val="bg1">
              <a:lumMod val="95000"/>
            </a:schemeClr>
          </a:solidFill>
        </p:spPr>
        <p:txBody>
          <a:bodyPr anchor="ctr"/>
          <a:lstStyle>
            <a:lvl1pPr algn="ctr">
              <a:defRPr sz="1600"/>
            </a:lvl1pPr>
          </a:lstStyle>
          <a:p>
            <a:endParaRPr lang="pl-PL"/>
          </a:p>
        </p:txBody>
      </p:sp>
      <p:sp>
        <p:nvSpPr>
          <p:cNvPr id="15" name="Text Placeholder 8">
            <a:extLst>
              <a:ext uri="{FF2B5EF4-FFF2-40B4-BE49-F238E27FC236}">
                <a16:creationId xmlns:a16="http://schemas.microsoft.com/office/drawing/2014/main" id="{CDAB1AC7-B57B-4865-83AF-2A72A0E5E840}"/>
              </a:ext>
            </a:extLst>
          </p:cNvPr>
          <p:cNvSpPr>
            <a:spLocks noGrp="1"/>
          </p:cNvSpPr>
          <p:nvPr>
            <p:ph type="body" sz="quarter" idx="13"/>
          </p:nvPr>
        </p:nvSpPr>
        <p:spPr>
          <a:xfrm>
            <a:off x="643150" y="1449054"/>
            <a:ext cx="3471671" cy="612633"/>
          </a:xfrm>
          <a:prstGeom prst="rect">
            <a:avLst/>
          </a:prstGeom>
        </p:spPr>
        <p:txBody>
          <a:bodyPr lIns="0" tIns="0" rIns="216000" bIns="0"/>
          <a:lstStyle>
            <a:lvl1pPr>
              <a:lnSpc>
                <a:spcPct val="120000"/>
              </a:lnSpc>
              <a:spcAft>
                <a:spcPts val="1800"/>
              </a:spcAft>
              <a:defRPr lang="en-US" sz="1999" kern="0" spc="0" dirty="0" smtClean="0">
                <a:solidFill>
                  <a:srgbClr val="000000"/>
                </a:solidFill>
                <a:latin typeface="+mn-lt"/>
                <a:ea typeface="+mn-ea"/>
                <a:cs typeface="+mn-cs"/>
              </a:defRPr>
            </a:lvl1pPr>
            <a:lvl2pPr>
              <a:lnSpc>
                <a:spcPct val="150000"/>
              </a:lnSpc>
              <a:defRPr lang="en-US" sz="1400" kern="0" spc="0" dirty="0" smtClean="0">
                <a:solidFill>
                  <a:srgbClr val="000000"/>
                </a:solidFill>
                <a:latin typeface="Graphik"/>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en-US"/>
              <a:t>Click to edit Master text styles</a:t>
            </a:r>
          </a:p>
        </p:txBody>
      </p:sp>
      <p:sp>
        <p:nvSpPr>
          <p:cNvPr id="17" name="Text Placeholder 8">
            <a:extLst>
              <a:ext uri="{FF2B5EF4-FFF2-40B4-BE49-F238E27FC236}">
                <a16:creationId xmlns:a16="http://schemas.microsoft.com/office/drawing/2014/main" id="{06AD4F92-00AD-4096-BE2F-4A10C9E87FEA}"/>
              </a:ext>
            </a:extLst>
          </p:cNvPr>
          <p:cNvSpPr>
            <a:spLocks noGrp="1"/>
          </p:cNvSpPr>
          <p:nvPr>
            <p:ph type="body" sz="quarter" idx="14" hasCustomPrompt="1"/>
          </p:nvPr>
        </p:nvSpPr>
        <p:spPr>
          <a:xfrm>
            <a:off x="608634" y="4780443"/>
            <a:ext cx="3506188" cy="1442704"/>
          </a:xfrm>
          <a:prstGeom prst="rect">
            <a:avLst/>
          </a:prstGeom>
        </p:spPr>
        <p:txBody>
          <a:bodyPr lIns="0" tIns="0" rIns="216000" bIns="0"/>
          <a:lstStyle>
            <a:lvl1pPr>
              <a:lnSpc>
                <a:spcPct val="150000"/>
              </a:lnSpc>
              <a:spcAft>
                <a:spcPts val="1800"/>
              </a:spcAft>
              <a:defRPr lang="en-US" sz="1999" kern="0" spc="0" dirty="0" smtClean="0">
                <a:solidFill>
                  <a:srgbClr val="000000"/>
                </a:solidFill>
                <a:latin typeface="Graphik"/>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100" spc="0">
                <a:latin typeface="+mn-lt"/>
              </a:defRPr>
            </a:lvl5pPr>
          </a:lstStyle>
          <a:p>
            <a:pPr lvl="1"/>
            <a:r>
              <a:rPr lang="en-US"/>
              <a:t>Second level</a:t>
            </a:r>
          </a:p>
          <a:p>
            <a:pPr lvl="2"/>
            <a:r>
              <a:rPr lang="en-US"/>
              <a:t>Third level</a:t>
            </a:r>
          </a:p>
          <a:p>
            <a:pPr lvl="3"/>
            <a:r>
              <a:rPr lang="en-US"/>
              <a:t>Fourth level</a:t>
            </a:r>
          </a:p>
          <a:p>
            <a:pPr lvl="4"/>
            <a:r>
              <a:rPr lang="en-US"/>
              <a:t>Fifth level</a:t>
            </a:r>
            <a:endParaRPr lang="pl-PL"/>
          </a:p>
        </p:txBody>
      </p:sp>
      <p:sp>
        <p:nvSpPr>
          <p:cNvPr id="18" name="Text Placeholder 8">
            <a:extLst>
              <a:ext uri="{FF2B5EF4-FFF2-40B4-BE49-F238E27FC236}">
                <a16:creationId xmlns:a16="http://schemas.microsoft.com/office/drawing/2014/main" id="{C3FE3695-4535-4508-853C-60A6F805CA38}"/>
              </a:ext>
            </a:extLst>
          </p:cNvPr>
          <p:cNvSpPr>
            <a:spLocks noGrp="1"/>
          </p:cNvSpPr>
          <p:nvPr>
            <p:ph type="body" sz="quarter" idx="11" hasCustomPrompt="1"/>
          </p:nvPr>
        </p:nvSpPr>
        <p:spPr>
          <a:xfrm>
            <a:off x="643150" y="2277537"/>
            <a:ext cx="3471671" cy="2272775"/>
          </a:xfrm>
          <a:prstGeom prst="rect">
            <a:avLst/>
          </a:prstGeom>
        </p:spPr>
        <p:txBody>
          <a:bodyPr lIns="0" tIns="0" rIns="216000" bIns="0" anchor="b"/>
          <a:lstStyle>
            <a:lvl1pPr>
              <a:lnSpc>
                <a:spcPct val="100000"/>
              </a:lnSpc>
              <a:spcAft>
                <a:spcPts val="1800"/>
              </a:spcAft>
              <a:defRPr lang="en-US" sz="8993" b="0" kern="0" spc="-360" dirty="0">
                <a:gradFill flip="none" rotWithShape="1">
                  <a:gsLst>
                    <a:gs pos="10000">
                      <a:srgbClr val="F343AE"/>
                    </a:gs>
                    <a:gs pos="32830">
                      <a:schemeClr val="accent1"/>
                    </a:gs>
                    <a:gs pos="63000">
                      <a:srgbClr val="8220FC"/>
                    </a:gs>
                    <a:gs pos="86000">
                      <a:srgbClr val="5D5FFA"/>
                    </a:gs>
                  </a:gsLst>
                  <a:lin ang="18900000" scaled="0"/>
                </a:gradFill>
                <a:latin typeface="+mj-lt"/>
                <a:ea typeface="+mn-ea"/>
                <a:cs typeface="+mn-cs"/>
              </a:defRPr>
            </a:lvl1pPr>
            <a:lvl2pPr>
              <a:lnSpc>
                <a:spcPct val="150000"/>
              </a:lnSpc>
              <a:defRPr lang="en-US" sz="1400" kern="0" spc="0" dirty="0" smtClean="0">
                <a:solidFill>
                  <a:srgbClr val="000000"/>
                </a:solidFill>
                <a:latin typeface="Graphik"/>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pl-PL"/>
              <a:t>XX%</a:t>
            </a:r>
            <a:endParaRPr lang="en-US"/>
          </a:p>
        </p:txBody>
      </p:sp>
      <p:sp>
        <p:nvSpPr>
          <p:cNvPr id="9" name="Slide Number">
            <a:extLst>
              <a:ext uri="{FF2B5EF4-FFF2-40B4-BE49-F238E27FC236}">
                <a16:creationId xmlns:a16="http://schemas.microsoft.com/office/drawing/2014/main" id="{994267C7-BE01-4FA7-A590-E722A37F598C}"/>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B3BB6116-0AC2-9297-27B8-FEB9969EB468}"/>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1175190781"/>
      </p:ext>
    </p:extLst>
  </p:cSld>
  <p:clrMapOvr>
    <a:masterClrMapping/>
  </p:clrMapOvr>
  <p:transition spd="med"/>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Stats with picture v1">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F70DFE0B-02AD-401E-AA59-C4B1C9DBD1D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60116" y="2"/>
            <a:ext cx="6431885" cy="5831127"/>
          </a:xfrm>
          <a:prstGeom prst="rect">
            <a:avLst/>
          </a:prstGeom>
        </p:spPr>
      </p:pic>
      <p:sp>
        <p:nvSpPr>
          <p:cNvPr id="3" name="Picture Placeholder 2">
            <a:extLst>
              <a:ext uri="{FF2B5EF4-FFF2-40B4-BE49-F238E27FC236}">
                <a16:creationId xmlns:a16="http://schemas.microsoft.com/office/drawing/2014/main" id="{E498A119-DC74-433F-9CFA-798847ECCD2E}"/>
              </a:ext>
            </a:extLst>
          </p:cNvPr>
          <p:cNvSpPr>
            <a:spLocks noGrp="1"/>
          </p:cNvSpPr>
          <p:nvPr>
            <p:ph type="pic" sz="quarter" idx="12"/>
          </p:nvPr>
        </p:nvSpPr>
        <p:spPr>
          <a:xfrm>
            <a:off x="5976100" y="5"/>
            <a:ext cx="6215901" cy="5610513"/>
          </a:xfrm>
          <a:prstGeom prst="rect">
            <a:avLst/>
          </a:prstGeom>
          <a:solidFill>
            <a:schemeClr val="bg1">
              <a:lumMod val="95000"/>
            </a:schemeClr>
          </a:solidFill>
        </p:spPr>
        <p:txBody>
          <a:bodyPr anchor="ctr"/>
          <a:lstStyle>
            <a:lvl1pPr algn="ctr">
              <a:defRPr sz="1600"/>
            </a:lvl1pPr>
          </a:lstStyle>
          <a:p>
            <a:endParaRPr lang="pl-PL"/>
          </a:p>
        </p:txBody>
      </p:sp>
      <p:sp>
        <p:nvSpPr>
          <p:cNvPr id="15" name="Text Placeholder 8">
            <a:extLst>
              <a:ext uri="{FF2B5EF4-FFF2-40B4-BE49-F238E27FC236}">
                <a16:creationId xmlns:a16="http://schemas.microsoft.com/office/drawing/2014/main" id="{CDAB1AC7-B57B-4865-83AF-2A72A0E5E840}"/>
              </a:ext>
            </a:extLst>
          </p:cNvPr>
          <p:cNvSpPr>
            <a:spLocks noGrp="1"/>
          </p:cNvSpPr>
          <p:nvPr>
            <p:ph type="body" sz="quarter" idx="13"/>
          </p:nvPr>
        </p:nvSpPr>
        <p:spPr>
          <a:xfrm>
            <a:off x="643150" y="1449054"/>
            <a:ext cx="3471671" cy="612633"/>
          </a:xfrm>
          <a:prstGeom prst="rect">
            <a:avLst/>
          </a:prstGeom>
        </p:spPr>
        <p:txBody>
          <a:bodyPr lIns="0" tIns="0" rIns="216000" bIns="0"/>
          <a:lstStyle>
            <a:lvl1pPr>
              <a:lnSpc>
                <a:spcPct val="120000"/>
              </a:lnSpc>
              <a:spcAft>
                <a:spcPts val="1800"/>
              </a:spcAft>
              <a:defRPr lang="en-US" sz="1999" kern="0" spc="0" dirty="0" smtClean="0">
                <a:solidFill>
                  <a:srgbClr val="000000"/>
                </a:solidFill>
                <a:latin typeface="+mn-lt"/>
                <a:ea typeface="+mn-ea"/>
                <a:cs typeface="+mn-cs"/>
              </a:defRPr>
            </a:lvl1pPr>
            <a:lvl2pPr>
              <a:lnSpc>
                <a:spcPct val="150000"/>
              </a:lnSpc>
              <a:defRPr lang="en-US" sz="1400" kern="0" spc="0" dirty="0" smtClean="0">
                <a:solidFill>
                  <a:srgbClr val="000000"/>
                </a:solidFill>
                <a:latin typeface="Graphik"/>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en-US"/>
              <a:t>Click to edit Master text styles</a:t>
            </a:r>
          </a:p>
        </p:txBody>
      </p:sp>
      <p:sp>
        <p:nvSpPr>
          <p:cNvPr id="17" name="Text Placeholder 8">
            <a:extLst>
              <a:ext uri="{FF2B5EF4-FFF2-40B4-BE49-F238E27FC236}">
                <a16:creationId xmlns:a16="http://schemas.microsoft.com/office/drawing/2014/main" id="{06AD4F92-00AD-4096-BE2F-4A10C9E87FEA}"/>
              </a:ext>
            </a:extLst>
          </p:cNvPr>
          <p:cNvSpPr>
            <a:spLocks noGrp="1"/>
          </p:cNvSpPr>
          <p:nvPr>
            <p:ph type="body" sz="quarter" idx="14" hasCustomPrompt="1"/>
          </p:nvPr>
        </p:nvSpPr>
        <p:spPr>
          <a:xfrm>
            <a:off x="608634" y="4780443"/>
            <a:ext cx="3506188" cy="1442704"/>
          </a:xfrm>
          <a:prstGeom prst="rect">
            <a:avLst/>
          </a:prstGeom>
        </p:spPr>
        <p:txBody>
          <a:bodyPr lIns="0" tIns="0" rIns="216000" bIns="0"/>
          <a:lstStyle>
            <a:lvl1pPr>
              <a:lnSpc>
                <a:spcPct val="150000"/>
              </a:lnSpc>
              <a:spcAft>
                <a:spcPts val="1800"/>
              </a:spcAft>
              <a:defRPr lang="en-US" sz="1999" kern="0" spc="0" dirty="0" smtClean="0">
                <a:solidFill>
                  <a:srgbClr val="000000"/>
                </a:solidFill>
                <a:latin typeface="Graphik"/>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100" spc="0">
                <a:latin typeface="+mn-lt"/>
              </a:defRPr>
            </a:lvl5pPr>
          </a:lstStyle>
          <a:p>
            <a:pPr lvl="1"/>
            <a:r>
              <a:rPr lang="en-US"/>
              <a:t>Second level</a:t>
            </a:r>
          </a:p>
          <a:p>
            <a:pPr lvl="2"/>
            <a:r>
              <a:rPr lang="en-US"/>
              <a:t>Third level</a:t>
            </a:r>
          </a:p>
          <a:p>
            <a:pPr lvl="3"/>
            <a:r>
              <a:rPr lang="en-US"/>
              <a:t>Fourth level</a:t>
            </a:r>
          </a:p>
          <a:p>
            <a:pPr lvl="4"/>
            <a:r>
              <a:rPr lang="en-US"/>
              <a:t>Fifth level</a:t>
            </a:r>
            <a:endParaRPr lang="pl-PL"/>
          </a:p>
        </p:txBody>
      </p:sp>
      <p:sp>
        <p:nvSpPr>
          <p:cNvPr id="18" name="Text Placeholder 8">
            <a:extLst>
              <a:ext uri="{FF2B5EF4-FFF2-40B4-BE49-F238E27FC236}">
                <a16:creationId xmlns:a16="http://schemas.microsoft.com/office/drawing/2014/main" id="{C3FE3695-4535-4508-853C-60A6F805CA38}"/>
              </a:ext>
            </a:extLst>
          </p:cNvPr>
          <p:cNvSpPr>
            <a:spLocks noGrp="1"/>
          </p:cNvSpPr>
          <p:nvPr>
            <p:ph type="body" sz="quarter" idx="11" hasCustomPrompt="1"/>
          </p:nvPr>
        </p:nvSpPr>
        <p:spPr>
          <a:xfrm>
            <a:off x="643150" y="2277537"/>
            <a:ext cx="3471671" cy="2272775"/>
          </a:xfrm>
          <a:prstGeom prst="rect">
            <a:avLst/>
          </a:prstGeom>
        </p:spPr>
        <p:txBody>
          <a:bodyPr lIns="0" tIns="0" rIns="216000" bIns="0" anchor="b"/>
          <a:lstStyle>
            <a:lvl1pPr>
              <a:lnSpc>
                <a:spcPct val="100000"/>
              </a:lnSpc>
              <a:spcAft>
                <a:spcPts val="1800"/>
              </a:spcAft>
              <a:defRPr lang="en-US" sz="8993" b="0" kern="0" spc="-360" dirty="0">
                <a:gradFill flip="none" rotWithShape="1">
                  <a:gsLst>
                    <a:gs pos="10000">
                      <a:srgbClr val="F343AE"/>
                    </a:gs>
                    <a:gs pos="32830">
                      <a:schemeClr val="accent1"/>
                    </a:gs>
                    <a:gs pos="63000">
                      <a:srgbClr val="8220FC"/>
                    </a:gs>
                    <a:gs pos="86000">
                      <a:srgbClr val="5D5FFA"/>
                    </a:gs>
                  </a:gsLst>
                  <a:lin ang="18900000" scaled="0"/>
                </a:gradFill>
                <a:latin typeface="+mj-lt"/>
                <a:ea typeface="+mn-ea"/>
                <a:cs typeface="+mn-cs"/>
              </a:defRPr>
            </a:lvl1pPr>
            <a:lvl2pPr>
              <a:lnSpc>
                <a:spcPct val="150000"/>
              </a:lnSpc>
              <a:defRPr lang="en-US" sz="1400" kern="0" spc="0" dirty="0" smtClean="0">
                <a:solidFill>
                  <a:srgbClr val="000000"/>
                </a:solidFill>
                <a:latin typeface="Graphik"/>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pl-PL"/>
              <a:t>XX%</a:t>
            </a:r>
            <a:endParaRPr lang="en-US"/>
          </a:p>
        </p:txBody>
      </p:sp>
      <p:sp>
        <p:nvSpPr>
          <p:cNvPr id="9" name="Slide Number">
            <a:extLst>
              <a:ext uri="{FF2B5EF4-FFF2-40B4-BE49-F238E27FC236}">
                <a16:creationId xmlns:a16="http://schemas.microsoft.com/office/drawing/2014/main" id="{2CED6461-FC7F-43BA-BC66-A4913C8C25CE}"/>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2B16F3B2-B4CC-6ABE-8203-5A37CC1AAD1D}"/>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1665364039"/>
      </p:ext>
    </p:extLst>
  </p:cSld>
  <p:clrMapOvr>
    <a:masterClrMapping/>
  </p:clrMapOvr>
  <p:transition spd="med"/>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tats with picture v2">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E0A9DC50-435B-4E77-8645-19AE319486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986" y="1"/>
            <a:ext cx="6850660" cy="6223147"/>
          </a:xfrm>
          <a:prstGeom prst="rect">
            <a:avLst/>
          </a:prstGeom>
        </p:spPr>
      </p:pic>
      <p:sp>
        <p:nvSpPr>
          <p:cNvPr id="3" name="Picture Placeholder 2">
            <a:extLst>
              <a:ext uri="{FF2B5EF4-FFF2-40B4-BE49-F238E27FC236}">
                <a16:creationId xmlns:a16="http://schemas.microsoft.com/office/drawing/2014/main" id="{E498A119-DC74-433F-9CFA-798847ECCD2E}"/>
              </a:ext>
            </a:extLst>
          </p:cNvPr>
          <p:cNvSpPr>
            <a:spLocks noGrp="1"/>
          </p:cNvSpPr>
          <p:nvPr>
            <p:ph type="pic" sz="quarter" idx="12"/>
          </p:nvPr>
        </p:nvSpPr>
        <p:spPr>
          <a:xfrm>
            <a:off x="-10891" y="1"/>
            <a:ext cx="5986989" cy="5389903"/>
          </a:xfrm>
          <a:prstGeom prst="rect">
            <a:avLst/>
          </a:prstGeom>
          <a:solidFill>
            <a:schemeClr val="bg1">
              <a:lumMod val="95000"/>
            </a:schemeClr>
          </a:solidFill>
        </p:spPr>
        <p:txBody>
          <a:bodyPr anchor="ctr"/>
          <a:lstStyle>
            <a:lvl1pPr algn="ctr">
              <a:defRPr sz="1600"/>
            </a:lvl1pPr>
          </a:lstStyle>
          <a:p>
            <a:endParaRPr lang="pl-PL"/>
          </a:p>
        </p:txBody>
      </p:sp>
      <p:sp>
        <p:nvSpPr>
          <p:cNvPr id="15" name="Text Placeholder 8">
            <a:extLst>
              <a:ext uri="{FF2B5EF4-FFF2-40B4-BE49-F238E27FC236}">
                <a16:creationId xmlns:a16="http://schemas.microsoft.com/office/drawing/2014/main" id="{CDAB1AC7-B57B-4865-83AF-2A72A0E5E840}"/>
              </a:ext>
            </a:extLst>
          </p:cNvPr>
          <p:cNvSpPr>
            <a:spLocks noGrp="1"/>
          </p:cNvSpPr>
          <p:nvPr>
            <p:ph type="body" sz="quarter" idx="13"/>
          </p:nvPr>
        </p:nvSpPr>
        <p:spPr>
          <a:xfrm>
            <a:off x="8050185" y="1449054"/>
            <a:ext cx="3502529" cy="612633"/>
          </a:xfrm>
          <a:prstGeom prst="rect">
            <a:avLst/>
          </a:prstGeom>
        </p:spPr>
        <p:txBody>
          <a:bodyPr lIns="0" tIns="0" rIns="216000" bIns="0"/>
          <a:lstStyle>
            <a:lvl1pPr>
              <a:lnSpc>
                <a:spcPct val="120000"/>
              </a:lnSpc>
              <a:spcAft>
                <a:spcPts val="1800"/>
              </a:spcAft>
              <a:defRPr lang="en-US" sz="1999" kern="0" spc="0" dirty="0" smtClean="0">
                <a:solidFill>
                  <a:srgbClr val="000000"/>
                </a:solidFill>
                <a:latin typeface="+mn-lt"/>
                <a:ea typeface="+mn-ea"/>
                <a:cs typeface="+mn-cs"/>
              </a:defRPr>
            </a:lvl1pPr>
            <a:lvl2pPr>
              <a:lnSpc>
                <a:spcPct val="150000"/>
              </a:lnSpc>
              <a:defRPr lang="en-US" sz="1400" kern="0" spc="0" dirty="0" smtClean="0">
                <a:solidFill>
                  <a:srgbClr val="000000"/>
                </a:solidFill>
                <a:latin typeface="Graphik"/>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en-US"/>
              <a:t>Click to edit Master text styles</a:t>
            </a:r>
          </a:p>
        </p:txBody>
      </p:sp>
      <p:sp>
        <p:nvSpPr>
          <p:cNvPr id="17" name="Text Placeholder 8">
            <a:extLst>
              <a:ext uri="{FF2B5EF4-FFF2-40B4-BE49-F238E27FC236}">
                <a16:creationId xmlns:a16="http://schemas.microsoft.com/office/drawing/2014/main" id="{06AD4F92-00AD-4096-BE2F-4A10C9E87FEA}"/>
              </a:ext>
            </a:extLst>
          </p:cNvPr>
          <p:cNvSpPr>
            <a:spLocks noGrp="1"/>
          </p:cNvSpPr>
          <p:nvPr>
            <p:ph type="body" sz="quarter" idx="14" hasCustomPrompt="1"/>
          </p:nvPr>
        </p:nvSpPr>
        <p:spPr>
          <a:xfrm>
            <a:off x="8050184" y="4781100"/>
            <a:ext cx="3516099" cy="1442048"/>
          </a:xfrm>
          <a:prstGeom prst="rect">
            <a:avLst/>
          </a:prstGeom>
        </p:spPr>
        <p:txBody>
          <a:bodyPr lIns="0" tIns="0" rIns="216000" bIns="0"/>
          <a:lstStyle>
            <a:lvl1pPr>
              <a:lnSpc>
                <a:spcPct val="150000"/>
              </a:lnSpc>
              <a:spcAft>
                <a:spcPts val="1800"/>
              </a:spcAft>
              <a:defRPr lang="en-US" sz="1999" kern="0" spc="0" dirty="0" smtClean="0">
                <a:solidFill>
                  <a:srgbClr val="000000"/>
                </a:solidFill>
                <a:latin typeface="Graphik"/>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100" spc="0">
                <a:latin typeface="+mn-lt"/>
              </a:defRPr>
            </a:lvl5pPr>
          </a:lstStyle>
          <a:p>
            <a:pPr lvl="1"/>
            <a:r>
              <a:rPr lang="en-US"/>
              <a:t>Second level</a:t>
            </a:r>
          </a:p>
          <a:p>
            <a:pPr lvl="2"/>
            <a:r>
              <a:rPr lang="en-US"/>
              <a:t>Third level</a:t>
            </a:r>
          </a:p>
          <a:p>
            <a:pPr lvl="3"/>
            <a:r>
              <a:rPr lang="en-US"/>
              <a:t>Fourth level</a:t>
            </a:r>
          </a:p>
          <a:p>
            <a:pPr lvl="4"/>
            <a:r>
              <a:rPr lang="en-US"/>
              <a:t>Fifth level</a:t>
            </a:r>
            <a:endParaRPr lang="pl-PL"/>
          </a:p>
        </p:txBody>
      </p:sp>
      <p:sp>
        <p:nvSpPr>
          <p:cNvPr id="18" name="Text Placeholder 8">
            <a:extLst>
              <a:ext uri="{FF2B5EF4-FFF2-40B4-BE49-F238E27FC236}">
                <a16:creationId xmlns:a16="http://schemas.microsoft.com/office/drawing/2014/main" id="{C3FE3695-4535-4508-853C-60A6F805CA38}"/>
              </a:ext>
            </a:extLst>
          </p:cNvPr>
          <p:cNvSpPr>
            <a:spLocks noGrp="1"/>
          </p:cNvSpPr>
          <p:nvPr>
            <p:ph type="body" sz="quarter" idx="11" hasCustomPrompt="1"/>
          </p:nvPr>
        </p:nvSpPr>
        <p:spPr>
          <a:xfrm>
            <a:off x="8050185" y="2282299"/>
            <a:ext cx="3502529" cy="2268013"/>
          </a:xfrm>
          <a:prstGeom prst="rect">
            <a:avLst/>
          </a:prstGeom>
        </p:spPr>
        <p:txBody>
          <a:bodyPr lIns="0" tIns="0" rIns="216000" bIns="0" anchor="b"/>
          <a:lstStyle>
            <a:lvl1pPr>
              <a:lnSpc>
                <a:spcPct val="100000"/>
              </a:lnSpc>
              <a:spcAft>
                <a:spcPts val="1800"/>
              </a:spcAft>
              <a:defRPr lang="en-US" sz="8993" kern="0" spc="-360" dirty="0">
                <a:gradFill flip="none" rotWithShape="1">
                  <a:gsLst>
                    <a:gs pos="10000">
                      <a:srgbClr val="F343AE"/>
                    </a:gs>
                    <a:gs pos="32830">
                      <a:schemeClr val="accent1"/>
                    </a:gs>
                    <a:gs pos="63000">
                      <a:srgbClr val="8220FC"/>
                    </a:gs>
                    <a:gs pos="86000">
                      <a:srgbClr val="5D5FFA"/>
                    </a:gs>
                  </a:gsLst>
                  <a:lin ang="18900000" scaled="0"/>
                </a:gradFill>
                <a:latin typeface="+mj-lt"/>
                <a:ea typeface="+mn-ea"/>
                <a:cs typeface="+mn-cs"/>
              </a:defRPr>
            </a:lvl1pPr>
            <a:lvl2pPr>
              <a:lnSpc>
                <a:spcPct val="150000"/>
              </a:lnSpc>
              <a:defRPr lang="en-US" sz="1400" kern="0" spc="0" dirty="0" smtClean="0">
                <a:solidFill>
                  <a:srgbClr val="000000"/>
                </a:solidFill>
                <a:latin typeface="Graphik"/>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pl-PL"/>
              <a:t>XX%</a:t>
            </a:r>
            <a:endParaRPr lang="en-US"/>
          </a:p>
        </p:txBody>
      </p:sp>
      <p:sp>
        <p:nvSpPr>
          <p:cNvPr id="9" name="Slide Number">
            <a:extLst>
              <a:ext uri="{FF2B5EF4-FFF2-40B4-BE49-F238E27FC236}">
                <a16:creationId xmlns:a16="http://schemas.microsoft.com/office/drawing/2014/main" id="{73654A02-E5D2-4D11-B539-45D5C9028039}"/>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28D4C61F-9B94-7C8D-4B42-83A4F11EEAA8}"/>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3316664815"/>
      </p:ext>
    </p:extLst>
  </p:cSld>
  <p:clrMapOvr>
    <a:masterClrMapping/>
  </p:clrMapOvr>
  <p:transition spd="med"/>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Stats with picture v2">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E0A9DC50-435B-4E77-8645-19AE319486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
            <a:ext cx="6408065" cy="5851623"/>
          </a:xfrm>
          <a:prstGeom prst="rect">
            <a:avLst/>
          </a:prstGeom>
        </p:spPr>
      </p:pic>
      <p:sp>
        <p:nvSpPr>
          <p:cNvPr id="3" name="Picture Placeholder 2">
            <a:extLst>
              <a:ext uri="{FF2B5EF4-FFF2-40B4-BE49-F238E27FC236}">
                <a16:creationId xmlns:a16="http://schemas.microsoft.com/office/drawing/2014/main" id="{E498A119-DC74-433F-9CFA-798847ECCD2E}"/>
              </a:ext>
            </a:extLst>
          </p:cNvPr>
          <p:cNvSpPr>
            <a:spLocks noGrp="1"/>
          </p:cNvSpPr>
          <p:nvPr>
            <p:ph type="pic" sz="quarter" idx="12"/>
          </p:nvPr>
        </p:nvSpPr>
        <p:spPr>
          <a:xfrm>
            <a:off x="1" y="1"/>
            <a:ext cx="6192083" cy="5610515"/>
          </a:xfrm>
          <a:prstGeom prst="rect">
            <a:avLst/>
          </a:prstGeom>
          <a:solidFill>
            <a:schemeClr val="bg1">
              <a:lumMod val="95000"/>
            </a:schemeClr>
          </a:solidFill>
        </p:spPr>
        <p:txBody>
          <a:bodyPr anchor="ctr"/>
          <a:lstStyle>
            <a:lvl1pPr algn="ctr">
              <a:defRPr sz="1600"/>
            </a:lvl1pPr>
          </a:lstStyle>
          <a:p>
            <a:endParaRPr lang="pl-PL"/>
          </a:p>
        </p:txBody>
      </p:sp>
      <p:sp>
        <p:nvSpPr>
          <p:cNvPr id="15" name="Text Placeholder 8">
            <a:extLst>
              <a:ext uri="{FF2B5EF4-FFF2-40B4-BE49-F238E27FC236}">
                <a16:creationId xmlns:a16="http://schemas.microsoft.com/office/drawing/2014/main" id="{CDAB1AC7-B57B-4865-83AF-2A72A0E5E840}"/>
              </a:ext>
            </a:extLst>
          </p:cNvPr>
          <p:cNvSpPr>
            <a:spLocks noGrp="1"/>
          </p:cNvSpPr>
          <p:nvPr>
            <p:ph type="body" sz="quarter" idx="13"/>
          </p:nvPr>
        </p:nvSpPr>
        <p:spPr>
          <a:xfrm>
            <a:off x="8050185" y="1449054"/>
            <a:ext cx="3502529" cy="612633"/>
          </a:xfrm>
          <a:prstGeom prst="rect">
            <a:avLst/>
          </a:prstGeom>
        </p:spPr>
        <p:txBody>
          <a:bodyPr lIns="0" tIns="0" rIns="216000" bIns="0"/>
          <a:lstStyle>
            <a:lvl1pPr>
              <a:lnSpc>
                <a:spcPct val="120000"/>
              </a:lnSpc>
              <a:spcAft>
                <a:spcPts val="1800"/>
              </a:spcAft>
              <a:defRPr lang="en-US" sz="1999" kern="0" spc="0" dirty="0" smtClean="0">
                <a:solidFill>
                  <a:srgbClr val="000000"/>
                </a:solidFill>
                <a:latin typeface="+mn-lt"/>
                <a:ea typeface="+mn-ea"/>
                <a:cs typeface="+mn-cs"/>
              </a:defRPr>
            </a:lvl1pPr>
            <a:lvl2pPr>
              <a:lnSpc>
                <a:spcPct val="150000"/>
              </a:lnSpc>
              <a:defRPr lang="en-US" sz="1400" kern="0" spc="0" dirty="0" smtClean="0">
                <a:solidFill>
                  <a:srgbClr val="000000"/>
                </a:solidFill>
                <a:latin typeface="Graphik"/>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en-US"/>
              <a:t>Click to edit Master text styles</a:t>
            </a:r>
          </a:p>
        </p:txBody>
      </p:sp>
      <p:sp>
        <p:nvSpPr>
          <p:cNvPr id="17" name="Text Placeholder 8">
            <a:extLst>
              <a:ext uri="{FF2B5EF4-FFF2-40B4-BE49-F238E27FC236}">
                <a16:creationId xmlns:a16="http://schemas.microsoft.com/office/drawing/2014/main" id="{06AD4F92-00AD-4096-BE2F-4A10C9E87FEA}"/>
              </a:ext>
            </a:extLst>
          </p:cNvPr>
          <p:cNvSpPr>
            <a:spLocks noGrp="1"/>
          </p:cNvSpPr>
          <p:nvPr>
            <p:ph type="body" sz="quarter" idx="14" hasCustomPrompt="1"/>
          </p:nvPr>
        </p:nvSpPr>
        <p:spPr>
          <a:xfrm>
            <a:off x="8050184" y="4781100"/>
            <a:ext cx="3516099" cy="1442048"/>
          </a:xfrm>
          <a:prstGeom prst="rect">
            <a:avLst/>
          </a:prstGeom>
        </p:spPr>
        <p:txBody>
          <a:bodyPr lIns="0" tIns="0" rIns="216000" bIns="0"/>
          <a:lstStyle>
            <a:lvl1pPr>
              <a:lnSpc>
                <a:spcPct val="150000"/>
              </a:lnSpc>
              <a:spcAft>
                <a:spcPts val="1800"/>
              </a:spcAft>
              <a:defRPr lang="en-US" sz="1999" kern="0" spc="0" dirty="0" smtClean="0">
                <a:solidFill>
                  <a:srgbClr val="000000"/>
                </a:solidFill>
                <a:latin typeface="Graphik"/>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100" spc="0">
                <a:latin typeface="+mn-lt"/>
              </a:defRPr>
            </a:lvl5pPr>
          </a:lstStyle>
          <a:p>
            <a:pPr lvl="1"/>
            <a:r>
              <a:rPr lang="en-US"/>
              <a:t>Second level</a:t>
            </a:r>
          </a:p>
          <a:p>
            <a:pPr lvl="2"/>
            <a:r>
              <a:rPr lang="en-US"/>
              <a:t>Third level</a:t>
            </a:r>
          </a:p>
          <a:p>
            <a:pPr lvl="3"/>
            <a:r>
              <a:rPr lang="en-US"/>
              <a:t>Fourth level</a:t>
            </a:r>
          </a:p>
          <a:p>
            <a:pPr lvl="4"/>
            <a:r>
              <a:rPr lang="en-US"/>
              <a:t>Fifth level</a:t>
            </a:r>
            <a:endParaRPr lang="pl-PL"/>
          </a:p>
        </p:txBody>
      </p:sp>
      <p:sp>
        <p:nvSpPr>
          <p:cNvPr id="18" name="Text Placeholder 8">
            <a:extLst>
              <a:ext uri="{FF2B5EF4-FFF2-40B4-BE49-F238E27FC236}">
                <a16:creationId xmlns:a16="http://schemas.microsoft.com/office/drawing/2014/main" id="{C3FE3695-4535-4508-853C-60A6F805CA38}"/>
              </a:ext>
            </a:extLst>
          </p:cNvPr>
          <p:cNvSpPr>
            <a:spLocks noGrp="1"/>
          </p:cNvSpPr>
          <p:nvPr>
            <p:ph type="body" sz="quarter" idx="11" hasCustomPrompt="1"/>
          </p:nvPr>
        </p:nvSpPr>
        <p:spPr>
          <a:xfrm>
            <a:off x="8050185" y="2282299"/>
            <a:ext cx="3502529" cy="2268013"/>
          </a:xfrm>
          <a:prstGeom prst="rect">
            <a:avLst/>
          </a:prstGeom>
        </p:spPr>
        <p:txBody>
          <a:bodyPr lIns="0" tIns="0" rIns="216000" bIns="0" anchor="b"/>
          <a:lstStyle>
            <a:lvl1pPr>
              <a:lnSpc>
                <a:spcPct val="100000"/>
              </a:lnSpc>
              <a:spcAft>
                <a:spcPts val="1800"/>
              </a:spcAft>
              <a:defRPr lang="en-US" sz="8993" kern="0" spc="-360" dirty="0">
                <a:gradFill flip="none" rotWithShape="1">
                  <a:gsLst>
                    <a:gs pos="10000">
                      <a:srgbClr val="F343AE"/>
                    </a:gs>
                    <a:gs pos="32830">
                      <a:schemeClr val="accent1"/>
                    </a:gs>
                    <a:gs pos="63000">
                      <a:srgbClr val="8220FC"/>
                    </a:gs>
                    <a:gs pos="86000">
                      <a:srgbClr val="5D5FFA"/>
                    </a:gs>
                  </a:gsLst>
                  <a:lin ang="18900000" scaled="0"/>
                </a:gradFill>
                <a:latin typeface="+mj-lt"/>
                <a:ea typeface="+mn-ea"/>
                <a:cs typeface="+mn-cs"/>
              </a:defRPr>
            </a:lvl1pPr>
            <a:lvl2pPr>
              <a:lnSpc>
                <a:spcPct val="150000"/>
              </a:lnSpc>
              <a:defRPr lang="en-US" sz="1400" kern="0" spc="0" dirty="0" smtClean="0">
                <a:solidFill>
                  <a:srgbClr val="000000"/>
                </a:solidFill>
                <a:latin typeface="Graphik"/>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pl-PL"/>
              <a:t>XX%</a:t>
            </a:r>
            <a:endParaRPr lang="en-US"/>
          </a:p>
        </p:txBody>
      </p:sp>
      <p:sp>
        <p:nvSpPr>
          <p:cNvPr id="9" name="Slide Number">
            <a:extLst>
              <a:ext uri="{FF2B5EF4-FFF2-40B4-BE49-F238E27FC236}">
                <a16:creationId xmlns:a16="http://schemas.microsoft.com/office/drawing/2014/main" id="{05C43BBC-46A4-43B1-AB74-7B46A5C4AA13}"/>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35C1C4C7-9204-355A-4F67-A4B55D9536EF}"/>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3317113504"/>
      </p:ext>
    </p:extLst>
  </p:cSld>
  <p:clrMapOvr>
    <a:masterClrMapping/>
  </p:clrMapOvr>
  <p:transition spd="med"/>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ntent slide headline onl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620955" y="620572"/>
            <a:ext cx="9076108" cy="828483"/>
          </a:xfrm>
          <a:prstGeom prst="rect">
            <a:avLst/>
          </a:prstGeom>
        </p:spPr>
        <p:txBody>
          <a:bodyPr lIns="0" tIns="0" rIns="0" bIns="0" anchor="t"/>
          <a:lstStyle>
            <a:lvl1pPr>
              <a:defRPr sz="2400" b="1">
                <a:latin typeface="Yu Gothic" panose="020B0400000000000000" pitchFamily="34" charset="-128"/>
                <a:ea typeface="Yu Gothic" panose="020B0400000000000000" pitchFamily="34" charset="-128"/>
              </a:defRPr>
            </a:lvl1pPr>
            <a:lvl2pPr>
              <a:defRPr sz="1600">
                <a:latin typeface="Yu Gothic" panose="020B0400000000000000" pitchFamily="34" charset="-128"/>
                <a:ea typeface="Yu Gothic" panose="020B0400000000000000" pitchFamily="34" charset="-128"/>
              </a:defRPr>
            </a:lvl2pPr>
          </a:lstStyle>
          <a:p>
            <a:pPr lvl="0"/>
            <a:r>
              <a:rPr lang="pl-PL"/>
              <a:t>Headline here</a:t>
            </a:r>
          </a:p>
          <a:p>
            <a:pPr lvl="1"/>
            <a:r>
              <a:rPr lang="pl-PL"/>
              <a:t>Subline here</a:t>
            </a:r>
          </a:p>
        </p:txBody>
      </p:sp>
      <p:sp>
        <p:nvSpPr>
          <p:cNvPr id="5" name="Slide Number">
            <a:extLst>
              <a:ext uri="{FF2B5EF4-FFF2-40B4-BE49-F238E27FC236}">
                <a16:creationId xmlns:a16="http://schemas.microsoft.com/office/drawing/2014/main" id="{D542CA60-04BC-4D72-9857-995F390C55A3}"/>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AF697C4C-1CCE-59ED-E84D-445F0BC60DC6}"/>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1654455437"/>
      </p:ext>
    </p:extLst>
  </p:cSld>
  <p:clrMapOvr>
    <a:masterClrMapping/>
  </p:clrMapOvr>
  <p:transition spd="med"/>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6D5081-4EDA-094D-8ACA-B736F57C8DA4}"/>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92875"/>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defTabSz="228577">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
        <p:nvSpPr>
          <p:cNvPr id="5" name="GTS_Purple" descr="Accenture Greater Than symbol in purple">
            <a:extLst>
              <a:ext uri="{FF2B5EF4-FFF2-40B4-BE49-F238E27FC236}">
                <a16:creationId xmlns:a16="http://schemas.microsoft.com/office/drawing/2014/main" id="{DDA2C9CB-CB33-9148-9186-A700CB01D39B}"/>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bg1"/>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sz="7999"/>
          </a:p>
        </p:txBody>
      </p:sp>
    </p:spTree>
    <p:extLst>
      <p:ext uri="{BB962C8B-B14F-4D97-AF65-F5344CB8AC3E}">
        <p14:creationId xmlns:p14="http://schemas.microsoft.com/office/powerpoint/2010/main" val="202169817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CC999A4-DA2A-9947-A3EF-3BFA0D8ACC3D}"/>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8" name="Picture 7">
            <a:extLst>
              <a:ext uri="{FF2B5EF4-FFF2-40B4-BE49-F238E27FC236}">
                <a16:creationId xmlns:a16="http://schemas.microsoft.com/office/drawing/2014/main" id="{61098585-4FD5-2D4C-B3CD-D8A48A4200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1" y="180001"/>
            <a:ext cx="5917200" cy="6131901"/>
          </a:xfrm>
          <a:prstGeom prst="rect">
            <a:avLst/>
          </a:prstGeom>
        </p:spPr>
      </p:pic>
      <p:sp>
        <p:nvSpPr>
          <p:cNvPr id="7" name="Footer Placeholder 3">
            <a:extLst>
              <a:ext uri="{FF2B5EF4-FFF2-40B4-BE49-F238E27FC236}">
                <a16:creationId xmlns:a16="http://schemas.microsoft.com/office/drawing/2014/main" id="{B302C260-39D8-AB45-B46B-7888B52C9A60}"/>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9" name="Slide Number Placeholder 3">
            <a:extLst>
              <a:ext uri="{FF2B5EF4-FFF2-40B4-BE49-F238E27FC236}">
                <a16:creationId xmlns:a16="http://schemas.microsoft.com/office/drawing/2014/main" id="{6DBD042B-4751-684C-B47E-3B9D686CCEFD}"/>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903399246"/>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Content slide headline only">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7FE7796-1FB1-48E6-AAF7-6899A45B406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4" y="0"/>
            <a:ext cx="12198635" cy="6858000"/>
          </a:xfrm>
          <a:prstGeom prst="rect">
            <a:avLst/>
          </a:prstGeom>
        </p:spPr>
      </p:pic>
      <p:sp>
        <p:nvSpPr>
          <p:cNvPr id="7" name="Rectangle 6">
            <a:extLst>
              <a:ext uri="{FF2B5EF4-FFF2-40B4-BE49-F238E27FC236}">
                <a16:creationId xmlns:a16="http://schemas.microsoft.com/office/drawing/2014/main" id="{D9DC73F6-B7E2-41FC-B879-C263C88F25F6}"/>
              </a:ext>
            </a:extLst>
          </p:cNvPr>
          <p:cNvSpPr/>
          <p:nvPr userDrawn="1"/>
        </p:nvSpPr>
        <p:spPr>
          <a:xfrm>
            <a:off x="-6633" y="1"/>
            <a:ext cx="12039821" cy="669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07" bIns="91407" rtlCol="0" anchor="ctr"/>
          <a:lstStyle/>
          <a:p>
            <a:pPr algn="ctr"/>
            <a:endParaRPr lang="pl-PL" sz="7997" err="1"/>
          </a:p>
        </p:txBody>
      </p:sp>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620955" y="620572"/>
            <a:ext cx="9076108" cy="828483"/>
          </a:xfrm>
          <a:prstGeom prst="rect">
            <a:avLst/>
          </a:prstGeom>
        </p:spPr>
        <p:txBody>
          <a:bodyPr lIns="0" tIns="0" rIns="0" bIns="0" anchor="t"/>
          <a:lstStyle>
            <a:lvl1pPr>
              <a:defRPr sz="2400" b="1">
                <a:latin typeface="Yu Gothic" panose="020B0400000000000000" pitchFamily="34" charset="-128"/>
                <a:ea typeface="Yu Gothic" panose="020B0400000000000000" pitchFamily="34" charset="-128"/>
              </a:defRPr>
            </a:lvl1pPr>
            <a:lvl2pPr>
              <a:defRPr sz="1600">
                <a:latin typeface="Yu Gothic" panose="020B0400000000000000" pitchFamily="34" charset="-128"/>
                <a:ea typeface="Yu Gothic" panose="020B0400000000000000" pitchFamily="34" charset="-128"/>
              </a:defRPr>
            </a:lvl2pPr>
          </a:lstStyle>
          <a:p>
            <a:pPr lvl="0"/>
            <a:r>
              <a:rPr lang="pl-PL"/>
              <a:t>Headline here</a:t>
            </a:r>
          </a:p>
          <a:p>
            <a:pPr lvl="1"/>
            <a:r>
              <a:rPr lang="pl-PL"/>
              <a:t>Subline here</a:t>
            </a:r>
          </a:p>
        </p:txBody>
      </p:sp>
      <p:pic>
        <p:nvPicPr>
          <p:cNvPr id="10" name="Picture 9">
            <a:extLst>
              <a:ext uri="{FF2B5EF4-FFF2-40B4-BE49-F238E27FC236}">
                <a16:creationId xmlns:a16="http://schemas.microsoft.com/office/drawing/2014/main" id="{B98D6C5F-87F5-40F9-890A-60437F149B7C}"/>
              </a:ext>
            </a:extLst>
          </p:cNvPr>
          <p:cNvPicPr>
            <a:picLocks noChangeAspect="1"/>
          </p:cNvPicPr>
          <p:nvPr userDrawn="1"/>
        </p:nvPicPr>
        <p:blipFill>
          <a:blip r:embed="rId3"/>
          <a:srcRect/>
          <a:stretch/>
        </p:blipFill>
        <p:spPr>
          <a:xfrm>
            <a:off x="583283" y="6376311"/>
            <a:ext cx="1281651" cy="214908"/>
          </a:xfrm>
          <a:prstGeom prst="rect">
            <a:avLst/>
          </a:prstGeom>
        </p:spPr>
      </p:pic>
      <p:sp>
        <p:nvSpPr>
          <p:cNvPr id="9" name="Slide Number">
            <a:extLst>
              <a:ext uri="{FF2B5EF4-FFF2-40B4-BE49-F238E27FC236}">
                <a16:creationId xmlns:a16="http://schemas.microsoft.com/office/drawing/2014/main" id="{803B1A91-7D0F-4672-B239-6E2EDFE33863}"/>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FDA71982-5E5C-157E-F8B3-D327DC2C9CA1}"/>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3645527658"/>
      </p:ext>
    </p:extLst>
  </p:cSld>
  <p:clrMapOvr>
    <a:masterClrMapping/>
  </p:clrMapOvr>
  <p:transition spd="med"/>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_Content slide headline only">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7FE7796-1FB1-48E6-AAF7-6899A45B406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4" y="0"/>
            <a:ext cx="12198635" cy="6858000"/>
          </a:xfrm>
          <a:prstGeom prst="rect">
            <a:avLst/>
          </a:prstGeom>
        </p:spPr>
      </p:pic>
      <p:sp>
        <p:nvSpPr>
          <p:cNvPr id="7" name="Rectangle 6">
            <a:extLst>
              <a:ext uri="{FF2B5EF4-FFF2-40B4-BE49-F238E27FC236}">
                <a16:creationId xmlns:a16="http://schemas.microsoft.com/office/drawing/2014/main" id="{D9DC73F6-B7E2-41FC-B879-C263C88F25F6}"/>
              </a:ext>
            </a:extLst>
          </p:cNvPr>
          <p:cNvSpPr/>
          <p:nvPr userDrawn="1"/>
        </p:nvSpPr>
        <p:spPr>
          <a:xfrm>
            <a:off x="-6633" y="1"/>
            <a:ext cx="12039821" cy="669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07" bIns="91407" rtlCol="0" anchor="ctr"/>
          <a:lstStyle/>
          <a:p>
            <a:pPr algn="ctr"/>
            <a:endParaRPr lang="pl-PL" sz="7997" err="1"/>
          </a:p>
        </p:txBody>
      </p:sp>
      <p:pic>
        <p:nvPicPr>
          <p:cNvPr id="10" name="Picture 9">
            <a:extLst>
              <a:ext uri="{FF2B5EF4-FFF2-40B4-BE49-F238E27FC236}">
                <a16:creationId xmlns:a16="http://schemas.microsoft.com/office/drawing/2014/main" id="{B98D6C5F-87F5-40F9-890A-60437F149B7C}"/>
              </a:ext>
            </a:extLst>
          </p:cNvPr>
          <p:cNvPicPr>
            <a:picLocks noChangeAspect="1"/>
          </p:cNvPicPr>
          <p:nvPr userDrawn="1"/>
        </p:nvPicPr>
        <p:blipFill>
          <a:blip r:embed="rId3"/>
          <a:srcRect/>
          <a:stretch/>
        </p:blipFill>
        <p:spPr>
          <a:xfrm>
            <a:off x="583283" y="6376311"/>
            <a:ext cx="1281651" cy="214908"/>
          </a:xfrm>
          <a:prstGeom prst="rect">
            <a:avLst/>
          </a:prstGeom>
        </p:spPr>
      </p:pic>
      <p:sp>
        <p:nvSpPr>
          <p:cNvPr id="9" name="Slide Number">
            <a:extLst>
              <a:ext uri="{FF2B5EF4-FFF2-40B4-BE49-F238E27FC236}">
                <a16:creationId xmlns:a16="http://schemas.microsoft.com/office/drawing/2014/main" id="{803B1A91-7D0F-4672-B239-6E2EDFE33863}"/>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8E34FDFD-B02B-6239-DD67-33368C5624B9}"/>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3893044230"/>
      </p:ext>
    </p:extLst>
  </p:cSld>
  <p:clrMapOvr>
    <a:masterClrMapping/>
  </p:clrMapOvr>
  <p:transition spd="med"/>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Content slide headline only">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7FE7796-1FB1-48E6-AAF7-6899A45B406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49185"/>
          <a:stretch/>
        </p:blipFill>
        <p:spPr>
          <a:xfrm>
            <a:off x="-6631" y="0"/>
            <a:ext cx="6198713" cy="6858000"/>
          </a:xfrm>
          <a:prstGeom prst="rect">
            <a:avLst/>
          </a:prstGeom>
        </p:spPr>
      </p:pic>
      <p:pic>
        <p:nvPicPr>
          <p:cNvPr id="9" name="Picture 8">
            <a:extLst>
              <a:ext uri="{FF2B5EF4-FFF2-40B4-BE49-F238E27FC236}">
                <a16:creationId xmlns:a16="http://schemas.microsoft.com/office/drawing/2014/main" id="{7BB5C007-4771-46DC-B7F2-B10D41DA9452}"/>
              </a:ext>
            </a:extLst>
          </p:cNvPr>
          <p:cNvPicPr>
            <a:picLocks noChangeAspect="1"/>
          </p:cNvPicPr>
          <p:nvPr userDrawn="1"/>
        </p:nvPicPr>
        <p:blipFill>
          <a:blip r:embed="rId3"/>
          <a:srcRect/>
          <a:stretch/>
        </p:blipFill>
        <p:spPr>
          <a:xfrm>
            <a:off x="583283" y="6375597"/>
            <a:ext cx="1280771" cy="214761"/>
          </a:xfrm>
          <a:prstGeom prst="rect">
            <a:avLst/>
          </a:prstGeom>
        </p:spPr>
      </p:pic>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620956" y="620572"/>
            <a:ext cx="5355144" cy="828483"/>
          </a:xfrm>
          <a:prstGeom prst="rect">
            <a:avLst/>
          </a:prstGeom>
        </p:spPr>
        <p:txBody>
          <a:bodyPr lIns="0" tIns="0" rIns="0" bIns="0" anchor="t"/>
          <a:lstStyle>
            <a:lvl1pPr>
              <a:defRPr sz="3999">
                <a:solidFill>
                  <a:schemeClr val="bg1"/>
                </a:solidFill>
              </a:defRPr>
            </a:lvl1pPr>
            <a:lvl2pPr>
              <a:defRPr>
                <a:solidFill>
                  <a:schemeClr val="bg1"/>
                </a:solidFill>
              </a:defRPr>
            </a:lvl2pPr>
          </a:lstStyle>
          <a:p>
            <a:pPr lvl="0"/>
            <a:r>
              <a:rPr lang="pl-PL"/>
              <a:t>Headline here</a:t>
            </a:r>
          </a:p>
          <a:p>
            <a:pPr lvl="1"/>
            <a:r>
              <a:rPr lang="pl-PL"/>
              <a:t>Subline here</a:t>
            </a:r>
          </a:p>
        </p:txBody>
      </p:sp>
      <p:sp>
        <p:nvSpPr>
          <p:cNvPr id="10" name="Text Placeholder 8">
            <a:extLst>
              <a:ext uri="{FF2B5EF4-FFF2-40B4-BE49-F238E27FC236}">
                <a16:creationId xmlns:a16="http://schemas.microsoft.com/office/drawing/2014/main" id="{88C17728-1FA3-49F8-97B0-BE784C301ACD}"/>
              </a:ext>
            </a:extLst>
          </p:cNvPr>
          <p:cNvSpPr>
            <a:spLocks noGrp="1"/>
          </p:cNvSpPr>
          <p:nvPr>
            <p:ph type="body" sz="quarter" idx="11"/>
          </p:nvPr>
        </p:nvSpPr>
        <p:spPr>
          <a:xfrm>
            <a:off x="620958" y="2888582"/>
            <a:ext cx="5355143" cy="3334567"/>
          </a:xfrm>
          <a:prstGeom prst="rect">
            <a:avLst/>
          </a:prstGeom>
        </p:spPr>
        <p:txBody>
          <a:bodyPr lIns="0" tIns="0" rIns="216000" bIns="0"/>
          <a:lstStyle>
            <a:lvl1pPr>
              <a:lnSpc>
                <a:spcPct val="120000"/>
              </a:lnSpc>
              <a:spcAft>
                <a:spcPts val="1800"/>
              </a:spcAft>
              <a:defRPr lang="en-US" sz="1999" kern="0" spc="0" dirty="0" smtClean="0">
                <a:solidFill>
                  <a:schemeClr val="bg1"/>
                </a:solidFill>
                <a:latin typeface="+mn-lt"/>
                <a:ea typeface="+mn-ea"/>
                <a:cs typeface="+mn-cs"/>
              </a:defRPr>
            </a:lvl1pPr>
            <a:lvl2pPr>
              <a:lnSpc>
                <a:spcPct val="120000"/>
              </a:lnSpc>
              <a:defRPr lang="en-US" sz="1400" kern="0" spc="0" dirty="0" smtClean="0">
                <a:solidFill>
                  <a:schemeClr val="bg1"/>
                </a:solidFill>
                <a:latin typeface="+mn-lt"/>
                <a:ea typeface="+mn-ea"/>
                <a:cs typeface="+mn-cs"/>
              </a:defRPr>
            </a:lvl2pPr>
            <a:lvl3pPr>
              <a:lnSpc>
                <a:spcPct val="120000"/>
              </a:lnSpc>
              <a:defRPr sz="1400" spc="0">
                <a:solidFill>
                  <a:schemeClr val="bg1"/>
                </a:solidFill>
                <a:latin typeface="+mn-lt"/>
              </a:defRPr>
            </a:lvl3pPr>
            <a:lvl4pPr>
              <a:lnSpc>
                <a:spcPct val="120000"/>
              </a:lnSpc>
              <a:defRPr sz="1400" spc="0">
                <a:solidFill>
                  <a:schemeClr val="bg1"/>
                </a:solidFill>
                <a:latin typeface="+mn-lt"/>
              </a:defRPr>
            </a:lvl4pPr>
            <a:lvl5pPr>
              <a:lnSpc>
                <a:spcPct val="120000"/>
              </a:lnSpc>
              <a:defRPr sz="1100" spc="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11" name="Slide Number">
            <a:extLst>
              <a:ext uri="{FF2B5EF4-FFF2-40B4-BE49-F238E27FC236}">
                <a16:creationId xmlns:a16="http://schemas.microsoft.com/office/drawing/2014/main" id="{01163CE2-6F24-4BB2-B3E2-2BD4E2C28C1F}"/>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14FFC198-D24E-57D2-9C04-85750227F192}"/>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2542918225"/>
      </p:ext>
    </p:extLst>
  </p:cSld>
  <p:clrMapOvr>
    <a:masterClrMapping/>
  </p:clrMapOvr>
  <p:transition spd="med"/>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slide headline only, left, small">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3CF3280-66F6-4431-941F-A244D07D4EE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4" y="0"/>
            <a:ext cx="12198635" cy="6858000"/>
          </a:xfrm>
          <a:prstGeom prst="rect">
            <a:avLst/>
          </a:prstGeom>
        </p:spPr>
      </p:pic>
      <p:sp>
        <p:nvSpPr>
          <p:cNvPr id="7" name="Rectangle 6">
            <a:extLst>
              <a:ext uri="{FF2B5EF4-FFF2-40B4-BE49-F238E27FC236}">
                <a16:creationId xmlns:a16="http://schemas.microsoft.com/office/drawing/2014/main" id="{37D25FE0-4BB5-4956-9839-7C240211F3A5}"/>
              </a:ext>
            </a:extLst>
          </p:cNvPr>
          <p:cNvSpPr/>
          <p:nvPr userDrawn="1"/>
        </p:nvSpPr>
        <p:spPr>
          <a:xfrm>
            <a:off x="-6633" y="1"/>
            <a:ext cx="12039821" cy="669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07" bIns="91407" rtlCol="0" anchor="ctr"/>
          <a:lstStyle/>
          <a:p>
            <a:pPr algn="ctr"/>
            <a:endParaRPr lang="pl-PL" sz="7997" err="1"/>
          </a:p>
        </p:txBody>
      </p:sp>
      <p:pic>
        <p:nvPicPr>
          <p:cNvPr id="9" name="Picture 8">
            <a:extLst>
              <a:ext uri="{FF2B5EF4-FFF2-40B4-BE49-F238E27FC236}">
                <a16:creationId xmlns:a16="http://schemas.microsoft.com/office/drawing/2014/main" id="{5E17C3E2-6F74-4E76-8B8B-7ACCB8B52CE4}"/>
              </a:ext>
            </a:extLst>
          </p:cNvPr>
          <p:cNvPicPr>
            <a:picLocks noChangeAspect="1"/>
          </p:cNvPicPr>
          <p:nvPr userDrawn="1"/>
        </p:nvPicPr>
        <p:blipFill>
          <a:blip r:embed="rId3"/>
          <a:srcRect/>
          <a:stretch/>
        </p:blipFill>
        <p:spPr>
          <a:xfrm>
            <a:off x="583283" y="6376311"/>
            <a:ext cx="1281651" cy="214908"/>
          </a:xfrm>
          <a:prstGeom prst="rect">
            <a:avLst/>
          </a:prstGeom>
        </p:spPr>
      </p:pic>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4330807" y="635781"/>
            <a:ext cx="7240907" cy="597425"/>
          </a:xfrm>
          <a:prstGeom prst="rect">
            <a:avLst/>
          </a:prstGeom>
        </p:spPr>
        <p:txBody>
          <a:bodyPr lIns="0" tIns="0" rIns="0" bIns="0" anchor="t"/>
          <a:lstStyle>
            <a:lvl1pPr algn="r">
              <a:defRPr sz="2000"/>
            </a:lvl1pPr>
          </a:lstStyle>
          <a:p>
            <a:pPr lvl="0"/>
            <a:r>
              <a:rPr lang="pl-PL"/>
              <a:t>Explainer here</a:t>
            </a:r>
          </a:p>
        </p:txBody>
      </p:sp>
      <p:sp>
        <p:nvSpPr>
          <p:cNvPr id="10" name="Slide Number">
            <a:extLst>
              <a:ext uri="{FF2B5EF4-FFF2-40B4-BE49-F238E27FC236}">
                <a16:creationId xmlns:a16="http://schemas.microsoft.com/office/drawing/2014/main" id="{C1076E10-F9AF-4043-9832-1E9187562714}"/>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AE7DDAC0-C0B9-5EB3-A6E2-0E5AC7513D4F}"/>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4032103455"/>
      </p:ext>
    </p:extLst>
  </p:cSld>
  <p:clrMapOvr>
    <a:masterClrMapping/>
  </p:clrMapOvr>
  <p:transition spd="med"/>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Content slide one colum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1927BB-5899-42E6-88FE-99511EF1FB8C}"/>
              </a:ext>
            </a:extLst>
          </p:cNvPr>
          <p:cNvSpPr>
            <a:spLocks noGrp="1"/>
          </p:cNvSpPr>
          <p:nvPr>
            <p:ph type="body" sz="quarter" idx="11"/>
          </p:nvPr>
        </p:nvSpPr>
        <p:spPr>
          <a:xfrm>
            <a:off x="1240323" y="2277537"/>
            <a:ext cx="9701828" cy="3945612"/>
          </a:xfrm>
          <a:prstGeom prst="rect">
            <a:avLst/>
          </a:prstGeom>
        </p:spPr>
        <p:txBody>
          <a:bodyPr lIns="0" tIns="0" rIns="216000" bIns="0"/>
          <a:lstStyle>
            <a:lvl1pPr>
              <a:lnSpc>
                <a:spcPct val="120000"/>
              </a:lnSpc>
              <a:spcAft>
                <a:spcPts val="1200"/>
              </a:spcAft>
              <a:defRPr lang="en-US" sz="1999" kern="0" spc="0" dirty="0" smtClean="0">
                <a:solidFill>
                  <a:schemeClr val="accent1"/>
                </a:solidFill>
                <a:latin typeface="+mn-lt"/>
                <a:ea typeface="+mn-ea"/>
                <a:cs typeface="+mn-cs"/>
              </a:defRPr>
            </a:lvl1pPr>
            <a:lvl2pPr>
              <a:lnSpc>
                <a:spcPct val="120000"/>
              </a:lnSpc>
              <a:defRPr lang="en-US" sz="1400" kern="0" spc="0" dirty="0" smtClean="0">
                <a:solidFill>
                  <a:srgbClr val="000000"/>
                </a:solidFill>
                <a:latin typeface="+mn-lt"/>
                <a:ea typeface="+mn-ea"/>
                <a:cs typeface="+mn-cs"/>
              </a:defRPr>
            </a:lvl2pPr>
            <a:lvl3pPr>
              <a:lnSpc>
                <a:spcPct val="120000"/>
              </a:lnSpc>
              <a:defRPr sz="1400" spc="0">
                <a:latin typeface="+mn-lt"/>
              </a:defRPr>
            </a:lvl3pPr>
            <a:lvl4pPr>
              <a:lnSpc>
                <a:spcPct val="120000"/>
              </a:lnSpc>
              <a:defRPr sz="1400" spc="0">
                <a:latin typeface="+mn-lt"/>
              </a:defRPr>
            </a:lvl4pPr>
            <a:lvl5pPr>
              <a:lnSpc>
                <a:spcPct val="120000"/>
              </a:lnSpc>
              <a:defRPr sz="1100" spc="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620955" y="620572"/>
            <a:ext cx="9076108" cy="828483"/>
          </a:xfrm>
          <a:prstGeom prst="rect">
            <a:avLst/>
          </a:prstGeom>
        </p:spPr>
        <p:txBody>
          <a:bodyPr lIns="0" tIns="0" rIns="0" bIns="0" anchor="t"/>
          <a:lstStyle>
            <a:lvl1pPr>
              <a:defRPr sz="3999"/>
            </a:lvl1pPr>
          </a:lstStyle>
          <a:p>
            <a:pPr lvl="0"/>
            <a:r>
              <a:rPr lang="pl-PL"/>
              <a:t>Headline here</a:t>
            </a:r>
          </a:p>
          <a:p>
            <a:pPr lvl="1"/>
            <a:r>
              <a:rPr lang="pl-PL"/>
              <a:t>Subline here</a:t>
            </a:r>
          </a:p>
        </p:txBody>
      </p:sp>
      <p:sp>
        <p:nvSpPr>
          <p:cNvPr id="7" name="Slide Number">
            <a:extLst>
              <a:ext uri="{FF2B5EF4-FFF2-40B4-BE49-F238E27FC236}">
                <a16:creationId xmlns:a16="http://schemas.microsoft.com/office/drawing/2014/main" id="{B83AA512-0C61-45FC-94CF-E4633A0C3AB9}"/>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C54ABCC6-DED2-54A2-17CF-C5D07C40B8C4}"/>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68983013"/>
      </p:ext>
    </p:extLst>
  </p:cSld>
  <p:clrMapOvr>
    <a:masterClrMapping/>
  </p:clrMapOvr>
  <p:transition spd="med"/>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tent slide one column">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5D4CED20-903E-4FA2-874A-7A0FB81D916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5" cy="6858000"/>
          </a:xfrm>
          <a:prstGeom prst="rect">
            <a:avLst/>
          </a:prstGeom>
        </p:spPr>
      </p:pic>
      <p:sp>
        <p:nvSpPr>
          <p:cNvPr id="9" name="Text Placeholder 8">
            <a:extLst>
              <a:ext uri="{FF2B5EF4-FFF2-40B4-BE49-F238E27FC236}">
                <a16:creationId xmlns:a16="http://schemas.microsoft.com/office/drawing/2014/main" id="{1A1927BB-5899-42E6-88FE-99511EF1FB8C}"/>
              </a:ext>
            </a:extLst>
          </p:cNvPr>
          <p:cNvSpPr>
            <a:spLocks noGrp="1"/>
          </p:cNvSpPr>
          <p:nvPr>
            <p:ph type="body" sz="quarter" idx="11"/>
          </p:nvPr>
        </p:nvSpPr>
        <p:spPr>
          <a:xfrm>
            <a:off x="1240323" y="2277537"/>
            <a:ext cx="9701828" cy="3945612"/>
          </a:xfrm>
          <a:prstGeom prst="rect">
            <a:avLst/>
          </a:prstGeom>
        </p:spPr>
        <p:txBody>
          <a:bodyPr lIns="0" tIns="0" rIns="216000" bIns="0"/>
          <a:lstStyle>
            <a:lvl1pPr>
              <a:lnSpc>
                <a:spcPct val="120000"/>
              </a:lnSpc>
              <a:spcAft>
                <a:spcPts val="1200"/>
              </a:spcAft>
              <a:defRPr lang="en-US" sz="1999" kern="0" spc="0" dirty="0" smtClean="0">
                <a:solidFill>
                  <a:schemeClr val="accent1"/>
                </a:solidFill>
                <a:latin typeface="+mn-lt"/>
                <a:ea typeface="+mn-ea"/>
                <a:cs typeface="+mn-cs"/>
              </a:defRPr>
            </a:lvl1pPr>
            <a:lvl2pPr>
              <a:lnSpc>
                <a:spcPct val="120000"/>
              </a:lnSpc>
              <a:defRPr lang="en-US" sz="1400" kern="0" spc="0" dirty="0" smtClean="0">
                <a:solidFill>
                  <a:srgbClr val="000000"/>
                </a:solidFill>
                <a:latin typeface="+mn-lt"/>
                <a:ea typeface="+mn-ea"/>
                <a:cs typeface="+mn-cs"/>
              </a:defRPr>
            </a:lvl2pPr>
            <a:lvl3pPr>
              <a:lnSpc>
                <a:spcPct val="120000"/>
              </a:lnSpc>
              <a:defRPr sz="1400" spc="0">
                <a:latin typeface="+mn-lt"/>
              </a:defRPr>
            </a:lvl3pPr>
            <a:lvl4pPr>
              <a:lnSpc>
                <a:spcPct val="120000"/>
              </a:lnSpc>
              <a:defRPr sz="1400" spc="0">
                <a:latin typeface="+mn-lt"/>
              </a:defRPr>
            </a:lvl4pPr>
            <a:lvl5pPr>
              <a:lnSpc>
                <a:spcPct val="120000"/>
              </a:lnSpc>
              <a:defRPr sz="1100" spc="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620955" y="620572"/>
            <a:ext cx="9076108" cy="828483"/>
          </a:xfrm>
          <a:prstGeom prst="rect">
            <a:avLst/>
          </a:prstGeom>
        </p:spPr>
        <p:txBody>
          <a:bodyPr lIns="0" tIns="0" rIns="0" bIns="0" anchor="t"/>
          <a:lstStyle>
            <a:lvl1pPr>
              <a:defRPr sz="3999"/>
            </a:lvl1pPr>
          </a:lstStyle>
          <a:p>
            <a:pPr lvl="0"/>
            <a:r>
              <a:rPr lang="pl-PL"/>
              <a:t>Headline here</a:t>
            </a:r>
          </a:p>
          <a:p>
            <a:pPr lvl="1"/>
            <a:r>
              <a:rPr lang="pl-PL"/>
              <a:t>Subline here</a:t>
            </a:r>
          </a:p>
        </p:txBody>
      </p:sp>
      <p:sp>
        <p:nvSpPr>
          <p:cNvPr id="10" name="Slide Number">
            <a:extLst>
              <a:ext uri="{FF2B5EF4-FFF2-40B4-BE49-F238E27FC236}">
                <a16:creationId xmlns:a16="http://schemas.microsoft.com/office/drawing/2014/main" id="{B7ABFD21-408C-476D-BA60-831068A532C2}"/>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D361CBF0-C004-7FF0-3C38-A65F8F1AE3E8}"/>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3431573137"/>
      </p:ext>
    </p:extLst>
  </p:cSld>
  <p:clrMapOvr>
    <a:masterClrMapping/>
  </p:clrMapOvr>
  <p:transition spd="med"/>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slide two columns">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1927BB-5899-42E6-88FE-99511EF1FB8C}"/>
              </a:ext>
            </a:extLst>
          </p:cNvPr>
          <p:cNvSpPr>
            <a:spLocks noGrp="1"/>
          </p:cNvSpPr>
          <p:nvPr>
            <p:ph type="body" sz="quarter" idx="11" hasCustomPrompt="1"/>
          </p:nvPr>
        </p:nvSpPr>
        <p:spPr>
          <a:xfrm>
            <a:off x="1240324" y="2276898"/>
            <a:ext cx="4713541" cy="3932367"/>
          </a:xfrm>
          <a:prstGeom prst="rect">
            <a:avLst/>
          </a:prstGeom>
        </p:spPr>
        <p:txBody>
          <a:bodyPr lIns="0" tIns="0" rIns="216000" bIns="0"/>
          <a:lstStyle>
            <a:lvl1pPr>
              <a:lnSpc>
                <a:spcPct val="120000"/>
              </a:lnSpc>
              <a:spcAft>
                <a:spcPts val="1200"/>
              </a:spcAft>
              <a:defRPr lang="en-US" sz="1999" kern="0" spc="0" dirty="0" smtClean="0">
                <a:solidFill>
                  <a:schemeClr val="accent1"/>
                </a:solidFill>
                <a:latin typeface="+mn-lt"/>
                <a:ea typeface="+mn-ea"/>
                <a:cs typeface="+mn-cs"/>
              </a:defRPr>
            </a:lvl1pPr>
            <a:lvl2pPr>
              <a:lnSpc>
                <a:spcPct val="120000"/>
              </a:lnSpc>
              <a:defRPr lang="en-US" sz="1400" kern="0" spc="0" dirty="0" smtClean="0">
                <a:solidFill>
                  <a:srgbClr val="000000"/>
                </a:solidFill>
                <a:latin typeface="+mn-lt"/>
                <a:ea typeface="+mn-ea"/>
                <a:cs typeface="+mn-cs"/>
              </a:defRPr>
            </a:lvl2pPr>
            <a:lvl3pPr>
              <a:lnSpc>
                <a:spcPct val="120000"/>
              </a:lnSpc>
              <a:defRPr sz="1400" spc="0">
                <a:latin typeface="+mn-lt"/>
              </a:defRPr>
            </a:lvl3pPr>
            <a:lvl4pPr>
              <a:lnSpc>
                <a:spcPct val="120000"/>
              </a:lnSpc>
              <a:defRPr sz="1400" spc="0">
                <a:latin typeface="+mn-lt"/>
              </a:defRPr>
            </a:lvl4pPr>
            <a:lvl5pPr>
              <a:lnSpc>
                <a:spcPct val="120000"/>
              </a:lnSpc>
              <a:defRPr sz="1100" spc="0">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18" name="Text Placeholder 8">
            <a:extLst>
              <a:ext uri="{FF2B5EF4-FFF2-40B4-BE49-F238E27FC236}">
                <a16:creationId xmlns:a16="http://schemas.microsoft.com/office/drawing/2014/main" id="{4CC442C5-9D05-4EBC-BA17-140D21036E68}"/>
              </a:ext>
            </a:extLst>
          </p:cNvPr>
          <p:cNvSpPr>
            <a:spLocks noGrp="1"/>
          </p:cNvSpPr>
          <p:nvPr>
            <p:ph type="body" sz="quarter" idx="12" hasCustomPrompt="1"/>
          </p:nvPr>
        </p:nvSpPr>
        <p:spPr>
          <a:xfrm>
            <a:off x="6192084" y="2286491"/>
            <a:ext cx="4761185" cy="3922772"/>
          </a:xfrm>
          <a:prstGeom prst="rect">
            <a:avLst/>
          </a:prstGeom>
        </p:spPr>
        <p:txBody>
          <a:bodyPr lIns="0" tIns="0" rIns="216000" bIns="0"/>
          <a:lstStyle>
            <a:lvl1pPr>
              <a:lnSpc>
                <a:spcPct val="120000"/>
              </a:lnSpc>
              <a:spcAft>
                <a:spcPts val="1200"/>
              </a:spcAft>
              <a:defRPr lang="en-US" sz="1999" kern="0" spc="0" dirty="0" smtClean="0">
                <a:solidFill>
                  <a:schemeClr val="accent1"/>
                </a:solidFill>
                <a:latin typeface="+mn-lt"/>
                <a:ea typeface="+mn-ea"/>
                <a:cs typeface="+mn-cs"/>
              </a:defRPr>
            </a:lvl1pPr>
            <a:lvl2pPr>
              <a:lnSpc>
                <a:spcPct val="120000"/>
              </a:lnSpc>
              <a:defRPr lang="en-US" sz="1400" kern="0" spc="0" dirty="0" smtClean="0">
                <a:solidFill>
                  <a:srgbClr val="000000"/>
                </a:solidFill>
                <a:latin typeface="+mn-lt"/>
                <a:ea typeface="+mn-ea"/>
                <a:cs typeface="+mn-cs"/>
              </a:defRPr>
            </a:lvl2pPr>
            <a:lvl3pPr>
              <a:lnSpc>
                <a:spcPct val="120000"/>
              </a:lnSpc>
              <a:defRPr sz="1400" spc="0">
                <a:latin typeface="+mn-lt"/>
              </a:defRPr>
            </a:lvl3pPr>
            <a:lvl4pPr>
              <a:lnSpc>
                <a:spcPct val="120000"/>
              </a:lnSpc>
              <a:defRPr sz="1400" spc="0">
                <a:latin typeface="+mn-lt"/>
              </a:defRPr>
            </a:lvl4pPr>
            <a:lvl5pPr>
              <a:lnSpc>
                <a:spcPct val="120000"/>
              </a:lnSpc>
              <a:defRPr sz="1100" spc="0">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620955" y="620572"/>
            <a:ext cx="9076108" cy="828483"/>
          </a:xfrm>
          <a:prstGeom prst="rect">
            <a:avLst/>
          </a:prstGeom>
        </p:spPr>
        <p:txBody>
          <a:bodyPr lIns="0" tIns="0" rIns="0" bIns="0" anchor="t"/>
          <a:lstStyle>
            <a:lvl1pPr>
              <a:defRPr sz="3999"/>
            </a:lvl1pPr>
          </a:lstStyle>
          <a:p>
            <a:pPr lvl="0"/>
            <a:r>
              <a:rPr lang="pl-PL"/>
              <a:t>Headline here</a:t>
            </a:r>
          </a:p>
          <a:p>
            <a:pPr lvl="1"/>
            <a:r>
              <a:rPr lang="pl-PL"/>
              <a:t>Subline here</a:t>
            </a:r>
          </a:p>
        </p:txBody>
      </p:sp>
      <p:pic>
        <p:nvPicPr>
          <p:cNvPr id="7" name="Picture 6" descr="Background pattern&#10;&#10;Description automatically generated">
            <a:extLst>
              <a:ext uri="{FF2B5EF4-FFF2-40B4-BE49-F238E27FC236}">
                <a16:creationId xmlns:a16="http://schemas.microsoft.com/office/drawing/2014/main" id="{FF79B90A-4C15-4BAA-AF52-826B3747B67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5" cy="6858000"/>
          </a:xfrm>
          <a:prstGeom prst="rect">
            <a:avLst/>
          </a:prstGeom>
        </p:spPr>
      </p:pic>
      <p:sp>
        <p:nvSpPr>
          <p:cNvPr id="10" name="Slide Number">
            <a:extLst>
              <a:ext uri="{FF2B5EF4-FFF2-40B4-BE49-F238E27FC236}">
                <a16:creationId xmlns:a16="http://schemas.microsoft.com/office/drawing/2014/main" id="{1F5C4C3B-9916-4C69-A4DD-C391765508A0}"/>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C266CAD8-61C5-F890-8542-4703869572B3}"/>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795074117"/>
      </p:ext>
    </p:extLst>
  </p:cSld>
  <p:clrMapOvr>
    <a:masterClrMapping/>
  </p:clrMapOvr>
  <p:transition spd="med"/>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slide two columns">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1927BB-5899-42E6-88FE-99511EF1FB8C}"/>
              </a:ext>
            </a:extLst>
          </p:cNvPr>
          <p:cNvSpPr>
            <a:spLocks noGrp="1"/>
          </p:cNvSpPr>
          <p:nvPr>
            <p:ph type="body" sz="quarter" idx="11" hasCustomPrompt="1"/>
          </p:nvPr>
        </p:nvSpPr>
        <p:spPr>
          <a:xfrm>
            <a:off x="620958" y="2276898"/>
            <a:ext cx="3493865" cy="3932367"/>
          </a:xfrm>
          <a:prstGeom prst="rect">
            <a:avLst/>
          </a:prstGeom>
        </p:spPr>
        <p:txBody>
          <a:bodyPr lIns="0" tIns="0" rIns="216000" bIns="0"/>
          <a:lstStyle>
            <a:lvl1pPr>
              <a:lnSpc>
                <a:spcPct val="120000"/>
              </a:lnSpc>
              <a:spcAft>
                <a:spcPts val="1200"/>
              </a:spcAft>
              <a:defRPr lang="en-US" sz="1800" b="0" kern="0" spc="0" dirty="0" smtClean="0">
                <a:solidFill>
                  <a:schemeClr val="accent1"/>
                </a:solidFill>
                <a:latin typeface="+mn-lt"/>
                <a:ea typeface="+mn-ea"/>
                <a:cs typeface="+mn-cs"/>
              </a:defRPr>
            </a:lvl1pPr>
            <a:lvl2pPr>
              <a:lnSpc>
                <a:spcPct val="120000"/>
              </a:lnSpc>
              <a:defRPr lang="en-US" sz="1400" kern="0" spc="0" dirty="0" smtClean="0">
                <a:solidFill>
                  <a:srgbClr val="000000"/>
                </a:solidFill>
                <a:latin typeface="+mn-lt"/>
                <a:ea typeface="+mn-ea"/>
                <a:cs typeface="+mn-cs"/>
              </a:defRPr>
            </a:lvl2pPr>
            <a:lvl3pPr>
              <a:lnSpc>
                <a:spcPct val="120000"/>
              </a:lnSpc>
              <a:defRPr sz="1400" spc="0">
                <a:latin typeface="+mn-lt"/>
              </a:defRPr>
            </a:lvl3pPr>
            <a:lvl4pPr>
              <a:lnSpc>
                <a:spcPct val="120000"/>
              </a:lnSpc>
              <a:defRPr sz="1400" spc="0">
                <a:latin typeface="+mn-lt"/>
              </a:defRPr>
            </a:lvl4pPr>
            <a:lvl5pPr>
              <a:lnSpc>
                <a:spcPct val="120000"/>
              </a:lnSpc>
              <a:defRPr sz="1100" spc="0">
                <a:latin typeface="+mn-lt"/>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pl-PL"/>
          </a:p>
        </p:txBody>
      </p:sp>
      <p:sp>
        <p:nvSpPr>
          <p:cNvPr id="18" name="Text Placeholder 8">
            <a:extLst>
              <a:ext uri="{FF2B5EF4-FFF2-40B4-BE49-F238E27FC236}">
                <a16:creationId xmlns:a16="http://schemas.microsoft.com/office/drawing/2014/main" id="{4CC442C5-9D05-4EBC-BA17-140D21036E68}"/>
              </a:ext>
            </a:extLst>
          </p:cNvPr>
          <p:cNvSpPr>
            <a:spLocks noGrp="1"/>
          </p:cNvSpPr>
          <p:nvPr>
            <p:ph type="body" sz="quarter" idx="12" hasCustomPrompt="1"/>
          </p:nvPr>
        </p:nvSpPr>
        <p:spPr>
          <a:xfrm>
            <a:off x="4331770" y="2276895"/>
            <a:ext cx="3508157" cy="3922772"/>
          </a:xfrm>
          <a:prstGeom prst="rect">
            <a:avLst/>
          </a:prstGeom>
        </p:spPr>
        <p:txBody>
          <a:bodyPr lIns="0" tIns="0" rIns="216000" bIns="0"/>
          <a:lstStyle>
            <a:lvl1pPr>
              <a:lnSpc>
                <a:spcPct val="120000"/>
              </a:lnSpc>
              <a:spcAft>
                <a:spcPts val="1200"/>
              </a:spcAft>
              <a:defRPr lang="en-US" sz="1800" b="0" kern="0" spc="0" dirty="0">
                <a:solidFill>
                  <a:schemeClr val="accent1"/>
                </a:solidFill>
                <a:latin typeface="+mn-lt"/>
                <a:ea typeface="+mn-ea"/>
                <a:cs typeface="+mn-cs"/>
              </a:defRPr>
            </a:lvl1pPr>
            <a:lvl2pPr>
              <a:lnSpc>
                <a:spcPct val="120000"/>
              </a:lnSpc>
              <a:defRPr lang="en-US" sz="1400" kern="0" spc="0" dirty="0" smtClean="0">
                <a:solidFill>
                  <a:srgbClr val="000000"/>
                </a:solidFill>
                <a:latin typeface="+mn-lt"/>
                <a:ea typeface="+mn-ea"/>
                <a:cs typeface="+mn-cs"/>
              </a:defRPr>
            </a:lvl2pPr>
            <a:lvl3pPr>
              <a:lnSpc>
                <a:spcPct val="120000"/>
              </a:lnSpc>
              <a:defRPr sz="1400" spc="0">
                <a:latin typeface="+mn-lt"/>
              </a:defRPr>
            </a:lvl3pPr>
            <a:lvl4pPr>
              <a:lnSpc>
                <a:spcPct val="120000"/>
              </a:lnSpc>
              <a:defRPr sz="1400" spc="0">
                <a:latin typeface="+mn-lt"/>
              </a:defRPr>
            </a:lvl4pPr>
            <a:lvl5pPr>
              <a:lnSpc>
                <a:spcPct val="120000"/>
              </a:lnSpc>
              <a:defRPr sz="1100" spc="0">
                <a:latin typeface="+mn-lt"/>
              </a:defRPr>
            </a:lvl5pPr>
          </a:lstStyle>
          <a:p>
            <a:pPr marL="0" lvl="0" indent="0" algn="l" defTabSz="228416" rtl="0" eaLnBrk="1" latinLnBrk="0" hangingPunct="1">
              <a:lnSpc>
                <a:spcPct val="120000"/>
              </a:lnSpc>
              <a:spcBef>
                <a:spcPts val="0"/>
              </a:spcBef>
              <a:spcAft>
                <a:spcPts val="1200"/>
              </a:spcAft>
              <a:buFont typeface="Graphik" panose="020B0604020202020204" pitchFamily="34" charset="0"/>
              <a:buNone/>
            </a:pPr>
            <a:r>
              <a:rPr lang="en-US"/>
              <a:t>Click to edit text</a:t>
            </a:r>
          </a:p>
          <a:p>
            <a:pPr lvl="1"/>
            <a:r>
              <a:rPr lang="en-US"/>
              <a:t>Second level</a:t>
            </a:r>
          </a:p>
          <a:p>
            <a:pPr lvl="2"/>
            <a:r>
              <a:rPr lang="en-US"/>
              <a:t>Third level</a:t>
            </a:r>
          </a:p>
          <a:p>
            <a:pPr lvl="3"/>
            <a:r>
              <a:rPr lang="en-US"/>
              <a:t>Fourth level</a:t>
            </a:r>
          </a:p>
          <a:p>
            <a:pPr lvl="4"/>
            <a:r>
              <a:rPr lang="en-US"/>
              <a:t>Fifth level</a:t>
            </a:r>
            <a:endParaRPr lang="pl-PL"/>
          </a:p>
        </p:txBody>
      </p:sp>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620955" y="620572"/>
            <a:ext cx="9076108" cy="828483"/>
          </a:xfrm>
          <a:prstGeom prst="rect">
            <a:avLst/>
          </a:prstGeom>
        </p:spPr>
        <p:txBody>
          <a:bodyPr lIns="0" tIns="0" rIns="0" bIns="0" anchor="t"/>
          <a:lstStyle>
            <a:lvl1pPr>
              <a:defRPr sz="3999"/>
            </a:lvl1pPr>
          </a:lstStyle>
          <a:p>
            <a:pPr lvl="0"/>
            <a:r>
              <a:rPr lang="pl-PL"/>
              <a:t>Headline here</a:t>
            </a:r>
          </a:p>
          <a:p>
            <a:pPr lvl="1"/>
            <a:r>
              <a:rPr lang="pl-PL"/>
              <a:t>Subline here</a:t>
            </a:r>
          </a:p>
        </p:txBody>
      </p:sp>
      <p:pic>
        <p:nvPicPr>
          <p:cNvPr id="7" name="Picture 6" descr="Background pattern&#10;&#10;Description automatically generated">
            <a:extLst>
              <a:ext uri="{FF2B5EF4-FFF2-40B4-BE49-F238E27FC236}">
                <a16:creationId xmlns:a16="http://schemas.microsoft.com/office/drawing/2014/main" id="{FF79B90A-4C15-4BAA-AF52-826B3747B67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5" cy="6858000"/>
          </a:xfrm>
          <a:prstGeom prst="rect">
            <a:avLst/>
          </a:prstGeom>
        </p:spPr>
      </p:pic>
      <p:sp>
        <p:nvSpPr>
          <p:cNvPr id="10" name="Text Placeholder 8">
            <a:extLst>
              <a:ext uri="{FF2B5EF4-FFF2-40B4-BE49-F238E27FC236}">
                <a16:creationId xmlns:a16="http://schemas.microsoft.com/office/drawing/2014/main" id="{3AF8A2BF-D05C-4010-A818-FC1A61619EF4}"/>
              </a:ext>
            </a:extLst>
          </p:cNvPr>
          <p:cNvSpPr>
            <a:spLocks noGrp="1"/>
          </p:cNvSpPr>
          <p:nvPr>
            <p:ph type="body" sz="quarter" idx="14" hasCustomPrompt="1"/>
          </p:nvPr>
        </p:nvSpPr>
        <p:spPr>
          <a:xfrm>
            <a:off x="8056874" y="2276895"/>
            <a:ext cx="3508157" cy="3922772"/>
          </a:xfrm>
          <a:prstGeom prst="rect">
            <a:avLst/>
          </a:prstGeom>
        </p:spPr>
        <p:txBody>
          <a:bodyPr lIns="0" tIns="0" rIns="216000" bIns="0"/>
          <a:lstStyle>
            <a:lvl1pPr>
              <a:lnSpc>
                <a:spcPct val="120000"/>
              </a:lnSpc>
              <a:spcAft>
                <a:spcPts val="1200"/>
              </a:spcAft>
              <a:defRPr lang="en-US" sz="1800" b="0" kern="0" spc="0" dirty="0">
                <a:solidFill>
                  <a:schemeClr val="accent1"/>
                </a:solidFill>
                <a:latin typeface="+mn-lt"/>
                <a:ea typeface="+mn-ea"/>
                <a:cs typeface="+mn-cs"/>
              </a:defRPr>
            </a:lvl1pPr>
            <a:lvl2pPr>
              <a:lnSpc>
                <a:spcPct val="120000"/>
              </a:lnSpc>
              <a:defRPr lang="en-US" sz="1400" kern="0" spc="0" dirty="0" smtClean="0">
                <a:solidFill>
                  <a:srgbClr val="000000"/>
                </a:solidFill>
                <a:latin typeface="+mn-lt"/>
                <a:ea typeface="+mn-ea"/>
                <a:cs typeface="+mn-cs"/>
              </a:defRPr>
            </a:lvl2pPr>
            <a:lvl3pPr>
              <a:lnSpc>
                <a:spcPct val="120000"/>
              </a:lnSpc>
              <a:defRPr sz="1400" spc="0">
                <a:latin typeface="+mn-lt"/>
              </a:defRPr>
            </a:lvl3pPr>
            <a:lvl4pPr>
              <a:lnSpc>
                <a:spcPct val="120000"/>
              </a:lnSpc>
              <a:defRPr sz="1400" spc="0">
                <a:latin typeface="+mn-lt"/>
              </a:defRPr>
            </a:lvl4pPr>
            <a:lvl5pPr>
              <a:lnSpc>
                <a:spcPct val="120000"/>
              </a:lnSpc>
              <a:defRPr sz="1100" spc="0">
                <a:latin typeface="+mn-lt"/>
              </a:defRPr>
            </a:lvl5pPr>
          </a:lstStyle>
          <a:p>
            <a:pPr marL="0" lvl="0" indent="0" algn="l" defTabSz="228416" rtl="0" eaLnBrk="1" latinLnBrk="0" hangingPunct="1">
              <a:lnSpc>
                <a:spcPct val="120000"/>
              </a:lnSpc>
              <a:spcBef>
                <a:spcPts val="0"/>
              </a:spcBef>
              <a:spcAft>
                <a:spcPts val="1200"/>
              </a:spcAft>
              <a:buFont typeface="Graphik" panose="020B0604020202020204" pitchFamily="34" charset="0"/>
              <a:buNone/>
            </a:pPr>
            <a:r>
              <a:rPr lang="en-US"/>
              <a:t>Click to edit text</a:t>
            </a:r>
          </a:p>
          <a:p>
            <a:pPr lvl="1"/>
            <a:r>
              <a:rPr lang="en-US"/>
              <a:t>Second level</a:t>
            </a:r>
          </a:p>
          <a:p>
            <a:pPr lvl="2"/>
            <a:r>
              <a:rPr lang="en-US"/>
              <a:t>Third level</a:t>
            </a:r>
          </a:p>
          <a:p>
            <a:pPr lvl="3"/>
            <a:r>
              <a:rPr lang="en-US"/>
              <a:t>Fourth level</a:t>
            </a:r>
          </a:p>
          <a:p>
            <a:pPr lvl="4"/>
            <a:r>
              <a:rPr lang="en-US"/>
              <a:t>Fifth level</a:t>
            </a:r>
            <a:endParaRPr lang="pl-PL"/>
          </a:p>
        </p:txBody>
      </p:sp>
      <p:sp>
        <p:nvSpPr>
          <p:cNvPr id="11" name="Slide Number">
            <a:extLst>
              <a:ext uri="{FF2B5EF4-FFF2-40B4-BE49-F238E27FC236}">
                <a16:creationId xmlns:a16="http://schemas.microsoft.com/office/drawing/2014/main" id="{0305FE72-9D15-4BFE-92B3-73B17FFFF26B}"/>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74D00565-C734-EFB0-BA34-C816DF865F80}"/>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3612134412"/>
      </p:ext>
    </p:extLst>
  </p:cSld>
  <p:clrMapOvr>
    <a:masterClrMapping/>
  </p:clrMapOvr>
  <p:transition spd="med"/>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Content slide two columns">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1927BB-5899-42E6-88FE-99511EF1FB8C}"/>
              </a:ext>
            </a:extLst>
          </p:cNvPr>
          <p:cNvSpPr>
            <a:spLocks noGrp="1"/>
          </p:cNvSpPr>
          <p:nvPr>
            <p:ph type="body" sz="quarter" idx="11" hasCustomPrompt="1"/>
          </p:nvPr>
        </p:nvSpPr>
        <p:spPr>
          <a:xfrm>
            <a:off x="620955" y="2276895"/>
            <a:ext cx="2556999" cy="3959084"/>
          </a:xfrm>
          <a:prstGeom prst="rect">
            <a:avLst/>
          </a:prstGeom>
        </p:spPr>
        <p:txBody>
          <a:bodyPr lIns="0" tIns="0" rIns="216000" bIns="0"/>
          <a:lstStyle>
            <a:lvl1pPr>
              <a:lnSpc>
                <a:spcPct val="120000"/>
              </a:lnSpc>
              <a:spcAft>
                <a:spcPts val="1200"/>
              </a:spcAft>
              <a:defRPr lang="en-US" sz="1800" b="0" kern="0" spc="0" dirty="0" smtClean="0">
                <a:solidFill>
                  <a:schemeClr val="accent1"/>
                </a:solidFill>
                <a:latin typeface="+mn-lt"/>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049" spc="0">
                <a:latin typeface="+mn-lt"/>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pl-PL"/>
          </a:p>
        </p:txBody>
      </p:sp>
      <p:sp>
        <p:nvSpPr>
          <p:cNvPr id="18" name="Text Placeholder 8">
            <a:extLst>
              <a:ext uri="{FF2B5EF4-FFF2-40B4-BE49-F238E27FC236}">
                <a16:creationId xmlns:a16="http://schemas.microsoft.com/office/drawing/2014/main" id="{4CC442C5-9D05-4EBC-BA17-140D21036E68}"/>
              </a:ext>
            </a:extLst>
          </p:cNvPr>
          <p:cNvSpPr>
            <a:spLocks noGrp="1"/>
          </p:cNvSpPr>
          <p:nvPr>
            <p:ph type="body" sz="quarter" idx="12" hasCustomPrompt="1"/>
          </p:nvPr>
        </p:nvSpPr>
        <p:spPr>
          <a:xfrm>
            <a:off x="3417643" y="2276895"/>
            <a:ext cx="2556999" cy="3959084"/>
          </a:xfrm>
          <a:prstGeom prst="rect">
            <a:avLst/>
          </a:prstGeom>
        </p:spPr>
        <p:txBody>
          <a:bodyPr lIns="0" tIns="0" rIns="216000" bIns="0"/>
          <a:lstStyle>
            <a:lvl1pPr>
              <a:lnSpc>
                <a:spcPct val="120000"/>
              </a:lnSpc>
              <a:spcAft>
                <a:spcPts val="1200"/>
              </a:spcAft>
              <a:defRPr lang="en-US" sz="1800" b="0" kern="0" spc="0" dirty="0">
                <a:solidFill>
                  <a:schemeClr val="accent1"/>
                </a:solidFill>
                <a:latin typeface="+mn-lt"/>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049" spc="0">
                <a:latin typeface="+mn-lt"/>
              </a:defRPr>
            </a:lvl5pPr>
          </a:lstStyle>
          <a:p>
            <a:pPr marL="0" lvl="0" indent="0" algn="l" defTabSz="228416" rtl="0" eaLnBrk="1" latinLnBrk="0" hangingPunct="1">
              <a:lnSpc>
                <a:spcPct val="120000"/>
              </a:lnSpc>
              <a:spcBef>
                <a:spcPts val="0"/>
              </a:spcBef>
              <a:spcAft>
                <a:spcPts val="1200"/>
              </a:spcAft>
              <a:buFont typeface="Graphik" panose="020B0604020202020204" pitchFamily="34" charset="0"/>
              <a:buNone/>
            </a:pPr>
            <a:r>
              <a:rPr lang="en-US"/>
              <a:t>Click to edit text</a:t>
            </a:r>
          </a:p>
          <a:p>
            <a:pPr lvl="1"/>
            <a:r>
              <a:rPr lang="en-US"/>
              <a:t>Second level</a:t>
            </a:r>
          </a:p>
          <a:p>
            <a:pPr lvl="2"/>
            <a:r>
              <a:rPr lang="en-US"/>
              <a:t>Third level</a:t>
            </a:r>
          </a:p>
          <a:p>
            <a:pPr lvl="3"/>
            <a:r>
              <a:rPr lang="en-US"/>
              <a:t>Fourth level</a:t>
            </a:r>
          </a:p>
          <a:p>
            <a:pPr lvl="4"/>
            <a:r>
              <a:rPr lang="en-US"/>
              <a:t>Fifth level</a:t>
            </a:r>
            <a:endParaRPr lang="pl-PL"/>
          </a:p>
        </p:txBody>
      </p:sp>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620955" y="620572"/>
            <a:ext cx="9076108" cy="828483"/>
          </a:xfrm>
          <a:prstGeom prst="rect">
            <a:avLst/>
          </a:prstGeom>
        </p:spPr>
        <p:txBody>
          <a:bodyPr lIns="0" tIns="0" rIns="0" bIns="0" anchor="t"/>
          <a:lstStyle>
            <a:lvl1pPr>
              <a:defRPr sz="3999"/>
            </a:lvl1pPr>
          </a:lstStyle>
          <a:p>
            <a:pPr lvl="0"/>
            <a:r>
              <a:rPr lang="pl-PL"/>
              <a:t>Headline here</a:t>
            </a:r>
          </a:p>
          <a:p>
            <a:pPr lvl="1"/>
            <a:r>
              <a:rPr lang="pl-PL"/>
              <a:t>Subline here</a:t>
            </a:r>
          </a:p>
        </p:txBody>
      </p:sp>
      <p:pic>
        <p:nvPicPr>
          <p:cNvPr id="7" name="Picture 6" descr="Background pattern&#10;&#10;Description automatically generated">
            <a:extLst>
              <a:ext uri="{FF2B5EF4-FFF2-40B4-BE49-F238E27FC236}">
                <a16:creationId xmlns:a16="http://schemas.microsoft.com/office/drawing/2014/main" id="{FF79B90A-4C15-4BAA-AF52-826B3747B67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5" cy="6858000"/>
          </a:xfrm>
          <a:prstGeom prst="rect">
            <a:avLst/>
          </a:prstGeom>
        </p:spPr>
      </p:pic>
      <p:sp>
        <p:nvSpPr>
          <p:cNvPr id="10" name="Text Placeholder 8">
            <a:extLst>
              <a:ext uri="{FF2B5EF4-FFF2-40B4-BE49-F238E27FC236}">
                <a16:creationId xmlns:a16="http://schemas.microsoft.com/office/drawing/2014/main" id="{3AF8A2BF-D05C-4010-A818-FC1A61619EF4}"/>
              </a:ext>
            </a:extLst>
          </p:cNvPr>
          <p:cNvSpPr>
            <a:spLocks noGrp="1"/>
          </p:cNvSpPr>
          <p:nvPr>
            <p:ph type="body" sz="quarter" idx="14" hasCustomPrompt="1"/>
          </p:nvPr>
        </p:nvSpPr>
        <p:spPr>
          <a:xfrm>
            <a:off x="6214333" y="2276895"/>
            <a:ext cx="2556999" cy="3959084"/>
          </a:xfrm>
          <a:prstGeom prst="rect">
            <a:avLst/>
          </a:prstGeom>
        </p:spPr>
        <p:txBody>
          <a:bodyPr lIns="0" tIns="0" rIns="216000" bIns="0"/>
          <a:lstStyle>
            <a:lvl1pPr>
              <a:lnSpc>
                <a:spcPct val="120000"/>
              </a:lnSpc>
              <a:spcAft>
                <a:spcPts val="1200"/>
              </a:spcAft>
              <a:defRPr lang="en-US" sz="1800" b="0" kern="0" spc="0" dirty="0">
                <a:solidFill>
                  <a:schemeClr val="accent1"/>
                </a:solidFill>
                <a:latin typeface="+mn-lt"/>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049" spc="0">
                <a:latin typeface="+mn-lt"/>
              </a:defRPr>
            </a:lvl5pPr>
          </a:lstStyle>
          <a:p>
            <a:pPr marL="0" lvl="0" indent="0" algn="l" defTabSz="228416" rtl="0" eaLnBrk="1" latinLnBrk="0" hangingPunct="1">
              <a:lnSpc>
                <a:spcPct val="120000"/>
              </a:lnSpc>
              <a:spcBef>
                <a:spcPts val="0"/>
              </a:spcBef>
              <a:spcAft>
                <a:spcPts val="1200"/>
              </a:spcAft>
              <a:buFont typeface="Graphik" panose="020B0604020202020204" pitchFamily="34" charset="0"/>
              <a:buNone/>
            </a:pPr>
            <a:r>
              <a:rPr lang="en-US"/>
              <a:t>Click to edit text</a:t>
            </a:r>
          </a:p>
          <a:p>
            <a:pPr lvl="1"/>
            <a:r>
              <a:rPr lang="en-US"/>
              <a:t>Second level</a:t>
            </a:r>
          </a:p>
          <a:p>
            <a:pPr lvl="2"/>
            <a:r>
              <a:rPr lang="en-US"/>
              <a:t>Third level</a:t>
            </a:r>
          </a:p>
          <a:p>
            <a:pPr lvl="3"/>
            <a:r>
              <a:rPr lang="en-US"/>
              <a:t>Fourth level</a:t>
            </a:r>
          </a:p>
          <a:p>
            <a:pPr lvl="4"/>
            <a:r>
              <a:rPr lang="en-US"/>
              <a:t>Fifth level</a:t>
            </a:r>
            <a:endParaRPr lang="pl-PL"/>
          </a:p>
        </p:txBody>
      </p:sp>
      <p:sp>
        <p:nvSpPr>
          <p:cNvPr id="11" name="Text Placeholder 8">
            <a:extLst>
              <a:ext uri="{FF2B5EF4-FFF2-40B4-BE49-F238E27FC236}">
                <a16:creationId xmlns:a16="http://schemas.microsoft.com/office/drawing/2014/main" id="{163A1FA2-1E37-4271-BF30-44AAD729D356}"/>
              </a:ext>
            </a:extLst>
          </p:cNvPr>
          <p:cNvSpPr>
            <a:spLocks noGrp="1"/>
          </p:cNvSpPr>
          <p:nvPr>
            <p:ph type="body" sz="quarter" idx="15" hasCustomPrompt="1"/>
          </p:nvPr>
        </p:nvSpPr>
        <p:spPr>
          <a:xfrm>
            <a:off x="9011019" y="2276895"/>
            <a:ext cx="2556999" cy="3959084"/>
          </a:xfrm>
          <a:prstGeom prst="rect">
            <a:avLst/>
          </a:prstGeom>
        </p:spPr>
        <p:txBody>
          <a:bodyPr lIns="0" tIns="0" rIns="216000" bIns="0"/>
          <a:lstStyle>
            <a:lvl1pPr>
              <a:lnSpc>
                <a:spcPct val="120000"/>
              </a:lnSpc>
              <a:spcAft>
                <a:spcPts val="1200"/>
              </a:spcAft>
              <a:defRPr lang="en-US" sz="1800" b="0" kern="0" spc="0" dirty="0">
                <a:solidFill>
                  <a:schemeClr val="accent1"/>
                </a:solidFill>
                <a:latin typeface="+mn-lt"/>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049" spc="0">
                <a:latin typeface="+mn-lt"/>
              </a:defRPr>
            </a:lvl5pPr>
          </a:lstStyle>
          <a:p>
            <a:pPr marL="0" lvl="0" indent="0" algn="l" defTabSz="228416" rtl="0" eaLnBrk="1" latinLnBrk="0" hangingPunct="1">
              <a:lnSpc>
                <a:spcPct val="120000"/>
              </a:lnSpc>
              <a:spcBef>
                <a:spcPts val="0"/>
              </a:spcBef>
              <a:spcAft>
                <a:spcPts val="1200"/>
              </a:spcAft>
              <a:buFont typeface="Graphik" panose="020B0604020202020204" pitchFamily="34" charset="0"/>
              <a:buNone/>
            </a:pPr>
            <a:r>
              <a:rPr lang="en-US"/>
              <a:t>Click to edit text</a:t>
            </a:r>
          </a:p>
          <a:p>
            <a:pPr lvl="1"/>
            <a:r>
              <a:rPr lang="en-US"/>
              <a:t>Second level</a:t>
            </a:r>
          </a:p>
          <a:p>
            <a:pPr lvl="2"/>
            <a:r>
              <a:rPr lang="en-US"/>
              <a:t>Third level</a:t>
            </a:r>
          </a:p>
          <a:p>
            <a:pPr lvl="3"/>
            <a:r>
              <a:rPr lang="en-US"/>
              <a:t>Fourth level</a:t>
            </a:r>
          </a:p>
          <a:p>
            <a:pPr lvl="4"/>
            <a:r>
              <a:rPr lang="en-US"/>
              <a:t>Fifth level</a:t>
            </a:r>
            <a:endParaRPr lang="pl-PL"/>
          </a:p>
        </p:txBody>
      </p:sp>
      <p:sp>
        <p:nvSpPr>
          <p:cNvPr id="12" name="Slide Number">
            <a:extLst>
              <a:ext uri="{FF2B5EF4-FFF2-40B4-BE49-F238E27FC236}">
                <a16:creationId xmlns:a16="http://schemas.microsoft.com/office/drawing/2014/main" id="{64CA739D-CE2E-4560-B6F5-79F8BB9D12AB}"/>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C8ADE3C2-91FE-D62B-586F-6C9F592334B9}"/>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2257314632"/>
      </p:ext>
    </p:extLst>
  </p:cSld>
  <p:clrMapOvr>
    <a:masterClrMapping/>
  </p:clrMapOvr>
  <p:transition spd="med"/>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620955" y="620572"/>
            <a:ext cx="9076108" cy="828483"/>
          </a:xfrm>
          <a:prstGeom prst="rect">
            <a:avLst/>
          </a:prstGeom>
        </p:spPr>
        <p:txBody>
          <a:bodyPr lIns="0" tIns="0" rIns="0" bIns="0" anchor="t"/>
          <a:lstStyle>
            <a:lvl1pPr>
              <a:defRPr sz="3999"/>
            </a:lvl1pPr>
          </a:lstStyle>
          <a:p>
            <a:pPr lvl="0"/>
            <a:r>
              <a:rPr lang="pl-PL"/>
              <a:t>Headline here</a:t>
            </a:r>
          </a:p>
          <a:p>
            <a:pPr lvl="1"/>
            <a:r>
              <a:rPr lang="pl-PL"/>
              <a:t>Subline here</a:t>
            </a:r>
          </a:p>
        </p:txBody>
      </p:sp>
      <p:sp>
        <p:nvSpPr>
          <p:cNvPr id="3" name="Table Placeholder 2">
            <a:extLst>
              <a:ext uri="{FF2B5EF4-FFF2-40B4-BE49-F238E27FC236}">
                <a16:creationId xmlns:a16="http://schemas.microsoft.com/office/drawing/2014/main" id="{306383BD-7E35-4B52-9F53-0E89005997B7}"/>
              </a:ext>
            </a:extLst>
          </p:cNvPr>
          <p:cNvSpPr>
            <a:spLocks noGrp="1"/>
          </p:cNvSpPr>
          <p:nvPr>
            <p:ph type="tbl" sz="quarter" idx="14"/>
          </p:nvPr>
        </p:nvSpPr>
        <p:spPr>
          <a:xfrm>
            <a:off x="1240325" y="2277536"/>
            <a:ext cx="9701828" cy="3332979"/>
          </a:xfrm>
          <a:prstGeom prst="rect">
            <a:avLst/>
          </a:prstGeom>
        </p:spPr>
        <p:txBody>
          <a:bodyPr anchor="ctr"/>
          <a:lstStyle>
            <a:lvl1pPr algn="ctr">
              <a:defRPr/>
            </a:lvl1pPr>
          </a:lstStyle>
          <a:p>
            <a:endParaRPr lang="pl-PL"/>
          </a:p>
        </p:txBody>
      </p:sp>
      <p:sp>
        <p:nvSpPr>
          <p:cNvPr id="7" name="Slide Number">
            <a:extLst>
              <a:ext uri="{FF2B5EF4-FFF2-40B4-BE49-F238E27FC236}">
                <a16:creationId xmlns:a16="http://schemas.microsoft.com/office/drawing/2014/main" id="{0CAF35DA-7405-4236-9329-5C9548989C5C}"/>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108A71A5-B4D5-4BD0-FFF0-A917841D315C}"/>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2230044269"/>
      </p:ext>
    </p:extLst>
  </p:cSld>
  <p:clrMapOvr>
    <a:masterClrMapping/>
  </p:clrMapOvr>
  <p:transition spd="med"/>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711738D-23F7-CA40-84EB-2E8592C53D19}"/>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12" name="Picture 11" descr="A group of people in a room&#10;&#10;Description automatically generated with low confidence">
            <a:extLst>
              <a:ext uri="{FF2B5EF4-FFF2-40B4-BE49-F238E27FC236}">
                <a16:creationId xmlns:a16="http://schemas.microsoft.com/office/drawing/2014/main" id="{92B95439-8E3A-F544-91A2-BCEB18A5EB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999" y="180001"/>
            <a:ext cx="5920155" cy="6131900"/>
          </a:xfrm>
          <a:prstGeom prst="rect">
            <a:avLst/>
          </a:prstGeom>
        </p:spPr>
      </p:pic>
      <p:sp>
        <p:nvSpPr>
          <p:cNvPr id="3" name="Date Placeholder 2">
            <a:extLst>
              <a:ext uri="{FF2B5EF4-FFF2-40B4-BE49-F238E27FC236}">
                <a16:creationId xmlns:a16="http://schemas.microsoft.com/office/drawing/2014/main" id="{32A93998-1EA7-254E-A65C-73DE359980B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3F5433AA-599E-224C-8D16-0BA2E267A001}"/>
              </a:ext>
            </a:extLst>
          </p:cNvPr>
          <p:cNvSpPr>
            <a:spLocks noGrp="1"/>
          </p:cNvSpPr>
          <p:nvPr>
            <p:ph type="ftr" sz="quarter" idx="11"/>
          </p:nvPr>
        </p:nvSpPr>
        <p:spPr/>
        <p:txBody>
          <a:bodyPr/>
          <a:lstStyle/>
          <a:p>
            <a:pPr defTabSz="228577">
              <a:spcAft>
                <a:spcPts val="1200"/>
              </a:spcAft>
              <a:defRPr/>
            </a:pPr>
            <a:r>
              <a:rPr lang="en-GB"/>
              <a:t>Copyright © 2022 Accenture. All rights reserved.</a:t>
            </a:r>
          </a:p>
        </p:txBody>
      </p:sp>
      <p:sp>
        <p:nvSpPr>
          <p:cNvPr id="5" name="Slide Number Placeholder 4">
            <a:extLst>
              <a:ext uri="{FF2B5EF4-FFF2-40B4-BE49-F238E27FC236}">
                <a16:creationId xmlns:a16="http://schemas.microsoft.com/office/drawing/2014/main" id="{A751C2D7-DC26-4443-B15B-475733FAFD36}"/>
              </a:ext>
            </a:extLst>
          </p:cNvPr>
          <p:cNvSpPr>
            <a:spLocks noGrp="1"/>
          </p:cNvSpPr>
          <p:nvPr>
            <p:ph type="sldNum" sz="quarter" idx="12"/>
          </p:nvPr>
        </p:nvSpPr>
        <p:spPr/>
        <p:txBody>
          <a:bodyPr/>
          <a:lstStyle/>
          <a:p>
            <a:fld id="{1F90F471-3972-4120-B8B3-0237DE626C35}" type="slidenum">
              <a:rPr lang="en-US" smtClean="0"/>
              <a:pPr/>
              <a:t>‹#›</a:t>
            </a:fld>
            <a:endParaRPr lang="en-US"/>
          </a:p>
        </p:txBody>
      </p:sp>
      <p:sp>
        <p:nvSpPr>
          <p:cNvPr id="8" name="TextBox 7">
            <a:extLst>
              <a:ext uri="{FF2B5EF4-FFF2-40B4-BE49-F238E27FC236}">
                <a16:creationId xmlns:a16="http://schemas.microsoft.com/office/drawing/2014/main" id="{F2C52BD8-CC8B-CD44-A7D2-D1011418D1E2}"/>
              </a:ext>
            </a:extLst>
          </p:cNvPr>
          <p:cNvSpPr txBox="1"/>
          <p:nvPr userDrawn="1"/>
        </p:nvSpPr>
        <p:spPr>
          <a:xfrm>
            <a:off x="461356" y="6567055"/>
            <a:ext cx="0" cy="0"/>
          </a:xfrm>
          <a:prstGeom prst="rect">
            <a:avLst/>
          </a:prstGeom>
          <a:noFill/>
        </p:spPr>
        <p:txBody>
          <a:bodyPr wrap="none" lIns="0" tIns="0" rIns="0" bIns="0" rtlCol="0">
            <a:noAutofit/>
          </a:bodyPr>
          <a:lstStyle/>
          <a:p>
            <a:pPr algn="l" defTabSz="228577">
              <a:spcAft>
                <a:spcPts val="1200"/>
              </a:spcAft>
            </a:pPr>
            <a:endParaRPr lang="en-US" sz="7999" noProof="0"/>
          </a:p>
        </p:txBody>
      </p:sp>
    </p:spTree>
    <p:extLst>
      <p:ext uri="{BB962C8B-B14F-4D97-AF65-F5344CB8AC3E}">
        <p14:creationId xmlns:p14="http://schemas.microsoft.com/office/powerpoint/2010/main" val="4018235738"/>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Content slide picture">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A4A113C-DEB9-4AA5-A9EF-CCD32E59B6F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1" y="0"/>
            <a:ext cx="158812" cy="6858000"/>
          </a:xfrm>
          <a:prstGeom prst="rect">
            <a:avLst/>
          </a:prstGeom>
        </p:spPr>
      </p:pic>
      <p:sp>
        <p:nvSpPr>
          <p:cNvPr id="9" name="Text Placeholder 8">
            <a:extLst>
              <a:ext uri="{FF2B5EF4-FFF2-40B4-BE49-F238E27FC236}">
                <a16:creationId xmlns:a16="http://schemas.microsoft.com/office/drawing/2014/main" id="{1A1927BB-5899-42E6-88FE-99511EF1FB8C}"/>
              </a:ext>
            </a:extLst>
          </p:cNvPr>
          <p:cNvSpPr>
            <a:spLocks noGrp="1"/>
          </p:cNvSpPr>
          <p:nvPr>
            <p:ph type="body" sz="quarter" idx="11"/>
          </p:nvPr>
        </p:nvSpPr>
        <p:spPr>
          <a:xfrm>
            <a:off x="643151" y="1449053"/>
            <a:ext cx="5310715" cy="3940851"/>
          </a:xfrm>
          <a:prstGeom prst="rect">
            <a:avLst/>
          </a:prstGeom>
        </p:spPr>
        <p:txBody>
          <a:bodyPr lIns="0" tIns="0" rIns="216000" bIns="0"/>
          <a:lstStyle>
            <a:lvl1pPr>
              <a:lnSpc>
                <a:spcPct val="120000"/>
              </a:lnSpc>
              <a:spcAft>
                <a:spcPts val="1800"/>
              </a:spcAft>
              <a:defRPr lang="en-US" sz="1999" kern="0" spc="0" dirty="0" smtClean="0">
                <a:solidFill>
                  <a:srgbClr val="000000"/>
                </a:solidFill>
                <a:latin typeface="Graphik"/>
                <a:ea typeface="+mn-ea"/>
                <a:cs typeface="+mn-cs"/>
              </a:defRPr>
            </a:lvl1pPr>
            <a:lvl2pPr>
              <a:lnSpc>
                <a:spcPct val="120000"/>
              </a:lnSpc>
              <a:defRPr lang="en-US" sz="1400" kern="0" spc="0" dirty="0" smtClean="0">
                <a:solidFill>
                  <a:srgbClr val="000000"/>
                </a:solidFill>
                <a:latin typeface="+mn-lt"/>
                <a:ea typeface="+mn-ea"/>
                <a:cs typeface="+mn-cs"/>
              </a:defRPr>
            </a:lvl2pPr>
            <a:lvl3pPr>
              <a:lnSpc>
                <a:spcPct val="120000"/>
              </a:lnSpc>
              <a:defRPr sz="1400" spc="0">
                <a:latin typeface="+mn-lt"/>
              </a:defRPr>
            </a:lvl3pPr>
            <a:lvl4pPr>
              <a:lnSpc>
                <a:spcPct val="120000"/>
              </a:lnSpc>
              <a:defRPr sz="1400" spc="0">
                <a:latin typeface="+mn-lt"/>
              </a:defRPr>
            </a:lvl4pPr>
            <a:lvl5pPr>
              <a:lnSpc>
                <a:spcPct val="120000"/>
              </a:lnSpc>
              <a:defRPr sz="1100" spc="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3" name="Picture Placeholder 2">
            <a:extLst>
              <a:ext uri="{FF2B5EF4-FFF2-40B4-BE49-F238E27FC236}">
                <a16:creationId xmlns:a16="http://schemas.microsoft.com/office/drawing/2014/main" id="{E498A119-DC74-433F-9CFA-798847ECCD2E}"/>
              </a:ext>
            </a:extLst>
          </p:cNvPr>
          <p:cNvSpPr>
            <a:spLocks noGrp="1"/>
          </p:cNvSpPr>
          <p:nvPr>
            <p:ph type="pic" sz="quarter" idx="12"/>
          </p:nvPr>
        </p:nvSpPr>
        <p:spPr>
          <a:xfrm>
            <a:off x="6239725" y="1"/>
            <a:ext cx="5952275" cy="6223147"/>
          </a:xfrm>
          <a:prstGeom prst="rect">
            <a:avLst/>
          </a:prstGeom>
          <a:solidFill>
            <a:schemeClr val="bg1">
              <a:lumMod val="95000"/>
            </a:schemeClr>
          </a:solidFill>
        </p:spPr>
        <p:txBody>
          <a:bodyPr anchor="ctr"/>
          <a:lstStyle>
            <a:lvl1pPr algn="ctr">
              <a:defRPr sz="1600"/>
            </a:lvl1pPr>
          </a:lstStyle>
          <a:p>
            <a:endParaRPr lang="pl-PL"/>
          </a:p>
        </p:txBody>
      </p:sp>
      <p:sp>
        <p:nvSpPr>
          <p:cNvPr id="10" name="Slide Number">
            <a:extLst>
              <a:ext uri="{FF2B5EF4-FFF2-40B4-BE49-F238E27FC236}">
                <a16:creationId xmlns:a16="http://schemas.microsoft.com/office/drawing/2014/main" id="{050B2DB7-FA7D-4D79-AFCE-71D21FF0D29C}"/>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E81B9769-A536-B659-310A-8E295F142E72}"/>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917944538"/>
      </p:ext>
    </p:extLst>
  </p:cSld>
  <p:clrMapOvr>
    <a:masterClrMapping/>
  </p:clrMapOvr>
  <p:transition spd="med"/>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ent slid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98A119-DC74-433F-9CFA-798847ECCD2E}"/>
              </a:ext>
            </a:extLst>
          </p:cNvPr>
          <p:cNvSpPr>
            <a:spLocks noGrp="1"/>
          </p:cNvSpPr>
          <p:nvPr>
            <p:ph type="pic" sz="quarter" idx="12"/>
          </p:nvPr>
        </p:nvSpPr>
        <p:spPr>
          <a:xfrm>
            <a:off x="6192084" y="0"/>
            <a:ext cx="5999917" cy="6858000"/>
          </a:xfrm>
          <a:prstGeom prst="rect">
            <a:avLst/>
          </a:prstGeom>
          <a:solidFill>
            <a:schemeClr val="bg1">
              <a:lumMod val="95000"/>
            </a:schemeClr>
          </a:solidFill>
        </p:spPr>
        <p:txBody>
          <a:bodyPr anchor="ctr"/>
          <a:lstStyle>
            <a:lvl1pPr algn="ctr">
              <a:defRPr sz="1600"/>
            </a:lvl1pPr>
          </a:lstStyle>
          <a:p>
            <a:endParaRPr lang="pl-PL"/>
          </a:p>
        </p:txBody>
      </p:sp>
      <p:sp>
        <p:nvSpPr>
          <p:cNvPr id="9" name="Text Placeholder 8">
            <a:extLst>
              <a:ext uri="{FF2B5EF4-FFF2-40B4-BE49-F238E27FC236}">
                <a16:creationId xmlns:a16="http://schemas.microsoft.com/office/drawing/2014/main" id="{1A1927BB-5899-42E6-88FE-99511EF1FB8C}"/>
              </a:ext>
            </a:extLst>
          </p:cNvPr>
          <p:cNvSpPr>
            <a:spLocks noGrp="1"/>
          </p:cNvSpPr>
          <p:nvPr>
            <p:ph type="body" sz="quarter" idx="11" hasCustomPrompt="1"/>
          </p:nvPr>
        </p:nvSpPr>
        <p:spPr>
          <a:xfrm>
            <a:off x="643151" y="622160"/>
            <a:ext cx="5332948" cy="1439529"/>
          </a:xfrm>
          <a:prstGeom prst="rect">
            <a:avLst/>
          </a:prstGeom>
        </p:spPr>
        <p:txBody>
          <a:bodyPr lIns="0" tIns="0" rIns="216000" bIns="0"/>
          <a:lstStyle>
            <a:lvl1pPr>
              <a:lnSpc>
                <a:spcPct val="100000"/>
              </a:lnSpc>
              <a:spcAft>
                <a:spcPts val="600"/>
              </a:spcAft>
              <a:defRPr lang="en-US" sz="3999" kern="0" spc="0" dirty="0" smtClean="0">
                <a:solidFill>
                  <a:srgbClr val="000000"/>
                </a:solidFill>
                <a:latin typeface="+mj-lt"/>
                <a:ea typeface="+mn-ea"/>
                <a:cs typeface="+mn-cs"/>
              </a:defRPr>
            </a:lvl1pPr>
            <a:lvl2pPr>
              <a:lnSpc>
                <a:spcPct val="100000"/>
              </a:lnSpc>
              <a:spcAft>
                <a:spcPts val="600"/>
              </a:spcAft>
              <a:defRPr lang="en-US" sz="1800" b="0" kern="0" spc="0" dirty="0" smtClean="0">
                <a:solidFill>
                  <a:srgbClr val="000000"/>
                </a:solidFill>
                <a:latin typeface="+mn-lt"/>
                <a:ea typeface="+mn-ea"/>
                <a:cs typeface="+mn-cs"/>
              </a:defRPr>
            </a:lvl2pPr>
            <a:lvl3pPr>
              <a:lnSpc>
                <a:spcPct val="120000"/>
              </a:lnSpc>
              <a:defRPr sz="1400" spc="0"/>
            </a:lvl3pPr>
            <a:lvl4pPr>
              <a:lnSpc>
                <a:spcPct val="120000"/>
              </a:lnSpc>
              <a:defRPr sz="1400" spc="0"/>
            </a:lvl4pPr>
            <a:lvl5pPr>
              <a:lnSpc>
                <a:spcPct val="120000"/>
              </a:lnSpc>
              <a:defRPr sz="1100" spc="0"/>
            </a:lvl5pPr>
          </a:lstStyle>
          <a:p>
            <a:pPr lvl="0"/>
            <a:r>
              <a:rPr lang="pl-PL"/>
              <a:t>Headline here</a:t>
            </a:r>
          </a:p>
          <a:p>
            <a:pPr lvl="1"/>
            <a:r>
              <a:rPr lang="pl-PL"/>
              <a:t>Subline here</a:t>
            </a:r>
            <a:endParaRPr lang="en-US"/>
          </a:p>
        </p:txBody>
      </p:sp>
      <p:sp>
        <p:nvSpPr>
          <p:cNvPr id="7" name="Text Placeholder 8">
            <a:extLst>
              <a:ext uri="{FF2B5EF4-FFF2-40B4-BE49-F238E27FC236}">
                <a16:creationId xmlns:a16="http://schemas.microsoft.com/office/drawing/2014/main" id="{232D6BA3-A3ED-4E29-BF8C-BA8DAF495F48}"/>
              </a:ext>
            </a:extLst>
          </p:cNvPr>
          <p:cNvSpPr>
            <a:spLocks noGrp="1"/>
          </p:cNvSpPr>
          <p:nvPr>
            <p:ph type="body" sz="quarter" idx="13"/>
          </p:nvPr>
        </p:nvSpPr>
        <p:spPr>
          <a:xfrm>
            <a:off x="632685" y="3104433"/>
            <a:ext cx="2547567" cy="2506083"/>
          </a:xfrm>
          <a:prstGeom prst="rect">
            <a:avLst/>
          </a:prstGeom>
        </p:spPr>
        <p:txBody>
          <a:bodyPr lIns="0" tIns="0" rIns="0" bIns="0"/>
          <a:lstStyle>
            <a:lvl1pPr>
              <a:lnSpc>
                <a:spcPct val="100000"/>
              </a:lnSpc>
              <a:spcAft>
                <a:spcPts val="600"/>
              </a:spcAft>
              <a:defRPr lang="en-US" sz="1200" kern="0" spc="0" dirty="0" smtClean="0">
                <a:solidFill>
                  <a:srgbClr val="000000"/>
                </a:solidFill>
                <a:latin typeface="+mn-lt"/>
                <a:ea typeface="+mn-ea"/>
                <a:cs typeface="+mn-cs"/>
              </a:defRPr>
            </a:lvl1pPr>
            <a:lvl2pPr>
              <a:lnSpc>
                <a:spcPct val="100000"/>
              </a:lnSpc>
              <a:defRPr lang="en-US" sz="1100" kern="0" spc="0" dirty="0" smtClean="0">
                <a:solidFill>
                  <a:srgbClr val="000000"/>
                </a:solidFill>
                <a:latin typeface="+mn-lt"/>
                <a:ea typeface="+mn-ea"/>
                <a:cs typeface="+mn-cs"/>
              </a:defRPr>
            </a:lvl2pPr>
            <a:lvl3pPr>
              <a:lnSpc>
                <a:spcPct val="100000"/>
              </a:lnSpc>
              <a:defRPr sz="1100" spc="0">
                <a:latin typeface="+mn-lt"/>
              </a:defRPr>
            </a:lvl3pPr>
            <a:lvl4pPr>
              <a:lnSpc>
                <a:spcPct val="100000"/>
              </a:lnSpc>
              <a:defRPr sz="1100" spc="0">
                <a:latin typeface="+mn-lt"/>
              </a:defRPr>
            </a:lvl4pPr>
            <a:lvl5pPr>
              <a:lnSpc>
                <a:spcPct val="100000"/>
              </a:lnSpc>
              <a:defRPr sz="1100" spc="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10" name="Text Placeholder 8">
            <a:extLst>
              <a:ext uri="{FF2B5EF4-FFF2-40B4-BE49-F238E27FC236}">
                <a16:creationId xmlns:a16="http://schemas.microsoft.com/office/drawing/2014/main" id="{810323D8-860C-4ACE-9381-63315D2B5EFE}"/>
              </a:ext>
            </a:extLst>
          </p:cNvPr>
          <p:cNvSpPr>
            <a:spLocks noGrp="1"/>
          </p:cNvSpPr>
          <p:nvPr>
            <p:ph type="body" sz="quarter" idx="14"/>
          </p:nvPr>
        </p:nvSpPr>
        <p:spPr>
          <a:xfrm>
            <a:off x="3407963" y="3104433"/>
            <a:ext cx="2567392" cy="2506083"/>
          </a:xfrm>
          <a:prstGeom prst="rect">
            <a:avLst/>
          </a:prstGeom>
        </p:spPr>
        <p:txBody>
          <a:bodyPr lIns="0" tIns="0" rIns="0" bIns="0"/>
          <a:lstStyle>
            <a:lvl1pPr>
              <a:lnSpc>
                <a:spcPct val="100000"/>
              </a:lnSpc>
              <a:spcAft>
                <a:spcPts val="600"/>
              </a:spcAft>
              <a:defRPr lang="en-US" sz="1200" kern="0" spc="0" dirty="0" smtClean="0">
                <a:solidFill>
                  <a:srgbClr val="000000"/>
                </a:solidFill>
                <a:latin typeface="+mn-lt"/>
                <a:ea typeface="+mn-ea"/>
                <a:cs typeface="+mn-cs"/>
              </a:defRPr>
            </a:lvl1pPr>
            <a:lvl2pPr>
              <a:lnSpc>
                <a:spcPct val="100000"/>
              </a:lnSpc>
              <a:defRPr lang="en-US" sz="1100" kern="0" spc="0" dirty="0" smtClean="0">
                <a:solidFill>
                  <a:srgbClr val="000000"/>
                </a:solidFill>
                <a:latin typeface="+mn-lt"/>
                <a:ea typeface="+mn-ea"/>
                <a:cs typeface="+mn-cs"/>
              </a:defRPr>
            </a:lvl2pPr>
            <a:lvl3pPr>
              <a:lnSpc>
                <a:spcPct val="100000"/>
              </a:lnSpc>
              <a:defRPr sz="1100" spc="0">
                <a:latin typeface="+mn-lt"/>
              </a:defRPr>
            </a:lvl3pPr>
            <a:lvl4pPr>
              <a:lnSpc>
                <a:spcPct val="100000"/>
              </a:lnSpc>
              <a:defRPr sz="1100" spc="0">
                <a:latin typeface="+mn-lt"/>
              </a:defRPr>
            </a:lvl4pPr>
            <a:lvl5pPr>
              <a:lnSpc>
                <a:spcPct val="100000"/>
              </a:lnSpc>
              <a:defRPr sz="1100" spc="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11" name="Slide Number">
            <a:extLst>
              <a:ext uri="{FF2B5EF4-FFF2-40B4-BE49-F238E27FC236}">
                <a16:creationId xmlns:a16="http://schemas.microsoft.com/office/drawing/2014/main" id="{D0A377B1-EB06-4718-B73F-9824F4B1E3E8}"/>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0A0F1FAB-082C-7351-6DED-8370B408F1E3}"/>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2548835349"/>
      </p:ext>
    </p:extLst>
  </p:cSld>
  <p:clrMapOvr>
    <a:masterClrMapping/>
  </p:clrMapOvr>
  <p:transition spd="med"/>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Hero statem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A5E831CB-BB05-4B45-9078-22B0CB9E8D65}"/>
              </a:ext>
            </a:extLst>
          </p:cNvPr>
          <p:cNvSpPr>
            <a:spLocks noGrp="1"/>
          </p:cNvSpPr>
          <p:nvPr>
            <p:ph type="body" sz="quarter" idx="10" hasCustomPrompt="1"/>
          </p:nvPr>
        </p:nvSpPr>
        <p:spPr>
          <a:xfrm>
            <a:off x="620957" y="630657"/>
            <a:ext cx="3493865" cy="1431031"/>
          </a:xfrm>
          <a:prstGeom prst="rect">
            <a:avLst/>
          </a:prstGeom>
        </p:spPr>
        <p:txBody>
          <a:bodyPr lIns="0" tIns="0" rIns="0" bIns="0"/>
          <a:lstStyle>
            <a:lvl1pPr>
              <a:defRPr lang="pl-PL" sz="5999" b="0" kern="0" spc="-360" dirty="0">
                <a:gradFill flip="none" rotWithShape="1">
                  <a:gsLst>
                    <a:gs pos="0">
                      <a:schemeClr val="accent4"/>
                    </a:gs>
                    <a:gs pos="32830">
                      <a:schemeClr val="accent1"/>
                    </a:gs>
                    <a:gs pos="66000">
                      <a:schemeClr val="accent2"/>
                    </a:gs>
                    <a:gs pos="100000">
                      <a:schemeClr val="accent6"/>
                    </a:gs>
                  </a:gsLst>
                  <a:lin ang="18900000" scaled="0"/>
                </a:gradFill>
                <a:latin typeface="+mj-lt"/>
                <a:ea typeface="+mn-ea"/>
                <a:cs typeface="+mn-cs"/>
              </a:defRPr>
            </a:lvl1pPr>
          </a:lstStyle>
          <a:p>
            <a:pPr lvl="0"/>
            <a:r>
              <a:rPr lang="pl-PL"/>
              <a:t>Hero</a:t>
            </a:r>
          </a:p>
        </p:txBody>
      </p:sp>
      <p:sp>
        <p:nvSpPr>
          <p:cNvPr id="13" name="Text Placeholder 2">
            <a:extLst>
              <a:ext uri="{FF2B5EF4-FFF2-40B4-BE49-F238E27FC236}">
                <a16:creationId xmlns:a16="http://schemas.microsoft.com/office/drawing/2014/main" id="{4E667247-947B-489C-AF9B-8CF5AA143DF5}"/>
              </a:ext>
            </a:extLst>
          </p:cNvPr>
          <p:cNvSpPr>
            <a:spLocks noGrp="1"/>
          </p:cNvSpPr>
          <p:nvPr>
            <p:ph type="body" sz="quarter" idx="11" hasCustomPrompt="1"/>
          </p:nvPr>
        </p:nvSpPr>
        <p:spPr>
          <a:xfrm>
            <a:off x="6192083" y="3964363"/>
            <a:ext cx="5374199" cy="1425540"/>
          </a:xfrm>
          <a:prstGeom prst="rect">
            <a:avLst/>
          </a:prstGeom>
        </p:spPr>
        <p:txBody>
          <a:bodyPr lIns="0" tIns="0" rIns="0" bIns="0"/>
          <a:lstStyle>
            <a:lvl1pPr defTabSz="304671" fontAlgn="auto" hangingPunct="0">
              <a:spcBef>
                <a:spcPts val="0"/>
              </a:spcBef>
              <a:spcAft>
                <a:spcPts val="0"/>
              </a:spcAft>
              <a:defRPr lang="pl-PL" sz="5996" kern="0" spc="-239" dirty="0">
                <a:solidFill>
                  <a:schemeClr val="tx1"/>
                </a:solidFill>
                <a:latin typeface="+mj-lt"/>
                <a:ea typeface="+mn-ea"/>
                <a:cs typeface="+mn-cs"/>
              </a:defRPr>
            </a:lvl1pPr>
          </a:lstStyle>
          <a:p>
            <a:pPr defTabSz="228509" fontAlgn="auto" hangingPunct="0">
              <a:spcBef>
                <a:spcPts val="0"/>
              </a:spcBef>
              <a:spcAft>
                <a:spcPts val="0"/>
              </a:spcAft>
            </a:pPr>
            <a:r>
              <a:rPr lang="pl-PL" sz="5996" kern="0" spc="-180">
                <a:solidFill>
                  <a:srgbClr val="000000"/>
                </a:solidFill>
                <a:latin typeface="Graphik"/>
                <a:cs typeface="+mn-cs"/>
                <a:sym typeface="Graphik Regular"/>
              </a:rPr>
              <a:t>here</a:t>
            </a:r>
          </a:p>
        </p:txBody>
      </p:sp>
      <p:sp>
        <p:nvSpPr>
          <p:cNvPr id="14" name="Text Placeholder 2">
            <a:extLst>
              <a:ext uri="{FF2B5EF4-FFF2-40B4-BE49-F238E27FC236}">
                <a16:creationId xmlns:a16="http://schemas.microsoft.com/office/drawing/2014/main" id="{FBA846EE-9984-4CAA-BF74-ABFECDA6093D}"/>
              </a:ext>
            </a:extLst>
          </p:cNvPr>
          <p:cNvSpPr>
            <a:spLocks noGrp="1"/>
          </p:cNvSpPr>
          <p:nvPr>
            <p:ph type="body" sz="quarter" idx="12" hasCustomPrompt="1"/>
          </p:nvPr>
        </p:nvSpPr>
        <p:spPr>
          <a:xfrm>
            <a:off x="4330807" y="1449057"/>
            <a:ext cx="7235475" cy="1431031"/>
          </a:xfrm>
          <a:prstGeom prst="rect">
            <a:avLst/>
          </a:prstGeom>
        </p:spPr>
        <p:txBody>
          <a:bodyPr lIns="0" tIns="0" rIns="0" bIns="0"/>
          <a:lstStyle>
            <a:lvl1pPr algn="r" defTabSz="304671" fontAlgn="auto" hangingPunct="0">
              <a:spcBef>
                <a:spcPts val="0"/>
              </a:spcBef>
              <a:spcAft>
                <a:spcPts val="0"/>
              </a:spcAft>
              <a:defRPr lang="pl-PL" sz="5996" kern="0" spc="-239" dirty="0">
                <a:solidFill>
                  <a:schemeClr val="tx1"/>
                </a:solidFill>
                <a:latin typeface="+mj-lt"/>
                <a:ea typeface="+mn-ea"/>
                <a:cs typeface="+mn-cs"/>
              </a:defRPr>
            </a:lvl1pPr>
          </a:lstStyle>
          <a:p>
            <a:pPr defTabSz="228509" fontAlgn="auto" hangingPunct="0">
              <a:spcBef>
                <a:spcPts val="0"/>
              </a:spcBef>
              <a:spcAft>
                <a:spcPts val="0"/>
              </a:spcAft>
            </a:pPr>
            <a:r>
              <a:rPr lang="pl-PL" sz="5996" kern="0" spc="-180">
                <a:solidFill>
                  <a:srgbClr val="000000"/>
                </a:solidFill>
                <a:latin typeface="Graphik"/>
                <a:cs typeface="+mn-cs"/>
                <a:sym typeface="Graphik Regular"/>
              </a:rPr>
              <a:t>statement</a:t>
            </a:r>
          </a:p>
        </p:txBody>
      </p:sp>
      <p:pic>
        <p:nvPicPr>
          <p:cNvPr id="8" name="Picture 7" descr="Background pattern&#10;&#10;Description automatically generated">
            <a:extLst>
              <a:ext uri="{FF2B5EF4-FFF2-40B4-BE49-F238E27FC236}">
                <a16:creationId xmlns:a16="http://schemas.microsoft.com/office/drawing/2014/main" id="{16A7D8D6-6702-430C-9672-6EC24D29C7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5" cy="6858000"/>
          </a:xfrm>
          <a:prstGeom prst="rect">
            <a:avLst/>
          </a:prstGeom>
        </p:spPr>
      </p:pic>
      <p:sp>
        <p:nvSpPr>
          <p:cNvPr id="9" name="Slide Number">
            <a:extLst>
              <a:ext uri="{FF2B5EF4-FFF2-40B4-BE49-F238E27FC236}">
                <a16:creationId xmlns:a16="http://schemas.microsoft.com/office/drawing/2014/main" id="{D40813A5-6B87-4E18-9F0E-3573647D8793}"/>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3" name="Footer Placeholder 2">
            <a:extLst>
              <a:ext uri="{FF2B5EF4-FFF2-40B4-BE49-F238E27FC236}">
                <a16:creationId xmlns:a16="http://schemas.microsoft.com/office/drawing/2014/main" id="{20BCB5CC-F92E-2D8C-9C95-A5461E3DFA87}"/>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33816128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fill="hold"/>
                                        <p:tgtEl>
                                          <p:spTgt spid="12"/>
                                        </p:tgtEl>
                                        <p:attrNameLst>
                                          <p:attrName>style.visibility</p:attrName>
                                        </p:attrNameLst>
                                      </p:cBhvr>
                                      <p:to>
                                        <p:strVal val="visible"/>
                                      </p:to>
                                    </p:set>
                                  </p:childTnLst>
                                </p:cTn>
                              </p:par>
                            </p:childTnLst>
                          </p:cTn>
                        </p:par>
                        <p:par>
                          <p:cTn id="7" fill="hold">
                            <p:stCondLst>
                              <p:cond delay="300"/>
                            </p:stCondLst>
                            <p:childTnLst>
                              <p:par>
                                <p:cTn id="8" presetID="1" presetClass="entr" presetSubtype="0" fill="hold" grpId="0" nodeType="afterEffect">
                                  <p:stCondLst>
                                    <p:cond delay="0"/>
                                  </p:stCondLst>
                                  <p:iterate type="lt">
                                    <p:tmAbs val="100"/>
                                  </p:iterate>
                                  <p:childTnLst>
                                    <p:set>
                                      <p:cBhvr>
                                        <p:cTn id="9" fill="hold"/>
                                        <p:tgtEl>
                                          <p:spTgt spid="14"/>
                                        </p:tgtEl>
                                        <p:attrNameLst>
                                          <p:attrName>style.visibility</p:attrName>
                                        </p:attrNameLst>
                                      </p:cBhvr>
                                      <p:to>
                                        <p:strVal val="visible"/>
                                      </p:to>
                                    </p:set>
                                  </p:childTnLst>
                                </p:cTn>
                              </p:par>
                            </p:childTnLst>
                          </p:cTn>
                        </p:par>
                        <p:par>
                          <p:cTn id="10" fill="hold">
                            <p:stCondLst>
                              <p:cond delay="1100"/>
                            </p:stCondLst>
                            <p:childTnLst>
                              <p:par>
                                <p:cTn id="11" presetID="1" presetClass="entr" presetSubtype="0" fill="hold" grpId="0" nodeType="afterEffect">
                                  <p:stCondLst>
                                    <p:cond delay="0"/>
                                  </p:stCondLst>
                                  <p:iterate type="lt">
                                    <p:tmAbs val="100"/>
                                  </p:iterate>
                                  <p:childTnLst>
                                    <p:set>
                                      <p:cBhvr>
                                        <p:cTn id="12" fill="hold"/>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1" presetClass="entr" presetSubtype="0" fill="hold" nodeType="afterEffect">
                  <p:stCondLst>
                    <p:cond delay="0"/>
                  </p:stCondLst>
                  <p:iterate type="lt">
                    <p:tmAbs val="100"/>
                  </p:iterate>
                  <p:childTnLst>
                    <p:set>
                      <p:cBhvr>
                        <p:cTn fill="hold"/>
                        <p:tgtEl>
                          <p:spTgt spid="12"/>
                        </p:tgtEl>
                        <p:attrNameLst>
                          <p:attrName>style.visibility</p:attrName>
                        </p:attrNameLst>
                      </p:cBhvr>
                      <p:to>
                        <p:strVal val="visible"/>
                      </p:to>
                    </p:set>
                  </p:childTnLst>
                </p:cTn>
              </p:par>
            </p:tnLst>
          </p:tmpl>
        </p:tmplLst>
      </p:bldP>
      <p:bldP spid="13" grpId="0">
        <p:tmplLst>
          <p:tmpl>
            <p:tnLst>
              <p:par>
                <p:cTn presetID="1" presetClass="entr" presetSubtype="0" fill="hold" nodeType="afterEffect">
                  <p:stCondLst>
                    <p:cond delay="0"/>
                  </p:stCondLst>
                  <p:iterate type="lt">
                    <p:tmAbs val="100"/>
                  </p:iterate>
                  <p:childTnLst>
                    <p:set>
                      <p:cBhvr>
                        <p:cTn fill="hold"/>
                        <p:tgtEl>
                          <p:spTgt spid="13"/>
                        </p:tgtEl>
                        <p:attrNameLst>
                          <p:attrName>style.visibility</p:attrName>
                        </p:attrNameLst>
                      </p:cBhvr>
                      <p:to>
                        <p:strVal val="visible"/>
                      </p:to>
                    </p:set>
                  </p:childTnLst>
                </p:cTn>
              </p:par>
            </p:tnLst>
          </p:tmpl>
        </p:tmplLst>
      </p:bldP>
      <p:bldP spid="14" grpId="0">
        <p:tmplLst>
          <p:tmpl>
            <p:tnLst>
              <p:par>
                <p:cTn presetID="1" presetClass="entr" presetSubtype="0" fill="hold" nodeType="afterEffect">
                  <p:stCondLst>
                    <p:cond delay="0"/>
                  </p:stCondLst>
                  <p:iterate type="lt">
                    <p:tmAbs val="100"/>
                  </p:iterate>
                  <p:childTnLst>
                    <p:set>
                      <p:cBhvr>
                        <p:cTn fill="hold"/>
                        <p:tgtEl>
                          <p:spTgt spid="14"/>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620955" y="620572"/>
            <a:ext cx="9076108" cy="828483"/>
          </a:xfrm>
          <a:prstGeom prst="rect">
            <a:avLst/>
          </a:prstGeom>
        </p:spPr>
        <p:txBody>
          <a:bodyPr lIns="0" tIns="0" rIns="0" bIns="0" anchor="t"/>
          <a:lstStyle>
            <a:lvl1pPr>
              <a:defRPr sz="3999"/>
            </a:lvl1pPr>
          </a:lstStyle>
          <a:p>
            <a:pPr lvl="0"/>
            <a:r>
              <a:rPr lang="pl-PL"/>
              <a:t>Headline here</a:t>
            </a:r>
          </a:p>
          <a:p>
            <a:pPr lvl="1"/>
            <a:r>
              <a:rPr lang="pl-PL"/>
              <a:t>Subline here</a:t>
            </a:r>
          </a:p>
        </p:txBody>
      </p:sp>
      <p:sp>
        <p:nvSpPr>
          <p:cNvPr id="3" name="Picture Placeholder 2">
            <a:extLst>
              <a:ext uri="{FF2B5EF4-FFF2-40B4-BE49-F238E27FC236}">
                <a16:creationId xmlns:a16="http://schemas.microsoft.com/office/drawing/2014/main" id="{1811F590-BD9E-494E-9A9B-7CF4A9EE0604}"/>
              </a:ext>
            </a:extLst>
          </p:cNvPr>
          <p:cNvSpPr>
            <a:spLocks noGrp="1"/>
          </p:cNvSpPr>
          <p:nvPr>
            <p:ph type="pic" sz="quarter" idx="14"/>
          </p:nvPr>
        </p:nvSpPr>
        <p:spPr>
          <a:xfrm>
            <a:off x="4330807" y="2289303"/>
            <a:ext cx="1627823" cy="1661072"/>
          </a:xfrm>
          <a:prstGeom prst="rect">
            <a:avLst/>
          </a:prstGeom>
          <a:solidFill>
            <a:schemeClr val="bg1">
              <a:lumMod val="95000"/>
            </a:schemeClr>
          </a:solidFill>
        </p:spPr>
        <p:txBody>
          <a:bodyPr anchor="ctr"/>
          <a:lstStyle>
            <a:lvl1pPr algn="ctr">
              <a:defRPr sz="1200"/>
            </a:lvl1pPr>
          </a:lstStyle>
          <a:p>
            <a:endParaRPr lang="pl-PL"/>
          </a:p>
        </p:txBody>
      </p:sp>
      <p:sp>
        <p:nvSpPr>
          <p:cNvPr id="10" name="Picture Placeholder 2">
            <a:extLst>
              <a:ext uri="{FF2B5EF4-FFF2-40B4-BE49-F238E27FC236}">
                <a16:creationId xmlns:a16="http://schemas.microsoft.com/office/drawing/2014/main" id="{5D14E3D2-915E-4D5D-A08A-7C10900695A5}"/>
              </a:ext>
            </a:extLst>
          </p:cNvPr>
          <p:cNvSpPr>
            <a:spLocks noGrp="1"/>
          </p:cNvSpPr>
          <p:nvPr>
            <p:ph type="pic" sz="quarter" idx="15"/>
          </p:nvPr>
        </p:nvSpPr>
        <p:spPr>
          <a:xfrm>
            <a:off x="2483823" y="2289303"/>
            <a:ext cx="1640527" cy="1661072"/>
          </a:xfrm>
          <a:prstGeom prst="rect">
            <a:avLst/>
          </a:prstGeom>
          <a:solidFill>
            <a:schemeClr val="bg1">
              <a:lumMod val="95000"/>
            </a:schemeClr>
          </a:solidFill>
        </p:spPr>
        <p:txBody>
          <a:bodyPr anchor="ctr"/>
          <a:lstStyle>
            <a:lvl1pPr algn="ctr">
              <a:defRPr sz="1200"/>
            </a:lvl1pPr>
          </a:lstStyle>
          <a:p>
            <a:endParaRPr lang="pl-PL"/>
          </a:p>
        </p:txBody>
      </p:sp>
      <p:sp>
        <p:nvSpPr>
          <p:cNvPr id="11" name="Text Placeholder 8">
            <a:extLst>
              <a:ext uri="{FF2B5EF4-FFF2-40B4-BE49-F238E27FC236}">
                <a16:creationId xmlns:a16="http://schemas.microsoft.com/office/drawing/2014/main" id="{D88D14F5-CD0E-44D8-A5A6-A8197B1848E6}"/>
              </a:ext>
            </a:extLst>
          </p:cNvPr>
          <p:cNvSpPr>
            <a:spLocks noGrp="1"/>
          </p:cNvSpPr>
          <p:nvPr>
            <p:ph type="body" sz="quarter" idx="11" hasCustomPrompt="1"/>
          </p:nvPr>
        </p:nvSpPr>
        <p:spPr>
          <a:xfrm>
            <a:off x="2469528" y="3981351"/>
            <a:ext cx="1638939" cy="1408552"/>
          </a:xfrm>
          <a:prstGeom prst="rect">
            <a:avLst/>
          </a:prstGeom>
        </p:spPr>
        <p:txBody>
          <a:bodyPr lIns="0" tIns="144000" rIns="216000" bIns="0"/>
          <a:lstStyle>
            <a:lvl1pPr>
              <a:lnSpc>
                <a:spcPct val="120000"/>
              </a:lnSpc>
              <a:spcAft>
                <a:spcPts val="600"/>
              </a:spcAft>
              <a:defRPr lang="en-US" sz="1400" kern="0" spc="0" dirty="0" smtClean="0">
                <a:solidFill>
                  <a:srgbClr val="000000"/>
                </a:solidFill>
                <a:latin typeface="+mn-lt"/>
                <a:ea typeface="+mn-ea"/>
                <a:cs typeface="+mn-cs"/>
              </a:defRPr>
            </a:lvl1pPr>
            <a:lvl2pPr>
              <a:lnSpc>
                <a:spcPct val="120000"/>
              </a:lnSpc>
              <a:defRPr lang="en-US" sz="1100" kern="0" spc="0" dirty="0" smtClean="0">
                <a:solidFill>
                  <a:srgbClr val="000000"/>
                </a:solidFill>
                <a:latin typeface="+mn-lt"/>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pl-PL"/>
              <a:t>Name Surname</a:t>
            </a:r>
            <a:endParaRPr lang="en-US"/>
          </a:p>
          <a:p>
            <a:pPr lvl="1"/>
            <a:r>
              <a:rPr lang="pl-PL"/>
              <a:t>Role</a:t>
            </a:r>
          </a:p>
        </p:txBody>
      </p:sp>
      <p:sp>
        <p:nvSpPr>
          <p:cNvPr id="12" name="Text Placeholder 8">
            <a:extLst>
              <a:ext uri="{FF2B5EF4-FFF2-40B4-BE49-F238E27FC236}">
                <a16:creationId xmlns:a16="http://schemas.microsoft.com/office/drawing/2014/main" id="{59B39BB2-C54F-410E-B4BE-8E82B654E0D5}"/>
              </a:ext>
            </a:extLst>
          </p:cNvPr>
          <p:cNvSpPr>
            <a:spLocks noGrp="1"/>
          </p:cNvSpPr>
          <p:nvPr>
            <p:ph type="body" sz="quarter" idx="16" hasCustomPrompt="1"/>
          </p:nvPr>
        </p:nvSpPr>
        <p:spPr>
          <a:xfrm>
            <a:off x="4330805" y="3981351"/>
            <a:ext cx="1638939" cy="1408552"/>
          </a:xfrm>
          <a:prstGeom prst="rect">
            <a:avLst/>
          </a:prstGeom>
        </p:spPr>
        <p:txBody>
          <a:bodyPr lIns="0" tIns="144000" rIns="216000" bIns="0"/>
          <a:lstStyle>
            <a:lvl1pPr>
              <a:lnSpc>
                <a:spcPct val="120000"/>
              </a:lnSpc>
              <a:spcAft>
                <a:spcPts val="600"/>
              </a:spcAft>
              <a:defRPr lang="en-US" sz="1400" kern="0" spc="0" dirty="0" smtClean="0">
                <a:solidFill>
                  <a:srgbClr val="000000"/>
                </a:solidFill>
                <a:latin typeface="+mn-lt"/>
                <a:ea typeface="+mn-ea"/>
                <a:cs typeface="+mn-cs"/>
              </a:defRPr>
            </a:lvl1pPr>
            <a:lvl2pPr>
              <a:lnSpc>
                <a:spcPct val="120000"/>
              </a:lnSpc>
              <a:defRPr lang="en-US" sz="1100" kern="0" spc="0" dirty="0" smtClean="0">
                <a:solidFill>
                  <a:srgbClr val="000000"/>
                </a:solidFill>
                <a:latin typeface="+mn-lt"/>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pl-PL"/>
              <a:t>Name Surname</a:t>
            </a:r>
            <a:endParaRPr lang="en-US"/>
          </a:p>
          <a:p>
            <a:pPr lvl="1"/>
            <a:r>
              <a:rPr lang="pl-PL"/>
              <a:t>Role</a:t>
            </a:r>
          </a:p>
        </p:txBody>
      </p:sp>
      <p:sp>
        <p:nvSpPr>
          <p:cNvPr id="13" name="Picture Placeholder 2">
            <a:extLst>
              <a:ext uri="{FF2B5EF4-FFF2-40B4-BE49-F238E27FC236}">
                <a16:creationId xmlns:a16="http://schemas.microsoft.com/office/drawing/2014/main" id="{07AAE0C6-90B9-47A2-8383-7443437C1095}"/>
              </a:ext>
            </a:extLst>
          </p:cNvPr>
          <p:cNvSpPr>
            <a:spLocks noGrp="1"/>
          </p:cNvSpPr>
          <p:nvPr>
            <p:ph type="pic" sz="quarter" idx="17"/>
          </p:nvPr>
        </p:nvSpPr>
        <p:spPr>
          <a:xfrm>
            <a:off x="6192083" y="2289303"/>
            <a:ext cx="1651644" cy="1661072"/>
          </a:xfrm>
          <a:prstGeom prst="rect">
            <a:avLst/>
          </a:prstGeom>
          <a:solidFill>
            <a:schemeClr val="bg1">
              <a:lumMod val="95000"/>
            </a:schemeClr>
          </a:solidFill>
        </p:spPr>
        <p:txBody>
          <a:bodyPr anchor="ctr"/>
          <a:lstStyle>
            <a:lvl1pPr algn="ctr">
              <a:defRPr sz="1200"/>
            </a:lvl1pPr>
          </a:lstStyle>
          <a:p>
            <a:endParaRPr lang="pl-PL"/>
          </a:p>
        </p:txBody>
      </p:sp>
      <p:sp>
        <p:nvSpPr>
          <p:cNvPr id="15" name="Text Placeholder 8">
            <a:extLst>
              <a:ext uri="{FF2B5EF4-FFF2-40B4-BE49-F238E27FC236}">
                <a16:creationId xmlns:a16="http://schemas.microsoft.com/office/drawing/2014/main" id="{B5433598-975A-4E54-9230-20DE5D236248}"/>
              </a:ext>
            </a:extLst>
          </p:cNvPr>
          <p:cNvSpPr>
            <a:spLocks noGrp="1"/>
          </p:cNvSpPr>
          <p:nvPr>
            <p:ph type="body" sz="quarter" idx="18" hasCustomPrompt="1"/>
          </p:nvPr>
        </p:nvSpPr>
        <p:spPr>
          <a:xfrm>
            <a:off x="6192083" y="3981351"/>
            <a:ext cx="1638939" cy="1408552"/>
          </a:xfrm>
          <a:prstGeom prst="rect">
            <a:avLst/>
          </a:prstGeom>
        </p:spPr>
        <p:txBody>
          <a:bodyPr lIns="0" tIns="144000" rIns="216000" bIns="0"/>
          <a:lstStyle>
            <a:lvl1pPr>
              <a:lnSpc>
                <a:spcPct val="120000"/>
              </a:lnSpc>
              <a:spcAft>
                <a:spcPts val="600"/>
              </a:spcAft>
              <a:defRPr lang="en-US" sz="1400" kern="0" spc="0" dirty="0" smtClean="0">
                <a:solidFill>
                  <a:srgbClr val="000000"/>
                </a:solidFill>
                <a:latin typeface="+mn-lt"/>
                <a:ea typeface="+mn-ea"/>
                <a:cs typeface="+mn-cs"/>
              </a:defRPr>
            </a:lvl1pPr>
            <a:lvl2pPr>
              <a:lnSpc>
                <a:spcPct val="120000"/>
              </a:lnSpc>
              <a:defRPr lang="en-US" sz="1100" kern="0" spc="0" dirty="0" smtClean="0">
                <a:solidFill>
                  <a:srgbClr val="000000"/>
                </a:solidFill>
                <a:latin typeface="+mn-lt"/>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pl-PL"/>
              <a:t>Name Surname</a:t>
            </a:r>
            <a:endParaRPr lang="en-US"/>
          </a:p>
          <a:p>
            <a:pPr lvl="1"/>
            <a:r>
              <a:rPr lang="pl-PL"/>
              <a:t>Role</a:t>
            </a:r>
          </a:p>
        </p:txBody>
      </p:sp>
      <p:sp>
        <p:nvSpPr>
          <p:cNvPr id="16" name="Picture Placeholder 2">
            <a:extLst>
              <a:ext uri="{FF2B5EF4-FFF2-40B4-BE49-F238E27FC236}">
                <a16:creationId xmlns:a16="http://schemas.microsoft.com/office/drawing/2014/main" id="{0B13C472-6549-472B-9A4C-132B347BA31F}"/>
              </a:ext>
            </a:extLst>
          </p:cNvPr>
          <p:cNvSpPr>
            <a:spLocks noGrp="1"/>
          </p:cNvSpPr>
          <p:nvPr>
            <p:ph type="pic" sz="quarter" idx="19"/>
          </p:nvPr>
        </p:nvSpPr>
        <p:spPr>
          <a:xfrm>
            <a:off x="8050183" y="2289303"/>
            <a:ext cx="1646880" cy="1661072"/>
          </a:xfrm>
          <a:prstGeom prst="rect">
            <a:avLst/>
          </a:prstGeom>
          <a:solidFill>
            <a:schemeClr val="bg1">
              <a:lumMod val="95000"/>
            </a:schemeClr>
          </a:solidFill>
        </p:spPr>
        <p:txBody>
          <a:bodyPr anchor="ctr"/>
          <a:lstStyle>
            <a:lvl1pPr algn="ctr">
              <a:defRPr sz="1200"/>
            </a:lvl1pPr>
          </a:lstStyle>
          <a:p>
            <a:endParaRPr lang="pl-PL"/>
          </a:p>
        </p:txBody>
      </p:sp>
      <p:sp>
        <p:nvSpPr>
          <p:cNvPr id="17" name="Text Placeholder 8">
            <a:extLst>
              <a:ext uri="{FF2B5EF4-FFF2-40B4-BE49-F238E27FC236}">
                <a16:creationId xmlns:a16="http://schemas.microsoft.com/office/drawing/2014/main" id="{5377515F-9CC6-4581-AB2F-57F0D52E4BAF}"/>
              </a:ext>
            </a:extLst>
          </p:cNvPr>
          <p:cNvSpPr>
            <a:spLocks noGrp="1"/>
          </p:cNvSpPr>
          <p:nvPr>
            <p:ph type="body" sz="quarter" idx="20" hasCustomPrompt="1"/>
          </p:nvPr>
        </p:nvSpPr>
        <p:spPr>
          <a:xfrm>
            <a:off x="8050183" y="3981351"/>
            <a:ext cx="1646880" cy="1408552"/>
          </a:xfrm>
          <a:prstGeom prst="rect">
            <a:avLst/>
          </a:prstGeom>
        </p:spPr>
        <p:txBody>
          <a:bodyPr lIns="0" tIns="144000" rIns="216000" bIns="0"/>
          <a:lstStyle>
            <a:lvl1pPr>
              <a:lnSpc>
                <a:spcPct val="120000"/>
              </a:lnSpc>
              <a:spcAft>
                <a:spcPts val="600"/>
              </a:spcAft>
              <a:defRPr lang="en-US" sz="1400" kern="0" spc="0" dirty="0" smtClean="0">
                <a:solidFill>
                  <a:srgbClr val="000000"/>
                </a:solidFill>
                <a:latin typeface="+mn-lt"/>
                <a:ea typeface="+mn-ea"/>
                <a:cs typeface="+mn-cs"/>
              </a:defRPr>
            </a:lvl1pPr>
            <a:lvl2pPr>
              <a:lnSpc>
                <a:spcPct val="120000"/>
              </a:lnSpc>
              <a:defRPr lang="en-US" sz="1100" kern="0" spc="0" dirty="0" smtClean="0">
                <a:solidFill>
                  <a:srgbClr val="000000"/>
                </a:solidFill>
                <a:latin typeface="+mn-lt"/>
                <a:ea typeface="+mn-ea"/>
                <a:cs typeface="+mn-cs"/>
              </a:defRPr>
            </a:lvl2pPr>
            <a:lvl3pPr>
              <a:lnSpc>
                <a:spcPct val="150000"/>
              </a:lnSpc>
              <a:defRPr sz="1400" spc="0"/>
            </a:lvl3pPr>
            <a:lvl4pPr>
              <a:lnSpc>
                <a:spcPct val="150000"/>
              </a:lnSpc>
              <a:defRPr sz="1400" spc="0"/>
            </a:lvl4pPr>
            <a:lvl5pPr>
              <a:lnSpc>
                <a:spcPct val="150000"/>
              </a:lnSpc>
              <a:defRPr sz="1100" spc="0"/>
            </a:lvl5pPr>
          </a:lstStyle>
          <a:p>
            <a:pPr lvl="0"/>
            <a:r>
              <a:rPr lang="pl-PL"/>
              <a:t>Name Surname</a:t>
            </a:r>
            <a:endParaRPr lang="en-US"/>
          </a:p>
          <a:p>
            <a:pPr lvl="1"/>
            <a:r>
              <a:rPr lang="pl-PL"/>
              <a:t>Role</a:t>
            </a:r>
          </a:p>
        </p:txBody>
      </p:sp>
      <p:sp>
        <p:nvSpPr>
          <p:cNvPr id="18" name="Slide Number">
            <a:extLst>
              <a:ext uri="{FF2B5EF4-FFF2-40B4-BE49-F238E27FC236}">
                <a16:creationId xmlns:a16="http://schemas.microsoft.com/office/drawing/2014/main" id="{28B6EB2B-15EF-4521-84DA-6ACF3B916CE2}"/>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33F658FF-E80A-61AF-0A11-EF15A78C2595}"/>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945539274"/>
      </p:ext>
    </p:extLst>
  </p:cSld>
  <p:clrMapOvr>
    <a:masterClrMapping/>
  </p:clrMapOvr>
  <p:transition spd="med"/>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02EEA9E-A2EF-4CFC-BF48-50F9F5B09558}"/>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pic>
        <p:nvPicPr>
          <p:cNvPr id="4" name="Picture 3" descr="Background pattern&#10;&#10;Description automatically generated">
            <a:extLst>
              <a:ext uri="{FF2B5EF4-FFF2-40B4-BE49-F238E27FC236}">
                <a16:creationId xmlns:a16="http://schemas.microsoft.com/office/drawing/2014/main" id="{819333B7-6692-494B-974F-800E0A237EB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8810"/>
          <a:stretch/>
        </p:blipFill>
        <p:spPr>
          <a:xfrm>
            <a:off x="2" y="0"/>
            <a:ext cx="145215" cy="6858000"/>
          </a:xfrm>
          <a:prstGeom prst="rect">
            <a:avLst/>
          </a:prstGeom>
        </p:spPr>
      </p:pic>
      <p:sp>
        <p:nvSpPr>
          <p:cNvPr id="2" name="Footer Placeholder 2">
            <a:extLst>
              <a:ext uri="{FF2B5EF4-FFF2-40B4-BE49-F238E27FC236}">
                <a16:creationId xmlns:a16="http://schemas.microsoft.com/office/drawing/2014/main" id="{721D48E0-FF34-65DD-DA8D-B79C4EEA99C4}"/>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1603293709"/>
      </p:ext>
    </p:extLst>
  </p:cSld>
  <p:clrMapOvr>
    <a:masterClrMapping/>
  </p:clrMapOvr>
  <p:transition spd="med"/>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02EEA9E-A2EF-4CFC-BF48-50F9F5B09558}"/>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2" name="Footer Placeholder 2">
            <a:extLst>
              <a:ext uri="{FF2B5EF4-FFF2-40B4-BE49-F238E27FC236}">
                <a16:creationId xmlns:a16="http://schemas.microsoft.com/office/drawing/2014/main" id="{E83BC9C0-ACB7-4CEA-3408-2C2F42C6C609}"/>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987777876"/>
      </p:ext>
    </p:extLst>
  </p:cSld>
  <p:clrMapOvr>
    <a:masterClrMapping/>
  </p:clrMapOvr>
  <p:transition spd="med"/>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2nd level w/ Subtit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90A60B-8C57-482F-8E1C-A6F89C7946C7}"/>
              </a:ext>
            </a:extLst>
          </p:cNvPr>
          <p:cNvSpPr>
            <a:spLocks noGrp="1"/>
          </p:cNvSpPr>
          <p:nvPr>
            <p:ph type="sldNum" sz="quarter" idx="53"/>
          </p:nvPr>
        </p:nvSpPr>
        <p:spPr>
          <a:xfrm>
            <a:off x="11635274" y="6200814"/>
            <a:ext cx="521404" cy="615553"/>
          </a:xfrm>
        </p:spPr>
        <p:txBody>
          <a:bodyPr/>
          <a:lstStyle>
            <a:lvl1pPr>
              <a:defRPr sz="2000"/>
            </a:lvl1pPr>
          </a:lstStyle>
          <a:p>
            <a:fld id="{876872E1-3CB8-45EA-A826-1429BD5BE353}" type="slidenum">
              <a:rPr lang="en-CA" smtClean="0"/>
              <a:pPr/>
              <a:t>‹#›</a:t>
            </a:fld>
            <a:endParaRPr lang="en-CA"/>
          </a:p>
        </p:txBody>
      </p:sp>
      <p:sp>
        <p:nvSpPr>
          <p:cNvPr id="7" name="Title 6">
            <a:extLst>
              <a:ext uri="{FF2B5EF4-FFF2-40B4-BE49-F238E27FC236}">
                <a16:creationId xmlns:a16="http://schemas.microsoft.com/office/drawing/2014/main" id="{A80C8B35-7888-4B39-9647-A26DE4379D6B}"/>
              </a:ext>
            </a:extLst>
          </p:cNvPr>
          <p:cNvSpPr>
            <a:spLocks noGrp="1"/>
          </p:cNvSpPr>
          <p:nvPr>
            <p:ph type="title" hasCustomPrompt="1"/>
          </p:nvPr>
        </p:nvSpPr>
        <p:spPr>
          <a:xfrm>
            <a:off x="212759" y="333534"/>
            <a:ext cx="11795576" cy="498599"/>
          </a:xfrm>
        </p:spPr>
        <p:txBody>
          <a:bodyPr anchor="ctr"/>
          <a:lstStyle>
            <a:lvl1pPr>
              <a:defRPr b="1">
                <a:solidFill>
                  <a:schemeClr val="tx1">
                    <a:lumMod val="75000"/>
                    <a:lumOff val="25000"/>
                  </a:schemeClr>
                </a:solidFill>
                <a:latin typeface="+mj-lt"/>
              </a:defRPr>
            </a:lvl1pPr>
          </a:lstStyle>
          <a:p>
            <a:r>
              <a:rPr lang="en-US"/>
              <a:t>Click to edit Master title style</a:t>
            </a:r>
            <a:endParaRPr lang="en-CA"/>
          </a:p>
        </p:txBody>
      </p:sp>
      <p:sp>
        <p:nvSpPr>
          <p:cNvPr id="5" name="テキスト プレースホルダー 4">
            <a:extLst>
              <a:ext uri="{FF2B5EF4-FFF2-40B4-BE49-F238E27FC236}">
                <a16:creationId xmlns:a16="http://schemas.microsoft.com/office/drawing/2014/main" id="{FBA3F77F-2CDE-45D0-9E3E-E874BB797E94}"/>
              </a:ext>
            </a:extLst>
          </p:cNvPr>
          <p:cNvSpPr>
            <a:spLocks noGrp="1"/>
          </p:cNvSpPr>
          <p:nvPr>
            <p:ph type="body" sz="quarter" idx="54"/>
          </p:nvPr>
        </p:nvSpPr>
        <p:spPr>
          <a:xfrm>
            <a:off x="510988" y="34821"/>
            <a:ext cx="11497347" cy="298713"/>
          </a:xfrm>
        </p:spPr>
        <p:txBody>
          <a:bodyPr anchor="ctr"/>
          <a:lstStyle>
            <a:lvl1pPr>
              <a:defRPr sz="1600" b="1">
                <a:solidFill>
                  <a:schemeClr val="accent2">
                    <a:lumMod val="60000"/>
                    <a:lumOff val="40000"/>
                  </a:schemeClr>
                </a:solidFill>
                <a:latin typeface="+mj-lt"/>
              </a:defRPr>
            </a:lvl1pPr>
          </a:lstStyle>
          <a:p>
            <a:pPr lvl="0"/>
            <a:endParaRPr kumimoji="1" lang="ja-JP" altLang="en-US"/>
          </a:p>
        </p:txBody>
      </p:sp>
      <p:sp>
        <p:nvSpPr>
          <p:cNvPr id="9" name="テキスト プレースホルダー 4">
            <a:extLst>
              <a:ext uri="{FF2B5EF4-FFF2-40B4-BE49-F238E27FC236}">
                <a16:creationId xmlns:a16="http://schemas.microsoft.com/office/drawing/2014/main" id="{C7854B29-F1E3-480A-88F7-25A5A9C1E2D1}"/>
              </a:ext>
            </a:extLst>
          </p:cNvPr>
          <p:cNvSpPr>
            <a:spLocks noGrp="1"/>
          </p:cNvSpPr>
          <p:nvPr>
            <p:ph type="body" sz="quarter" idx="55"/>
          </p:nvPr>
        </p:nvSpPr>
        <p:spPr>
          <a:xfrm>
            <a:off x="213335" y="832133"/>
            <a:ext cx="11795000" cy="298713"/>
          </a:xfrm>
        </p:spPr>
        <p:txBody>
          <a:bodyPr/>
          <a:lstStyle>
            <a:lvl1pPr>
              <a:defRPr sz="1800" b="0">
                <a:solidFill>
                  <a:schemeClr val="tx1">
                    <a:lumMod val="75000"/>
                    <a:lumOff val="25000"/>
                  </a:schemeClr>
                </a:solidFill>
                <a:latin typeface="+mj-lt"/>
              </a:defRPr>
            </a:lvl1pPr>
          </a:lstStyle>
          <a:p>
            <a:pPr lvl="0"/>
            <a:endParaRPr kumimoji="1" lang="ja-JP" altLang="en-US"/>
          </a:p>
        </p:txBody>
      </p:sp>
      <p:sp>
        <p:nvSpPr>
          <p:cNvPr id="3" name="Footer Placeholder 2">
            <a:extLst>
              <a:ext uri="{FF2B5EF4-FFF2-40B4-BE49-F238E27FC236}">
                <a16:creationId xmlns:a16="http://schemas.microsoft.com/office/drawing/2014/main" id="{4ADE0D98-DB97-CC41-FFF7-0A8370358052}"/>
              </a:ext>
            </a:extLst>
          </p:cNvPr>
          <p:cNvSpPr txBox="1">
            <a:spLocks/>
          </p:cNvSpPr>
          <p:nvPr userDrawn="1"/>
        </p:nvSpPr>
        <p:spPr>
          <a:xfrm>
            <a:off x="8373352" y="6443759"/>
            <a:ext cx="3175200" cy="132524"/>
          </a:xfrm>
          <a:prstGeom prst="rect">
            <a:avLst/>
          </a:prstGeom>
        </p:spPr>
        <p:txBody>
          <a:bodyPr lIns="0" tIns="0" rIns="0" bIns="0"/>
          <a:lstStyle>
            <a:defPPr>
              <a:defRPr lang="ja-JP"/>
            </a:defPPr>
            <a:lvl1pPr marL="0" algn="r" defTabSz="779252" rtl="0" eaLnBrk="1" latinLnBrk="0" hangingPunct="1">
              <a:defRPr kumimoji="1" sz="600" kern="1200">
                <a:solidFill>
                  <a:schemeClr val="tx1">
                    <a:alpha val="40000"/>
                  </a:schemeClr>
                </a:solidFill>
                <a:latin typeface="+mn-lt"/>
                <a:ea typeface="+mn-ea"/>
                <a:cs typeface="+mn-cs"/>
              </a:defRPr>
            </a:lvl1pPr>
            <a:lvl2pPr marL="389626" algn="l" defTabSz="779252" rtl="0" eaLnBrk="1" latinLnBrk="0" hangingPunct="1">
              <a:defRPr kumimoji="1" sz="1500" kern="1200">
                <a:solidFill>
                  <a:schemeClr val="tx1"/>
                </a:solidFill>
                <a:latin typeface="+mn-lt"/>
                <a:ea typeface="+mn-ea"/>
                <a:cs typeface="+mn-cs"/>
              </a:defRPr>
            </a:lvl2pPr>
            <a:lvl3pPr marL="779252" algn="l" defTabSz="779252" rtl="0" eaLnBrk="1" latinLnBrk="0" hangingPunct="1">
              <a:defRPr kumimoji="1" sz="1500" kern="1200">
                <a:solidFill>
                  <a:schemeClr val="tx1"/>
                </a:solidFill>
                <a:latin typeface="+mn-lt"/>
                <a:ea typeface="+mn-ea"/>
                <a:cs typeface="+mn-cs"/>
              </a:defRPr>
            </a:lvl3pPr>
            <a:lvl4pPr marL="1168878" algn="l" defTabSz="779252" rtl="0" eaLnBrk="1" latinLnBrk="0" hangingPunct="1">
              <a:defRPr kumimoji="1" sz="1500" kern="1200">
                <a:solidFill>
                  <a:schemeClr val="tx1"/>
                </a:solidFill>
                <a:latin typeface="+mn-lt"/>
                <a:ea typeface="+mn-ea"/>
                <a:cs typeface="+mn-cs"/>
              </a:defRPr>
            </a:lvl4pPr>
            <a:lvl5pPr marL="1558503" algn="l" defTabSz="779252" rtl="0" eaLnBrk="1" latinLnBrk="0" hangingPunct="1">
              <a:defRPr kumimoji="1" sz="1500" kern="1200">
                <a:solidFill>
                  <a:schemeClr val="tx1"/>
                </a:solidFill>
                <a:latin typeface="+mn-lt"/>
                <a:ea typeface="+mn-ea"/>
                <a:cs typeface="+mn-cs"/>
              </a:defRPr>
            </a:lvl5pPr>
            <a:lvl6pPr marL="1948129" algn="l" defTabSz="779252" rtl="0" eaLnBrk="1" latinLnBrk="0" hangingPunct="1">
              <a:defRPr kumimoji="1" sz="1500" kern="1200">
                <a:solidFill>
                  <a:schemeClr val="tx1"/>
                </a:solidFill>
                <a:latin typeface="+mn-lt"/>
                <a:ea typeface="+mn-ea"/>
                <a:cs typeface="+mn-cs"/>
              </a:defRPr>
            </a:lvl6pPr>
            <a:lvl7pPr marL="2337755" algn="l" defTabSz="779252" rtl="0" eaLnBrk="1" latinLnBrk="0" hangingPunct="1">
              <a:defRPr kumimoji="1" sz="1500" kern="1200">
                <a:solidFill>
                  <a:schemeClr val="tx1"/>
                </a:solidFill>
                <a:latin typeface="+mn-lt"/>
                <a:ea typeface="+mn-ea"/>
                <a:cs typeface="+mn-cs"/>
              </a:defRPr>
            </a:lvl7pPr>
            <a:lvl8pPr marL="2727381" algn="l" defTabSz="779252" rtl="0" eaLnBrk="1" latinLnBrk="0" hangingPunct="1">
              <a:defRPr kumimoji="1" sz="1500" kern="1200">
                <a:solidFill>
                  <a:schemeClr val="tx1"/>
                </a:solidFill>
                <a:latin typeface="+mn-lt"/>
                <a:ea typeface="+mn-ea"/>
                <a:cs typeface="+mn-cs"/>
              </a:defRPr>
            </a:lvl8pPr>
            <a:lvl9pPr marL="3117007" algn="l" defTabSz="779252" rtl="0" eaLnBrk="1" latinLnBrk="0" hangingPunct="1">
              <a:defRPr kumimoji="1" sz="1500" kern="1200">
                <a:solidFill>
                  <a:schemeClr val="tx1"/>
                </a:solidFill>
                <a:latin typeface="+mn-lt"/>
                <a:ea typeface="+mn-ea"/>
                <a:cs typeface="+mn-cs"/>
              </a:defRPr>
            </a:lvl9pPr>
          </a:lstStyle>
          <a:p>
            <a:r>
              <a:rPr lang="en-US" sz="800"/>
              <a:t>Copyright © 2024 Accenture. All rights reserved.</a:t>
            </a:r>
          </a:p>
        </p:txBody>
      </p:sp>
    </p:spTree>
    <p:extLst>
      <p:ext uri="{BB962C8B-B14F-4D97-AF65-F5344CB8AC3E}">
        <p14:creationId xmlns:p14="http://schemas.microsoft.com/office/powerpoint/2010/main" val="1833114547"/>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1" y="550220"/>
            <a:ext cx="11430000" cy="468000"/>
          </a:xfrm>
        </p:spPr>
        <p:txBody>
          <a:bodyPr anchor="ctr"/>
          <a:lstStyle>
            <a:lvl1pPr>
              <a:defRPr sz="28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1" y="966461"/>
            <a:ext cx="11430000" cy="384048"/>
          </a:xfrm>
        </p:spPr>
        <p:txBody>
          <a:bodyPr anchor="t"/>
          <a:lstStyle>
            <a:lvl1pPr marL="0" indent="0">
              <a:spcAft>
                <a:spcPts val="0"/>
              </a:spcAft>
              <a:buNone/>
              <a:defRPr sz="1600">
                <a:solidFill>
                  <a:schemeClr val="tx1"/>
                </a:solidFill>
                <a:latin typeface="Palatino Linotype" panose="02040502050505030304" pitchFamily="18"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a:p>
        </p:txBody>
      </p:sp>
      <p:sp>
        <p:nvSpPr>
          <p:cNvPr id="6" name="テキスト プレースホルダー 5">
            <a:extLst>
              <a:ext uri="{FF2B5EF4-FFF2-40B4-BE49-F238E27FC236}">
                <a16:creationId xmlns:a16="http://schemas.microsoft.com/office/drawing/2014/main" id="{E80574A8-3AE2-487E-8E36-A33378B2979C}"/>
              </a:ext>
            </a:extLst>
          </p:cNvPr>
          <p:cNvSpPr>
            <a:spLocks noGrp="1"/>
          </p:cNvSpPr>
          <p:nvPr>
            <p:ph type="body" sz="quarter" idx="13"/>
          </p:nvPr>
        </p:nvSpPr>
        <p:spPr>
          <a:xfrm>
            <a:off x="381001" y="334220"/>
            <a:ext cx="11430000" cy="216000"/>
          </a:xfrm>
        </p:spPr>
        <p:txBody>
          <a:bodyPr/>
          <a:lstStyle>
            <a:lvl1pPr marL="0" indent="0">
              <a:buNone/>
              <a:defRPr sz="1401">
                <a:solidFill>
                  <a:schemeClr val="tx1">
                    <a:lumMod val="50000"/>
                    <a:lumOff val="50000"/>
                  </a:schemeClr>
                </a:solidFill>
              </a:defRPr>
            </a:lvl1pPr>
          </a:lstStyle>
          <a:p>
            <a:pPr lvl="0"/>
            <a:endParaRPr kumimoji="1" lang="ja-JP" altLang="en-US"/>
          </a:p>
        </p:txBody>
      </p:sp>
      <p:sp>
        <p:nvSpPr>
          <p:cNvPr id="5" name="Footer Placeholder 2">
            <a:extLst>
              <a:ext uri="{FF2B5EF4-FFF2-40B4-BE49-F238E27FC236}">
                <a16:creationId xmlns:a16="http://schemas.microsoft.com/office/drawing/2014/main" id="{7CD77444-D995-357B-4EEB-85D524917AD5}"/>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2448194727"/>
      </p:ext>
    </p:extLst>
  </p:cSld>
  <p:clrMapOvr>
    <a:masterClrMapping/>
  </p:clrMapOvr>
  <p:transition spd="med"/>
  <p:extLst>
    <p:ext uri="{DCECCB84-F9BA-43D5-87BE-67443E8EF086}">
      <p15:sldGuideLst xmlns:p15="http://schemas.microsoft.com/office/powerpoint/2012/main">
        <p15:guide id="1" orient="horz" pos="931">
          <p15:clr>
            <a:srgbClr val="547EB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資料">
    <p:spTree>
      <p:nvGrpSpPr>
        <p:cNvPr id="1" name=""/>
        <p:cNvGrpSpPr/>
        <p:nvPr/>
      </p:nvGrpSpPr>
      <p:grpSpPr>
        <a:xfrm>
          <a:off x="0" y="0"/>
          <a:ext cx="0" cy="0"/>
          <a:chOff x="0" y="0"/>
          <a:chExt cx="0" cy="0"/>
        </a:xfrm>
      </p:grpSpPr>
      <p:graphicFrame>
        <p:nvGraphicFramePr>
          <p:cNvPr id="3" name="オブジェクト 2" hidden="1">
            <a:extLst>
              <a:ext uri="{FF2B5EF4-FFF2-40B4-BE49-F238E27FC236}">
                <a16:creationId xmlns:a16="http://schemas.microsoft.com/office/drawing/2014/main" id="{78BA5CC5-FD1F-41D5-A62A-5B826C9FC1DA}"/>
              </a:ext>
            </a:extLst>
          </p:cNvPr>
          <p:cNvGraphicFramePr>
            <a:graphicFrameLocks noChangeAspect="1"/>
          </p:cNvGraphicFramePr>
          <p:nvPr userDrawn="1">
            <p:custDataLst>
              <p:tags r:id="rId1"/>
            </p:custDataLst>
            <p:extLst>
              <p:ext uri="{D42A27DB-BD31-4B8C-83A1-F6EECF244321}">
                <p14:modId xmlns:p14="http://schemas.microsoft.com/office/powerpoint/2010/main" val="347197322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4" imgW="590" imgH="605" progId="TCLayout.ActiveDocument.1">
                  <p:embed/>
                </p:oleObj>
              </mc:Choice>
              <mc:Fallback>
                <p:oleObj name="think-cell スライド" r:id="rId4" imgW="590" imgH="605" progId="TCLayout.ActiveDocument.1">
                  <p:embed/>
                  <p:pic>
                    <p:nvPicPr>
                      <p:cNvPr id="3" name="オブジェクト 2" hidden="1">
                        <a:extLst>
                          <a:ext uri="{FF2B5EF4-FFF2-40B4-BE49-F238E27FC236}">
                            <a16:creationId xmlns:a16="http://schemas.microsoft.com/office/drawing/2014/main" id="{78BA5CC5-FD1F-41D5-A62A-5B826C9FC1DA}"/>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2" name="正方形/長方形 1" hidden="1">
            <a:extLst>
              <a:ext uri="{FF2B5EF4-FFF2-40B4-BE49-F238E27FC236}">
                <a16:creationId xmlns:a16="http://schemas.microsoft.com/office/drawing/2014/main" id="{1808ADB8-0A8A-424A-BB75-AE716B603396}"/>
              </a:ext>
            </a:extLst>
          </p:cNvPr>
          <p:cNvSpPr/>
          <p:nvPr userDrawn="1">
            <p:custDataLst>
              <p:tags r:id="rId2"/>
            </p:custDataLst>
          </p:nvPr>
        </p:nvSpPr>
        <p:spPr>
          <a:xfrm>
            <a:off x="1" y="1"/>
            <a:ext cx="158751" cy="1587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US" altLang="ja-JP" sz="3200" b="1" i="0" baseline="0">
              <a:latin typeface="游ゴシック" panose="020B0400000000000000" pitchFamily="50" charset="-128"/>
              <a:ea typeface="游ゴシック" panose="020B0400000000000000" pitchFamily="50" charset="-128"/>
              <a:cs typeface="+mj-cs"/>
              <a:sym typeface="Meiryo UI" panose="020B0604030504040204" pitchFamily="50" charset="-128"/>
            </a:endParaRPr>
          </a:p>
        </p:txBody>
      </p:sp>
      <p:sp>
        <p:nvSpPr>
          <p:cNvPr id="8" name="Subtitle">
            <a:extLst>
              <a:ext uri="{FF2B5EF4-FFF2-40B4-BE49-F238E27FC236}">
                <a16:creationId xmlns:a16="http://schemas.microsoft.com/office/drawing/2014/main" id="{1F5D0AC9-20E5-44AB-A57F-159FD31A7C3F}"/>
              </a:ext>
            </a:extLst>
          </p:cNvPr>
          <p:cNvSpPr>
            <a:spLocks noGrp="1"/>
          </p:cNvSpPr>
          <p:nvPr>
            <p:ph type="body" sz="quarter" idx="37" hasCustomPrompt="1"/>
          </p:nvPr>
        </p:nvSpPr>
        <p:spPr>
          <a:xfrm>
            <a:off x="300779" y="1134674"/>
            <a:ext cx="11376000" cy="353943"/>
          </a:xfrm>
          <a:prstGeom prst="rect">
            <a:avLst/>
          </a:prstGeom>
        </p:spPr>
        <p:txBody>
          <a:bodyPr wrap="square" tIns="0" anchor="t">
            <a:spAutoFit/>
          </a:bodyPr>
          <a:lstStyle>
            <a:lvl1pPr marL="0" marR="0" indent="0" algn="l" defTabSz="1734591" rtl="0" eaLnBrk="1" fontAlgn="auto" latinLnBrk="0" hangingPunct="1">
              <a:lnSpc>
                <a:spcPct val="100000"/>
              </a:lnSpc>
              <a:spcBef>
                <a:spcPts val="0"/>
              </a:spcBef>
              <a:spcAft>
                <a:spcPts val="0"/>
              </a:spcAft>
              <a:buClrTx/>
              <a:buSzTx/>
              <a:buFont typeface="Arial" charset="0"/>
              <a:buNone/>
              <a:tabLst/>
              <a:defRPr sz="2000" b="0">
                <a:solidFill>
                  <a:schemeClr val="tx1"/>
                </a:solidFill>
                <a:latin typeface="游ゴシック" panose="020B0400000000000000" pitchFamily="50" charset="-128"/>
                <a:ea typeface="游ゴシック" panose="020B0400000000000000"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79" y="215627"/>
            <a:ext cx="11376000" cy="415498"/>
          </a:xfrm>
          <a:prstGeom prst="rect">
            <a:avLst/>
          </a:prstGeom>
        </p:spPr>
        <p:txBody>
          <a:bodyPr wrap="square" tIns="0" anchor="ctr">
            <a:spAutoFit/>
          </a:bodyPr>
          <a:lstStyle>
            <a:lvl1pPr marL="0" marR="0" indent="0" algn="l" defTabSz="1734591" rtl="0" eaLnBrk="1" fontAlgn="auto" latinLnBrk="0" hangingPunct="1">
              <a:lnSpc>
                <a:spcPct val="100000"/>
              </a:lnSpc>
              <a:spcBef>
                <a:spcPts val="0"/>
              </a:spcBef>
              <a:spcAft>
                <a:spcPts val="0"/>
              </a:spcAft>
              <a:buClrTx/>
              <a:buSzTx/>
              <a:buFont typeface="Arial" charset="0"/>
              <a:buNone/>
              <a:tabLst/>
              <a:defRPr sz="2400" b="1">
                <a:solidFill>
                  <a:schemeClr val="accent6"/>
                </a:solidFill>
                <a:latin typeface="游ゴシック" panose="020B0400000000000000" pitchFamily="50" charset="-128"/>
                <a:ea typeface="游ゴシック" panose="020B0400000000000000"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0" name="Title 2">
            <a:extLst>
              <a:ext uri="{FF2B5EF4-FFF2-40B4-BE49-F238E27FC236}">
                <a16:creationId xmlns:a16="http://schemas.microsoft.com/office/drawing/2014/main" id="{4F6B60F4-9919-41FE-A603-015DB9F0B9C8}"/>
              </a:ext>
            </a:extLst>
          </p:cNvPr>
          <p:cNvSpPr>
            <a:spLocks noGrp="1"/>
          </p:cNvSpPr>
          <p:nvPr>
            <p:ph type="title" hasCustomPrompt="1"/>
          </p:nvPr>
        </p:nvSpPr>
        <p:spPr>
          <a:xfrm>
            <a:off x="300779" y="655357"/>
            <a:ext cx="11376000" cy="432000"/>
          </a:xfrm>
        </p:spPr>
        <p:txBody>
          <a:bodyPr anchor="b"/>
          <a:lstStyle>
            <a:lvl1pPr>
              <a:lnSpc>
                <a:spcPct val="80000"/>
              </a:lnSpc>
              <a:defRPr sz="3200" b="1">
                <a:latin typeface="游ゴシック" panose="020B0400000000000000" pitchFamily="50" charset="-128"/>
                <a:ea typeface="游ゴシック" panose="020B0400000000000000" pitchFamily="50" charset="-128"/>
              </a:defRPr>
            </a:lvl1pPr>
          </a:lstStyle>
          <a:p>
            <a:r>
              <a:rPr lang="en-US"/>
              <a:t>Click to edit Master title</a:t>
            </a:r>
            <a:endParaRPr lang="en-GB"/>
          </a:p>
        </p:txBody>
      </p:sp>
      <p:sp>
        <p:nvSpPr>
          <p:cNvPr id="4" name="Footer Placeholder 2">
            <a:extLst>
              <a:ext uri="{FF2B5EF4-FFF2-40B4-BE49-F238E27FC236}">
                <a16:creationId xmlns:a16="http://schemas.microsoft.com/office/drawing/2014/main" id="{C3149F93-AC67-1307-9E11-0B45BF8A25A5}"/>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2895251186"/>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Title &amp; Messag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746463547"/>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スライド" r:id="rId4" imgW="425" imgH="426" progId="TCLayout.ActiveDocument.1">
                  <p:embed/>
                </p:oleObj>
              </mc:Choice>
              <mc:Fallback>
                <p:oleObj name="think-cell スライド" r:id="rId4" imgW="425" imgH="426" progId="TCLayout.ActiveDocument.1">
                  <p:embed/>
                  <p:pic>
                    <p:nvPicPr>
                      <p:cNvPr id="3" name="Objek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D49B46B2-741B-4DED-9581-4B4F3E1AC6F1}"/>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n-US" sz="2800" b="1" i="0" baseline="0">
              <a:latin typeface="游ゴシック" panose="020B0400000000000000" pitchFamily="50" charset="-128"/>
              <a:ea typeface="游ゴシック" panose="020B0400000000000000" pitchFamily="50" charset="-128"/>
              <a:cs typeface="+mj-cs"/>
              <a:sym typeface="Meiryo UI" panose="020B0604030504040204" pitchFamily="50" charset="-128"/>
            </a:endParaRPr>
          </a:p>
        </p:txBody>
      </p:sp>
      <p:sp>
        <p:nvSpPr>
          <p:cNvPr id="2" name="Titel 1"/>
          <p:cNvSpPr>
            <a:spLocks noGrp="1"/>
          </p:cNvSpPr>
          <p:nvPr>
            <p:ph type="title"/>
          </p:nvPr>
        </p:nvSpPr>
        <p:spPr>
          <a:xfrm>
            <a:off x="381000" y="381002"/>
            <a:ext cx="11430000" cy="347788"/>
          </a:xfrm>
        </p:spPr>
        <p:txBody>
          <a:bodyPr>
            <a:noAutofit/>
          </a:bodyPr>
          <a:lstStyle>
            <a:lvl1pPr>
              <a:defRPr sz="2800" cap="none" baseline="0">
                <a:latin typeface="+mj-ea"/>
                <a:ea typeface="+mj-ea"/>
              </a:defRPr>
            </a:lvl1pPr>
          </a:lstStyle>
          <a:p>
            <a:r>
              <a:rPr lang="en-US"/>
              <a:t>Click to edit Master title style</a:t>
            </a:r>
          </a:p>
        </p:txBody>
      </p:sp>
      <p:sp>
        <p:nvSpPr>
          <p:cNvPr id="6" name="Text Placeholder 5">
            <a:extLst>
              <a:ext uri="{FF2B5EF4-FFF2-40B4-BE49-F238E27FC236}">
                <a16:creationId xmlns:a16="http://schemas.microsoft.com/office/drawing/2014/main" id="{99DB0BB6-89F5-43D1-BCF6-300BD0DE0B4F}"/>
              </a:ext>
            </a:extLst>
          </p:cNvPr>
          <p:cNvSpPr>
            <a:spLocks noGrp="1"/>
          </p:cNvSpPr>
          <p:nvPr>
            <p:ph type="body" sz="quarter" idx="15" hasCustomPrompt="1"/>
          </p:nvPr>
        </p:nvSpPr>
        <p:spPr>
          <a:xfrm>
            <a:off x="381000" y="72111"/>
            <a:ext cx="10231120" cy="240067"/>
          </a:xfrm>
        </p:spPr>
        <p:txBody>
          <a:bodyPr vert="horz" wrap="square" lIns="0" tIns="45720" rIns="0" bIns="0" rtlCol="0" anchor="t" anchorCtr="0">
            <a:noAutofit/>
          </a:bodyPr>
          <a:lstStyle>
            <a:lvl1pPr>
              <a:defRPr lang="en-US" altLang="ja-JP" sz="1800" i="0" cap="none" spc="-151" dirty="0" smtClean="0">
                <a:solidFill>
                  <a:schemeClr val="tx1"/>
                </a:solidFill>
                <a:latin typeface="+mj-ea"/>
                <a:ea typeface="+mj-ea"/>
                <a:cs typeface="+mj-cs"/>
              </a:defRPr>
            </a:lvl1pPr>
          </a:lstStyle>
          <a:p>
            <a:pPr lvl="0">
              <a:lnSpc>
                <a:spcPct val="70000"/>
              </a:lnSpc>
              <a:spcBef>
                <a:spcPct val="0"/>
              </a:spcBef>
            </a:pPr>
            <a:r>
              <a:rPr lang="en-US" altLang="ja-JP"/>
              <a:t>Click to edit Master title style</a:t>
            </a:r>
            <a:endParaRPr kumimoji="1" lang="en-US" altLang="ja-JP"/>
          </a:p>
        </p:txBody>
      </p:sp>
      <p:sp>
        <p:nvSpPr>
          <p:cNvPr id="7" name="Textplatzhalter 7">
            <a:extLst>
              <a:ext uri="{FF2B5EF4-FFF2-40B4-BE49-F238E27FC236}">
                <a16:creationId xmlns:a16="http://schemas.microsoft.com/office/drawing/2014/main" id="{D3A58F34-CC0E-41AF-B20B-BF11BEB5B7A2}"/>
              </a:ext>
            </a:extLst>
          </p:cNvPr>
          <p:cNvSpPr>
            <a:spLocks noGrp="1"/>
          </p:cNvSpPr>
          <p:nvPr>
            <p:ph type="body" sz="quarter" idx="14" hasCustomPrompt="1"/>
          </p:nvPr>
        </p:nvSpPr>
        <p:spPr>
          <a:xfrm>
            <a:off x="381001" y="807774"/>
            <a:ext cx="11438755" cy="347788"/>
          </a:xfrm>
        </p:spPr>
        <p:txBody>
          <a:bodyPr>
            <a:noAutofit/>
          </a:bodyPr>
          <a:lstStyle>
            <a:lvl1pPr>
              <a:defRPr sz="2000" b="0" cap="none" baseline="0">
                <a:solidFill>
                  <a:schemeClr val="tx1"/>
                </a:solidFill>
                <a:latin typeface="+mj-ea"/>
                <a:ea typeface="+mj-ea"/>
              </a:defRPr>
            </a:lvl1pPr>
          </a:lstStyle>
          <a:p>
            <a:pPr lvl="0"/>
            <a:r>
              <a:rPr lang="de-DE"/>
              <a:t>Mastertextformat bearbeiten</a:t>
            </a:r>
            <a:endParaRPr lang="en-US"/>
          </a:p>
        </p:txBody>
      </p:sp>
      <p:sp>
        <p:nvSpPr>
          <p:cNvPr id="5" name="Footer Placeholder 2">
            <a:extLst>
              <a:ext uri="{FF2B5EF4-FFF2-40B4-BE49-F238E27FC236}">
                <a16:creationId xmlns:a16="http://schemas.microsoft.com/office/drawing/2014/main" id="{300D2AB5-AC90-DB58-DFA7-C44C0E566E9C}"/>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415691886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 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BB2B9D-FFE2-D041-9527-9364E144A8BC}"/>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5" name="Picture 4">
            <a:extLst>
              <a:ext uri="{FF2B5EF4-FFF2-40B4-BE49-F238E27FC236}">
                <a16:creationId xmlns:a16="http://schemas.microsoft.com/office/drawing/2014/main" id="{60E56B13-3F3B-EB44-83B5-3B8F0D6CF0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96001" y="180002"/>
            <a:ext cx="5916600" cy="6131900"/>
          </a:xfrm>
          <a:prstGeom prst="rect">
            <a:avLst/>
          </a:prstGeom>
        </p:spPr>
      </p:pic>
      <p:sp>
        <p:nvSpPr>
          <p:cNvPr id="6" name="Footer Placeholder 3">
            <a:extLst>
              <a:ext uri="{FF2B5EF4-FFF2-40B4-BE49-F238E27FC236}">
                <a16:creationId xmlns:a16="http://schemas.microsoft.com/office/drawing/2014/main" id="{7CC3BC08-8CFF-0B4C-95F6-304C9D205F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7" name="Slide Number Placeholder 3">
            <a:extLst>
              <a:ext uri="{FF2B5EF4-FFF2-40B4-BE49-F238E27FC236}">
                <a16:creationId xmlns:a16="http://schemas.microsoft.com/office/drawing/2014/main" id="{63F547E3-398C-514B-910F-4FE8CE742EBD}"/>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
        <p:nvSpPr>
          <p:cNvPr id="2" name="TextBox 1">
            <a:extLst>
              <a:ext uri="{FF2B5EF4-FFF2-40B4-BE49-F238E27FC236}">
                <a16:creationId xmlns:a16="http://schemas.microsoft.com/office/drawing/2014/main" id="{B7DBF58B-8559-0A42-86CA-AE53E42BD743}"/>
              </a:ext>
            </a:extLst>
          </p:cNvPr>
          <p:cNvSpPr txBox="1"/>
          <p:nvPr userDrawn="1"/>
        </p:nvSpPr>
        <p:spPr>
          <a:xfrm>
            <a:off x="446049" y="6579220"/>
            <a:ext cx="0" cy="0"/>
          </a:xfrm>
          <a:prstGeom prst="rect">
            <a:avLst/>
          </a:prstGeom>
          <a:noFill/>
        </p:spPr>
        <p:txBody>
          <a:bodyPr wrap="none" lIns="0" tIns="0" rIns="0" bIns="0" rtlCol="0">
            <a:noAutofit/>
          </a:bodyPr>
          <a:lstStyle/>
          <a:p>
            <a:pPr algn="l" defTabSz="228577">
              <a:spcAft>
                <a:spcPts val="1200"/>
              </a:spcAft>
            </a:pPr>
            <a:endParaRPr lang="en-US" sz="7999" noProof="0"/>
          </a:p>
        </p:txBody>
      </p:sp>
    </p:spTree>
    <p:extLst>
      <p:ext uri="{BB962C8B-B14F-4D97-AF65-F5344CB8AC3E}">
        <p14:creationId xmlns:p14="http://schemas.microsoft.com/office/powerpoint/2010/main" val="988958964"/>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2" name="オブジェクト 1" hidden="1"/>
          <p:cNvGraphicFramePr>
            <a:graphicFrameLocks noChangeAspect="1"/>
          </p:cNvGraphicFramePr>
          <p:nvPr userDrawn="1">
            <p:custDataLst>
              <p:tags r:id="rId1"/>
            </p:custDataLst>
            <p:extLst>
              <p:ext uri="{D42A27DB-BD31-4B8C-83A1-F6EECF244321}">
                <p14:modId xmlns:p14="http://schemas.microsoft.com/office/powerpoint/2010/main" val="2440837726"/>
              </p:ext>
            </p:extLst>
          </p:nvPr>
        </p:nvGraphicFramePr>
        <p:xfrm>
          <a:off x="1960" y="1591"/>
          <a:ext cx="1953" cy="1587"/>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2" name="オブジェクト 1" hidden="1"/>
                      <p:cNvPicPr/>
                      <p:nvPr/>
                    </p:nvPicPr>
                    <p:blipFill>
                      <a:blip r:embed="rId5"/>
                      <a:stretch>
                        <a:fillRect/>
                      </a:stretch>
                    </p:blipFill>
                    <p:spPr>
                      <a:xfrm>
                        <a:off x="1960" y="1591"/>
                        <a:ext cx="1953" cy="1587"/>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7342EE0D-60B8-41B0-8C62-4755C3F19955}"/>
              </a:ext>
            </a:extLst>
          </p:cNvPr>
          <p:cNvSpPr/>
          <p:nvPr userDrawn="1">
            <p:custDataLst>
              <p:tags r:id="rId2"/>
            </p:custDataLst>
          </p:nvPr>
        </p:nvSpPr>
        <p:spPr bwMode="gray">
          <a:xfrm>
            <a:off x="1" y="1"/>
            <a:ext cx="158751" cy="158751"/>
          </a:xfrm>
          <a:prstGeom prst="rect">
            <a:avLst/>
          </a:prstGeom>
          <a:solidFill>
            <a:schemeClr val="bg1"/>
          </a:solidFill>
          <a:ln w="6350">
            <a:solidFill>
              <a:schemeClr val="tx1"/>
            </a:solidFill>
            <a:miter lim="800000"/>
            <a:headEnd/>
            <a:tailEn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377" eaLnBrk="1" latinLnBrk="0" hangingPunct="1">
              <a:lnSpc>
                <a:spcPct val="100000"/>
              </a:lnSpc>
              <a:spcBef>
                <a:spcPts val="0"/>
              </a:spcBef>
              <a:spcAft>
                <a:spcPts val="300"/>
              </a:spcAft>
              <a:buClrTx/>
              <a:buSzTx/>
              <a:buFontTx/>
              <a:buNone/>
              <a:tabLst/>
            </a:pPr>
            <a:endParaRPr kumimoji="1" lang="ja-JP" altLang="en-US" sz="2600" b="1" i="0" kern="0" baseline="0">
              <a:solidFill>
                <a:sysClr val="windowText" lastClr="000000"/>
              </a:solidFill>
              <a:latin typeface="Meiryo UI" panose="020B0604030504040204" pitchFamily="50" charset="-128"/>
              <a:ea typeface="Meiryo UI" panose="020B0604030504040204" pitchFamily="50" charset="-128"/>
              <a:cs typeface="+mj-cs"/>
              <a:sym typeface="Meiryo UI" panose="020B0604030504040204" pitchFamily="50" charset="-128"/>
            </a:endParaRPr>
          </a:p>
        </p:txBody>
      </p:sp>
      <p:sp>
        <p:nvSpPr>
          <p:cNvPr id="10" name="Title 1"/>
          <p:cNvSpPr>
            <a:spLocks noGrp="1"/>
          </p:cNvSpPr>
          <p:nvPr>
            <p:ph type="title"/>
          </p:nvPr>
        </p:nvSpPr>
        <p:spPr>
          <a:xfrm>
            <a:off x="609603" y="476672"/>
            <a:ext cx="10967687" cy="420752"/>
          </a:xfrm>
          <a:prstGeom prst="rect">
            <a:avLst/>
          </a:prstGeom>
        </p:spPr>
        <p:txBody>
          <a:bodyPr/>
          <a:lstStyle>
            <a:lvl1pPr>
              <a:defRPr>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1" name="Text Placeholder 10"/>
          <p:cNvSpPr>
            <a:spLocks noGrp="1"/>
          </p:cNvSpPr>
          <p:nvPr>
            <p:ph type="body" idx="12"/>
          </p:nvPr>
        </p:nvSpPr>
        <p:spPr>
          <a:xfrm>
            <a:off x="609605" y="944951"/>
            <a:ext cx="10967687" cy="369332"/>
          </a:xfrm>
          <a:prstGeom prst="rect">
            <a:avLst/>
          </a:prstGeom>
        </p:spPr>
        <p:txBody>
          <a:bodyPr>
            <a:spAutoFit/>
          </a:bodyPr>
          <a:lstStyle>
            <a:lvl1pPr marL="0" marR="0" indent="0" algn="l" defTabSz="990522" rtl="0" eaLnBrk="1" fontAlgn="base" latinLnBrk="0" hangingPunct="1">
              <a:lnSpc>
                <a:spcPct val="100000"/>
              </a:lnSpc>
              <a:spcBef>
                <a:spcPts val="325"/>
              </a:spcBef>
              <a:spcAft>
                <a:spcPts val="325"/>
              </a:spcAft>
              <a:buClrTx/>
              <a:buSzTx/>
              <a:buFont typeface="Arial" charset="0"/>
              <a:buNone/>
              <a:tabLst/>
              <a:defRPr sz="1800">
                <a:latin typeface="Meiryo UI" panose="020B0604030504040204" pitchFamily="50" charset="-128"/>
                <a:ea typeface="Meiryo UI" panose="020B0604030504040204" pitchFamily="50" charset="-128"/>
              </a:defRPr>
            </a:lvl1pPr>
            <a:lvl2pPr>
              <a:defRPr sz="2167">
                <a:latin typeface="Meiryo UI" panose="020B0604030504040204" pitchFamily="50" charset="-128"/>
                <a:ea typeface="Meiryo UI" panose="020B0604030504040204" pitchFamily="50" charset="-128"/>
              </a:defRPr>
            </a:lvl2pPr>
            <a:lvl3pPr>
              <a:defRPr sz="1951">
                <a:latin typeface="Meiryo UI" panose="020B0604030504040204" pitchFamily="50" charset="-128"/>
                <a:ea typeface="Meiryo UI" panose="020B0604030504040204" pitchFamily="50" charset="-128"/>
              </a:defRPr>
            </a:lvl3pPr>
            <a:lvl4pPr>
              <a:defRPr sz="1733">
                <a:latin typeface="Meiryo UI" panose="020B0604030504040204" pitchFamily="50" charset="-128"/>
                <a:ea typeface="Meiryo UI" panose="020B0604030504040204" pitchFamily="50" charset="-128"/>
              </a:defRPr>
            </a:lvl4pPr>
            <a:lvl5pPr>
              <a:defRPr sz="1733">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22" name="テキスト プレースホルダー 21"/>
          <p:cNvSpPr>
            <a:spLocks noGrp="1"/>
          </p:cNvSpPr>
          <p:nvPr userDrawn="1">
            <p:ph type="body" sz="quarter" idx="13"/>
          </p:nvPr>
        </p:nvSpPr>
        <p:spPr>
          <a:xfrm>
            <a:off x="609603" y="99327"/>
            <a:ext cx="10967687" cy="347851"/>
          </a:xfrm>
        </p:spPr>
        <p:txBody>
          <a:bodyPr anchor="b"/>
          <a:lstStyle>
            <a:lvl1pPr>
              <a:defRPr sz="1800" b="1">
                <a:latin typeface="Meiryo UI" panose="020B0604030504040204" pitchFamily="50" charset="-128"/>
                <a:ea typeface="Meiryo UI" panose="020B0604030504040204" pitchFamily="50" charset="-128"/>
              </a:defRPr>
            </a:lvl1pPr>
            <a:lvl2pPr>
              <a:defRPr sz="1600" b="1">
                <a:latin typeface="Meiryo UI" panose="020B0604030504040204" pitchFamily="50" charset="-128"/>
                <a:ea typeface="Meiryo UI" panose="020B0604030504040204" pitchFamily="50" charset="-128"/>
              </a:defRPr>
            </a:lvl2pPr>
            <a:lvl3pPr>
              <a:defRPr sz="1600" b="1">
                <a:latin typeface="Meiryo UI" panose="020B0604030504040204" pitchFamily="50" charset="-128"/>
                <a:ea typeface="Meiryo UI" panose="020B0604030504040204" pitchFamily="50" charset="-128"/>
              </a:defRPr>
            </a:lvl3pPr>
            <a:lvl4pPr>
              <a:defRPr sz="1600" b="1">
                <a:latin typeface="Meiryo UI" panose="020B0604030504040204" pitchFamily="50" charset="-128"/>
                <a:ea typeface="Meiryo UI" panose="020B0604030504040204" pitchFamily="50" charset="-128"/>
              </a:defRPr>
            </a:lvl4pPr>
            <a:lvl5pPr>
              <a:defRPr sz="1600"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
        <p:nvSpPr>
          <p:cNvPr id="4" name="Footer Placeholder 2">
            <a:extLst>
              <a:ext uri="{FF2B5EF4-FFF2-40B4-BE49-F238E27FC236}">
                <a16:creationId xmlns:a16="http://schemas.microsoft.com/office/drawing/2014/main" id="{E6CA37F6-1C44-62F9-E43D-65E5F8EAB742}"/>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3777521099"/>
      </p:ext>
    </p:extLst>
  </p:cSld>
  <p:clrMapOvr>
    <a:masterClrMapping/>
  </p:clrMapOvr>
  <p:hf hdr="0" dt="0"/>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Layout_Slide">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E3BA5E3D-3013-4084-1C4C-A63C7537125A}"/>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Tree>
    <p:extLst>
      <p:ext uri="{BB962C8B-B14F-4D97-AF65-F5344CB8AC3E}">
        <p14:creationId xmlns:p14="http://schemas.microsoft.com/office/powerpoint/2010/main" val="616374270"/>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02EEA9E-A2EF-4CFC-BF48-50F9F5B09558}"/>
              </a:ext>
            </a:extLst>
          </p:cNvPr>
          <p:cNvSpPr>
            <a:spLocks noGrp="1"/>
          </p:cNvSpPr>
          <p:nvPr>
            <p:ph type="sldNum" sz="quarter" idx="2"/>
          </p:nvPr>
        </p:nvSpPr>
        <p:spPr>
          <a:xfrm>
            <a:off x="11562152" y="6443759"/>
            <a:ext cx="247261" cy="132524"/>
          </a:xfrm>
          <a:prstGeom prst="rect">
            <a:avLst/>
          </a:prstGeom>
        </p:spPr>
        <p:txBody>
          <a:bodyPr/>
          <a:lstStyle>
            <a:lvl1pPr>
              <a:defRPr>
                <a:latin typeface="+mn-lt"/>
              </a:defRPr>
            </a:lvl1pPr>
          </a:lstStyle>
          <a:p>
            <a:fld id="{86CB4B4D-7CA3-9044-876B-883B54F8677D}" type="slidenum">
              <a:rPr lang="pl-PL" smtClean="0"/>
              <a:pPr/>
              <a:t>‹#›</a:t>
            </a:fld>
            <a:endParaRPr lang="pl-PL"/>
          </a:p>
        </p:txBody>
      </p:sp>
      <p:sp>
        <p:nvSpPr>
          <p:cNvPr id="8" name="Footer Placeholder 2">
            <a:extLst>
              <a:ext uri="{FF2B5EF4-FFF2-40B4-BE49-F238E27FC236}">
                <a16:creationId xmlns:a16="http://schemas.microsoft.com/office/drawing/2014/main" id="{8A7C72FE-28A5-40A9-9FD8-31F1E66EC949}"/>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2023 Accenture. All rights reserved.</a:t>
            </a:r>
          </a:p>
        </p:txBody>
      </p:sp>
    </p:spTree>
    <p:extLst>
      <p:ext uri="{BB962C8B-B14F-4D97-AF65-F5344CB8AC3E}">
        <p14:creationId xmlns:p14="http://schemas.microsoft.com/office/powerpoint/2010/main" val="1544520153"/>
      </p:ext>
    </p:extLst>
  </p:cSld>
  <p:clrMapOvr>
    <a:masterClrMapping/>
  </p:clrMapOvr>
  <p:transition>
    <p:fade/>
  </p:transition>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タイトル スライド_2">
    <p:spTree>
      <p:nvGrpSpPr>
        <p:cNvPr id="1" name=""/>
        <p:cNvGrpSpPr/>
        <p:nvPr/>
      </p:nvGrpSpPr>
      <p:grpSpPr>
        <a:xfrm>
          <a:off x="0" y="0"/>
          <a:ext cx="0" cy="0"/>
          <a:chOff x="0" y="0"/>
          <a:chExt cx="0" cy="0"/>
        </a:xfrm>
      </p:grpSpPr>
      <p:pic>
        <p:nvPicPr>
          <p:cNvPr id="29" name="図 28" descr="滑走路にいる飛行機&#10;&#10;自動的に生成された説明">
            <a:extLst>
              <a:ext uri="{FF2B5EF4-FFF2-40B4-BE49-F238E27FC236}">
                <a16:creationId xmlns:a16="http://schemas.microsoft.com/office/drawing/2014/main" id="{87DC9FE0-12A8-402D-B5DB-1D555C31B436}"/>
              </a:ext>
            </a:extLst>
          </p:cNvPr>
          <p:cNvPicPr>
            <a:picLocks noChangeAspect="1"/>
          </p:cNvPicPr>
          <p:nvPr userDrawn="1"/>
        </p:nvPicPr>
        <p:blipFill rotWithShape="1">
          <a:blip r:embed="rId2"/>
          <a:srcRect t="15535"/>
          <a:stretch/>
        </p:blipFill>
        <p:spPr>
          <a:xfrm>
            <a:off x="3263" y="-5520"/>
            <a:ext cx="12188732" cy="6863520"/>
          </a:xfrm>
          <a:prstGeom prst="rect">
            <a:avLst/>
          </a:prstGeom>
        </p:spPr>
      </p:pic>
      <p:sp>
        <p:nvSpPr>
          <p:cNvPr id="30" name="正方形/長方形 29">
            <a:extLst>
              <a:ext uri="{FF2B5EF4-FFF2-40B4-BE49-F238E27FC236}">
                <a16:creationId xmlns:a16="http://schemas.microsoft.com/office/drawing/2014/main" id="{5F6F408F-EADB-4CAC-B876-75C9CDEEA937}"/>
              </a:ext>
            </a:extLst>
          </p:cNvPr>
          <p:cNvSpPr/>
          <p:nvPr userDrawn="1"/>
        </p:nvSpPr>
        <p:spPr>
          <a:xfrm>
            <a:off x="1" y="0"/>
            <a:ext cx="12178928" cy="6858000"/>
          </a:xfrm>
          <a:prstGeom prst="rect">
            <a:avLst/>
          </a:prstGeom>
          <a:solidFill>
            <a:sysClr val="windowText" lastClr="000000">
              <a:alpha val="30000"/>
            </a:sysClr>
          </a:solidFill>
          <a:ln w="19050" cap="flat" cmpd="sng" algn="ctr">
            <a:noFill/>
            <a:prstDash val="sysDot"/>
            <a:headEnd type="none" w="med" len="med"/>
            <a:tailEnd type="none" w="med" len="med"/>
          </a:ln>
          <a:effectLst/>
        </p:spPr>
        <p:txBody>
          <a:bodyPr rtlCol="0" anchor="ctr"/>
          <a:lstStyle/>
          <a:p>
            <a:pPr marL="0" marR="0" lvl="0" indent="0" algn="ctr" defTabSz="779233"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prstClr val="white"/>
              </a:solidFill>
              <a:effectLst/>
              <a:uLnTx/>
              <a:uFillTx/>
              <a:latin typeface="Source Han Sans JP Normal" panose="020B0400000000000000" pitchFamily="34" charset="-128"/>
              <a:ea typeface="Source Han Sans JP Normal" panose="020B0400000000000000" pitchFamily="34" charset="-128"/>
              <a:cs typeface="+mn-cs"/>
            </a:endParaRPr>
          </a:p>
        </p:txBody>
      </p:sp>
      <p:sp>
        <p:nvSpPr>
          <p:cNvPr id="31" name="Title 1">
            <a:extLst>
              <a:ext uri="{FF2B5EF4-FFF2-40B4-BE49-F238E27FC236}">
                <a16:creationId xmlns:a16="http://schemas.microsoft.com/office/drawing/2014/main" id="{FDCD5555-B1E0-470E-827E-4D24DBA5EDDD}"/>
              </a:ext>
            </a:extLst>
          </p:cNvPr>
          <p:cNvSpPr txBox="1">
            <a:spLocks/>
          </p:cNvSpPr>
          <p:nvPr userDrawn="1"/>
        </p:nvSpPr>
        <p:spPr>
          <a:xfrm>
            <a:off x="861820" y="285751"/>
            <a:ext cx="7591064" cy="3254728"/>
          </a:xfrm>
          <a:prstGeom prst="rect">
            <a:avLst/>
          </a:prstGeom>
        </p:spPr>
        <p:txBody>
          <a:bodyPr anchor="b"/>
          <a:lstStyle>
            <a:lvl1pPr algn="l" defTabSz="914400" rtl="0" eaLnBrk="1" latinLnBrk="0" hangingPunct="1">
              <a:lnSpc>
                <a:spcPts val="5324"/>
              </a:lnSpc>
              <a:spcBef>
                <a:spcPct val="0"/>
              </a:spcBef>
              <a:buNone/>
              <a:defRPr kumimoji="1" lang="ja-JP" altLang="en-US" sz="4949" b="1" i="0" kern="1200">
                <a:solidFill>
                  <a:schemeClr val="tx1"/>
                </a:solidFill>
                <a:latin typeface="Source Sans Pro" panose="020B0503030403020204" pitchFamily="34" charset="0"/>
                <a:ea typeface="源ノ角ゴシック Bold" panose="020B0800000000000000" pitchFamily="34" charset="-128"/>
                <a:cs typeface="+mn-cs"/>
              </a:defRPr>
            </a:lvl1pPr>
          </a:lstStyle>
          <a:p>
            <a:pPr marL="0" marR="0" lvl="0" indent="0" algn="l" defTabSz="914377" rtl="0" eaLnBrk="1" fontAlgn="auto" latinLnBrk="0" hangingPunct="1">
              <a:lnSpc>
                <a:spcPts val="5324"/>
              </a:lnSpc>
              <a:spcBef>
                <a:spcPct val="0"/>
              </a:spcBef>
              <a:spcAft>
                <a:spcPts val="0"/>
              </a:spcAft>
              <a:buClrTx/>
              <a:buSzTx/>
              <a:buFontTx/>
              <a:buNone/>
              <a:tabLst/>
              <a:defRPr/>
            </a:pPr>
            <a:endParaRPr kumimoji="1" lang="en-US" altLang="en-US" sz="4400" b="1" i="0" u="none" strike="noStrike" kern="1200" cap="none" spc="0" normalizeH="0" baseline="0" noProof="0">
              <a:ln>
                <a:noFill/>
              </a:ln>
              <a:solidFill>
                <a:sysClr val="window" lastClr="FFFFFF"/>
              </a:solidFill>
              <a:effectLst/>
              <a:uLnTx/>
              <a:uFillTx/>
              <a:latin typeface="Source Sans Pro" panose="020B0503030403020204" pitchFamily="34" charset="0"/>
              <a:ea typeface="源ノ角ゴシック Bold" panose="020B0800000000000000" pitchFamily="34" charset="-128"/>
              <a:cs typeface="+mn-cs"/>
            </a:endParaRPr>
          </a:p>
        </p:txBody>
      </p:sp>
      <p:pic>
        <p:nvPicPr>
          <p:cNvPr id="35" name="Graphic 5">
            <a:extLst>
              <a:ext uri="{FF2B5EF4-FFF2-40B4-BE49-F238E27FC236}">
                <a16:creationId xmlns:a16="http://schemas.microsoft.com/office/drawing/2014/main" id="{5113B1F6-DE3A-4E4F-86B7-CEA5EDD4AE38}"/>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633106" y="6309682"/>
            <a:ext cx="1413175" cy="373511"/>
          </a:xfrm>
          <a:prstGeom prst="rect">
            <a:avLst/>
          </a:prstGeom>
        </p:spPr>
      </p:pic>
    </p:spTree>
    <p:extLst>
      <p:ext uri="{BB962C8B-B14F-4D97-AF65-F5344CB8AC3E}">
        <p14:creationId xmlns:p14="http://schemas.microsoft.com/office/powerpoint/2010/main" val="4026065189"/>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Headline and one column">
    <p:spTree>
      <p:nvGrpSpPr>
        <p:cNvPr id="1" name=""/>
        <p:cNvGrpSpPr/>
        <p:nvPr/>
      </p:nvGrpSpPr>
      <p:grpSpPr>
        <a:xfrm>
          <a:off x="0" y="0"/>
          <a:ext cx="0" cy="0"/>
          <a:chOff x="0" y="0"/>
          <a:chExt cx="0" cy="0"/>
        </a:xfrm>
      </p:grpSpPr>
      <p:graphicFrame>
        <p:nvGraphicFramePr>
          <p:cNvPr id="3" name="オブジェクト 2" hidden="1">
            <a:extLst>
              <a:ext uri="{FF2B5EF4-FFF2-40B4-BE49-F238E27FC236}">
                <a16:creationId xmlns:a16="http://schemas.microsoft.com/office/drawing/2014/main" id="{1EE23859-4DFD-43B9-840F-9E8E139F75B9}"/>
              </a:ext>
            </a:extLst>
          </p:cNvPr>
          <p:cNvGraphicFramePr>
            <a:graphicFrameLocks noChangeAspect="1"/>
          </p:cNvGraphicFramePr>
          <p:nvPr userDrawn="1">
            <p:custDataLst>
              <p:tags r:id="rId1"/>
            </p:custDataLst>
            <p:extLst>
              <p:ext uri="{D42A27DB-BD31-4B8C-83A1-F6EECF244321}">
                <p14:modId xmlns:p14="http://schemas.microsoft.com/office/powerpoint/2010/main" val="3263497811"/>
              </p:ext>
            </p:extLst>
          </p:nvPr>
        </p:nvGraphicFramePr>
        <p:xfrm>
          <a:off x="1590" y="1590"/>
          <a:ext cx="1588" cy="1588"/>
        </p:xfrm>
        <a:graphic>
          <a:graphicData uri="http://schemas.openxmlformats.org/presentationml/2006/ole">
            <mc:AlternateContent xmlns:mc="http://schemas.openxmlformats.org/markup-compatibility/2006">
              <mc:Choice xmlns:v="urn:schemas-microsoft-com:vml" Requires="v">
                <p:oleObj name="think-cell スライド" r:id="rId4" imgW="501" imgH="502" progId="TCLayout.ActiveDocument.1">
                  <p:embed/>
                </p:oleObj>
              </mc:Choice>
              <mc:Fallback>
                <p:oleObj name="think-cell スライド" r:id="rId4" imgW="501" imgH="502" progId="TCLayout.ActiveDocument.1">
                  <p:embed/>
                  <p:pic>
                    <p:nvPicPr>
                      <p:cNvPr id="3" name="オブジェクト 2" hidden="1">
                        <a:extLst>
                          <a:ext uri="{FF2B5EF4-FFF2-40B4-BE49-F238E27FC236}">
                            <a16:creationId xmlns:a16="http://schemas.microsoft.com/office/drawing/2014/main" id="{1EE23859-4DFD-43B9-840F-9E8E139F75B9}"/>
                          </a:ext>
                        </a:extLst>
                      </p:cNvPr>
                      <p:cNvPicPr/>
                      <p:nvPr/>
                    </p:nvPicPr>
                    <p:blipFill>
                      <a:blip r:embed="rId5"/>
                      <a:stretch>
                        <a:fillRect/>
                      </a:stretch>
                    </p:blipFill>
                    <p:spPr>
                      <a:xfrm>
                        <a:off x="1590" y="1590"/>
                        <a:ext cx="1588" cy="1588"/>
                      </a:xfrm>
                      <a:prstGeom prst="rect">
                        <a:avLst/>
                      </a:prstGeom>
                    </p:spPr>
                  </p:pic>
                </p:oleObj>
              </mc:Fallback>
            </mc:AlternateContent>
          </a:graphicData>
        </a:graphic>
      </p:graphicFrame>
      <p:sp>
        <p:nvSpPr>
          <p:cNvPr id="2" name="正方形/長方形 1" hidden="1">
            <a:extLst>
              <a:ext uri="{FF2B5EF4-FFF2-40B4-BE49-F238E27FC236}">
                <a16:creationId xmlns:a16="http://schemas.microsoft.com/office/drawing/2014/main" id="{EC8337B7-20C1-470D-A066-3CAB18F5633F}"/>
              </a:ext>
            </a:extLst>
          </p:cNvPr>
          <p:cNvSpPr/>
          <p:nvPr userDrawn="1">
            <p:custDataLst>
              <p:tags r:id="rId2"/>
            </p:custDataLst>
          </p:nvPr>
        </p:nvSpPr>
        <p:spPr>
          <a:xfrm>
            <a:off x="2" y="2"/>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ja-JP" altLang="en-US" sz="2800" b="1" i="0" baseline="0">
              <a:latin typeface="Graphik" panose="020B0503030202060203" pitchFamily="34" charset="0"/>
              <a:ea typeface="Meiryo UI" panose="020B0604030504040204" pitchFamily="50" charset="-128"/>
              <a:cs typeface="+mj-cs"/>
              <a:sym typeface="Graphik" panose="020B0503030202060203" pitchFamily="34" charset="0"/>
            </a:endParaRPr>
          </a:p>
        </p:txBody>
      </p:sp>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hasCustomPrompt="1"/>
          </p:nvPr>
        </p:nvSpPr>
        <p:spPr>
          <a:xfrm>
            <a:off x="335360" y="981001"/>
            <a:ext cx="11520000" cy="1114835"/>
          </a:xfrm>
          <a:prstGeom prst="rect">
            <a:avLst/>
          </a:prstGeom>
        </p:spPr>
        <p:txBody>
          <a:bodyPr>
            <a:spAutoFit/>
          </a:bodyPr>
          <a:lstStyle>
            <a:lvl1pPr>
              <a:lnSpc>
                <a:spcPct val="100000"/>
              </a:lnSpc>
              <a:spcBef>
                <a:spcPts val="300"/>
              </a:spcBef>
              <a:spcAft>
                <a:spcPts val="0"/>
              </a:spcAft>
              <a:defRPr kumimoji="0" lang="en-US" sz="2000" b="0" i="0" u="none" strike="noStrike" kern="1200" cap="none" spc="0" normalizeH="0" baseline="0" dirty="0" smtClean="0">
                <a:ln>
                  <a:noFill/>
                </a:ln>
                <a:solidFill>
                  <a:sysClr val="windowText" lastClr="000000"/>
                </a:solidFill>
                <a:effectLst/>
                <a:uLnTx/>
                <a:uFillTx/>
                <a:latin typeface="+mn-lt"/>
                <a:ea typeface="+mn-ea"/>
                <a:cs typeface="+mn-cs"/>
              </a:defRPr>
            </a:lvl1pPr>
            <a:lvl2pPr>
              <a:lnSpc>
                <a:spcPct val="100000"/>
              </a:lnSpc>
              <a:spcBef>
                <a:spcPts val="300"/>
              </a:spcBef>
              <a:spcAft>
                <a:spcPts val="0"/>
              </a:spcAft>
              <a:defRPr kumimoji="0" lang="en-US" sz="20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66" indent="-180966">
              <a:lnSpc>
                <a:spcPct val="100000"/>
              </a:lnSpc>
              <a:spcBef>
                <a:spcPts val="300"/>
              </a:spcBef>
              <a:spcAft>
                <a:spcPts val="0"/>
              </a:spcAft>
              <a:buFont typeface="Arial" panose="020B0604020202020204" pitchFamily="34" charset="0"/>
              <a:buChar char="•"/>
              <a:defRPr kumimoji="0" lang="en-US" sz="20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17" name="テキスト プレースホルダー 16">
            <a:extLst>
              <a:ext uri="{FF2B5EF4-FFF2-40B4-BE49-F238E27FC236}">
                <a16:creationId xmlns:a16="http://schemas.microsoft.com/office/drawing/2014/main" id="{7B8D70C4-149F-4368-894F-A8E926EFB787}"/>
              </a:ext>
            </a:extLst>
          </p:cNvPr>
          <p:cNvSpPr>
            <a:spLocks noGrp="1"/>
          </p:cNvSpPr>
          <p:nvPr>
            <p:ph type="body" sz="quarter" idx="13"/>
          </p:nvPr>
        </p:nvSpPr>
        <p:spPr>
          <a:xfrm>
            <a:off x="335360" y="189000"/>
            <a:ext cx="11520000" cy="288000"/>
          </a:xfrm>
          <a:prstGeom prst="rect">
            <a:avLst/>
          </a:prstGeom>
          <a:noFill/>
        </p:spPr>
        <p:txBody>
          <a:bodyPr lIns="0" tIns="0" rIns="0" bIns="0" anchor="ctr"/>
          <a:lstStyle>
            <a:lvl1pPr>
              <a:defRPr kumimoji="1" lang="ja-JP" altLang="en-US" sz="1600" b="1" dirty="0" smtClean="0">
                <a:solidFill>
                  <a:schemeClr val="accent1"/>
                </a:solidFill>
                <a:latin typeface="Meiryo UI" panose="020B0604030504040204" pitchFamily="50" charset="-128"/>
                <a:ea typeface="Meiryo UI" panose="020B0604030504040204" pitchFamily="50" charset="-128"/>
              </a:defRPr>
            </a:lvl1pPr>
            <a:lvl2pPr>
              <a:defRPr lang="ja-JP" altLang="en-US" sz="1600" b="1" dirty="0" smtClean="0">
                <a:latin typeface="Meiryo UI" panose="020B0604030504040204" pitchFamily="50" charset="-128"/>
                <a:ea typeface="Meiryo UI" panose="020B0604030504040204" pitchFamily="50" charset="-128"/>
              </a:defRPr>
            </a:lvl2pPr>
            <a:lvl3pPr>
              <a:defRPr lang="ja-JP" altLang="en-US" sz="1600" b="1" dirty="0" smtClean="0">
                <a:latin typeface="Meiryo UI" panose="020B0604030504040204" pitchFamily="50" charset="-128"/>
                <a:ea typeface="Meiryo UI" panose="020B0604030504040204" pitchFamily="50" charset="-128"/>
              </a:defRPr>
            </a:lvl3pPr>
            <a:lvl4pPr>
              <a:defRPr lang="ja-JP" altLang="en-US" sz="1600" b="1" dirty="0" smtClean="0">
                <a:latin typeface="Meiryo UI" panose="020B0604030504040204" pitchFamily="50" charset="-128"/>
                <a:ea typeface="Meiryo UI" panose="020B0604030504040204" pitchFamily="50" charset="-128"/>
              </a:defRPr>
            </a:lvl4pPr>
            <a:lvl5pPr>
              <a:defRPr lang="ja-JP" altLang="en-US" sz="1600" b="1" dirty="0">
                <a:latin typeface="Meiryo UI" panose="020B0604030504040204" pitchFamily="50" charset="-128"/>
                <a:ea typeface="Meiryo UI" panose="020B0604030504040204" pitchFamily="50" charset="-128"/>
              </a:defRPr>
            </a:lvl5pPr>
          </a:lstStyle>
          <a:p>
            <a:pPr lvl="0"/>
            <a:endParaRPr kumimoji="1" lang="ja-JP" altLang="en-US"/>
          </a:p>
        </p:txBody>
      </p:sp>
      <p:sp>
        <p:nvSpPr>
          <p:cNvPr id="6" name="タイトル 5">
            <a:extLst>
              <a:ext uri="{FF2B5EF4-FFF2-40B4-BE49-F238E27FC236}">
                <a16:creationId xmlns:a16="http://schemas.microsoft.com/office/drawing/2014/main" id="{C7CF068B-5954-4B89-A966-9B371A848A0E}"/>
              </a:ext>
            </a:extLst>
          </p:cNvPr>
          <p:cNvSpPr>
            <a:spLocks noGrp="1"/>
          </p:cNvSpPr>
          <p:nvPr>
            <p:ph type="title"/>
          </p:nvPr>
        </p:nvSpPr>
        <p:spPr>
          <a:xfrm>
            <a:off x="336000" y="477000"/>
            <a:ext cx="11520000" cy="432000"/>
          </a:xfrm>
          <a:prstGeom prst="rect">
            <a:avLst/>
          </a:prstGeom>
          <a:noFill/>
        </p:spPr>
        <p:txBody>
          <a:bodyPr vert="horz" lIns="0" tIns="0" rIns="0" bIns="0" anchor="b"/>
          <a:lstStyle>
            <a:lvl1pPr>
              <a:defRPr kumimoji="0" lang="ja-JP" altLang="en-US" sz="2800" b="1" i="0" u="none" strike="noStrike" spc="0" normalizeH="0">
                <a:ln>
                  <a:noFill/>
                </a:ln>
                <a:solidFill>
                  <a:srgbClr val="000000"/>
                </a:solidFill>
                <a:effectLst/>
                <a:uLnTx/>
                <a:uFillTx/>
                <a:latin typeface="+mj-lt"/>
                <a:ea typeface="+mj-ea"/>
              </a:defRPr>
            </a:lvl1pPr>
          </a:lstStyle>
          <a:p>
            <a:pPr lvl="0"/>
            <a:r>
              <a:rPr kumimoji="1" lang="ja-JP" altLang="en-US"/>
              <a:t>マスター タイトルの書式設定</a:t>
            </a:r>
          </a:p>
        </p:txBody>
      </p:sp>
      <p:sp>
        <p:nvSpPr>
          <p:cNvPr id="7" name="TextBox 24">
            <a:extLst>
              <a:ext uri="{FF2B5EF4-FFF2-40B4-BE49-F238E27FC236}">
                <a16:creationId xmlns:a16="http://schemas.microsoft.com/office/drawing/2014/main" id="{E81A545B-DB9F-4484-825F-B5D9B9927FC9}"/>
              </a:ext>
            </a:extLst>
          </p:cNvPr>
          <p:cNvSpPr txBox="1"/>
          <p:nvPr userDrawn="1"/>
        </p:nvSpPr>
        <p:spPr>
          <a:xfrm>
            <a:off x="8317890" y="6482080"/>
            <a:ext cx="3112111" cy="203203"/>
          </a:xfrm>
          <a:prstGeom prst="rect">
            <a:avLst/>
          </a:prstGeom>
          <a:noFill/>
        </p:spPr>
        <p:txBody>
          <a:bodyPr wrap="square" lIns="0" tIns="0" rIns="0" bIns="0" rtlCol="0" anchor="ctr">
            <a:no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2022 Accenture. All rights reserved.</a:t>
            </a:r>
            <a:endParaRPr lang="en-US" sz="1500" noProof="0">
              <a:solidFill>
                <a:schemeClr val="tx1">
                  <a:alpha val="75000"/>
                </a:schemeClr>
              </a:solidFill>
            </a:endParaRPr>
          </a:p>
        </p:txBody>
      </p:sp>
      <p:pic>
        <p:nvPicPr>
          <p:cNvPr id="9" name="Picture 5" descr="A picture containing drawing, clock&#10;&#10;Description automatically generated">
            <a:extLst>
              <a:ext uri="{FF2B5EF4-FFF2-40B4-BE49-F238E27FC236}">
                <a16:creationId xmlns:a16="http://schemas.microsoft.com/office/drawing/2014/main" id="{DDA6C575-EFEC-4758-9891-0D38C2E664B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
        <p:nvSpPr>
          <p:cNvPr id="11" name="Slide Number Placeholder 6">
            <a:extLst>
              <a:ext uri="{FF2B5EF4-FFF2-40B4-BE49-F238E27FC236}">
                <a16:creationId xmlns:a16="http://schemas.microsoft.com/office/drawing/2014/main" id="{C7376057-1960-47D4-9A98-744DDE2A3ECF}"/>
              </a:ext>
            </a:extLst>
          </p:cNvPr>
          <p:cNvSpPr>
            <a:spLocks noGrp="1"/>
          </p:cNvSpPr>
          <p:nvPr>
            <p:ph type="sldNum" sz="quarter" idx="4"/>
          </p:nvPr>
        </p:nvSpPr>
        <p:spPr>
          <a:xfrm>
            <a:off x="11430000" y="6477001"/>
            <a:ext cx="381001" cy="207843"/>
          </a:xfrm>
          <a:prstGeom prst="rect">
            <a:avLst/>
          </a:prstGeom>
          <a:noFill/>
        </p:spPr>
        <p:txBody>
          <a:bodyPr wrap="square" lIns="0" tIns="0" rIns="0" bIns="0" rtlCol="0" anchor="ctr">
            <a:noAutofit/>
          </a:bodyPr>
          <a:lstStyle>
            <a:lvl1pPr>
              <a:defRPr lang="en-US" sz="800" smtClean="0">
                <a:solidFill>
                  <a:schemeClr val="bg2"/>
                </a:solidFill>
              </a:defRPr>
            </a:lvl1pPr>
          </a:lstStyle>
          <a:p>
            <a:fld id="{872C60C1-44A5-49E0-885C-7707E87D928B}" type="slidenum">
              <a:rPr kumimoji="1" lang="ja-JP" altLang="en-US" smtClean="0"/>
              <a:pPr/>
              <a:t>‹#›</a:t>
            </a:fld>
            <a:endParaRPr kumimoji="1" lang="ja-JP" altLang="en-US"/>
          </a:p>
        </p:txBody>
      </p:sp>
    </p:spTree>
    <p:extLst>
      <p:ext uri="{BB962C8B-B14F-4D97-AF65-F5344CB8AC3E}">
        <p14:creationId xmlns:p14="http://schemas.microsoft.com/office/powerpoint/2010/main" val="3281070132"/>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4_Content slide headline onl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EA03F79-EFC1-40BD-AF13-A85C4E682C14}"/>
              </a:ext>
            </a:extLst>
          </p:cNvPr>
          <p:cNvSpPr>
            <a:spLocks noGrp="1"/>
          </p:cNvSpPr>
          <p:nvPr>
            <p:ph type="body" sz="quarter" idx="13" hasCustomPrompt="1"/>
          </p:nvPr>
        </p:nvSpPr>
        <p:spPr>
          <a:xfrm>
            <a:off x="632202" y="341172"/>
            <a:ext cx="10927599" cy="504000"/>
          </a:xfrm>
          <a:prstGeom prst="rect">
            <a:avLst/>
          </a:prstGeom>
        </p:spPr>
        <p:txBody>
          <a:bodyPr lIns="90000" tIns="46800" rIns="90000" bIns="46800" anchor="b"/>
          <a:lstStyle>
            <a:lvl1pPr>
              <a:defRPr sz="2800" b="1">
                <a:latin typeface="Yu Gothic" panose="020B0400000000000000" pitchFamily="34" charset="-128"/>
                <a:ea typeface="Yu Gothic" panose="020B0400000000000000" pitchFamily="34" charset="-128"/>
              </a:defRPr>
            </a:lvl1pPr>
            <a:lvl2pPr>
              <a:defRPr sz="1800">
                <a:latin typeface="Yu Gothic" panose="020B0400000000000000" pitchFamily="34" charset="-128"/>
                <a:ea typeface="Yu Gothic" panose="020B0400000000000000" pitchFamily="34" charset="-128"/>
              </a:defRPr>
            </a:lvl2pPr>
          </a:lstStyle>
          <a:p>
            <a:pPr lvl="0"/>
            <a:r>
              <a:rPr lang="pl-PL"/>
              <a:t>Headline here</a:t>
            </a:r>
          </a:p>
        </p:txBody>
      </p:sp>
      <p:sp>
        <p:nvSpPr>
          <p:cNvPr id="2" name="テキスト プレースホルダー 2">
            <a:extLst>
              <a:ext uri="{FF2B5EF4-FFF2-40B4-BE49-F238E27FC236}">
                <a16:creationId xmlns:a16="http://schemas.microsoft.com/office/drawing/2014/main" id="{5ACBC937-AC15-B2A6-7D1C-AAE474183A22}"/>
              </a:ext>
            </a:extLst>
          </p:cNvPr>
          <p:cNvSpPr>
            <a:spLocks noGrp="1"/>
          </p:cNvSpPr>
          <p:nvPr>
            <p:ph type="body" idx="1"/>
          </p:nvPr>
        </p:nvSpPr>
        <p:spPr>
          <a:xfrm>
            <a:off x="632202" y="879538"/>
            <a:ext cx="10927599" cy="375145"/>
          </a:xfrm>
          <a:prstGeom prst="rect">
            <a:avLst/>
          </a:prstGeom>
        </p:spPr>
        <p:txBody>
          <a:bodyPr vert="horz" lIns="91440" tIns="45720" rIns="91440" bIns="45720" rtlCol="0">
            <a:spAutoFit/>
          </a:bodyPr>
          <a:lstStyle>
            <a:lvl1pPr algn="l">
              <a:defRPr sz="1800">
                <a:latin typeface="游ゴシック" panose="020B0400000000000000" pitchFamily="50" charset="-128"/>
                <a:ea typeface="游ゴシック" panose="020B0400000000000000" pitchFamily="50" charset="-128"/>
              </a:defRPr>
            </a:lvl1pPr>
            <a:lvl2pPr>
              <a:defRPr sz="1600">
                <a:latin typeface="Meiryo UI" panose="020B0604030504040204" pitchFamily="50" charset="-128"/>
                <a:ea typeface="Meiryo UI" panose="020B0604030504040204" pitchFamily="50" charset="-128"/>
              </a:defRPr>
            </a:lvl2pPr>
            <a:lvl3pPr>
              <a:defRPr sz="140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Tree>
    <p:extLst>
      <p:ext uri="{BB962C8B-B14F-4D97-AF65-F5344CB8AC3E}">
        <p14:creationId xmlns:p14="http://schemas.microsoft.com/office/powerpoint/2010/main" val="2541827670"/>
      </p:ext>
    </p:extLst>
  </p:cSld>
  <p:clrMapOvr>
    <a:masterClrMapping/>
  </p:clrMapOvr>
  <p:transition>
    <p:fade/>
  </p:transition>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lnSpc>
                <a:spcPct val="100000"/>
              </a:lnSpc>
              <a:defRPr sz="2800">
                <a:latin typeface="Segoe UI" panose="020B0502040204020203" pitchFamily="34" charset="0"/>
                <a:ea typeface="Meiryo UI" panose="020B0604030504040204" pitchFamily="50" charset="-128"/>
                <a:cs typeface="Segoe UI" panose="020B0502040204020203" pitchFamily="34" charset="0"/>
              </a:defRPr>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074144"/>
            <a:ext cx="11430000" cy="644489"/>
          </a:xfrm>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176659"/>
      </p:ext>
    </p:extLst>
  </p:cSld>
  <p:clrMapOvr>
    <a:masterClrMapping/>
  </p:clrMapOvr>
  <p:transition spd="med"/>
  <p:extLst>
    <p:ext uri="{DCECCB84-F9BA-43D5-87BE-67443E8EF086}">
      <p15:sldGuideLst xmlns:p15="http://schemas.microsoft.com/office/powerpoint/2012/main">
        <p15:guide id="1" orient="horz" pos="86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1" y="1943102"/>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0" indent="-18097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381003" y="6519010"/>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11506203" y="6519010"/>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4"/>
            <a:ext cx="11430000" cy="542825"/>
          </a:xfrm>
          <a:prstGeom prst="rect">
            <a:avLst/>
          </a:prstGeom>
        </p:spPr>
        <p:txBody>
          <a:bodyPr vert="horz" lIns="0" tIns="45720" rIns="0" bIns="0" rtlCol="0" anchor="t" anchorCtr="0">
            <a:normAutofit/>
          </a:bodyPr>
          <a:lstStyle>
            <a:lvl1pPr>
              <a:defRPr>
                <a:latin typeface="Meiryo UI" panose="020B0604030504040204" pitchFamily="50" charset="-128"/>
                <a:ea typeface="Meiryo UI" panose="020B0604030504040204" pitchFamily="50" charset="-128"/>
              </a:defRPr>
            </a:lvl1pPr>
          </a:lstStyle>
          <a:p>
            <a:r>
              <a:rPr lang="en-US"/>
              <a:t>Insert Main Title at 36pt min 30pt</a:t>
            </a:r>
          </a:p>
        </p:txBody>
      </p:sp>
    </p:spTree>
    <p:extLst>
      <p:ext uri="{BB962C8B-B14F-4D97-AF65-F5344CB8AC3E}">
        <p14:creationId xmlns:p14="http://schemas.microsoft.com/office/powerpoint/2010/main" val="1930617156"/>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7_タイトルとコンテンツ">
    <p:spTree>
      <p:nvGrpSpPr>
        <p:cNvPr id="1" name=""/>
        <p:cNvGrpSpPr/>
        <p:nvPr/>
      </p:nvGrpSpPr>
      <p:grpSpPr>
        <a:xfrm>
          <a:off x="0" y="0"/>
          <a:ext cx="0" cy="0"/>
          <a:chOff x="0" y="0"/>
          <a:chExt cx="0" cy="0"/>
        </a:xfrm>
      </p:grpSpPr>
      <p:graphicFrame>
        <p:nvGraphicFramePr>
          <p:cNvPr id="4" name="オブジェクト 3" hidden="1">
            <a:extLst>
              <a:ext uri="{FF2B5EF4-FFF2-40B4-BE49-F238E27FC236}">
                <a16:creationId xmlns:a16="http://schemas.microsoft.com/office/drawing/2014/main" id="{4B32407E-2769-446B-A00A-CEDEA7752B8E}"/>
              </a:ext>
            </a:extLst>
          </p:cNvPr>
          <p:cNvGraphicFramePr>
            <a:graphicFrameLocks noChangeAspect="1"/>
          </p:cNvGraphicFramePr>
          <p:nvPr userDrawn="1">
            <p:custDataLst>
              <p:tags r:id="rId1"/>
            </p:custDataLst>
            <p:extLst>
              <p:ext uri="{D42A27DB-BD31-4B8C-83A1-F6EECF244321}">
                <p14:modId xmlns:p14="http://schemas.microsoft.com/office/powerpoint/2010/main" val="26985986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3" imgW="416" imgH="416" progId="TCLayout.ActiveDocument.1">
                  <p:embed/>
                </p:oleObj>
              </mc:Choice>
              <mc:Fallback>
                <p:oleObj name="think-cell スライド" r:id="rId3" imgW="416" imgH="416" progId="TCLayout.ActiveDocument.1">
                  <p:embed/>
                  <p:pic>
                    <p:nvPicPr>
                      <p:cNvPr id="4" name="オブジェクト 3" hidden="1">
                        <a:extLst>
                          <a:ext uri="{FF2B5EF4-FFF2-40B4-BE49-F238E27FC236}">
                            <a16:creationId xmlns:a16="http://schemas.microsoft.com/office/drawing/2014/main" id="{4B32407E-2769-446B-A00A-CEDEA7752B8E}"/>
                          </a:ext>
                        </a:extLst>
                      </p:cNvPr>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8" name="正方形/長方形 7">
            <a:extLst>
              <a:ext uri="{FF2B5EF4-FFF2-40B4-BE49-F238E27FC236}">
                <a16:creationId xmlns:a16="http://schemas.microsoft.com/office/drawing/2014/main" id="{5A347A00-7D35-4DDE-9B18-F4FAAE8289EC}"/>
              </a:ext>
            </a:extLst>
          </p:cNvPr>
          <p:cNvSpPr/>
          <p:nvPr userDrawn="1"/>
        </p:nvSpPr>
        <p:spPr>
          <a:xfrm>
            <a:off x="606000" y="665113"/>
            <a:ext cx="10980000" cy="108000"/>
          </a:xfrm>
          <a:prstGeom prst="rect">
            <a:avLst/>
          </a:prstGeom>
          <a:gradFill>
            <a:gsLst>
              <a:gs pos="50000">
                <a:schemeClr val="bg1">
                  <a:lumMod val="50000"/>
                </a:schemeClr>
              </a:gs>
              <a:gs pos="40000">
                <a:schemeClr val="bg1"/>
              </a:gs>
              <a:gs pos="6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00">
              <a:latin typeface="游ゴシック" panose="020B0400000000000000" pitchFamily="50" charset="-128"/>
              <a:ea typeface="游ゴシック" panose="020B0400000000000000" pitchFamily="50" charset="-128"/>
            </a:endParaRPr>
          </a:p>
        </p:txBody>
      </p:sp>
      <p:sp>
        <p:nvSpPr>
          <p:cNvPr id="2" name="タイトル 1"/>
          <p:cNvSpPr>
            <a:spLocks noGrp="1"/>
          </p:cNvSpPr>
          <p:nvPr>
            <p:ph type="title"/>
          </p:nvPr>
        </p:nvSpPr>
        <p:spPr>
          <a:xfrm>
            <a:off x="606000" y="134810"/>
            <a:ext cx="10980000" cy="484745"/>
          </a:xfrm>
        </p:spPr>
        <p:txBody>
          <a:bodyPr vert="horz">
            <a:noAutofit/>
          </a:bodyPr>
          <a:lstStyle>
            <a:lvl1pPr>
              <a:defRPr sz="3600" b="1">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マスター タイトルの書式設定</a:t>
            </a:r>
          </a:p>
        </p:txBody>
      </p:sp>
      <p:sp>
        <p:nvSpPr>
          <p:cNvPr id="5" name="テキスト プレースホルダー 4">
            <a:extLst>
              <a:ext uri="{FF2B5EF4-FFF2-40B4-BE49-F238E27FC236}">
                <a16:creationId xmlns:a16="http://schemas.microsoft.com/office/drawing/2014/main" id="{D401C647-202F-49F1-A400-939D14AFAAE9}"/>
              </a:ext>
            </a:extLst>
          </p:cNvPr>
          <p:cNvSpPr>
            <a:spLocks noGrp="1"/>
          </p:cNvSpPr>
          <p:nvPr>
            <p:ph type="body" sz="quarter" idx="11"/>
          </p:nvPr>
        </p:nvSpPr>
        <p:spPr>
          <a:xfrm>
            <a:off x="606000" y="6498000"/>
            <a:ext cx="7201296" cy="360000"/>
          </a:xfrm>
        </p:spPr>
        <p:txBody>
          <a:bodyPr tIns="0" bIns="0">
            <a:noAutofit/>
          </a:bodyPr>
          <a:lstStyle>
            <a:lvl1pPr marL="357690" indent="-357690">
              <a:spcBef>
                <a:spcPts val="0"/>
              </a:spcBef>
              <a:tabLst>
                <a:tab pos="357690" algn="l"/>
              </a:tabLst>
              <a:defRPr sz="1200">
                <a:latin typeface="游ゴシック" panose="020B0400000000000000" pitchFamily="50" charset="-128"/>
                <a:ea typeface="游ゴシック" panose="020B0400000000000000" pitchFamily="50" charset="-128"/>
              </a:defRPr>
            </a:lvl1pPr>
          </a:lstStyle>
          <a:p>
            <a:pPr lvl="0"/>
            <a:r>
              <a:rPr kumimoji="1" lang="ja-JP" altLang="en-US"/>
              <a:t>マスター テキストの書式設定</a:t>
            </a:r>
            <a:endParaRPr kumimoji="1" lang="en-US" altLang="ja-JP"/>
          </a:p>
        </p:txBody>
      </p:sp>
      <p:sp>
        <p:nvSpPr>
          <p:cNvPr id="11" name="TextBox 14">
            <a:extLst>
              <a:ext uri="{FF2B5EF4-FFF2-40B4-BE49-F238E27FC236}">
                <a16:creationId xmlns:a16="http://schemas.microsoft.com/office/drawing/2014/main" id="{765AEB17-A412-4AF4-B081-8C58F17976B9}"/>
              </a:ext>
            </a:extLst>
          </p:cNvPr>
          <p:cNvSpPr txBox="1"/>
          <p:nvPr userDrawn="1"/>
        </p:nvSpPr>
        <p:spPr>
          <a:xfrm>
            <a:off x="11582400" y="6462000"/>
            <a:ext cx="609600" cy="396000"/>
          </a:xfrm>
          <a:prstGeom prst="rect">
            <a:avLst/>
          </a:prstGeom>
          <a:noFill/>
        </p:spPr>
        <p:txBody>
          <a:bodyPr wrap="none" lIns="0" tIns="0" rIns="0" bIns="0" rtlCol="0" anchor="ctr" anchorCtr="0">
            <a:noAutofit/>
          </a:bodyPr>
          <a:lstStyle/>
          <a:p>
            <a:pPr algn="ctr"/>
            <a:fld id="{597A8DCA-8F96-49CD-B4D5-7AC92F955860}" type="slidenum">
              <a:rPr lang="en-CA" sz="2400" b="1" smtClean="0">
                <a:solidFill>
                  <a:srgbClr val="7F7F7F"/>
                </a:solidFill>
                <a:latin typeface="游ゴシック" panose="020B0400000000000000" pitchFamily="50" charset="-128"/>
                <a:ea typeface="游ゴシック" panose="020B0400000000000000" pitchFamily="50" charset="-128"/>
                <a:cs typeface="Meiryo UI" pitchFamily="50" charset="-128"/>
              </a:rPr>
              <a:pPr algn="ctr"/>
              <a:t>‹#›</a:t>
            </a:fld>
            <a:endParaRPr lang="en-CA" sz="3200" b="1">
              <a:solidFill>
                <a:srgbClr val="7F7F7F"/>
              </a:solidFill>
              <a:latin typeface="游ゴシック" panose="020B0400000000000000" pitchFamily="50" charset="-128"/>
              <a:ea typeface="游ゴシック" panose="020B0400000000000000" pitchFamily="50" charset="-128"/>
              <a:cs typeface="Meiryo UI" pitchFamily="50" charset="-128"/>
            </a:endParaRPr>
          </a:p>
        </p:txBody>
      </p:sp>
      <p:sp>
        <p:nvSpPr>
          <p:cNvPr id="15" name="テキスト プレースホルダー 5">
            <a:extLst>
              <a:ext uri="{FF2B5EF4-FFF2-40B4-BE49-F238E27FC236}">
                <a16:creationId xmlns:a16="http://schemas.microsoft.com/office/drawing/2014/main" id="{74F4930C-FF6B-436C-86F8-9B481BD3086A}"/>
              </a:ext>
            </a:extLst>
          </p:cNvPr>
          <p:cNvSpPr>
            <a:spLocks noGrp="1"/>
          </p:cNvSpPr>
          <p:nvPr>
            <p:ph type="body" sz="quarter" idx="10"/>
          </p:nvPr>
        </p:nvSpPr>
        <p:spPr>
          <a:xfrm>
            <a:off x="606000" y="718632"/>
            <a:ext cx="10980000" cy="620205"/>
          </a:xfrm>
          <a:noFill/>
        </p:spPr>
        <p:txBody>
          <a:bodyPr vert="horz" wrap="square" lIns="91440" tIns="45720" rIns="91440" bIns="45720" rtlCol="0" anchor="t">
            <a:noAutofit/>
          </a:bodyPr>
          <a:lstStyle>
            <a:lvl1pPr>
              <a:spcBef>
                <a:spcPts val="0"/>
              </a:spcBef>
              <a:defRPr lang="ja-JP" altLang="en-US" sz="2000" u="none" smtClean="0">
                <a:latin typeface="Meiryo UI" panose="020B0604030504040204" pitchFamily="50" charset="-128"/>
                <a:ea typeface="Meiryo UI" panose="020B0604030504040204" pitchFamily="50" charset="-128"/>
                <a:cs typeface="Meiryo UI" panose="020B0604030504040204" pitchFamily="50" charset="-128"/>
              </a:defRPr>
            </a:lvl1pPr>
            <a:lvl2pPr>
              <a:defRPr lang="ja-JP" altLang="en-US" sz="2400" smtClean="0"/>
            </a:lvl2pPr>
            <a:lvl3pPr>
              <a:defRPr lang="ja-JP" altLang="en-US" sz="2400" smtClean="0"/>
            </a:lvl3pPr>
            <a:lvl4pPr>
              <a:defRPr lang="ja-JP" altLang="en-US" sz="2400" smtClean="0"/>
            </a:lvl4pPr>
            <a:lvl5pPr>
              <a:defRPr lang="ja-JP" altLang="en-US" sz="2400"/>
            </a:lvl5pPr>
          </a:lstStyle>
          <a:p>
            <a:pPr marL="0" lvl="0" indent="0">
              <a:buNone/>
            </a:pPr>
            <a:r>
              <a:rPr kumimoji="1" lang="ja-JP" altLang="en-US"/>
              <a:t>マスター テキストの書式設定</a:t>
            </a:r>
          </a:p>
        </p:txBody>
      </p:sp>
      <p:sp>
        <p:nvSpPr>
          <p:cNvPr id="16" name="テキスト ボックス 15">
            <a:extLst>
              <a:ext uri="{FF2B5EF4-FFF2-40B4-BE49-F238E27FC236}">
                <a16:creationId xmlns:a16="http://schemas.microsoft.com/office/drawing/2014/main" id="{11160E7E-2E04-4277-94C9-CB6E76C9B776}"/>
              </a:ext>
            </a:extLst>
          </p:cNvPr>
          <p:cNvSpPr txBox="1"/>
          <p:nvPr userDrawn="1"/>
        </p:nvSpPr>
        <p:spPr>
          <a:xfrm>
            <a:off x="9098400" y="6653078"/>
            <a:ext cx="2484000" cy="235898"/>
          </a:xfrm>
          <a:prstGeom prst="rect">
            <a:avLst/>
          </a:prstGeom>
          <a:noFill/>
        </p:spPr>
        <p:txBody>
          <a:bodyPr wrap="square" lIns="0" rIns="0" rtlCol="0">
            <a:spAutoFit/>
          </a:bodyPr>
          <a:lstStyle/>
          <a:p>
            <a:pPr algn="r"/>
            <a:r>
              <a:rPr kumimoji="1" lang="en-US" altLang="ja-JP" sz="933">
                <a:solidFill>
                  <a:schemeClr val="bg1">
                    <a:lumMod val="65000"/>
                  </a:schemeClr>
                </a:solidFill>
                <a:latin typeface="游ゴシック" panose="020B0400000000000000" pitchFamily="50" charset="-128"/>
                <a:ea typeface="游ゴシック" panose="020B0400000000000000" pitchFamily="50" charset="-128"/>
              </a:rPr>
              <a:t>CONFIDENTIAL ©2022 ARISE analytics</a:t>
            </a:r>
            <a:endParaRPr kumimoji="1" lang="ja-JP" altLang="en-US" sz="933">
              <a:solidFill>
                <a:schemeClr val="bg1">
                  <a:lumMod val="65000"/>
                </a:schemeClr>
              </a:solidFill>
              <a:latin typeface="游ゴシック" panose="020B0400000000000000" pitchFamily="50" charset="-128"/>
              <a:ea typeface="游ゴシック" panose="020B0400000000000000" pitchFamily="50" charset="-128"/>
            </a:endParaRPr>
          </a:p>
        </p:txBody>
      </p:sp>
      <p:pic>
        <p:nvPicPr>
          <p:cNvPr id="17" name="図 16">
            <a:extLst>
              <a:ext uri="{FF2B5EF4-FFF2-40B4-BE49-F238E27FC236}">
                <a16:creationId xmlns:a16="http://schemas.microsoft.com/office/drawing/2014/main" id="{B770D814-5903-4434-A6F8-B4C4A21E1E77}"/>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707378" y="6491949"/>
            <a:ext cx="875023" cy="180000"/>
          </a:xfrm>
          <a:prstGeom prst="rect">
            <a:avLst/>
          </a:prstGeom>
        </p:spPr>
      </p:pic>
    </p:spTree>
    <p:extLst>
      <p:ext uri="{BB962C8B-B14F-4D97-AF65-F5344CB8AC3E}">
        <p14:creationId xmlns:p14="http://schemas.microsoft.com/office/powerpoint/2010/main" val="2784897946"/>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コンテンツ（メッセージあり）">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134810"/>
            <a:ext cx="10972800" cy="484745"/>
          </a:xfrm>
        </p:spPr>
        <p:txBody>
          <a:bodyPr>
            <a:noAutofit/>
          </a:bodyPr>
          <a:lstStyle>
            <a:lvl1pPr>
              <a:defRPr sz="3733" b="1">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マスター タイトルの書式設定</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6319" y="6332069"/>
            <a:ext cx="11083636" cy="147880"/>
          </a:xfrm>
          <a:prstGeom prst="rect">
            <a:avLst/>
          </a:prstGeom>
        </p:spPr>
      </p:pic>
      <p:pic>
        <p:nvPicPr>
          <p:cNvPr id="11" name="図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45945" y="6442560"/>
            <a:ext cx="1115113" cy="229389"/>
          </a:xfrm>
          <a:prstGeom prst="rect">
            <a:avLst/>
          </a:prstGeom>
        </p:spPr>
      </p:pic>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4187" y="644691"/>
            <a:ext cx="11083636" cy="147880"/>
          </a:xfrm>
          <a:prstGeom prst="rect">
            <a:avLst/>
          </a:prstGeom>
        </p:spPr>
      </p:pic>
      <p:sp>
        <p:nvSpPr>
          <p:cNvPr id="6" name="テキスト プレースホルダー 5"/>
          <p:cNvSpPr>
            <a:spLocks noGrp="1"/>
          </p:cNvSpPr>
          <p:nvPr>
            <p:ph type="body" sz="quarter" idx="10"/>
          </p:nvPr>
        </p:nvSpPr>
        <p:spPr>
          <a:xfrm>
            <a:off x="609600" y="718632"/>
            <a:ext cx="10972800" cy="620205"/>
          </a:xfrm>
          <a:noFill/>
        </p:spPr>
        <p:txBody>
          <a:bodyPr vert="horz" wrap="square" lIns="91440" tIns="45720" rIns="91440" bIns="45720" rtlCol="0" anchor="t">
            <a:noAutofit/>
          </a:bodyPr>
          <a:lstStyle>
            <a:lvl1pPr>
              <a:defRPr lang="ja-JP" altLang="en-US" sz="2133" u="none" smtClean="0">
                <a:latin typeface="Meiryo UI" panose="020B0604030504040204" pitchFamily="50" charset="-128"/>
                <a:ea typeface="Meiryo UI" panose="020B0604030504040204" pitchFamily="50" charset="-128"/>
                <a:cs typeface="Meiryo UI" panose="020B0604030504040204" pitchFamily="50" charset="-128"/>
              </a:defRPr>
            </a:lvl1pPr>
            <a:lvl2pPr>
              <a:defRPr lang="ja-JP" altLang="en-US" sz="2400" smtClean="0"/>
            </a:lvl2pPr>
            <a:lvl3pPr>
              <a:defRPr lang="ja-JP" altLang="en-US" sz="2400" smtClean="0"/>
            </a:lvl3pPr>
            <a:lvl4pPr>
              <a:defRPr lang="ja-JP" altLang="en-US" sz="2400" smtClean="0"/>
            </a:lvl4pPr>
            <a:lvl5pPr>
              <a:defRPr lang="ja-JP" altLang="en-US" sz="2400"/>
            </a:lvl5pPr>
          </a:lstStyle>
          <a:p>
            <a:pPr marL="0" lvl="0" indent="0">
              <a:buNone/>
            </a:pPr>
            <a:r>
              <a:rPr kumimoji="1" lang="ja-JP" altLang="en-US"/>
              <a:t>マスター テキストの書式設定</a:t>
            </a:r>
          </a:p>
        </p:txBody>
      </p:sp>
      <p:sp>
        <p:nvSpPr>
          <p:cNvPr id="10" name="テキスト ボックス 9">
            <a:extLst>
              <a:ext uri="{FF2B5EF4-FFF2-40B4-BE49-F238E27FC236}">
                <a16:creationId xmlns:a16="http://schemas.microsoft.com/office/drawing/2014/main" id="{E6021FEC-2802-40CE-8CC0-0343C711C518}"/>
              </a:ext>
            </a:extLst>
          </p:cNvPr>
          <p:cNvSpPr txBox="1"/>
          <p:nvPr userDrawn="1"/>
        </p:nvSpPr>
        <p:spPr>
          <a:xfrm>
            <a:off x="8528437" y="6621178"/>
            <a:ext cx="2757969" cy="235898"/>
          </a:xfrm>
          <a:prstGeom prst="rect">
            <a:avLst/>
          </a:prstGeom>
          <a:noFill/>
        </p:spPr>
        <p:txBody>
          <a:bodyPr wrap="square" rtlCol="0">
            <a:spAutoFit/>
          </a:bodyPr>
          <a:lstStyle/>
          <a:p>
            <a:pPr algn="ctr"/>
            <a:r>
              <a:rPr kumimoji="1" lang="en-US" altLang="ja-JP" sz="933">
                <a:solidFill>
                  <a:schemeClr val="bg1">
                    <a:lumMod val="65000"/>
                  </a:schemeClr>
                </a:solidFill>
                <a:latin typeface="Meiryo UI" panose="020B0604030504040204" pitchFamily="50" charset="-128"/>
                <a:ea typeface="Meiryo UI" panose="020B0604030504040204" pitchFamily="50" charset="-128"/>
              </a:rPr>
              <a:t>CONFIDENTIAL ©2022 ARISE analytics</a:t>
            </a:r>
            <a:endParaRPr kumimoji="1" lang="ja-JP" altLang="en-US" sz="933">
              <a:solidFill>
                <a:schemeClr val="bg1">
                  <a:lumMod val="65000"/>
                </a:schemeClr>
              </a:solidFill>
              <a:latin typeface="Meiryo UI" panose="020B0604030504040204" pitchFamily="50" charset="-128"/>
              <a:ea typeface="Meiryo UI" panose="020B0604030504040204" pitchFamily="50" charset="-128"/>
            </a:endParaRPr>
          </a:p>
        </p:txBody>
      </p:sp>
      <p:sp>
        <p:nvSpPr>
          <p:cNvPr id="5" name="テキスト プレースホルダー 4">
            <a:extLst>
              <a:ext uri="{FF2B5EF4-FFF2-40B4-BE49-F238E27FC236}">
                <a16:creationId xmlns:a16="http://schemas.microsoft.com/office/drawing/2014/main" id="{D401C647-202F-49F1-A400-939D14AFAAE9}"/>
              </a:ext>
            </a:extLst>
          </p:cNvPr>
          <p:cNvSpPr>
            <a:spLocks noGrp="1"/>
          </p:cNvSpPr>
          <p:nvPr>
            <p:ph type="body" sz="quarter" idx="11"/>
          </p:nvPr>
        </p:nvSpPr>
        <p:spPr>
          <a:xfrm>
            <a:off x="585647" y="6436348"/>
            <a:ext cx="7201296" cy="384000"/>
          </a:xfrm>
        </p:spPr>
        <p:txBody>
          <a:bodyPr tIns="0" bIns="0">
            <a:noAutofit/>
          </a:bodyPr>
          <a:lstStyle>
            <a:lvl1pPr marL="357690" indent="-357690">
              <a:spcBef>
                <a:spcPts val="0"/>
              </a:spcBef>
              <a:tabLst>
                <a:tab pos="357690" algn="l"/>
              </a:tabLst>
              <a:defRPr sz="1200">
                <a:latin typeface="Meiryo UI" panose="020B0604030504040204" pitchFamily="50" charset="-128"/>
                <a:ea typeface="Meiryo UI" panose="020B0604030504040204" pitchFamily="50" charset="-128"/>
              </a:defRPr>
            </a:lvl1pPr>
          </a:lstStyle>
          <a:p>
            <a:pPr lvl="0"/>
            <a:r>
              <a:rPr kumimoji="1" lang="ja-JP" altLang="en-US"/>
              <a:t>マスター テキストの書式設定</a:t>
            </a:r>
          </a:p>
        </p:txBody>
      </p:sp>
      <p:sp>
        <p:nvSpPr>
          <p:cNvPr id="15" name="TextBox 14">
            <a:extLst>
              <a:ext uri="{FF2B5EF4-FFF2-40B4-BE49-F238E27FC236}">
                <a16:creationId xmlns:a16="http://schemas.microsoft.com/office/drawing/2014/main" id="{1FC07AC6-8FD5-4C3B-B917-FFBD537F977C}"/>
              </a:ext>
            </a:extLst>
          </p:cNvPr>
          <p:cNvSpPr txBox="1"/>
          <p:nvPr userDrawn="1"/>
        </p:nvSpPr>
        <p:spPr>
          <a:xfrm>
            <a:off x="10992544" y="6465600"/>
            <a:ext cx="888000" cy="350400"/>
          </a:xfrm>
          <a:prstGeom prst="rect">
            <a:avLst/>
          </a:prstGeom>
          <a:noFill/>
        </p:spPr>
        <p:txBody>
          <a:bodyPr wrap="square" lIns="0" tIns="0" rIns="0" bIns="0" rtlCol="0" anchor="ctr" anchorCtr="0">
            <a:noAutofit/>
          </a:bodyPr>
          <a:lstStyle/>
          <a:p>
            <a:pPr algn="ctr"/>
            <a:fld id="{597A8DCA-8F96-49CD-B4D5-7AC92F955860}" type="slidenum">
              <a:rPr lang="en-CA" sz="3200" b="1" smtClean="0">
                <a:solidFill>
                  <a:srgbClr val="7F7F7F"/>
                </a:solidFill>
                <a:latin typeface="Meiryo UI" pitchFamily="50" charset="-128"/>
                <a:ea typeface="Meiryo UI" pitchFamily="50" charset="-128"/>
                <a:cs typeface="Meiryo UI" pitchFamily="50" charset="-128"/>
              </a:rPr>
              <a:pPr algn="ctr"/>
              <a:t>‹#›</a:t>
            </a:fld>
            <a:endParaRPr lang="en-CA" sz="3200" b="1">
              <a:solidFill>
                <a:srgbClr val="7F7F7F"/>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393728216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 5">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D51C89-3565-9043-B2B7-BADC98CEB36A}"/>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5" name="Picture 4" descr="Two people looking at a cell phone&#10;&#10;Description automatically generated with medium confidence">
            <a:extLst>
              <a:ext uri="{FF2B5EF4-FFF2-40B4-BE49-F238E27FC236}">
                <a16:creationId xmlns:a16="http://schemas.microsoft.com/office/drawing/2014/main" id="{D45A1058-AE46-8349-A8BF-2CF92AAC01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1" y="180001"/>
            <a:ext cx="5916600" cy="6131900"/>
          </a:xfrm>
          <a:prstGeom prst="rect">
            <a:avLst/>
          </a:prstGeom>
        </p:spPr>
      </p:pic>
      <p:sp>
        <p:nvSpPr>
          <p:cNvPr id="6" name="Footer Placeholder 3">
            <a:extLst>
              <a:ext uri="{FF2B5EF4-FFF2-40B4-BE49-F238E27FC236}">
                <a16:creationId xmlns:a16="http://schemas.microsoft.com/office/drawing/2014/main" id="{BB7FB4B4-E06C-7C48-A2E1-41DF5293EA7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7" name="Slide Number Placeholder 3">
            <a:extLst>
              <a:ext uri="{FF2B5EF4-FFF2-40B4-BE49-F238E27FC236}">
                <a16:creationId xmlns:a16="http://schemas.microsoft.com/office/drawing/2014/main" id="{84809423-2E30-1E49-B343-C2A8E63328C1}"/>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76552126"/>
      </p:ext>
    </p:extLst>
  </p:cSld>
  <p:clrMapOvr>
    <a:masterClrMapping/>
  </p:clrMapOvr>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134810"/>
            <a:ext cx="10972800" cy="484745"/>
          </a:xfrm>
        </p:spPr>
        <p:txBody>
          <a:bodyPr>
            <a:noAutofit/>
          </a:bodyPr>
          <a:lstStyle>
            <a:lvl1pPr>
              <a:defRPr sz="3733" b="1">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マスター タイトルの書式設定</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6319" y="6332069"/>
            <a:ext cx="11083636" cy="147880"/>
          </a:xfrm>
          <a:prstGeom prst="rect">
            <a:avLst/>
          </a:prstGeom>
        </p:spPr>
      </p:pic>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4187" y="644691"/>
            <a:ext cx="11083636" cy="147880"/>
          </a:xfrm>
          <a:prstGeom prst="rect">
            <a:avLst/>
          </a:prstGeom>
        </p:spPr>
      </p:pic>
      <p:sp>
        <p:nvSpPr>
          <p:cNvPr id="14" name="スライド番号プレースホルダ 5"/>
          <p:cNvSpPr>
            <a:spLocks noGrp="1"/>
          </p:cNvSpPr>
          <p:nvPr>
            <p:ph type="sldNum" sz="quarter" idx="4"/>
          </p:nvPr>
        </p:nvSpPr>
        <p:spPr>
          <a:xfrm>
            <a:off x="11111619" y="6463852"/>
            <a:ext cx="888248" cy="349325"/>
          </a:xfrm>
          <a:prstGeom prst="rect">
            <a:avLst/>
          </a:prstGeom>
        </p:spPr>
        <p:txBody>
          <a:bodyPr vert="horz" wrap="none" lIns="91440" tIns="45720" rIns="91440" bIns="45720" rtlCol="0" anchor="ctr"/>
          <a:lstStyle>
            <a:lvl1pPr>
              <a:defRPr lang="ja-JP" altLang="en-US" sz="3200" b="1" smtClean="0"/>
            </a:lvl1pPr>
          </a:lstStyle>
          <a:p>
            <a:fld id="{D2D8002D-B5B0-4BAC-B1F6-782DDCCE6D9C}" type="slidenum">
              <a:rPr lang="en-US" altLang="ja-JP" smtClean="0"/>
              <a:pPr/>
              <a:t>‹#›</a:t>
            </a:fld>
            <a:endParaRPr lang="en-US" altLang="ja-JP"/>
          </a:p>
        </p:txBody>
      </p:sp>
      <p:sp>
        <p:nvSpPr>
          <p:cNvPr id="6" name="テキスト プレースホルダー 5"/>
          <p:cNvSpPr>
            <a:spLocks noGrp="1"/>
          </p:cNvSpPr>
          <p:nvPr>
            <p:ph type="body" sz="quarter" idx="10"/>
          </p:nvPr>
        </p:nvSpPr>
        <p:spPr>
          <a:xfrm>
            <a:off x="631737" y="718632"/>
            <a:ext cx="10972800" cy="620205"/>
          </a:xfrm>
          <a:noFill/>
        </p:spPr>
        <p:txBody>
          <a:bodyPr vert="horz" wrap="square" lIns="91440" tIns="45720" rIns="91440" bIns="45720" rtlCol="0" anchor="t">
            <a:noAutofit/>
          </a:bodyPr>
          <a:lstStyle>
            <a:lvl1pPr>
              <a:defRPr lang="ja-JP" altLang="en-US" sz="2133" u="none" smtClean="0">
                <a:latin typeface="Meiryo UI" panose="020B0604030504040204" pitchFamily="50" charset="-128"/>
                <a:ea typeface="Meiryo UI" panose="020B0604030504040204" pitchFamily="50" charset="-128"/>
                <a:cs typeface="Meiryo UI" panose="020B0604030504040204" pitchFamily="50" charset="-128"/>
              </a:defRPr>
            </a:lvl1pPr>
            <a:lvl2pPr>
              <a:defRPr lang="ja-JP" altLang="en-US" sz="2400" smtClean="0"/>
            </a:lvl2pPr>
            <a:lvl3pPr>
              <a:defRPr lang="ja-JP" altLang="en-US" sz="2400" smtClean="0"/>
            </a:lvl3pPr>
            <a:lvl4pPr>
              <a:defRPr lang="ja-JP" altLang="en-US" sz="2400" smtClean="0"/>
            </a:lvl4pPr>
            <a:lvl5pPr>
              <a:defRPr lang="ja-JP" altLang="en-US" sz="2400"/>
            </a:lvl5pPr>
          </a:lstStyle>
          <a:p>
            <a:pPr marL="0" lvl="0" indent="0">
              <a:buNone/>
            </a:pPr>
            <a:r>
              <a:rPr kumimoji="1" lang="ja-JP" altLang="en-US"/>
              <a:t>マスター テキストの書式設定</a:t>
            </a:r>
          </a:p>
        </p:txBody>
      </p:sp>
      <p:sp>
        <p:nvSpPr>
          <p:cNvPr id="10" name="テキスト ボックス 9">
            <a:extLst>
              <a:ext uri="{FF2B5EF4-FFF2-40B4-BE49-F238E27FC236}">
                <a16:creationId xmlns:a16="http://schemas.microsoft.com/office/drawing/2014/main" id="{E6021FEC-2802-40CE-8CC0-0343C711C518}"/>
              </a:ext>
            </a:extLst>
          </p:cNvPr>
          <p:cNvSpPr txBox="1"/>
          <p:nvPr userDrawn="1"/>
        </p:nvSpPr>
        <p:spPr>
          <a:xfrm>
            <a:off x="8528437" y="6621178"/>
            <a:ext cx="2757969" cy="235898"/>
          </a:xfrm>
          <a:prstGeom prst="rect">
            <a:avLst/>
          </a:prstGeom>
          <a:noFill/>
        </p:spPr>
        <p:txBody>
          <a:bodyPr wrap="square" rtlCol="0">
            <a:spAutoFit/>
          </a:bodyPr>
          <a:lstStyle/>
          <a:p>
            <a:pPr algn="ctr"/>
            <a:r>
              <a:rPr kumimoji="1" lang="en-US" altLang="ja-JP" sz="933">
                <a:solidFill>
                  <a:schemeClr val="bg1">
                    <a:lumMod val="65000"/>
                  </a:schemeClr>
                </a:solidFill>
                <a:latin typeface="Meiryo UI" panose="020B0604030504040204" pitchFamily="50" charset="-128"/>
                <a:ea typeface="Meiryo UI" panose="020B0604030504040204" pitchFamily="50" charset="-128"/>
              </a:rPr>
              <a:t>CONFIDENTIAL ©2020 ARISE analytics</a:t>
            </a:r>
            <a:endParaRPr kumimoji="1" lang="ja-JP" altLang="en-US" sz="933">
              <a:solidFill>
                <a:schemeClr val="bg1">
                  <a:lumMod val="65000"/>
                </a:schemeClr>
              </a:solidFill>
              <a:latin typeface="Meiryo UI" panose="020B0604030504040204" pitchFamily="50" charset="-128"/>
              <a:ea typeface="Meiryo UI" panose="020B0604030504040204" pitchFamily="50" charset="-128"/>
            </a:endParaRPr>
          </a:p>
        </p:txBody>
      </p:sp>
      <p:sp>
        <p:nvSpPr>
          <p:cNvPr id="5" name="テキスト プレースホルダー 4">
            <a:extLst>
              <a:ext uri="{FF2B5EF4-FFF2-40B4-BE49-F238E27FC236}">
                <a16:creationId xmlns:a16="http://schemas.microsoft.com/office/drawing/2014/main" id="{D401C647-202F-49F1-A400-939D14AFAAE9}"/>
              </a:ext>
            </a:extLst>
          </p:cNvPr>
          <p:cNvSpPr>
            <a:spLocks noGrp="1"/>
          </p:cNvSpPr>
          <p:nvPr>
            <p:ph type="body" sz="quarter" idx="11"/>
          </p:nvPr>
        </p:nvSpPr>
        <p:spPr>
          <a:xfrm>
            <a:off x="585647" y="6436348"/>
            <a:ext cx="7201296" cy="384000"/>
          </a:xfrm>
        </p:spPr>
        <p:txBody>
          <a:bodyPr tIns="0" bIns="0">
            <a:noAutofit/>
          </a:bodyPr>
          <a:lstStyle>
            <a:lvl1pPr marL="357690" indent="-357690">
              <a:spcBef>
                <a:spcPts val="0"/>
              </a:spcBef>
              <a:tabLst>
                <a:tab pos="357690" algn="l"/>
              </a:tabLst>
              <a:defRPr sz="1200">
                <a:latin typeface="Meiryo UI" panose="020B0604030504040204" pitchFamily="50" charset="-128"/>
                <a:ea typeface="Meiryo UI" panose="020B0604030504040204" pitchFamily="50" charset="-128"/>
              </a:defRPr>
            </a:lvl1pPr>
          </a:lstStyle>
          <a:p>
            <a:pPr lvl="0"/>
            <a:r>
              <a:rPr kumimoji="1" lang="ja-JP" altLang="en-US"/>
              <a:t>マスター テキストの書式設定</a:t>
            </a:r>
            <a:endParaRPr kumimoji="1" lang="en-US" altLang="ja-JP"/>
          </a:p>
        </p:txBody>
      </p:sp>
    </p:spTree>
    <p:extLst>
      <p:ext uri="{BB962C8B-B14F-4D97-AF65-F5344CB8AC3E}">
        <p14:creationId xmlns:p14="http://schemas.microsoft.com/office/powerpoint/2010/main" val="3399150714"/>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1" y="1943102"/>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0" indent="-18097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4"/>
            <a:ext cx="11430000" cy="542825"/>
          </a:xfrm>
          <a:prstGeom prst="rect">
            <a:avLst/>
          </a:prstGeom>
        </p:spPr>
        <p:txBody>
          <a:bodyPr vert="horz" lIns="0" tIns="45720" rIns="0" bIns="0" rtlCol="0" anchor="t" anchorCtr="0">
            <a:normAutofit/>
          </a:bodyPr>
          <a:lstStyle>
            <a:lvl1pPr>
              <a:defRPr>
                <a:latin typeface="Meiryo UI" panose="020B0604030504040204" pitchFamily="50" charset="-128"/>
                <a:ea typeface="Meiryo UI" panose="020B0604030504040204" pitchFamily="50" charset="-128"/>
              </a:defRPr>
            </a:lvl1pPr>
          </a:lstStyle>
          <a:p>
            <a:r>
              <a:rPr lang="en-US"/>
              <a:t>Insert Main Title at 36pt min 30pt</a:t>
            </a:r>
          </a:p>
        </p:txBody>
      </p:sp>
      <p:sp>
        <p:nvSpPr>
          <p:cNvPr id="9" name="テキスト プレースホルダー 3">
            <a:extLst>
              <a:ext uri="{FF2B5EF4-FFF2-40B4-BE49-F238E27FC236}">
                <a16:creationId xmlns:a16="http://schemas.microsoft.com/office/drawing/2014/main" id="{8A347562-1BEF-40CA-A21B-FABB3F9C03F9}"/>
              </a:ext>
            </a:extLst>
          </p:cNvPr>
          <p:cNvSpPr>
            <a:spLocks noGrp="1"/>
          </p:cNvSpPr>
          <p:nvPr>
            <p:ph type="body" sz="quarter" idx="11"/>
          </p:nvPr>
        </p:nvSpPr>
        <p:spPr>
          <a:xfrm>
            <a:off x="381001" y="924638"/>
            <a:ext cx="11213593" cy="824068"/>
          </a:xfrm>
        </p:spPr>
        <p:txBody>
          <a:bodyPr vert="horz" lIns="0" tIns="0" rIns="0" bIns="0" rtlCol="0">
            <a:normAutofit fontScale="92500"/>
          </a:bodyPr>
          <a:lstStyle>
            <a:lvl1pPr>
              <a:lnSpc>
                <a:spcPct val="120000"/>
              </a:lnSpc>
              <a:spcAft>
                <a:spcPts val="600"/>
              </a:spcAft>
              <a:defRPr kumimoji="1" lang="ja-JP" altLang="en-US" sz="1800" b="0" dirty="0">
                <a:latin typeface="Meiryo UI" panose="020B0604030504040204" pitchFamily="50" charset="-128"/>
                <a:ea typeface="Meiryo UI" panose="020B0604030504040204" pitchFamily="50" charset="-128"/>
              </a:defRPr>
            </a:lvl1pPr>
          </a:lstStyle>
          <a:p>
            <a:pPr lvl="0"/>
            <a:r>
              <a:rPr kumimoji="1" lang="ja-JP" altLang="en-US"/>
              <a:t>マスター テキストの書式設定</a:t>
            </a:r>
          </a:p>
        </p:txBody>
      </p:sp>
      <p:sp>
        <p:nvSpPr>
          <p:cNvPr id="12" name="Footer Placeholder 6">
            <a:extLst>
              <a:ext uri="{FF2B5EF4-FFF2-40B4-BE49-F238E27FC236}">
                <a16:creationId xmlns:a16="http://schemas.microsoft.com/office/drawing/2014/main" id="{C384C861-8748-4409-BC2A-49B46261F9BE}"/>
              </a:ext>
            </a:extLst>
          </p:cNvPr>
          <p:cNvSpPr>
            <a:spLocks noGrp="1"/>
          </p:cNvSpPr>
          <p:nvPr>
            <p:ph type="ftr" sz="quarter" idx="3"/>
          </p:nvPr>
        </p:nvSpPr>
        <p:spPr>
          <a:xfrm>
            <a:off x="381003" y="6519010"/>
            <a:ext cx="5714999" cy="206375"/>
          </a:xfrm>
          <a:prstGeom prst="rect">
            <a:avLst/>
          </a:prstGeom>
        </p:spPr>
        <p:txBody>
          <a:bodyPr/>
          <a:lstStyle>
            <a:lvl1pPr>
              <a:defRPr sz="800">
                <a:solidFill>
                  <a:schemeClr val="tx1">
                    <a:alpha val="40000"/>
                  </a:schemeClr>
                </a:solidFill>
              </a:defRPr>
            </a:lvl1pPr>
          </a:lstStyle>
          <a:p>
            <a:r>
              <a:rPr lang="en-US"/>
              <a:t>Copyright © 2021 Accenture. All rights reserved.</a:t>
            </a:r>
          </a:p>
        </p:txBody>
      </p:sp>
    </p:spTree>
    <p:extLst>
      <p:ext uri="{BB962C8B-B14F-4D97-AF65-F5344CB8AC3E}">
        <p14:creationId xmlns:p14="http://schemas.microsoft.com/office/powerpoint/2010/main" val="3804254414"/>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_Divider slides v1">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70C87B65-7BAC-4CEB-9100-EA542A6FDA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4" y="0"/>
            <a:ext cx="12198635" cy="6858000"/>
          </a:xfrm>
          <a:prstGeom prst="rect">
            <a:avLst/>
          </a:prstGeom>
        </p:spPr>
      </p:pic>
      <p:sp>
        <p:nvSpPr>
          <p:cNvPr id="6" name="Slide Number">
            <a:extLst>
              <a:ext uri="{FF2B5EF4-FFF2-40B4-BE49-F238E27FC236}">
                <a16:creationId xmlns:a16="http://schemas.microsoft.com/office/drawing/2014/main" id="{702EEA9E-A2EF-4CFC-BF48-50F9F5B09558}"/>
              </a:ext>
            </a:extLst>
          </p:cNvPr>
          <p:cNvSpPr>
            <a:spLocks noGrp="1"/>
          </p:cNvSpPr>
          <p:nvPr>
            <p:ph type="sldNum" sz="quarter" idx="2"/>
          </p:nvPr>
        </p:nvSpPr>
        <p:spPr>
          <a:xfrm>
            <a:off x="11562152" y="6443759"/>
            <a:ext cx="247261" cy="132524"/>
          </a:xfrm>
          <a:prstGeom prst="rect">
            <a:avLst/>
          </a:prstGeom>
        </p:spPr>
        <p:txBody>
          <a:bodyPr/>
          <a:lstStyle>
            <a:lvl1pPr>
              <a:defRPr>
                <a:solidFill>
                  <a:schemeClr val="bg1"/>
                </a:solidFill>
                <a:latin typeface="+mn-lt"/>
              </a:defRPr>
            </a:lvl1pPr>
          </a:lstStyle>
          <a:p>
            <a:fld id="{86CB4B4D-7CA3-9044-876B-883B54F8677D}" type="slidenum">
              <a:rPr lang="pl-PL" smtClean="0"/>
              <a:pPr/>
              <a:t>‹#›</a:t>
            </a:fld>
            <a:endParaRPr lang="pl-PL"/>
          </a:p>
        </p:txBody>
      </p:sp>
      <p:sp>
        <p:nvSpPr>
          <p:cNvPr id="8" name="Footer Placeholder 2">
            <a:extLst>
              <a:ext uri="{FF2B5EF4-FFF2-40B4-BE49-F238E27FC236}">
                <a16:creationId xmlns:a16="http://schemas.microsoft.com/office/drawing/2014/main" id="{8A7C72FE-28A5-40A9-9FD8-31F1E66EC949}"/>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bg1">
                    <a:alpha val="40000"/>
                  </a:schemeClr>
                </a:solidFill>
                <a:latin typeface="+mn-lt"/>
              </a:defRPr>
            </a:lvl1pPr>
          </a:lstStyle>
          <a:p>
            <a:r>
              <a:rPr lang="en-US"/>
              <a:t>Copyright © 2023 Accenture. All rights reserved.</a:t>
            </a:r>
          </a:p>
        </p:txBody>
      </p:sp>
      <p:sp>
        <p:nvSpPr>
          <p:cNvPr id="3" name="Text Placeholder 2">
            <a:extLst>
              <a:ext uri="{FF2B5EF4-FFF2-40B4-BE49-F238E27FC236}">
                <a16:creationId xmlns:a16="http://schemas.microsoft.com/office/drawing/2014/main" id="{CDA3E66E-1D20-4006-9CB7-F1C3E69D6B02}"/>
              </a:ext>
            </a:extLst>
          </p:cNvPr>
          <p:cNvSpPr>
            <a:spLocks noGrp="1"/>
          </p:cNvSpPr>
          <p:nvPr>
            <p:ph type="body" sz="quarter" idx="10" hasCustomPrompt="1"/>
          </p:nvPr>
        </p:nvSpPr>
        <p:spPr>
          <a:xfrm>
            <a:off x="620958" y="2888583"/>
            <a:ext cx="936079" cy="2501321"/>
          </a:xfrm>
          <a:prstGeom prst="rect">
            <a:avLst/>
          </a:prstGeom>
        </p:spPr>
        <p:txBody>
          <a:bodyPr lIns="0" tIns="180000" rIns="0" bIns="0" anchor="t"/>
          <a:lstStyle>
            <a:lvl1pPr algn="r" defTabSz="456831" rtl="0" fontAlgn="auto" hangingPunct="0">
              <a:lnSpc>
                <a:spcPct val="90000"/>
              </a:lnSpc>
              <a:spcBef>
                <a:spcPts val="0"/>
              </a:spcBef>
              <a:spcAft>
                <a:spcPts val="0"/>
              </a:spcAft>
              <a:defRPr lang="pl-PL" sz="5999" b="0" kern="0" spc="-360" dirty="0">
                <a:solidFill>
                  <a:schemeClr val="tx1"/>
                </a:solidFill>
                <a:latin typeface="+mj-lt"/>
                <a:ea typeface="+mn-ea"/>
                <a:cs typeface="+mn-cs"/>
              </a:defRPr>
            </a:lvl1pPr>
          </a:lstStyle>
          <a:p>
            <a:pPr lvl="0"/>
            <a:r>
              <a:rPr lang="pl-PL"/>
              <a:t>##</a:t>
            </a:r>
          </a:p>
        </p:txBody>
      </p:sp>
      <p:sp>
        <p:nvSpPr>
          <p:cNvPr id="15" name="Text Placeholder 14">
            <a:extLst>
              <a:ext uri="{FF2B5EF4-FFF2-40B4-BE49-F238E27FC236}">
                <a16:creationId xmlns:a16="http://schemas.microsoft.com/office/drawing/2014/main" id="{AE12810D-DDD7-4748-9F6E-1031EB5825AC}"/>
              </a:ext>
            </a:extLst>
          </p:cNvPr>
          <p:cNvSpPr>
            <a:spLocks noGrp="1"/>
          </p:cNvSpPr>
          <p:nvPr>
            <p:ph type="body" sz="quarter" idx="11" hasCustomPrompt="1"/>
          </p:nvPr>
        </p:nvSpPr>
        <p:spPr>
          <a:xfrm>
            <a:off x="1761395" y="2888583"/>
            <a:ext cx="4430688" cy="2501321"/>
          </a:xfrm>
          <a:prstGeom prst="rect">
            <a:avLst/>
          </a:prstGeom>
        </p:spPr>
        <p:txBody>
          <a:bodyPr lIns="0" tIns="72000" rIns="0" bIns="0"/>
          <a:lstStyle>
            <a:lvl1pPr>
              <a:defRPr lang="en-US" sz="5996" kern="0" spc="-180" dirty="0" smtClean="0">
                <a:solidFill>
                  <a:schemeClr val="bg1"/>
                </a:solidFill>
                <a:latin typeface="+mj-lt"/>
                <a:ea typeface="+mn-ea"/>
                <a:cs typeface="+mn-cs"/>
              </a:defRPr>
            </a:lvl1pPr>
          </a:lstStyle>
          <a:p>
            <a:pPr lvl="0"/>
            <a:r>
              <a:rPr lang="pl-PL"/>
              <a:t>Section title here</a:t>
            </a:r>
            <a:endParaRPr lang="en-US"/>
          </a:p>
        </p:txBody>
      </p:sp>
      <p:sp>
        <p:nvSpPr>
          <p:cNvPr id="19" name="Text Placeholder 18">
            <a:extLst>
              <a:ext uri="{FF2B5EF4-FFF2-40B4-BE49-F238E27FC236}">
                <a16:creationId xmlns:a16="http://schemas.microsoft.com/office/drawing/2014/main" id="{9A2B3EB2-66FA-497A-9DD4-A3DCC8408F09}"/>
              </a:ext>
            </a:extLst>
          </p:cNvPr>
          <p:cNvSpPr>
            <a:spLocks noGrp="1"/>
          </p:cNvSpPr>
          <p:nvPr>
            <p:ph type="body" sz="quarter" idx="15" hasCustomPrompt="1"/>
          </p:nvPr>
        </p:nvSpPr>
        <p:spPr>
          <a:xfrm>
            <a:off x="7835787" y="3104434"/>
            <a:ext cx="3726365" cy="3118717"/>
          </a:xfrm>
          <a:prstGeom prst="rect">
            <a:avLst/>
          </a:prstGeom>
        </p:spPr>
        <p:txBody>
          <a:bodyPr lIns="0" tIns="396000" rIns="0" bIns="0"/>
          <a:lstStyle>
            <a:lvl1pPr>
              <a:lnSpc>
                <a:spcPct val="120000"/>
              </a:lnSpc>
              <a:defRPr sz="1600">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placerat</a:t>
            </a:r>
            <a:r>
              <a:rPr lang="en-US"/>
              <a:t>, </a:t>
            </a:r>
            <a:r>
              <a:rPr lang="en-US" err="1"/>
              <a:t>sem</a:t>
            </a:r>
            <a:r>
              <a:rPr lang="en-US"/>
              <a:t> </a:t>
            </a:r>
            <a:r>
              <a:rPr lang="en-US" err="1"/>
              <a:t>laoreet</a:t>
            </a:r>
            <a:r>
              <a:rPr lang="en-US"/>
              <a:t> </a:t>
            </a:r>
            <a:r>
              <a:rPr lang="en-US" err="1"/>
              <a:t>viverra</a:t>
            </a:r>
            <a:r>
              <a:rPr lang="en-US"/>
              <a:t> maximus, </a:t>
            </a:r>
            <a:r>
              <a:rPr lang="en-US" err="1"/>
              <a:t>lacus</a:t>
            </a:r>
            <a:r>
              <a:rPr lang="en-US"/>
              <a:t> ipsum </a:t>
            </a:r>
            <a:r>
              <a:rPr lang="en-US" err="1"/>
              <a:t>egestas</a:t>
            </a:r>
            <a:endParaRPr lang="en-US"/>
          </a:p>
        </p:txBody>
      </p:sp>
    </p:spTree>
    <p:extLst>
      <p:ext uri="{BB962C8B-B14F-4D97-AF65-F5344CB8AC3E}">
        <p14:creationId xmlns:p14="http://schemas.microsoft.com/office/powerpoint/2010/main" val="396558061"/>
      </p:ext>
    </p:extLst>
  </p:cSld>
  <p:clrMapOvr>
    <a:masterClrMapping/>
  </p:clrMapOvr>
  <p:transition spd="med"/>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4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4B4F0E-9547-E748-9AC8-7149756CD977}"/>
              </a:ext>
            </a:extLst>
          </p:cNvPr>
          <p:cNvSpPr>
            <a:spLocks noGrp="1"/>
          </p:cNvSpPr>
          <p:nvPr>
            <p:ph type="title"/>
          </p:nvPr>
        </p:nvSpPr>
        <p:spPr>
          <a:xfrm>
            <a:off x="334964" y="283101"/>
            <a:ext cx="11522075" cy="549273"/>
          </a:xfrm>
          <a:prstGeom prst="rect">
            <a:avLst/>
          </a:prstGeom>
        </p:spPr>
        <p:txBody>
          <a:bodyPr anchor="b">
            <a:normAutofit/>
          </a:bodyPr>
          <a:lstStyle>
            <a:lvl1pPr>
              <a:defRPr sz="3200" b="1" i="0">
                <a:latin typeface="Meiryo UI" panose="020B0604030504040204" pitchFamily="50" charset="-128"/>
                <a:ea typeface="Meiryo UI" panose="020B0604030504040204" pitchFamily="50" charset="-128"/>
              </a:defRPr>
            </a:lvl1pPr>
          </a:lstStyle>
          <a:p>
            <a:r>
              <a:rPr kumimoji="1" lang="ja-JP" altLang="en-US"/>
              <a:t>マスター タイトルの書式設定</a:t>
            </a:r>
          </a:p>
        </p:txBody>
      </p:sp>
      <p:sp>
        <p:nvSpPr>
          <p:cNvPr id="6" name="テキスト プレースホルダー 2">
            <a:extLst>
              <a:ext uri="{FF2B5EF4-FFF2-40B4-BE49-F238E27FC236}">
                <a16:creationId xmlns:a16="http://schemas.microsoft.com/office/drawing/2014/main" id="{CD10027D-4406-4510-9814-E422E7B4D39B}"/>
              </a:ext>
            </a:extLst>
          </p:cNvPr>
          <p:cNvSpPr>
            <a:spLocks noGrp="1"/>
          </p:cNvSpPr>
          <p:nvPr>
            <p:ph type="body" idx="1"/>
          </p:nvPr>
        </p:nvSpPr>
        <p:spPr>
          <a:xfrm>
            <a:off x="334964" y="846868"/>
            <a:ext cx="11522075" cy="400109"/>
          </a:xfrm>
          <a:prstGeom prst="rect">
            <a:avLst/>
          </a:prstGeom>
        </p:spPr>
        <p:txBody>
          <a:bodyPr vert="horz" lIns="91440" tIns="45720" rIns="91440" bIns="45720" rtlCol="0">
            <a:spAutoFit/>
          </a:bodyPr>
          <a:lstStyle>
            <a:lvl1pPr marL="0" indent="0">
              <a:buNone/>
              <a:defRPr sz="2000">
                <a:latin typeface="Meiryo UI" panose="020B0604030504040204" pitchFamily="50" charset="-128"/>
                <a:ea typeface="Meiryo UI" panose="020B0604030504040204" pitchFamily="50" charset="-128"/>
              </a:defRPr>
            </a:lvl1pPr>
            <a:lvl2pPr>
              <a:defRPr sz="1600">
                <a:latin typeface="Meiryo UI" panose="020B0604030504040204" pitchFamily="50" charset="-128"/>
                <a:ea typeface="Meiryo UI" panose="020B0604030504040204" pitchFamily="50" charset="-128"/>
              </a:defRPr>
            </a:lvl2pPr>
            <a:lvl3pPr>
              <a:defRPr sz="140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
        <p:nvSpPr>
          <p:cNvPr id="3" name="正方形/長方形 2">
            <a:extLst>
              <a:ext uri="{FF2B5EF4-FFF2-40B4-BE49-F238E27FC236}">
                <a16:creationId xmlns:a16="http://schemas.microsoft.com/office/drawing/2014/main" id="{48448ED5-DA28-976C-3CE8-49CEEC316995}"/>
              </a:ext>
            </a:extLst>
          </p:cNvPr>
          <p:cNvSpPr/>
          <p:nvPr userDrawn="1"/>
        </p:nvSpPr>
        <p:spPr>
          <a:xfrm>
            <a:off x="-472630" y="1"/>
            <a:ext cx="304631" cy="549275"/>
          </a:xfrm>
          <a:prstGeom prst="rect">
            <a:avLst/>
          </a:prstGeom>
          <a:solidFill>
            <a:srgbClr val="C80019"/>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5" name="正方形/長方形 4">
            <a:extLst>
              <a:ext uri="{FF2B5EF4-FFF2-40B4-BE49-F238E27FC236}">
                <a16:creationId xmlns:a16="http://schemas.microsoft.com/office/drawing/2014/main" id="{0EED1CB3-CAEA-6220-5C8B-EC5F07DC5EEF}"/>
              </a:ext>
            </a:extLst>
          </p:cNvPr>
          <p:cNvSpPr/>
          <p:nvPr userDrawn="1"/>
        </p:nvSpPr>
        <p:spPr>
          <a:xfrm>
            <a:off x="-472944" y="634056"/>
            <a:ext cx="304631" cy="549275"/>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8" name="正方形/長方形 7">
            <a:extLst>
              <a:ext uri="{FF2B5EF4-FFF2-40B4-BE49-F238E27FC236}">
                <a16:creationId xmlns:a16="http://schemas.microsoft.com/office/drawing/2014/main" id="{10468A50-BCDD-0964-7253-4EC1B0FA7119}"/>
              </a:ext>
            </a:extLst>
          </p:cNvPr>
          <p:cNvSpPr/>
          <p:nvPr userDrawn="1"/>
        </p:nvSpPr>
        <p:spPr>
          <a:xfrm>
            <a:off x="-864296" y="1902165"/>
            <a:ext cx="695983" cy="549275"/>
          </a:xfrm>
          <a:prstGeom prst="rect">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9" name="正方形/長方形 8">
            <a:extLst>
              <a:ext uri="{FF2B5EF4-FFF2-40B4-BE49-F238E27FC236}">
                <a16:creationId xmlns:a16="http://schemas.microsoft.com/office/drawing/2014/main" id="{09FD6C5F-E622-DF57-8DB4-9BA4FC1D2682}"/>
              </a:ext>
            </a:extLst>
          </p:cNvPr>
          <p:cNvSpPr/>
          <p:nvPr userDrawn="1"/>
        </p:nvSpPr>
        <p:spPr>
          <a:xfrm>
            <a:off x="-864296" y="2536221"/>
            <a:ext cx="695983" cy="549275"/>
          </a:xfrm>
          <a:prstGeom prst="rect">
            <a:avLst/>
          </a:prstGeom>
          <a:solidFill>
            <a:srgbClr val="C8C8C8"/>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10" name="正方形/長方形 9">
            <a:extLst>
              <a:ext uri="{FF2B5EF4-FFF2-40B4-BE49-F238E27FC236}">
                <a16:creationId xmlns:a16="http://schemas.microsoft.com/office/drawing/2014/main" id="{0D77D8D0-F897-50E7-DEF9-787B1F467D54}"/>
              </a:ext>
            </a:extLst>
          </p:cNvPr>
          <p:cNvSpPr/>
          <p:nvPr userDrawn="1"/>
        </p:nvSpPr>
        <p:spPr>
          <a:xfrm>
            <a:off x="-864296" y="3170277"/>
            <a:ext cx="695983" cy="54927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11" name="正方形/長方形 10">
            <a:extLst>
              <a:ext uri="{FF2B5EF4-FFF2-40B4-BE49-F238E27FC236}">
                <a16:creationId xmlns:a16="http://schemas.microsoft.com/office/drawing/2014/main" id="{4AE326AF-A4AC-F765-FFDC-A6DF98B881E9}"/>
              </a:ext>
            </a:extLst>
          </p:cNvPr>
          <p:cNvSpPr/>
          <p:nvPr userDrawn="1"/>
        </p:nvSpPr>
        <p:spPr>
          <a:xfrm>
            <a:off x="-864296" y="1"/>
            <a:ext cx="304631" cy="549275"/>
          </a:xfrm>
          <a:prstGeom prst="rect">
            <a:avLst/>
          </a:prstGeom>
          <a:solidFill>
            <a:srgbClr val="460073"/>
          </a:solidFill>
          <a:ln w="12700" cap="flat" cmpd="sng" algn="ctr">
            <a:noFill/>
            <a:prstDash val="solid"/>
            <a:miter lim="800000"/>
          </a:ln>
          <a:effectLst/>
        </p:spPr>
        <p:txBody>
          <a:bodyPr vert="horz" wrap="none" rtlCol="0" anchor="ctr"/>
          <a:lstStyle/>
          <a:p>
            <a:pPr marL="0" marR="0" lvl="0" indent="0" algn="ctr" defTabSz="1354565"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mn-ea"/>
              <a:cs typeface="Meiryo UI" panose="020B0604030504040204" pitchFamily="50" charset="-128"/>
              <a:sym typeface="ヒラギノ角ゴ Std W8"/>
            </a:endParaRPr>
          </a:p>
        </p:txBody>
      </p:sp>
      <p:sp>
        <p:nvSpPr>
          <p:cNvPr id="12" name="正方形/長方形 11">
            <a:extLst>
              <a:ext uri="{FF2B5EF4-FFF2-40B4-BE49-F238E27FC236}">
                <a16:creationId xmlns:a16="http://schemas.microsoft.com/office/drawing/2014/main" id="{3D72429D-BFB8-4CEA-15E6-7BC8A04A6BA6}"/>
              </a:ext>
            </a:extLst>
          </p:cNvPr>
          <p:cNvSpPr/>
          <p:nvPr userDrawn="1"/>
        </p:nvSpPr>
        <p:spPr>
          <a:xfrm>
            <a:off x="-864296" y="634056"/>
            <a:ext cx="304631" cy="549275"/>
          </a:xfrm>
          <a:prstGeom prst="rect">
            <a:avLst/>
          </a:prstGeom>
          <a:solidFill>
            <a:srgbClr val="0041F0"/>
          </a:solidFill>
          <a:ln w="12700" cap="flat" cmpd="sng" algn="ctr">
            <a:noFill/>
            <a:prstDash val="solid"/>
            <a:miter lim="800000"/>
          </a:ln>
          <a:effectLst/>
        </p:spPr>
        <p:txBody>
          <a:bodyPr vert="horz" wrap="none" rtlCol="0" anchor="ctr"/>
          <a:lstStyle/>
          <a:p>
            <a:pPr marL="0" marR="0" lvl="0" indent="0" algn="ctr" defTabSz="1354565"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mn-ea"/>
              <a:cs typeface="Meiryo UI" panose="020B0604030504040204" pitchFamily="50" charset="-128"/>
              <a:sym typeface="ヒラギノ角ゴ Std W8"/>
            </a:endParaRPr>
          </a:p>
        </p:txBody>
      </p:sp>
      <p:sp>
        <p:nvSpPr>
          <p:cNvPr id="13" name="正方形/長方形 12">
            <a:extLst>
              <a:ext uri="{FF2B5EF4-FFF2-40B4-BE49-F238E27FC236}">
                <a16:creationId xmlns:a16="http://schemas.microsoft.com/office/drawing/2014/main" id="{49F51481-6C4D-0DD4-28DC-A2BBCCB49966}"/>
              </a:ext>
            </a:extLst>
          </p:cNvPr>
          <p:cNvSpPr/>
          <p:nvPr userDrawn="1"/>
        </p:nvSpPr>
        <p:spPr>
          <a:xfrm>
            <a:off x="-864296" y="1268111"/>
            <a:ext cx="304631" cy="549275"/>
          </a:xfrm>
          <a:prstGeom prst="rect">
            <a:avLst/>
          </a:prstGeom>
          <a:solidFill>
            <a:srgbClr val="F3DDFF"/>
          </a:solidFill>
          <a:ln w="12700" cap="flat" cmpd="sng" algn="ctr">
            <a:noFill/>
            <a:prstDash val="solid"/>
            <a:miter lim="800000"/>
          </a:ln>
          <a:effectLst/>
        </p:spPr>
        <p:txBody>
          <a:bodyPr vert="horz" wrap="none" rtlCol="0" anchor="ctr"/>
          <a:lstStyle/>
          <a:p>
            <a:pPr algn="ctr" defTabSz="1354565"/>
            <a:endParaRPr lang="ja-JP" altLang="en-US" sz="1400" b="1" u="sng" kern="0">
              <a:solidFill>
                <a:srgbClr val="A100FF"/>
              </a:solidFill>
              <a:effectLst>
                <a:outerShdw blurRad="38100" dist="38100" dir="2700000" algn="tl">
                  <a:schemeClr val="bg1"/>
                </a:outerShdw>
              </a:effectLst>
              <a:latin typeface="+mn-ea"/>
              <a:cs typeface="Arial" panose="020B0604020202020204" pitchFamily="34" charset="0"/>
              <a:sym typeface="ヒラギノ角ゴ Std W8"/>
            </a:endParaRPr>
          </a:p>
        </p:txBody>
      </p:sp>
      <p:sp>
        <p:nvSpPr>
          <p:cNvPr id="14" name="正方形/長方形 13">
            <a:extLst>
              <a:ext uri="{FF2B5EF4-FFF2-40B4-BE49-F238E27FC236}">
                <a16:creationId xmlns:a16="http://schemas.microsoft.com/office/drawing/2014/main" id="{A105EA83-D5EC-479F-4EC3-A1C469AD40C0}"/>
              </a:ext>
            </a:extLst>
          </p:cNvPr>
          <p:cNvSpPr/>
          <p:nvPr userDrawn="1"/>
        </p:nvSpPr>
        <p:spPr>
          <a:xfrm>
            <a:off x="-472944" y="1268111"/>
            <a:ext cx="304631" cy="549275"/>
          </a:xfrm>
          <a:prstGeom prst="rect">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4" name="正方形/長方形 3">
            <a:extLst>
              <a:ext uri="{FF2B5EF4-FFF2-40B4-BE49-F238E27FC236}">
                <a16:creationId xmlns:a16="http://schemas.microsoft.com/office/drawing/2014/main" id="{E5330711-FB55-AB6E-D7CE-6087D486C9CF}"/>
              </a:ext>
            </a:extLst>
          </p:cNvPr>
          <p:cNvSpPr/>
          <p:nvPr userDrawn="1"/>
        </p:nvSpPr>
        <p:spPr>
          <a:xfrm>
            <a:off x="-1859461" y="3882705"/>
            <a:ext cx="1691148" cy="609600"/>
          </a:xfrm>
          <a:prstGeom prst="rect">
            <a:avLst/>
          </a:prstGeom>
          <a:solidFill>
            <a:srgbClr val="D6313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r>
              <a:rPr lang="en-US" altLang="ja-JP" sz="1500" b="1">
                <a:solidFill>
                  <a:schemeClr val="bg1"/>
                </a:solidFill>
                <a:latin typeface="Meiryo UI" panose="020B0604030504040204" pitchFamily="50" charset="-128"/>
                <a:ea typeface="Meiryo UI" panose="020B0604030504040204" pitchFamily="50" charset="-128"/>
              </a:rPr>
              <a:t>JAL</a:t>
            </a:r>
            <a:r>
              <a:rPr lang="ja-JP" altLang="en-US" sz="1500" b="1">
                <a:solidFill>
                  <a:schemeClr val="bg1"/>
                </a:solidFill>
                <a:latin typeface="Meiryo UI" panose="020B0604030504040204" pitchFamily="50" charset="-128"/>
                <a:ea typeface="Meiryo UI" panose="020B0604030504040204" pitchFamily="50" charset="-128"/>
              </a:rPr>
              <a:t>色はこれ</a:t>
            </a:r>
          </a:p>
        </p:txBody>
      </p:sp>
    </p:spTree>
    <p:extLst>
      <p:ext uri="{BB962C8B-B14F-4D97-AF65-F5344CB8AC3E}">
        <p14:creationId xmlns:p14="http://schemas.microsoft.com/office/powerpoint/2010/main" val="304023069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Salutation-GTS Keylin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4258142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alutation-GT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5" y="2318274"/>
            <a:ext cx="7040753" cy="2221455"/>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7"/>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sz="800" noProof="0"/>
              <a:t>Format Background… &gt; Picture or texture fill &gt; Set to one of the dark or mid gradient options</a:t>
            </a:r>
            <a:endParaRPr lang="en-US" sz="800"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7"/>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Tree>
    <p:extLst>
      <p:ext uri="{BB962C8B-B14F-4D97-AF65-F5344CB8AC3E}">
        <p14:creationId xmlns:p14="http://schemas.microsoft.com/office/powerpoint/2010/main" val="824905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alutation-Logo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5" y="2318274"/>
            <a:ext cx="7040753" cy="2221455"/>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7"/>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sz="800" noProof="0"/>
              <a:t>Format Background… &gt; Picture or texture fill &gt; Set to one of the dark or mid gradient options</a:t>
            </a:r>
            <a:endParaRPr lang="en-US" sz="800"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2"/>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Tree>
    <p:extLst>
      <p:ext uri="{BB962C8B-B14F-4D97-AF65-F5344CB8AC3E}">
        <p14:creationId xmlns:p14="http://schemas.microsoft.com/office/powerpoint/2010/main" val="353255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alutation-GTS Keylin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1001" y="2318274"/>
            <a:ext cx="7040753" cy="2221455"/>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594">
              <a:spcAft>
                <a:spcPts val="1200"/>
              </a:spcAft>
            </a:pPr>
            <a:endParaRPr lang="en-US" sz="1351" noProof="0"/>
          </a:p>
        </p:txBody>
      </p:sp>
    </p:spTree>
    <p:extLst>
      <p:ext uri="{BB962C8B-B14F-4D97-AF65-F5344CB8AC3E}">
        <p14:creationId xmlns:p14="http://schemas.microsoft.com/office/powerpoint/2010/main" val="9966334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alutation-GTS left-image bkgn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1001" y="2318274"/>
            <a:ext cx="7040753" cy="2221455"/>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594">
              <a:spcAft>
                <a:spcPts val="1200"/>
              </a:spcAft>
            </a:pPr>
            <a:endParaRPr lang="en-US" sz="1351" noProof="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1000"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Tree>
    <p:extLst>
      <p:ext uri="{BB962C8B-B14F-4D97-AF65-F5344CB8AC3E}">
        <p14:creationId xmlns:p14="http://schemas.microsoft.com/office/powerpoint/2010/main" val="20490160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Black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5282246"/>
            <a:ext cx="3102015"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5527521"/>
            <a:ext cx="3102015" cy="784379"/>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2" y="1429154"/>
            <a:ext cx="5152292" cy="2255711"/>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2" y="3871190"/>
            <a:ext cx="5152292" cy="1092847"/>
          </a:xfrm>
        </p:spPr>
        <p:txBody>
          <a:bodyPr vert="horz" lIns="0" tIns="0" rIns="0" bIns="0" rtlCol="0">
            <a:noAutofit/>
          </a:bodyPr>
          <a:lstStyle>
            <a:lvl1pPr marL="0" indent="0" algn="l">
              <a:lnSpc>
                <a:spcPct val="90000"/>
              </a:lnSpc>
              <a:buNone/>
              <a:defRPr lang="en-US" sz="2400" b="0" i="0" kern="1200" spc="0" dirty="0">
                <a:solidFill>
                  <a:schemeClr val="tx1"/>
                </a:solidFill>
                <a:latin typeface="Palatino Linotype" panose="02040502050505030304" pitchFamily="18"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15209363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 6">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9F8D6D-8E58-5944-A894-238B19BBE55B}"/>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5" name="Picture Placeholder 6">
            <a:extLst>
              <a:ext uri="{FF2B5EF4-FFF2-40B4-BE49-F238E27FC236}">
                <a16:creationId xmlns:a16="http://schemas.microsoft.com/office/drawing/2014/main" id="{D19F3A61-2B98-D840-8DF9-3292728BA5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1" y="180001"/>
            <a:ext cx="5916600" cy="6131900"/>
          </a:xfrm>
          <a:prstGeom prst="rect">
            <a:avLst/>
          </a:prstGeom>
        </p:spPr>
      </p:pic>
      <p:sp>
        <p:nvSpPr>
          <p:cNvPr id="6" name="Footer Placeholder 3">
            <a:extLst>
              <a:ext uri="{FF2B5EF4-FFF2-40B4-BE49-F238E27FC236}">
                <a16:creationId xmlns:a16="http://schemas.microsoft.com/office/drawing/2014/main" id="{A34FFDE9-D19A-894F-A3C4-99E9DD99FC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7" name="Slide Number Placeholder 3">
            <a:extLst>
              <a:ext uri="{FF2B5EF4-FFF2-40B4-BE49-F238E27FC236}">
                <a16:creationId xmlns:a16="http://schemas.microsoft.com/office/drawing/2014/main" id="{27CD4AF7-0F97-444D-B855-502E9B2FE557}"/>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3660150145"/>
      </p:ext>
    </p:extLst>
  </p:cSld>
  <p:clrMapOvr>
    <a:masterClrMapping/>
  </p:clrMapOvr>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Black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9" y="1336294"/>
            <a:ext cx="7948244" cy="2255711"/>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4" y="4501939"/>
            <a:ext cx="3102015" cy="245276"/>
          </a:xfrm>
          <a:prstGeom prst="rect">
            <a:avLst/>
          </a:prstGeom>
        </p:spPr>
        <p:txBody>
          <a:bodyPr vert="horz" lIns="0" tIns="0" rIns="0" bIns="0" rtlCol="0" anchor="t"/>
          <a:lstStyle>
            <a:lvl1pPr marL="0" algn="ctr" defTabSz="914377" rtl="0" eaLnBrk="1" latinLnBrk="0" hangingPunct="1">
              <a:defRPr lang="en-US" sz="1400" b="1" kern="1200" smtClean="0">
                <a:solidFill>
                  <a:schemeClr val="tx1"/>
                </a:solidFill>
                <a:latin typeface="+mn-lt"/>
                <a:ea typeface="+mn-ea"/>
                <a:cs typeface="+mn-cs"/>
              </a:defRPr>
            </a:lvl1pPr>
          </a:lstStyle>
          <a:p>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4" y="4747218"/>
            <a:ext cx="3102015" cy="245276"/>
          </a:xfrm>
        </p:spPr>
        <p:txBody>
          <a:bodyPr/>
          <a:lstStyle>
            <a:lvl1pPr marL="0" indent="0" algn="ctr"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1"/>
            <a:ext cx="7948244" cy="633735"/>
          </a:xfrm>
        </p:spPr>
        <p:txBody>
          <a:bodyPr vert="horz" lIns="0" tIns="0" rIns="0" bIns="0" rtlCol="0">
            <a:noAutofit/>
          </a:bodyPr>
          <a:lstStyle>
            <a:lvl1pPr marL="0" indent="0" algn="ctr">
              <a:lnSpc>
                <a:spcPct val="90000"/>
              </a:lnSpc>
              <a:buNone/>
              <a:defRPr lang="en-US" sz="2400" i="0" spc="0" dirty="0" smtClean="0">
                <a:solidFill>
                  <a:schemeClr val="tx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594" lvl="0" indent="-228594" defTabSz="914377">
              <a:spcAft>
                <a:spcPts val="0"/>
              </a:spcAft>
            </a:pPr>
            <a:r>
              <a:rPr lang="en-GB"/>
              <a:t>Place subtitle here in Palatino Linotype 24pt</a:t>
            </a:r>
            <a:endParaRPr lang="en-US"/>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7"/>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Tree>
    <p:extLst>
      <p:ext uri="{BB962C8B-B14F-4D97-AF65-F5344CB8AC3E}">
        <p14:creationId xmlns:p14="http://schemas.microsoft.com/office/powerpoint/2010/main" val="20217718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Black3">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9" y="1336294"/>
            <a:ext cx="7948244" cy="2255711"/>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4" y="4501939"/>
            <a:ext cx="3102015" cy="245276"/>
          </a:xfrm>
          <a:prstGeom prst="rect">
            <a:avLst/>
          </a:prstGeom>
        </p:spPr>
        <p:txBody>
          <a:bodyPr vert="horz" lIns="0" tIns="0" rIns="0" bIns="0" rtlCol="0" anchor="t"/>
          <a:lstStyle>
            <a:lvl1pPr marL="0" algn="ctr" defTabSz="914377" rtl="0" eaLnBrk="1" latinLnBrk="0" hangingPunct="1">
              <a:defRPr lang="en-US" sz="1400" b="1" kern="1200" smtClean="0">
                <a:solidFill>
                  <a:schemeClr val="tx1"/>
                </a:solidFill>
                <a:latin typeface="+mn-lt"/>
                <a:ea typeface="+mn-ea"/>
                <a:cs typeface="+mn-cs"/>
              </a:defRPr>
            </a:lvl1pPr>
          </a:lstStyle>
          <a:p>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4" y="4747218"/>
            <a:ext cx="3102015" cy="245276"/>
          </a:xfrm>
        </p:spPr>
        <p:txBody>
          <a:bodyPr/>
          <a:lstStyle>
            <a:lvl1pPr marL="0" indent="0" algn="ctr"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1"/>
            <a:ext cx="7948244" cy="633735"/>
          </a:xfrm>
        </p:spPr>
        <p:txBody>
          <a:bodyPr vert="horz" lIns="0" tIns="0" rIns="0" bIns="0" rtlCol="0">
            <a:noAutofit/>
          </a:bodyPr>
          <a:lstStyle>
            <a:lvl1pPr marL="0" indent="0" algn="ctr">
              <a:lnSpc>
                <a:spcPct val="90000"/>
              </a:lnSpc>
              <a:buNone/>
              <a:defRPr lang="en-US" sz="2400" i="0" spc="0" dirty="0" smtClean="0">
                <a:solidFill>
                  <a:schemeClr val="tx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594" lvl="0" indent="-228594" defTabSz="914377">
              <a:spcAft>
                <a:spcPts val="0"/>
              </a:spcAft>
            </a:pPr>
            <a:r>
              <a:rPr lang="en-GB"/>
              <a:t>Place subtitle here in Palatino Linotype 24pt</a:t>
            </a:r>
            <a:endParaRPr lang="en-US"/>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2"/>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Tree>
    <p:extLst>
      <p:ext uri="{BB962C8B-B14F-4D97-AF65-F5344CB8AC3E}">
        <p14:creationId xmlns:p14="http://schemas.microsoft.com/office/powerpoint/2010/main" val="38446708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Black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4"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4" y="4000500"/>
            <a:ext cx="6884561" cy="1092845"/>
          </a:xfrm>
        </p:spPr>
        <p:txBody>
          <a:bodyPr/>
          <a:lstStyle>
            <a:lvl1pPr marL="0" indent="0" algn="l">
              <a:lnSpc>
                <a:spcPct val="90000"/>
              </a:lnSpc>
              <a:spcAft>
                <a:spcPts val="0"/>
              </a:spcAft>
              <a:buNone/>
              <a:defRPr sz="2400" b="0" i="0" spc="0">
                <a:solidFill>
                  <a:srgbClr val="E6DCFF"/>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4" y="5107309"/>
            <a:ext cx="4114799"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accent6"/>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4" y="5352585"/>
            <a:ext cx="4114799" cy="959315"/>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4"/>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Tree>
    <p:extLst>
      <p:ext uri="{BB962C8B-B14F-4D97-AF65-F5344CB8AC3E}">
        <p14:creationId xmlns:p14="http://schemas.microsoft.com/office/powerpoint/2010/main" val="318515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Black5 Image">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2" y="4435946"/>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2" y="4190669"/>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Tree>
    <p:extLst>
      <p:ext uri="{BB962C8B-B14F-4D97-AF65-F5344CB8AC3E}">
        <p14:creationId xmlns:p14="http://schemas.microsoft.com/office/powerpoint/2010/main" val="28250166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Black6 Image">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4190293"/>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4435946"/>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4"/>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Tree>
    <p:extLst>
      <p:ext uri="{BB962C8B-B14F-4D97-AF65-F5344CB8AC3E}">
        <p14:creationId xmlns:p14="http://schemas.microsoft.com/office/powerpoint/2010/main" val="42263198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Black7 Acquisition+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1"/>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2" y="4670854"/>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2" y="4425575"/>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2" y="5326816"/>
            <a:ext cx="1884233" cy="985085"/>
          </a:xfrm>
        </p:spPr>
        <p:txBody>
          <a:bodyPr anchor="ctr"/>
          <a:lstStyle>
            <a:lvl1pPr algn="ctr">
              <a:buFont typeface="Arial" panose="020B0604020202020204" pitchFamily="34" charset="0"/>
              <a:buNone/>
              <a:defRPr sz="1400"/>
            </a:lvl1pPr>
          </a:lstStyle>
          <a:p>
            <a:r>
              <a:rPr lang="en-GB"/>
              <a:t>Add client logo</a:t>
            </a:r>
            <a:endParaRPr lang="en-US"/>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Tree>
    <p:extLst>
      <p:ext uri="{BB962C8B-B14F-4D97-AF65-F5344CB8AC3E}">
        <p14:creationId xmlns:p14="http://schemas.microsoft.com/office/powerpoint/2010/main" val="20050056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Whit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4"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4" y="4000500"/>
            <a:ext cx="6884561" cy="1092845"/>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4" y="5107309"/>
            <a:ext cx="4114799"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4" y="5352585"/>
            <a:ext cx="4114799" cy="959315"/>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3"/>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Tree>
    <p:extLst>
      <p:ext uri="{BB962C8B-B14F-4D97-AF65-F5344CB8AC3E}">
        <p14:creationId xmlns:p14="http://schemas.microsoft.com/office/powerpoint/2010/main" val="29972796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White2 Image">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2" y="4435946"/>
            <a:ext cx="3253153" cy="530687"/>
          </a:xfrm>
        </p:spPr>
        <p:txBody>
          <a:bodyPr/>
          <a:lstStyle>
            <a:lvl1pPr marL="0" indent="0" algn="l" defTabSz="914377" rtl="0" eaLnBrk="1" latinLnBrk="0" hangingPunct="1">
              <a:spcAft>
                <a:spcPts val="0"/>
              </a:spcAft>
              <a:buNone/>
              <a:defRPr lang="en-US" sz="1400" b="0" kern="1200" dirty="0" smtClean="0">
                <a:solidFill>
                  <a:schemeClr val="bg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2" y="4190669"/>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bg1"/>
                </a:solidFill>
                <a:latin typeface="+mn-lt"/>
                <a:ea typeface="+mn-ea"/>
                <a:cs typeface="+mn-cs"/>
              </a:defRPr>
            </a:lvl1pPr>
          </a:lstStyle>
          <a:p>
            <a:endParaRPr lang="en-US">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7" y="5607811"/>
            <a:ext cx="641503" cy="704088"/>
          </a:xfrm>
          <a:prstGeom prst="rect">
            <a:avLst/>
          </a:prstGeom>
        </p:spPr>
      </p:pic>
    </p:spTree>
    <p:extLst>
      <p:ext uri="{BB962C8B-B14F-4D97-AF65-F5344CB8AC3E}">
        <p14:creationId xmlns:p14="http://schemas.microsoft.com/office/powerpoint/2010/main" val="6053961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White3 Imag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2" y="4434842"/>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2" y="4190293"/>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4"/>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Tree>
    <p:extLst>
      <p:ext uri="{BB962C8B-B14F-4D97-AF65-F5344CB8AC3E}">
        <p14:creationId xmlns:p14="http://schemas.microsoft.com/office/powerpoint/2010/main" val="41763970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White4 Acquis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4"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4" y="4000500"/>
            <a:ext cx="6884561" cy="1092845"/>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4" y="5107309"/>
            <a:ext cx="4114799"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4" y="5352585"/>
            <a:ext cx="4114799" cy="959315"/>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8" y="771527"/>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3"/>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Tree>
    <p:extLst>
      <p:ext uri="{BB962C8B-B14F-4D97-AF65-F5344CB8AC3E}">
        <p14:creationId xmlns:p14="http://schemas.microsoft.com/office/powerpoint/2010/main" val="33133355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 7">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D8832C-8BCE-AE46-9E16-96AA530F1939}"/>
              </a:ext>
            </a:extLst>
          </p:cNvPr>
          <p:cNvSpPr/>
          <p:nvPr userDrawn="1"/>
        </p:nvSpPr>
        <p:spPr>
          <a:xfrm>
            <a:off x="179401" y="173157"/>
            <a:ext cx="11833200" cy="6131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92875"/>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defTabSz="228577">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
        <p:nvSpPr>
          <p:cNvPr id="7" name="GTS_Purple" descr="Accenture Greater Than symbol in purple">
            <a:extLst>
              <a:ext uri="{FF2B5EF4-FFF2-40B4-BE49-F238E27FC236}">
                <a16:creationId xmlns:a16="http://schemas.microsoft.com/office/drawing/2014/main" id="{69957172-CD24-9C4D-A953-2D3EAFF56235}"/>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bg1"/>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sz="7999"/>
          </a:p>
        </p:txBody>
      </p:sp>
      <p:pic>
        <p:nvPicPr>
          <p:cNvPr id="6" name="Picture 5">
            <a:extLst>
              <a:ext uri="{FF2B5EF4-FFF2-40B4-BE49-F238E27FC236}">
                <a16:creationId xmlns:a16="http://schemas.microsoft.com/office/drawing/2014/main" id="{3BB06B4B-0E1D-3F47-AC26-4E0E9B0A64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79401" y="173157"/>
            <a:ext cx="11833200" cy="6131900"/>
          </a:xfrm>
          <a:prstGeom prst="rect">
            <a:avLst/>
          </a:prstGeom>
        </p:spPr>
      </p:pic>
      <p:sp>
        <p:nvSpPr>
          <p:cNvPr id="9" name="Rectangle 8">
            <a:extLst>
              <a:ext uri="{FF2B5EF4-FFF2-40B4-BE49-F238E27FC236}">
                <a16:creationId xmlns:a16="http://schemas.microsoft.com/office/drawing/2014/main" id="{875A5B48-98A0-474D-910A-643EBD9AC735}"/>
              </a:ext>
            </a:extLst>
          </p:cNvPr>
          <p:cNvSpPr/>
          <p:nvPr userDrawn="1"/>
        </p:nvSpPr>
        <p:spPr>
          <a:xfrm>
            <a:off x="179401" y="308345"/>
            <a:ext cx="11825555" cy="6010263"/>
          </a:xfrm>
          <a:prstGeom prst="rect">
            <a:avLst/>
          </a:prstGeom>
          <a:gradFill>
            <a:gsLst>
              <a:gs pos="26000">
                <a:schemeClr val="tx1">
                  <a:alpha val="0"/>
                </a:schemeClr>
              </a:gs>
              <a:gs pos="52000">
                <a:schemeClr val="tx1">
                  <a:alpha val="35000"/>
                </a:schemeClr>
              </a:gs>
              <a:gs pos="8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Tree>
    <p:extLst>
      <p:ext uri="{BB962C8B-B14F-4D97-AF65-F5344CB8AC3E}">
        <p14:creationId xmlns:p14="http://schemas.microsoft.com/office/powerpoint/2010/main" val="3171141816"/>
      </p:ext>
    </p:extLst>
  </p:cSld>
  <p:clrMapOvr>
    <a:masterClrMapping/>
  </p:clrMapOvr>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White5 Acquis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4"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4" y="4000501"/>
            <a:ext cx="6884561" cy="733891"/>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4" y="4734391"/>
            <a:ext cx="4114799"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4" y="4979668"/>
            <a:ext cx="4114799" cy="548640"/>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8" y="5326816"/>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4"/>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Tree>
    <p:extLst>
      <p:ext uri="{BB962C8B-B14F-4D97-AF65-F5344CB8AC3E}">
        <p14:creationId xmlns:p14="http://schemas.microsoft.com/office/powerpoint/2010/main" val="33218855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White6 Acquisition+Imag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2" y="4434842"/>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2" y="4206241"/>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endParaRPr lang="en-US"/>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8" y="5326816"/>
            <a:ext cx="1884233" cy="985085"/>
          </a:xfrm>
        </p:spPr>
        <p:txBody>
          <a:bodyPr anchor="ctr"/>
          <a:lstStyle>
            <a:lvl1pPr algn="ctr">
              <a:buNone/>
              <a:defRPr sz="1400"/>
            </a:lvl1pPr>
          </a:lstStyle>
          <a:p>
            <a:r>
              <a:rPr lang="en-GB"/>
              <a:t>Add client logo</a:t>
            </a:r>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4"/>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Tree>
    <p:extLst>
      <p:ext uri="{BB962C8B-B14F-4D97-AF65-F5344CB8AC3E}">
        <p14:creationId xmlns:p14="http://schemas.microsoft.com/office/powerpoint/2010/main" val="42920039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White7 Acquisition+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1"/>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2" y="4670854"/>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2" y="4425575"/>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endParaRPr 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7" y="382725"/>
            <a:ext cx="641503"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2" y="5326816"/>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16802084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Divider with Image - Gradient Dark">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6" y="0"/>
            <a:ext cx="12189631"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101"/>
            <a:ext cx="4953000" cy="1474215"/>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1"/>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2" y="381001"/>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
        <p:nvSpPr>
          <p:cNvPr id="4" name="Date Placeholder 3">
            <a:extLst>
              <a:ext uri="{FF2B5EF4-FFF2-40B4-BE49-F238E27FC236}">
                <a16:creationId xmlns:a16="http://schemas.microsoft.com/office/drawing/2014/main" id="{393554CD-E019-4C08-B5A4-5F61D7C5C77A}"/>
              </a:ext>
            </a:extLst>
          </p:cNvPr>
          <p:cNvSpPr>
            <a:spLocks noGrp="1"/>
          </p:cNvSpPr>
          <p:nvPr>
            <p:ph type="dt" sz="half" idx="17"/>
          </p:nvPr>
        </p:nvSpPr>
        <p:spPr/>
        <p:txBody>
          <a:bodyPr/>
          <a:lstStyle/>
          <a:p>
            <a:endParaRPr lang="en-US"/>
          </a:p>
        </p:txBody>
      </p:sp>
      <p:sp>
        <p:nvSpPr>
          <p:cNvPr id="6" name="Slide Number Placeholder 5">
            <a:extLst>
              <a:ext uri="{FF2B5EF4-FFF2-40B4-BE49-F238E27FC236}">
                <a16:creationId xmlns:a16="http://schemas.microsoft.com/office/drawing/2014/main" id="{43A6E358-2729-446E-A347-B15F9BDA9877}"/>
              </a:ext>
            </a:extLst>
          </p:cNvPr>
          <p:cNvSpPr>
            <a:spLocks noGrp="1"/>
          </p:cNvSpPr>
          <p:nvPr>
            <p:ph type="sldNum" sz="quarter" idx="18"/>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
        <p:nvSpPr>
          <p:cNvPr id="13" name="Footer Placeholder 3">
            <a:extLst>
              <a:ext uri="{FF2B5EF4-FFF2-40B4-BE49-F238E27FC236}">
                <a16:creationId xmlns:a16="http://schemas.microsoft.com/office/drawing/2014/main" id="{BA78113E-7EB8-4DE2-8CBF-D29C62304622}"/>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t>Copyright © 2023 Accenture. All rights reserved.</a:t>
            </a:r>
          </a:p>
        </p:txBody>
      </p:sp>
    </p:spTree>
    <p:extLst>
      <p:ext uri="{BB962C8B-B14F-4D97-AF65-F5344CB8AC3E}">
        <p14:creationId xmlns:p14="http://schemas.microsoft.com/office/powerpoint/2010/main" val="3330633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Divider with Image - Gradient Core">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1"/>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2" y="381001"/>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101"/>
            <a:ext cx="4953000" cy="170180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E763AAD7-74C8-41FD-9725-0A3F857D6E23}"/>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t>Copyright © 2023 Accenture. All rights reserved.</a:t>
            </a:r>
          </a:p>
        </p:txBody>
      </p:sp>
    </p:spTree>
    <p:extLst>
      <p:ext uri="{BB962C8B-B14F-4D97-AF65-F5344CB8AC3E}">
        <p14:creationId xmlns:p14="http://schemas.microsoft.com/office/powerpoint/2010/main" val="35624990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2"/>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9001"/>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6"/>
            <a:ext cx="6186712" cy="2194487"/>
          </a:xfrm>
        </p:spPr>
        <p:txBody>
          <a:bodyPr anchor="ctr"/>
          <a:lstStyle>
            <a:lvl1pPr marL="0" indent="0" algn="l" defTabSz="914377"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8" y="3889829"/>
            <a:ext cx="2993573" cy="242207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CD7EB03D-A4F9-4B94-8D66-50E64636E3D7}"/>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t>Copyright © 2023 Accenture. All rights reserved.</a:t>
            </a:r>
          </a:p>
        </p:txBody>
      </p:sp>
    </p:spTree>
    <p:extLst>
      <p:ext uri="{BB962C8B-B14F-4D97-AF65-F5344CB8AC3E}">
        <p14:creationId xmlns:p14="http://schemas.microsoft.com/office/powerpoint/2010/main" val="59032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2" y="2182000"/>
            <a:ext cx="3267012" cy="2699331"/>
          </a:xfr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594">
              <a:buFont typeface="Arial" panose="020B0604020202020204" pitchFamily="34" charset="0"/>
              <a:buChar char="•"/>
              <a:defRPr sz="1800"/>
            </a:lvl3pPr>
            <a:lvl4pPr marL="457189">
              <a:buFont typeface="System Font"/>
              <a:buChar char="–"/>
              <a:defRPr sz="1600"/>
            </a:lvl4pPr>
            <a:lvl5pPr marL="685783">
              <a:buFont typeface="Arial" panose="020B0604020202020204" pitchFamily="34" charset="0"/>
              <a:buChar char="•"/>
              <a:defRPr sz="1600"/>
            </a:lvl5pPr>
          </a:lstStyle>
          <a:p>
            <a:pPr marL="0" marR="0" lvl="0" indent="0" algn="l" defTabSz="228594"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Place agenda summary </a:t>
            </a:r>
            <a:r>
              <a:rPr lang="en-GB"/>
              <a:t>here in Palatino Linotype 24pt</a:t>
            </a:r>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2"/>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3" y="1371601"/>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3" y="1976479"/>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3" y="2581357"/>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3" y="3186235"/>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3" y="3791113"/>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3" y="4395991"/>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3" y="5000869"/>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3"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1" y="1371601"/>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1" y="1976479"/>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1" y="258135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1" y="3186235"/>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1" y="3791113"/>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1" y="4395991"/>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1" y="5000869"/>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1" y="560574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2"/>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61" y="1371601"/>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61" y="1976479"/>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61" y="2581357"/>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61" y="3186235"/>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61" y="3791113"/>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61" y="4395991"/>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61" y="5000869"/>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61"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1" y="1371601"/>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1" y="1976479"/>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1" y="258135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1" y="3186235"/>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1" y="3791113"/>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1" y="4395991"/>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1" y="5000869"/>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1" y="560574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 name="Date Placeholder 5">
            <a:extLst>
              <a:ext uri="{FF2B5EF4-FFF2-40B4-BE49-F238E27FC236}">
                <a16:creationId xmlns:a16="http://schemas.microsoft.com/office/drawing/2014/main" id="{5AC36967-E06B-4969-8A84-34414BB2719E}"/>
              </a:ext>
            </a:extLst>
          </p:cNvPr>
          <p:cNvSpPr>
            <a:spLocks noGrp="1"/>
          </p:cNvSpPr>
          <p:nvPr>
            <p:ph type="dt" sz="half" idx="55"/>
          </p:nvPr>
        </p:nvSpPr>
        <p:spPr/>
        <p:txBody>
          <a:bodyPr/>
          <a:lstStyle/>
          <a:p>
            <a:endParaRPr lang="en-US"/>
          </a:p>
        </p:txBody>
      </p:sp>
      <p:sp>
        <p:nvSpPr>
          <p:cNvPr id="9" name="Slide Number Placeholder 8">
            <a:extLst>
              <a:ext uri="{FF2B5EF4-FFF2-40B4-BE49-F238E27FC236}">
                <a16:creationId xmlns:a16="http://schemas.microsoft.com/office/drawing/2014/main" id="{309FC62F-A91E-4A96-A8DD-B514B9CC7898}"/>
              </a:ext>
            </a:extLst>
          </p:cNvPr>
          <p:cNvSpPr>
            <a:spLocks noGrp="1"/>
          </p:cNvSpPr>
          <p:nvPr>
            <p:ph type="sldNum" sz="quarter" idx="56"/>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474590234"/>
      </p:ext>
    </p:extLst>
  </p:cSld>
  <p:clrMapOvr>
    <a:masterClrMapping/>
  </p:clrMapOvr>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1"/>
            <a:ext cx="11430000" cy="4940300"/>
          </a:xfrm>
        </p:spPr>
        <p:txBody>
          <a:bodyPr/>
          <a:lstStyle>
            <a:lvl1pPr marL="228594" indent="-228594">
              <a:buFont typeface="Arial" panose="020B0604020202020204" pitchFamily="34" charset="0"/>
              <a:buChar char="•"/>
              <a:defRPr/>
            </a:lvl1pPr>
            <a:lvl2pPr marL="457189">
              <a:defRPr/>
            </a:lvl2pPr>
            <a:lvl3pPr marL="685783">
              <a:defRPr/>
            </a:lvl3pPr>
            <a:lvl4pPr marL="914377">
              <a:defRPr/>
            </a:lvl4pPr>
            <a:lvl5pPr marL="1142971">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B97E9-6648-4C18-B41E-51CD1E7E366C}"/>
              </a:ext>
            </a:extLst>
          </p:cNvPr>
          <p:cNvSpPr>
            <a:spLocks noGrp="1"/>
          </p:cNvSpPr>
          <p:nvPr>
            <p:ph type="dt" sz="half" idx="11"/>
          </p:nvPr>
        </p:nvSpPr>
        <p:spPr/>
        <p:txBody>
          <a:bodyPr/>
          <a:lstStyle/>
          <a:p>
            <a:endParaRPr lang="en-US"/>
          </a:p>
        </p:txBody>
      </p:sp>
      <p:sp>
        <p:nvSpPr>
          <p:cNvPr id="5" name="Slide Number Placeholder 4">
            <a:extLst>
              <a:ext uri="{FF2B5EF4-FFF2-40B4-BE49-F238E27FC236}">
                <a16:creationId xmlns:a16="http://schemas.microsoft.com/office/drawing/2014/main" id="{5BF08054-D45D-43B9-A715-CB9811EA9AC1}"/>
              </a:ext>
            </a:extLst>
          </p:cNvPr>
          <p:cNvSpPr>
            <a:spLocks noGrp="1"/>
          </p:cNvSpPr>
          <p:nvPr>
            <p:ph type="sldNum" sz="quarter" idx="12"/>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566248553"/>
      </p:ext>
    </p:extLst>
  </p:cSld>
  <p:clrMapOvr>
    <a:masterClrMapping/>
  </p:clrMapOvr>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ng Headline and 1 Column Dar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2"/>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
        <p:nvSpPr>
          <p:cNvPr id="6" name="Date Placeholder 5">
            <a:extLst>
              <a:ext uri="{FF2B5EF4-FFF2-40B4-BE49-F238E27FC236}">
                <a16:creationId xmlns:a16="http://schemas.microsoft.com/office/drawing/2014/main" id="{5E8EF8B7-9D2C-4DDE-ABE1-8FC06C7B0A16}"/>
              </a:ext>
            </a:extLst>
          </p:cNvPr>
          <p:cNvSpPr>
            <a:spLocks noGrp="1"/>
          </p:cNvSpPr>
          <p:nvPr>
            <p:ph type="dt" sz="half" idx="11"/>
          </p:nvPr>
        </p:nvSpPr>
        <p:spPr/>
        <p:txBody>
          <a:bodyPr/>
          <a:lstStyle/>
          <a:p>
            <a:endParaRPr lang="en-US"/>
          </a:p>
        </p:txBody>
      </p:sp>
      <p:sp>
        <p:nvSpPr>
          <p:cNvPr id="8" name="Slide Number Placeholder 7">
            <a:extLst>
              <a:ext uri="{FF2B5EF4-FFF2-40B4-BE49-F238E27FC236}">
                <a16:creationId xmlns:a16="http://schemas.microsoft.com/office/drawing/2014/main" id="{FE4BD60C-9F72-40D7-86A8-E9D46FD121F3}"/>
              </a:ext>
            </a:extLst>
          </p:cNvPr>
          <p:cNvSpPr>
            <a:spLocks noGrp="1"/>
          </p:cNvSpPr>
          <p:nvPr>
            <p:ph type="sldNum" sz="quarter" idx="12"/>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9117A191-D16A-460E-B7BA-7BF7C04A205B}"/>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t>Copyright © 2023 Accenture. All rights reserved.</a:t>
            </a:r>
          </a:p>
        </p:txBody>
      </p:sp>
    </p:spTree>
    <p:extLst>
      <p:ext uri="{BB962C8B-B14F-4D97-AF65-F5344CB8AC3E}">
        <p14:creationId xmlns:p14="http://schemas.microsoft.com/office/powerpoint/2010/main" val="19351379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5040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3"/>
            <a:ext cx="11430000" cy="4362707"/>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980728"/>
            <a:ext cx="11430000" cy="360000"/>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6" name="Date Placeholder 5">
            <a:extLst>
              <a:ext uri="{FF2B5EF4-FFF2-40B4-BE49-F238E27FC236}">
                <a16:creationId xmlns:a16="http://schemas.microsoft.com/office/drawing/2014/main" id="{F61201FE-E268-4CDE-95EA-46510FB9E57E}"/>
              </a:ext>
            </a:extLst>
          </p:cNvPr>
          <p:cNvSpPr>
            <a:spLocks noGrp="1"/>
          </p:cNvSpPr>
          <p:nvPr>
            <p:ph type="dt" sz="half" idx="12"/>
          </p:nvPr>
        </p:nvSpPr>
        <p:spPr/>
        <p:txBody>
          <a:bodyPr/>
          <a:lstStyle/>
          <a:p>
            <a:endParaRPr lang="en-US"/>
          </a:p>
        </p:txBody>
      </p:sp>
      <p:sp>
        <p:nvSpPr>
          <p:cNvPr id="7" name="Slide Number Placeholder 6">
            <a:extLst>
              <a:ext uri="{FF2B5EF4-FFF2-40B4-BE49-F238E27FC236}">
                <a16:creationId xmlns:a16="http://schemas.microsoft.com/office/drawing/2014/main" id="{44003EBB-4B76-4B76-A883-A5F8C55DD753}"/>
              </a:ext>
            </a:extLst>
          </p:cNvPr>
          <p:cNvSpPr>
            <a:spLocks noGrp="1"/>
          </p:cNvSpPr>
          <p:nvPr>
            <p:ph type="sldNum" sz="quarter" idx="13"/>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099857560"/>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 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D8832C-8BCE-AE46-9E16-96AA530F1939}"/>
              </a:ext>
            </a:extLst>
          </p:cNvPr>
          <p:cNvSpPr/>
          <p:nvPr userDrawn="1"/>
        </p:nvSpPr>
        <p:spPr>
          <a:xfrm>
            <a:off x="179401" y="173157"/>
            <a:ext cx="11833200" cy="6131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92875"/>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defTabSz="228577">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
        <p:nvSpPr>
          <p:cNvPr id="7" name="GTS_Purple" descr="Accenture Greater Than symbol in purple">
            <a:extLst>
              <a:ext uri="{FF2B5EF4-FFF2-40B4-BE49-F238E27FC236}">
                <a16:creationId xmlns:a16="http://schemas.microsoft.com/office/drawing/2014/main" id="{69957172-CD24-9C4D-A953-2D3EAFF56235}"/>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bg1"/>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sz="7999"/>
          </a:p>
        </p:txBody>
      </p:sp>
      <p:pic>
        <p:nvPicPr>
          <p:cNvPr id="10" name="Picture 9">
            <a:extLst>
              <a:ext uri="{FF2B5EF4-FFF2-40B4-BE49-F238E27FC236}">
                <a16:creationId xmlns:a16="http://schemas.microsoft.com/office/drawing/2014/main" id="{8679D9D5-2001-3E46-9869-377EF5F599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9401" y="166807"/>
            <a:ext cx="11833200" cy="6131900"/>
          </a:xfrm>
          <a:prstGeom prst="rect">
            <a:avLst/>
          </a:prstGeom>
        </p:spPr>
      </p:pic>
      <p:sp>
        <p:nvSpPr>
          <p:cNvPr id="9" name="Rectangle 8">
            <a:extLst>
              <a:ext uri="{FF2B5EF4-FFF2-40B4-BE49-F238E27FC236}">
                <a16:creationId xmlns:a16="http://schemas.microsoft.com/office/drawing/2014/main" id="{9938FDD0-8917-8E4E-BD95-E7F46AF9471E}"/>
              </a:ext>
            </a:extLst>
          </p:cNvPr>
          <p:cNvSpPr/>
          <p:nvPr userDrawn="1"/>
        </p:nvSpPr>
        <p:spPr>
          <a:xfrm>
            <a:off x="183223" y="166807"/>
            <a:ext cx="11825555" cy="6151800"/>
          </a:xfrm>
          <a:prstGeom prst="rect">
            <a:avLst/>
          </a:prstGeom>
          <a:gradFill>
            <a:gsLst>
              <a:gs pos="26000">
                <a:schemeClr val="tx1">
                  <a:alpha val="0"/>
                </a:schemeClr>
              </a:gs>
              <a:gs pos="52000">
                <a:schemeClr val="tx1">
                  <a:alpha val="38000"/>
                </a:schemeClr>
              </a:gs>
              <a:gs pos="8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Tree>
    <p:extLst>
      <p:ext uri="{BB962C8B-B14F-4D97-AF65-F5344CB8AC3E}">
        <p14:creationId xmlns:p14="http://schemas.microsoft.com/office/powerpoint/2010/main" val="591954829"/>
      </p:ext>
    </p:extLst>
  </p:cSld>
  <p:clrMapOvr>
    <a:masterClrMapping/>
  </p:clrMapOvr>
  <p:extLst>
    <p:ext uri="{DCECCB84-F9BA-43D5-87BE-67443E8EF086}">
      <p15:sldGuideLst xmlns:p15="http://schemas.microsoft.com/office/powerpoint/2012/main"/>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3004458"/>
            <a:ext cx="5524500" cy="2865991"/>
          </a:xfrm>
        </p:spPr>
        <p:txBody>
          <a:bodyPr/>
          <a:lstStyle>
            <a:lvl1pPr marL="0" indent="0">
              <a:lnSpc>
                <a:spcPct val="90000"/>
              </a:lnSpc>
              <a:buNone/>
              <a:defRPr sz="2400">
                <a:solidFill>
                  <a:schemeClr val="accent1"/>
                </a:solidFill>
                <a:latin typeface="Palatino Linotype" panose="02040502050505030304" pitchFamily="18" charset="0"/>
              </a:defRPr>
            </a:lvl1pPr>
            <a:lvl2pPr marL="228594" indent="-228594">
              <a:buFont typeface="Arial" panose="020B0604020202020204" pitchFamily="34" charset="0"/>
              <a:buChar char="•"/>
              <a:defRPr sz="1800"/>
            </a:lvl2pPr>
            <a:lvl3pPr marL="457189">
              <a:buFont typeface="Arial" panose="020B0503030202060203" pitchFamily="34" charset="0"/>
              <a:buChar char="–"/>
              <a:defRPr sz="1800"/>
            </a:lvl3pPr>
            <a:lvl4pPr marL="685783">
              <a:buFont typeface="Arial" panose="020B0604020202020204" pitchFamily="34" charset="0"/>
              <a:buChar char="•"/>
              <a:defRPr sz="1600"/>
            </a:lvl4pPr>
            <a:lvl5pPr marL="914377">
              <a:buFont typeface="Arial" panose="020B0503030202060203" pitchFamily="34" charset="0"/>
              <a:buChar char="–"/>
              <a:defRPr sz="1600"/>
            </a:lvl5pPr>
          </a:lstStyle>
          <a:p>
            <a:pPr marL="0" marR="0" lvl="0" indent="0" algn="l" defTabSz="228594"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Place sub-headline here </a:t>
            </a:r>
            <a:r>
              <a:rPr lang="en-GB"/>
              <a:t>in Palatino Linotype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7"/>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5" name="Date Placeholder 4">
            <a:extLst>
              <a:ext uri="{FF2B5EF4-FFF2-40B4-BE49-F238E27FC236}">
                <a16:creationId xmlns:a16="http://schemas.microsoft.com/office/drawing/2014/main" id="{1AF2282C-BD3B-4F10-981C-FDEEBAADFFC9}"/>
              </a:ext>
            </a:extLst>
          </p:cNvPr>
          <p:cNvSpPr>
            <a:spLocks noGrp="1"/>
          </p:cNvSpPr>
          <p:nvPr>
            <p:ph type="dt" sz="half" idx="15"/>
          </p:nvPr>
        </p:nvSpPr>
        <p:spPr/>
        <p:txBody>
          <a:bodyPr/>
          <a:lstStyle/>
          <a:p>
            <a:endParaRPr lang="en-US"/>
          </a:p>
        </p:txBody>
      </p:sp>
      <p:sp>
        <p:nvSpPr>
          <p:cNvPr id="8" name="Slide Number Placeholder 7">
            <a:extLst>
              <a:ext uri="{FF2B5EF4-FFF2-40B4-BE49-F238E27FC236}">
                <a16:creationId xmlns:a16="http://schemas.microsoft.com/office/drawing/2014/main" id="{8A98C7D2-83A7-4A9C-99DF-E18DFFFE1BD8}"/>
              </a:ext>
            </a:extLst>
          </p:cNvPr>
          <p:cNvSpPr>
            <a:spLocks noGrp="1"/>
          </p:cNvSpPr>
          <p:nvPr>
            <p:ph type="sldNum" sz="quarter" idx="16"/>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079365785"/>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10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1"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5" name="Date Placeholder 4">
            <a:extLst>
              <a:ext uri="{FF2B5EF4-FFF2-40B4-BE49-F238E27FC236}">
                <a16:creationId xmlns:a16="http://schemas.microsoft.com/office/drawing/2014/main" id="{B33202BE-D67B-4652-93F1-A99CED0D15E0}"/>
              </a:ext>
            </a:extLst>
          </p:cNvPr>
          <p:cNvSpPr>
            <a:spLocks noGrp="1"/>
          </p:cNvSpPr>
          <p:nvPr>
            <p:ph type="dt" sz="half" idx="19"/>
          </p:nvPr>
        </p:nvSpPr>
        <p:spPr/>
        <p:txBody>
          <a:bodyPr/>
          <a:lstStyle/>
          <a:p>
            <a:endParaRPr lang="en-US"/>
          </a:p>
        </p:txBody>
      </p:sp>
      <p:sp>
        <p:nvSpPr>
          <p:cNvPr id="6" name="Slide Number Placeholder 5">
            <a:extLst>
              <a:ext uri="{FF2B5EF4-FFF2-40B4-BE49-F238E27FC236}">
                <a16:creationId xmlns:a16="http://schemas.microsoft.com/office/drawing/2014/main" id="{D34C61CF-EB8A-421E-B9B8-AA3A4D90D3FF}"/>
              </a:ext>
            </a:extLst>
          </p:cNvPr>
          <p:cNvSpPr>
            <a:spLocks noGrp="1"/>
          </p:cNvSpPr>
          <p:nvPr>
            <p:ph type="sldNum" sz="quarter" idx="20"/>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29966368"/>
      </p:ext>
    </p:extLst>
  </p:cSld>
  <p:clrMapOvr>
    <a:masterClrMapping/>
  </p:clrMapOvr>
  <p:extLst>
    <p:ext uri="{DCECCB84-F9BA-43D5-87BE-67443E8EF086}">
      <p15:sldGuideLst xmlns:p15="http://schemas.microsoft.com/office/powerpoint/2012/main"/>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380999"/>
            <a:ext cx="11429999" cy="798831"/>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10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1"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5" name="Date Placeholder 4">
            <a:extLst>
              <a:ext uri="{FF2B5EF4-FFF2-40B4-BE49-F238E27FC236}">
                <a16:creationId xmlns:a16="http://schemas.microsoft.com/office/drawing/2014/main" id="{C6ACFCDC-02F2-450B-8A41-6D602E21D74F}"/>
              </a:ext>
            </a:extLst>
          </p:cNvPr>
          <p:cNvSpPr>
            <a:spLocks noGrp="1"/>
          </p:cNvSpPr>
          <p:nvPr>
            <p:ph type="dt" sz="half" idx="19"/>
          </p:nvPr>
        </p:nvSpPr>
        <p:spPr/>
        <p:txBody>
          <a:bodyPr/>
          <a:lstStyle/>
          <a:p>
            <a:endParaRPr lang="en-US"/>
          </a:p>
        </p:txBody>
      </p:sp>
      <p:sp>
        <p:nvSpPr>
          <p:cNvPr id="6" name="Slide Number Placeholder 5">
            <a:extLst>
              <a:ext uri="{FF2B5EF4-FFF2-40B4-BE49-F238E27FC236}">
                <a16:creationId xmlns:a16="http://schemas.microsoft.com/office/drawing/2014/main" id="{93CD73D0-E25F-4121-B46E-C977B93C8542}"/>
              </a:ext>
            </a:extLst>
          </p:cNvPr>
          <p:cNvSpPr>
            <a:spLocks noGrp="1"/>
          </p:cNvSpPr>
          <p:nvPr>
            <p:ph type="sldNum" sz="quarter" idx="20"/>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200661293"/>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380999"/>
            <a:ext cx="11429999" cy="798831"/>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1" y="1949195"/>
            <a:ext cx="5524500"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5"/>
            <a:ext cx="5524500"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1000" y="2772155"/>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1" y="2772155"/>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6" name="Date Placeholder 5">
            <a:extLst>
              <a:ext uri="{FF2B5EF4-FFF2-40B4-BE49-F238E27FC236}">
                <a16:creationId xmlns:a16="http://schemas.microsoft.com/office/drawing/2014/main" id="{ED801770-C3F9-4ABD-9427-010C745B6059}"/>
              </a:ext>
            </a:extLst>
          </p:cNvPr>
          <p:cNvSpPr>
            <a:spLocks noGrp="1"/>
          </p:cNvSpPr>
          <p:nvPr>
            <p:ph type="dt" sz="half" idx="19"/>
          </p:nvPr>
        </p:nvSpPr>
        <p:spPr/>
        <p:txBody>
          <a:bodyPr/>
          <a:lstStyle/>
          <a:p>
            <a:endParaRPr lang="en-US"/>
          </a:p>
        </p:txBody>
      </p:sp>
      <p:sp>
        <p:nvSpPr>
          <p:cNvPr id="7" name="Slide Number Placeholder 6">
            <a:extLst>
              <a:ext uri="{FF2B5EF4-FFF2-40B4-BE49-F238E27FC236}">
                <a16:creationId xmlns:a16="http://schemas.microsoft.com/office/drawing/2014/main" id="{C26BFFAF-2A5A-4146-8785-B71A2FFAD78D}"/>
              </a:ext>
            </a:extLst>
          </p:cNvPr>
          <p:cNvSpPr>
            <a:spLocks noGrp="1"/>
          </p:cNvSpPr>
          <p:nvPr>
            <p:ph type="sldNum" sz="quarter" idx="20"/>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231725986"/>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381000"/>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594"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594"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7" name="Date Placeholder 6">
            <a:extLst>
              <a:ext uri="{FF2B5EF4-FFF2-40B4-BE49-F238E27FC236}">
                <a16:creationId xmlns:a16="http://schemas.microsoft.com/office/drawing/2014/main" id="{EF141B1F-78D9-4953-A12A-4B67B6AF38A6}"/>
              </a:ext>
            </a:extLst>
          </p:cNvPr>
          <p:cNvSpPr>
            <a:spLocks noGrp="1"/>
          </p:cNvSpPr>
          <p:nvPr>
            <p:ph type="dt" sz="half" idx="25"/>
          </p:nvPr>
        </p:nvSpPr>
        <p:spPr/>
        <p:txBody>
          <a:bodyPr/>
          <a:lstStyle/>
          <a:p>
            <a:endParaRPr lang="en-US"/>
          </a:p>
        </p:txBody>
      </p:sp>
      <p:sp>
        <p:nvSpPr>
          <p:cNvPr id="8" name="Slide Number Placeholder 7">
            <a:extLst>
              <a:ext uri="{FF2B5EF4-FFF2-40B4-BE49-F238E27FC236}">
                <a16:creationId xmlns:a16="http://schemas.microsoft.com/office/drawing/2014/main" id="{2296DA2C-092A-4DF9-A6E7-8B070164528D}"/>
              </a:ext>
            </a:extLst>
          </p:cNvPr>
          <p:cNvSpPr>
            <a:spLocks noGrp="1"/>
          </p:cNvSpPr>
          <p:nvPr>
            <p:ph type="sldNum" sz="quarter" idx="26"/>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88572880"/>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1"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1"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1"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1"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1" cy="822960"/>
          </a:xfrm>
        </p:spPr>
        <p:txBody>
          <a:bodyPr anchor="t"/>
          <a:lstStyle>
            <a:lvl1pPr marL="0" indent="0">
              <a:lnSpc>
                <a:spcPct val="90000"/>
              </a:lnSpc>
              <a:spcAft>
                <a:spcPts val="0"/>
              </a:spcAft>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1"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1"/>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2" y="3108961"/>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1"/>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2" y="3108961"/>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2" y="381000"/>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5" name="Date Placeholder 4">
            <a:extLst>
              <a:ext uri="{FF2B5EF4-FFF2-40B4-BE49-F238E27FC236}">
                <a16:creationId xmlns:a16="http://schemas.microsoft.com/office/drawing/2014/main" id="{82E5C63E-F15E-4C0B-AF50-21103AC68C3B}"/>
              </a:ext>
            </a:extLst>
          </p:cNvPr>
          <p:cNvSpPr>
            <a:spLocks noGrp="1"/>
          </p:cNvSpPr>
          <p:nvPr>
            <p:ph type="dt" sz="half" idx="32"/>
          </p:nvPr>
        </p:nvSpPr>
        <p:spPr/>
        <p:txBody>
          <a:bodyPr/>
          <a:lstStyle/>
          <a:p>
            <a:endParaRPr lang="en-US"/>
          </a:p>
        </p:txBody>
      </p:sp>
      <p:sp>
        <p:nvSpPr>
          <p:cNvPr id="6" name="Slide Number Placeholder 5">
            <a:extLst>
              <a:ext uri="{FF2B5EF4-FFF2-40B4-BE49-F238E27FC236}">
                <a16:creationId xmlns:a16="http://schemas.microsoft.com/office/drawing/2014/main" id="{B80D5FEE-951C-4AB1-A5BA-733E8D6B70AB}"/>
              </a:ext>
            </a:extLst>
          </p:cNvPr>
          <p:cNvSpPr>
            <a:spLocks noGrp="1"/>
          </p:cNvSpPr>
          <p:nvPr>
            <p:ph type="sldNum" sz="quarter" idx="33"/>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652577624"/>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6" name="Date Placeholder 5">
            <a:extLst>
              <a:ext uri="{FF2B5EF4-FFF2-40B4-BE49-F238E27FC236}">
                <a16:creationId xmlns:a16="http://schemas.microsoft.com/office/drawing/2014/main" id="{EE443840-6E6B-4EB9-979C-F63E32C2A658}"/>
              </a:ext>
            </a:extLst>
          </p:cNvPr>
          <p:cNvSpPr>
            <a:spLocks noGrp="1"/>
          </p:cNvSpPr>
          <p:nvPr>
            <p:ph type="dt" sz="half" idx="28"/>
          </p:nvPr>
        </p:nvSpPr>
        <p:spPr/>
        <p:txBody>
          <a:bodyPr/>
          <a:lstStyle/>
          <a:p>
            <a:endParaRPr lang="en-US"/>
          </a:p>
        </p:txBody>
      </p:sp>
      <p:sp>
        <p:nvSpPr>
          <p:cNvPr id="7" name="Slide Number Placeholder 6">
            <a:extLst>
              <a:ext uri="{FF2B5EF4-FFF2-40B4-BE49-F238E27FC236}">
                <a16:creationId xmlns:a16="http://schemas.microsoft.com/office/drawing/2014/main" id="{1DE5531F-1F72-4FFD-8F72-619B3652C1F0}"/>
              </a:ext>
            </a:extLst>
          </p:cNvPr>
          <p:cNvSpPr>
            <a:spLocks noGrp="1"/>
          </p:cNvSpPr>
          <p:nvPr>
            <p:ph type="sldNum" sz="quarter" idx="29"/>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993352067"/>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629941"/>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83469"/>
            <a:ext cx="2047984" cy="2397859"/>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1" y="3914041"/>
            <a:ext cx="2047984" cy="2397859"/>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1"/>
            <a:ext cx="2047984" cy="2397859"/>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3" y="3914041"/>
            <a:ext cx="2047984" cy="2397859"/>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 name="Date Placeholder 4">
            <a:extLst>
              <a:ext uri="{FF2B5EF4-FFF2-40B4-BE49-F238E27FC236}">
                <a16:creationId xmlns:a16="http://schemas.microsoft.com/office/drawing/2014/main" id="{E2E3109A-368D-4DCA-B078-4A0F050889E0}"/>
              </a:ext>
            </a:extLst>
          </p:cNvPr>
          <p:cNvSpPr>
            <a:spLocks noGrp="1"/>
          </p:cNvSpPr>
          <p:nvPr>
            <p:ph type="dt" sz="half" idx="30"/>
          </p:nvPr>
        </p:nvSpPr>
        <p:spPr/>
        <p:txBody>
          <a:bodyPr/>
          <a:lstStyle/>
          <a:p>
            <a:endParaRPr lang="en-US"/>
          </a:p>
        </p:txBody>
      </p:sp>
      <p:sp>
        <p:nvSpPr>
          <p:cNvPr id="6" name="Slide Number Placeholder 5">
            <a:extLst>
              <a:ext uri="{FF2B5EF4-FFF2-40B4-BE49-F238E27FC236}">
                <a16:creationId xmlns:a16="http://schemas.microsoft.com/office/drawing/2014/main" id="{6EA0C8D5-C033-461A-958D-290DCBC41F1C}"/>
              </a:ext>
            </a:extLst>
          </p:cNvPr>
          <p:cNvSpPr>
            <a:spLocks noGrp="1"/>
          </p:cNvSpPr>
          <p:nvPr>
            <p:ph type="sldNum" sz="quarter" idx="31"/>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57080433"/>
      </p:ext>
    </p:extLst>
  </p:cSld>
  <p:clrMapOvr>
    <a:masterClrMapping/>
  </p:clrMapOvr>
  <p:extLst>
    <p:ext uri="{DCECCB84-F9BA-43D5-87BE-67443E8EF086}">
      <p15:sldGuideLst xmlns:p15="http://schemas.microsoft.com/office/powerpoint/2012/main"/>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9"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
        <p:nvSpPr>
          <p:cNvPr id="5" name="Date Placeholder 4">
            <a:extLst>
              <a:ext uri="{FF2B5EF4-FFF2-40B4-BE49-F238E27FC236}">
                <a16:creationId xmlns:a16="http://schemas.microsoft.com/office/drawing/2014/main" id="{32EF35D7-1CC8-4C79-A1E0-8638A1ED7CAD}"/>
              </a:ext>
            </a:extLst>
          </p:cNvPr>
          <p:cNvSpPr>
            <a:spLocks noGrp="1"/>
          </p:cNvSpPr>
          <p:nvPr>
            <p:ph type="dt" sz="half" idx="36"/>
          </p:nvPr>
        </p:nvSpPr>
        <p:spPr/>
        <p:txBody>
          <a:bodyPr/>
          <a:lstStyle/>
          <a:p>
            <a:endParaRPr lang="en-US"/>
          </a:p>
        </p:txBody>
      </p:sp>
      <p:sp>
        <p:nvSpPr>
          <p:cNvPr id="6" name="Slide Number Placeholder 5">
            <a:extLst>
              <a:ext uri="{FF2B5EF4-FFF2-40B4-BE49-F238E27FC236}">
                <a16:creationId xmlns:a16="http://schemas.microsoft.com/office/drawing/2014/main" id="{6C301404-8E34-4C2F-8D99-239BD7B88412}"/>
              </a:ext>
            </a:extLst>
          </p:cNvPr>
          <p:cNvSpPr>
            <a:spLocks noGrp="1"/>
          </p:cNvSpPr>
          <p:nvPr>
            <p:ph type="sldNum" sz="quarter" idx="37"/>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265610593"/>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Long Headline-Team 6-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3"/>
            <a:ext cx="1554480" cy="1943892"/>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3"/>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9"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3"/>
            <a:ext cx="1554480" cy="1951959"/>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
        <p:nvSpPr>
          <p:cNvPr id="5" name="Date Placeholder 4">
            <a:extLst>
              <a:ext uri="{FF2B5EF4-FFF2-40B4-BE49-F238E27FC236}">
                <a16:creationId xmlns:a16="http://schemas.microsoft.com/office/drawing/2014/main" id="{35284481-1B7D-4FEF-AD70-CBFD72F62133}"/>
              </a:ext>
            </a:extLst>
          </p:cNvPr>
          <p:cNvSpPr>
            <a:spLocks noGrp="1"/>
          </p:cNvSpPr>
          <p:nvPr>
            <p:ph type="dt" sz="half" idx="36"/>
          </p:nvPr>
        </p:nvSpPr>
        <p:spPr/>
        <p:txBody>
          <a:bodyPr/>
          <a:lstStyle/>
          <a:p>
            <a:endParaRPr lang="en-US"/>
          </a:p>
        </p:txBody>
      </p:sp>
      <p:sp>
        <p:nvSpPr>
          <p:cNvPr id="6" name="Slide Number Placeholder 5">
            <a:extLst>
              <a:ext uri="{FF2B5EF4-FFF2-40B4-BE49-F238E27FC236}">
                <a16:creationId xmlns:a16="http://schemas.microsoft.com/office/drawing/2014/main" id="{651B611A-32AD-4363-9F59-4DD34EEBD070}"/>
              </a:ext>
            </a:extLst>
          </p:cNvPr>
          <p:cNvSpPr>
            <a:spLocks noGrp="1"/>
          </p:cNvSpPr>
          <p:nvPr>
            <p:ph type="sldNum" sz="quarter" idx="37"/>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
        <p:nvSpPr>
          <p:cNvPr id="30" name="Footer Placeholder 3">
            <a:extLst>
              <a:ext uri="{FF2B5EF4-FFF2-40B4-BE49-F238E27FC236}">
                <a16:creationId xmlns:a16="http://schemas.microsoft.com/office/drawing/2014/main" id="{0E5A3736-C9C6-4311-80A7-2FFA47E25154}"/>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t>Copyright © 2023 Accenture. All rights reserved.</a:t>
            </a:r>
          </a:p>
        </p:txBody>
      </p:sp>
    </p:spTree>
    <p:extLst>
      <p:ext uri="{BB962C8B-B14F-4D97-AF65-F5344CB8AC3E}">
        <p14:creationId xmlns:p14="http://schemas.microsoft.com/office/powerpoint/2010/main" val="26615451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9">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D8832C-8BCE-AE46-9E16-96AA530F1939}"/>
              </a:ext>
            </a:extLst>
          </p:cNvPr>
          <p:cNvSpPr/>
          <p:nvPr userDrawn="1"/>
        </p:nvSpPr>
        <p:spPr>
          <a:xfrm>
            <a:off x="179401" y="173157"/>
            <a:ext cx="11833200" cy="6131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92875"/>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defTabSz="228577">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
        <p:nvSpPr>
          <p:cNvPr id="7" name="GTS_Purple" descr="Accenture Greater Than symbol in purple">
            <a:extLst>
              <a:ext uri="{FF2B5EF4-FFF2-40B4-BE49-F238E27FC236}">
                <a16:creationId xmlns:a16="http://schemas.microsoft.com/office/drawing/2014/main" id="{69957172-CD24-9C4D-A953-2D3EAFF56235}"/>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bg1"/>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sz="7999"/>
          </a:p>
        </p:txBody>
      </p:sp>
      <p:pic>
        <p:nvPicPr>
          <p:cNvPr id="10" name="Picture 9">
            <a:extLst>
              <a:ext uri="{FF2B5EF4-FFF2-40B4-BE49-F238E27FC236}">
                <a16:creationId xmlns:a16="http://schemas.microsoft.com/office/drawing/2014/main" id="{8679D9D5-2001-3E46-9869-377EF5F5996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79401" y="166807"/>
            <a:ext cx="11833200" cy="6131900"/>
          </a:xfrm>
          <a:prstGeom prst="rect">
            <a:avLst/>
          </a:prstGeom>
        </p:spPr>
      </p:pic>
      <p:sp>
        <p:nvSpPr>
          <p:cNvPr id="9" name="Rectangle 8">
            <a:extLst>
              <a:ext uri="{FF2B5EF4-FFF2-40B4-BE49-F238E27FC236}">
                <a16:creationId xmlns:a16="http://schemas.microsoft.com/office/drawing/2014/main" id="{E5C327E6-BFCE-464A-841B-2CB01986322D}"/>
              </a:ext>
            </a:extLst>
          </p:cNvPr>
          <p:cNvSpPr/>
          <p:nvPr userDrawn="1"/>
        </p:nvSpPr>
        <p:spPr>
          <a:xfrm>
            <a:off x="183223" y="166807"/>
            <a:ext cx="11825555" cy="6151800"/>
          </a:xfrm>
          <a:prstGeom prst="rect">
            <a:avLst/>
          </a:prstGeom>
          <a:gradFill>
            <a:gsLst>
              <a:gs pos="17000">
                <a:schemeClr val="tx1">
                  <a:alpha val="0"/>
                </a:schemeClr>
              </a:gs>
              <a:gs pos="53000">
                <a:schemeClr val="tx1">
                  <a:alpha val="38000"/>
                </a:schemeClr>
              </a:gs>
              <a:gs pos="89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Tree>
    <p:extLst>
      <p:ext uri="{BB962C8B-B14F-4D97-AF65-F5344CB8AC3E}">
        <p14:creationId xmlns:p14="http://schemas.microsoft.com/office/powerpoint/2010/main" val="3632312287"/>
      </p:ext>
    </p:extLst>
  </p:cSld>
  <p:clrMapOvr>
    <a:masterClrMapping/>
  </p:clrMapOvr>
  <p:extLst>
    <p:ext uri="{DCECCB84-F9BA-43D5-87BE-67443E8EF086}">
      <p15:sldGuideLst xmlns:p15="http://schemas.microsoft.com/office/powerpoint/2012/main"/>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1" y="1295234"/>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1" y="1295234"/>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4"/>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4" y="1295234"/>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4"/>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4" y="2786552"/>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4" y="2786552"/>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5" y="2786552"/>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7" y="2786552"/>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4" y="3842162"/>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4" y="3842162"/>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4" y="3842162"/>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5" y="3842162"/>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4" y="5333480"/>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4" y="5333480"/>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5" y="5333480"/>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7" y="5333480"/>
            <a:ext cx="1567945" cy="978419"/>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75" indent="-182875">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377"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3"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3"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
        <p:nvSpPr>
          <p:cNvPr id="6" name="Date Placeholder 5">
            <a:extLst>
              <a:ext uri="{FF2B5EF4-FFF2-40B4-BE49-F238E27FC236}">
                <a16:creationId xmlns:a16="http://schemas.microsoft.com/office/drawing/2014/main" id="{B30291C7-0C7B-43D2-8CFC-304243A1CD04}"/>
              </a:ext>
            </a:extLst>
          </p:cNvPr>
          <p:cNvSpPr>
            <a:spLocks noGrp="1"/>
          </p:cNvSpPr>
          <p:nvPr>
            <p:ph type="dt" sz="half" idx="60"/>
          </p:nvPr>
        </p:nvSpPr>
        <p:spPr/>
        <p:txBody>
          <a:bodyPr/>
          <a:lstStyle/>
          <a:p>
            <a:endParaRPr lang="en-US"/>
          </a:p>
        </p:txBody>
      </p:sp>
      <p:sp>
        <p:nvSpPr>
          <p:cNvPr id="7" name="Slide Number Placeholder 6">
            <a:extLst>
              <a:ext uri="{FF2B5EF4-FFF2-40B4-BE49-F238E27FC236}">
                <a16:creationId xmlns:a16="http://schemas.microsoft.com/office/drawing/2014/main" id="{929EADAF-2195-4A35-8FEB-B95CCB8CCE5C}"/>
              </a:ext>
            </a:extLst>
          </p:cNvPr>
          <p:cNvSpPr>
            <a:spLocks noGrp="1"/>
          </p:cNvSpPr>
          <p:nvPr>
            <p:ph type="sldNum" sz="quarter" idx="61"/>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77131996"/>
      </p:ext>
    </p:extLst>
  </p:cSld>
  <p:clrMapOvr>
    <a:masterClrMapping/>
  </p:clrMapOvr>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2"/>
            <a:ext cx="6096000" cy="6857999"/>
          </a:xfrm>
          <a:solidFill>
            <a:schemeClr val="bg1">
              <a:lumMod val="95000"/>
            </a:schemeClr>
          </a:solidFill>
        </p:spPr>
        <p:txBody>
          <a:bodyPr tIns="548640" anchor="t"/>
          <a:lstStyle>
            <a:lvl1pPr marL="0" indent="0" algn="ctr" defTabSz="914377"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70" y="6483011"/>
            <a:ext cx="191087" cy="201340"/>
          </a:xfrm>
          <a:prstGeom prst="rect">
            <a:avLst/>
          </a:prstGeom>
        </p:spPr>
      </p:pic>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6"/>
            <a:ext cx="5330952" cy="3044265"/>
          </a:xfrm>
        </p:spPr>
        <p:txBody>
          <a:bodyPr/>
          <a:lstStyle>
            <a:lvl1pPr marL="0" indent="0">
              <a:lnSpc>
                <a:spcPct val="90000"/>
              </a:lnSpc>
              <a:buNone/>
              <a:defRPr sz="2400">
                <a:solidFill>
                  <a:schemeClr val="accent1"/>
                </a:solidFill>
                <a:latin typeface="Palatino Linotype" panose="02040502050505030304" pitchFamily="18" charset="0"/>
              </a:defRPr>
            </a:lvl1pPr>
            <a:lvl2pPr marL="228594" indent="-228594">
              <a:buFont typeface="Arial" panose="020B0604020202020204" pitchFamily="34" charset="0"/>
              <a:buChar char="•"/>
              <a:defRPr sz="1800"/>
            </a:lvl2pPr>
            <a:lvl3pPr marL="457189">
              <a:buFont typeface="Arial" panose="020B0503030202060203" pitchFamily="34" charset="0"/>
              <a:buChar char="–"/>
              <a:defRPr sz="1800"/>
            </a:lvl3pPr>
            <a:lvl4pPr marL="685783">
              <a:buFont typeface="Arial" panose="020B0604020202020204" pitchFamily="34" charset="0"/>
              <a:buChar char="•"/>
              <a:defRPr sz="1600"/>
            </a:lvl4pPr>
            <a:lvl5pPr marL="914377">
              <a:buFont typeface="Arial" panose="020B0503030202060203" pitchFamily="34" charset="0"/>
              <a:buChar char="–"/>
              <a:defRPr sz="1600"/>
            </a:lvl5pPr>
          </a:lstStyle>
          <a:p>
            <a:pPr marL="0" marR="0" lvl="0" indent="0" algn="l" defTabSz="228594"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Place sub-headline here </a:t>
            </a:r>
            <a:r>
              <a:rPr lang="en-GB"/>
              <a:t>in Palatino Linotype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7" name="Date Placeholder 6">
            <a:extLst>
              <a:ext uri="{FF2B5EF4-FFF2-40B4-BE49-F238E27FC236}">
                <a16:creationId xmlns:a16="http://schemas.microsoft.com/office/drawing/2014/main" id="{1A84FC82-B8F8-4C4C-8DB2-C1B82A51BA01}"/>
              </a:ext>
            </a:extLst>
          </p:cNvPr>
          <p:cNvSpPr>
            <a:spLocks noGrp="1"/>
          </p:cNvSpPr>
          <p:nvPr>
            <p:ph type="dt" sz="half" idx="16"/>
          </p:nvPr>
        </p:nvSpPr>
        <p:spPr/>
        <p:txBody>
          <a:bodyPr/>
          <a:lstStyle/>
          <a:p>
            <a:endParaRPr lang="en-US"/>
          </a:p>
        </p:txBody>
      </p:sp>
      <p:sp>
        <p:nvSpPr>
          <p:cNvPr id="9" name="Slide Number Placeholder 8">
            <a:extLst>
              <a:ext uri="{FF2B5EF4-FFF2-40B4-BE49-F238E27FC236}">
                <a16:creationId xmlns:a16="http://schemas.microsoft.com/office/drawing/2014/main" id="{D3C32B40-3B58-479B-A589-9823B0E14C8E}"/>
              </a:ext>
            </a:extLst>
          </p:cNvPr>
          <p:cNvSpPr>
            <a:spLocks noGrp="1"/>
          </p:cNvSpPr>
          <p:nvPr>
            <p:ph type="sldNum" sz="quarter" idx="17"/>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
        <p:nvSpPr>
          <p:cNvPr id="12" name="Footer Placeholder 3">
            <a:extLst>
              <a:ext uri="{FF2B5EF4-FFF2-40B4-BE49-F238E27FC236}">
                <a16:creationId xmlns:a16="http://schemas.microsoft.com/office/drawing/2014/main" id="{8D53ECFC-028B-4E16-9620-7FF8225BDC2F}"/>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t>Copyright © 2023 Accenture. All rights reserved.</a:t>
            </a:r>
          </a:p>
        </p:txBody>
      </p:sp>
    </p:spTree>
    <p:extLst>
      <p:ext uri="{BB962C8B-B14F-4D97-AF65-F5344CB8AC3E}">
        <p14:creationId xmlns:p14="http://schemas.microsoft.com/office/powerpoint/2010/main" val="3611671058"/>
      </p:ext>
    </p:extLst>
  </p:cSld>
  <p:clrMapOvr>
    <a:masterClrMapping/>
  </p:clrMapOvr>
  <p:extLst>
    <p:ext uri="{DCECCB84-F9BA-43D5-87BE-67443E8EF086}">
      <p15:sldGuideLst xmlns:p15="http://schemas.microsoft.com/office/powerpoint/2012/main"/>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hort Headline and Image 2">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8"/>
            <a:ext cx="5330952" cy="3047313"/>
          </a:xfrm>
        </p:spPr>
        <p:txBody>
          <a:bodyPr/>
          <a:lstStyle>
            <a:lvl1pPr marL="0" indent="0">
              <a:lnSpc>
                <a:spcPct val="90000"/>
              </a:lnSpc>
              <a:buNone/>
              <a:defRPr sz="2400">
                <a:solidFill>
                  <a:schemeClr val="tx1"/>
                </a:solidFill>
                <a:latin typeface="Palatino Linotype" panose="02040502050505030304" pitchFamily="18" charset="0"/>
              </a:defRPr>
            </a:lvl1pPr>
            <a:lvl2pPr marL="228594" indent="-228594">
              <a:buFont typeface="Arial" panose="020B0604020202020204" pitchFamily="34" charset="0"/>
              <a:buChar char="•"/>
              <a:defRPr sz="1800">
                <a:solidFill>
                  <a:schemeClr val="tx1"/>
                </a:solidFill>
              </a:defRPr>
            </a:lvl2pPr>
            <a:lvl3pPr marL="457189">
              <a:buFont typeface="Arial" panose="020B0503030202060203" pitchFamily="34" charset="0"/>
              <a:buChar char="–"/>
              <a:defRPr sz="1800">
                <a:solidFill>
                  <a:schemeClr val="tx1"/>
                </a:solidFill>
              </a:defRPr>
            </a:lvl3pPr>
            <a:lvl4pPr marL="685783">
              <a:buFont typeface="Arial" panose="020B0604020202020204" pitchFamily="34" charset="0"/>
              <a:buChar char="•"/>
              <a:defRPr sz="1600">
                <a:solidFill>
                  <a:schemeClr val="tx1"/>
                </a:solidFill>
              </a:defRPr>
            </a:lvl4pPr>
            <a:lvl5pPr marL="914377">
              <a:buFont typeface="Arial" panose="020B0503030202060203" pitchFamily="34" charset="0"/>
              <a:buChar char="–"/>
              <a:defRPr sz="1600">
                <a:solidFill>
                  <a:schemeClr val="tx1"/>
                </a:solidFill>
              </a:defRPr>
            </a:lvl5pPr>
          </a:lstStyle>
          <a:p>
            <a:pPr marL="0" marR="0" lvl="0" indent="0" algn="l" defTabSz="228594"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Place sub-headline here</a:t>
            </a:r>
            <a:r>
              <a:rPr lang="en-GB"/>
              <a:t> in Palatino Linotype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a:extLst>
              <a:ext uri="{FF2B5EF4-FFF2-40B4-BE49-F238E27FC236}">
                <a16:creationId xmlns:a16="http://schemas.microsoft.com/office/drawing/2014/main" id="{9742AFA2-2F86-4FC9-AB33-FE5A8DC3B4C5}"/>
              </a:ext>
            </a:extLst>
          </p:cNvPr>
          <p:cNvSpPr>
            <a:spLocks noChangeAspect="1"/>
          </p:cNvSpPr>
          <p:nvPr userDrawn="1"/>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
        <p:nvSpPr>
          <p:cNvPr id="4" name="Date Placeholder 3">
            <a:extLst>
              <a:ext uri="{FF2B5EF4-FFF2-40B4-BE49-F238E27FC236}">
                <a16:creationId xmlns:a16="http://schemas.microsoft.com/office/drawing/2014/main" id="{C71BDB60-63D2-4785-893C-E73763A3728F}"/>
              </a:ext>
            </a:extLst>
          </p:cNvPr>
          <p:cNvSpPr>
            <a:spLocks noGrp="1"/>
          </p:cNvSpPr>
          <p:nvPr>
            <p:ph type="dt" sz="half" idx="17"/>
          </p:nvPr>
        </p:nvSpPr>
        <p:spPr/>
        <p:txBody>
          <a:bodyPr/>
          <a:lstStyle/>
          <a:p>
            <a:endParaRPr lang="en-US"/>
          </a:p>
        </p:txBody>
      </p:sp>
      <p:sp>
        <p:nvSpPr>
          <p:cNvPr id="5" name="Slide Number Placeholder 4">
            <a:extLst>
              <a:ext uri="{FF2B5EF4-FFF2-40B4-BE49-F238E27FC236}">
                <a16:creationId xmlns:a16="http://schemas.microsoft.com/office/drawing/2014/main" id="{3BD511C9-42FA-4DE8-9CC5-2E1BE2E66433}"/>
              </a:ext>
            </a:extLst>
          </p:cNvPr>
          <p:cNvSpPr>
            <a:spLocks noGrp="1"/>
          </p:cNvSpPr>
          <p:nvPr>
            <p:ph type="sldNum" sz="quarter" idx="18"/>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
        <p:nvSpPr>
          <p:cNvPr id="13" name="Footer Placeholder 3">
            <a:extLst>
              <a:ext uri="{FF2B5EF4-FFF2-40B4-BE49-F238E27FC236}">
                <a16:creationId xmlns:a16="http://schemas.microsoft.com/office/drawing/2014/main" id="{F77C3923-DF26-4DDD-85E3-7AA6D35E27BF}"/>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t>Copyright © 2023 Accenture. All rights reserved.</a:t>
            </a:r>
          </a:p>
        </p:txBody>
      </p:sp>
    </p:spTree>
    <p:extLst>
      <p:ext uri="{BB962C8B-B14F-4D97-AF65-F5344CB8AC3E}">
        <p14:creationId xmlns:p14="http://schemas.microsoft.com/office/powerpoint/2010/main" val="2394241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5"/>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2" y="744434"/>
            <a:ext cx="4190999" cy="4976447"/>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2" y="1593669"/>
            <a:ext cx="4952999" cy="3277976"/>
          </a:xfrm>
        </p:spPr>
        <p:txBody>
          <a:bodyPr anchor="ctr"/>
          <a:lstStyle>
            <a:lvl1pPr>
              <a:defRPr sz="5400">
                <a:solidFill>
                  <a:schemeClr val="tx1"/>
                </a:solidFill>
              </a:defRPr>
            </a:lvl1pPr>
          </a:lstStyle>
          <a:p>
            <a:r>
              <a:rPr lang="en-US"/>
              <a:t>Place quote or key message here 54pt</a:t>
            </a:r>
          </a:p>
        </p:txBody>
      </p:sp>
      <p:sp>
        <p:nvSpPr>
          <p:cNvPr id="6" name="Date Placeholder 5">
            <a:extLst>
              <a:ext uri="{FF2B5EF4-FFF2-40B4-BE49-F238E27FC236}">
                <a16:creationId xmlns:a16="http://schemas.microsoft.com/office/drawing/2014/main" id="{91CC36B3-A978-4435-96FC-F8B3A1FA6663}"/>
              </a:ext>
            </a:extLst>
          </p:cNvPr>
          <p:cNvSpPr>
            <a:spLocks noGrp="1"/>
          </p:cNvSpPr>
          <p:nvPr>
            <p:ph type="dt" sz="half" idx="14"/>
          </p:nvPr>
        </p:nvSpPr>
        <p:spPr/>
        <p:txBody>
          <a:bodyPr/>
          <a:lstStyle/>
          <a:p>
            <a:endParaRPr lang="en-US"/>
          </a:p>
        </p:txBody>
      </p:sp>
      <p:sp>
        <p:nvSpPr>
          <p:cNvPr id="8" name="Slide Number Placeholder 7">
            <a:extLst>
              <a:ext uri="{FF2B5EF4-FFF2-40B4-BE49-F238E27FC236}">
                <a16:creationId xmlns:a16="http://schemas.microsoft.com/office/drawing/2014/main" id="{2DBAD95D-8CC0-461D-B13E-1E3ABF745642}"/>
              </a:ext>
            </a:extLst>
          </p:cNvPr>
          <p:cNvSpPr>
            <a:spLocks noGrp="1"/>
          </p:cNvSpPr>
          <p:nvPr>
            <p:ph type="sldNum" sz="quarter" idx="15"/>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763431787"/>
      </p:ext>
    </p:extLst>
  </p:cSld>
  <p:clrMapOvr>
    <a:masterClrMapping/>
  </p:clrMapOvr>
  <p:extLst>
    <p:ext uri="{DCECCB84-F9BA-43D5-87BE-67443E8EF086}">
      <p15:sldGuideLst xmlns:p15="http://schemas.microsoft.com/office/powerpoint/2012/main"/>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2" y="744434"/>
            <a:ext cx="4190999" cy="4976447"/>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2" y="1593669"/>
            <a:ext cx="4952999" cy="3277976"/>
          </a:xfrm>
        </p:spPr>
        <p:txBody>
          <a:bodyPr anchor="ctr"/>
          <a:lstStyle>
            <a:lvl1pPr>
              <a:defRPr sz="5400">
                <a:solidFill>
                  <a:schemeClr val="tx1"/>
                </a:solidFill>
              </a:defRPr>
            </a:lvl1pPr>
          </a:lstStyle>
          <a:p>
            <a:r>
              <a:rPr lang="en-US"/>
              <a:t>Place quote or key message here 54pt</a:t>
            </a:r>
          </a:p>
        </p:txBody>
      </p:sp>
      <p:sp>
        <p:nvSpPr>
          <p:cNvPr id="5" name="Date Placeholder 4">
            <a:extLst>
              <a:ext uri="{FF2B5EF4-FFF2-40B4-BE49-F238E27FC236}">
                <a16:creationId xmlns:a16="http://schemas.microsoft.com/office/drawing/2014/main" id="{1A786A7A-D9D5-47DA-82CE-8DBF6730F594}"/>
              </a:ext>
            </a:extLst>
          </p:cNvPr>
          <p:cNvSpPr>
            <a:spLocks noGrp="1"/>
          </p:cNvSpPr>
          <p:nvPr>
            <p:ph type="dt" sz="half" idx="14"/>
          </p:nvPr>
        </p:nvSpPr>
        <p:spPr/>
        <p:txBody>
          <a:bodyPr/>
          <a:lstStyle/>
          <a:p>
            <a:endParaRPr lang="en-US"/>
          </a:p>
        </p:txBody>
      </p:sp>
      <p:sp>
        <p:nvSpPr>
          <p:cNvPr id="6" name="Slide Number Placeholder 5">
            <a:extLst>
              <a:ext uri="{FF2B5EF4-FFF2-40B4-BE49-F238E27FC236}">
                <a16:creationId xmlns:a16="http://schemas.microsoft.com/office/drawing/2014/main" id="{4C844972-5B37-42E7-9449-D3BA0BF56090}"/>
              </a:ext>
            </a:extLst>
          </p:cNvPr>
          <p:cNvSpPr>
            <a:spLocks noGrp="1"/>
          </p:cNvSpPr>
          <p:nvPr>
            <p:ph type="sldNum" sz="quarter" idx="15"/>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3886077"/>
      </p:ext>
    </p:extLst>
  </p:cSld>
  <p:clrMapOvr>
    <a:masterClrMapping/>
  </p:clrMapOvr>
  <p:extLst>
    <p:ext uri="{DCECCB84-F9BA-43D5-87BE-67443E8EF086}">
      <p15:sldGuideLst xmlns:p15="http://schemas.microsoft.com/office/powerpoint/2012/main"/>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tatistics 1">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1" y="-2"/>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7"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1"/>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2" y="381001"/>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1"/>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3" y="381001"/>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2" y="3536950"/>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3" y="3536950"/>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9" y="-2"/>
            <a:ext cx="0" cy="631190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1"/>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3"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7" y="4646022"/>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3"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black">
          <a:xfrm>
            <a:off x="381470" y="6482516"/>
            <a:ext cx="191087" cy="202328"/>
          </a:xfrm>
          <a:prstGeom prst="rect">
            <a:avLst/>
          </a:prstGeom>
        </p:spPr>
      </p:pic>
      <p:sp>
        <p:nvSpPr>
          <p:cNvPr id="5" name="Date Placeholder 4">
            <a:extLst>
              <a:ext uri="{FF2B5EF4-FFF2-40B4-BE49-F238E27FC236}">
                <a16:creationId xmlns:a16="http://schemas.microsoft.com/office/drawing/2014/main" id="{A8ACEE3D-E490-48C4-9EDD-A3D64349DFA9}"/>
              </a:ext>
            </a:extLst>
          </p:cNvPr>
          <p:cNvSpPr>
            <a:spLocks noGrp="1"/>
          </p:cNvSpPr>
          <p:nvPr>
            <p:ph type="dt" sz="half" idx="25"/>
          </p:nvPr>
        </p:nvSpPr>
        <p:spPr/>
        <p:txBody>
          <a:bodyPr/>
          <a:lstStyle/>
          <a:p>
            <a:endParaRPr lang="en-US"/>
          </a:p>
        </p:txBody>
      </p:sp>
      <p:sp>
        <p:nvSpPr>
          <p:cNvPr id="6" name="Slide Number Placeholder 5">
            <a:extLst>
              <a:ext uri="{FF2B5EF4-FFF2-40B4-BE49-F238E27FC236}">
                <a16:creationId xmlns:a16="http://schemas.microsoft.com/office/drawing/2014/main" id="{0C04B91A-AC4F-4911-8401-AA8DD14F283A}"/>
              </a:ext>
            </a:extLst>
          </p:cNvPr>
          <p:cNvSpPr>
            <a:spLocks noGrp="1"/>
          </p:cNvSpPr>
          <p:nvPr>
            <p:ph type="sldNum" sz="quarter" idx="26"/>
          </p:nvPr>
        </p:nvSpPr>
        <p:spPr>
          <a:xfrm>
            <a:off x="11484746" y="6490025"/>
            <a:ext cx="326255"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
        <p:nvSpPr>
          <p:cNvPr id="26" name="Footer Placeholder 3">
            <a:extLst>
              <a:ext uri="{FF2B5EF4-FFF2-40B4-BE49-F238E27FC236}">
                <a16:creationId xmlns:a16="http://schemas.microsoft.com/office/drawing/2014/main" id="{85A95DA0-4CC3-42BB-A186-3CFB82C7DFEA}"/>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solidFill>
                  <a:schemeClr val="bg1">
                    <a:alpha val="75000"/>
                  </a:schemeClr>
                </a:solidFill>
              </a:rPr>
              <a:t>Copyright © 2023 Accenture. All rights reserved.</a:t>
            </a:r>
          </a:p>
        </p:txBody>
      </p:sp>
    </p:spTree>
    <p:extLst>
      <p:ext uri="{BB962C8B-B14F-4D97-AF65-F5344CB8AC3E}">
        <p14:creationId xmlns:p14="http://schemas.microsoft.com/office/powerpoint/2010/main" val="15754081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tatistic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B70CB6-23E9-4FFC-BB1B-65EBB0571979}"/>
              </a:ext>
            </a:extLst>
          </p:cNvPr>
          <p:cNvSpPr>
            <a:spLocks noGrp="1"/>
          </p:cNvSpPr>
          <p:nvPr>
            <p:ph type="title"/>
          </p:nvPr>
        </p:nvSpPr>
        <p:spPr>
          <a:xfrm>
            <a:off x="381001" y="380999"/>
            <a:ext cx="5333969" cy="2393952"/>
          </a:xfrm>
        </p:spPr>
        <p:txBody>
          <a:bodyPr anchor="ctr"/>
          <a:lstStyle/>
          <a:p>
            <a:r>
              <a:rPr lang="ja-JP" altLang="en-US"/>
              <a:t>マスター タイトルの書式設定</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1"/>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1001"/>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9" y="3538765"/>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7" y="4647838"/>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44" indent="-285744">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7" y="3538765"/>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5"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 </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9"/>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594" lvl="0" indent="-228594" algn="ctr"/>
            <a:r>
              <a:rPr lang="en-GB"/>
              <a:t>Drag picture to placeholder </a:t>
            </a:r>
          </a:p>
          <a:p>
            <a:pPr marL="228594" lvl="0" indent="-228594"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2" y="3538765"/>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5000" y="4647836"/>
            <a:ext cx="2285995" cy="1662795"/>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44" indent="-285744">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594" lvl="0" indent="-228594" algn="l" defTabSz="914377" rtl="0" eaLnBrk="1" latinLnBrk="0" hangingPunct="1">
              <a:lnSpc>
                <a:spcPct val="100000"/>
              </a:lnSpc>
              <a:spcBef>
                <a:spcPts val="0"/>
              </a:spcBef>
              <a:spcAft>
                <a:spcPts val="600"/>
              </a:spcAft>
            </a:pPr>
            <a:r>
              <a:rPr lang="en-US"/>
              <a:t>Stat headline</a:t>
            </a:r>
          </a:p>
          <a:p>
            <a:pPr marL="285744" lvl="1" indent="-285744" algn="l" defTabSz="914377" rtl="0" eaLnBrk="1" latinLnBrk="0" hangingPunct="1">
              <a:lnSpc>
                <a:spcPct val="100000"/>
              </a:lnSpc>
              <a:spcBef>
                <a:spcPts val="0"/>
              </a:spcBef>
              <a:spcAft>
                <a:spcPts val="0"/>
              </a:spcAft>
            </a:pPr>
            <a:r>
              <a:rPr lang="en-US"/>
              <a:t>Stat details 16pt</a:t>
            </a:r>
          </a:p>
          <a:p>
            <a:pPr marL="228594" lvl="2" indent="-228594" algn="l" defTabSz="914377" rtl="0" eaLnBrk="1" latinLnBrk="0" hangingPunct="1">
              <a:lnSpc>
                <a:spcPct val="100000"/>
              </a:lnSpc>
              <a:spcBef>
                <a:spcPts val="0"/>
              </a:spcBef>
              <a:spcAft>
                <a:spcPts val="0"/>
              </a:spcAft>
              <a:buFont typeface="Arial" panose="020B0604020202020204" pitchFamily="34" charset="0"/>
              <a:buChar char="•"/>
            </a:pPr>
            <a:r>
              <a:rPr lang="en-US"/>
              <a:t>Bullet point 16pt</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black">
          <a:xfrm>
            <a:off x="381470" y="6482516"/>
            <a:ext cx="191087" cy="202328"/>
          </a:xfrm>
          <a:prstGeom prst="rect">
            <a:avLst/>
          </a:prstGeom>
        </p:spPr>
      </p:pic>
      <p:sp>
        <p:nvSpPr>
          <p:cNvPr id="5" name="Date Placeholder 4">
            <a:extLst>
              <a:ext uri="{FF2B5EF4-FFF2-40B4-BE49-F238E27FC236}">
                <a16:creationId xmlns:a16="http://schemas.microsoft.com/office/drawing/2014/main" id="{5C40A698-E7DB-4624-B7D9-5624ABB23E77}"/>
              </a:ext>
            </a:extLst>
          </p:cNvPr>
          <p:cNvSpPr>
            <a:spLocks noGrp="1"/>
          </p:cNvSpPr>
          <p:nvPr>
            <p:ph type="dt" sz="half" idx="26"/>
          </p:nvPr>
        </p:nvSpPr>
        <p:spPr/>
        <p:txBody>
          <a:bodyPr/>
          <a:lstStyle/>
          <a:p>
            <a:endParaRPr lang="en-US"/>
          </a:p>
        </p:txBody>
      </p:sp>
      <p:sp>
        <p:nvSpPr>
          <p:cNvPr id="6" name="Slide Number Placeholder 5">
            <a:extLst>
              <a:ext uri="{FF2B5EF4-FFF2-40B4-BE49-F238E27FC236}">
                <a16:creationId xmlns:a16="http://schemas.microsoft.com/office/drawing/2014/main" id="{6AE00E20-EA02-4CDC-95F3-0B3EA7041BD7}"/>
              </a:ext>
            </a:extLst>
          </p:cNvPr>
          <p:cNvSpPr>
            <a:spLocks noGrp="1"/>
          </p:cNvSpPr>
          <p:nvPr>
            <p:ph type="sldNum" sz="quarter" idx="27"/>
          </p:nvPr>
        </p:nvSpPr>
        <p:spPr>
          <a:xfrm>
            <a:off x="11484746" y="6490025"/>
            <a:ext cx="326255"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
        <p:nvSpPr>
          <p:cNvPr id="26" name="Footer Placeholder 3">
            <a:extLst>
              <a:ext uri="{FF2B5EF4-FFF2-40B4-BE49-F238E27FC236}">
                <a16:creationId xmlns:a16="http://schemas.microsoft.com/office/drawing/2014/main" id="{270D0A86-B078-47E6-B09D-9429129BD768}"/>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solidFill>
                  <a:schemeClr val="bg1">
                    <a:alpha val="75000"/>
                  </a:schemeClr>
                </a:solidFill>
              </a:rPr>
              <a:t>Copyright © 2023 Accenture. All rights reserved.</a:t>
            </a:r>
          </a:p>
        </p:txBody>
      </p:sp>
    </p:spTree>
    <p:extLst>
      <p:ext uri="{BB962C8B-B14F-4D97-AF65-F5344CB8AC3E}">
        <p14:creationId xmlns:p14="http://schemas.microsoft.com/office/powerpoint/2010/main" val="1460546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Key Message Gradient Dark 1">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6"/>
            <a:ext cx="8656320" cy="2826151"/>
          </a:xfrm>
        </p:spPr>
        <p:txBody>
          <a:bodyPr anchor="ctr"/>
          <a:lstStyle>
            <a:lvl1pPr algn="ctr">
              <a:defRPr sz="5400">
                <a:solidFill>
                  <a:schemeClr val="tx1"/>
                </a:solidFill>
              </a:defRPr>
            </a:lvl1pPr>
          </a:lstStyle>
          <a:p>
            <a:r>
              <a:rPr lang="en-US"/>
              <a:t>Place key message here 54pt</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
        <p:nvSpPr>
          <p:cNvPr id="5" name="Date Placeholder 4">
            <a:extLst>
              <a:ext uri="{FF2B5EF4-FFF2-40B4-BE49-F238E27FC236}">
                <a16:creationId xmlns:a16="http://schemas.microsoft.com/office/drawing/2014/main" id="{B9B3ED2B-6496-48D2-9FCC-98A919B60AF9}"/>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2F85338B-4F4A-4077-99F7-2698BAA545F5}"/>
              </a:ext>
            </a:extLst>
          </p:cNvPr>
          <p:cNvSpPr>
            <a:spLocks noGrp="1"/>
          </p:cNvSpPr>
          <p:nvPr>
            <p:ph type="sldNum" sz="quarter" idx="11"/>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
        <p:nvSpPr>
          <p:cNvPr id="12" name="Footer Placeholder 3">
            <a:extLst>
              <a:ext uri="{FF2B5EF4-FFF2-40B4-BE49-F238E27FC236}">
                <a16:creationId xmlns:a16="http://schemas.microsoft.com/office/drawing/2014/main" id="{669CB13A-E4BB-46D3-936E-B4BD4E53CAA8}"/>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t>Copyright © 2023 Accenture. All rights reserved.</a:t>
            </a:r>
          </a:p>
        </p:txBody>
      </p:sp>
    </p:spTree>
    <p:extLst>
      <p:ext uri="{BB962C8B-B14F-4D97-AF65-F5344CB8AC3E}">
        <p14:creationId xmlns:p14="http://schemas.microsoft.com/office/powerpoint/2010/main" val="6066357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ey Message Mid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6"/>
            <a:ext cx="8656320" cy="2826151"/>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
        <p:nvSpPr>
          <p:cNvPr id="5" name="Date Placeholder 4">
            <a:extLst>
              <a:ext uri="{FF2B5EF4-FFF2-40B4-BE49-F238E27FC236}">
                <a16:creationId xmlns:a16="http://schemas.microsoft.com/office/drawing/2014/main" id="{B1D68B3B-7EEB-4EA8-993C-430603A166F3}"/>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5CFA01CF-71D3-40C7-8168-8E9BC701A2AC}"/>
              </a:ext>
            </a:extLst>
          </p:cNvPr>
          <p:cNvSpPr>
            <a:spLocks noGrp="1"/>
          </p:cNvSpPr>
          <p:nvPr>
            <p:ph type="sldNum" sz="quarter" idx="11"/>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
        <p:nvSpPr>
          <p:cNvPr id="12" name="Footer Placeholder 3">
            <a:extLst>
              <a:ext uri="{FF2B5EF4-FFF2-40B4-BE49-F238E27FC236}">
                <a16:creationId xmlns:a16="http://schemas.microsoft.com/office/drawing/2014/main" id="{CC9D1668-977E-453D-82ED-6ABCFF2804F3}"/>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t>Copyright © 2023 Accenture. All rights reserved.</a:t>
            </a:r>
          </a:p>
        </p:txBody>
      </p:sp>
    </p:spTree>
    <p:extLst>
      <p:ext uri="{BB962C8B-B14F-4D97-AF65-F5344CB8AC3E}">
        <p14:creationId xmlns:p14="http://schemas.microsoft.com/office/powerpoint/2010/main" val="1165241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6"/>
            <a:ext cx="8656320" cy="2826151"/>
          </a:xfrm>
        </p:spPr>
        <p:txBody>
          <a:bodyPr anchor="ctr"/>
          <a:lstStyle>
            <a:lvl1pPr algn="ctr">
              <a:defRPr sz="5400">
                <a:solidFill>
                  <a:schemeClr val="tx1"/>
                </a:solidFill>
              </a:defRPr>
            </a:lvl1pPr>
          </a:lstStyle>
          <a:p>
            <a:r>
              <a:rPr lang="en-US"/>
              <a:t>Place headline here 54pt</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70"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
        <p:nvSpPr>
          <p:cNvPr id="5" name="Date Placeholder 4">
            <a:extLst>
              <a:ext uri="{FF2B5EF4-FFF2-40B4-BE49-F238E27FC236}">
                <a16:creationId xmlns:a16="http://schemas.microsoft.com/office/drawing/2014/main" id="{13791A68-0526-4B10-8725-674ED46D4C53}"/>
              </a:ext>
            </a:extLst>
          </p:cNvPr>
          <p:cNvSpPr>
            <a:spLocks noGrp="1"/>
          </p:cNvSpPr>
          <p:nvPr>
            <p:ph type="dt" sz="half" idx="11"/>
          </p:nvPr>
        </p:nvSpPr>
        <p:spPr/>
        <p:txBody>
          <a:bodyPr/>
          <a:lstStyle/>
          <a:p>
            <a:endParaRPr lang="en-US"/>
          </a:p>
        </p:txBody>
      </p:sp>
      <p:sp>
        <p:nvSpPr>
          <p:cNvPr id="6" name="Slide Number Placeholder 5">
            <a:extLst>
              <a:ext uri="{FF2B5EF4-FFF2-40B4-BE49-F238E27FC236}">
                <a16:creationId xmlns:a16="http://schemas.microsoft.com/office/drawing/2014/main" id="{57CA03CB-4264-4F68-9F35-0391A50EF82E}"/>
              </a:ext>
            </a:extLst>
          </p:cNvPr>
          <p:cNvSpPr>
            <a:spLocks noGrp="1"/>
          </p:cNvSpPr>
          <p:nvPr>
            <p:ph type="sldNum" sz="quarter" idx="12"/>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6BF2708B-7411-439F-ACDE-ACBD46CABC03}"/>
              </a:ext>
            </a:extLst>
          </p:cNvPr>
          <p:cNvSpPr txBox="1">
            <a:spLocks/>
          </p:cNvSpPr>
          <p:nvPr userDrawn="1"/>
        </p:nvSpPr>
        <p:spPr>
          <a:xfrm>
            <a:off x="7315200" y="6493507"/>
            <a:ext cx="41148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94">
              <a:spcAft>
                <a:spcPts val="1200"/>
              </a:spcAft>
              <a:defRPr/>
            </a:pPr>
            <a:r>
              <a:rPr lang="en-US" sz="800"/>
              <a:t>Copyright © 2023 Accenture. All rights reserved.</a:t>
            </a:r>
          </a:p>
        </p:txBody>
      </p:sp>
    </p:spTree>
    <p:extLst>
      <p:ext uri="{BB962C8B-B14F-4D97-AF65-F5344CB8AC3E}">
        <p14:creationId xmlns:p14="http://schemas.microsoft.com/office/powerpoint/2010/main" val="1849946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10">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92875"/>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defTabSz="228577">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
        <p:nvSpPr>
          <p:cNvPr id="7" name="GTS_Purple" descr="Accenture Greater Than symbol in purple">
            <a:extLst>
              <a:ext uri="{FF2B5EF4-FFF2-40B4-BE49-F238E27FC236}">
                <a16:creationId xmlns:a16="http://schemas.microsoft.com/office/drawing/2014/main" id="{69957172-CD24-9C4D-A953-2D3EAFF56235}"/>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bg1"/>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sz="7999"/>
          </a:p>
        </p:txBody>
      </p:sp>
      <p:pic>
        <p:nvPicPr>
          <p:cNvPr id="9" name="Picture Placeholder 6">
            <a:extLst>
              <a:ext uri="{FF2B5EF4-FFF2-40B4-BE49-F238E27FC236}">
                <a16:creationId xmlns:a16="http://schemas.microsoft.com/office/drawing/2014/main" id="{837AEF0F-F82B-FA43-B164-41209F9E4FB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9402" y="172802"/>
            <a:ext cx="11833200" cy="6108003"/>
          </a:xfrm>
          <a:prstGeom prst="rect">
            <a:avLst/>
          </a:prstGeom>
        </p:spPr>
      </p:pic>
      <p:sp>
        <p:nvSpPr>
          <p:cNvPr id="11" name="Rectangle 10">
            <a:extLst>
              <a:ext uri="{FF2B5EF4-FFF2-40B4-BE49-F238E27FC236}">
                <a16:creationId xmlns:a16="http://schemas.microsoft.com/office/drawing/2014/main" id="{CD56C490-15C9-0243-8797-BC7F2F58541D}"/>
              </a:ext>
            </a:extLst>
          </p:cNvPr>
          <p:cNvSpPr/>
          <p:nvPr userDrawn="1"/>
        </p:nvSpPr>
        <p:spPr>
          <a:xfrm>
            <a:off x="172529" y="1990940"/>
            <a:ext cx="11840071" cy="4289865"/>
          </a:xfrm>
          <a:prstGeom prst="rect">
            <a:avLst/>
          </a:prstGeom>
          <a:gradFill flip="none" rotWithShape="1">
            <a:gsLst>
              <a:gs pos="0">
                <a:schemeClr val="tx1">
                  <a:alpha val="30000"/>
                </a:schemeClr>
              </a:gs>
              <a:gs pos="43000">
                <a:schemeClr val="tx1">
                  <a:alpha val="40000"/>
                </a:schemeClr>
              </a:gs>
              <a:gs pos="100000">
                <a:schemeClr val="bg1">
                  <a:shade val="100000"/>
                  <a:satMod val="11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675830375"/>
      </p:ext>
    </p:extLst>
  </p:cSld>
  <p:clrMapOvr>
    <a:masterClrMapping/>
  </p:clrMapOvr>
  <p:extLst>
    <p:ext uri="{DCECCB84-F9BA-43D5-87BE-67443E8EF086}">
      <p15:sldGuideLst xmlns:p15="http://schemas.microsoft.com/office/powerpoint/2012/main"/>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1"/>
            <a:ext cx="11430000" cy="800100"/>
          </a:xfrm>
        </p:spPr>
        <p:txBody>
          <a:bodyPr/>
          <a:lstStyle>
            <a:lvl1pPr>
              <a:defRPr sz="3600"/>
            </a:lvl1pPr>
          </a:lstStyle>
          <a:p>
            <a:r>
              <a:rPr lang="en-GB"/>
              <a:t>Place headline here (36pt, min 30pt)</a:t>
            </a:r>
            <a:endParaRPr lang="en-US"/>
          </a:p>
        </p:txBody>
      </p:sp>
      <p:sp>
        <p:nvSpPr>
          <p:cNvPr id="4" name="Date Placeholder 3">
            <a:extLst>
              <a:ext uri="{FF2B5EF4-FFF2-40B4-BE49-F238E27FC236}">
                <a16:creationId xmlns:a16="http://schemas.microsoft.com/office/drawing/2014/main" id="{0E7E258A-0B44-43BE-A3B3-ECE0D5D55A26}"/>
              </a:ext>
            </a:extLst>
          </p:cNvPr>
          <p:cNvSpPr>
            <a:spLocks noGrp="1"/>
          </p:cNvSpPr>
          <p:nvPr>
            <p:ph type="dt" sz="half" idx="10"/>
          </p:nvPr>
        </p:nvSpPr>
        <p:spPr/>
        <p:txBody>
          <a:bodyPr/>
          <a:lstStyle/>
          <a:p>
            <a:endParaRPr lang="en-US"/>
          </a:p>
        </p:txBody>
      </p:sp>
      <p:sp>
        <p:nvSpPr>
          <p:cNvPr id="5" name="Slide Number Placeholder 4">
            <a:extLst>
              <a:ext uri="{FF2B5EF4-FFF2-40B4-BE49-F238E27FC236}">
                <a16:creationId xmlns:a16="http://schemas.microsoft.com/office/drawing/2014/main" id="{5851A548-5D5A-420A-BF48-ADAACADF1608}"/>
              </a:ext>
            </a:extLst>
          </p:cNvPr>
          <p:cNvSpPr>
            <a:spLocks noGrp="1"/>
          </p:cNvSpPr>
          <p:nvPr>
            <p:ph type="sldNum" sz="quarter" idx="11"/>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57173597"/>
      </p:ext>
    </p:extLst>
  </p:cSld>
  <p:clrMapOvr>
    <a:masterClrMapping/>
  </p:clrMapOvr>
  <p:extLst>
    <p:ext uri="{DCECCB84-F9BA-43D5-87BE-67443E8EF086}">
      <p15:sldGuideLst xmlns:p15="http://schemas.microsoft.com/office/powerpoint/2012/main"/>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5040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980768"/>
            <a:ext cx="11430000" cy="360000"/>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endParaRPr lang="en-US"/>
          </a:p>
        </p:txBody>
      </p:sp>
      <p:sp>
        <p:nvSpPr>
          <p:cNvPr id="6" name="Date Placeholder 5">
            <a:extLst>
              <a:ext uri="{FF2B5EF4-FFF2-40B4-BE49-F238E27FC236}">
                <a16:creationId xmlns:a16="http://schemas.microsoft.com/office/drawing/2014/main" id="{0B3B5648-1933-4CE2-8092-54D37C74B7BA}"/>
              </a:ext>
            </a:extLst>
          </p:cNvPr>
          <p:cNvSpPr>
            <a:spLocks noGrp="1"/>
          </p:cNvSpPr>
          <p:nvPr>
            <p:ph type="dt" sz="half" idx="12"/>
          </p:nvPr>
        </p:nvSpPr>
        <p:spPr/>
        <p:txBody>
          <a:bodyPr/>
          <a:lstStyle/>
          <a:p>
            <a:endParaRPr lang="en-US"/>
          </a:p>
        </p:txBody>
      </p:sp>
      <p:sp>
        <p:nvSpPr>
          <p:cNvPr id="8" name="Slide Number Placeholder 7">
            <a:extLst>
              <a:ext uri="{FF2B5EF4-FFF2-40B4-BE49-F238E27FC236}">
                <a16:creationId xmlns:a16="http://schemas.microsoft.com/office/drawing/2014/main" id="{2D77EF44-2533-4C8A-9BCE-17E84D8B3A4B}"/>
              </a:ext>
            </a:extLst>
          </p:cNvPr>
          <p:cNvSpPr>
            <a:spLocks noGrp="1"/>
          </p:cNvSpPr>
          <p:nvPr>
            <p:ph type="sldNum" sz="quarter" idx="13"/>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582988666"/>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76A793-E8C8-48E9-8AD9-3AA610159E5D}"/>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704C117D-BB63-449A-A809-AA330D35AF64}"/>
              </a:ext>
            </a:extLst>
          </p:cNvPr>
          <p:cNvSpPr>
            <a:spLocks noGrp="1"/>
          </p:cNvSpPr>
          <p:nvPr>
            <p:ph type="sldNum" sz="quarter" idx="11"/>
          </p:nvPr>
        </p:nvSpPr>
        <p:spPr>
          <a:xfrm>
            <a:off x="11484746" y="6490025"/>
            <a:ext cx="326255"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5129592"/>
      </p:ext>
    </p:extLst>
  </p:cSld>
  <p:clrMapOvr>
    <a:masterClrMapping/>
  </p:clrMapOvr>
  <p:extLst>
    <p:ext uri="{DCECCB84-F9BA-43D5-87BE-67443E8EF086}">
      <p15:sldGuideLst xmlns:p15="http://schemas.microsoft.com/office/powerpoint/2012/main"/>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bg_white">
    <p:spTree>
      <p:nvGrpSpPr>
        <p:cNvPr id="1" name=""/>
        <p:cNvGrpSpPr/>
        <p:nvPr/>
      </p:nvGrpSpPr>
      <p:grpSpPr>
        <a:xfrm>
          <a:off x="0" y="0"/>
          <a:ext cx="0" cy="0"/>
          <a:chOff x="0" y="0"/>
          <a:chExt cx="0" cy="0"/>
        </a:xfrm>
      </p:grpSpPr>
      <p:sp>
        <p:nvSpPr>
          <p:cNvPr id="25" name="Shape 25"/>
          <p:cNvSpPr>
            <a:spLocks noGrp="1"/>
          </p:cNvSpPr>
          <p:nvPr>
            <p:ph type="title" hasCustomPrompt="1"/>
          </p:nvPr>
        </p:nvSpPr>
        <p:spPr>
          <a:xfrm>
            <a:off x="191999" y="154911"/>
            <a:ext cx="11808000" cy="576000"/>
          </a:xfrm>
          <a:prstGeom prst="rect">
            <a:avLst/>
          </a:prstGeom>
        </p:spPr>
        <p:txBody>
          <a:bodyPr>
            <a:noAutofit/>
          </a:bodyPr>
          <a:lstStyle>
            <a:lvl1pPr>
              <a:defRPr sz="2400">
                <a:latin typeface="+mj-lt"/>
                <a:ea typeface="Meiryo UI" panose="020B0604030504040204" pitchFamily="50" charset="-128"/>
              </a:defRPr>
            </a:lvl1pPr>
          </a:lstStyle>
          <a:p>
            <a:r>
              <a:rPr lang="en-US" altLang="ja-JP"/>
              <a:t>Click to add title</a:t>
            </a:r>
            <a:endParaRPr/>
          </a:p>
        </p:txBody>
      </p:sp>
      <p:sp>
        <p:nvSpPr>
          <p:cNvPr id="11" name="テキスト ボックス 10"/>
          <p:cNvSpPr txBox="1"/>
          <p:nvPr userDrawn="1"/>
        </p:nvSpPr>
        <p:spPr>
          <a:xfrm>
            <a:off x="11104119" y="6532157"/>
            <a:ext cx="764399" cy="2808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4" tIns="47624" rIns="47624" bIns="47624" numCol="1" spcCol="38100" rtlCol="0" anchor="ctr">
            <a:spAutoFit/>
          </a:bodyPr>
          <a:lstStyle/>
          <a:p>
            <a:pPr marL="0" marR="0" indent="0" algn="r" defTabSz="548377" rtl="0" fontAlgn="auto" latinLnBrk="0" hangingPunct="0">
              <a:lnSpc>
                <a:spcPct val="100000"/>
              </a:lnSpc>
              <a:spcBef>
                <a:spcPts val="0"/>
              </a:spcBef>
              <a:spcAft>
                <a:spcPts val="0"/>
              </a:spcAft>
              <a:buClrTx/>
              <a:buSzTx/>
              <a:buFontTx/>
              <a:buNone/>
              <a:tabLst/>
            </a:pPr>
            <a:fld id="{86CB4B4D-7CA3-9044-876B-883B54F8677D}" type="slidenum">
              <a:rPr lang="en-US" altLang="ja-JP" sz="1200" b="1" smtClean="0">
                <a:latin typeface="Rakuten Sans" panose="020B0503020203020204" pitchFamily="34" charset="0"/>
                <a:cs typeface="Rakuten Sans" panose="020B0503020203020204" pitchFamily="34" charset="0"/>
              </a:rPr>
              <a:pPr marL="0" marR="0" indent="0" algn="r" defTabSz="548377" rtl="0" fontAlgn="auto" latinLnBrk="0" hangingPunct="0">
                <a:lnSpc>
                  <a:spcPct val="100000"/>
                </a:lnSpc>
                <a:spcBef>
                  <a:spcPts val="0"/>
                </a:spcBef>
                <a:spcAft>
                  <a:spcPts val="0"/>
                </a:spcAft>
                <a:buClrTx/>
                <a:buSzTx/>
                <a:buFontTx/>
                <a:buNone/>
                <a:tabLst/>
              </a:pPr>
              <a:t>‹#›</a:t>
            </a:fld>
            <a:endParaRPr kumimoji="0" lang="ja-JP" altLang="en-US" sz="1200" b="1" i="0" u="none" strike="noStrike" cap="none" spc="0" normalizeH="0" baseline="0">
              <a:ln>
                <a:noFill/>
              </a:ln>
              <a:solidFill>
                <a:srgbClr val="000000"/>
              </a:solidFill>
              <a:effectLst/>
              <a:uFillTx/>
              <a:latin typeface="Rakuten Sans" panose="020B0503020203020204" pitchFamily="34" charset="0"/>
              <a:ea typeface="メイリオ" panose="020B0604030504040204" pitchFamily="50" charset="-128"/>
              <a:cs typeface="Rakuten Sans" panose="020B0503020203020204" pitchFamily="34" charset="0"/>
              <a:sym typeface="ヒラギノ角ゴ ProN W3"/>
            </a:endParaRPr>
          </a:p>
        </p:txBody>
      </p:sp>
      <p:sp>
        <p:nvSpPr>
          <p:cNvPr id="9" name="コンテンツ プレースホルダー 2"/>
          <p:cNvSpPr>
            <a:spLocks noGrp="1"/>
          </p:cNvSpPr>
          <p:nvPr userDrawn="1">
            <p:ph sz="quarter" idx="10" hasCustomPrompt="1"/>
          </p:nvPr>
        </p:nvSpPr>
        <p:spPr>
          <a:xfrm>
            <a:off x="192000" y="859769"/>
            <a:ext cx="11808000" cy="432000"/>
          </a:xfrm>
          <a:prstGeom prst="rect">
            <a:avLst/>
          </a:prstGeom>
        </p:spPr>
        <p:txBody>
          <a:bodyPr/>
          <a:lstStyle>
            <a:lvl1pPr marL="0" indent="0">
              <a:lnSpc>
                <a:spcPct val="100000"/>
              </a:lnSpc>
              <a:spcAft>
                <a:spcPts val="800"/>
              </a:spcAft>
              <a:defRPr sz="1600" b="0" i="0" baseline="0">
                <a:latin typeface="+mj-lt"/>
                <a:ea typeface="Meiryo UI" panose="020B0604030504040204" pitchFamily="50" charset="-128"/>
                <a:cs typeface="Meiryo UI" panose="020B0604030504040204" pitchFamily="50" charset="-128"/>
              </a:defRPr>
            </a:lvl1pPr>
            <a:lvl2pPr marL="360010" indent="-240006">
              <a:lnSpc>
                <a:spcPct val="100000"/>
              </a:lnSpc>
              <a:spcAft>
                <a:spcPts val="800"/>
              </a:spcAft>
              <a:defRPr sz="1600" baseline="0">
                <a:latin typeface="+mn-ea"/>
                <a:ea typeface="+mn-ea"/>
              </a:defRPr>
            </a:lvl2pPr>
            <a:lvl3pPr marL="720018" indent="-240006">
              <a:lnSpc>
                <a:spcPct val="100000"/>
              </a:lnSpc>
              <a:spcAft>
                <a:spcPts val="800"/>
              </a:spcAft>
              <a:defRPr sz="1600">
                <a:latin typeface="+mn-ea"/>
                <a:ea typeface="+mn-ea"/>
              </a:defRPr>
            </a:lvl3pPr>
            <a:lvl4pPr marL="1080028" indent="-240006">
              <a:lnSpc>
                <a:spcPct val="100000"/>
              </a:lnSpc>
              <a:spcAft>
                <a:spcPts val="800"/>
              </a:spcAft>
              <a:defRPr sz="1600">
                <a:latin typeface="+mn-ea"/>
                <a:ea typeface="+mn-ea"/>
              </a:defRPr>
            </a:lvl4pPr>
            <a:lvl5pPr marL="1440036" indent="-240006">
              <a:lnSpc>
                <a:spcPct val="100000"/>
              </a:lnSpc>
              <a:spcAft>
                <a:spcPts val="800"/>
              </a:spcAft>
              <a:defRPr sz="1600">
                <a:latin typeface="+mn-ea"/>
                <a:ea typeface="+mn-ea"/>
              </a:defRPr>
            </a:lvl5pPr>
            <a:lvl6pPr marL="1800046" indent="-240006">
              <a:lnSpc>
                <a:spcPct val="100000"/>
              </a:lnSpc>
              <a:spcAft>
                <a:spcPts val="800"/>
              </a:spcAft>
              <a:defRPr sz="1600">
                <a:latin typeface="+mn-ea"/>
                <a:ea typeface="+mn-ea"/>
              </a:defRPr>
            </a:lvl6pPr>
            <a:lvl7pPr marL="2160054" indent="-240006">
              <a:lnSpc>
                <a:spcPct val="100000"/>
              </a:lnSpc>
              <a:spcAft>
                <a:spcPts val="800"/>
              </a:spcAft>
              <a:defRPr sz="1600">
                <a:latin typeface="+mn-ea"/>
                <a:ea typeface="+mn-ea"/>
              </a:defRPr>
            </a:lvl7pPr>
            <a:lvl8pPr marL="2520064" indent="-240006">
              <a:lnSpc>
                <a:spcPct val="100000"/>
              </a:lnSpc>
              <a:spcAft>
                <a:spcPts val="800"/>
              </a:spcAft>
              <a:defRPr sz="1600">
                <a:latin typeface="+mn-ea"/>
                <a:ea typeface="+mn-ea"/>
              </a:defRPr>
            </a:lvl8pPr>
            <a:lvl9pPr marL="2880072" indent="-240006">
              <a:lnSpc>
                <a:spcPct val="100000"/>
              </a:lnSpc>
              <a:spcAft>
                <a:spcPts val="800"/>
              </a:spcAft>
              <a:defRPr sz="1600">
                <a:latin typeface="+mn-ea"/>
                <a:ea typeface="+mn-ea"/>
              </a:defRPr>
            </a:lvl9pPr>
          </a:lstStyle>
          <a:p>
            <a:pPr lvl="0"/>
            <a:r>
              <a:rPr kumimoji="1" lang="en-US" altLang="ja-JP"/>
              <a:t>Click to add object</a:t>
            </a:r>
            <a:endParaRPr kumimoji="1" lang="ja-JP" altLang="en-US"/>
          </a:p>
        </p:txBody>
      </p:sp>
    </p:spTree>
    <p:extLst>
      <p:ext uri="{BB962C8B-B14F-4D97-AF65-F5344CB8AC3E}">
        <p14:creationId xmlns:p14="http://schemas.microsoft.com/office/powerpoint/2010/main" val="3567851478"/>
      </p:ext>
    </p:extLst>
  </p:cSld>
  <p:clrMapOvr>
    <a:masterClrMapping/>
  </p:clrMapOvr>
  <p:transition spd="med"/>
  <p:extLst>
    <p:ext uri="{DCECCB84-F9BA-43D5-87BE-67443E8EF086}">
      <p15:sldGuideLst xmlns:p15="http://schemas.microsoft.com/office/powerpoint/2012/main"/>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3_Title and Contents">
    <p:spTree>
      <p:nvGrpSpPr>
        <p:cNvPr id="1" name=""/>
        <p:cNvGrpSpPr/>
        <p:nvPr/>
      </p:nvGrpSpPr>
      <p:grpSpPr>
        <a:xfrm>
          <a:off x="0" y="0"/>
          <a:ext cx="0" cy="0"/>
          <a:chOff x="0" y="0"/>
          <a:chExt cx="0" cy="0"/>
        </a:xfrm>
      </p:grpSpPr>
      <p:graphicFrame>
        <p:nvGraphicFramePr>
          <p:cNvPr id="5" name="オブジェクト 4" hidden="1"/>
          <p:cNvGraphicFramePr>
            <a:graphicFrameLocks noChangeAspect="1"/>
          </p:cNvGraphicFramePr>
          <p:nvPr userDrawn="1">
            <p:custDataLst>
              <p:tags r:id="rId1"/>
            </p:custDataLst>
            <p:extLst>
              <p:ext uri="{D42A27DB-BD31-4B8C-83A1-F6EECF244321}">
                <p14:modId xmlns:p14="http://schemas.microsoft.com/office/powerpoint/2010/main" val="1515427024"/>
              </p:ext>
            </p:extLst>
          </p:nvPr>
        </p:nvGraphicFramePr>
        <p:xfrm>
          <a:off x="1957" y="1592"/>
          <a:ext cx="1953" cy="1587"/>
        </p:xfrm>
        <a:graphic>
          <a:graphicData uri="http://schemas.openxmlformats.org/presentationml/2006/ole">
            <mc:AlternateContent xmlns:mc="http://schemas.openxmlformats.org/markup-compatibility/2006">
              <mc:Choice xmlns:v="urn:schemas-microsoft-com:vml" Requires="v">
                <p:oleObj name="think-cell スライド" r:id="rId3" imgW="270" imgH="270" progId="TCLayout.ActiveDocument.1">
                  <p:embed/>
                </p:oleObj>
              </mc:Choice>
              <mc:Fallback>
                <p:oleObj name="think-cell スライド" r:id="rId3" imgW="270" imgH="270" progId="TCLayout.ActiveDocument.1">
                  <p:embed/>
                  <p:pic>
                    <p:nvPicPr>
                      <p:cNvPr id="5" name="オブジェクト 4" hidden="1"/>
                      <p:cNvPicPr/>
                      <p:nvPr/>
                    </p:nvPicPr>
                    <p:blipFill>
                      <a:blip r:embed="rId4"/>
                      <a:stretch>
                        <a:fillRect/>
                      </a:stretch>
                    </p:blipFill>
                    <p:spPr>
                      <a:xfrm>
                        <a:off x="1957" y="1592"/>
                        <a:ext cx="1953" cy="1587"/>
                      </a:xfrm>
                      <a:prstGeom prst="rect">
                        <a:avLst/>
                      </a:prstGeom>
                    </p:spPr>
                  </p:pic>
                </p:oleObj>
              </mc:Fallback>
            </mc:AlternateContent>
          </a:graphicData>
        </a:graphic>
      </p:graphicFrame>
      <p:sp>
        <p:nvSpPr>
          <p:cNvPr id="2" name="タイトル 1"/>
          <p:cNvSpPr>
            <a:spLocks noGrp="1"/>
          </p:cNvSpPr>
          <p:nvPr>
            <p:ph type="title"/>
          </p:nvPr>
        </p:nvSpPr>
        <p:spPr>
          <a:xfrm>
            <a:off x="336000" y="194400"/>
            <a:ext cx="11520000" cy="720000"/>
          </a:xfrm>
        </p:spPr>
        <p:txBody>
          <a:bodyPr vert="horz" wrap="square" lIns="36000" tIns="36000" rIns="36000" bIns="36000" anchor="b" anchorCtr="0">
            <a:noAutofit/>
          </a:bodyPr>
          <a:lstStyle>
            <a:lvl1pPr marL="0" indent="0" algn="l">
              <a:lnSpc>
                <a:spcPct val="90000"/>
              </a:lnSpc>
              <a:spcBef>
                <a:spcPct val="0"/>
              </a:spcBef>
              <a:spcAft>
                <a:spcPct val="0"/>
              </a:spcAft>
              <a:buFontTx/>
              <a:buNone/>
              <a:defRPr sz="2600" b="1" i="0" baseline="0">
                <a:solidFill>
                  <a:srgbClr val="727CA3"/>
                </a:solidFill>
                <a:latin typeface="Arial" panose="020B0604020202020204" pitchFamily="34" charset="0"/>
                <a:ea typeface="Meiryo UI" panose="020B0604030504040204" pitchFamily="50" charset="-128"/>
              </a:defRPr>
            </a:lvl1pPr>
          </a:lstStyle>
          <a:p>
            <a:r>
              <a:rPr lang="ja-JP" altLang="en-US"/>
              <a:t>マスター タイトルの書式設定</a:t>
            </a:r>
          </a:p>
        </p:txBody>
      </p:sp>
      <p:sp>
        <p:nvSpPr>
          <p:cNvPr id="3" name="コンテンツ プレースホルダー 2"/>
          <p:cNvSpPr>
            <a:spLocks noGrp="1"/>
          </p:cNvSpPr>
          <p:nvPr>
            <p:ph idx="1"/>
          </p:nvPr>
        </p:nvSpPr>
        <p:spPr>
          <a:xfrm>
            <a:off x="336000" y="980999"/>
            <a:ext cx="11520000" cy="504000"/>
          </a:xfrm>
        </p:spPr>
        <p:txBody>
          <a:bodyPr wrap="square" lIns="36000" tIns="36000" rIns="36000" bIns="36000">
            <a:noAutofit/>
          </a:bodyPr>
          <a:lstStyle>
            <a:lvl1pPr marL="0" indent="0">
              <a:buNone/>
              <a:defRPr sz="2000" baseline="0">
                <a:latin typeface="Meiryo UI" panose="020B0604030504040204" pitchFamily="50" charset="-128"/>
                <a:ea typeface="Meiryo UI" panose="020B0604030504040204" pitchFamily="50" charset="-128"/>
              </a:defRPr>
            </a:lvl1pPr>
            <a:lvl2pPr>
              <a:defRPr sz="18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cxnSp>
        <p:nvCxnSpPr>
          <p:cNvPr id="4" name="Straight Connector 5"/>
          <p:cNvCxnSpPr>
            <a:cxnSpLocks/>
          </p:cNvCxnSpPr>
          <p:nvPr userDrawn="1"/>
        </p:nvCxnSpPr>
        <p:spPr>
          <a:xfrm>
            <a:off x="336001" y="909000"/>
            <a:ext cx="11856011" cy="0"/>
          </a:xfrm>
          <a:prstGeom prst="line">
            <a:avLst/>
          </a:prstGeom>
          <a:ln w="12700">
            <a:solidFill>
              <a:srgbClr val="727CA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98884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コンテンツ（メッセージあり）">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134810"/>
            <a:ext cx="10972800" cy="484745"/>
          </a:xfrm>
        </p:spPr>
        <p:txBody>
          <a:bodyPr>
            <a:noAutofit/>
          </a:bodyPr>
          <a:lstStyle>
            <a:lvl1pPr>
              <a:defRPr sz="3733" b="1">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マスター タイトルの書式設定</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6319" y="6332069"/>
            <a:ext cx="11083636" cy="147880"/>
          </a:xfrm>
          <a:prstGeom prst="rect">
            <a:avLst/>
          </a:prstGeom>
        </p:spPr>
      </p:pic>
      <p:pic>
        <p:nvPicPr>
          <p:cNvPr id="11" name="図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45945" y="6442560"/>
            <a:ext cx="1115113" cy="229389"/>
          </a:xfrm>
          <a:prstGeom prst="rect">
            <a:avLst/>
          </a:prstGeom>
        </p:spPr>
      </p:pic>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4187" y="644691"/>
            <a:ext cx="11083636" cy="147880"/>
          </a:xfrm>
          <a:prstGeom prst="rect">
            <a:avLst/>
          </a:prstGeom>
        </p:spPr>
      </p:pic>
      <p:sp>
        <p:nvSpPr>
          <p:cNvPr id="6" name="テキスト プレースホルダー 5"/>
          <p:cNvSpPr>
            <a:spLocks noGrp="1"/>
          </p:cNvSpPr>
          <p:nvPr>
            <p:ph type="body" sz="quarter" idx="10"/>
          </p:nvPr>
        </p:nvSpPr>
        <p:spPr>
          <a:xfrm>
            <a:off x="631737" y="718632"/>
            <a:ext cx="10972800" cy="620205"/>
          </a:xfrm>
          <a:noFill/>
        </p:spPr>
        <p:txBody>
          <a:bodyPr vert="horz" wrap="square" lIns="91440" tIns="45720" rIns="91440" bIns="45720" rtlCol="0" anchor="t">
            <a:noAutofit/>
          </a:bodyPr>
          <a:lstStyle>
            <a:lvl1pPr>
              <a:defRPr lang="ja-JP" altLang="en-US" sz="2133" u="none" smtClean="0">
                <a:latin typeface="Meiryo UI" panose="020B0604030504040204" pitchFamily="50" charset="-128"/>
                <a:ea typeface="Meiryo UI" panose="020B0604030504040204" pitchFamily="50" charset="-128"/>
                <a:cs typeface="Meiryo UI" panose="020B0604030504040204" pitchFamily="50" charset="-128"/>
              </a:defRPr>
            </a:lvl1pPr>
            <a:lvl2pPr>
              <a:defRPr lang="ja-JP" altLang="en-US" sz="2400" smtClean="0"/>
            </a:lvl2pPr>
            <a:lvl3pPr>
              <a:defRPr lang="ja-JP" altLang="en-US" sz="2400" smtClean="0"/>
            </a:lvl3pPr>
            <a:lvl4pPr>
              <a:defRPr lang="ja-JP" altLang="en-US" sz="2400" smtClean="0"/>
            </a:lvl4pPr>
            <a:lvl5pPr>
              <a:defRPr lang="ja-JP" altLang="en-US" sz="2400"/>
            </a:lvl5pPr>
          </a:lstStyle>
          <a:p>
            <a:pPr marL="0" lvl="0" indent="0">
              <a:buNone/>
            </a:pPr>
            <a:r>
              <a:rPr kumimoji="1" lang="ja-JP" altLang="en-US"/>
              <a:t>マスター テキストの書式設定</a:t>
            </a:r>
          </a:p>
        </p:txBody>
      </p:sp>
      <p:sp>
        <p:nvSpPr>
          <p:cNvPr id="10" name="テキスト ボックス 9">
            <a:extLst>
              <a:ext uri="{FF2B5EF4-FFF2-40B4-BE49-F238E27FC236}">
                <a16:creationId xmlns:a16="http://schemas.microsoft.com/office/drawing/2014/main" id="{E6021FEC-2802-40CE-8CC0-0343C711C518}"/>
              </a:ext>
            </a:extLst>
          </p:cNvPr>
          <p:cNvSpPr txBox="1"/>
          <p:nvPr userDrawn="1"/>
        </p:nvSpPr>
        <p:spPr>
          <a:xfrm>
            <a:off x="8528437" y="6621178"/>
            <a:ext cx="2757969" cy="235898"/>
          </a:xfrm>
          <a:prstGeom prst="rect">
            <a:avLst/>
          </a:prstGeom>
          <a:noFill/>
        </p:spPr>
        <p:txBody>
          <a:bodyPr wrap="square" rtlCol="0">
            <a:spAutoFit/>
          </a:bodyPr>
          <a:lstStyle/>
          <a:p>
            <a:pPr algn="ctr"/>
            <a:r>
              <a:rPr kumimoji="1" lang="en-US" altLang="ja-JP" sz="933">
                <a:solidFill>
                  <a:schemeClr val="bg1">
                    <a:lumMod val="65000"/>
                  </a:schemeClr>
                </a:solidFill>
                <a:latin typeface="Meiryo UI" panose="020B0604030504040204" pitchFamily="50" charset="-128"/>
                <a:ea typeface="Meiryo UI" panose="020B0604030504040204" pitchFamily="50" charset="-128"/>
              </a:rPr>
              <a:t>CONFIDENTIAL ©2019 ARISE analytics</a:t>
            </a:r>
            <a:endParaRPr kumimoji="1" lang="ja-JP" altLang="en-US" sz="933">
              <a:solidFill>
                <a:schemeClr val="bg1">
                  <a:lumMod val="65000"/>
                </a:schemeClr>
              </a:solidFill>
              <a:latin typeface="Meiryo UI" panose="020B0604030504040204" pitchFamily="50" charset="-128"/>
              <a:ea typeface="Meiryo UI" panose="020B0604030504040204" pitchFamily="50" charset="-128"/>
            </a:endParaRPr>
          </a:p>
        </p:txBody>
      </p:sp>
      <p:sp>
        <p:nvSpPr>
          <p:cNvPr id="5" name="テキスト プレースホルダー 4">
            <a:extLst>
              <a:ext uri="{FF2B5EF4-FFF2-40B4-BE49-F238E27FC236}">
                <a16:creationId xmlns:a16="http://schemas.microsoft.com/office/drawing/2014/main" id="{D401C647-202F-49F1-A400-939D14AFAAE9}"/>
              </a:ext>
            </a:extLst>
          </p:cNvPr>
          <p:cNvSpPr>
            <a:spLocks noGrp="1"/>
          </p:cNvSpPr>
          <p:nvPr>
            <p:ph type="body" sz="quarter" idx="11"/>
          </p:nvPr>
        </p:nvSpPr>
        <p:spPr>
          <a:xfrm>
            <a:off x="585647" y="6436348"/>
            <a:ext cx="7201296" cy="384000"/>
          </a:xfrm>
        </p:spPr>
        <p:txBody>
          <a:bodyPr tIns="0" bIns="0">
            <a:noAutofit/>
          </a:bodyPr>
          <a:lstStyle>
            <a:lvl1pPr marL="357690" indent="-357690">
              <a:spcBef>
                <a:spcPts val="0"/>
              </a:spcBef>
              <a:tabLst>
                <a:tab pos="357690" algn="l"/>
              </a:tabLst>
              <a:defRPr sz="1200">
                <a:latin typeface="Meiryo UI" panose="020B0604030504040204" pitchFamily="50" charset="-128"/>
                <a:ea typeface="Meiryo UI" panose="020B0604030504040204" pitchFamily="50" charset="-128"/>
              </a:defRPr>
            </a:lvl1pPr>
          </a:lstStyle>
          <a:p>
            <a:pPr lvl="0"/>
            <a:r>
              <a:rPr kumimoji="1" lang="ja-JP" altLang="en-US"/>
              <a:t>マスター テキストの書式設定</a:t>
            </a:r>
            <a:endParaRPr kumimoji="1" lang="en-US" altLang="ja-JP"/>
          </a:p>
        </p:txBody>
      </p:sp>
      <p:sp>
        <p:nvSpPr>
          <p:cNvPr id="15" name="TextBox 14">
            <a:extLst>
              <a:ext uri="{FF2B5EF4-FFF2-40B4-BE49-F238E27FC236}">
                <a16:creationId xmlns:a16="http://schemas.microsoft.com/office/drawing/2014/main" id="{1FC07AC6-8FD5-4C3B-B917-FFBD537F977C}"/>
              </a:ext>
            </a:extLst>
          </p:cNvPr>
          <p:cNvSpPr txBox="1"/>
          <p:nvPr userDrawn="1"/>
        </p:nvSpPr>
        <p:spPr>
          <a:xfrm>
            <a:off x="10992544" y="6465600"/>
            <a:ext cx="888000" cy="350400"/>
          </a:xfrm>
          <a:prstGeom prst="rect">
            <a:avLst/>
          </a:prstGeom>
          <a:noFill/>
        </p:spPr>
        <p:txBody>
          <a:bodyPr wrap="square" lIns="0" tIns="0" rIns="0" bIns="0" rtlCol="0" anchor="ctr" anchorCtr="0">
            <a:noAutofit/>
          </a:bodyPr>
          <a:lstStyle/>
          <a:p>
            <a:pPr algn="ctr"/>
            <a:fld id="{597A8DCA-8F96-49CD-B4D5-7AC92F955860}" type="slidenum">
              <a:rPr lang="en-CA" sz="3200" b="1" smtClean="0">
                <a:solidFill>
                  <a:srgbClr val="7F7F7F"/>
                </a:solidFill>
                <a:latin typeface="Meiryo UI" pitchFamily="50" charset="-128"/>
                <a:ea typeface="Meiryo UI" pitchFamily="50" charset="-128"/>
                <a:cs typeface="Meiryo UI" pitchFamily="50" charset="-128"/>
              </a:rPr>
              <a:pPr algn="ctr"/>
              <a:t>‹#›</a:t>
            </a:fld>
            <a:endParaRPr lang="en-CA" sz="3200" b="1">
              <a:solidFill>
                <a:srgbClr val="7F7F7F"/>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389814339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資料">
    <p:spTree>
      <p:nvGrpSpPr>
        <p:cNvPr id="1" name=""/>
        <p:cNvGrpSpPr/>
        <p:nvPr/>
      </p:nvGrpSpPr>
      <p:grpSpPr>
        <a:xfrm>
          <a:off x="0" y="0"/>
          <a:ext cx="0" cy="0"/>
          <a:chOff x="0" y="0"/>
          <a:chExt cx="0" cy="0"/>
        </a:xfrm>
      </p:grpSpPr>
      <p:graphicFrame>
        <p:nvGraphicFramePr>
          <p:cNvPr id="3" name="オブジェクト 2" hidden="1">
            <a:extLst>
              <a:ext uri="{FF2B5EF4-FFF2-40B4-BE49-F238E27FC236}">
                <a16:creationId xmlns:a16="http://schemas.microsoft.com/office/drawing/2014/main" id="{78BA5CC5-FD1F-41D5-A62A-5B826C9FC1DA}"/>
              </a:ext>
            </a:extLst>
          </p:cNvPr>
          <p:cNvGraphicFramePr>
            <a:graphicFrameLocks noChangeAspect="1"/>
          </p:cNvGraphicFramePr>
          <p:nvPr userDrawn="1">
            <p:custDataLst>
              <p:tags r:id="rId1"/>
            </p:custDataLst>
            <p:extLst>
              <p:ext uri="{D42A27DB-BD31-4B8C-83A1-F6EECF244321}">
                <p14:modId xmlns:p14="http://schemas.microsoft.com/office/powerpoint/2010/main" val="2805280972"/>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4" imgW="590" imgH="605" progId="TCLayout.ActiveDocument.1">
                  <p:embed/>
                </p:oleObj>
              </mc:Choice>
              <mc:Fallback>
                <p:oleObj name="think-cell スライド" r:id="rId4" imgW="590" imgH="605" progId="TCLayout.ActiveDocument.1">
                  <p:embed/>
                  <p:pic>
                    <p:nvPicPr>
                      <p:cNvPr id="3" name="オブジェクト 2" hidden="1">
                        <a:extLst>
                          <a:ext uri="{FF2B5EF4-FFF2-40B4-BE49-F238E27FC236}">
                            <a16:creationId xmlns:a16="http://schemas.microsoft.com/office/drawing/2014/main" id="{78BA5CC5-FD1F-41D5-A62A-5B826C9FC1DA}"/>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2" name="正方形/長方形 1" hidden="1">
            <a:extLst>
              <a:ext uri="{FF2B5EF4-FFF2-40B4-BE49-F238E27FC236}">
                <a16:creationId xmlns:a16="http://schemas.microsoft.com/office/drawing/2014/main" id="{1808ADB8-0A8A-424A-BB75-AE716B603396}"/>
              </a:ext>
            </a:extLst>
          </p:cNvPr>
          <p:cNvSpPr/>
          <p:nvPr userDrawn="1">
            <p:custDataLst>
              <p:tags r:id="rId2"/>
            </p:custDataLst>
          </p:nvPr>
        </p:nvSpPr>
        <p:spPr>
          <a:xfrm>
            <a:off x="1" y="1"/>
            <a:ext cx="158751" cy="1587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US" altLang="ja-JP" sz="3200" b="1" i="0" baseline="0">
              <a:latin typeface="Meiryo UI" panose="020B0604030504040204" pitchFamily="50" charset="-128"/>
              <a:ea typeface="Meiryo UI" panose="020B0604030504040204" pitchFamily="50" charset="-128"/>
              <a:cs typeface="+mj-cs"/>
              <a:sym typeface="Meiryo UI" panose="020B0604030504040204" pitchFamily="50" charset="-128"/>
            </a:endParaRPr>
          </a:p>
        </p:txBody>
      </p:sp>
      <p:sp>
        <p:nvSpPr>
          <p:cNvPr id="13" name="Footer Placeholder 3">
            <a:extLst>
              <a:ext uri="{FF2B5EF4-FFF2-40B4-BE49-F238E27FC236}">
                <a16:creationId xmlns:a16="http://schemas.microsoft.com/office/drawing/2014/main" id="{4BAA16DF-5FBD-47B8-B21A-6DF8DEC30EE1}"/>
              </a:ext>
            </a:extLst>
          </p:cNvPr>
          <p:cNvSpPr txBox="1">
            <a:spLocks/>
          </p:cNvSpPr>
          <p:nvPr userDrawn="1"/>
        </p:nvSpPr>
        <p:spPr>
          <a:xfrm>
            <a:off x="7255443" y="6658169"/>
            <a:ext cx="4114800" cy="140400"/>
          </a:xfrm>
          <a:prstGeom prst="rect">
            <a:avLst/>
          </a:prstGeom>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latin typeface="Meiryo UI" panose="020B0604030504040204" pitchFamily="50" charset="-128"/>
                <a:ea typeface="Meiryo UI" panose="020B0604030504040204" pitchFamily="50" charset="-128"/>
              </a:rPr>
              <a:t>Copyright © 2021 Accenture. All rights reserved.</a:t>
            </a:r>
            <a:endParaRPr lang="en-GB" sz="800">
              <a:latin typeface="Meiryo UI" panose="020B0604030504040204" pitchFamily="50" charset="-128"/>
              <a:ea typeface="Meiryo UI" panose="020B0604030504040204" pitchFamily="50" charset="-128"/>
            </a:endParaRPr>
          </a:p>
        </p:txBody>
      </p:sp>
      <p:sp>
        <p:nvSpPr>
          <p:cNvPr id="15" name="Slide Number Placeholder 4">
            <a:extLst>
              <a:ext uri="{FF2B5EF4-FFF2-40B4-BE49-F238E27FC236}">
                <a16:creationId xmlns:a16="http://schemas.microsoft.com/office/drawing/2014/main" id="{2091E3E8-55FC-4F86-8E0B-25B1488EE930}"/>
              </a:ext>
            </a:extLst>
          </p:cNvPr>
          <p:cNvSpPr txBox="1">
            <a:spLocks/>
          </p:cNvSpPr>
          <p:nvPr userDrawn="1"/>
        </p:nvSpPr>
        <p:spPr>
          <a:xfrm>
            <a:off x="11496675" y="6658169"/>
            <a:ext cx="365268" cy="140400"/>
          </a:xfrm>
          <a:prstGeom prst="rect">
            <a:avLst/>
          </a:prstGeom>
          <a:effectLst>
            <a:outerShdw sx="0" sy="0" rotWithShape="0">
              <a:scrgbClr r="0" g="0" b="0"/>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2F7A32-C1EA-4F7E-B0A2-7FCB5BFE90DE}" type="slidenum">
              <a:rPr lang="en-AU" sz="1400" b="1" strike="noStrike" kern="0" spc="0" normalizeH="0" smtClean="0">
                <a:solidFill>
                  <a:schemeClr val="tx1">
                    <a:alpha val="50000"/>
                  </a:schemeClr>
                </a:solidFill>
                <a:effectLst/>
                <a:latin typeface="Meiryo UI" panose="020B0604030504040204" pitchFamily="50" charset="-128"/>
                <a:ea typeface="Meiryo UI" panose="020B0604030504040204" pitchFamily="50" charset="-128"/>
              </a:rPr>
              <a:pPr/>
              <a:t>‹#›</a:t>
            </a:fld>
            <a:endParaRPr lang="en-AU" sz="1400" b="1" strike="noStrike" kern="0" spc="0" normalizeH="0">
              <a:solidFill>
                <a:schemeClr val="tx1">
                  <a:alpha val="50000"/>
                </a:schemeClr>
              </a:solidFill>
              <a:effectLst/>
              <a:latin typeface="Meiryo UI" panose="020B0604030504040204" pitchFamily="50" charset="-128"/>
              <a:ea typeface="Meiryo UI" panose="020B0604030504040204" pitchFamily="50" charset="-128"/>
            </a:endParaRPr>
          </a:p>
        </p:txBody>
      </p:sp>
      <p:sp>
        <p:nvSpPr>
          <p:cNvPr id="5" name="Subtitle">
            <a:extLst>
              <a:ext uri="{FF2B5EF4-FFF2-40B4-BE49-F238E27FC236}">
                <a16:creationId xmlns:a16="http://schemas.microsoft.com/office/drawing/2014/main" id="{9DBF2D0D-A8BC-9086-163D-9E28C9CCDB86}"/>
              </a:ext>
            </a:extLst>
          </p:cNvPr>
          <p:cNvSpPr>
            <a:spLocks noGrp="1"/>
          </p:cNvSpPr>
          <p:nvPr>
            <p:ph type="body" sz="quarter" idx="37" hasCustomPrompt="1"/>
          </p:nvPr>
        </p:nvSpPr>
        <p:spPr>
          <a:xfrm>
            <a:off x="300779" y="1144404"/>
            <a:ext cx="11376000" cy="307648"/>
          </a:xfrm>
          <a:prstGeom prst="rect">
            <a:avLst/>
          </a:prstGeom>
        </p:spPr>
        <p:txBody>
          <a:bodyPr wrap="square" tIns="0" anchor="t">
            <a:spAutoFit/>
          </a:bodyPr>
          <a:lstStyle>
            <a:lvl1pPr marL="0" marR="0" indent="0" algn="l" defTabSz="1734419" rtl="0" eaLnBrk="1" fontAlgn="auto" latinLnBrk="0" hangingPunct="1">
              <a:lnSpc>
                <a:spcPct val="100000"/>
              </a:lnSpc>
              <a:spcBef>
                <a:spcPts val="0"/>
              </a:spcBef>
              <a:spcAft>
                <a:spcPts val="0"/>
              </a:spcAft>
              <a:buClrTx/>
              <a:buSzTx/>
              <a:buFont typeface="Arial" charset="0"/>
              <a:buNone/>
              <a:tabLst/>
              <a:defRPr sz="1999" b="0">
                <a:solidFill>
                  <a:schemeClr val="tx1"/>
                </a:solidFill>
                <a:latin typeface="Graphik" panose="020B0503030202060203" pitchFamily="34" charset="0"/>
                <a:ea typeface="Meiryo UI" panose="020B0604030504040204" pitchFamily="50" charset="-128"/>
              </a:defRPr>
            </a:lvl1pPr>
          </a:lstStyle>
          <a:p>
            <a:pPr marL="0" marR="0" lvl="0" indent="0" algn="l" defTabSz="1734419"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6" name="Subtitle">
            <a:extLst>
              <a:ext uri="{FF2B5EF4-FFF2-40B4-BE49-F238E27FC236}">
                <a16:creationId xmlns:a16="http://schemas.microsoft.com/office/drawing/2014/main" id="{12F251DF-20CA-72D7-A29D-FB1A17FA3DA7}"/>
              </a:ext>
            </a:extLst>
          </p:cNvPr>
          <p:cNvSpPr>
            <a:spLocks noGrp="1"/>
          </p:cNvSpPr>
          <p:nvPr>
            <p:ph type="body" sz="quarter" idx="36" hasCustomPrompt="1"/>
          </p:nvPr>
        </p:nvSpPr>
        <p:spPr>
          <a:xfrm>
            <a:off x="300779" y="284877"/>
            <a:ext cx="11376000" cy="276999"/>
          </a:xfrm>
          <a:prstGeom prst="rect">
            <a:avLst/>
          </a:prstGeom>
        </p:spPr>
        <p:txBody>
          <a:bodyPr wrap="square" tIns="0" anchor="ctr">
            <a:spAutoFit/>
          </a:bodyPr>
          <a:lstStyle>
            <a:lvl1pPr marL="0" marR="0" indent="0" algn="l" defTabSz="1734419" rtl="0" eaLnBrk="1" fontAlgn="auto" latinLnBrk="0" hangingPunct="1">
              <a:lnSpc>
                <a:spcPct val="100000"/>
              </a:lnSpc>
              <a:spcBef>
                <a:spcPts val="0"/>
              </a:spcBef>
              <a:spcAft>
                <a:spcPts val="0"/>
              </a:spcAft>
              <a:buClrTx/>
              <a:buSzTx/>
              <a:buFont typeface="Arial" charset="0"/>
              <a:buNone/>
              <a:tabLst/>
              <a:defRPr sz="1800" b="0">
                <a:solidFill>
                  <a:schemeClr val="accent1"/>
                </a:solidFill>
                <a:latin typeface="Graphik" panose="020B0503030202060203" pitchFamily="34" charset="0"/>
                <a:ea typeface="Meiryo UI" panose="020B0604030504040204" pitchFamily="50" charset="-128"/>
              </a:defRPr>
            </a:lvl1pPr>
          </a:lstStyle>
          <a:p>
            <a:pPr marL="0" marR="0" lvl="0" indent="0" algn="l" defTabSz="1734419"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7" name="Title 2">
            <a:extLst>
              <a:ext uri="{FF2B5EF4-FFF2-40B4-BE49-F238E27FC236}">
                <a16:creationId xmlns:a16="http://schemas.microsoft.com/office/drawing/2014/main" id="{7FB24D9E-3EEE-3FFA-A03E-7CEB4D268D11}"/>
              </a:ext>
            </a:extLst>
          </p:cNvPr>
          <p:cNvSpPr>
            <a:spLocks noGrp="1"/>
          </p:cNvSpPr>
          <p:nvPr>
            <p:ph type="title" hasCustomPrompt="1"/>
          </p:nvPr>
        </p:nvSpPr>
        <p:spPr>
          <a:xfrm>
            <a:off x="300779" y="645732"/>
            <a:ext cx="11376000" cy="432000"/>
          </a:xfrm>
        </p:spPr>
        <p:txBody>
          <a:bodyPr anchor="b"/>
          <a:lstStyle>
            <a:lvl1pPr>
              <a:lnSpc>
                <a:spcPct val="80000"/>
              </a:lnSpc>
              <a:defRPr sz="3200" b="1">
                <a:latin typeface="Graphik" panose="020B0503030202060203" pitchFamily="34" charset="0"/>
                <a:ea typeface="Meiryo UI" panose="020B0604030504040204" pitchFamily="50" charset="-128"/>
              </a:defRPr>
            </a:lvl1pPr>
          </a:lstStyle>
          <a:p>
            <a:r>
              <a:rPr lang="en-US"/>
              <a:t>Click to edit Master title</a:t>
            </a:r>
            <a:endParaRPr lang="en-GB"/>
          </a:p>
        </p:txBody>
      </p:sp>
    </p:spTree>
    <p:extLst>
      <p:ext uri="{BB962C8B-B14F-4D97-AF65-F5344CB8AC3E}">
        <p14:creationId xmlns:p14="http://schemas.microsoft.com/office/powerpoint/2010/main" val="193048101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FULL wt MESSAGE">
    <p:spTree>
      <p:nvGrpSpPr>
        <p:cNvPr id="1" name=""/>
        <p:cNvGrpSpPr/>
        <p:nvPr/>
      </p:nvGrpSpPr>
      <p:grpSpPr>
        <a:xfrm>
          <a:off x="0" y="0"/>
          <a:ext cx="0" cy="0"/>
          <a:chOff x="0" y="0"/>
          <a:chExt cx="0" cy="0"/>
        </a:xfrm>
      </p:grpSpPr>
      <p:graphicFrame>
        <p:nvGraphicFramePr>
          <p:cNvPr id="3" name="オブジェクト 2" hidden="1">
            <a:extLst>
              <a:ext uri="{FF2B5EF4-FFF2-40B4-BE49-F238E27FC236}">
                <a16:creationId xmlns:a16="http://schemas.microsoft.com/office/drawing/2014/main" id="{78BA5CC5-FD1F-41D5-A62A-5B826C9FC1DA}"/>
              </a:ext>
            </a:extLst>
          </p:cNvPr>
          <p:cNvGraphicFramePr>
            <a:graphicFrameLocks noChangeAspect="1"/>
          </p:cNvGraphicFramePr>
          <p:nvPr userDrawn="1">
            <p:custDataLst>
              <p:tags r:id="rId1"/>
            </p:custDataLst>
            <p:extLst>
              <p:ext uri="{D42A27DB-BD31-4B8C-83A1-F6EECF244321}">
                <p14:modId xmlns:p14="http://schemas.microsoft.com/office/powerpoint/2010/main" val="235260952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4" imgW="590" imgH="605" progId="TCLayout.ActiveDocument.1">
                  <p:embed/>
                </p:oleObj>
              </mc:Choice>
              <mc:Fallback>
                <p:oleObj name="think-cell スライド" r:id="rId4" imgW="590" imgH="605" progId="TCLayout.ActiveDocument.1">
                  <p:embed/>
                  <p:pic>
                    <p:nvPicPr>
                      <p:cNvPr id="3" name="オブジェクト 2" hidden="1">
                        <a:extLst>
                          <a:ext uri="{FF2B5EF4-FFF2-40B4-BE49-F238E27FC236}">
                            <a16:creationId xmlns:a16="http://schemas.microsoft.com/office/drawing/2014/main" id="{78BA5CC5-FD1F-41D5-A62A-5B826C9FC1DA}"/>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2" name="正方形/長方形 1" hidden="1">
            <a:extLst>
              <a:ext uri="{FF2B5EF4-FFF2-40B4-BE49-F238E27FC236}">
                <a16:creationId xmlns:a16="http://schemas.microsoft.com/office/drawing/2014/main" id="{1808ADB8-0A8A-424A-BB75-AE716B603396}"/>
              </a:ext>
            </a:extLst>
          </p:cNvPr>
          <p:cNvSpPr/>
          <p:nvPr userDrawn="1">
            <p:custDataLst>
              <p:tags r:id="rId2"/>
            </p:custDataLst>
          </p:nvPr>
        </p:nvSpPr>
        <p:spPr>
          <a:xfrm>
            <a:off x="1" y="1"/>
            <a:ext cx="158751" cy="1587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US" altLang="ja-JP" sz="3200" b="1" i="0" baseline="0">
              <a:latin typeface="Meiryo UI" panose="020B0604030504040204" pitchFamily="50" charset="-128"/>
              <a:ea typeface="Meiryo UI" panose="020B0604030504040204" pitchFamily="50" charset="-128"/>
              <a:cs typeface="+mj-cs"/>
              <a:sym typeface="Meiryo UI" panose="020B0604030504040204" pitchFamily="50" charset="-128"/>
            </a:endParaRP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79" y="123199"/>
            <a:ext cx="11376000" cy="369332"/>
          </a:xfrm>
          <a:prstGeom prst="rect">
            <a:avLst/>
          </a:prstGeom>
        </p:spPr>
        <p:txBody>
          <a:bodyPr wrap="square" tIns="0" anchor="t">
            <a:spAutoFit/>
          </a:bodyPr>
          <a:lstStyle>
            <a:lvl1pPr marL="342891" marR="0" indent="-342891" algn="l" defTabSz="1734591" rtl="0" eaLnBrk="1" fontAlgn="auto" latinLnBrk="0" hangingPunct="1">
              <a:lnSpc>
                <a:spcPct val="100000"/>
              </a:lnSpc>
              <a:spcBef>
                <a:spcPts val="0"/>
              </a:spcBef>
              <a:spcAft>
                <a:spcPts val="0"/>
              </a:spcAft>
              <a:buClrTx/>
              <a:buSzTx/>
              <a:buFont typeface="Arial" panose="020B0604020202020204" pitchFamily="34" charset="0"/>
              <a:buChar char="•"/>
              <a:tabLst/>
              <a:defRPr sz="2400" b="1">
                <a:solidFill>
                  <a:schemeClr val="tx1"/>
                </a:solidFill>
                <a:latin typeface="Meiryo UI" panose="020B0604030504040204" pitchFamily="50" charset="-128"/>
                <a:ea typeface="Meiryo UI" panose="020B0604030504040204"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3" name="Footer Placeholder 3">
            <a:extLst>
              <a:ext uri="{FF2B5EF4-FFF2-40B4-BE49-F238E27FC236}">
                <a16:creationId xmlns:a16="http://schemas.microsoft.com/office/drawing/2014/main" id="{4BAA16DF-5FBD-47B8-B21A-6DF8DEC30EE1}"/>
              </a:ext>
            </a:extLst>
          </p:cNvPr>
          <p:cNvSpPr txBox="1">
            <a:spLocks/>
          </p:cNvSpPr>
          <p:nvPr userDrawn="1"/>
        </p:nvSpPr>
        <p:spPr>
          <a:xfrm>
            <a:off x="7255443" y="6658169"/>
            <a:ext cx="4114800" cy="140400"/>
          </a:xfrm>
          <a:prstGeom prst="rect">
            <a:avLst/>
          </a:prstGeom>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77" rtl="0" eaLnBrk="1" fontAlgn="base" latinLnBrk="0" hangingPunct="1">
              <a:lnSpc>
                <a:spcPct val="100000"/>
              </a:lnSpc>
              <a:spcBef>
                <a:spcPct val="0"/>
              </a:spcBef>
              <a:spcAft>
                <a:spcPct val="0"/>
              </a:spcAft>
              <a:buClrTx/>
              <a:buSzTx/>
              <a:buFontTx/>
              <a:buNone/>
              <a:tabLst/>
              <a:defRPr/>
            </a:pPr>
            <a:r>
              <a:rPr lang="en-US" altLang="ja-JP" sz="800">
                <a:latin typeface="Meiryo UI" panose="020B0604030504040204" pitchFamily="50" charset="-128"/>
                <a:ea typeface="Meiryo UI" panose="020B0604030504040204" pitchFamily="50" charset="-128"/>
              </a:rPr>
              <a:t>Copyright © 2023 </a:t>
            </a:r>
            <a:r>
              <a:rPr lang="en-US" altLang="ja-JP" sz="800" err="1">
                <a:latin typeface="Meiryo UI" panose="020B0604030504040204" pitchFamily="50" charset="-128"/>
                <a:ea typeface="Meiryo UI" panose="020B0604030504040204" pitchFamily="50" charset="-128"/>
              </a:rPr>
              <a:t>STYZ.Inc</a:t>
            </a:r>
            <a:r>
              <a:rPr lang="en-US" altLang="ja-JP" sz="800">
                <a:latin typeface="Meiryo UI" panose="020B0604030504040204" pitchFamily="50" charset="-128"/>
                <a:ea typeface="Meiryo UI" panose="020B0604030504040204" pitchFamily="50" charset="-128"/>
              </a:rPr>
              <a:t>  All rights reserved.</a:t>
            </a:r>
            <a:endParaRPr lang="en-GB" altLang="ja-JP" sz="800">
              <a:latin typeface="Meiryo UI" panose="020B0604030504040204" pitchFamily="50" charset="-128"/>
              <a:ea typeface="Meiryo UI" panose="020B0604030504040204" pitchFamily="50" charset="-128"/>
            </a:endParaRPr>
          </a:p>
        </p:txBody>
      </p:sp>
      <p:sp>
        <p:nvSpPr>
          <p:cNvPr id="15" name="Slide Number Placeholder 4">
            <a:extLst>
              <a:ext uri="{FF2B5EF4-FFF2-40B4-BE49-F238E27FC236}">
                <a16:creationId xmlns:a16="http://schemas.microsoft.com/office/drawing/2014/main" id="{2091E3E8-55FC-4F86-8E0B-25B1488EE930}"/>
              </a:ext>
            </a:extLst>
          </p:cNvPr>
          <p:cNvSpPr txBox="1">
            <a:spLocks/>
          </p:cNvSpPr>
          <p:nvPr userDrawn="1"/>
        </p:nvSpPr>
        <p:spPr>
          <a:xfrm>
            <a:off x="11496675" y="6658169"/>
            <a:ext cx="365268" cy="140400"/>
          </a:xfrm>
          <a:prstGeom prst="rect">
            <a:avLst/>
          </a:prstGeom>
          <a:effectLst>
            <a:outerShdw sx="0" sy="0" rotWithShape="0">
              <a:scrgbClr r="0" g="0" b="0"/>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2F7A32-C1EA-4F7E-B0A2-7FCB5BFE90DE}" type="slidenum">
              <a:rPr lang="en-AU" sz="1400" b="1" strike="noStrike" kern="0" spc="0" normalizeH="0" smtClean="0">
                <a:solidFill>
                  <a:schemeClr val="tx1">
                    <a:alpha val="50000"/>
                  </a:schemeClr>
                </a:solidFill>
                <a:effectLst/>
                <a:latin typeface="Meiryo UI" panose="020B0604030504040204" pitchFamily="50" charset="-128"/>
                <a:ea typeface="Meiryo UI" panose="020B0604030504040204" pitchFamily="50" charset="-128"/>
              </a:rPr>
              <a:pPr/>
              <a:t>‹#›</a:t>
            </a:fld>
            <a:endParaRPr lang="en-AU" sz="1400" b="1" strike="noStrike" kern="0" spc="0" normalizeH="0">
              <a:solidFill>
                <a:schemeClr val="tx1">
                  <a:alpha val="50000"/>
                </a:schemeClr>
              </a:solidFill>
              <a:effectLst/>
              <a:latin typeface="Meiryo UI" panose="020B0604030504040204" pitchFamily="50" charset="-128"/>
              <a:ea typeface="Meiryo UI" panose="020B0604030504040204" pitchFamily="50" charset="-128"/>
            </a:endParaRPr>
          </a:p>
        </p:txBody>
      </p:sp>
      <p:sp>
        <p:nvSpPr>
          <p:cNvPr id="25" name="Subtitle">
            <a:extLst>
              <a:ext uri="{FF2B5EF4-FFF2-40B4-BE49-F238E27FC236}">
                <a16:creationId xmlns:a16="http://schemas.microsoft.com/office/drawing/2014/main" id="{F8D124DF-6BB7-422D-A39D-BC036FAC8B50}"/>
              </a:ext>
            </a:extLst>
          </p:cNvPr>
          <p:cNvSpPr>
            <a:spLocks noGrp="1"/>
          </p:cNvSpPr>
          <p:nvPr>
            <p:ph type="body" sz="quarter" idx="37" hasCustomPrompt="1"/>
          </p:nvPr>
        </p:nvSpPr>
        <p:spPr>
          <a:xfrm>
            <a:off x="300779" y="492532"/>
            <a:ext cx="11376000" cy="307777"/>
          </a:xfrm>
          <a:prstGeom prst="rect">
            <a:avLst/>
          </a:prstGeom>
        </p:spPr>
        <p:txBody>
          <a:bodyPr wrap="square" tIns="0" anchor="t">
            <a:spAutoFit/>
          </a:bodyPr>
          <a:lstStyle>
            <a:lvl1pPr marL="0" marR="0" indent="0" algn="l" defTabSz="1734591" rtl="0" eaLnBrk="1" fontAlgn="auto" latinLnBrk="0" hangingPunct="1">
              <a:lnSpc>
                <a:spcPct val="100000"/>
              </a:lnSpc>
              <a:spcBef>
                <a:spcPts val="0"/>
              </a:spcBef>
              <a:spcAft>
                <a:spcPts val="0"/>
              </a:spcAft>
              <a:buClrTx/>
              <a:buSzTx/>
              <a:buFont typeface="Arial" charset="0"/>
              <a:buNone/>
              <a:tabLst/>
              <a:defRPr sz="2000" b="0">
                <a:solidFill>
                  <a:schemeClr val="tx1"/>
                </a:solidFill>
                <a:latin typeface="Meiryo UI" panose="020B0604030504040204" pitchFamily="50" charset="-128"/>
                <a:ea typeface="Meiryo UI" panose="020B0604030504040204"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Tree>
    <p:extLst>
      <p:ext uri="{BB962C8B-B14F-4D97-AF65-F5344CB8AC3E}">
        <p14:creationId xmlns:p14="http://schemas.microsoft.com/office/powerpoint/2010/main" val="111740818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722BD4C8-9401-5813-6AE8-DE6192C2CF6A}"/>
              </a:ext>
            </a:extLst>
          </p:cNvPr>
          <p:cNvGraphicFramePr>
            <a:graphicFrameLocks noChangeAspect="1"/>
          </p:cNvGraphicFramePr>
          <p:nvPr userDrawn="1">
            <p:custDataLst>
              <p:tags r:id="rId1"/>
            </p:custDataLst>
            <p:extLst>
              <p:ext uri="{D42A27DB-BD31-4B8C-83A1-F6EECF244321}">
                <p14:modId xmlns:p14="http://schemas.microsoft.com/office/powerpoint/2010/main" val="1092218888"/>
              </p:ext>
            </p:extLst>
          </p:nvPr>
        </p:nvGraphicFramePr>
        <p:xfrm>
          <a:off x="1955" y="1589"/>
          <a:ext cx="1955" cy="1588"/>
        </p:xfrm>
        <a:graphic>
          <a:graphicData uri="http://schemas.openxmlformats.org/presentationml/2006/ole">
            <mc:AlternateContent xmlns:mc="http://schemas.openxmlformats.org/markup-compatibility/2006">
              <mc:Choice xmlns:v="urn:schemas-microsoft-com:vml" Requires="v">
                <p:oleObj name="think-cell スライド" r:id="rId3" imgW="384" imgH="384" progId="TCLayout.ActiveDocument.1">
                  <p:embed/>
                </p:oleObj>
              </mc:Choice>
              <mc:Fallback>
                <p:oleObj name="think-cell スライド" r:id="rId3" imgW="384" imgH="384" progId="TCLayout.ActiveDocument.1">
                  <p:embed/>
                  <p:pic>
                    <p:nvPicPr>
                      <p:cNvPr id="11" name="think-cell data - do not delete" hidden="1">
                        <a:extLst>
                          <a:ext uri="{FF2B5EF4-FFF2-40B4-BE49-F238E27FC236}">
                            <a16:creationId xmlns:a16="http://schemas.microsoft.com/office/drawing/2014/main" id="{722BD4C8-9401-5813-6AE8-DE6192C2CF6A}"/>
                          </a:ext>
                        </a:extLst>
                      </p:cNvPr>
                      <p:cNvPicPr/>
                      <p:nvPr/>
                    </p:nvPicPr>
                    <p:blipFill>
                      <a:blip r:embed="rId4"/>
                      <a:stretch>
                        <a:fillRect/>
                      </a:stretch>
                    </p:blipFill>
                    <p:spPr>
                      <a:xfrm>
                        <a:off x="1955" y="1589"/>
                        <a:ext cx="1955" cy="1588"/>
                      </a:xfrm>
                      <a:prstGeom prst="rect">
                        <a:avLst/>
                      </a:prstGeom>
                    </p:spPr>
                  </p:pic>
                </p:oleObj>
              </mc:Fallback>
            </mc:AlternateContent>
          </a:graphicData>
        </a:graphic>
      </p:graphicFrame>
      <p:sp>
        <p:nvSpPr>
          <p:cNvPr id="5" name="Line 1031"/>
          <p:cNvSpPr>
            <a:spLocks noChangeShapeType="1"/>
          </p:cNvSpPr>
          <p:nvPr userDrawn="1"/>
        </p:nvSpPr>
        <p:spPr bwMode="auto">
          <a:xfrm>
            <a:off x="3" y="752475"/>
            <a:ext cx="12180277" cy="0"/>
          </a:xfrm>
          <a:prstGeom prst="line">
            <a:avLst/>
          </a:prstGeom>
          <a:noFill/>
          <a:ln w="12700">
            <a:solidFill>
              <a:schemeClr val="accent3"/>
            </a:solidFill>
            <a:round/>
            <a:headEnd/>
            <a:tailEnd/>
          </a:ln>
          <a:extLst>
            <a:ext uri="{909E8E84-426E-40DD-AFC4-6F175D3DCCD1}">
              <a14:hiddenFill xmlns:a14="http://schemas.microsoft.com/office/drawing/2010/main">
                <a:noFill/>
              </a14:hiddenFill>
            </a:ext>
          </a:extLst>
        </p:spPr>
        <p:txBody>
          <a:bodyPr wrap="none" anchor="ctr"/>
          <a:lstStyle/>
          <a:p>
            <a:pPr defTabSz="872790" fontAlgn="base">
              <a:spcBef>
                <a:spcPct val="50000"/>
              </a:spcBef>
              <a:spcAft>
                <a:spcPct val="0"/>
              </a:spcAft>
              <a:buSzPct val="85000"/>
              <a:buFont typeface="Wingdings" pitchFamily="2" charset="2"/>
              <a:buNone/>
            </a:pPr>
            <a:endParaRPr lang="ja-JP" altLang="en-US" sz="923">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テキスト ボックス 7"/>
          <p:cNvSpPr txBox="1"/>
          <p:nvPr userDrawn="1"/>
        </p:nvSpPr>
        <p:spPr>
          <a:xfrm>
            <a:off x="10870612" y="6616394"/>
            <a:ext cx="1312985" cy="237607"/>
          </a:xfrm>
          <a:prstGeom prst="rect">
            <a:avLst/>
          </a:prstGeom>
          <a:noFill/>
        </p:spPr>
        <p:txBody>
          <a:bodyPr wrap="square" lIns="33231" tIns="33231" rIns="33231" bIns="33231" rtlCol="0" anchor="ctr" anchorCtr="0">
            <a:spAutoFit/>
          </a:bodyPr>
          <a:lstStyle/>
          <a:p>
            <a:pPr algn="r" defTabSz="872790"/>
            <a:fld id="{1B202F67-F5D7-4179-96F3-98E3E469CAE3}" type="slidenum">
              <a:rPr kumimoji="1" lang="ja-JP" altLang="en-US" sz="1108"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pPr algn="r" defTabSz="872790"/>
              <a:t>‹#›</a:t>
            </a:fld>
            <a:endParaRPr kumimoji="1" lang="ja-JP" altLang="en-US" sz="1108">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フッター プレースホルダ 4">
            <a:extLst>
              <a:ext uri="{FF2B5EF4-FFF2-40B4-BE49-F238E27FC236}">
                <a16:creationId xmlns:a16="http://schemas.microsoft.com/office/drawing/2014/main" id="{CC5501F7-2381-D88D-5E1D-00EC03BCADB5}"/>
              </a:ext>
            </a:extLst>
          </p:cNvPr>
          <p:cNvSpPr txBox="1">
            <a:spLocks noGrp="1"/>
          </p:cNvSpPr>
          <p:nvPr userDrawn="1"/>
        </p:nvSpPr>
        <p:spPr bwMode="auto">
          <a:xfrm>
            <a:off x="-11503" y="6607773"/>
            <a:ext cx="8040837" cy="23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3" tIns="45688" rIns="91373" bIns="45688">
            <a:spAutoFit/>
          </a:bodyPr>
          <a:lstStyle>
            <a:lvl1pPr eaLnBrk="0" hangingPunct="0">
              <a:defRPr sz="1000">
                <a:solidFill>
                  <a:schemeClr val="tx1"/>
                </a:solidFill>
                <a:latin typeface="ＭＳ Ｐゴシック" charset="-128"/>
                <a:ea typeface="ＭＳ Ｐゴシック" charset="-128"/>
              </a:defRPr>
            </a:lvl1pPr>
            <a:lvl2pPr marL="742950" indent="-285750" eaLnBrk="0" hangingPunct="0">
              <a:defRPr sz="1000">
                <a:solidFill>
                  <a:schemeClr val="tx1"/>
                </a:solidFill>
                <a:latin typeface="ＭＳ Ｐゴシック" charset="-128"/>
                <a:ea typeface="ＭＳ Ｐゴシック" charset="-128"/>
              </a:defRPr>
            </a:lvl2pPr>
            <a:lvl3pPr marL="1143000" indent="-228600" eaLnBrk="0" hangingPunct="0">
              <a:defRPr sz="1000">
                <a:solidFill>
                  <a:schemeClr val="tx1"/>
                </a:solidFill>
                <a:latin typeface="ＭＳ Ｐゴシック" charset="-128"/>
                <a:ea typeface="ＭＳ Ｐゴシック" charset="-128"/>
              </a:defRPr>
            </a:lvl3pPr>
            <a:lvl4pPr marL="1600200" indent="-228600" eaLnBrk="0" hangingPunct="0">
              <a:defRPr sz="1000">
                <a:solidFill>
                  <a:schemeClr val="tx1"/>
                </a:solidFill>
                <a:latin typeface="ＭＳ Ｐゴシック" charset="-128"/>
                <a:ea typeface="ＭＳ Ｐゴシック" charset="-128"/>
              </a:defRPr>
            </a:lvl4pPr>
            <a:lvl5pPr marL="2057400" indent="-228600" eaLnBrk="0" hangingPunct="0">
              <a:defRPr sz="1000">
                <a:solidFill>
                  <a:schemeClr val="tx1"/>
                </a:solidFill>
                <a:latin typeface="ＭＳ Ｐゴシック" charset="-128"/>
                <a:ea typeface="ＭＳ Ｐゴシック" charset="-128"/>
              </a:defRPr>
            </a:lvl5pPr>
            <a:lvl6pPr marL="2514600" indent="-228600" eaLnBrk="0" fontAlgn="base" hangingPunct="0">
              <a:spcBef>
                <a:spcPct val="50000"/>
              </a:spcBef>
              <a:spcAft>
                <a:spcPct val="0"/>
              </a:spcAft>
              <a:buSzPct val="85000"/>
              <a:buFont typeface="Wingdings" pitchFamily="2" charset="2"/>
              <a:defRPr sz="1000">
                <a:solidFill>
                  <a:schemeClr val="tx1"/>
                </a:solidFill>
                <a:latin typeface="ＭＳ Ｐゴシック" charset="-128"/>
                <a:ea typeface="ＭＳ Ｐゴシック" charset="-128"/>
              </a:defRPr>
            </a:lvl6pPr>
            <a:lvl7pPr marL="2971800" indent="-228600" eaLnBrk="0" fontAlgn="base" hangingPunct="0">
              <a:spcBef>
                <a:spcPct val="50000"/>
              </a:spcBef>
              <a:spcAft>
                <a:spcPct val="0"/>
              </a:spcAft>
              <a:buSzPct val="85000"/>
              <a:buFont typeface="Wingdings" pitchFamily="2" charset="2"/>
              <a:defRPr sz="1000">
                <a:solidFill>
                  <a:schemeClr val="tx1"/>
                </a:solidFill>
                <a:latin typeface="ＭＳ Ｐゴシック" charset="-128"/>
                <a:ea typeface="ＭＳ Ｐゴシック" charset="-128"/>
              </a:defRPr>
            </a:lvl7pPr>
            <a:lvl8pPr marL="3429000" indent="-228600" eaLnBrk="0" fontAlgn="base" hangingPunct="0">
              <a:spcBef>
                <a:spcPct val="50000"/>
              </a:spcBef>
              <a:spcAft>
                <a:spcPct val="0"/>
              </a:spcAft>
              <a:buSzPct val="85000"/>
              <a:buFont typeface="Wingdings" pitchFamily="2" charset="2"/>
              <a:defRPr sz="1000">
                <a:solidFill>
                  <a:schemeClr val="tx1"/>
                </a:solidFill>
                <a:latin typeface="ＭＳ Ｐゴシック" charset="-128"/>
                <a:ea typeface="ＭＳ Ｐゴシック" charset="-128"/>
              </a:defRPr>
            </a:lvl8pPr>
            <a:lvl9pPr marL="3886200" indent="-228600" eaLnBrk="0" fontAlgn="base" hangingPunct="0">
              <a:spcBef>
                <a:spcPct val="50000"/>
              </a:spcBef>
              <a:spcAft>
                <a:spcPct val="0"/>
              </a:spcAft>
              <a:buSzPct val="85000"/>
              <a:buFont typeface="Wingdings" pitchFamily="2" charset="2"/>
              <a:defRPr sz="1000">
                <a:solidFill>
                  <a:schemeClr val="tx1"/>
                </a:solidFill>
                <a:latin typeface="ＭＳ Ｐゴシック" charset="-128"/>
                <a:ea typeface="ＭＳ Ｐゴシック" charset="-128"/>
              </a:defRPr>
            </a:lvl9pPr>
          </a:lstStyle>
          <a:p>
            <a:pPr algn="l" eaLnBrk="1" fontAlgn="base" hangingPunct="1">
              <a:spcBef>
                <a:spcPct val="0"/>
              </a:spcBef>
              <a:spcAft>
                <a:spcPct val="0"/>
              </a:spcAft>
              <a:buFont typeface="Wingdings" pitchFamily="2" charset="2"/>
              <a:buNone/>
              <a:defRPr/>
            </a:pPr>
            <a:r>
              <a:rPr lang="en-US" altLang="ja-JP" sz="900" b="0">
                <a:latin typeface="Meiryo UI" panose="020B0604030504040204" pitchFamily="50" charset="-128"/>
                <a:ea typeface="Meiryo UI" panose="020B0604030504040204" pitchFamily="50" charset="-128"/>
                <a:cs typeface="Arial" charset="0"/>
              </a:rPr>
              <a:t>Copyright © 2023 Accenture. All rights reserved</a:t>
            </a:r>
          </a:p>
        </p:txBody>
      </p:sp>
      <p:sp>
        <p:nvSpPr>
          <p:cNvPr id="9" name="タイトル 3">
            <a:extLst>
              <a:ext uri="{FF2B5EF4-FFF2-40B4-BE49-F238E27FC236}">
                <a16:creationId xmlns:a16="http://schemas.microsoft.com/office/drawing/2014/main" id="{67855D1C-9389-F566-C67F-BB3D1A6316E9}"/>
              </a:ext>
            </a:extLst>
          </p:cNvPr>
          <p:cNvSpPr>
            <a:spLocks noGrp="1"/>
          </p:cNvSpPr>
          <p:nvPr>
            <p:ph type="title"/>
          </p:nvPr>
        </p:nvSpPr>
        <p:spPr>
          <a:xfrm>
            <a:off x="246187" y="92661"/>
            <a:ext cx="11699631" cy="576263"/>
          </a:xfrm>
        </p:spPr>
        <p:txBody>
          <a:bodyPr vert="horz"/>
          <a:lstStyle>
            <a:lvl1pPr>
              <a:defRPr sz="2400">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マスター タイトルの書式設定</a:t>
            </a:r>
          </a:p>
        </p:txBody>
      </p:sp>
      <p:sp>
        <p:nvSpPr>
          <p:cNvPr id="12" name="コンテンツ プレースホルダ 2">
            <a:extLst>
              <a:ext uri="{FF2B5EF4-FFF2-40B4-BE49-F238E27FC236}">
                <a16:creationId xmlns:a16="http://schemas.microsoft.com/office/drawing/2014/main" id="{DAB751A8-BF03-E5D9-FDBC-B4CB11B249E7}"/>
              </a:ext>
            </a:extLst>
          </p:cNvPr>
          <p:cNvSpPr>
            <a:spLocks noGrp="1"/>
          </p:cNvSpPr>
          <p:nvPr>
            <p:ph idx="1" hasCustomPrompt="1"/>
          </p:nvPr>
        </p:nvSpPr>
        <p:spPr>
          <a:xfrm>
            <a:off x="238370" y="803677"/>
            <a:ext cx="11715263" cy="360363"/>
          </a:xfrm>
        </p:spPr>
        <p:txBody>
          <a:bodyPr/>
          <a:lstStyle>
            <a:lvl1pPr marL="0" indent="0">
              <a:defRPr sz="1800">
                <a:latin typeface="Meiryo UI" panose="020B0604030504040204" pitchFamily="50" charset="-128"/>
                <a:ea typeface="Meiryo UI" panose="020B0604030504040204" pitchFamily="50" charset="-128"/>
                <a:cs typeface="Meiryo UI" panose="020B0604030504040204" pitchFamily="50" charset="-128"/>
              </a:defRPr>
            </a:lvl1pPr>
            <a:lvl2pPr>
              <a:defRPr>
                <a:latin typeface="Meiryo UI" panose="020B0604030504040204" pitchFamily="50" charset="-128"/>
                <a:ea typeface="Meiryo UI" panose="020B0604030504040204" pitchFamily="50" charset="-128"/>
                <a:cs typeface="Meiryo UI" panose="020B0604030504040204" pitchFamily="50" charset="-128"/>
              </a:defRPr>
            </a:lvl2pPr>
            <a:lvl3pPr>
              <a:defRPr>
                <a:latin typeface="Meiryo UI" panose="020B0604030504040204" pitchFamily="50" charset="-128"/>
                <a:ea typeface="Meiryo UI" panose="020B0604030504040204" pitchFamily="50" charset="-128"/>
                <a:cs typeface="Meiryo UI" panose="020B0604030504040204" pitchFamily="50" charset="-128"/>
              </a:defRPr>
            </a:lvl3pPr>
            <a:lvl4pPr>
              <a:defRPr>
                <a:latin typeface="Meiryo UI" panose="020B0604030504040204" pitchFamily="50" charset="-128"/>
                <a:ea typeface="Meiryo UI" panose="020B0604030504040204" pitchFamily="50" charset="-128"/>
                <a:cs typeface="Meiryo UI" panose="020B0604030504040204" pitchFamily="50" charset="-128"/>
              </a:defRPr>
            </a:lvl4pPr>
            <a:lvl5pPr>
              <a:defRPr>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 テキストの書式設定</a:t>
            </a:r>
          </a:p>
        </p:txBody>
      </p:sp>
    </p:spTree>
    <p:extLst>
      <p:ext uri="{BB962C8B-B14F-4D97-AF65-F5344CB8AC3E}">
        <p14:creationId xmlns:p14="http://schemas.microsoft.com/office/powerpoint/2010/main" val="238682575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ver Image - Large GT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3" y="5282247"/>
            <a:ext cx="3102015" cy="245276"/>
          </a:xfrm>
          <a:prstGeom prst="rect">
            <a:avLst/>
          </a:prstGeom>
        </p:spPr>
        <p:txBody>
          <a:bodyPr vert="horz" lIns="0" tIns="0" rIns="0" bIns="0" rtlCol="0" anchor="t"/>
          <a:lstStyle>
            <a:lvl1pPr marL="0" algn="l" defTabSz="914354"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3" y="5527525"/>
            <a:ext cx="3102015" cy="530687"/>
          </a:xfrm>
        </p:spPr>
        <p:txBody>
          <a:bodyPr/>
          <a:lstStyle>
            <a:lvl1pPr marL="0" indent="0" algn="l" defTabSz="914354" rtl="0" eaLnBrk="1" latinLnBrk="0" hangingPunct="1">
              <a:spcAft>
                <a:spcPts val="0"/>
              </a:spcAft>
              <a:buNone/>
              <a:defRPr lang="en-US" sz="1400" b="0" kern="1200" dirty="0" smtClean="0">
                <a:solidFill>
                  <a:schemeClr val="tx1"/>
                </a:solidFill>
                <a:latin typeface="+mn-lt"/>
                <a:ea typeface="+mn-ea"/>
                <a:cs typeface="+mn-cs"/>
              </a:defRPr>
            </a:lvl1pPr>
            <a:lvl2pPr marL="0" algn="l" defTabSz="914354" rtl="0" eaLnBrk="1" latinLnBrk="0" hangingPunct="1">
              <a:spcAft>
                <a:spcPts val="0"/>
              </a:spcAft>
              <a:defRPr lang="en-US" sz="1400" b="0" kern="1200" dirty="0" smtClean="0">
                <a:solidFill>
                  <a:schemeClr val="tx1"/>
                </a:solidFill>
                <a:latin typeface="+mn-lt"/>
                <a:ea typeface="+mn-ea"/>
                <a:cs typeface="+mn-cs"/>
              </a:defRPr>
            </a:lvl2pPr>
            <a:lvl3pPr marL="0" algn="l" defTabSz="914354" rtl="0" eaLnBrk="1" latinLnBrk="0" hangingPunct="1">
              <a:spcAft>
                <a:spcPts val="0"/>
              </a:spcAft>
              <a:defRPr lang="en-US" sz="1400" b="0" kern="1200" dirty="0" smtClean="0">
                <a:solidFill>
                  <a:schemeClr val="tx1"/>
                </a:solidFill>
                <a:latin typeface="+mn-lt"/>
                <a:ea typeface="+mn-ea"/>
                <a:cs typeface="+mn-cs"/>
              </a:defRPr>
            </a:lvl3pPr>
            <a:lvl4pPr marL="0" algn="l" defTabSz="914354" rtl="0" eaLnBrk="1" latinLnBrk="0" hangingPunct="1">
              <a:spcAft>
                <a:spcPts val="0"/>
              </a:spcAft>
              <a:defRPr lang="en-US" sz="1400" b="0" kern="1200" dirty="0" smtClean="0">
                <a:solidFill>
                  <a:schemeClr val="tx1"/>
                </a:solidFill>
                <a:latin typeface="+mn-lt"/>
                <a:ea typeface="+mn-ea"/>
                <a:cs typeface="+mn-cs"/>
              </a:defRPr>
            </a:lvl4pPr>
            <a:lvl5pPr marL="0" algn="l" defTabSz="914354"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6"/>
            <a:ext cx="6096000" cy="257908"/>
          </a:xfrm>
          <a:prstGeom prst="rect">
            <a:avLst/>
          </a:prstGeom>
          <a:noFill/>
        </p:spPr>
        <p:txBody>
          <a:bodyPr wrap="square" lIns="0" tIns="0" rIns="0" bIns="0" rtlCol="0" anchor="ctr">
            <a:no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3" y="1429155"/>
            <a:ext cx="5152292" cy="2255711"/>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3" y="3871191"/>
            <a:ext cx="5152292" cy="1092847"/>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589" lvl="0" indent="-228589" defTabSz="914354">
              <a:spcAft>
                <a:spcPts val="0"/>
              </a:spcAft>
            </a:pPr>
            <a:r>
              <a:rPr lang="en-US"/>
              <a:t>Place subtitle here in GT Sectra Fine 24pt</a:t>
            </a:r>
          </a:p>
        </p:txBody>
      </p:sp>
    </p:spTree>
    <p:extLst>
      <p:ext uri="{BB962C8B-B14F-4D97-AF65-F5344CB8AC3E}">
        <p14:creationId xmlns:p14="http://schemas.microsoft.com/office/powerpoint/2010/main" val="219429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1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D8832C-8BCE-AE46-9E16-96AA530F1939}"/>
              </a:ext>
            </a:extLst>
          </p:cNvPr>
          <p:cNvSpPr/>
          <p:nvPr userDrawn="1"/>
        </p:nvSpPr>
        <p:spPr>
          <a:xfrm>
            <a:off x="179401" y="173157"/>
            <a:ext cx="11833200" cy="6131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92875"/>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defTabSz="228577">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
        <p:nvSpPr>
          <p:cNvPr id="7" name="GTS_Purple" descr="Accenture Greater Than symbol in purple">
            <a:extLst>
              <a:ext uri="{FF2B5EF4-FFF2-40B4-BE49-F238E27FC236}">
                <a16:creationId xmlns:a16="http://schemas.microsoft.com/office/drawing/2014/main" id="{69957172-CD24-9C4D-A953-2D3EAFF56235}"/>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bg1"/>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sz="7999"/>
          </a:p>
        </p:txBody>
      </p:sp>
      <p:pic>
        <p:nvPicPr>
          <p:cNvPr id="6" name="Picture 5">
            <a:extLst>
              <a:ext uri="{FF2B5EF4-FFF2-40B4-BE49-F238E27FC236}">
                <a16:creationId xmlns:a16="http://schemas.microsoft.com/office/drawing/2014/main" id="{B10995EC-50CF-A345-A6F5-6C7A630C04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9401" y="166807"/>
            <a:ext cx="11833200" cy="6131900"/>
          </a:xfrm>
          <a:prstGeom prst="rect">
            <a:avLst/>
          </a:prstGeom>
        </p:spPr>
      </p:pic>
      <p:sp>
        <p:nvSpPr>
          <p:cNvPr id="9" name="Rectangle 8">
            <a:extLst>
              <a:ext uri="{FF2B5EF4-FFF2-40B4-BE49-F238E27FC236}">
                <a16:creationId xmlns:a16="http://schemas.microsoft.com/office/drawing/2014/main" id="{3E3B33D4-F85D-3946-8B6C-5B6E799ABB10}"/>
              </a:ext>
            </a:extLst>
          </p:cNvPr>
          <p:cNvSpPr/>
          <p:nvPr userDrawn="1"/>
        </p:nvSpPr>
        <p:spPr>
          <a:xfrm>
            <a:off x="179401" y="163207"/>
            <a:ext cx="11825555" cy="6151800"/>
          </a:xfrm>
          <a:prstGeom prst="rect">
            <a:avLst/>
          </a:prstGeom>
          <a:gradFill>
            <a:gsLst>
              <a:gs pos="26000">
                <a:schemeClr val="tx1">
                  <a:alpha val="0"/>
                </a:schemeClr>
              </a:gs>
              <a:gs pos="52000">
                <a:schemeClr val="tx1">
                  <a:alpha val="38000"/>
                </a:schemeClr>
              </a:gs>
              <a:gs pos="8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Tree>
    <p:extLst>
      <p:ext uri="{BB962C8B-B14F-4D97-AF65-F5344CB8AC3E}">
        <p14:creationId xmlns:p14="http://schemas.microsoft.com/office/powerpoint/2010/main" val="2908555007"/>
      </p:ext>
    </p:extLst>
  </p:cSld>
  <p:clrMapOvr>
    <a:masterClrMapping/>
  </p:clrMapOvr>
  <p:extLst>
    <p:ext uri="{DCECCB84-F9BA-43D5-87BE-67443E8EF086}">
      <p15:sldGuideLst xmlns:p15="http://schemas.microsoft.com/office/powerpoint/2012/main"/>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Key Message Gradient Dark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1" y="2015927"/>
            <a:ext cx="8656320" cy="2826151"/>
          </a:xfrm>
        </p:spPr>
        <p:txBody>
          <a:bodyPr anchor="ctr"/>
          <a:lstStyle>
            <a:lvl1pPr algn="ctr">
              <a:defRPr sz="5399">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1471"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3" y="6483353"/>
            <a:ext cx="3112111" cy="203203"/>
          </a:xfrm>
          <a:prstGeom prst="rect">
            <a:avLst/>
          </a:prstGeom>
          <a:noFill/>
        </p:spPr>
        <p:txBody>
          <a:bodyPr wrap="square" lIns="0" tIns="0" rIns="0" bIns="0" rtlCol="0" anchor="ctr">
            <a:noAutofit/>
          </a:bodyPr>
          <a:lstStyle/>
          <a:p>
            <a:pPr marL="0" marR="0" lvl="0" indent="0" algn="r" defTabSz="228566"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7"/>
            <a:ext cx="381000" cy="205775"/>
          </a:xfrm>
          <a:prstGeom prst="rect">
            <a:avLst/>
          </a:prstGeom>
          <a:noFill/>
        </p:spPr>
        <p:txBody>
          <a:bodyPr wrap="square" lIns="0" tIns="0" rIns="0" bIns="0" rtlCol="0" anchor="ctr">
            <a:noAutofit/>
          </a:bodyPr>
          <a:lstStyle/>
          <a:p>
            <a:pPr marL="0" marR="0" lvl="0" indent="0" algn="r" defTabSz="228566"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566"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2703467515"/>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Master: White">
    <p:spTree>
      <p:nvGrpSpPr>
        <p:cNvPr id="1" name=""/>
        <p:cNvGrpSpPr/>
        <p:nvPr/>
      </p:nvGrpSpPr>
      <p:grpSpPr>
        <a:xfrm>
          <a:off x="0" y="0"/>
          <a:ext cx="0" cy="0"/>
          <a:chOff x="0" y="0"/>
          <a:chExt cx="0" cy="0"/>
        </a:xfrm>
      </p:grpSpPr>
      <p:graphicFrame>
        <p:nvGraphicFramePr>
          <p:cNvPr id="4" name="オブジェクト 3" hidden="1">
            <a:extLst>
              <a:ext uri="{FF2B5EF4-FFF2-40B4-BE49-F238E27FC236}">
                <a16:creationId xmlns:a16="http://schemas.microsoft.com/office/drawing/2014/main" id="{34C3D22F-79B9-48AE-952D-F2919A6E4100}"/>
              </a:ext>
            </a:extLst>
          </p:cNvPr>
          <p:cNvGraphicFramePr>
            <a:graphicFrameLocks noChangeAspect="1"/>
          </p:cNvGraphicFramePr>
          <p:nvPr userDrawn="1">
            <p:custDataLst>
              <p:tags r:id="rId1"/>
            </p:custDataLst>
            <p:extLst>
              <p:ext uri="{D42A27DB-BD31-4B8C-83A1-F6EECF244321}">
                <p14:modId xmlns:p14="http://schemas.microsoft.com/office/powerpoint/2010/main" val="1763825619"/>
              </p:ext>
            </p:extLst>
          </p:nvPr>
        </p:nvGraphicFramePr>
        <p:xfrm>
          <a:off x="1590" y="1590"/>
          <a:ext cx="1588" cy="1588"/>
        </p:xfrm>
        <a:graphic>
          <a:graphicData uri="http://schemas.openxmlformats.org/presentationml/2006/ole">
            <mc:AlternateContent xmlns:mc="http://schemas.openxmlformats.org/markup-compatibility/2006">
              <mc:Choice xmlns:v="urn:schemas-microsoft-com:vml" Requires="v">
                <p:oleObj name="think-cell スライド" r:id="rId4" imgW="395" imgH="394" progId="TCLayout.ActiveDocument.1">
                  <p:embed/>
                </p:oleObj>
              </mc:Choice>
              <mc:Fallback>
                <p:oleObj name="think-cell スライド" r:id="rId4" imgW="395" imgH="394" progId="TCLayout.ActiveDocument.1">
                  <p:embed/>
                  <p:pic>
                    <p:nvPicPr>
                      <p:cNvPr id="4" name="オブジェクト 3" hidden="1">
                        <a:extLst>
                          <a:ext uri="{FF2B5EF4-FFF2-40B4-BE49-F238E27FC236}">
                            <a16:creationId xmlns:a16="http://schemas.microsoft.com/office/drawing/2014/main" id="{34C3D22F-79B9-48AE-952D-F2919A6E4100}"/>
                          </a:ext>
                        </a:extLst>
                      </p:cNvPr>
                      <p:cNvPicPr/>
                      <p:nvPr/>
                    </p:nvPicPr>
                    <p:blipFill>
                      <a:blip r:embed="rId5"/>
                      <a:stretch>
                        <a:fillRect/>
                      </a:stretch>
                    </p:blipFill>
                    <p:spPr>
                      <a:xfrm>
                        <a:off x="1590" y="1590"/>
                        <a:ext cx="1588" cy="1588"/>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9EF0636A-A005-4F13-B298-2B0E8FB9C187}"/>
              </a:ext>
            </a:extLst>
          </p:cNvPr>
          <p:cNvSpPr/>
          <p:nvPr userDrawn="1">
            <p:custDataLst>
              <p:tags r:id="rId2"/>
            </p:custDataLst>
          </p:nvPr>
        </p:nvSpPr>
        <p:spPr bwMode="gray">
          <a:xfrm>
            <a:off x="2" y="2"/>
            <a:ext cx="158751" cy="158751"/>
          </a:xfrm>
          <a:prstGeom prst="rect">
            <a:avLst/>
          </a:prstGeom>
          <a:solidFill>
            <a:schemeClr val="bg1"/>
          </a:solidFill>
          <a:ln w="9525">
            <a:solidFill>
              <a:schemeClr val="tx1"/>
            </a:solidFill>
            <a:miter lim="800000"/>
            <a:headEnd/>
            <a:tailEnd/>
          </a:ln>
          <a:effectLst/>
        </p:spPr>
        <p:txBody>
          <a:bodyPr vert="horz" wrap="none" lIns="0" tIns="0" rIns="0" bIns="0" numCol="1" spcCol="0" rtlCol="0" anchor="ctr" anchorCtr="0" compatLnSpc="1">
            <a:prstTxWarp prst="textNoShape">
              <a:avLst/>
            </a:prstTxWarp>
            <a:noAutofit/>
          </a:bodyPr>
          <a:lstStyle/>
          <a:p>
            <a:pPr marL="0" marR="0" lvl="0" indent="0" algn="ctr" defTabSz="914354" eaLnBrk="1" latinLnBrk="0" hangingPunct="1">
              <a:lnSpc>
                <a:spcPct val="100000"/>
              </a:lnSpc>
              <a:spcBef>
                <a:spcPts val="0"/>
              </a:spcBef>
              <a:spcAft>
                <a:spcPts val="300"/>
              </a:spcAft>
              <a:buClrTx/>
              <a:buSzTx/>
              <a:buFontTx/>
              <a:buNone/>
              <a:tabLst/>
            </a:pPr>
            <a:endParaRPr kumimoji="1" lang="en-US" sz="6000" b="1" i="0" kern="0" baseline="0">
              <a:solidFill>
                <a:sysClr val="windowText" lastClr="000000"/>
              </a:solidFill>
              <a:latin typeface="Graphik Black" panose="020B0A03030202060203" pitchFamily="34" charset="0"/>
              <a:ea typeface="Meiryo UI" panose="020B0604030504040204" pitchFamily="50" charset="-128"/>
              <a:cs typeface="+mj-cs"/>
              <a:sym typeface="Graphik Black" panose="020B0A03030202060203" pitchFamily="34" charset="0"/>
            </a:endParaRPr>
          </a:p>
        </p:txBody>
      </p:sp>
      <p:sp>
        <p:nvSpPr>
          <p:cNvPr id="2" name="Title 1"/>
          <p:cNvSpPr>
            <a:spLocks noGrp="1"/>
          </p:cNvSpPr>
          <p:nvPr>
            <p:ph type="ctrTitle" hasCustomPrompt="1"/>
          </p:nvPr>
        </p:nvSpPr>
        <p:spPr>
          <a:xfrm>
            <a:off x="381003" y="457202"/>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a:t>Click to edit title</a:t>
            </a:r>
          </a:p>
        </p:txBody>
      </p:sp>
      <p:sp>
        <p:nvSpPr>
          <p:cNvPr id="8" name="Text Placeholder 7"/>
          <p:cNvSpPr>
            <a:spLocks noGrp="1"/>
          </p:cNvSpPr>
          <p:nvPr>
            <p:ph type="body" sz="quarter" idx="13" hasCustomPrompt="1"/>
          </p:nvPr>
        </p:nvSpPr>
        <p:spPr>
          <a:xfrm>
            <a:off x="381000" y="3543304"/>
            <a:ext cx="5715000" cy="3162299"/>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01"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a:grpSpLocks noChangeAspect="1"/>
          </p:cNvGrpSpPr>
          <p:nvPr userDrawn="1"/>
        </p:nvGrpSpPr>
        <p:grpSpPr>
          <a:xfrm>
            <a:off x="9559233" y="5846780"/>
            <a:ext cx="2250859" cy="604157"/>
            <a:chOff x="9563100" y="1673029"/>
            <a:chExt cx="1389888" cy="373063"/>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9" name="Freeform 5"/>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pic>
        <p:nvPicPr>
          <p:cNvPr id="14" name="Picture 13">
            <a:extLst>
              <a:ext uri="{FF2B5EF4-FFF2-40B4-BE49-F238E27FC236}">
                <a16:creationId xmlns:a16="http://schemas.microsoft.com/office/drawing/2014/main" id="{79588F68-3DAC-41F1-BB37-F2A007F01345}"/>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7447741" y="937439"/>
            <a:ext cx="4309200" cy="4524660"/>
          </a:xfrm>
          <a:prstGeom prst="rect">
            <a:avLst/>
          </a:prstGeom>
        </p:spPr>
      </p:pic>
    </p:spTree>
    <p:extLst>
      <p:ext uri="{BB962C8B-B14F-4D97-AF65-F5344CB8AC3E}">
        <p14:creationId xmlns:p14="http://schemas.microsoft.com/office/powerpoint/2010/main" val="71293460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_タイトル＋サブタイトル">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33E62ED-798C-488E-B50B-4E6730E41B56}"/>
              </a:ext>
            </a:extLst>
          </p:cNvPr>
          <p:cNvGraphicFramePr>
            <a:graphicFrameLocks noChangeAspect="1"/>
          </p:cNvGraphicFramePr>
          <p:nvPr userDrawn="1">
            <p:custDataLst>
              <p:tags r:id="rId1"/>
            </p:custDataLst>
            <p:extLst>
              <p:ext uri="{D42A27DB-BD31-4B8C-83A1-F6EECF244321}">
                <p14:modId xmlns:p14="http://schemas.microsoft.com/office/powerpoint/2010/main" val="3273296133"/>
              </p:ext>
            </p:extLst>
          </p:nvPr>
        </p:nvGraphicFramePr>
        <p:xfrm>
          <a:off x="1590" y="1590"/>
          <a:ext cx="1588" cy="1588"/>
        </p:xfrm>
        <a:graphic>
          <a:graphicData uri="http://schemas.openxmlformats.org/presentationml/2006/ole">
            <mc:AlternateContent xmlns:mc="http://schemas.openxmlformats.org/markup-compatibility/2006">
              <mc:Choice xmlns:v="urn:schemas-microsoft-com:vml" Requires="v">
                <p:oleObj name="think-cell スライド" r:id="rId3" imgW="471" imgH="472" progId="TCLayout.ActiveDocument.1">
                  <p:embed/>
                </p:oleObj>
              </mc:Choice>
              <mc:Fallback>
                <p:oleObj name="think-cell スライド" r:id="rId3" imgW="471" imgH="472" progId="TCLayout.ActiveDocument.1">
                  <p:embed/>
                  <p:pic>
                    <p:nvPicPr>
                      <p:cNvPr id="2" name="Object 1" hidden="1">
                        <a:extLst>
                          <a:ext uri="{FF2B5EF4-FFF2-40B4-BE49-F238E27FC236}">
                            <a16:creationId xmlns:a16="http://schemas.microsoft.com/office/drawing/2014/main" id="{633E62ED-798C-488E-B50B-4E6730E41B56}"/>
                          </a:ext>
                        </a:extLst>
                      </p:cNvPr>
                      <p:cNvPicPr/>
                      <p:nvPr/>
                    </p:nvPicPr>
                    <p:blipFill>
                      <a:blip r:embed="rId4"/>
                      <a:stretch>
                        <a:fillRect/>
                      </a:stretch>
                    </p:blipFill>
                    <p:spPr>
                      <a:xfrm>
                        <a:off x="1590" y="1590"/>
                        <a:ext cx="1588" cy="1588"/>
                      </a:xfrm>
                      <a:prstGeom prst="rect">
                        <a:avLst/>
                      </a:prstGeom>
                    </p:spPr>
                  </p:pic>
                </p:oleObj>
              </mc:Fallback>
            </mc:AlternateContent>
          </a:graphicData>
        </a:graphic>
      </p:graphicFrame>
      <p:sp>
        <p:nvSpPr>
          <p:cNvPr id="4" name="コンテンツ プレースホルダー 2">
            <a:extLst>
              <a:ext uri="{FF2B5EF4-FFF2-40B4-BE49-F238E27FC236}">
                <a16:creationId xmlns:a16="http://schemas.microsoft.com/office/drawing/2014/main" id="{738B6A2D-A2A3-E646-8480-BC5A3EECD292}"/>
              </a:ext>
            </a:extLst>
          </p:cNvPr>
          <p:cNvSpPr>
            <a:spLocks noGrp="1"/>
          </p:cNvSpPr>
          <p:nvPr>
            <p:ph sz="quarter" idx="19" hasCustomPrompt="1"/>
          </p:nvPr>
        </p:nvSpPr>
        <p:spPr>
          <a:xfrm>
            <a:off x="481831" y="793157"/>
            <a:ext cx="10743383" cy="242288"/>
          </a:xfrm>
          <a:prstGeom prst="rect">
            <a:avLst/>
          </a:prstGeom>
        </p:spPr>
        <p:txBody>
          <a:bodyPr wrap="square" lIns="36000" anchor="t">
            <a:spAutoFit/>
          </a:bodyPr>
          <a:lstStyle>
            <a:lvl1pPr marL="0" indent="0">
              <a:lnSpc>
                <a:spcPct val="120000"/>
              </a:lnSpc>
              <a:spcBef>
                <a:spcPts val="0"/>
              </a:spcBef>
              <a:buFontTx/>
              <a:buNone/>
              <a:defRPr sz="1400" b="0" i="0" baseline="0">
                <a:latin typeface="Helvetica Light" panose="020B0403020202020204"/>
                <a:ea typeface="游ゴシック" panose="020B0400000000000000" pitchFamily="50" charset="-128"/>
              </a:defRPr>
            </a:lvl1pPr>
          </a:lstStyle>
          <a:p>
            <a:pPr lvl="0"/>
            <a:r>
              <a:rPr kumimoji="1" lang="ja-JP" altLang="en-US"/>
              <a:t>サブタイトルを入力</a:t>
            </a:r>
          </a:p>
        </p:txBody>
      </p:sp>
      <p:sp>
        <p:nvSpPr>
          <p:cNvPr id="5" name="Title 1">
            <a:extLst>
              <a:ext uri="{FF2B5EF4-FFF2-40B4-BE49-F238E27FC236}">
                <a16:creationId xmlns:a16="http://schemas.microsoft.com/office/drawing/2014/main" id="{10303135-08E3-0C47-BD6E-DF1B8C4DD766}"/>
              </a:ext>
            </a:extLst>
          </p:cNvPr>
          <p:cNvSpPr>
            <a:spLocks noGrp="1"/>
          </p:cNvSpPr>
          <p:nvPr>
            <p:ph type="title" hasCustomPrompt="1"/>
          </p:nvPr>
        </p:nvSpPr>
        <p:spPr>
          <a:xfrm>
            <a:off x="482602" y="269003"/>
            <a:ext cx="10743383" cy="409424"/>
          </a:xfrm>
          <a:prstGeom prst="rect">
            <a:avLst/>
          </a:prstGeom>
        </p:spPr>
        <p:txBody>
          <a:bodyPr vert="horz" lIns="36000" anchor="t">
            <a:noAutofit/>
          </a:bodyPr>
          <a:lstStyle>
            <a:lvl1pPr>
              <a:lnSpc>
                <a:spcPct val="100000"/>
              </a:lnSpc>
              <a:defRPr sz="2000" b="1" i="0" baseline="0">
                <a:solidFill>
                  <a:schemeClr val="accent1"/>
                </a:solidFill>
                <a:latin typeface="Helvetica Light" panose="020B0403020202020204"/>
                <a:ea typeface="Yu Gothic" panose="020B0400000000000000" pitchFamily="34" charset="-128"/>
              </a:defRPr>
            </a:lvl1pPr>
          </a:lstStyle>
          <a:p>
            <a:r>
              <a:rPr lang="ja-JP" altLang="en-US"/>
              <a:t>タイトルを入力</a:t>
            </a:r>
            <a:endParaRPr lang="en-GB"/>
          </a:p>
        </p:txBody>
      </p:sp>
    </p:spTree>
    <p:extLst>
      <p:ext uri="{BB962C8B-B14F-4D97-AF65-F5344CB8AC3E}">
        <p14:creationId xmlns:p14="http://schemas.microsoft.com/office/powerpoint/2010/main" val="259193575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2_Titel &amp; Messag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416365705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スライド" r:id="rId4" imgW="425" imgH="426" progId="TCLayout.ActiveDocument.1">
                  <p:embed/>
                </p:oleObj>
              </mc:Choice>
              <mc:Fallback>
                <p:oleObj name="think-cell スライド" r:id="rId4" imgW="425" imgH="426" progId="TCLayout.ActiveDocument.1">
                  <p:embed/>
                  <p:pic>
                    <p:nvPicPr>
                      <p:cNvPr id="3" name="Objek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D49B46B2-741B-4DED-9581-4B4F3E1AC6F1}"/>
              </a:ext>
            </a:extLst>
          </p:cNvPr>
          <p:cNvSpPr/>
          <p:nvPr userDrawn="1">
            <p:custDataLst>
              <p:tags r:id="rId2"/>
            </p:custDataLst>
          </p:nvPr>
        </p:nvSpPr>
        <p:spPr>
          <a:xfrm>
            <a:off x="2" y="2"/>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n-US" sz="3200" b="1" i="0" baseline="0">
              <a:latin typeface="Calibri" panose="020F0502020204030204" pitchFamily="34" charset="0"/>
              <a:ea typeface="Meiryo UI" panose="020B0604030504040204" pitchFamily="50" charset="-128"/>
              <a:cs typeface="+mj-cs"/>
              <a:sym typeface="Calibri" panose="020F0502020204030204" pitchFamily="34" charset="0"/>
            </a:endParaRPr>
          </a:p>
        </p:txBody>
      </p:sp>
      <p:sp>
        <p:nvSpPr>
          <p:cNvPr id="2" name="Titel 1"/>
          <p:cNvSpPr>
            <a:spLocks noGrp="1"/>
          </p:cNvSpPr>
          <p:nvPr>
            <p:ph type="title" hasCustomPrompt="1"/>
          </p:nvPr>
        </p:nvSpPr>
        <p:spPr>
          <a:xfrm>
            <a:off x="381000" y="381003"/>
            <a:ext cx="11430000" cy="347788"/>
          </a:xfrm>
        </p:spPr>
        <p:txBody>
          <a:bodyPr>
            <a:spAutoFit/>
          </a:bodyPr>
          <a:lstStyle>
            <a:lvl1pPr>
              <a:defRPr sz="2800" cap="none" baseline="0">
                <a:latin typeface="+mj-ea"/>
                <a:ea typeface="+mj-ea"/>
              </a:defRPr>
            </a:lvl1pPr>
          </a:lstStyle>
          <a:p>
            <a:r>
              <a:rPr lang="en-US"/>
              <a:t>Click to edit Master title style</a:t>
            </a:r>
          </a:p>
        </p:txBody>
      </p:sp>
      <p:sp>
        <p:nvSpPr>
          <p:cNvPr id="8" name="Textplatzhalter 7">
            <a:extLst>
              <a:ext uri="{FF2B5EF4-FFF2-40B4-BE49-F238E27FC236}">
                <a16:creationId xmlns:a16="http://schemas.microsoft.com/office/drawing/2014/main" id="{6C6DCBB8-A31E-4A2B-8259-65CF9C5B1563}"/>
              </a:ext>
            </a:extLst>
          </p:cNvPr>
          <p:cNvSpPr>
            <a:spLocks noGrp="1"/>
          </p:cNvSpPr>
          <p:nvPr>
            <p:ph type="body" sz="quarter" idx="14"/>
          </p:nvPr>
        </p:nvSpPr>
        <p:spPr>
          <a:xfrm>
            <a:off x="381001" y="858056"/>
            <a:ext cx="11438755" cy="307776"/>
          </a:xfrm>
        </p:spPr>
        <p:txBody>
          <a:bodyPr>
            <a:spAutoFit/>
          </a:bodyPr>
          <a:lstStyle>
            <a:lvl1pPr>
              <a:defRPr sz="2000" b="0" cap="none" baseline="0">
                <a:solidFill>
                  <a:schemeClr val="tx1"/>
                </a:solidFill>
                <a:latin typeface="+mj-ea"/>
                <a:ea typeface="+mj-ea"/>
              </a:defRPr>
            </a:lvl1pPr>
          </a:lstStyle>
          <a:p>
            <a:pPr lvl="0"/>
            <a:r>
              <a:rPr lang="de-DE"/>
              <a:t>Mastertextformat bearbeiten</a:t>
            </a:r>
            <a:endParaRPr lang="en-US"/>
          </a:p>
        </p:txBody>
      </p:sp>
      <p:sp>
        <p:nvSpPr>
          <p:cNvPr id="7" name="Slide Number Placeholder 5">
            <a:extLst>
              <a:ext uri="{FF2B5EF4-FFF2-40B4-BE49-F238E27FC236}">
                <a16:creationId xmlns:a16="http://schemas.microsoft.com/office/drawing/2014/main" id="{6C8144EE-C1C0-417B-BCB5-CF7C1E22DD31}"/>
              </a:ext>
            </a:extLst>
          </p:cNvPr>
          <p:cNvSpPr>
            <a:spLocks noGrp="1"/>
          </p:cNvSpPr>
          <p:nvPr>
            <p:ph type="sldNum" sz="quarter" idx="4"/>
          </p:nvPr>
        </p:nvSpPr>
        <p:spPr>
          <a:xfrm>
            <a:off x="11877174" y="6623973"/>
            <a:ext cx="770951" cy="138499"/>
          </a:xfrm>
          <a:prstGeom prst="rect">
            <a:avLst/>
          </a:prstGeom>
        </p:spPr>
        <p:txBody>
          <a:bodyPr/>
          <a:lstStyle>
            <a:lvl1pPr>
              <a:defRPr sz="1200"/>
            </a:lvl1pPr>
          </a:lstStyle>
          <a:p>
            <a:fld id="{0D558541-60C9-42A2-8392-FF12533A6B7A}" type="slidenum">
              <a:rPr lang="en-US" smtClean="0">
                <a:solidFill>
                  <a:srgbClr val="919191"/>
                </a:solidFill>
              </a:rPr>
              <a:pPr/>
              <a:t>‹#›</a:t>
            </a:fld>
            <a:endParaRPr lang="en-US">
              <a:solidFill>
                <a:srgbClr val="919191"/>
              </a:solidFill>
            </a:endParaRPr>
          </a:p>
        </p:txBody>
      </p:sp>
    </p:spTree>
    <p:extLst>
      <p:ext uri="{BB962C8B-B14F-4D97-AF65-F5344CB8AC3E}">
        <p14:creationId xmlns:p14="http://schemas.microsoft.com/office/powerpoint/2010/main" val="266602764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4088">
          <p15:clr>
            <a:srgbClr val="FBAE40"/>
          </p15:clr>
        </p15:guide>
        <p15:guide id="3" orient="horz" pos="799">
          <p15:clr>
            <a:srgbClr val="FBAE40"/>
          </p15:clr>
        </p15:guide>
        <p15:guide id="4" orient="horz" pos="2432">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3_Subhead (top) and Subtitle">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71F4725C-8F91-4F0E-9998-9C39343D03FC}"/>
              </a:ext>
            </a:extLst>
          </p:cNvPr>
          <p:cNvSpPr/>
          <p:nvPr userDrawn="1">
            <p:custDataLst>
              <p:tags r:id="rId1"/>
            </p:custDataLst>
          </p:nvPr>
        </p:nvSpPr>
        <p:spPr>
          <a:xfrm>
            <a:off x="2" y="2"/>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bg1">
                    <a:lumMod val="95000"/>
                  </a:schemeClr>
                </a:solidFill>
              </a14:hiddenFill>
            </a:ext>
            <a:ext uri="{91240B29-F687-4F45-9708-019B960494DF}">
              <a14:hiddenLine xmlns:a14="http://schemas.microsoft.com/office/drawing/2010/main" w="12700" cap="flat" cmpd="sng" algn="ctr">
                <a:solidFill>
                  <a:schemeClr val="bg1">
                    <a:lumMod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sz="1600">
              <a:latin typeface="Meiryo UI" panose="020B0604030504040204" pitchFamily="50" charset="-128"/>
              <a:ea typeface="Meiryo UI" panose="020B0604030504040204" pitchFamily="50" charset="-128"/>
            </a:endParaRPr>
          </a:p>
        </p:txBody>
      </p:sp>
      <p:sp>
        <p:nvSpPr>
          <p:cNvPr id="8" name="Subtitle">
            <a:extLst>
              <a:ext uri="{FF2B5EF4-FFF2-40B4-BE49-F238E27FC236}">
                <a16:creationId xmlns:a16="http://schemas.microsoft.com/office/drawing/2014/main" id="{1F5D0AC9-20E5-44AB-A57F-159FD31A7C3F}"/>
              </a:ext>
            </a:extLst>
          </p:cNvPr>
          <p:cNvSpPr>
            <a:spLocks noGrp="1"/>
          </p:cNvSpPr>
          <p:nvPr>
            <p:ph type="body" sz="quarter" idx="37" hasCustomPrompt="1"/>
          </p:nvPr>
        </p:nvSpPr>
        <p:spPr>
          <a:xfrm>
            <a:off x="300779" y="858058"/>
            <a:ext cx="11376000" cy="307777"/>
          </a:xfrm>
          <a:prstGeom prst="rect">
            <a:avLst/>
          </a:prstGeom>
        </p:spPr>
        <p:txBody>
          <a:bodyPr wrap="square" tIns="0" anchor="t">
            <a:spAutoFit/>
          </a:bodyPr>
          <a:lstStyle>
            <a:lvl1pPr marL="0" marR="0" indent="0" algn="l" defTabSz="1734559" rtl="0" eaLnBrk="1" fontAlgn="auto" latinLnBrk="0" hangingPunct="1">
              <a:lnSpc>
                <a:spcPct val="100000"/>
              </a:lnSpc>
              <a:spcBef>
                <a:spcPts val="0"/>
              </a:spcBef>
              <a:spcAft>
                <a:spcPts val="0"/>
              </a:spcAft>
              <a:buClrTx/>
              <a:buSzTx/>
              <a:buFont typeface="Arial" charset="0"/>
              <a:buNone/>
              <a:tabLst/>
              <a:defRPr sz="2000" b="0">
                <a:solidFill>
                  <a:schemeClr val="tx1"/>
                </a:solidFill>
                <a:latin typeface="Meiryo UI" panose="020B0604030504040204" pitchFamily="50" charset="-128"/>
                <a:ea typeface="Meiryo UI" panose="020B0604030504040204" pitchFamily="50" charset="-128"/>
              </a:defRPr>
            </a:lvl1pPr>
          </a:lstStyle>
          <a:p>
            <a:pPr marL="0" marR="0" lvl="0" indent="0" algn="l" defTabSz="1734559"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79" y="38382"/>
            <a:ext cx="11376000" cy="307777"/>
          </a:xfrm>
          <a:prstGeom prst="rect">
            <a:avLst/>
          </a:prstGeom>
        </p:spPr>
        <p:txBody>
          <a:bodyPr wrap="square" tIns="0" anchor="ctr">
            <a:spAutoFit/>
          </a:bodyPr>
          <a:lstStyle>
            <a:lvl1pPr marL="0" marR="0" indent="0" algn="l" defTabSz="1734559" rtl="0" eaLnBrk="1" fontAlgn="auto" latinLnBrk="0" hangingPunct="1">
              <a:lnSpc>
                <a:spcPct val="100000"/>
              </a:lnSpc>
              <a:spcBef>
                <a:spcPts val="0"/>
              </a:spcBef>
              <a:spcAft>
                <a:spcPts val="0"/>
              </a:spcAft>
              <a:buClrTx/>
              <a:buSzTx/>
              <a:buFont typeface="Arial" charset="0"/>
              <a:buNone/>
              <a:tabLst/>
              <a:defRPr sz="2000" b="1">
                <a:solidFill>
                  <a:schemeClr val="accent1"/>
                </a:solidFill>
                <a:latin typeface="Meiryo UI" panose="020B0604030504040204" pitchFamily="50" charset="-128"/>
                <a:ea typeface="Meiryo UI" panose="020B0604030504040204" pitchFamily="50" charset="-128"/>
              </a:defRPr>
            </a:lvl1pPr>
          </a:lstStyle>
          <a:p>
            <a:pPr marL="0" marR="0" lvl="0" indent="0" algn="l" defTabSz="1734559"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0" name="Title 2">
            <a:extLst>
              <a:ext uri="{FF2B5EF4-FFF2-40B4-BE49-F238E27FC236}">
                <a16:creationId xmlns:a16="http://schemas.microsoft.com/office/drawing/2014/main" id="{4F6B60F4-9919-41FE-A603-015DB9F0B9C8}"/>
              </a:ext>
            </a:extLst>
          </p:cNvPr>
          <p:cNvSpPr>
            <a:spLocks noGrp="1"/>
          </p:cNvSpPr>
          <p:nvPr>
            <p:ph type="title" hasCustomPrompt="1"/>
          </p:nvPr>
        </p:nvSpPr>
        <p:spPr>
          <a:xfrm>
            <a:off x="300779" y="381001"/>
            <a:ext cx="11376000" cy="432000"/>
          </a:xfrm>
        </p:spPr>
        <p:txBody>
          <a:bodyPr anchor="b"/>
          <a:lstStyle>
            <a:lvl1pPr>
              <a:lnSpc>
                <a:spcPct val="80000"/>
              </a:lnSpc>
              <a:defRPr sz="3200" b="1">
                <a:latin typeface="Meiryo UI" panose="020B0604030504040204" pitchFamily="50" charset="-128"/>
                <a:ea typeface="Meiryo UI" panose="020B0604030504040204" pitchFamily="50" charset="-128"/>
              </a:defRPr>
            </a:lvl1pPr>
          </a:lstStyle>
          <a:p>
            <a:r>
              <a:rPr lang="en-US"/>
              <a:t>Click to edit Master title</a:t>
            </a:r>
            <a:endParaRPr lang="en-GB"/>
          </a:p>
        </p:txBody>
      </p:sp>
    </p:spTree>
    <p:extLst>
      <p:ext uri="{BB962C8B-B14F-4D97-AF65-F5344CB8AC3E}">
        <p14:creationId xmlns:p14="http://schemas.microsoft.com/office/powerpoint/2010/main" val="69687758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Content slide 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39A2-2F4E-4DBC-B29B-827269109EEA}"/>
              </a:ext>
            </a:extLst>
          </p:cNvPr>
          <p:cNvSpPr>
            <a:spLocks noGrp="1"/>
          </p:cNvSpPr>
          <p:nvPr>
            <p:ph type="title" hasCustomPrompt="1"/>
          </p:nvPr>
        </p:nvSpPr>
        <p:spPr>
          <a:xfrm>
            <a:off x="198571" y="128919"/>
            <a:ext cx="11701824" cy="473516"/>
          </a:xfrm>
        </p:spPr>
        <p:txBody>
          <a:bodyPr/>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noProof="0"/>
              <a:t>Headline here</a:t>
            </a:r>
          </a:p>
        </p:txBody>
      </p:sp>
      <p:sp>
        <p:nvSpPr>
          <p:cNvPr id="8" name="Text Placeholder 13">
            <a:extLst>
              <a:ext uri="{FF2B5EF4-FFF2-40B4-BE49-F238E27FC236}">
                <a16:creationId xmlns:a16="http://schemas.microsoft.com/office/drawing/2014/main" id="{5EA42CFE-A4C1-4E67-84C6-D599BA8647C6}"/>
              </a:ext>
            </a:extLst>
          </p:cNvPr>
          <p:cNvSpPr>
            <a:spLocks noGrp="1"/>
          </p:cNvSpPr>
          <p:nvPr>
            <p:ph type="body" sz="quarter" idx="13" hasCustomPrompt="1"/>
          </p:nvPr>
        </p:nvSpPr>
        <p:spPr>
          <a:xfrm>
            <a:off x="209483" y="653974"/>
            <a:ext cx="11689452" cy="285847"/>
          </a:xfrm>
          <a:prstGeom prst="rect">
            <a:avLst/>
          </a:prstGeom>
        </p:spPr>
        <p:txBody>
          <a:bodyPr lIns="0" tIns="0" rIns="0" bIns="0" anchor="t"/>
          <a:lstStyle>
            <a:lvl1pPr>
              <a:defRPr lang="pl-PL" sz="1800" b="0" kern="1200" dirty="0">
                <a:solidFill>
                  <a:schemeClr val="tx1"/>
                </a:solidFill>
                <a:latin typeface="+mn-lt"/>
                <a:ea typeface="+mn-ea"/>
                <a:cs typeface="+mn-cs"/>
              </a:defRPr>
            </a:lvl1pPr>
            <a:lvl2pPr>
              <a:defRPr>
                <a:solidFill>
                  <a:schemeClr val="tx1">
                    <a:lumMod val="75000"/>
                    <a:lumOff val="25000"/>
                  </a:schemeClr>
                </a:solidFill>
                <a:latin typeface="Meiryo UI" panose="020B0604030504040204" pitchFamily="50" charset="-128"/>
                <a:ea typeface="Meiryo UI" panose="020B0604030504040204" pitchFamily="50" charset="-128"/>
              </a:defRPr>
            </a:lvl2pPr>
          </a:lstStyle>
          <a:p>
            <a:pPr lvl="1"/>
            <a:r>
              <a:rPr lang="en-US" noProof="0"/>
              <a:t>Subline here</a:t>
            </a:r>
          </a:p>
        </p:txBody>
      </p:sp>
      <p:pic>
        <p:nvPicPr>
          <p:cNvPr id="7" name="Picture 6">
            <a:extLst>
              <a:ext uri="{FF2B5EF4-FFF2-40B4-BE49-F238E27FC236}">
                <a16:creationId xmlns:a16="http://schemas.microsoft.com/office/drawing/2014/main" id="{5D4CED20-903E-4FA2-874A-7A0FB81D916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5" cy="6858000"/>
          </a:xfrm>
          <a:prstGeom prst="rect">
            <a:avLst/>
          </a:prstGeom>
        </p:spPr>
      </p:pic>
      <p:sp>
        <p:nvSpPr>
          <p:cNvPr id="14" name="Slide Number">
            <a:extLst>
              <a:ext uri="{FF2B5EF4-FFF2-40B4-BE49-F238E27FC236}">
                <a16:creationId xmlns:a16="http://schemas.microsoft.com/office/drawing/2014/main" id="{3B9F8661-DD48-4AEF-BF3D-52A584EC301D}"/>
              </a:ext>
            </a:extLst>
          </p:cNvPr>
          <p:cNvSpPr txBox="1">
            <a:spLocks/>
          </p:cNvSpPr>
          <p:nvPr userDrawn="1"/>
        </p:nvSpPr>
        <p:spPr>
          <a:xfrm>
            <a:off x="11790851" y="6699845"/>
            <a:ext cx="247263" cy="132523"/>
          </a:xfrm>
          <a:prstGeom prst="rect">
            <a:avLst/>
          </a:prstGeom>
        </p:spPr>
        <p:txBody>
          <a:bodyPr lIns="71983" tIns="0" rIns="0" bIns="0"/>
          <a:lstStyle>
            <a:defPPr>
              <a:defRPr lang="en-US"/>
            </a:defPPr>
            <a:lvl1pPr algn="r" rtl="0" fontAlgn="base">
              <a:spcBef>
                <a:spcPct val="0"/>
              </a:spcBef>
              <a:spcAft>
                <a:spcPct val="0"/>
              </a:spcAft>
              <a:defRPr sz="800" kern="1200">
                <a:solidFill>
                  <a:schemeClr val="tx1"/>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fld id="{86CB4B4D-7CA3-9044-876B-883B54F8677D}" type="slidenum">
              <a:rPr lang="en-US" sz="800" smtClean="0"/>
              <a:pPr/>
              <a:t>‹#›</a:t>
            </a:fld>
            <a:endParaRPr lang="en-US" sz="800"/>
          </a:p>
        </p:txBody>
      </p:sp>
      <p:sp>
        <p:nvSpPr>
          <p:cNvPr id="15" name="Footer Placeholder 2">
            <a:extLst>
              <a:ext uri="{FF2B5EF4-FFF2-40B4-BE49-F238E27FC236}">
                <a16:creationId xmlns:a16="http://schemas.microsoft.com/office/drawing/2014/main" id="{D5A0F2A0-F01B-44E6-A9FD-694E83820834}"/>
              </a:ext>
            </a:extLst>
          </p:cNvPr>
          <p:cNvSpPr txBox="1">
            <a:spLocks/>
          </p:cNvSpPr>
          <p:nvPr userDrawn="1"/>
        </p:nvSpPr>
        <p:spPr>
          <a:xfrm>
            <a:off x="8602052" y="6699845"/>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2024 Accenture. All rights reserved.</a:t>
            </a:r>
          </a:p>
        </p:txBody>
      </p:sp>
    </p:spTree>
    <p:extLst>
      <p:ext uri="{BB962C8B-B14F-4D97-AF65-F5344CB8AC3E}">
        <p14:creationId xmlns:p14="http://schemas.microsoft.com/office/powerpoint/2010/main" val="1411527177"/>
      </p:ext>
    </p:extLst>
  </p:cSld>
  <p:clrMapOvr>
    <a:masterClrMapping/>
  </p:clrMapOvr>
  <p:extLst>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Long Headline Only">
    <p:spTree>
      <p:nvGrpSpPr>
        <p:cNvPr id="1" name=""/>
        <p:cNvGrpSpPr/>
        <p:nvPr/>
      </p:nvGrpSpPr>
      <p:grpSpPr>
        <a:xfrm>
          <a:off x="0" y="0"/>
          <a:ext cx="0" cy="0"/>
          <a:chOff x="0" y="0"/>
          <a:chExt cx="0" cy="0"/>
        </a:xfrm>
      </p:grpSpPr>
      <p:sp>
        <p:nvSpPr>
          <p:cNvPr id="11" name="Title 10"/>
          <p:cNvSpPr>
            <a:spLocks noGrp="1"/>
          </p:cNvSpPr>
          <p:nvPr>
            <p:ph type="title"/>
          </p:nvPr>
        </p:nvSpPr>
        <p:spPr>
          <a:xfrm>
            <a:off x="334700" y="356573"/>
            <a:ext cx="11712000" cy="864000"/>
          </a:xfrm>
        </p:spPr>
        <p:txBody>
          <a:bodyPr lIns="36000" tIns="36000" rIns="36000" bIns="36000" anchor="b">
            <a:noAutofit/>
          </a:bodyPr>
          <a:lstStyle>
            <a:lvl1pPr>
              <a:defRPr sz="2667" b="0" cap="none" baseline="0">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マスター タイトルの書式設定</a:t>
            </a:r>
            <a:endParaRPr lang="en-US"/>
          </a:p>
        </p:txBody>
      </p:sp>
      <p:sp>
        <p:nvSpPr>
          <p:cNvPr id="4" name="テキスト プレースホルダー 3"/>
          <p:cNvSpPr>
            <a:spLocks noGrp="1"/>
          </p:cNvSpPr>
          <p:nvPr>
            <p:ph type="body" sz="quarter" idx="19"/>
          </p:nvPr>
        </p:nvSpPr>
        <p:spPr>
          <a:xfrm>
            <a:off x="336800" y="1316800"/>
            <a:ext cx="11712000" cy="672000"/>
          </a:xfrm>
          <a:noFill/>
        </p:spPr>
        <p:txBody>
          <a:bodyPr lIns="54000" tIns="27000" rIns="54000" bIns="27000">
            <a:noAutofit/>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vl2pPr>
              <a:defRPr>
                <a:latin typeface="Meiryo UI" panose="020B0604030504040204" pitchFamily="50" charset="-128"/>
                <a:ea typeface="Meiryo UI" panose="020B0604030504040204" pitchFamily="50" charset="-128"/>
                <a:cs typeface="Meiryo UI" panose="020B0604030504040204" pitchFamily="50" charset="-128"/>
              </a:defRPr>
            </a:lvl2pPr>
            <a:lvl3pPr>
              <a:defRPr>
                <a:latin typeface="Meiryo UI" panose="020B0604030504040204" pitchFamily="50" charset="-128"/>
                <a:ea typeface="Meiryo UI" panose="020B0604030504040204" pitchFamily="50" charset="-128"/>
                <a:cs typeface="Meiryo UI" panose="020B0604030504040204" pitchFamily="50" charset="-128"/>
              </a:defRPr>
            </a:lvl3pPr>
            <a:lvl4pPr>
              <a:defRPr>
                <a:latin typeface="Meiryo UI" panose="020B0604030504040204" pitchFamily="50" charset="-128"/>
                <a:ea typeface="Meiryo UI" panose="020B0604030504040204" pitchFamily="50" charset="-128"/>
                <a:cs typeface="Meiryo UI" panose="020B0604030504040204" pitchFamily="50" charset="-128"/>
              </a:defRPr>
            </a:lvl4pPr>
            <a:lvl5pPr>
              <a:defRPr>
                <a:latin typeface="Meiryo UI" panose="020B0604030504040204" pitchFamily="50" charset="-128"/>
                <a:ea typeface="Meiryo UI" panose="020B0604030504040204" pitchFamily="50" charset="-128"/>
                <a:cs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12" name="Straight Connector 6"/>
          <p:cNvCxnSpPr/>
          <p:nvPr userDrawn="1"/>
        </p:nvCxnSpPr>
        <p:spPr>
          <a:xfrm>
            <a:off x="335200" y="1316707"/>
            <a:ext cx="11856000"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7"/>
          <p:cNvSpPr txBox="1"/>
          <p:nvPr userDrawn="1"/>
        </p:nvSpPr>
        <p:spPr>
          <a:xfrm>
            <a:off x="11141600"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120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pPr algn="r"/>
              <a:t>‹#›</a:t>
            </a:fld>
            <a:endParaRPr lang="en-CA" sz="120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22822001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2nd level w/ Subtitle">
    <p:spTree>
      <p:nvGrpSpPr>
        <p:cNvPr id="1" name=""/>
        <p:cNvGrpSpPr/>
        <p:nvPr/>
      </p:nvGrpSpPr>
      <p:grpSpPr>
        <a:xfrm>
          <a:off x="0" y="0"/>
          <a:ext cx="0" cy="0"/>
          <a:chOff x="0" y="0"/>
          <a:chExt cx="0" cy="0"/>
        </a:xfrm>
      </p:grpSpPr>
      <p:graphicFrame>
        <p:nvGraphicFramePr>
          <p:cNvPr id="6" name="オブジェクト 5" hidden="1">
            <a:extLst>
              <a:ext uri="{FF2B5EF4-FFF2-40B4-BE49-F238E27FC236}">
                <a16:creationId xmlns:a16="http://schemas.microsoft.com/office/drawing/2014/main" id="{9920A13D-B6A9-4207-9CB6-F716E4C43BAA}"/>
              </a:ext>
            </a:extLst>
          </p:cNvPr>
          <p:cNvGraphicFramePr>
            <a:graphicFrameLocks noChangeAspect="1"/>
          </p:cNvGraphicFramePr>
          <p:nvPr userDrawn="1">
            <p:custDataLst>
              <p:tags r:id="rId1"/>
            </p:custDataLst>
            <p:extLst>
              <p:ext uri="{D42A27DB-BD31-4B8C-83A1-F6EECF244321}">
                <p14:modId xmlns:p14="http://schemas.microsoft.com/office/powerpoint/2010/main" val="35881114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06" imgH="306" progId="TCLayout.ActiveDocument.1">
                  <p:embed/>
                </p:oleObj>
              </mc:Choice>
              <mc:Fallback>
                <p:oleObj name="think-cell スライド" r:id="rId3" imgW="306" imgH="306" progId="TCLayout.ActiveDocument.1">
                  <p:embed/>
                  <p:pic>
                    <p:nvPicPr>
                      <p:cNvPr id="6" name="オブジェクト 5" hidden="1">
                        <a:extLst>
                          <a:ext uri="{FF2B5EF4-FFF2-40B4-BE49-F238E27FC236}">
                            <a16:creationId xmlns:a16="http://schemas.microsoft.com/office/drawing/2014/main" id="{9920A13D-B6A9-4207-9CB6-F716E4C43B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A80C8B35-7888-4B39-9647-A26DE4379D6B}"/>
              </a:ext>
            </a:extLst>
          </p:cNvPr>
          <p:cNvSpPr>
            <a:spLocks noGrp="1"/>
          </p:cNvSpPr>
          <p:nvPr>
            <p:ph type="title" hasCustomPrompt="1"/>
          </p:nvPr>
        </p:nvSpPr>
        <p:spPr>
          <a:xfrm>
            <a:off x="212758" y="333533"/>
            <a:ext cx="11795576" cy="498598"/>
          </a:xfrm>
        </p:spPr>
        <p:txBody>
          <a:bodyPr vert="horz" anchor="ctr"/>
          <a:lstStyle>
            <a:lvl1pPr>
              <a:defRPr b="1">
                <a:solidFill>
                  <a:schemeClr val="tx1"/>
                </a:solidFill>
                <a:latin typeface="+mj-lt"/>
              </a:defRPr>
            </a:lvl1pPr>
          </a:lstStyle>
          <a:p>
            <a:r>
              <a:rPr lang="en-US"/>
              <a:t>Click to edit Master title style</a:t>
            </a:r>
            <a:endParaRPr lang="en-CA"/>
          </a:p>
        </p:txBody>
      </p:sp>
      <p:sp>
        <p:nvSpPr>
          <p:cNvPr id="5" name="テキスト プレースホルダー 4">
            <a:extLst>
              <a:ext uri="{FF2B5EF4-FFF2-40B4-BE49-F238E27FC236}">
                <a16:creationId xmlns:a16="http://schemas.microsoft.com/office/drawing/2014/main" id="{FBA3F77F-2CDE-45D0-9E3E-E874BB797E94}"/>
              </a:ext>
            </a:extLst>
          </p:cNvPr>
          <p:cNvSpPr>
            <a:spLocks noGrp="1"/>
          </p:cNvSpPr>
          <p:nvPr>
            <p:ph type="body" sz="quarter" idx="54"/>
          </p:nvPr>
        </p:nvSpPr>
        <p:spPr>
          <a:xfrm>
            <a:off x="213334" y="34820"/>
            <a:ext cx="11795000" cy="298713"/>
          </a:xfrm>
        </p:spPr>
        <p:txBody>
          <a:bodyPr anchor="ctr"/>
          <a:lstStyle>
            <a:lvl1pPr>
              <a:defRPr sz="1600" b="1">
                <a:solidFill>
                  <a:schemeClr val="accent2">
                    <a:lumMod val="60000"/>
                    <a:lumOff val="40000"/>
                  </a:schemeClr>
                </a:solidFill>
                <a:latin typeface="+mj-lt"/>
              </a:defRPr>
            </a:lvl1pPr>
          </a:lstStyle>
          <a:p>
            <a:pPr lvl="0"/>
            <a:endParaRPr kumimoji="1" lang="ja-JP" altLang="en-US"/>
          </a:p>
        </p:txBody>
      </p:sp>
      <p:sp>
        <p:nvSpPr>
          <p:cNvPr id="9" name="テキスト プレースホルダー 4">
            <a:extLst>
              <a:ext uri="{FF2B5EF4-FFF2-40B4-BE49-F238E27FC236}">
                <a16:creationId xmlns:a16="http://schemas.microsoft.com/office/drawing/2014/main" id="{C7854B29-F1E3-480A-88F7-25A5A9C1E2D1}"/>
              </a:ext>
            </a:extLst>
          </p:cNvPr>
          <p:cNvSpPr>
            <a:spLocks noGrp="1"/>
          </p:cNvSpPr>
          <p:nvPr>
            <p:ph type="body" sz="quarter" idx="55"/>
          </p:nvPr>
        </p:nvSpPr>
        <p:spPr>
          <a:xfrm>
            <a:off x="213334" y="832131"/>
            <a:ext cx="11795000" cy="298713"/>
          </a:xfrm>
        </p:spPr>
        <p:txBody>
          <a:bodyPr/>
          <a:lstStyle>
            <a:lvl1pPr>
              <a:defRPr sz="1800" b="0">
                <a:solidFill>
                  <a:schemeClr val="tx1"/>
                </a:solidFill>
                <a:latin typeface="+mj-lt"/>
              </a:defRPr>
            </a:lvl1pPr>
          </a:lstStyle>
          <a:p>
            <a:pPr lvl="0"/>
            <a:endParaRPr kumimoji="1" lang="ja-JP" altLang="en-US"/>
          </a:p>
        </p:txBody>
      </p:sp>
    </p:spTree>
    <p:extLst>
      <p:ext uri="{BB962C8B-B14F-4D97-AF65-F5344CB8AC3E}">
        <p14:creationId xmlns:p14="http://schemas.microsoft.com/office/powerpoint/2010/main" val="104592587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716052445"/>
      </p:ext>
    </p:extLst>
  </p:cSld>
  <p:clrMapOvr>
    <a:overrideClrMapping bg1="dk1" tx1="lt1" bg2="dk2" tx2="lt2" accent1="accent1" accent2="accent2" accent3="accent3" accent4="accent4" accent5="accent5" accent6="accent6" hlink="hlink" folHlink="folHlink"/>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資料">
    <p:spTree>
      <p:nvGrpSpPr>
        <p:cNvPr id="1" name=""/>
        <p:cNvGrpSpPr/>
        <p:nvPr/>
      </p:nvGrpSpPr>
      <p:grpSpPr>
        <a:xfrm>
          <a:off x="0" y="0"/>
          <a:ext cx="0" cy="0"/>
          <a:chOff x="0" y="0"/>
          <a:chExt cx="0" cy="0"/>
        </a:xfrm>
      </p:grpSpPr>
      <p:graphicFrame>
        <p:nvGraphicFramePr>
          <p:cNvPr id="3" name="オブジェクト 2" hidden="1">
            <a:extLst>
              <a:ext uri="{FF2B5EF4-FFF2-40B4-BE49-F238E27FC236}">
                <a16:creationId xmlns:a16="http://schemas.microsoft.com/office/drawing/2014/main" id="{78BA5CC5-FD1F-41D5-A62A-5B826C9FC1DA}"/>
              </a:ext>
            </a:extLst>
          </p:cNvPr>
          <p:cNvGraphicFramePr>
            <a:graphicFrameLocks noChangeAspect="1"/>
          </p:cNvGraphicFramePr>
          <p:nvPr userDrawn="1">
            <p:custDataLst>
              <p:tags r:id="rId1"/>
            </p:custDataLst>
            <p:extLst>
              <p:ext uri="{D42A27DB-BD31-4B8C-83A1-F6EECF244321}">
                <p14:modId xmlns:p14="http://schemas.microsoft.com/office/powerpoint/2010/main" val="3162324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590" imgH="605" progId="TCLayout.ActiveDocument.1">
                  <p:embed/>
                </p:oleObj>
              </mc:Choice>
              <mc:Fallback>
                <p:oleObj name="think-cell スライド" r:id="rId4" imgW="590" imgH="605" progId="TCLayout.ActiveDocument.1">
                  <p:embed/>
                  <p:pic>
                    <p:nvPicPr>
                      <p:cNvPr id="3" name="オブジェクト 2" hidden="1">
                        <a:extLst>
                          <a:ext uri="{FF2B5EF4-FFF2-40B4-BE49-F238E27FC236}">
                            <a16:creationId xmlns:a16="http://schemas.microsoft.com/office/drawing/2014/main" id="{78BA5CC5-FD1F-41D5-A62A-5B826C9FC1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正方形/長方形 1" hidden="1">
            <a:extLst>
              <a:ext uri="{FF2B5EF4-FFF2-40B4-BE49-F238E27FC236}">
                <a16:creationId xmlns:a16="http://schemas.microsoft.com/office/drawing/2014/main" id="{1808ADB8-0A8A-424A-BB75-AE716B603396}"/>
              </a:ext>
            </a:extLst>
          </p:cNvPr>
          <p:cNvSpPr/>
          <p:nvPr userDrawn="1">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US" altLang="ja-JP" sz="3200" b="1" i="0" baseline="0">
              <a:latin typeface="Meiryo UI" panose="020B0604030504040204" pitchFamily="50" charset="-128"/>
              <a:ea typeface="Meiryo UI" panose="020B0604030504040204" pitchFamily="50" charset="-128"/>
              <a:cs typeface="+mj-cs"/>
              <a:sym typeface="Meiryo UI" panose="020B0604030504040204" pitchFamily="50" charset="-128"/>
            </a:endParaRPr>
          </a:p>
        </p:txBody>
      </p:sp>
      <p:sp>
        <p:nvSpPr>
          <p:cNvPr id="8" name="Subtitle">
            <a:extLst>
              <a:ext uri="{FF2B5EF4-FFF2-40B4-BE49-F238E27FC236}">
                <a16:creationId xmlns:a16="http://schemas.microsoft.com/office/drawing/2014/main" id="{1F5D0AC9-20E5-44AB-A57F-159FD31A7C3F}"/>
              </a:ext>
            </a:extLst>
          </p:cNvPr>
          <p:cNvSpPr>
            <a:spLocks noGrp="1"/>
          </p:cNvSpPr>
          <p:nvPr>
            <p:ph type="body" sz="quarter" idx="37" hasCustomPrompt="1"/>
          </p:nvPr>
        </p:nvSpPr>
        <p:spPr>
          <a:xfrm>
            <a:off x="300779" y="1134673"/>
            <a:ext cx="11376000" cy="307777"/>
          </a:xfrm>
          <a:prstGeom prst="rect">
            <a:avLst/>
          </a:prstGeom>
        </p:spPr>
        <p:txBody>
          <a:bodyPr wrap="square" tIns="0" anchor="t">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b="0">
                <a:solidFill>
                  <a:schemeClr val="tx1"/>
                </a:solidFill>
                <a:latin typeface="Meiryo UI" panose="020B0604030504040204" pitchFamily="50" charset="-128"/>
                <a:ea typeface="Meiryo UI" panose="020B0604030504040204" pitchFamily="50" charset="-128"/>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79" y="238709"/>
            <a:ext cx="11376000" cy="369332"/>
          </a:xfrm>
          <a:prstGeom prst="rect">
            <a:avLst/>
          </a:prstGeom>
        </p:spPr>
        <p:txBody>
          <a:bodyPr wrap="square" tIns="0" anchor="ctr">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b="1">
                <a:solidFill>
                  <a:schemeClr val="accent1"/>
                </a:solidFill>
                <a:latin typeface="Meiryo UI" panose="020B0604030504040204" pitchFamily="50" charset="-128"/>
                <a:ea typeface="Meiryo UI" panose="020B0604030504040204" pitchFamily="50" charset="-128"/>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0" name="Title 2">
            <a:extLst>
              <a:ext uri="{FF2B5EF4-FFF2-40B4-BE49-F238E27FC236}">
                <a16:creationId xmlns:a16="http://schemas.microsoft.com/office/drawing/2014/main" id="{4F6B60F4-9919-41FE-A603-015DB9F0B9C8}"/>
              </a:ext>
            </a:extLst>
          </p:cNvPr>
          <p:cNvSpPr>
            <a:spLocks noGrp="1"/>
          </p:cNvSpPr>
          <p:nvPr>
            <p:ph type="title" hasCustomPrompt="1"/>
          </p:nvPr>
        </p:nvSpPr>
        <p:spPr>
          <a:xfrm>
            <a:off x="300779" y="655357"/>
            <a:ext cx="11376000" cy="432000"/>
          </a:xfrm>
        </p:spPr>
        <p:txBody>
          <a:bodyPr anchor="b"/>
          <a:lstStyle>
            <a:lvl1pPr>
              <a:lnSpc>
                <a:spcPct val="80000"/>
              </a:lnSpc>
              <a:defRPr sz="3200" b="1">
                <a:latin typeface="Meiryo UI" panose="020B0604030504040204" pitchFamily="50" charset="-128"/>
                <a:ea typeface="Meiryo UI" panose="020B0604030504040204" pitchFamily="50" charset="-128"/>
              </a:defRPr>
            </a:lvl1pPr>
          </a:lstStyle>
          <a:p>
            <a:r>
              <a:rPr lang="en-US"/>
              <a:t>Click to edit Master title</a:t>
            </a:r>
            <a:endParaRPr lang="en-GB"/>
          </a:p>
        </p:txBody>
      </p:sp>
      <p:sp>
        <p:nvSpPr>
          <p:cNvPr id="15" name="Slide Number Placeholder 4">
            <a:extLst>
              <a:ext uri="{FF2B5EF4-FFF2-40B4-BE49-F238E27FC236}">
                <a16:creationId xmlns:a16="http://schemas.microsoft.com/office/drawing/2014/main" id="{2091E3E8-55FC-4F86-8E0B-25B1488EE930}"/>
              </a:ext>
            </a:extLst>
          </p:cNvPr>
          <p:cNvSpPr txBox="1">
            <a:spLocks/>
          </p:cNvSpPr>
          <p:nvPr userDrawn="1"/>
        </p:nvSpPr>
        <p:spPr>
          <a:xfrm>
            <a:off x="11496675" y="6658169"/>
            <a:ext cx="365268" cy="140400"/>
          </a:xfrm>
          <a:prstGeom prst="rect">
            <a:avLst/>
          </a:prstGeom>
          <a:effectLst>
            <a:outerShdw sx="0" sy="0" rotWithShape="0">
              <a:scrgbClr r="0" g="0" b="0"/>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2F7A32-C1EA-4F7E-B0A2-7FCB5BFE90DE}" type="slidenum">
              <a:rPr lang="en-AU" sz="1400" b="1" strike="noStrike" kern="0" spc="0" normalizeH="0" smtClean="0">
                <a:solidFill>
                  <a:schemeClr val="tx1">
                    <a:alpha val="50000"/>
                  </a:schemeClr>
                </a:solidFill>
                <a:effectLst/>
                <a:latin typeface="Meiryo UI" panose="020B0604030504040204" pitchFamily="50" charset="-128"/>
                <a:ea typeface="Meiryo UI" panose="020B0604030504040204" pitchFamily="50" charset="-128"/>
              </a:rPr>
              <a:pPr/>
              <a:t>‹#›</a:t>
            </a:fld>
            <a:endParaRPr lang="en-AU" sz="1400" b="1" strike="noStrike" kern="0" spc="0" normalizeH="0">
              <a:solidFill>
                <a:schemeClr val="tx1">
                  <a:alpha val="50000"/>
                </a:schemeClr>
              </a:solidFill>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8519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alf -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11A382-997D-BF4D-A3EE-12756D2C0AD9}"/>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7" name="Picture 6" descr="A picture containing match, night sky&#10;&#10;Description automatically generated">
            <a:extLst>
              <a:ext uri="{FF2B5EF4-FFF2-40B4-BE49-F238E27FC236}">
                <a16:creationId xmlns:a16="http://schemas.microsoft.com/office/drawing/2014/main" id="{01CBB6ED-A04F-1744-B3A3-CF46BAD207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000" y="180000"/>
            <a:ext cx="5916000" cy="6131900"/>
          </a:xfrm>
          <a:prstGeom prst="rect">
            <a:avLst/>
          </a:prstGeom>
        </p:spPr>
      </p:pic>
      <p:sp>
        <p:nvSpPr>
          <p:cNvPr id="10" name="Footer Placeholder 3">
            <a:extLst>
              <a:ext uri="{FF2B5EF4-FFF2-40B4-BE49-F238E27FC236}">
                <a16:creationId xmlns:a16="http://schemas.microsoft.com/office/drawing/2014/main" id="{C056EA4B-6069-C740-9309-6115B672E8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1" name="Slide Number Placeholder 3">
            <a:extLst>
              <a:ext uri="{FF2B5EF4-FFF2-40B4-BE49-F238E27FC236}">
                <a16:creationId xmlns:a16="http://schemas.microsoft.com/office/drawing/2014/main" id="{A52DEC8A-4ED6-DE46-B5B1-3192EA5BD6D9}"/>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77757036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12">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92875"/>
            <a:ext cx="4114800" cy="198318"/>
          </a:xfrm>
          <a:prstGeom prst="rect">
            <a:avLst/>
          </a:prstGeom>
          <a:noFill/>
        </p:spPr>
        <p:txBody>
          <a:bodyPr wrap="square" lIns="0" tIns="0" rIns="0" bIns="0" rtlCol="0" anchor="ctr">
            <a:noAutofit/>
          </a:bodyPr>
          <a:lstStyle>
            <a:lvl1pPr algn="r">
              <a:defRPr lang="en-US" sz="800" kern="1200" dirty="0">
                <a:solidFill>
                  <a:schemeClr val="bg1"/>
                </a:solidFill>
                <a:latin typeface="+mn-lt"/>
                <a:ea typeface="+mn-ea"/>
                <a:cs typeface="+mn-cs"/>
              </a:defRPr>
            </a:lvl1pPr>
          </a:lstStyle>
          <a:p>
            <a:pPr defTabSz="228577">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
        <p:nvSpPr>
          <p:cNvPr id="7" name="GTS_Purple" descr="Accenture Greater Than symbol in purple">
            <a:extLst>
              <a:ext uri="{FF2B5EF4-FFF2-40B4-BE49-F238E27FC236}">
                <a16:creationId xmlns:a16="http://schemas.microsoft.com/office/drawing/2014/main" id="{69957172-CD24-9C4D-A953-2D3EAFF56235}"/>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bg1"/>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sz="7999"/>
          </a:p>
        </p:txBody>
      </p:sp>
      <p:pic>
        <p:nvPicPr>
          <p:cNvPr id="9" name="Picture 8">
            <a:extLst>
              <a:ext uri="{FF2B5EF4-FFF2-40B4-BE49-F238E27FC236}">
                <a16:creationId xmlns:a16="http://schemas.microsoft.com/office/drawing/2014/main" id="{AE2B50D7-85BF-D242-A616-61316C91BA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79400" y="180002"/>
            <a:ext cx="11833201" cy="6131901"/>
          </a:xfrm>
          <a:prstGeom prst="rect">
            <a:avLst/>
          </a:prstGeom>
          <a:noFill/>
        </p:spPr>
      </p:pic>
      <p:sp>
        <p:nvSpPr>
          <p:cNvPr id="11" name="Rectangle 10">
            <a:extLst>
              <a:ext uri="{FF2B5EF4-FFF2-40B4-BE49-F238E27FC236}">
                <a16:creationId xmlns:a16="http://schemas.microsoft.com/office/drawing/2014/main" id="{A0AB1E71-7A6F-8942-9F3F-F57BA887F6ED}"/>
              </a:ext>
            </a:extLst>
          </p:cNvPr>
          <p:cNvSpPr/>
          <p:nvPr userDrawn="1"/>
        </p:nvSpPr>
        <p:spPr>
          <a:xfrm>
            <a:off x="183224" y="180000"/>
            <a:ext cx="11825555" cy="6151800"/>
          </a:xfrm>
          <a:prstGeom prst="rect">
            <a:avLst/>
          </a:prstGeom>
          <a:gradFill>
            <a:gsLst>
              <a:gs pos="26000">
                <a:schemeClr val="tx1">
                  <a:alpha val="0"/>
                </a:schemeClr>
              </a:gs>
              <a:gs pos="52000">
                <a:schemeClr val="tx1">
                  <a:alpha val="18000"/>
                </a:schemeClr>
              </a:gs>
              <a:gs pos="8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a:p>
        </p:txBody>
      </p:sp>
    </p:spTree>
    <p:extLst>
      <p:ext uri="{BB962C8B-B14F-4D97-AF65-F5344CB8AC3E}">
        <p14:creationId xmlns:p14="http://schemas.microsoft.com/office/powerpoint/2010/main" val="239722475"/>
      </p:ext>
    </p:extLst>
  </p:cSld>
  <p:clrMapOvr>
    <a:masterClrMapping/>
  </p:clrMapOvr>
  <p:extLst>
    <p:ext uri="{DCECCB84-F9BA-43D5-87BE-67443E8EF086}">
      <p15:sldGuideLst xmlns:p15="http://schemas.microsoft.com/office/powerpoint/2012/main"/>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Divider slides v1">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6EA9666-5AC1-49E6-9365-D56FB5F12453}"/>
              </a:ext>
            </a:extLst>
          </p:cNvPr>
          <p:cNvSpPr>
            <a:spLocks noGrp="1"/>
          </p:cNvSpPr>
          <p:nvPr>
            <p:ph type="title" hasCustomPrompt="1"/>
          </p:nvPr>
        </p:nvSpPr>
        <p:spPr>
          <a:xfrm>
            <a:off x="1761393" y="2888581"/>
            <a:ext cx="4430688" cy="2721933"/>
          </a:xfrm>
          <a:prstGeom prst="rect">
            <a:avLst/>
          </a:prstGeom>
        </p:spPr>
        <p:txBody>
          <a:bodyPr tIns="72000">
            <a:noAutofit/>
          </a:bodyPr>
          <a:lstStyle>
            <a:lvl1pPr>
              <a:defRPr lang="en-US" sz="5996" b="0" kern="0" spc="-180" dirty="0" smtClean="0">
                <a:solidFill>
                  <a:schemeClr val="tx1"/>
                </a:solidFill>
                <a:latin typeface="+mj-lt"/>
                <a:ea typeface="+mn-ea"/>
                <a:cs typeface="+mn-cs"/>
              </a:defRPr>
            </a:lvl1pPr>
          </a:lstStyle>
          <a:p>
            <a:pPr lvl="0"/>
            <a:r>
              <a:rPr lang="en-US" noProof="0"/>
              <a:t>Section title here</a:t>
            </a:r>
          </a:p>
        </p:txBody>
      </p:sp>
      <p:sp>
        <p:nvSpPr>
          <p:cNvPr id="10" name="Text Placeholder 2">
            <a:extLst>
              <a:ext uri="{FF2B5EF4-FFF2-40B4-BE49-F238E27FC236}">
                <a16:creationId xmlns:a16="http://schemas.microsoft.com/office/drawing/2014/main" id="{2C540553-993A-4A5C-8472-212988F85D66}"/>
              </a:ext>
            </a:extLst>
          </p:cNvPr>
          <p:cNvSpPr>
            <a:spLocks noGrp="1"/>
          </p:cNvSpPr>
          <p:nvPr>
            <p:ph type="body" sz="quarter" idx="10" hasCustomPrompt="1"/>
          </p:nvPr>
        </p:nvSpPr>
        <p:spPr>
          <a:xfrm>
            <a:off x="620957" y="2888581"/>
            <a:ext cx="936079" cy="2721933"/>
          </a:xfrm>
          <a:prstGeom prst="rect">
            <a:avLst/>
          </a:prstGeom>
        </p:spPr>
        <p:txBody>
          <a:bodyPr lIns="0" tIns="180000" rIns="0" bIns="0" anchor="t"/>
          <a:lstStyle>
            <a:lvl1pPr algn="r" defTabSz="456880" rtl="0" fontAlgn="auto" hangingPunct="0">
              <a:lnSpc>
                <a:spcPct val="90000"/>
              </a:lnSpc>
              <a:spcBef>
                <a:spcPts val="0"/>
              </a:spcBef>
              <a:spcAft>
                <a:spcPts val="0"/>
              </a:spcAft>
              <a:defRPr lang="pl-PL" sz="5998" b="0" kern="0" spc="-360" dirty="0">
                <a:solidFill>
                  <a:schemeClr val="bg1"/>
                </a:solidFill>
                <a:latin typeface="+mj-lt"/>
                <a:ea typeface="+mn-ea"/>
                <a:cs typeface="+mn-cs"/>
              </a:defRPr>
            </a:lvl1pPr>
          </a:lstStyle>
          <a:p>
            <a:pPr lvl="0"/>
            <a:r>
              <a:rPr lang="en-US" noProof="0"/>
              <a:t>##</a:t>
            </a:r>
          </a:p>
        </p:txBody>
      </p:sp>
      <p:sp>
        <p:nvSpPr>
          <p:cNvPr id="19" name="Text Placeholder 18">
            <a:extLst>
              <a:ext uri="{FF2B5EF4-FFF2-40B4-BE49-F238E27FC236}">
                <a16:creationId xmlns:a16="http://schemas.microsoft.com/office/drawing/2014/main" id="{9A2B3EB2-66FA-497A-9DD4-A3DCC8408F09}"/>
              </a:ext>
            </a:extLst>
          </p:cNvPr>
          <p:cNvSpPr>
            <a:spLocks noGrp="1"/>
          </p:cNvSpPr>
          <p:nvPr>
            <p:ph type="body" sz="quarter" idx="15" hasCustomPrompt="1"/>
          </p:nvPr>
        </p:nvSpPr>
        <p:spPr>
          <a:xfrm>
            <a:off x="7835786" y="3104433"/>
            <a:ext cx="3726366" cy="3118717"/>
          </a:xfrm>
          <a:prstGeom prst="rect">
            <a:avLst/>
          </a:prstGeom>
        </p:spPr>
        <p:txBody>
          <a:bodyPr lIns="0" tIns="396000" rIns="0" bIns="0"/>
          <a:lstStyle>
            <a:lvl1pPr>
              <a:lnSpc>
                <a:spcPct val="120000"/>
              </a:lnSpc>
              <a:defRPr sz="1600">
                <a:solidFill>
                  <a:schemeClr val="tx1"/>
                </a:solidFill>
                <a:latin typeface="+mn-lt"/>
              </a:defRPr>
            </a:lvl1pPr>
          </a:lstStyle>
          <a:p>
            <a:pPr lvl="0"/>
            <a:r>
              <a:rPr lang="en-US" noProof="0"/>
              <a:t>Lorem ipsum dolor sit amet, consectetur adipiscing elit. Mauris placerat, sem laoreet viverra maximus, lacus ipsum egestas</a:t>
            </a:r>
          </a:p>
        </p:txBody>
      </p:sp>
      <p:pic>
        <p:nvPicPr>
          <p:cNvPr id="9" name="Picture 8" descr="Accenture Song">
            <a:extLst>
              <a:ext uri="{FF2B5EF4-FFF2-40B4-BE49-F238E27FC236}">
                <a16:creationId xmlns:a16="http://schemas.microsoft.com/office/drawing/2014/main" id="{959C0C12-5D65-49F3-A3F6-5CAA3344E6F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3282" y="6375594"/>
            <a:ext cx="1280771" cy="214760"/>
          </a:xfrm>
          <a:prstGeom prst="rect">
            <a:avLst/>
          </a:prstGeom>
        </p:spPr>
      </p:pic>
      <p:sp>
        <p:nvSpPr>
          <p:cNvPr id="3" name="Slide Number Placeholder 2">
            <a:extLst>
              <a:ext uri="{FF2B5EF4-FFF2-40B4-BE49-F238E27FC236}">
                <a16:creationId xmlns:a16="http://schemas.microsoft.com/office/drawing/2014/main" id="{389FB6A5-49F6-4A28-812E-B6EA80D1ED6B}"/>
              </a:ext>
            </a:extLst>
          </p:cNvPr>
          <p:cNvSpPr>
            <a:spLocks noGrp="1"/>
          </p:cNvSpPr>
          <p:nvPr>
            <p:ph type="sldNum" sz="quarter" idx="17"/>
          </p:nvPr>
        </p:nvSpPr>
        <p:spPr/>
        <p:txBody>
          <a:bodyPr/>
          <a:lstStyle/>
          <a:p>
            <a:fld id="{7F8EB60C-7CC2-49F0-B2EE-C81F067DE041}" type="slidenum">
              <a:rPr lang="en-US" noProof="0" smtClean="0"/>
              <a:pPr/>
              <a:t>‹#›</a:t>
            </a:fld>
            <a:endParaRPr lang="en-US" noProof="0"/>
          </a:p>
        </p:txBody>
      </p:sp>
      <p:sp>
        <p:nvSpPr>
          <p:cNvPr id="8" name="Footer Placeholder 2">
            <a:extLst>
              <a:ext uri="{FF2B5EF4-FFF2-40B4-BE49-F238E27FC236}">
                <a16:creationId xmlns:a16="http://schemas.microsoft.com/office/drawing/2014/main" id="{EEC1E082-7E92-46D0-AB5E-700451C13BF4}"/>
              </a:ext>
            </a:extLst>
          </p:cNvPr>
          <p:cNvSpPr txBox="1">
            <a:spLocks/>
          </p:cNvSpPr>
          <p:nvPr userDrawn="1"/>
        </p:nvSpPr>
        <p:spPr>
          <a:xfrm>
            <a:off x="8369590" y="6448867"/>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a:t>
            </a:r>
            <a:r>
              <a:rPr lang="pl-PL" sz="800"/>
              <a:t>3</a:t>
            </a:r>
            <a:r>
              <a:rPr lang="en-US" sz="800"/>
              <a:t> Accenture. All rights reserved.</a:t>
            </a:r>
          </a:p>
        </p:txBody>
      </p:sp>
    </p:spTree>
    <p:extLst>
      <p:ext uri="{BB962C8B-B14F-4D97-AF65-F5344CB8AC3E}">
        <p14:creationId xmlns:p14="http://schemas.microsoft.com/office/powerpoint/2010/main" val="39717313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Subhead (top) and Sub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94B30D-FC90-2E4C-A7F7-0EC94F086680}"/>
              </a:ext>
            </a:extLst>
          </p:cNvPr>
          <p:cNvSpPr>
            <a:spLocks noGrp="1"/>
          </p:cNvSpPr>
          <p:nvPr>
            <p:ph type="title"/>
          </p:nvPr>
        </p:nvSpPr>
        <p:spPr>
          <a:xfrm>
            <a:off x="457202" y="489551"/>
            <a:ext cx="11314088" cy="420752"/>
          </a:xfrm>
          <a:prstGeom prst="rect">
            <a:avLst/>
          </a:prstGeom>
        </p:spPr>
        <p:txBody>
          <a:bodyPr anchor="b">
            <a:noAutofit/>
          </a:bodyPr>
          <a:lstStyle>
            <a:lvl1pPr>
              <a:defRPr sz="2800" b="1">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5" name="Text Placeholder 10">
            <a:extLst>
              <a:ext uri="{FF2B5EF4-FFF2-40B4-BE49-F238E27FC236}">
                <a16:creationId xmlns:a16="http://schemas.microsoft.com/office/drawing/2014/main" id="{CEF4F2E5-2D54-3A42-8588-A51569B17FB5}"/>
              </a:ext>
            </a:extLst>
          </p:cNvPr>
          <p:cNvSpPr>
            <a:spLocks noGrp="1"/>
          </p:cNvSpPr>
          <p:nvPr>
            <p:ph type="body" idx="13"/>
          </p:nvPr>
        </p:nvSpPr>
        <p:spPr>
          <a:xfrm>
            <a:off x="457202" y="965716"/>
            <a:ext cx="11314088" cy="276999"/>
          </a:xfrm>
          <a:prstGeom prst="rect">
            <a:avLst/>
          </a:prstGeom>
        </p:spPr>
        <p:txBody>
          <a:bodyPr wrap="square">
            <a:spAutoFit/>
          </a:bodyPr>
          <a:lstStyle>
            <a:lvl1pPr marL="0" marR="0" indent="0" algn="l" defTabSz="914282" rtl="0" eaLnBrk="1" fontAlgn="base" latinLnBrk="0" hangingPunct="1">
              <a:lnSpc>
                <a:spcPct val="100000"/>
              </a:lnSpc>
              <a:spcBef>
                <a:spcPts val="300"/>
              </a:spcBef>
              <a:spcAft>
                <a:spcPts val="300"/>
              </a:spcAft>
              <a:buClrTx/>
              <a:buSzTx/>
              <a:buFont typeface="Arial" charset="0"/>
              <a:buNone/>
              <a:tabLst/>
              <a:defRPr sz="1800" b="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1">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16" name="テキスト プレースホルダー 21">
            <a:extLst>
              <a:ext uri="{FF2B5EF4-FFF2-40B4-BE49-F238E27FC236}">
                <a16:creationId xmlns:a16="http://schemas.microsoft.com/office/drawing/2014/main" id="{B162D74E-F98C-6149-B4B1-150F4107C16B}"/>
              </a:ext>
            </a:extLst>
          </p:cNvPr>
          <p:cNvSpPr>
            <a:spLocks noGrp="1"/>
          </p:cNvSpPr>
          <p:nvPr>
            <p:ph type="body" sz="quarter" idx="14"/>
          </p:nvPr>
        </p:nvSpPr>
        <p:spPr>
          <a:xfrm>
            <a:off x="457202" y="99328"/>
            <a:ext cx="11314088" cy="347851"/>
          </a:xfrm>
        </p:spPr>
        <p:txBody>
          <a:bodyPr anchor="b">
            <a:noAutofit/>
          </a:bodyPr>
          <a:lstStyle>
            <a:lvl1pPr marL="0" indent="0">
              <a:buNone/>
              <a:defRPr sz="2000" b="1">
                <a:solidFill>
                  <a:schemeClr val="accent1"/>
                </a:solidFill>
                <a:latin typeface="Meiryo UI" panose="020B0604030504040204" pitchFamily="50" charset="-128"/>
                <a:ea typeface="Meiryo UI" panose="020B0604030504040204" pitchFamily="50" charset="-128"/>
              </a:defRPr>
            </a:lvl1pPr>
            <a:lvl2pPr>
              <a:defRPr sz="1477" b="1">
                <a:latin typeface="Meiryo UI" panose="020B0604030504040204" pitchFamily="50" charset="-128"/>
                <a:ea typeface="Meiryo UI" panose="020B0604030504040204" pitchFamily="50" charset="-128"/>
              </a:defRPr>
            </a:lvl2pPr>
            <a:lvl3pPr>
              <a:defRPr sz="1477" b="1">
                <a:latin typeface="Meiryo UI" panose="020B0604030504040204" pitchFamily="50" charset="-128"/>
                <a:ea typeface="Meiryo UI" panose="020B0604030504040204" pitchFamily="50" charset="-128"/>
              </a:defRPr>
            </a:lvl3pPr>
            <a:lvl4pPr>
              <a:defRPr sz="1477" b="1">
                <a:latin typeface="Meiryo UI" panose="020B0604030504040204" pitchFamily="50" charset="-128"/>
                <a:ea typeface="Meiryo UI" panose="020B0604030504040204" pitchFamily="50" charset="-128"/>
              </a:defRPr>
            </a:lvl4pPr>
            <a:lvl5pPr>
              <a:defRPr sz="1477"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Tree>
    <p:extLst>
      <p:ext uri="{BB962C8B-B14F-4D97-AF65-F5344CB8AC3E}">
        <p14:creationId xmlns:p14="http://schemas.microsoft.com/office/powerpoint/2010/main" val="192783576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itle: Black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Palatino Linotype" panose="02040502050505030304" pitchFamily="18"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14897908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1_Agenda v1">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ABBDF23C-A0F4-4F03-A699-98B74CD540D9}"/>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214" r="50000"/>
          <a:stretch/>
        </p:blipFill>
        <p:spPr>
          <a:xfrm>
            <a:off x="-6633" y="0"/>
            <a:ext cx="4121454" cy="6858000"/>
          </a:xfrm>
          <a:prstGeom prst="rect">
            <a:avLst/>
          </a:prstGeom>
        </p:spPr>
      </p:pic>
      <p:sp>
        <p:nvSpPr>
          <p:cNvPr id="62" name="Title 1">
            <a:extLst>
              <a:ext uri="{FF2B5EF4-FFF2-40B4-BE49-F238E27FC236}">
                <a16:creationId xmlns:a16="http://schemas.microsoft.com/office/drawing/2014/main" id="{357EFBDE-D23F-4170-A478-0B122635B6A1}"/>
              </a:ext>
            </a:extLst>
          </p:cNvPr>
          <p:cNvSpPr>
            <a:spLocks noGrp="1"/>
          </p:cNvSpPr>
          <p:nvPr>
            <p:ph type="title" hasCustomPrompt="1"/>
          </p:nvPr>
        </p:nvSpPr>
        <p:spPr>
          <a:xfrm>
            <a:off x="631846" y="1233203"/>
            <a:ext cx="3482974" cy="828483"/>
          </a:xfrm>
          <a:prstGeom prst="rect">
            <a:avLst/>
          </a:prstGeom>
        </p:spPr>
        <p:txBody>
          <a:bodyPr>
            <a:noAutofit/>
          </a:bodyPr>
          <a:lstStyle>
            <a:lvl1pPr>
              <a:defRPr lang="en-US" sz="3599" b="0" kern="0" spc="-119" dirty="0" smtClean="0">
                <a:solidFill>
                  <a:schemeClr val="bg1"/>
                </a:solidFill>
                <a:latin typeface="Meiryo UI" panose="020B0604030504040204" pitchFamily="50" charset="-128"/>
                <a:ea typeface="Meiryo UI" panose="020B0604030504040204" pitchFamily="50" charset="-128"/>
                <a:cs typeface="+mn-cs"/>
              </a:defRPr>
            </a:lvl1pPr>
          </a:lstStyle>
          <a:p>
            <a:r>
              <a:rPr lang="en-US" noProof="0"/>
              <a:t>Agenda Title</a:t>
            </a:r>
          </a:p>
        </p:txBody>
      </p:sp>
      <p:sp>
        <p:nvSpPr>
          <p:cNvPr id="45" name="Text Placeholder 2">
            <a:extLst>
              <a:ext uri="{FF2B5EF4-FFF2-40B4-BE49-F238E27FC236}">
                <a16:creationId xmlns:a16="http://schemas.microsoft.com/office/drawing/2014/main" id="{F6C91ABD-9526-4674-BFF8-267D8466BBBD}"/>
              </a:ext>
            </a:extLst>
          </p:cNvPr>
          <p:cNvSpPr>
            <a:spLocks noGrp="1"/>
          </p:cNvSpPr>
          <p:nvPr>
            <p:ph type="body" sz="quarter" idx="10" hasCustomPrompt="1"/>
          </p:nvPr>
        </p:nvSpPr>
        <p:spPr>
          <a:xfrm>
            <a:off x="631846" y="2292825"/>
            <a:ext cx="3482974" cy="3317689"/>
          </a:xfrm>
          <a:prstGeom prst="rect">
            <a:avLst/>
          </a:prstGeom>
        </p:spPr>
        <p:txBody>
          <a:bodyPr lIns="0" tIns="0" rIns="0" bIns="0"/>
          <a:lstStyle>
            <a:lvl1pPr>
              <a:spcAft>
                <a:spcPts val="2400"/>
              </a:spcAft>
              <a:defRPr lang="en-US" sz="1999" b="0" kern="0" spc="-39" dirty="0">
                <a:solidFill>
                  <a:schemeClr val="bg1"/>
                </a:solidFill>
                <a:latin typeface="+mn-lt"/>
                <a:ea typeface="+mn-ea"/>
                <a:cs typeface="+mn-cs"/>
              </a:defRPr>
            </a:lvl1pPr>
            <a:lvl2pPr>
              <a:defRPr lang="en-US" sz="1800" kern="0" spc="-39" dirty="0" smtClean="0">
                <a:solidFill>
                  <a:schemeClr val="bg1"/>
                </a:solidFill>
                <a:latin typeface="Meiryo UI" panose="020B0604030504040204" pitchFamily="50" charset="-128"/>
                <a:ea typeface="Meiryo UI" panose="020B0604030504040204" pitchFamily="50" charset="-128"/>
                <a:cs typeface="+mn-cs"/>
              </a:defRPr>
            </a:lvl2pPr>
          </a:lstStyle>
          <a:p>
            <a:pPr lvl="1"/>
            <a:r>
              <a:rPr lang="en-US" noProof="0"/>
              <a:t>Agenda summary text here</a:t>
            </a:r>
          </a:p>
        </p:txBody>
      </p:sp>
      <p:sp>
        <p:nvSpPr>
          <p:cNvPr id="54" name="Text Placeholder 17">
            <a:extLst>
              <a:ext uri="{FF2B5EF4-FFF2-40B4-BE49-F238E27FC236}">
                <a16:creationId xmlns:a16="http://schemas.microsoft.com/office/drawing/2014/main" id="{CC05D797-8878-4AF6-BA26-CCADC5E7D1C1}"/>
              </a:ext>
            </a:extLst>
          </p:cNvPr>
          <p:cNvSpPr>
            <a:spLocks noGrp="1"/>
          </p:cNvSpPr>
          <p:nvPr>
            <p:ph type="body" sz="quarter" idx="31" hasCustomPrompt="1"/>
          </p:nvPr>
        </p:nvSpPr>
        <p:spPr>
          <a:xfrm>
            <a:off x="4357340" y="1234553"/>
            <a:ext cx="540729" cy="485340"/>
          </a:xfrm>
          <a:prstGeom prst="rect">
            <a:avLst/>
          </a:prstGeom>
        </p:spPr>
        <p:txBody>
          <a:bodyPr anchor="ctr"/>
          <a:lstStyle>
            <a:lvl1pPr marL="0" marR="0" indent="0" algn="l" defTabSz="228463" rtl="0" eaLnBrk="1" fontAlgn="auto" latinLnBrk="0" hangingPunct="1">
              <a:lnSpc>
                <a:spcPct val="100000"/>
              </a:lnSpc>
              <a:spcBef>
                <a:spcPts val="0"/>
              </a:spcBef>
              <a:spcAft>
                <a:spcPts val="60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6" name="Text Placeholder 17">
            <a:extLst>
              <a:ext uri="{FF2B5EF4-FFF2-40B4-BE49-F238E27FC236}">
                <a16:creationId xmlns:a16="http://schemas.microsoft.com/office/drawing/2014/main" id="{B1C045A1-0219-4B0C-AFCF-6084C524A209}"/>
              </a:ext>
            </a:extLst>
          </p:cNvPr>
          <p:cNvSpPr>
            <a:spLocks noGrp="1"/>
          </p:cNvSpPr>
          <p:nvPr>
            <p:ph type="body" sz="quarter" idx="16" hasCustomPrompt="1"/>
          </p:nvPr>
        </p:nvSpPr>
        <p:spPr>
          <a:xfrm>
            <a:off x="4898069" y="1234553"/>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5" name="Text Placeholder 17">
            <a:extLst>
              <a:ext uri="{FF2B5EF4-FFF2-40B4-BE49-F238E27FC236}">
                <a16:creationId xmlns:a16="http://schemas.microsoft.com/office/drawing/2014/main" id="{C06B2729-4C0A-4355-B15D-F355021C49BD}"/>
              </a:ext>
            </a:extLst>
          </p:cNvPr>
          <p:cNvSpPr>
            <a:spLocks noGrp="1"/>
          </p:cNvSpPr>
          <p:nvPr>
            <p:ph type="body" sz="quarter" idx="32" hasCustomPrompt="1"/>
          </p:nvPr>
        </p:nvSpPr>
        <p:spPr>
          <a:xfrm>
            <a:off x="4357340" y="1845202"/>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7" name="Text Placeholder 17">
            <a:extLst>
              <a:ext uri="{FF2B5EF4-FFF2-40B4-BE49-F238E27FC236}">
                <a16:creationId xmlns:a16="http://schemas.microsoft.com/office/drawing/2014/main" id="{F064B3B0-BDAA-4070-A9EE-9C044C4A651A}"/>
              </a:ext>
            </a:extLst>
          </p:cNvPr>
          <p:cNvSpPr>
            <a:spLocks noGrp="1"/>
          </p:cNvSpPr>
          <p:nvPr>
            <p:ph type="body" sz="quarter" idx="18" hasCustomPrompt="1"/>
          </p:nvPr>
        </p:nvSpPr>
        <p:spPr>
          <a:xfrm>
            <a:off x="4898069" y="1845202"/>
            <a:ext cx="2940779"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6" name="Text Placeholder 17">
            <a:extLst>
              <a:ext uri="{FF2B5EF4-FFF2-40B4-BE49-F238E27FC236}">
                <a16:creationId xmlns:a16="http://schemas.microsoft.com/office/drawing/2014/main" id="{68975F44-45C1-4BAF-918E-A3B2FA8422D1}"/>
              </a:ext>
            </a:extLst>
          </p:cNvPr>
          <p:cNvSpPr>
            <a:spLocks noGrp="1"/>
          </p:cNvSpPr>
          <p:nvPr>
            <p:ph type="body" sz="quarter" idx="33" hasCustomPrompt="1"/>
          </p:nvPr>
        </p:nvSpPr>
        <p:spPr>
          <a:xfrm>
            <a:off x="4357340" y="2455850"/>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8" name="Text Placeholder 17">
            <a:extLst>
              <a:ext uri="{FF2B5EF4-FFF2-40B4-BE49-F238E27FC236}">
                <a16:creationId xmlns:a16="http://schemas.microsoft.com/office/drawing/2014/main" id="{74DF4912-C1CD-4948-A38F-7BFE708B533F}"/>
              </a:ext>
            </a:extLst>
          </p:cNvPr>
          <p:cNvSpPr>
            <a:spLocks noGrp="1"/>
          </p:cNvSpPr>
          <p:nvPr>
            <p:ph type="body" sz="quarter" idx="20" hasCustomPrompt="1"/>
          </p:nvPr>
        </p:nvSpPr>
        <p:spPr>
          <a:xfrm>
            <a:off x="4898069" y="2455850"/>
            <a:ext cx="2940779"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7" name="Text Placeholder 17">
            <a:extLst>
              <a:ext uri="{FF2B5EF4-FFF2-40B4-BE49-F238E27FC236}">
                <a16:creationId xmlns:a16="http://schemas.microsoft.com/office/drawing/2014/main" id="{ACE82194-F459-49AF-A92B-75731EA95697}"/>
              </a:ext>
            </a:extLst>
          </p:cNvPr>
          <p:cNvSpPr>
            <a:spLocks noGrp="1"/>
          </p:cNvSpPr>
          <p:nvPr>
            <p:ph type="body" sz="quarter" idx="34" hasCustomPrompt="1"/>
          </p:nvPr>
        </p:nvSpPr>
        <p:spPr>
          <a:xfrm>
            <a:off x="4357340" y="3066499"/>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9" name="Text Placeholder 17">
            <a:extLst>
              <a:ext uri="{FF2B5EF4-FFF2-40B4-BE49-F238E27FC236}">
                <a16:creationId xmlns:a16="http://schemas.microsoft.com/office/drawing/2014/main" id="{B1C5A9C1-EE73-4D2E-9C1A-E399AB0C4C9E}"/>
              </a:ext>
            </a:extLst>
          </p:cNvPr>
          <p:cNvSpPr>
            <a:spLocks noGrp="1"/>
          </p:cNvSpPr>
          <p:nvPr>
            <p:ph type="body" sz="quarter" idx="22" hasCustomPrompt="1"/>
          </p:nvPr>
        </p:nvSpPr>
        <p:spPr>
          <a:xfrm>
            <a:off x="4898069" y="3066499"/>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8" name="Text Placeholder 17">
            <a:extLst>
              <a:ext uri="{FF2B5EF4-FFF2-40B4-BE49-F238E27FC236}">
                <a16:creationId xmlns:a16="http://schemas.microsoft.com/office/drawing/2014/main" id="{CBA081BB-FF6E-4B9E-845C-38DCD09279F1}"/>
              </a:ext>
            </a:extLst>
          </p:cNvPr>
          <p:cNvSpPr>
            <a:spLocks noGrp="1"/>
          </p:cNvSpPr>
          <p:nvPr>
            <p:ph type="body" sz="quarter" idx="35" hasCustomPrompt="1"/>
          </p:nvPr>
        </p:nvSpPr>
        <p:spPr>
          <a:xfrm>
            <a:off x="4357340" y="3677147"/>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0" name="Text Placeholder 17">
            <a:extLst>
              <a:ext uri="{FF2B5EF4-FFF2-40B4-BE49-F238E27FC236}">
                <a16:creationId xmlns:a16="http://schemas.microsoft.com/office/drawing/2014/main" id="{99E15916-3594-4DD8-A14A-EFEF5BE1451B}"/>
              </a:ext>
            </a:extLst>
          </p:cNvPr>
          <p:cNvSpPr>
            <a:spLocks noGrp="1"/>
          </p:cNvSpPr>
          <p:nvPr>
            <p:ph type="body" sz="quarter" idx="24" hasCustomPrompt="1"/>
          </p:nvPr>
        </p:nvSpPr>
        <p:spPr>
          <a:xfrm>
            <a:off x="4898069" y="3677147"/>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9" name="Text Placeholder 17">
            <a:extLst>
              <a:ext uri="{FF2B5EF4-FFF2-40B4-BE49-F238E27FC236}">
                <a16:creationId xmlns:a16="http://schemas.microsoft.com/office/drawing/2014/main" id="{FD55435F-9C07-4BBA-AE86-94558B1781B8}"/>
              </a:ext>
            </a:extLst>
          </p:cNvPr>
          <p:cNvSpPr>
            <a:spLocks noGrp="1"/>
          </p:cNvSpPr>
          <p:nvPr>
            <p:ph type="body" sz="quarter" idx="36" hasCustomPrompt="1"/>
          </p:nvPr>
        </p:nvSpPr>
        <p:spPr>
          <a:xfrm>
            <a:off x="4357340" y="4287796"/>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1" name="Text Placeholder 17">
            <a:extLst>
              <a:ext uri="{FF2B5EF4-FFF2-40B4-BE49-F238E27FC236}">
                <a16:creationId xmlns:a16="http://schemas.microsoft.com/office/drawing/2014/main" id="{72B274EA-43F0-45B2-846C-3727EEE8D8F5}"/>
              </a:ext>
            </a:extLst>
          </p:cNvPr>
          <p:cNvSpPr>
            <a:spLocks noGrp="1"/>
          </p:cNvSpPr>
          <p:nvPr>
            <p:ph type="body" sz="quarter" idx="26" hasCustomPrompt="1"/>
          </p:nvPr>
        </p:nvSpPr>
        <p:spPr>
          <a:xfrm>
            <a:off x="4898069" y="4287796"/>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60" name="Text Placeholder 17">
            <a:extLst>
              <a:ext uri="{FF2B5EF4-FFF2-40B4-BE49-F238E27FC236}">
                <a16:creationId xmlns:a16="http://schemas.microsoft.com/office/drawing/2014/main" id="{A259B9C1-232C-4ACD-9F6A-F7E4A84EAC0F}"/>
              </a:ext>
            </a:extLst>
          </p:cNvPr>
          <p:cNvSpPr>
            <a:spLocks noGrp="1"/>
          </p:cNvSpPr>
          <p:nvPr>
            <p:ph type="body" sz="quarter" idx="37" hasCustomPrompt="1"/>
          </p:nvPr>
        </p:nvSpPr>
        <p:spPr>
          <a:xfrm>
            <a:off x="4357340" y="4898445"/>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2" name="Text Placeholder 17">
            <a:extLst>
              <a:ext uri="{FF2B5EF4-FFF2-40B4-BE49-F238E27FC236}">
                <a16:creationId xmlns:a16="http://schemas.microsoft.com/office/drawing/2014/main" id="{8E46D4E1-B6AF-44F2-A40D-6E86D92555AC}"/>
              </a:ext>
            </a:extLst>
          </p:cNvPr>
          <p:cNvSpPr>
            <a:spLocks noGrp="1"/>
          </p:cNvSpPr>
          <p:nvPr>
            <p:ph type="body" sz="quarter" idx="28" hasCustomPrompt="1"/>
          </p:nvPr>
        </p:nvSpPr>
        <p:spPr>
          <a:xfrm>
            <a:off x="4898069" y="4898445"/>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61" name="Text Placeholder 17">
            <a:extLst>
              <a:ext uri="{FF2B5EF4-FFF2-40B4-BE49-F238E27FC236}">
                <a16:creationId xmlns:a16="http://schemas.microsoft.com/office/drawing/2014/main" id="{AA4027F8-E5C9-4795-8978-4AB6C45031C8}"/>
              </a:ext>
            </a:extLst>
          </p:cNvPr>
          <p:cNvSpPr>
            <a:spLocks noGrp="1"/>
          </p:cNvSpPr>
          <p:nvPr>
            <p:ph type="body" sz="quarter" idx="38" hasCustomPrompt="1"/>
          </p:nvPr>
        </p:nvSpPr>
        <p:spPr>
          <a:xfrm>
            <a:off x="4357340" y="5509091"/>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3" name="Text Placeholder 17">
            <a:extLst>
              <a:ext uri="{FF2B5EF4-FFF2-40B4-BE49-F238E27FC236}">
                <a16:creationId xmlns:a16="http://schemas.microsoft.com/office/drawing/2014/main" id="{B3C5C610-EE76-4A0A-AF16-3EE7C7F24A21}"/>
              </a:ext>
            </a:extLst>
          </p:cNvPr>
          <p:cNvSpPr>
            <a:spLocks noGrp="1"/>
          </p:cNvSpPr>
          <p:nvPr>
            <p:ph type="body" sz="quarter" idx="30" hasCustomPrompt="1"/>
          </p:nvPr>
        </p:nvSpPr>
        <p:spPr>
          <a:xfrm>
            <a:off x="4898069" y="5509091"/>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2" name="Text Placeholder 17">
            <a:extLst>
              <a:ext uri="{FF2B5EF4-FFF2-40B4-BE49-F238E27FC236}">
                <a16:creationId xmlns:a16="http://schemas.microsoft.com/office/drawing/2014/main" id="{CEAFECC9-E838-4D15-A2D4-D4DAE4415691}"/>
              </a:ext>
            </a:extLst>
          </p:cNvPr>
          <p:cNvSpPr>
            <a:spLocks noGrp="1"/>
          </p:cNvSpPr>
          <p:nvPr>
            <p:ph type="body" sz="quarter" idx="47" hasCustomPrompt="1"/>
          </p:nvPr>
        </p:nvSpPr>
        <p:spPr>
          <a:xfrm>
            <a:off x="8072155" y="1240900"/>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4" name="Text Placeholder 17">
            <a:extLst>
              <a:ext uri="{FF2B5EF4-FFF2-40B4-BE49-F238E27FC236}">
                <a16:creationId xmlns:a16="http://schemas.microsoft.com/office/drawing/2014/main" id="{D7BA0B9A-EC75-4904-B1FF-1FC47CC4408E}"/>
              </a:ext>
            </a:extLst>
          </p:cNvPr>
          <p:cNvSpPr>
            <a:spLocks noGrp="1"/>
          </p:cNvSpPr>
          <p:nvPr>
            <p:ph type="body" sz="quarter" idx="39" hasCustomPrompt="1"/>
          </p:nvPr>
        </p:nvSpPr>
        <p:spPr>
          <a:xfrm>
            <a:off x="8612883" y="1240900"/>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3" name="Text Placeholder 17">
            <a:extLst>
              <a:ext uri="{FF2B5EF4-FFF2-40B4-BE49-F238E27FC236}">
                <a16:creationId xmlns:a16="http://schemas.microsoft.com/office/drawing/2014/main" id="{ABDFAFEC-C80C-424C-811E-D9442A9AD655}"/>
              </a:ext>
            </a:extLst>
          </p:cNvPr>
          <p:cNvSpPr>
            <a:spLocks noGrp="1"/>
          </p:cNvSpPr>
          <p:nvPr>
            <p:ph type="body" sz="quarter" idx="48" hasCustomPrompt="1"/>
          </p:nvPr>
        </p:nvSpPr>
        <p:spPr>
          <a:xfrm>
            <a:off x="8072155" y="1851549"/>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5" name="Text Placeholder 17">
            <a:extLst>
              <a:ext uri="{FF2B5EF4-FFF2-40B4-BE49-F238E27FC236}">
                <a16:creationId xmlns:a16="http://schemas.microsoft.com/office/drawing/2014/main" id="{2C3B8467-9B4F-4A3B-AE7A-FF5E427BC43A}"/>
              </a:ext>
            </a:extLst>
          </p:cNvPr>
          <p:cNvSpPr>
            <a:spLocks noGrp="1"/>
          </p:cNvSpPr>
          <p:nvPr>
            <p:ph type="body" sz="quarter" idx="40" hasCustomPrompt="1"/>
          </p:nvPr>
        </p:nvSpPr>
        <p:spPr>
          <a:xfrm>
            <a:off x="8612884" y="1851549"/>
            <a:ext cx="295328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4" name="Text Placeholder 17">
            <a:extLst>
              <a:ext uri="{FF2B5EF4-FFF2-40B4-BE49-F238E27FC236}">
                <a16:creationId xmlns:a16="http://schemas.microsoft.com/office/drawing/2014/main" id="{E40D4F62-AE81-4745-903A-D6A03B46AE63}"/>
              </a:ext>
            </a:extLst>
          </p:cNvPr>
          <p:cNvSpPr>
            <a:spLocks noGrp="1"/>
          </p:cNvSpPr>
          <p:nvPr>
            <p:ph type="body" sz="quarter" idx="49" hasCustomPrompt="1"/>
          </p:nvPr>
        </p:nvSpPr>
        <p:spPr>
          <a:xfrm>
            <a:off x="8072155" y="2462198"/>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6" name="Text Placeholder 17">
            <a:extLst>
              <a:ext uri="{FF2B5EF4-FFF2-40B4-BE49-F238E27FC236}">
                <a16:creationId xmlns:a16="http://schemas.microsoft.com/office/drawing/2014/main" id="{373003D7-67AF-43EA-9BD4-516A2B115B63}"/>
              </a:ext>
            </a:extLst>
          </p:cNvPr>
          <p:cNvSpPr>
            <a:spLocks noGrp="1"/>
          </p:cNvSpPr>
          <p:nvPr>
            <p:ph type="body" sz="quarter" idx="41" hasCustomPrompt="1"/>
          </p:nvPr>
        </p:nvSpPr>
        <p:spPr>
          <a:xfrm>
            <a:off x="8612884" y="2462198"/>
            <a:ext cx="295328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5" name="Text Placeholder 17">
            <a:extLst>
              <a:ext uri="{FF2B5EF4-FFF2-40B4-BE49-F238E27FC236}">
                <a16:creationId xmlns:a16="http://schemas.microsoft.com/office/drawing/2014/main" id="{A02D1231-0C1D-462C-A8FC-B51D2315716D}"/>
              </a:ext>
            </a:extLst>
          </p:cNvPr>
          <p:cNvSpPr>
            <a:spLocks noGrp="1"/>
          </p:cNvSpPr>
          <p:nvPr>
            <p:ph type="body" sz="quarter" idx="50" hasCustomPrompt="1"/>
          </p:nvPr>
        </p:nvSpPr>
        <p:spPr>
          <a:xfrm>
            <a:off x="8072155" y="3072846"/>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7" name="Text Placeholder 17">
            <a:extLst>
              <a:ext uri="{FF2B5EF4-FFF2-40B4-BE49-F238E27FC236}">
                <a16:creationId xmlns:a16="http://schemas.microsoft.com/office/drawing/2014/main" id="{510870E6-0564-44BE-A817-3620419AA5CC}"/>
              </a:ext>
            </a:extLst>
          </p:cNvPr>
          <p:cNvSpPr>
            <a:spLocks noGrp="1"/>
          </p:cNvSpPr>
          <p:nvPr>
            <p:ph type="body" sz="quarter" idx="42" hasCustomPrompt="1"/>
          </p:nvPr>
        </p:nvSpPr>
        <p:spPr>
          <a:xfrm>
            <a:off x="8612883" y="3072846"/>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6" name="Text Placeholder 17">
            <a:extLst>
              <a:ext uri="{FF2B5EF4-FFF2-40B4-BE49-F238E27FC236}">
                <a16:creationId xmlns:a16="http://schemas.microsoft.com/office/drawing/2014/main" id="{257913E5-EDE4-4FF4-A0F3-198B45FC3DA4}"/>
              </a:ext>
            </a:extLst>
          </p:cNvPr>
          <p:cNvSpPr>
            <a:spLocks noGrp="1"/>
          </p:cNvSpPr>
          <p:nvPr>
            <p:ph type="body" sz="quarter" idx="51" hasCustomPrompt="1"/>
          </p:nvPr>
        </p:nvSpPr>
        <p:spPr>
          <a:xfrm>
            <a:off x="8072155" y="3683495"/>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8" name="Text Placeholder 17">
            <a:extLst>
              <a:ext uri="{FF2B5EF4-FFF2-40B4-BE49-F238E27FC236}">
                <a16:creationId xmlns:a16="http://schemas.microsoft.com/office/drawing/2014/main" id="{3C2B21C7-12DA-437F-8ECC-73A6B1766478}"/>
              </a:ext>
            </a:extLst>
          </p:cNvPr>
          <p:cNvSpPr>
            <a:spLocks noGrp="1"/>
          </p:cNvSpPr>
          <p:nvPr>
            <p:ph type="body" sz="quarter" idx="43" hasCustomPrompt="1"/>
          </p:nvPr>
        </p:nvSpPr>
        <p:spPr>
          <a:xfrm>
            <a:off x="8612883" y="3683495"/>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7" name="Text Placeholder 17">
            <a:extLst>
              <a:ext uri="{FF2B5EF4-FFF2-40B4-BE49-F238E27FC236}">
                <a16:creationId xmlns:a16="http://schemas.microsoft.com/office/drawing/2014/main" id="{0976B7B1-9D18-4B5E-A0B1-80C07D8E99DF}"/>
              </a:ext>
            </a:extLst>
          </p:cNvPr>
          <p:cNvSpPr>
            <a:spLocks noGrp="1"/>
          </p:cNvSpPr>
          <p:nvPr>
            <p:ph type="body" sz="quarter" idx="52" hasCustomPrompt="1"/>
          </p:nvPr>
        </p:nvSpPr>
        <p:spPr>
          <a:xfrm>
            <a:off x="8072155" y="4294143"/>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9" name="Text Placeholder 17">
            <a:extLst>
              <a:ext uri="{FF2B5EF4-FFF2-40B4-BE49-F238E27FC236}">
                <a16:creationId xmlns:a16="http://schemas.microsoft.com/office/drawing/2014/main" id="{CF0401DD-7BE0-4E15-BDCF-EE403CF9FBD2}"/>
              </a:ext>
            </a:extLst>
          </p:cNvPr>
          <p:cNvSpPr>
            <a:spLocks noGrp="1"/>
          </p:cNvSpPr>
          <p:nvPr>
            <p:ph type="body" sz="quarter" idx="44" hasCustomPrompt="1"/>
          </p:nvPr>
        </p:nvSpPr>
        <p:spPr>
          <a:xfrm>
            <a:off x="8612883" y="4294143"/>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8" name="Text Placeholder 17">
            <a:extLst>
              <a:ext uri="{FF2B5EF4-FFF2-40B4-BE49-F238E27FC236}">
                <a16:creationId xmlns:a16="http://schemas.microsoft.com/office/drawing/2014/main" id="{1F5D2CF0-423D-4939-8DE3-1AA68EDB7586}"/>
              </a:ext>
            </a:extLst>
          </p:cNvPr>
          <p:cNvSpPr>
            <a:spLocks noGrp="1"/>
          </p:cNvSpPr>
          <p:nvPr>
            <p:ph type="body" sz="quarter" idx="53" hasCustomPrompt="1"/>
          </p:nvPr>
        </p:nvSpPr>
        <p:spPr>
          <a:xfrm>
            <a:off x="8072155" y="4904792"/>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100" name="Text Placeholder 17">
            <a:extLst>
              <a:ext uri="{FF2B5EF4-FFF2-40B4-BE49-F238E27FC236}">
                <a16:creationId xmlns:a16="http://schemas.microsoft.com/office/drawing/2014/main" id="{AA9D3C91-3114-4A3B-9D9B-F25C1051E92A}"/>
              </a:ext>
            </a:extLst>
          </p:cNvPr>
          <p:cNvSpPr>
            <a:spLocks noGrp="1"/>
          </p:cNvSpPr>
          <p:nvPr>
            <p:ph type="body" sz="quarter" idx="45" hasCustomPrompt="1"/>
          </p:nvPr>
        </p:nvSpPr>
        <p:spPr>
          <a:xfrm>
            <a:off x="8612883" y="4904792"/>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9" name="Text Placeholder 17">
            <a:extLst>
              <a:ext uri="{FF2B5EF4-FFF2-40B4-BE49-F238E27FC236}">
                <a16:creationId xmlns:a16="http://schemas.microsoft.com/office/drawing/2014/main" id="{ACAA83E5-6412-44A1-9D36-0ABCB1951DB2}"/>
              </a:ext>
            </a:extLst>
          </p:cNvPr>
          <p:cNvSpPr>
            <a:spLocks noGrp="1"/>
          </p:cNvSpPr>
          <p:nvPr>
            <p:ph type="body" sz="quarter" idx="54" hasCustomPrompt="1"/>
          </p:nvPr>
        </p:nvSpPr>
        <p:spPr>
          <a:xfrm>
            <a:off x="8072155" y="5515439"/>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101" name="Text Placeholder 17">
            <a:extLst>
              <a:ext uri="{FF2B5EF4-FFF2-40B4-BE49-F238E27FC236}">
                <a16:creationId xmlns:a16="http://schemas.microsoft.com/office/drawing/2014/main" id="{8EB673C5-3A05-41C5-A4ED-69D958173678}"/>
              </a:ext>
            </a:extLst>
          </p:cNvPr>
          <p:cNvSpPr>
            <a:spLocks noGrp="1"/>
          </p:cNvSpPr>
          <p:nvPr>
            <p:ph type="body" sz="quarter" idx="46" hasCustomPrompt="1"/>
          </p:nvPr>
        </p:nvSpPr>
        <p:spPr>
          <a:xfrm>
            <a:off x="8612883" y="5515439"/>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pic>
        <p:nvPicPr>
          <p:cNvPr id="43" name="Picture 42" descr="Accenture Song">
            <a:extLst>
              <a:ext uri="{FF2B5EF4-FFF2-40B4-BE49-F238E27FC236}">
                <a16:creationId xmlns:a16="http://schemas.microsoft.com/office/drawing/2014/main" id="{16AE2BA6-469C-4B9B-81A6-A96336D47B44}"/>
              </a:ext>
            </a:extLst>
          </p:cNvPr>
          <p:cNvPicPr>
            <a:picLocks noChangeAspect="1"/>
          </p:cNvPicPr>
          <p:nvPr userDrawn="1"/>
        </p:nvPicPr>
        <p:blipFill>
          <a:blip r:embed="rId3"/>
          <a:srcRect/>
          <a:stretch/>
        </p:blipFill>
        <p:spPr>
          <a:xfrm>
            <a:off x="583282" y="6375594"/>
            <a:ext cx="1280771" cy="214760"/>
          </a:xfrm>
          <a:prstGeom prst="rect">
            <a:avLst/>
          </a:prstGeom>
        </p:spPr>
      </p:pic>
    </p:spTree>
    <p:extLst>
      <p:ext uri="{BB962C8B-B14F-4D97-AF65-F5344CB8AC3E}">
        <p14:creationId xmlns:p14="http://schemas.microsoft.com/office/powerpoint/2010/main" val="387824658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Subhead (top) and Subtitle">
    <p:spTree>
      <p:nvGrpSpPr>
        <p:cNvPr id="1" name=""/>
        <p:cNvGrpSpPr/>
        <p:nvPr/>
      </p:nvGrpSpPr>
      <p:grpSpPr>
        <a:xfrm>
          <a:off x="0" y="0"/>
          <a:ext cx="0" cy="0"/>
          <a:chOff x="0" y="0"/>
          <a:chExt cx="0" cy="0"/>
        </a:xfrm>
      </p:grpSpPr>
      <p:sp>
        <p:nvSpPr>
          <p:cNvPr id="8" name="Subtitle">
            <a:extLst>
              <a:ext uri="{FF2B5EF4-FFF2-40B4-BE49-F238E27FC236}">
                <a16:creationId xmlns:a16="http://schemas.microsoft.com/office/drawing/2014/main" id="{1F5D0AC9-20E5-44AB-A57F-159FD31A7C3F}"/>
              </a:ext>
            </a:extLst>
          </p:cNvPr>
          <p:cNvSpPr>
            <a:spLocks noGrp="1"/>
          </p:cNvSpPr>
          <p:nvPr>
            <p:ph type="body" sz="quarter" idx="37" hasCustomPrompt="1"/>
          </p:nvPr>
        </p:nvSpPr>
        <p:spPr>
          <a:xfrm>
            <a:off x="300779" y="1134674"/>
            <a:ext cx="11376000" cy="307777"/>
          </a:xfrm>
          <a:prstGeom prst="rect">
            <a:avLst/>
          </a:prstGeom>
        </p:spPr>
        <p:txBody>
          <a:bodyPr wrap="square" tIns="0" anchor="t">
            <a:spAutoFit/>
          </a:bodyPr>
          <a:lstStyle>
            <a:lvl1pPr marL="0" marR="0" indent="0" algn="l" defTabSz="1734591" rtl="0" eaLnBrk="1" fontAlgn="auto" latinLnBrk="0" hangingPunct="1">
              <a:lnSpc>
                <a:spcPct val="100000"/>
              </a:lnSpc>
              <a:spcBef>
                <a:spcPts val="0"/>
              </a:spcBef>
              <a:spcAft>
                <a:spcPts val="0"/>
              </a:spcAft>
              <a:buClrTx/>
              <a:buSzTx/>
              <a:buFont typeface="Arial" charset="0"/>
              <a:buNone/>
              <a:tabLst/>
              <a:defRPr sz="2000" b="1">
                <a:solidFill>
                  <a:schemeClr val="tx1"/>
                </a:solidFill>
                <a:latin typeface="Meiryo UI" panose="020B0604030504040204" pitchFamily="50" charset="-128"/>
                <a:ea typeface="Meiryo UI" panose="020B0604030504040204"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79" y="238710"/>
            <a:ext cx="11376000" cy="369332"/>
          </a:xfrm>
          <a:prstGeom prst="rect">
            <a:avLst/>
          </a:prstGeom>
        </p:spPr>
        <p:txBody>
          <a:bodyPr wrap="square" tIns="0" anchor="ctr">
            <a:spAutoFit/>
          </a:bodyPr>
          <a:lstStyle>
            <a:lvl1pPr marL="0" marR="0" indent="0" algn="l" defTabSz="1734591" rtl="0" eaLnBrk="1" fontAlgn="auto" latinLnBrk="0" hangingPunct="1">
              <a:lnSpc>
                <a:spcPct val="100000"/>
              </a:lnSpc>
              <a:spcBef>
                <a:spcPts val="0"/>
              </a:spcBef>
              <a:spcAft>
                <a:spcPts val="0"/>
              </a:spcAft>
              <a:buClrTx/>
              <a:buSzTx/>
              <a:buFont typeface="Arial" charset="0"/>
              <a:buNone/>
              <a:tabLst/>
              <a:defRPr sz="2400" b="1">
                <a:solidFill>
                  <a:schemeClr val="accent1"/>
                </a:solidFill>
                <a:latin typeface="Meiryo UI" panose="020B0604030504040204" pitchFamily="50" charset="-128"/>
                <a:ea typeface="Meiryo UI" panose="020B0604030504040204"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0" name="Title 2">
            <a:extLst>
              <a:ext uri="{FF2B5EF4-FFF2-40B4-BE49-F238E27FC236}">
                <a16:creationId xmlns:a16="http://schemas.microsoft.com/office/drawing/2014/main" id="{4F6B60F4-9919-41FE-A603-015DB9F0B9C8}"/>
              </a:ext>
            </a:extLst>
          </p:cNvPr>
          <p:cNvSpPr>
            <a:spLocks noGrp="1"/>
          </p:cNvSpPr>
          <p:nvPr>
            <p:ph type="title" hasCustomPrompt="1"/>
          </p:nvPr>
        </p:nvSpPr>
        <p:spPr>
          <a:xfrm>
            <a:off x="300779" y="655357"/>
            <a:ext cx="11376000" cy="432000"/>
          </a:xfrm>
        </p:spPr>
        <p:txBody>
          <a:bodyPr anchor="b"/>
          <a:lstStyle>
            <a:lvl1pPr>
              <a:lnSpc>
                <a:spcPct val="80000"/>
              </a:lnSpc>
              <a:defRPr sz="3200">
                <a:latin typeface="Meiryo UI" panose="020B0604030504040204" pitchFamily="50" charset="-128"/>
                <a:ea typeface="Meiryo UI" panose="020B0604030504040204" pitchFamily="50" charset="-128"/>
              </a:defRPr>
            </a:lvl1pPr>
          </a:lstStyle>
          <a:p>
            <a:r>
              <a:rPr lang="en-US"/>
              <a:t>Click to edit Master title</a:t>
            </a:r>
            <a:endParaRPr lang="en-GB"/>
          </a:p>
        </p:txBody>
      </p:sp>
      <p:sp>
        <p:nvSpPr>
          <p:cNvPr id="2" name="日付プレースホルダー 1">
            <a:extLst>
              <a:ext uri="{FF2B5EF4-FFF2-40B4-BE49-F238E27FC236}">
                <a16:creationId xmlns:a16="http://schemas.microsoft.com/office/drawing/2014/main" id="{3810FFFB-E383-04D1-A536-7AFB746D244F}"/>
              </a:ext>
            </a:extLst>
          </p:cNvPr>
          <p:cNvSpPr>
            <a:spLocks noGrp="1"/>
          </p:cNvSpPr>
          <p:nvPr>
            <p:ph type="dt" sz="half" idx="38"/>
          </p:nvPr>
        </p:nvSpPr>
        <p:spPr/>
        <p:txBody>
          <a:bodyPr/>
          <a:lstStyle/>
          <a:p>
            <a:endParaRPr lang="en-US"/>
          </a:p>
        </p:txBody>
      </p:sp>
    </p:spTree>
    <p:extLst>
      <p:ext uri="{BB962C8B-B14F-4D97-AF65-F5344CB8AC3E}">
        <p14:creationId xmlns:p14="http://schemas.microsoft.com/office/powerpoint/2010/main" val="228215686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6353E2B1-27A0-9B66-F4AA-51241308EBE5}"/>
              </a:ext>
            </a:extLst>
          </p:cNvPr>
          <p:cNvSpPr>
            <a:spLocks noGrp="1"/>
          </p:cNvSpPr>
          <p:nvPr>
            <p:ph type="sldNum" sz="quarter" idx="2"/>
          </p:nvPr>
        </p:nvSpPr>
        <p:spPr>
          <a:xfrm>
            <a:off x="11562151" y="6443761"/>
            <a:ext cx="247263" cy="132523"/>
          </a:xfrm>
          <a:prstGeom prst="rect">
            <a:avLst/>
          </a:prstGeom>
        </p:spPr>
        <p:txBody>
          <a:bodyPr/>
          <a:lstStyle/>
          <a:p>
            <a:fld id="{86CB4B4D-7CA3-9044-876B-883B54F8677D}" type="slidenum">
              <a:rPr/>
              <a:t>‹#›</a:t>
            </a:fld>
            <a:endParaRPr/>
          </a:p>
        </p:txBody>
      </p:sp>
      <p:sp>
        <p:nvSpPr>
          <p:cNvPr id="3" name="Footer Placeholder 2">
            <a:extLst>
              <a:ext uri="{FF2B5EF4-FFF2-40B4-BE49-F238E27FC236}">
                <a16:creationId xmlns:a16="http://schemas.microsoft.com/office/drawing/2014/main" id="{5ED8C18E-566D-1A22-A0FD-F8EAF7451D6B}"/>
              </a:ext>
            </a:extLst>
          </p:cNvPr>
          <p:cNvSpPr>
            <a:spLocks noGrp="1"/>
          </p:cNvSpPr>
          <p:nvPr>
            <p:ph type="ftr" sz="quarter" idx="3"/>
          </p:nvPr>
        </p:nvSpPr>
        <p:spPr>
          <a:xfrm>
            <a:off x="8373353" y="6443761"/>
            <a:ext cx="3175200" cy="132523"/>
          </a:xfrm>
          <a:prstGeom prst="rect">
            <a:avLst/>
          </a:prstGeom>
        </p:spPr>
        <p:txBody>
          <a:bodyPr lIns="0" tIns="0" rIns="0" bIns="0"/>
          <a:lstStyle>
            <a:lvl1pPr algn="r">
              <a:defRPr sz="800">
                <a:solidFill>
                  <a:schemeClr val="tx1">
                    <a:alpha val="40000"/>
                  </a:schemeClr>
                </a:solidFill>
              </a:defRPr>
            </a:lvl1pPr>
          </a:lstStyle>
          <a:p>
            <a:r>
              <a:rPr lang="en-US">
                <a:latin typeface="Graphik Regular" panose="020B0503030202060203" pitchFamily="34" charset="-18"/>
              </a:rPr>
              <a:t>Copyright © 2023 Accenture. All rights reserved.</a:t>
            </a:r>
          </a:p>
        </p:txBody>
      </p:sp>
    </p:spTree>
    <p:extLst>
      <p:ext uri="{BB962C8B-B14F-4D97-AF65-F5344CB8AC3E}">
        <p14:creationId xmlns:p14="http://schemas.microsoft.com/office/powerpoint/2010/main" val="502845095"/>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1001" y="2930403"/>
            <a:ext cx="7040753" cy="997196"/>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594">
              <a:spcAft>
                <a:spcPts val="1200"/>
              </a:spcAft>
            </a:pPr>
            <a:endParaRPr lang="en-US" sz="1351" noProof="0"/>
          </a:p>
        </p:txBody>
      </p:sp>
    </p:spTree>
    <p:extLst>
      <p:ext uri="{BB962C8B-B14F-4D97-AF65-F5344CB8AC3E}">
        <p14:creationId xmlns:p14="http://schemas.microsoft.com/office/powerpoint/2010/main" val="813336478"/>
      </p:ext>
    </p:extLst>
  </p:cSld>
  <p:clrMapOvr>
    <a:overrideClrMapping bg1="dk1" tx1="lt1" bg2="dk2" tx2="lt2" accent1="accent1" accent2="accent2" accent3="accent3" accent4="accent4" accent5="accent5" accent6="accent6" hlink="hlink" folHlink="folHlink"/>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1_資料">
    <p:spTree>
      <p:nvGrpSpPr>
        <p:cNvPr id="1" name=""/>
        <p:cNvGrpSpPr/>
        <p:nvPr/>
      </p:nvGrpSpPr>
      <p:grpSpPr>
        <a:xfrm>
          <a:off x="0" y="0"/>
          <a:ext cx="0" cy="0"/>
          <a:chOff x="0" y="0"/>
          <a:chExt cx="0" cy="0"/>
        </a:xfrm>
      </p:grpSpPr>
      <p:graphicFrame>
        <p:nvGraphicFramePr>
          <p:cNvPr id="3" name="オブジェクト 2" hidden="1">
            <a:extLst>
              <a:ext uri="{FF2B5EF4-FFF2-40B4-BE49-F238E27FC236}">
                <a16:creationId xmlns:a16="http://schemas.microsoft.com/office/drawing/2014/main" id="{78BA5CC5-FD1F-41D5-A62A-5B826C9FC1DA}"/>
              </a:ext>
            </a:extLst>
          </p:cNvPr>
          <p:cNvGraphicFramePr>
            <a:graphicFrameLocks noChangeAspect="1"/>
          </p:cNvGraphicFramePr>
          <p:nvPr userDrawn="1">
            <p:custDataLst>
              <p:tags r:id="rId1"/>
            </p:custDataLst>
            <p:extLst>
              <p:ext uri="{D42A27DB-BD31-4B8C-83A1-F6EECF244321}">
                <p14:modId xmlns:p14="http://schemas.microsoft.com/office/powerpoint/2010/main" val="316232475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4" imgW="590" imgH="605" progId="TCLayout.ActiveDocument.1">
                  <p:embed/>
                </p:oleObj>
              </mc:Choice>
              <mc:Fallback>
                <p:oleObj name="think-cell スライド" r:id="rId4" imgW="590" imgH="605" progId="TCLayout.ActiveDocument.1">
                  <p:embed/>
                  <p:pic>
                    <p:nvPicPr>
                      <p:cNvPr id="3" name="オブジェクト 2" hidden="1">
                        <a:extLst>
                          <a:ext uri="{FF2B5EF4-FFF2-40B4-BE49-F238E27FC236}">
                            <a16:creationId xmlns:a16="http://schemas.microsoft.com/office/drawing/2014/main" id="{78BA5CC5-FD1F-41D5-A62A-5B826C9FC1DA}"/>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2" name="正方形/長方形 1" hidden="1">
            <a:extLst>
              <a:ext uri="{FF2B5EF4-FFF2-40B4-BE49-F238E27FC236}">
                <a16:creationId xmlns:a16="http://schemas.microsoft.com/office/drawing/2014/main" id="{1808ADB8-0A8A-424A-BB75-AE716B603396}"/>
              </a:ext>
            </a:extLst>
          </p:cNvPr>
          <p:cNvSpPr/>
          <p:nvPr userDrawn="1">
            <p:custDataLst>
              <p:tags r:id="rId2"/>
            </p:custDataLst>
          </p:nvPr>
        </p:nvSpPr>
        <p:spPr>
          <a:xfrm>
            <a:off x="1" y="1"/>
            <a:ext cx="158751" cy="1587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US" altLang="ja-JP" sz="3200" b="1" i="0" baseline="0">
              <a:latin typeface="Meiryo UI" panose="020B0604030504040204" pitchFamily="50" charset="-128"/>
              <a:ea typeface="Meiryo UI" panose="020B0604030504040204" pitchFamily="50" charset="-128"/>
              <a:cs typeface="+mj-cs"/>
              <a:sym typeface="Meiryo UI" panose="020B0604030504040204" pitchFamily="50" charset="-128"/>
            </a:endParaRPr>
          </a:p>
        </p:txBody>
      </p:sp>
      <p:sp>
        <p:nvSpPr>
          <p:cNvPr id="8" name="Subtitle">
            <a:extLst>
              <a:ext uri="{FF2B5EF4-FFF2-40B4-BE49-F238E27FC236}">
                <a16:creationId xmlns:a16="http://schemas.microsoft.com/office/drawing/2014/main" id="{1F5D0AC9-20E5-44AB-A57F-159FD31A7C3F}"/>
              </a:ext>
            </a:extLst>
          </p:cNvPr>
          <p:cNvSpPr>
            <a:spLocks noGrp="1"/>
          </p:cNvSpPr>
          <p:nvPr>
            <p:ph type="body" sz="quarter" idx="37" hasCustomPrompt="1"/>
          </p:nvPr>
        </p:nvSpPr>
        <p:spPr>
          <a:xfrm>
            <a:off x="300779" y="1134674"/>
            <a:ext cx="11376000" cy="307777"/>
          </a:xfrm>
          <a:prstGeom prst="rect">
            <a:avLst/>
          </a:prstGeom>
        </p:spPr>
        <p:txBody>
          <a:bodyPr wrap="square" tIns="0" anchor="t">
            <a:spAutoFit/>
          </a:bodyPr>
          <a:lstStyle>
            <a:lvl1pPr marL="0" marR="0" indent="0" algn="l" defTabSz="1734591" rtl="0" eaLnBrk="1" fontAlgn="auto" latinLnBrk="0" hangingPunct="1">
              <a:lnSpc>
                <a:spcPct val="100000"/>
              </a:lnSpc>
              <a:spcBef>
                <a:spcPts val="0"/>
              </a:spcBef>
              <a:spcAft>
                <a:spcPts val="0"/>
              </a:spcAft>
              <a:buClrTx/>
              <a:buSzTx/>
              <a:buFont typeface="Arial" charset="0"/>
              <a:buNone/>
              <a:tabLst/>
              <a:defRPr sz="2000" b="0">
                <a:solidFill>
                  <a:schemeClr val="tx1"/>
                </a:solidFill>
                <a:latin typeface="Meiryo UI" panose="020B0604030504040204" pitchFamily="50" charset="-128"/>
                <a:ea typeface="Meiryo UI" panose="020B0604030504040204"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79" y="238710"/>
            <a:ext cx="11376000" cy="369332"/>
          </a:xfrm>
          <a:prstGeom prst="rect">
            <a:avLst/>
          </a:prstGeom>
        </p:spPr>
        <p:txBody>
          <a:bodyPr wrap="square" tIns="0" anchor="ctr">
            <a:spAutoFit/>
          </a:bodyPr>
          <a:lstStyle>
            <a:lvl1pPr marL="0" marR="0" indent="0" algn="l" defTabSz="1734591" rtl="0" eaLnBrk="1" fontAlgn="auto" latinLnBrk="0" hangingPunct="1">
              <a:lnSpc>
                <a:spcPct val="100000"/>
              </a:lnSpc>
              <a:spcBef>
                <a:spcPts val="0"/>
              </a:spcBef>
              <a:spcAft>
                <a:spcPts val="0"/>
              </a:spcAft>
              <a:buClrTx/>
              <a:buSzTx/>
              <a:buFont typeface="Arial" charset="0"/>
              <a:buNone/>
              <a:tabLst/>
              <a:defRPr sz="2400" b="1">
                <a:solidFill>
                  <a:schemeClr val="accent1"/>
                </a:solidFill>
                <a:latin typeface="Meiryo UI" panose="020B0604030504040204" pitchFamily="50" charset="-128"/>
                <a:ea typeface="Meiryo UI" panose="020B0604030504040204"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0" name="Title 2">
            <a:extLst>
              <a:ext uri="{FF2B5EF4-FFF2-40B4-BE49-F238E27FC236}">
                <a16:creationId xmlns:a16="http://schemas.microsoft.com/office/drawing/2014/main" id="{4F6B60F4-9919-41FE-A603-015DB9F0B9C8}"/>
              </a:ext>
            </a:extLst>
          </p:cNvPr>
          <p:cNvSpPr>
            <a:spLocks noGrp="1"/>
          </p:cNvSpPr>
          <p:nvPr>
            <p:ph type="title" hasCustomPrompt="1"/>
          </p:nvPr>
        </p:nvSpPr>
        <p:spPr>
          <a:xfrm>
            <a:off x="300779" y="693404"/>
            <a:ext cx="11376000" cy="393955"/>
          </a:xfrm>
        </p:spPr>
        <p:txBody>
          <a:bodyPr anchor="b"/>
          <a:lstStyle>
            <a:lvl1pPr>
              <a:lnSpc>
                <a:spcPct val="80000"/>
              </a:lnSpc>
              <a:defRPr sz="3200" b="1">
                <a:latin typeface="Meiryo UI" panose="020B0604030504040204" pitchFamily="50" charset="-128"/>
                <a:ea typeface="Meiryo UI" panose="020B0604030504040204" pitchFamily="50" charset="-128"/>
              </a:defRPr>
            </a:lvl1pPr>
          </a:lstStyle>
          <a:p>
            <a:r>
              <a:rPr lang="en-US"/>
              <a:t>Click to edit Master title</a:t>
            </a:r>
            <a:endParaRPr lang="en-GB"/>
          </a:p>
        </p:txBody>
      </p:sp>
      <p:sp>
        <p:nvSpPr>
          <p:cNvPr id="15" name="Slide Number Placeholder 4">
            <a:extLst>
              <a:ext uri="{FF2B5EF4-FFF2-40B4-BE49-F238E27FC236}">
                <a16:creationId xmlns:a16="http://schemas.microsoft.com/office/drawing/2014/main" id="{2091E3E8-55FC-4F86-8E0B-25B1488EE930}"/>
              </a:ext>
            </a:extLst>
          </p:cNvPr>
          <p:cNvSpPr txBox="1">
            <a:spLocks/>
          </p:cNvSpPr>
          <p:nvPr userDrawn="1"/>
        </p:nvSpPr>
        <p:spPr>
          <a:xfrm>
            <a:off x="11496675" y="6658169"/>
            <a:ext cx="365268" cy="140400"/>
          </a:xfrm>
          <a:prstGeom prst="rect">
            <a:avLst/>
          </a:prstGeom>
          <a:effectLst>
            <a:outerShdw sx="0" sy="0" rotWithShape="0">
              <a:scrgbClr r="0" g="0" b="0"/>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2F7A32-C1EA-4F7E-B0A2-7FCB5BFE90DE}" type="slidenum">
              <a:rPr lang="en-AU" sz="1400" b="1" strike="noStrike" kern="0" spc="0" normalizeH="0" smtClean="0">
                <a:solidFill>
                  <a:schemeClr val="tx1">
                    <a:alpha val="50000"/>
                  </a:schemeClr>
                </a:solidFill>
                <a:effectLst/>
                <a:latin typeface="Meiryo UI" panose="020B0604030504040204" pitchFamily="50" charset="-128"/>
                <a:ea typeface="Meiryo UI" panose="020B0604030504040204" pitchFamily="50" charset="-128"/>
              </a:rPr>
              <a:pPr/>
              <a:t>‹#›</a:t>
            </a:fld>
            <a:endParaRPr lang="en-AU" sz="1400" b="1" strike="noStrike" kern="0" spc="0" normalizeH="0">
              <a:solidFill>
                <a:schemeClr val="tx1">
                  <a:alpha val="50000"/>
                </a:schemeClr>
              </a:solidFill>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3117769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1_Title: Black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5282246"/>
            <a:ext cx="3102015"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5527521"/>
            <a:ext cx="3102015" cy="784379"/>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2" y="1690472"/>
            <a:ext cx="5152292" cy="1994392"/>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2" y="3871190"/>
            <a:ext cx="5152292" cy="1092847"/>
          </a:xfrm>
        </p:spPr>
        <p:txBody>
          <a:bodyPr vert="horz" lIns="0" tIns="0" rIns="0" bIns="0" rtlCol="0">
            <a:noAutofit/>
          </a:bodyPr>
          <a:lstStyle>
            <a:lvl1pPr marL="0" indent="0" algn="l">
              <a:lnSpc>
                <a:spcPct val="90000"/>
              </a:lnSpc>
              <a:buNone/>
              <a:defRPr lang="en-US" sz="2400" b="0" i="0" kern="1200" spc="0" dirty="0">
                <a:solidFill>
                  <a:schemeClr val="tx1"/>
                </a:solidFill>
                <a:latin typeface="Palatino Linotype" panose="02040502050505030304" pitchFamily="18"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1714385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2_Divider slides v1">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6EA9666-5AC1-49E6-9365-D56FB5F12453}"/>
              </a:ext>
            </a:extLst>
          </p:cNvPr>
          <p:cNvSpPr>
            <a:spLocks noGrp="1"/>
          </p:cNvSpPr>
          <p:nvPr>
            <p:ph type="title" hasCustomPrompt="1"/>
          </p:nvPr>
        </p:nvSpPr>
        <p:spPr>
          <a:xfrm>
            <a:off x="1761393" y="2888582"/>
            <a:ext cx="4430688" cy="2721933"/>
          </a:xfrm>
          <a:prstGeom prst="rect">
            <a:avLst/>
          </a:prstGeom>
        </p:spPr>
        <p:txBody>
          <a:bodyPr tIns="72000">
            <a:noAutofit/>
          </a:bodyPr>
          <a:lstStyle>
            <a:lvl1pPr>
              <a:defRPr lang="en-US" sz="5996" b="0" kern="0" spc="-180" dirty="0" smtClean="0">
                <a:solidFill>
                  <a:schemeClr val="tx1"/>
                </a:solidFill>
                <a:latin typeface="+mj-lt"/>
                <a:ea typeface="+mn-ea"/>
                <a:cs typeface="+mn-cs"/>
              </a:defRPr>
            </a:lvl1pPr>
          </a:lstStyle>
          <a:p>
            <a:pPr lvl="0"/>
            <a:r>
              <a:rPr lang="en-US" noProof="0"/>
              <a:t>Section title here</a:t>
            </a:r>
          </a:p>
        </p:txBody>
      </p:sp>
      <p:sp>
        <p:nvSpPr>
          <p:cNvPr id="10" name="Text Placeholder 2">
            <a:extLst>
              <a:ext uri="{FF2B5EF4-FFF2-40B4-BE49-F238E27FC236}">
                <a16:creationId xmlns:a16="http://schemas.microsoft.com/office/drawing/2014/main" id="{2C540553-993A-4A5C-8472-212988F85D66}"/>
              </a:ext>
            </a:extLst>
          </p:cNvPr>
          <p:cNvSpPr>
            <a:spLocks noGrp="1"/>
          </p:cNvSpPr>
          <p:nvPr>
            <p:ph type="body" sz="quarter" idx="10" hasCustomPrompt="1"/>
          </p:nvPr>
        </p:nvSpPr>
        <p:spPr>
          <a:xfrm>
            <a:off x="620958" y="2888582"/>
            <a:ext cx="936079" cy="2721933"/>
          </a:xfrm>
          <a:prstGeom prst="rect">
            <a:avLst/>
          </a:prstGeom>
        </p:spPr>
        <p:txBody>
          <a:bodyPr lIns="0" tIns="180000" rIns="0" bIns="0" anchor="t"/>
          <a:lstStyle>
            <a:lvl1pPr algn="r" defTabSz="456869" rtl="0" fontAlgn="auto" hangingPunct="0">
              <a:lnSpc>
                <a:spcPct val="90000"/>
              </a:lnSpc>
              <a:spcBef>
                <a:spcPts val="0"/>
              </a:spcBef>
              <a:spcAft>
                <a:spcPts val="0"/>
              </a:spcAft>
              <a:defRPr lang="pl-PL" sz="5999" b="0" kern="0" spc="-360" dirty="0">
                <a:solidFill>
                  <a:schemeClr val="bg1"/>
                </a:solidFill>
                <a:latin typeface="+mj-lt"/>
                <a:ea typeface="+mn-ea"/>
                <a:cs typeface="+mn-cs"/>
              </a:defRPr>
            </a:lvl1pPr>
          </a:lstStyle>
          <a:p>
            <a:pPr lvl="0"/>
            <a:r>
              <a:rPr lang="en-US" noProof="0"/>
              <a:t>##</a:t>
            </a:r>
          </a:p>
        </p:txBody>
      </p:sp>
      <p:sp>
        <p:nvSpPr>
          <p:cNvPr id="19" name="Text Placeholder 18">
            <a:extLst>
              <a:ext uri="{FF2B5EF4-FFF2-40B4-BE49-F238E27FC236}">
                <a16:creationId xmlns:a16="http://schemas.microsoft.com/office/drawing/2014/main" id="{9A2B3EB2-66FA-497A-9DD4-A3DCC8408F09}"/>
              </a:ext>
            </a:extLst>
          </p:cNvPr>
          <p:cNvSpPr>
            <a:spLocks noGrp="1"/>
          </p:cNvSpPr>
          <p:nvPr>
            <p:ph type="body" sz="quarter" idx="15" hasCustomPrompt="1"/>
          </p:nvPr>
        </p:nvSpPr>
        <p:spPr>
          <a:xfrm>
            <a:off x="7835786" y="3104434"/>
            <a:ext cx="3726367" cy="3118717"/>
          </a:xfrm>
          <a:prstGeom prst="rect">
            <a:avLst/>
          </a:prstGeom>
        </p:spPr>
        <p:txBody>
          <a:bodyPr lIns="0" tIns="396000" rIns="0" bIns="0"/>
          <a:lstStyle>
            <a:lvl1pPr>
              <a:lnSpc>
                <a:spcPct val="120000"/>
              </a:lnSpc>
              <a:defRPr sz="1600">
                <a:solidFill>
                  <a:schemeClr val="tx1"/>
                </a:solidFill>
                <a:latin typeface="+mn-lt"/>
              </a:defRPr>
            </a:lvl1pPr>
          </a:lstStyle>
          <a:p>
            <a:pPr lvl="0"/>
            <a:r>
              <a:rPr lang="en-US" noProof="0"/>
              <a:t>Lorem ipsum dolor sit amet, consectetur adipiscing elit. Mauris placerat, sem laoreet viverra maximus, lacus ipsum egestas</a:t>
            </a:r>
          </a:p>
        </p:txBody>
      </p:sp>
      <p:pic>
        <p:nvPicPr>
          <p:cNvPr id="9" name="Picture 8" descr="Accenture Song">
            <a:extLst>
              <a:ext uri="{FF2B5EF4-FFF2-40B4-BE49-F238E27FC236}">
                <a16:creationId xmlns:a16="http://schemas.microsoft.com/office/drawing/2014/main" id="{959C0C12-5D65-49F3-A3F6-5CAA3344E6F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3283" y="6375595"/>
            <a:ext cx="1280771" cy="214760"/>
          </a:xfrm>
          <a:prstGeom prst="rect">
            <a:avLst/>
          </a:prstGeom>
        </p:spPr>
      </p:pic>
      <p:sp>
        <p:nvSpPr>
          <p:cNvPr id="3" name="Slide Number Placeholder 2">
            <a:extLst>
              <a:ext uri="{FF2B5EF4-FFF2-40B4-BE49-F238E27FC236}">
                <a16:creationId xmlns:a16="http://schemas.microsoft.com/office/drawing/2014/main" id="{389FB6A5-49F6-4A28-812E-B6EA80D1ED6B}"/>
              </a:ext>
            </a:extLst>
          </p:cNvPr>
          <p:cNvSpPr>
            <a:spLocks noGrp="1"/>
          </p:cNvSpPr>
          <p:nvPr>
            <p:ph type="sldNum" sz="quarter" idx="17"/>
          </p:nvPr>
        </p:nvSpPr>
        <p:spPr/>
        <p:txBody>
          <a:bodyPr/>
          <a:lstStyle/>
          <a:p>
            <a:fld id="{7F8EB60C-7CC2-49F0-B2EE-C81F067DE041}" type="slidenum">
              <a:rPr lang="en-US" noProof="0" smtClean="0"/>
              <a:pPr/>
              <a:t>‹#›</a:t>
            </a:fld>
            <a:endParaRPr lang="en-US" noProof="0"/>
          </a:p>
        </p:txBody>
      </p:sp>
      <p:sp>
        <p:nvSpPr>
          <p:cNvPr id="8" name="Footer Placeholder 2">
            <a:extLst>
              <a:ext uri="{FF2B5EF4-FFF2-40B4-BE49-F238E27FC236}">
                <a16:creationId xmlns:a16="http://schemas.microsoft.com/office/drawing/2014/main" id="{EEC1E082-7E92-46D0-AB5E-700451C13BF4}"/>
              </a:ext>
            </a:extLst>
          </p:cNvPr>
          <p:cNvSpPr txBox="1">
            <a:spLocks/>
          </p:cNvSpPr>
          <p:nvPr userDrawn="1"/>
        </p:nvSpPr>
        <p:spPr>
          <a:xfrm>
            <a:off x="8369591" y="6448868"/>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a:t>
            </a:r>
            <a:r>
              <a:rPr lang="pl-PL" sz="800"/>
              <a:t>3</a:t>
            </a:r>
            <a:r>
              <a:rPr lang="en-US" sz="800"/>
              <a:t> Accenture. All rights reserved.</a:t>
            </a:r>
          </a:p>
        </p:txBody>
      </p:sp>
    </p:spTree>
    <p:extLst>
      <p:ext uri="{BB962C8B-B14F-4D97-AF65-F5344CB8AC3E}">
        <p14:creationId xmlns:p14="http://schemas.microsoft.com/office/powerpoint/2010/main" val="7589317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 1">
    <p:spTree>
      <p:nvGrpSpPr>
        <p:cNvPr id="1" name=""/>
        <p:cNvGrpSpPr/>
        <p:nvPr/>
      </p:nvGrpSpPr>
      <p:grpSpPr>
        <a:xfrm>
          <a:off x="0" y="0"/>
          <a:ext cx="0" cy="0"/>
          <a:chOff x="0" y="0"/>
          <a:chExt cx="0" cy="0"/>
        </a:xfrm>
      </p:grpSpPr>
      <p:pic>
        <p:nvPicPr>
          <p:cNvPr id="18" name="Picture 17" descr="A picture containing match, night sky&#10;&#10;Description automatically generated">
            <a:extLst>
              <a:ext uri="{FF2B5EF4-FFF2-40B4-BE49-F238E27FC236}">
                <a16:creationId xmlns:a16="http://schemas.microsoft.com/office/drawing/2014/main" id="{DA818490-635F-184D-9C22-75C1300566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a:stretch/>
        </p:blipFill>
        <p:spPr>
          <a:xfrm>
            <a:off x="180001" y="180000"/>
            <a:ext cx="11833200" cy="2614000"/>
          </a:xfrm>
          <a:prstGeom prst="rect">
            <a:avLst/>
          </a:prstGeom>
        </p:spPr>
      </p:pic>
      <p:pic>
        <p:nvPicPr>
          <p:cNvPr id="15" name="Picture 14">
            <a:extLst>
              <a:ext uri="{FF2B5EF4-FFF2-40B4-BE49-F238E27FC236}">
                <a16:creationId xmlns:a16="http://schemas.microsoft.com/office/drawing/2014/main" id="{2E999E37-F57E-A247-839D-C0FD83591EA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006632" y="2021093"/>
            <a:ext cx="3420000" cy="1620630"/>
          </a:xfrm>
          <a:prstGeom prst="rect">
            <a:avLst/>
          </a:prstGeom>
        </p:spPr>
      </p:pic>
      <p:pic>
        <p:nvPicPr>
          <p:cNvPr id="23" name="Picture 22">
            <a:extLst>
              <a:ext uri="{FF2B5EF4-FFF2-40B4-BE49-F238E27FC236}">
                <a16:creationId xmlns:a16="http://schemas.microsoft.com/office/drawing/2014/main" id="{89CAB32C-6B7A-9946-8CAF-841F7B1265B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4385303" y="2021093"/>
            <a:ext cx="3420000" cy="1620630"/>
          </a:xfrm>
          <a:prstGeom prst="rect">
            <a:avLst/>
          </a:prstGeom>
          <a:ln w="44450" cap="sq">
            <a:noFill/>
            <a:miter lim="800000"/>
          </a:ln>
        </p:spPr>
      </p:pic>
      <p:pic>
        <p:nvPicPr>
          <p:cNvPr id="20" name="Picture 19">
            <a:extLst>
              <a:ext uri="{FF2B5EF4-FFF2-40B4-BE49-F238E27FC236}">
                <a16:creationId xmlns:a16="http://schemas.microsoft.com/office/drawing/2014/main" id="{2BFF5797-5A27-D44B-86F8-9DD53FF87C8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65370" y="2021094"/>
            <a:ext cx="3420000" cy="1620631"/>
          </a:xfrm>
          <a:prstGeom prst="rect">
            <a:avLst/>
          </a:prstGeom>
          <a:ln w="44450" cap="sq">
            <a:noFill/>
            <a:miter lim="800000"/>
          </a:ln>
        </p:spPr>
      </p:pic>
      <p:sp>
        <p:nvSpPr>
          <p:cNvPr id="8" name="Footer Placeholder 3">
            <a:extLst>
              <a:ext uri="{FF2B5EF4-FFF2-40B4-BE49-F238E27FC236}">
                <a16:creationId xmlns:a16="http://schemas.microsoft.com/office/drawing/2014/main" id="{FA7CFF8A-D7AD-4F41-AEE2-334B8B55B43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9" name="Slide Number Placeholder 3">
            <a:extLst>
              <a:ext uri="{FF2B5EF4-FFF2-40B4-BE49-F238E27FC236}">
                <a16:creationId xmlns:a16="http://schemas.microsoft.com/office/drawing/2014/main" id="{B59607E9-6354-024B-A665-17249FDE85DE}"/>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716818465"/>
      </p:ext>
    </p:extLst>
  </p:cSld>
  <p:clrMapOvr>
    <a:masterClrMapping/>
  </p:clrMapOvr>
  <p:extLst>
    <p:ext uri="{DCECCB84-F9BA-43D5-87BE-67443E8EF086}">
      <p15:sldGuideLst xmlns:p15="http://schemas.microsoft.com/office/powerpoint/2012/main">
        <p15:guide id="1" pos="733">
          <p15:clr>
            <a:srgbClr val="FBAE40"/>
          </p15:clr>
        </p15:guide>
        <p15:guide id="2" pos="483">
          <p15:clr>
            <a:srgbClr val="FBAE40"/>
          </p15:clr>
        </p15:guide>
        <p15:guide id="3" pos="7197">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2" name="オブジェクト 1" hidden="1"/>
          <p:cNvGraphicFramePr>
            <a:graphicFrameLocks noChangeAspect="1"/>
          </p:cNvGraphicFramePr>
          <p:nvPr userDrawn="1">
            <p:custDataLst>
              <p:tags r:id="rId1"/>
            </p:custDataLst>
            <p:extLst>
              <p:ext uri="{D42A27DB-BD31-4B8C-83A1-F6EECF244321}">
                <p14:modId xmlns:p14="http://schemas.microsoft.com/office/powerpoint/2010/main" val="394367992"/>
              </p:ext>
            </p:extLst>
          </p:nvPr>
        </p:nvGraphicFramePr>
        <p:xfrm>
          <a:off x="1961" y="1592"/>
          <a:ext cx="1953" cy="1587"/>
        </p:xfrm>
        <a:graphic>
          <a:graphicData uri="http://schemas.openxmlformats.org/presentationml/2006/ole">
            <mc:AlternateContent xmlns:mc="http://schemas.openxmlformats.org/markup-compatibility/2006">
              <mc:Choice xmlns:v="urn:schemas-microsoft-com:vml" Requires="v">
                <p:oleObj name="think-cell スライド" r:id="rId4" imgW="470" imgH="469" progId="TCLayout.ActiveDocument.1">
                  <p:embed/>
                </p:oleObj>
              </mc:Choice>
              <mc:Fallback>
                <p:oleObj name="think-cell スライド" r:id="rId4" imgW="470" imgH="469" progId="TCLayout.ActiveDocument.1">
                  <p:embed/>
                  <p:pic>
                    <p:nvPicPr>
                      <p:cNvPr id="2" name="オブジェクト 1" hidden="1"/>
                      <p:cNvPicPr/>
                      <p:nvPr/>
                    </p:nvPicPr>
                    <p:blipFill>
                      <a:blip r:embed="rId5"/>
                      <a:stretch>
                        <a:fillRect/>
                      </a:stretch>
                    </p:blipFill>
                    <p:spPr>
                      <a:xfrm>
                        <a:off x="1961" y="1592"/>
                        <a:ext cx="1953" cy="1587"/>
                      </a:xfrm>
                      <a:prstGeom prst="rect">
                        <a:avLst/>
                      </a:prstGeom>
                    </p:spPr>
                  </p:pic>
                </p:oleObj>
              </mc:Fallback>
            </mc:AlternateContent>
          </a:graphicData>
        </a:graphic>
      </p:graphicFrame>
      <p:sp>
        <p:nvSpPr>
          <p:cNvPr id="4" name="正方形/長方形 3" hidden="1">
            <a:extLst>
              <a:ext uri="{FF2B5EF4-FFF2-40B4-BE49-F238E27FC236}">
                <a16:creationId xmlns:a16="http://schemas.microsoft.com/office/drawing/2014/main" id="{7693E6DA-4144-4DF7-B227-52FF6EBBCA19}"/>
              </a:ext>
            </a:extLst>
          </p:cNvPr>
          <p:cNvSpPr/>
          <p:nvPr userDrawn="1">
            <p:custDataLst>
              <p:tags r:id="rId2"/>
            </p:custDataLst>
          </p:nvPr>
        </p:nvSpPr>
        <p:spPr bwMode="gray">
          <a:xfrm>
            <a:off x="1" y="1"/>
            <a:ext cx="158751" cy="158751"/>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ctr" defTabSz="914377" eaLnBrk="1" latinLnBrk="0" hangingPunct="1">
              <a:lnSpc>
                <a:spcPct val="100000"/>
              </a:lnSpc>
              <a:spcBef>
                <a:spcPts val="0"/>
              </a:spcBef>
              <a:spcAft>
                <a:spcPts val="300"/>
              </a:spcAft>
              <a:buClrTx/>
              <a:buSzTx/>
              <a:buFontTx/>
              <a:buNone/>
              <a:tabLst/>
            </a:pPr>
            <a:endParaRPr kumimoji="1" lang="ja-JP" altLang="en-US" sz="3200" b="1" i="0" kern="0" baseline="0">
              <a:solidFill>
                <a:sysClr val="windowText" lastClr="000000"/>
              </a:solidFill>
              <a:latin typeface="Meiryo UI" panose="020B0604030504040204" pitchFamily="50" charset="-128"/>
              <a:ea typeface="Meiryo UI" panose="020B0604030504040204" pitchFamily="50" charset="-128"/>
              <a:cs typeface="+mj-cs"/>
              <a:sym typeface="Meiryo UI" panose="020B0604030504040204" pitchFamily="50" charset="-128"/>
            </a:endParaRPr>
          </a:p>
        </p:txBody>
      </p:sp>
      <p:sp>
        <p:nvSpPr>
          <p:cNvPr id="10" name="Title 1"/>
          <p:cNvSpPr>
            <a:spLocks noGrp="1"/>
          </p:cNvSpPr>
          <p:nvPr>
            <p:ph type="title"/>
          </p:nvPr>
        </p:nvSpPr>
        <p:spPr>
          <a:xfrm>
            <a:off x="479426" y="476673"/>
            <a:ext cx="11233151" cy="498599"/>
          </a:xfrm>
          <a:prstGeom prst="rect">
            <a:avLst/>
          </a:prstGeom>
        </p:spPr>
        <p:txBody>
          <a:bodyPr/>
          <a:lstStyle>
            <a:lvl1pPr>
              <a:defRPr>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1" name="Text Placeholder 10"/>
          <p:cNvSpPr>
            <a:spLocks noGrp="1"/>
          </p:cNvSpPr>
          <p:nvPr>
            <p:ph type="body" idx="12" hasCustomPrompt="1"/>
          </p:nvPr>
        </p:nvSpPr>
        <p:spPr>
          <a:xfrm>
            <a:off x="479426" y="944953"/>
            <a:ext cx="11233151" cy="307777"/>
          </a:xfrm>
          <a:prstGeom prst="rect">
            <a:avLst/>
          </a:prstGeom>
        </p:spPr>
        <p:txBody>
          <a:bodyPr wrap="square">
            <a:spAutoFit/>
          </a:bodyPr>
          <a:lstStyle>
            <a:lvl1pPr marL="0" marR="0" indent="0" algn="l" defTabSz="1219134" rtl="0" eaLnBrk="1" fontAlgn="base" latinLnBrk="0" hangingPunct="1">
              <a:lnSpc>
                <a:spcPct val="100000"/>
              </a:lnSpc>
              <a:spcBef>
                <a:spcPts val="400"/>
              </a:spcBef>
              <a:spcAft>
                <a:spcPts val="400"/>
              </a:spcAft>
              <a:buClrTx/>
              <a:buSzTx/>
              <a:buFont typeface="Arial" charset="0"/>
              <a:buNone/>
              <a:tabLst/>
              <a:defRPr sz="2000">
                <a:latin typeface="Meiryo UI" panose="020B0604030504040204" pitchFamily="50" charset="-128"/>
                <a:ea typeface="Meiryo UI" panose="020B0604030504040204" pitchFamily="50" charset="-128"/>
              </a:defRPr>
            </a:lvl1pPr>
            <a:lvl2pPr>
              <a:defRPr sz="2667">
                <a:latin typeface="Meiryo UI" panose="020B0604030504040204" pitchFamily="50" charset="-128"/>
                <a:ea typeface="Meiryo UI" panose="020B0604030504040204" pitchFamily="50" charset="-128"/>
              </a:defRPr>
            </a:lvl2pPr>
            <a:lvl3pPr>
              <a:defRPr sz="2401">
                <a:latin typeface="Meiryo UI" panose="020B0604030504040204" pitchFamily="50" charset="-128"/>
                <a:ea typeface="Meiryo UI" panose="020B0604030504040204" pitchFamily="50" charset="-128"/>
              </a:defRPr>
            </a:lvl3pPr>
            <a:lvl4pPr>
              <a:defRPr sz="2133">
                <a:latin typeface="Meiryo UI" panose="020B0604030504040204" pitchFamily="50" charset="-128"/>
                <a:ea typeface="Meiryo UI" panose="020B0604030504040204" pitchFamily="50" charset="-128"/>
              </a:defRPr>
            </a:lvl4pPr>
            <a:lvl5pPr>
              <a:defRPr sz="2133">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22" name="テキスト プレースホルダー 21"/>
          <p:cNvSpPr>
            <a:spLocks noGrp="1"/>
          </p:cNvSpPr>
          <p:nvPr userDrawn="1">
            <p:ph type="body" sz="quarter" idx="13"/>
          </p:nvPr>
        </p:nvSpPr>
        <p:spPr>
          <a:xfrm>
            <a:off x="479426" y="99329"/>
            <a:ext cx="11233151" cy="329816"/>
          </a:xfrm>
        </p:spPr>
        <p:txBody>
          <a:bodyPr anchor="b"/>
          <a:lstStyle>
            <a:lvl1pPr>
              <a:defRPr sz="2400" b="1">
                <a:solidFill>
                  <a:srgbClr val="637DBC"/>
                </a:solidFill>
                <a:latin typeface="Meiryo UI" panose="020B0604030504040204" pitchFamily="50" charset="-128"/>
                <a:ea typeface="Meiryo UI" panose="020B0604030504040204" pitchFamily="50" charset="-128"/>
              </a:defRPr>
            </a:lvl1pPr>
            <a:lvl2pPr>
              <a:defRPr sz="1969" b="1">
                <a:latin typeface="Meiryo UI" panose="020B0604030504040204" pitchFamily="50" charset="-128"/>
                <a:ea typeface="Meiryo UI" panose="020B0604030504040204" pitchFamily="50" charset="-128"/>
              </a:defRPr>
            </a:lvl2pPr>
            <a:lvl3pPr>
              <a:defRPr sz="1969" b="1">
                <a:latin typeface="Meiryo UI" panose="020B0604030504040204" pitchFamily="50" charset="-128"/>
                <a:ea typeface="Meiryo UI" panose="020B0604030504040204" pitchFamily="50" charset="-128"/>
              </a:defRPr>
            </a:lvl3pPr>
            <a:lvl4pPr>
              <a:defRPr sz="1969" b="1">
                <a:latin typeface="Meiryo UI" panose="020B0604030504040204" pitchFamily="50" charset="-128"/>
                <a:ea typeface="Meiryo UI" panose="020B0604030504040204" pitchFamily="50" charset="-128"/>
              </a:defRPr>
            </a:lvl4pPr>
            <a:lvl5pPr>
              <a:defRPr sz="1969"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Tree>
    <p:extLst>
      <p:ext uri="{BB962C8B-B14F-4D97-AF65-F5344CB8AC3E}">
        <p14:creationId xmlns:p14="http://schemas.microsoft.com/office/powerpoint/2010/main" val="2288464239"/>
      </p:ext>
    </p:extLst>
  </p:cSld>
  <p:clrMapOvr>
    <a:masterClrMapping/>
  </p:clrMapOvr>
  <p:hf hdr="0" dt="0"/>
  <p:extLst>
    <p:ext uri="{DCECCB84-F9BA-43D5-87BE-67443E8EF086}">
      <p15:sldGuideLst xmlns:p15="http://schemas.microsoft.com/office/powerpoint/2012/main">
        <p15:guide id="1" pos="3840">
          <p15:clr>
            <a:srgbClr val="FBAE40"/>
          </p15:clr>
        </p15:guide>
        <p15:guide id="2" pos="302">
          <p15:clr>
            <a:srgbClr val="FBAE40"/>
          </p15:clr>
        </p15:guide>
        <p15:guide id="3" pos="7378">
          <p15:clr>
            <a:srgbClr val="FBAE40"/>
          </p15:clr>
        </p15:guide>
        <p15:guide id="4" orient="horz" pos="1026">
          <p15:clr>
            <a:srgbClr val="FBAE40"/>
          </p15:clr>
        </p15:guide>
        <p15:guide id="5" orient="horz" pos="411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_Content slide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D520-6DDA-4675-BA1B-DF62735EE6E8}"/>
              </a:ext>
            </a:extLst>
          </p:cNvPr>
          <p:cNvSpPr>
            <a:spLocks noGrp="1"/>
          </p:cNvSpPr>
          <p:nvPr>
            <p:ph type="title" hasCustomPrompt="1"/>
          </p:nvPr>
        </p:nvSpPr>
        <p:spPr/>
        <p:txBody>
          <a:bodyPr/>
          <a:lstStyle/>
          <a:p>
            <a:r>
              <a:rPr lang="en-US" noProof="0"/>
              <a:t>Headline here</a:t>
            </a:r>
          </a:p>
        </p:txBody>
      </p:sp>
      <p:sp>
        <p:nvSpPr>
          <p:cNvPr id="15" name="Text Placeholder 13">
            <a:extLst>
              <a:ext uri="{FF2B5EF4-FFF2-40B4-BE49-F238E27FC236}">
                <a16:creationId xmlns:a16="http://schemas.microsoft.com/office/drawing/2014/main" id="{849ECCEB-19FE-4D2E-9E93-A644E446DE9C}"/>
              </a:ext>
            </a:extLst>
          </p:cNvPr>
          <p:cNvSpPr>
            <a:spLocks noGrp="1"/>
          </p:cNvSpPr>
          <p:nvPr>
            <p:ph type="body" sz="quarter" idx="13" hasCustomPrompt="1"/>
          </p:nvPr>
        </p:nvSpPr>
        <p:spPr>
          <a:xfrm>
            <a:off x="631869" y="1454482"/>
            <a:ext cx="10310281" cy="607205"/>
          </a:xfrm>
          <a:prstGeom prst="rect">
            <a:avLst/>
          </a:prstGeom>
        </p:spPr>
        <p:txBody>
          <a:bodyPr lIns="0" tIns="0" rIns="0" bIns="0" anchor="t"/>
          <a:lstStyle>
            <a:lvl1pPr>
              <a:defRPr lang="pl-PL" sz="1800" b="0" kern="1200" dirty="0">
                <a:solidFill>
                  <a:schemeClr val="tx1"/>
                </a:solidFill>
                <a:latin typeface="+mn-lt"/>
                <a:ea typeface="+mn-ea"/>
                <a:cs typeface="+mn-cs"/>
              </a:defRPr>
            </a:lvl1pPr>
          </a:lstStyle>
          <a:p>
            <a:pPr lvl="1"/>
            <a:r>
              <a:rPr lang="en-US" noProof="0"/>
              <a:t>Subline here</a:t>
            </a:r>
          </a:p>
        </p:txBody>
      </p:sp>
      <p:sp>
        <p:nvSpPr>
          <p:cNvPr id="9" name="Text Placeholder 8">
            <a:extLst>
              <a:ext uri="{FF2B5EF4-FFF2-40B4-BE49-F238E27FC236}">
                <a16:creationId xmlns:a16="http://schemas.microsoft.com/office/drawing/2014/main" id="{1A1927BB-5899-42E6-88FE-99511EF1FB8C}"/>
              </a:ext>
            </a:extLst>
          </p:cNvPr>
          <p:cNvSpPr>
            <a:spLocks noGrp="1"/>
          </p:cNvSpPr>
          <p:nvPr>
            <p:ph type="body" sz="quarter" idx="11" hasCustomPrompt="1"/>
          </p:nvPr>
        </p:nvSpPr>
        <p:spPr>
          <a:xfrm>
            <a:off x="620954" y="2276895"/>
            <a:ext cx="2556999" cy="3959083"/>
          </a:xfrm>
          <a:prstGeom prst="rect">
            <a:avLst/>
          </a:prstGeom>
        </p:spPr>
        <p:txBody>
          <a:bodyPr lIns="0" tIns="0" rIns="216000" bIns="0"/>
          <a:lstStyle>
            <a:lvl1pPr>
              <a:lnSpc>
                <a:spcPct val="120000"/>
              </a:lnSpc>
              <a:spcAft>
                <a:spcPts val="1200"/>
              </a:spcAft>
              <a:defRPr lang="en-US" sz="1800" b="0" kern="0" spc="0" dirty="0" smtClean="0">
                <a:solidFill>
                  <a:schemeClr val="accent1"/>
                </a:solidFill>
                <a:latin typeface="+mn-lt"/>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051" spc="0">
                <a:latin typeface="+mn-lt"/>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4CC442C5-9D05-4EBC-BA17-140D21036E68}"/>
              </a:ext>
            </a:extLst>
          </p:cNvPr>
          <p:cNvSpPr>
            <a:spLocks noGrp="1"/>
          </p:cNvSpPr>
          <p:nvPr>
            <p:ph type="body" sz="quarter" idx="12" hasCustomPrompt="1"/>
          </p:nvPr>
        </p:nvSpPr>
        <p:spPr>
          <a:xfrm>
            <a:off x="3417643" y="2276895"/>
            <a:ext cx="2556999" cy="3959083"/>
          </a:xfrm>
          <a:prstGeom prst="rect">
            <a:avLst/>
          </a:prstGeom>
        </p:spPr>
        <p:txBody>
          <a:bodyPr lIns="0" tIns="0" rIns="216000" bIns="0"/>
          <a:lstStyle>
            <a:lvl1pPr>
              <a:lnSpc>
                <a:spcPct val="120000"/>
              </a:lnSpc>
              <a:spcAft>
                <a:spcPts val="1200"/>
              </a:spcAft>
              <a:defRPr lang="en-US" sz="1800" b="0" kern="0" spc="0" dirty="0">
                <a:solidFill>
                  <a:schemeClr val="accent1"/>
                </a:solidFill>
                <a:latin typeface="+mn-lt"/>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051" spc="0">
                <a:latin typeface="+mn-lt"/>
              </a:defRPr>
            </a:lvl5pPr>
          </a:lstStyle>
          <a:p>
            <a:pPr marL="0" lvl="0" indent="0" algn="l" defTabSz="228457" rtl="0" eaLnBrk="1" latinLnBrk="0" hangingPunct="1">
              <a:lnSpc>
                <a:spcPct val="120000"/>
              </a:lnSpc>
              <a:spcBef>
                <a:spcPts val="0"/>
              </a:spcBef>
              <a:spcAft>
                <a:spcPts val="1200"/>
              </a:spcAft>
              <a:buFont typeface="Graphik" panose="020B0604020202020204" pitchFamily="34" charset="0"/>
              <a:buNone/>
            </a:pPr>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3AF8A2BF-D05C-4010-A818-FC1A61619EF4}"/>
              </a:ext>
            </a:extLst>
          </p:cNvPr>
          <p:cNvSpPr>
            <a:spLocks noGrp="1"/>
          </p:cNvSpPr>
          <p:nvPr>
            <p:ph type="body" sz="quarter" idx="14" hasCustomPrompt="1"/>
          </p:nvPr>
        </p:nvSpPr>
        <p:spPr>
          <a:xfrm>
            <a:off x="6214331" y="2276895"/>
            <a:ext cx="2556999" cy="3959083"/>
          </a:xfrm>
          <a:prstGeom prst="rect">
            <a:avLst/>
          </a:prstGeom>
        </p:spPr>
        <p:txBody>
          <a:bodyPr lIns="0" tIns="0" rIns="216000" bIns="0"/>
          <a:lstStyle>
            <a:lvl1pPr>
              <a:lnSpc>
                <a:spcPct val="120000"/>
              </a:lnSpc>
              <a:spcAft>
                <a:spcPts val="1200"/>
              </a:spcAft>
              <a:defRPr lang="en-US" sz="1800" b="0" kern="0" spc="0" dirty="0">
                <a:solidFill>
                  <a:schemeClr val="accent1"/>
                </a:solidFill>
                <a:latin typeface="+mn-lt"/>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051" spc="0">
                <a:latin typeface="+mn-lt"/>
              </a:defRPr>
            </a:lvl5pPr>
          </a:lstStyle>
          <a:p>
            <a:pPr marL="0" lvl="0" indent="0" algn="l" defTabSz="228457" rtl="0" eaLnBrk="1" latinLnBrk="0" hangingPunct="1">
              <a:lnSpc>
                <a:spcPct val="120000"/>
              </a:lnSpc>
              <a:spcBef>
                <a:spcPts val="0"/>
              </a:spcBef>
              <a:spcAft>
                <a:spcPts val="1200"/>
              </a:spcAft>
              <a:buFont typeface="Graphik" panose="020B0604020202020204" pitchFamily="34" charset="0"/>
              <a:buNone/>
            </a:pPr>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163A1FA2-1E37-4271-BF30-44AAD729D356}"/>
              </a:ext>
            </a:extLst>
          </p:cNvPr>
          <p:cNvSpPr>
            <a:spLocks noGrp="1"/>
          </p:cNvSpPr>
          <p:nvPr>
            <p:ph type="body" sz="quarter" idx="15" hasCustomPrompt="1"/>
          </p:nvPr>
        </p:nvSpPr>
        <p:spPr>
          <a:xfrm>
            <a:off x="9011018" y="2276895"/>
            <a:ext cx="2556999" cy="3959083"/>
          </a:xfrm>
          <a:prstGeom prst="rect">
            <a:avLst/>
          </a:prstGeom>
        </p:spPr>
        <p:txBody>
          <a:bodyPr lIns="0" tIns="0" rIns="216000" bIns="0"/>
          <a:lstStyle>
            <a:lvl1pPr>
              <a:lnSpc>
                <a:spcPct val="120000"/>
              </a:lnSpc>
              <a:spcAft>
                <a:spcPts val="1200"/>
              </a:spcAft>
              <a:defRPr lang="en-US" sz="1800" b="0" kern="0" spc="0" dirty="0">
                <a:solidFill>
                  <a:schemeClr val="accent1"/>
                </a:solidFill>
                <a:latin typeface="+mn-lt"/>
                <a:ea typeface="+mn-ea"/>
                <a:cs typeface="+mn-cs"/>
              </a:defRPr>
            </a:lvl1pPr>
            <a:lvl2pPr>
              <a:lnSpc>
                <a:spcPct val="120000"/>
              </a:lnSpc>
              <a:defRPr lang="en-US" sz="1200" kern="0" spc="0" dirty="0" smtClean="0">
                <a:solidFill>
                  <a:srgbClr val="000000"/>
                </a:solidFill>
                <a:latin typeface="+mn-lt"/>
                <a:ea typeface="+mn-ea"/>
                <a:cs typeface="+mn-cs"/>
              </a:defRPr>
            </a:lvl2pPr>
            <a:lvl3pPr>
              <a:lnSpc>
                <a:spcPct val="120000"/>
              </a:lnSpc>
              <a:defRPr sz="1200" spc="0">
                <a:latin typeface="+mn-lt"/>
              </a:defRPr>
            </a:lvl3pPr>
            <a:lvl4pPr>
              <a:lnSpc>
                <a:spcPct val="120000"/>
              </a:lnSpc>
              <a:defRPr sz="1200" spc="0">
                <a:latin typeface="+mn-lt"/>
              </a:defRPr>
            </a:lvl4pPr>
            <a:lvl5pPr>
              <a:lnSpc>
                <a:spcPct val="120000"/>
              </a:lnSpc>
              <a:defRPr sz="1051" spc="0">
                <a:latin typeface="+mn-lt"/>
              </a:defRPr>
            </a:lvl5pPr>
          </a:lstStyle>
          <a:p>
            <a:pPr marL="0" lvl="0" indent="0" algn="l" defTabSz="228457" rtl="0" eaLnBrk="1" latinLnBrk="0" hangingPunct="1">
              <a:lnSpc>
                <a:spcPct val="120000"/>
              </a:lnSpc>
              <a:spcBef>
                <a:spcPts val="0"/>
              </a:spcBef>
              <a:spcAft>
                <a:spcPts val="1200"/>
              </a:spcAft>
              <a:buFont typeface="Graphik" panose="020B0604020202020204" pitchFamily="34" charset="0"/>
              <a:buNone/>
            </a:pPr>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Slide Number">
            <a:extLst>
              <a:ext uri="{FF2B5EF4-FFF2-40B4-BE49-F238E27FC236}">
                <a16:creationId xmlns:a16="http://schemas.microsoft.com/office/drawing/2014/main" id="{64CA739D-CE2E-4560-B6F5-79F8BB9D12AB}"/>
              </a:ext>
            </a:extLst>
          </p:cNvPr>
          <p:cNvSpPr>
            <a:spLocks noGrp="1"/>
          </p:cNvSpPr>
          <p:nvPr>
            <p:ph type="sldNum" sz="quarter" idx="2"/>
          </p:nvPr>
        </p:nvSpPr>
        <p:spPr>
          <a:xfrm>
            <a:off x="11562151" y="6443760"/>
            <a:ext cx="247263" cy="132523"/>
          </a:xfrm>
          <a:prstGeom prst="rect">
            <a:avLst/>
          </a:prstGeom>
        </p:spPr>
        <p:txBody>
          <a:bodyPr/>
          <a:lstStyle>
            <a:lvl1pPr>
              <a:defRPr>
                <a:latin typeface="+mn-lt"/>
              </a:defRPr>
            </a:lvl1pPr>
          </a:lstStyle>
          <a:p>
            <a:fld id="{86CB4B4D-7CA3-9044-876B-883B54F8677D}" type="slidenum">
              <a:rPr lang="en-US" noProof="0" smtClean="0"/>
              <a:pPr/>
              <a:t>‹#›</a:t>
            </a:fld>
            <a:endParaRPr lang="en-US" noProof="0"/>
          </a:p>
        </p:txBody>
      </p:sp>
    </p:spTree>
    <p:extLst>
      <p:ext uri="{BB962C8B-B14F-4D97-AF65-F5344CB8AC3E}">
        <p14:creationId xmlns:p14="http://schemas.microsoft.com/office/powerpoint/2010/main" val="2102973447"/>
      </p:ext>
    </p:extLst>
  </p:cSld>
  <p:clrMapOvr>
    <a:masterClrMapping/>
  </p:clrMapOvr>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ontent slide 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39A2-2F4E-4DBC-B29B-827269109EEA}"/>
              </a:ext>
            </a:extLst>
          </p:cNvPr>
          <p:cNvSpPr>
            <a:spLocks noGrp="1"/>
          </p:cNvSpPr>
          <p:nvPr>
            <p:ph type="title" hasCustomPrompt="1"/>
          </p:nvPr>
        </p:nvSpPr>
        <p:spPr>
          <a:xfrm>
            <a:off x="198571" y="128919"/>
            <a:ext cx="11701824" cy="498599"/>
          </a:xfrm>
        </p:spPr>
        <p:txBody>
          <a:bodyPr/>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noProof="0"/>
              <a:t>Headline here</a:t>
            </a:r>
          </a:p>
        </p:txBody>
      </p:sp>
      <p:sp>
        <p:nvSpPr>
          <p:cNvPr id="8" name="Text Placeholder 13">
            <a:extLst>
              <a:ext uri="{FF2B5EF4-FFF2-40B4-BE49-F238E27FC236}">
                <a16:creationId xmlns:a16="http://schemas.microsoft.com/office/drawing/2014/main" id="{5EA42CFE-A4C1-4E67-84C6-D599BA8647C6}"/>
              </a:ext>
            </a:extLst>
          </p:cNvPr>
          <p:cNvSpPr>
            <a:spLocks noGrp="1"/>
          </p:cNvSpPr>
          <p:nvPr>
            <p:ph type="body" sz="quarter" idx="13" hasCustomPrompt="1"/>
          </p:nvPr>
        </p:nvSpPr>
        <p:spPr>
          <a:xfrm>
            <a:off x="209483" y="653974"/>
            <a:ext cx="11689452" cy="285847"/>
          </a:xfrm>
          <a:prstGeom prst="rect">
            <a:avLst/>
          </a:prstGeom>
        </p:spPr>
        <p:txBody>
          <a:bodyPr lIns="0" tIns="0" rIns="0" bIns="0" anchor="t"/>
          <a:lstStyle>
            <a:lvl1pPr>
              <a:defRPr lang="pl-PL" sz="1800" b="0" kern="1200" dirty="0">
                <a:solidFill>
                  <a:schemeClr val="tx1"/>
                </a:solidFill>
                <a:latin typeface="+mn-lt"/>
                <a:ea typeface="+mn-ea"/>
                <a:cs typeface="+mn-cs"/>
              </a:defRPr>
            </a:lvl1pPr>
            <a:lvl2pPr>
              <a:defRPr>
                <a:solidFill>
                  <a:schemeClr val="tx1">
                    <a:lumMod val="75000"/>
                    <a:lumOff val="25000"/>
                  </a:schemeClr>
                </a:solidFill>
                <a:latin typeface="Meiryo UI" panose="020B0604030504040204" pitchFamily="50" charset="-128"/>
                <a:ea typeface="Meiryo UI" panose="020B0604030504040204" pitchFamily="50" charset="-128"/>
              </a:defRPr>
            </a:lvl2pPr>
          </a:lstStyle>
          <a:p>
            <a:pPr lvl="1"/>
            <a:r>
              <a:rPr lang="en-US" noProof="0"/>
              <a:t>Subline here</a:t>
            </a:r>
          </a:p>
        </p:txBody>
      </p:sp>
      <p:pic>
        <p:nvPicPr>
          <p:cNvPr id="7" name="Picture 6">
            <a:extLst>
              <a:ext uri="{FF2B5EF4-FFF2-40B4-BE49-F238E27FC236}">
                <a16:creationId xmlns:a16="http://schemas.microsoft.com/office/drawing/2014/main" id="{5D4CED20-903E-4FA2-874A-7A0FB81D916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5" cy="6858000"/>
          </a:xfrm>
          <a:prstGeom prst="rect">
            <a:avLst/>
          </a:prstGeom>
        </p:spPr>
      </p:pic>
    </p:spTree>
    <p:extLst>
      <p:ext uri="{BB962C8B-B14F-4D97-AF65-F5344CB8AC3E}">
        <p14:creationId xmlns:p14="http://schemas.microsoft.com/office/powerpoint/2010/main" val="1668853718"/>
      </p:ext>
    </p:extLst>
  </p:cSld>
  <p:clrMapOvr>
    <a:masterClrMapping/>
  </p:clrMapOvr>
  <p:extLst>
    <p:ext uri="{DCECCB84-F9BA-43D5-87BE-67443E8EF086}">
      <p15:sldGuideLst xmlns:p15="http://schemas.microsoft.com/office/powerpoint/2012/main"/>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2_Subhead (top) and Subtitle">
    <p:spTree>
      <p:nvGrpSpPr>
        <p:cNvPr id="1" name=""/>
        <p:cNvGrpSpPr/>
        <p:nvPr/>
      </p:nvGrpSpPr>
      <p:grpSpPr>
        <a:xfrm>
          <a:off x="0" y="0"/>
          <a:ext cx="0" cy="0"/>
          <a:chOff x="0" y="0"/>
          <a:chExt cx="0" cy="0"/>
        </a:xfrm>
      </p:grpSpPr>
      <p:sp>
        <p:nvSpPr>
          <p:cNvPr id="8" name="Subtitle">
            <a:extLst>
              <a:ext uri="{FF2B5EF4-FFF2-40B4-BE49-F238E27FC236}">
                <a16:creationId xmlns:a16="http://schemas.microsoft.com/office/drawing/2014/main" id="{1F5D0AC9-20E5-44AB-A57F-159FD31A7C3F}"/>
              </a:ext>
            </a:extLst>
          </p:cNvPr>
          <p:cNvSpPr>
            <a:spLocks noGrp="1"/>
          </p:cNvSpPr>
          <p:nvPr>
            <p:ph type="body" sz="quarter" idx="37" hasCustomPrompt="1"/>
          </p:nvPr>
        </p:nvSpPr>
        <p:spPr>
          <a:xfrm>
            <a:off x="300779" y="1134676"/>
            <a:ext cx="11376000" cy="307777"/>
          </a:xfrm>
          <a:prstGeom prst="rect">
            <a:avLst/>
          </a:prstGeom>
        </p:spPr>
        <p:txBody>
          <a:bodyPr wrap="square" tIns="0" anchor="t">
            <a:spAutoFit/>
          </a:bodyPr>
          <a:lstStyle>
            <a:lvl1pPr marL="0" marR="0" indent="0" algn="l" defTabSz="1734547" rtl="0" eaLnBrk="1" fontAlgn="auto" latinLnBrk="0" hangingPunct="1">
              <a:lnSpc>
                <a:spcPct val="100000"/>
              </a:lnSpc>
              <a:spcBef>
                <a:spcPts val="0"/>
              </a:spcBef>
              <a:spcAft>
                <a:spcPts val="0"/>
              </a:spcAft>
              <a:buClrTx/>
              <a:buSzTx/>
              <a:buFont typeface="Arial" charset="0"/>
              <a:buNone/>
              <a:tabLst/>
              <a:defRPr sz="2000" b="1">
                <a:solidFill>
                  <a:schemeClr val="tx1"/>
                </a:solidFill>
                <a:latin typeface="Meiryo UI" panose="020B0604030504040204" pitchFamily="50" charset="-128"/>
                <a:ea typeface="Meiryo UI" panose="020B0604030504040204" pitchFamily="50" charset="-128"/>
              </a:defRPr>
            </a:lvl1pPr>
          </a:lstStyle>
          <a:p>
            <a:pPr marL="0" marR="0" lvl="0" indent="0" algn="l" defTabSz="1734547"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79" y="238711"/>
            <a:ext cx="11376000" cy="369332"/>
          </a:xfrm>
          <a:prstGeom prst="rect">
            <a:avLst/>
          </a:prstGeom>
        </p:spPr>
        <p:txBody>
          <a:bodyPr wrap="square" tIns="0" anchor="ctr">
            <a:spAutoFit/>
          </a:bodyPr>
          <a:lstStyle>
            <a:lvl1pPr marL="0" marR="0" indent="0" algn="l" defTabSz="1734547" rtl="0" eaLnBrk="1" fontAlgn="auto" latinLnBrk="0" hangingPunct="1">
              <a:lnSpc>
                <a:spcPct val="100000"/>
              </a:lnSpc>
              <a:spcBef>
                <a:spcPts val="0"/>
              </a:spcBef>
              <a:spcAft>
                <a:spcPts val="0"/>
              </a:spcAft>
              <a:buClrTx/>
              <a:buSzTx/>
              <a:buFont typeface="Arial" charset="0"/>
              <a:buNone/>
              <a:tabLst/>
              <a:defRPr sz="2400" b="1">
                <a:solidFill>
                  <a:schemeClr val="accent1"/>
                </a:solidFill>
                <a:latin typeface="Meiryo UI" panose="020B0604030504040204" pitchFamily="50" charset="-128"/>
                <a:ea typeface="Meiryo UI" panose="020B0604030504040204" pitchFamily="50" charset="-128"/>
              </a:defRPr>
            </a:lvl1pPr>
          </a:lstStyle>
          <a:p>
            <a:pPr marL="0" marR="0" lvl="0" indent="0" algn="l" defTabSz="1734547"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0" name="Title 2">
            <a:extLst>
              <a:ext uri="{FF2B5EF4-FFF2-40B4-BE49-F238E27FC236}">
                <a16:creationId xmlns:a16="http://schemas.microsoft.com/office/drawing/2014/main" id="{4F6B60F4-9919-41FE-A603-015DB9F0B9C8}"/>
              </a:ext>
            </a:extLst>
          </p:cNvPr>
          <p:cNvSpPr>
            <a:spLocks noGrp="1"/>
          </p:cNvSpPr>
          <p:nvPr>
            <p:ph type="title" hasCustomPrompt="1"/>
          </p:nvPr>
        </p:nvSpPr>
        <p:spPr>
          <a:xfrm>
            <a:off x="300779" y="693404"/>
            <a:ext cx="11376000" cy="393955"/>
          </a:xfrm>
        </p:spPr>
        <p:txBody>
          <a:bodyPr anchor="b"/>
          <a:lstStyle>
            <a:lvl1pPr>
              <a:lnSpc>
                <a:spcPct val="80000"/>
              </a:lnSpc>
              <a:defRPr sz="3200">
                <a:latin typeface="Meiryo UI" panose="020B0604030504040204" pitchFamily="50" charset="-128"/>
                <a:ea typeface="Meiryo UI" panose="020B0604030504040204" pitchFamily="50" charset="-128"/>
              </a:defRPr>
            </a:lvl1pPr>
          </a:lstStyle>
          <a:p>
            <a:r>
              <a:rPr lang="en-US"/>
              <a:t>Click to edit Master title</a:t>
            </a:r>
            <a:endParaRPr lang="en-GB"/>
          </a:p>
        </p:txBody>
      </p:sp>
      <p:sp>
        <p:nvSpPr>
          <p:cNvPr id="2" name="日付プレースホルダー 1">
            <a:extLst>
              <a:ext uri="{FF2B5EF4-FFF2-40B4-BE49-F238E27FC236}">
                <a16:creationId xmlns:a16="http://schemas.microsoft.com/office/drawing/2014/main" id="{3810FFFB-E383-04D1-A536-7AFB746D244F}"/>
              </a:ext>
            </a:extLst>
          </p:cNvPr>
          <p:cNvSpPr>
            <a:spLocks noGrp="1"/>
          </p:cNvSpPr>
          <p:nvPr>
            <p:ph type="dt" sz="half" idx="38"/>
          </p:nvPr>
        </p:nvSpPr>
        <p:spPr/>
        <p:txBody>
          <a:bodyPr/>
          <a:lstStyle/>
          <a:p>
            <a:endParaRPr lang="en-US"/>
          </a:p>
        </p:txBody>
      </p:sp>
    </p:spTree>
    <p:extLst>
      <p:ext uri="{BB962C8B-B14F-4D97-AF65-F5344CB8AC3E}">
        <p14:creationId xmlns:p14="http://schemas.microsoft.com/office/powerpoint/2010/main" val="334502925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6"/>
            <a:ext cx="10363200" cy="1470025"/>
          </a:xfrm>
          <a:solidFill>
            <a:schemeClr val="tx1"/>
          </a:solidFill>
        </p:spPr>
        <p:txBody>
          <a:bodyPr/>
          <a:lstStyle>
            <a:lvl1pPr algn="ctr">
              <a:defRPr sz="3200"/>
            </a:lvl1pPr>
          </a:lstStyle>
          <a:p>
            <a:r>
              <a:rPr lang="ja-JP" altLang="en-US"/>
              <a:t>マスター タイトルの書式設定</a:t>
            </a:r>
          </a:p>
        </p:txBody>
      </p:sp>
      <p:sp>
        <p:nvSpPr>
          <p:cNvPr id="3" name="サブタイトル 2"/>
          <p:cNvSpPr>
            <a:spLocks noGrp="1"/>
          </p:cNvSpPr>
          <p:nvPr>
            <p:ph type="subTitle" idx="1"/>
          </p:nvPr>
        </p:nvSpPr>
        <p:spPr>
          <a:xfrm>
            <a:off x="911424" y="3886200"/>
            <a:ext cx="10369152" cy="1752600"/>
          </a:xfrm>
        </p:spPr>
        <p:txBody>
          <a:bodyPr/>
          <a:lstStyle>
            <a:lvl1pPr marL="0" indent="0" algn="r">
              <a:buNone/>
              <a:defRPr sz="1600" b="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Tree>
    <p:extLst>
      <p:ext uri="{BB962C8B-B14F-4D97-AF65-F5344CB8AC3E}">
        <p14:creationId xmlns:p14="http://schemas.microsoft.com/office/powerpoint/2010/main" val="287215093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セクション見出し">
    <p:spTree>
      <p:nvGrpSpPr>
        <p:cNvPr id="1" name=""/>
        <p:cNvGrpSpPr/>
        <p:nvPr/>
      </p:nvGrpSpPr>
      <p:grpSpPr>
        <a:xfrm>
          <a:off x="0" y="0"/>
          <a:ext cx="0" cy="0"/>
          <a:chOff x="0" y="0"/>
          <a:chExt cx="0" cy="0"/>
        </a:xfrm>
      </p:grpSpPr>
      <p:sp>
        <p:nvSpPr>
          <p:cNvPr id="3" name="テキスト プレースホルダ 2"/>
          <p:cNvSpPr>
            <a:spLocks noGrp="1"/>
          </p:cNvSpPr>
          <p:nvPr>
            <p:ph type="body" idx="1"/>
          </p:nvPr>
        </p:nvSpPr>
        <p:spPr>
          <a:xfrm>
            <a:off x="963084" y="2648894"/>
            <a:ext cx="10363200" cy="1500187"/>
          </a:xfrm>
        </p:spPr>
        <p:txBody>
          <a:bodyPr anchor="ctr"/>
          <a:lstStyle>
            <a:lvl1pPr marL="0" indent="0" algn="ctr">
              <a:buNone/>
              <a:defRPr sz="2400" u="sng"/>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Tree>
    <p:extLst>
      <p:ext uri="{BB962C8B-B14F-4D97-AF65-F5344CB8AC3E}">
        <p14:creationId xmlns:p14="http://schemas.microsoft.com/office/powerpoint/2010/main" val="89111361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テキスト プレースホルダ 2">
            <a:extLst>
              <a:ext uri="{FF2B5EF4-FFF2-40B4-BE49-F238E27FC236}">
                <a16:creationId xmlns:a16="http://schemas.microsoft.com/office/drawing/2014/main" id="{3168D404-CA63-E2BD-C110-593BEFFFE4A5}"/>
              </a:ext>
            </a:extLst>
          </p:cNvPr>
          <p:cNvSpPr>
            <a:spLocks noGrp="1"/>
          </p:cNvSpPr>
          <p:nvPr>
            <p:ph type="body" idx="1"/>
          </p:nvPr>
        </p:nvSpPr>
        <p:spPr>
          <a:xfrm>
            <a:off x="609600" y="556990"/>
            <a:ext cx="10988351" cy="369332"/>
          </a:xfrm>
        </p:spPr>
        <p:txBody>
          <a:bodyPr anchor="t">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Tree>
    <p:extLst>
      <p:ext uri="{BB962C8B-B14F-4D97-AF65-F5344CB8AC3E}">
        <p14:creationId xmlns:p14="http://schemas.microsoft.com/office/powerpoint/2010/main" val="279411988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テキスト プレースホルダ 2">
            <a:extLst>
              <a:ext uri="{FF2B5EF4-FFF2-40B4-BE49-F238E27FC236}">
                <a16:creationId xmlns:a16="http://schemas.microsoft.com/office/drawing/2014/main" id="{3168D404-CA63-E2BD-C110-593BEFFFE4A5}"/>
              </a:ext>
            </a:extLst>
          </p:cNvPr>
          <p:cNvSpPr>
            <a:spLocks noGrp="1"/>
          </p:cNvSpPr>
          <p:nvPr>
            <p:ph type="body" idx="1"/>
          </p:nvPr>
        </p:nvSpPr>
        <p:spPr>
          <a:xfrm>
            <a:off x="609600" y="556990"/>
            <a:ext cx="10988351" cy="991892"/>
          </a:xfrm>
        </p:spPr>
        <p:txBody>
          <a:bodyPr anchor="t"/>
          <a:lstStyle>
            <a:lvl1pPr marL="342900" indent="-342900">
              <a:spcBef>
                <a:spcPts val="600"/>
              </a:spcBef>
              <a:buFont typeface="Arial" panose="020B0604020202020204" pitchFamily="34" charset="0"/>
              <a:buChar char="•"/>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endParaRPr lang="en-US" altLang="ja-JP"/>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lang="ja-JP" altLang="en-US"/>
              <a:t>マスター テキストの書式設定</a:t>
            </a:r>
          </a:p>
        </p:txBody>
      </p:sp>
    </p:spTree>
    <p:extLst>
      <p:ext uri="{BB962C8B-B14F-4D97-AF65-F5344CB8AC3E}">
        <p14:creationId xmlns:p14="http://schemas.microsoft.com/office/powerpoint/2010/main" val="408152543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テキスト プレースホルダ 2">
            <a:extLst>
              <a:ext uri="{FF2B5EF4-FFF2-40B4-BE49-F238E27FC236}">
                <a16:creationId xmlns:a16="http://schemas.microsoft.com/office/drawing/2014/main" id="{3168D404-CA63-E2BD-C110-593BEFFFE4A5}"/>
              </a:ext>
            </a:extLst>
          </p:cNvPr>
          <p:cNvSpPr>
            <a:spLocks noGrp="1"/>
          </p:cNvSpPr>
          <p:nvPr>
            <p:ph type="body" idx="1"/>
          </p:nvPr>
        </p:nvSpPr>
        <p:spPr>
          <a:xfrm>
            <a:off x="609600" y="556990"/>
            <a:ext cx="10988351"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endParaRPr lang="en-US" altLang="ja-JP"/>
          </a:p>
        </p:txBody>
      </p:sp>
      <p:sp>
        <p:nvSpPr>
          <p:cNvPr id="4" name="コンテンツ プレースホルダ 3">
            <a:extLst>
              <a:ext uri="{FF2B5EF4-FFF2-40B4-BE49-F238E27FC236}">
                <a16:creationId xmlns:a16="http://schemas.microsoft.com/office/drawing/2014/main" id="{C681A60A-7CB7-29B7-2530-796577C5512D}"/>
              </a:ext>
            </a:extLst>
          </p:cNvPr>
          <p:cNvSpPr>
            <a:spLocks noGrp="1"/>
          </p:cNvSpPr>
          <p:nvPr>
            <p:ph sz="half" idx="2"/>
          </p:nvPr>
        </p:nvSpPr>
        <p:spPr>
          <a:xfrm>
            <a:off x="609600" y="1196752"/>
            <a:ext cx="10988351" cy="53285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7366200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AF4A7F6-40A6-9F1E-C953-B20BB50FA735}"/>
              </a:ext>
            </a:extLst>
          </p:cNvPr>
          <p:cNvPicPr>
            <a:picLocks noChangeAspect="1"/>
          </p:cNvPicPr>
          <p:nvPr userDrawn="1"/>
        </p:nvPicPr>
        <p:blipFill>
          <a:blip r:embed="rId2"/>
          <a:stretch>
            <a:fillRect/>
          </a:stretch>
        </p:blipFill>
        <p:spPr>
          <a:xfrm>
            <a:off x="0" y="404814"/>
            <a:ext cx="3722914" cy="6257243"/>
          </a:xfrm>
          <a:prstGeom prst="rect">
            <a:avLst/>
          </a:prstGeom>
          <a:solidFill>
            <a:schemeClr val="tx1"/>
          </a:solidFill>
        </p:spPr>
      </p:pic>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idx="1"/>
          </p:nvPr>
        </p:nvSpPr>
        <p:spPr>
          <a:xfrm>
            <a:off x="3937518" y="765176"/>
            <a:ext cx="7644882" cy="5616575"/>
          </a:xfrm>
        </p:spPr>
        <p:txBody>
          <a:bodyPr anchor="ctr"/>
          <a:lstStyle>
            <a:lvl1pPr>
              <a:defRPr sz="2800"/>
            </a:lvl1pPr>
            <a:lvl2pPr>
              <a:defRPr sz="2400"/>
            </a:lvl2pPr>
            <a:lvl3pPr>
              <a:defRPr sz="2000"/>
            </a:lvl3pPr>
            <a:lvl4pPr>
              <a:defRPr sz="1800"/>
            </a:lvl4pPr>
            <a:lvl5pPr>
              <a:defRPr sz="18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正方形/長方形 5">
            <a:extLst>
              <a:ext uri="{FF2B5EF4-FFF2-40B4-BE49-F238E27FC236}">
                <a16:creationId xmlns:a16="http://schemas.microsoft.com/office/drawing/2014/main" id="{B2EA0864-7B6F-3993-482C-EE2BFCDAE908}"/>
              </a:ext>
            </a:extLst>
          </p:cNvPr>
          <p:cNvSpPr/>
          <p:nvPr userDrawn="1"/>
        </p:nvSpPr>
        <p:spPr>
          <a:xfrm>
            <a:off x="3722914" y="6531429"/>
            <a:ext cx="8042988" cy="326570"/>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2406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 2">
    <p:spTree>
      <p:nvGrpSpPr>
        <p:cNvPr id="1" name=""/>
        <p:cNvGrpSpPr/>
        <p:nvPr/>
      </p:nvGrpSpPr>
      <p:grpSpPr>
        <a:xfrm>
          <a:off x="0" y="0"/>
          <a:ext cx="0" cy="0"/>
          <a:chOff x="0" y="0"/>
          <a:chExt cx="0" cy="0"/>
        </a:xfrm>
      </p:grpSpPr>
      <p:pic>
        <p:nvPicPr>
          <p:cNvPr id="18" name="Picture 17" descr="A picture containing match, night sky&#10;&#10;Description automatically generated">
            <a:extLst>
              <a:ext uri="{FF2B5EF4-FFF2-40B4-BE49-F238E27FC236}">
                <a16:creationId xmlns:a16="http://schemas.microsoft.com/office/drawing/2014/main" id="{DA818490-635F-184D-9C22-75C1300566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a:stretch/>
        </p:blipFill>
        <p:spPr>
          <a:xfrm>
            <a:off x="180001" y="180000"/>
            <a:ext cx="11833200" cy="2614000"/>
          </a:xfrm>
          <a:prstGeom prst="rect">
            <a:avLst/>
          </a:prstGeom>
        </p:spPr>
      </p:pic>
      <p:sp>
        <p:nvSpPr>
          <p:cNvPr id="8" name="Footer Placeholder 3">
            <a:extLst>
              <a:ext uri="{FF2B5EF4-FFF2-40B4-BE49-F238E27FC236}">
                <a16:creationId xmlns:a16="http://schemas.microsoft.com/office/drawing/2014/main" id="{FA7CFF8A-D7AD-4F41-AEE2-334B8B55B43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9" name="Slide Number Placeholder 3">
            <a:extLst>
              <a:ext uri="{FF2B5EF4-FFF2-40B4-BE49-F238E27FC236}">
                <a16:creationId xmlns:a16="http://schemas.microsoft.com/office/drawing/2014/main" id="{B59607E9-6354-024B-A665-17249FDE85DE}"/>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pic>
        <p:nvPicPr>
          <p:cNvPr id="10" name="Picture 9">
            <a:extLst>
              <a:ext uri="{FF2B5EF4-FFF2-40B4-BE49-F238E27FC236}">
                <a16:creationId xmlns:a16="http://schemas.microsoft.com/office/drawing/2014/main" id="{88CC7A34-02D8-EE48-8035-911F6CD636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073" b="39190"/>
          <a:stretch/>
        </p:blipFill>
        <p:spPr>
          <a:xfrm>
            <a:off x="765368" y="2021094"/>
            <a:ext cx="3418929" cy="1620631"/>
          </a:xfrm>
          <a:prstGeom prst="rect">
            <a:avLst/>
          </a:prstGeom>
        </p:spPr>
      </p:pic>
      <p:pic>
        <p:nvPicPr>
          <p:cNvPr id="11" name="Picture 10" descr="A group of people in a room&#10;&#10;Description automatically generated with low confidence">
            <a:extLst>
              <a:ext uri="{FF2B5EF4-FFF2-40B4-BE49-F238E27FC236}">
                <a16:creationId xmlns:a16="http://schemas.microsoft.com/office/drawing/2014/main" id="{5ED108D5-B20A-A647-9977-CF30575762B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33178" b="21057"/>
          <a:stretch/>
        </p:blipFill>
        <p:spPr>
          <a:xfrm>
            <a:off x="4384233" y="2021093"/>
            <a:ext cx="3418929" cy="1620630"/>
          </a:xfrm>
          <a:prstGeom prst="rect">
            <a:avLst/>
          </a:prstGeom>
        </p:spPr>
      </p:pic>
      <p:pic>
        <p:nvPicPr>
          <p:cNvPr id="12" name="Picture 11" descr="Two people looking at a cell phone&#10;&#10;Description automatically generated with medium confidence">
            <a:extLst>
              <a:ext uri="{FF2B5EF4-FFF2-40B4-BE49-F238E27FC236}">
                <a16:creationId xmlns:a16="http://schemas.microsoft.com/office/drawing/2014/main" id="{A09603E5-15AA-0A47-B501-2E825E0D2F4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135" t="4262" r="135" b="50000"/>
          <a:stretch/>
        </p:blipFill>
        <p:spPr>
          <a:xfrm>
            <a:off x="8003096" y="2021093"/>
            <a:ext cx="3418929" cy="1620631"/>
          </a:xfrm>
          <a:prstGeom prst="rect">
            <a:avLst/>
          </a:prstGeom>
        </p:spPr>
      </p:pic>
    </p:spTree>
    <p:extLst>
      <p:ext uri="{BB962C8B-B14F-4D97-AF65-F5344CB8AC3E}">
        <p14:creationId xmlns:p14="http://schemas.microsoft.com/office/powerpoint/2010/main" val="996929325"/>
      </p:ext>
    </p:extLst>
  </p:cSld>
  <p:clrMapOvr>
    <a:masterClrMapping/>
  </p:clrMapOvr>
  <p:extLst>
    <p:ext uri="{DCECCB84-F9BA-43D5-87BE-67443E8EF086}">
      <p15:sldGuideLst xmlns:p15="http://schemas.microsoft.com/office/powerpoint/2012/main">
        <p15:guide id="1" pos="733">
          <p15:clr>
            <a:srgbClr val="FBAE40"/>
          </p15:clr>
        </p15:guide>
        <p15:guide id="2" pos="483">
          <p15:clr>
            <a:srgbClr val="FBAE40"/>
          </p15:clr>
        </p15:guide>
        <p15:guide id="3" pos="7197">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sz="half" idx="1"/>
          </p:nvPr>
        </p:nvSpPr>
        <p:spPr>
          <a:xfrm>
            <a:off x="609600" y="765176"/>
            <a:ext cx="5384800"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6197600" y="765176"/>
            <a:ext cx="5384800"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59104428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テキスト プレースホルダ 2"/>
          <p:cNvSpPr>
            <a:spLocks noGrp="1"/>
          </p:cNvSpPr>
          <p:nvPr>
            <p:ph type="body" idx="1"/>
          </p:nvPr>
        </p:nvSpPr>
        <p:spPr>
          <a:xfrm>
            <a:off x="609600" y="556990"/>
            <a:ext cx="5386917"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 3"/>
          <p:cNvSpPr>
            <a:spLocks noGrp="1"/>
          </p:cNvSpPr>
          <p:nvPr>
            <p:ph sz="half" idx="2"/>
          </p:nvPr>
        </p:nvSpPr>
        <p:spPr>
          <a:xfrm>
            <a:off x="609600" y="1196752"/>
            <a:ext cx="5386917" cy="53285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6193368" y="556990"/>
            <a:ext cx="5389033"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 5"/>
          <p:cNvSpPr>
            <a:spLocks noGrp="1"/>
          </p:cNvSpPr>
          <p:nvPr>
            <p:ph sz="quarter" idx="4"/>
          </p:nvPr>
        </p:nvSpPr>
        <p:spPr>
          <a:xfrm>
            <a:off x="6193368" y="1196752"/>
            <a:ext cx="5389033" cy="53285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8" name="タイトル 1"/>
          <p:cNvSpPr>
            <a:spLocks noGrp="1"/>
          </p:cNvSpPr>
          <p:nvPr>
            <p:ph type="title"/>
          </p:nvPr>
        </p:nvSpPr>
        <p:spPr>
          <a:xfrm>
            <a:off x="1" y="1"/>
            <a:ext cx="9715500" cy="404813"/>
          </a:xfrm>
        </p:spPr>
        <p:txBody>
          <a:bodyPr/>
          <a:lstStyle/>
          <a:p>
            <a:r>
              <a:rPr lang="ja-JP" altLang="en-US"/>
              <a:t>マスター タイトルの書式設定</a:t>
            </a:r>
          </a:p>
        </p:txBody>
      </p:sp>
    </p:spTree>
    <p:extLst>
      <p:ext uri="{BB962C8B-B14F-4D97-AF65-F5344CB8AC3E}">
        <p14:creationId xmlns:p14="http://schemas.microsoft.com/office/powerpoint/2010/main" val="35445043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538758"/>
            <a:ext cx="4011084" cy="1162050"/>
          </a:xfrm>
        </p:spPr>
        <p:txBody>
          <a:bodyPr anchor="b"/>
          <a:lstStyle>
            <a:lvl1pPr algn="l">
              <a:defRPr sz="2000" b="1"/>
            </a:lvl1pPr>
          </a:lstStyle>
          <a:p>
            <a:r>
              <a:rPr lang="ja-JP" altLang="en-US"/>
              <a:t>マスター タイトルの書式設定</a:t>
            </a:r>
          </a:p>
        </p:txBody>
      </p:sp>
      <p:sp>
        <p:nvSpPr>
          <p:cNvPr id="3" name="コンテンツ プレースホルダ 2"/>
          <p:cNvSpPr>
            <a:spLocks noGrp="1"/>
          </p:cNvSpPr>
          <p:nvPr>
            <p:ph idx="1"/>
          </p:nvPr>
        </p:nvSpPr>
        <p:spPr>
          <a:xfrm>
            <a:off x="4766733" y="548681"/>
            <a:ext cx="6815667" cy="55774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609601" y="1700809"/>
            <a:ext cx="4011084" cy="44253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6" name="タイトル 1"/>
          <p:cNvSpPr txBox="1">
            <a:spLocks/>
          </p:cNvSpPr>
          <p:nvPr/>
        </p:nvSpPr>
        <p:spPr bwMode="auto">
          <a:xfrm>
            <a:off x="1" y="1"/>
            <a:ext cx="9715500" cy="404813"/>
          </a:xfrm>
          <a:prstGeom prst="rect">
            <a:avLst/>
          </a:prstGeom>
          <a:noFill/>
          <a:ln w="9525">
            <a:noFill/>
            <a:miter lim="800000"/>
            <a:headEnd/>
            <a:tailEnd/>
          </a:ln>
        </p:spPr>
        <p:txBody>
          <a:bodyPr vert="horz" wrap="square" lIns="72000" tIns="72000" rIns="0" bIns="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0" cap="none" spc="0" normalizeH="0" baseline="0" noProof="0">
                <a:ln>
                  <a:noFill/>
                </a:ln>
                <a:solidFill>
                  <a:schemeClr val="bg1"/>
                </a:solidFill>
                <a:effectLst/>
                <a:uLnTx/>
                <a:uFillTx/>
                <a:latin typeface="+mj-ea"/>
                <a:ea typeface="+mj-ea"/>
                <a:cs typeface="+mj-cs"/>
              </a:rPr>
              <a:t>マスタ タイトルの書式設定</a:t>
            </a:r>
          </a:p>
        </p:txBody>
      </p:sp>
    </p:spTree>
    <p:extLst>
      <p:ext uri="{BB962C8B-B14F-4D97-AF65-F5344CB8AC3E}">
        <p14:creationId xmlns:p14="http://schemas.microsoft.com/office/powerpoint/2010/main" val="358974204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lang="ja-JP" altLang="en-US"/>
              <a:t>マスター タイトルの書式設定</a:t>
            </a:r>
          </a:p>
        </p:txBody>
      </p:sp>
      <p:sp>
        <p:nvSpPr>
          <p:cNvPr id="3" name="図プレースホル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p>
        </p:txBody>
      </p:sp>
      <p:sp>
        <p:nvSpPr>
          <p:cNvPr id="4" name="テキスト プレースホル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6" name="タイトル 1"/>
          <p:cNvSpPr txBox="1">
            <a:spLocks/>
          </p:cNvSpPr>
          <p:nvPr/>
        </p:nvSpPr>
        <p:spPr bwMode="auto">
          <a:xfrm>
            <a:off x="1" y="1"/>
            <a:ext cx="9715500" cy="404813"/>
          </a:xfrm>
          <a:prstGeom prst="rect">
            <a:avLst/>
          </a:prstGeom>
          <a:noFill/>
          <a:ln w="9525">
            <a:noFill/>
            <a:miter lim="800000"/>
            <a:headEnd/>
            <a:tailEnd/>
          </a:ln>
        </p:spPr>
        <p:txBody>
          <a:bodyPr vert="horz" wrap="square" lIns="72000" tIns="72000" rIns="0" bIns="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0" cap="none" spc="0" normalizeH="0" baseline="0" noProof="0">
                <a:ln>
                  <a:noFill/>
                </a:ln>
                <a:solidFill>
                  <a:schemeClr val="bg1"/>
                </a:solidFill>
                <a:effectLst/>
                <a:uLnTx/>
                <a:uFillTx/>
                <a:latin typeface="+mj-ea"/>
                <a:ea typeface="+mj-ea"/>
                <a:cs typeface="+mj-cs"/>
              </a:rPr>
              <a:t>マスタ タイトルの書式設定</a:t>
            </a:r>
          </a:p>
        </p:txBody>
      </p:sp>
    </p:spTree>
    <p:extLst>
      <p:ext uri="{BB962C8B-B14F-4D97-AF65-F5344CB8AC3E}">
        <p14:creationId xmlns:p14="http://schemas.microsoft.com/office/powerpoint/2010/main" val="47825172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267651301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AF4A7F6-40A6-9F1E-C953-B20BB50FA735}"/>
              </a:ext>
            </a:extLst>
          </p:cNvPr>
          <p:cNvPicPr>
            <a:picLocks noChangeAspect="1"/>
          </p:cNvPicPr>
          <p:nvPr userDrawn="1"/>
        </p:nvPicPr>
        <p:blipFill>
          <a:blip r:embed="rId2"/>
          <a:stretch>
            <a:fillRect/>
          </a:stretch>
        </p:blipFill>
        <p:spPr>
          <a:xfrm>
            <a:off x="0" y="0"/>
            <a:ext cx="3722914" cy="6858000"/>
          </a:xfrm>
          <a:prstGeom prst="rect">
            <a:avLst/>
          </a:prstGeom>
          <a:solidFill>
            <a:schemeClr val="tx1"/>
          </a:solidFill>
        </p:spPr>
      </p:pic>
      <p:sp>
        <p:nvSpPr>
          <p:cNvPr id="3" name="コンテンツ プレースホルダ 2"/>
          <p:cNvSpPr>
            <a:spLocks noGrp="1"/>
          </p:cNvSpPr>
          <p:nvPr>
            <p:ph idx="1"/>
          </p:nvPr>
        </p:nvSpPr>
        <p:spPr>
          <a:xfrm>
            <a:off x="3937518" y="765176"/>
            <a:ext cx="7644882" cy="5616575"/>
          </a:xfrm>
        </p:spPr>
        <p:txBody>
          <a:bodyPr anchor="ctr"/>
          <a:lstStyle>
            <a:lvl1pPr>
              <a:defRPr sz="2800" b="1">
                <a:latin typeface="Meiryo UI" panose="020B0604030504040204" pitchFamily="50" charset="-128"/>
                <a:ea typeface="Meiryo UI" panose="020B0604030504040204" pitchFamily="50" charset="-128"/>
              </a:defRPr>
            </a:lvl1pPr>
            <a:lvl2pPr marL="685800" indent="-228600">
              <a:buFont typeface="游ゴシック" panose="020B0400000000000000" pitchFamily="50" charset="-128"/>
              <a:buChar char="−"/>
              <a:defRPr sz="2400" b="1">
                <a:latin typeface="Meiryo UI" panose="020B0604030504040204" pitchFamily="50" charset="-128"/>
                <a:ea typeface="Meiryo UI" panose="020B0604030504040204" pitchFamily="50" charset="-128"/>
              </a:defRPr>
            </a:lvl2pPr>
            <a:lvl3pPr marL="1143000" indent="-228600">
              <a:buFont typeface="Arial" panose="020B0604020202020204" pitchFamily="34" charset="0"/>
              <a:buChar char="•"/>
              <a:defRPr sz="2000" b="1">
                <a:latin typeface="Meiryo UI" panose="020B0604030504040204" pitchFamily="50" charset="-128"/>
                <a:ea typeface="Meiryo UI" panose="020B0604030504040204" pitchFamily="50" charset="-128"/>
              </a:defRPr>
            </a:lvl3pPr>
            <a:lvl4pPr marL="1600200" indent="-228600">
              <a:buFont typeface="Wingdings" panose="05000000000000000000" pitchFamily="2" charset="2"/>
              <a:buChar char="ü"/>
              <a:defRPr sz="1800" b="1">
                <a:latin typeface="Meiryo UI" panose="020B0604030504040204" pitchFamily="50" charset="-128"/>
                <a:ea typeface="Meiryo UI" panose="020B0604030504040204" pitchFamily="50" charset="-128"/>
              </a:defRPr>
            </a:lvl4pPr>
            <a:lvl5pPr marL="2057400" indent="-228600">
              <a:buFont typeface="Wingdings" panose="05000000000000000000" pitchFamily="2" charset="2"/>
              <a:buChar char="Ø"/>
              <a:defRPr sz="1800" b="1">
                <a:latin typeface="Meiryo UI" panose="020B0604030504040204" pitchFamily="50" charset="-128"/>
                <a:ea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正方形/長方形 5">
            <a:extLst>
              <a:ext uri="{FF2B5EF4-FFF2-40B4-BE49-F238E27FC236}">
                <a16:creationId xmlns:a16="http://schemas.microsoft.com/office/drawing/2014/main" id="{B2EA0864-7B6F-3993-482C-EE2BFCDAE908}"/>
              </a:ext>
            </a:extLst>
          </p:cNvPr>
          <p:cNvSpPr/>
          <p:nvPr userDrawn="1"/>
        </p:nvSpPr>
        <p:spPr>
          <a:xfrm>
            <a:off x="3722914" y="6531429"/>
            <a:ext cx="8042988" cy="326570"/>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D71B88FB-CBB1-4063-0FF4-A1F02C997A5E}"/>
              </a:ext>
            </a:extLst>
          </p:cNvPr>
          <p:cNvPicPr>
            <a:picLocks noChangeAspect="1"/>
          </p:cNvPicPr>
          <p:nvPr userDrawn="1"/>
        </p:nvPicPr>
        <p:blipFill>
          <a:blip r:embed="rId3"/>
          <a:stretch>
            <a:fillRect/>
          </a:stretch>
        </p:blipFill>
        <p:spPr>
          <a:xfrm>
            <a:off x="11763784" y="6643688"/>
            <a:ext cx="428214" cy="214312"/>
          </a:xfrm>
          <a:prstGeom prst="rect">
            <a:avLst/>
          </a:prstGeom>
        </p:spPr>
      </p:pic>
      <p:sp>
        <p:nvSpPr>
          <p:cNvPr id="7" name="テキスト ボックス 6">
            <a:extLst>
              <a:ext uri="{FF2B5EF4-FFF2-40B4-BE49-F238E27FC236}">
                <a16:creationId xmlns:a16="http://schemas.microsoft.com/office/drawing/2014/main" id="{F7D0940F-F473-E199-88DF-9F38A4DE8A7E}"/>
              </a:ext>
            </a:extLst>
          </p:cNvPr>
          <p:cNvSpPr txBox="1"/>
          <p:nvPr userDrawn="1"/>
        </p:nvSpPr>
        <p:spPr>
          <a:xfrm>
            <a:off x="11829320" y="6624739"/>
            <a:ext cx="377026" cy="230832"/>
          </a:xfrm>
          <a:prstGeom prst="rect">
            <a:avLst/>
          </a:prstGeom>
          <a:noFill/>
        </p:spPr>
        <p:txBody>
          <a:bodyPr wrap="none" rtlCol="0">
            <a:spAutoFit/>
          </a:bodyPr>
          <a:lstStyle/>
          <a:p>
            <a:pPr algn="ctr"/>
            <a:fld id="{398D38D2-14BC-4874-8744-D3007BCA45B0}" type="slidenum">
              <a:rPr kumimoji="1" lang="ja-JP" altLang="en-US" sz="90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t>
            </a:fld>
            <a:endParaRPr kumimoji="1" lang="ja-JP" altLang="en-US" sz="9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日付プレースホルダー 1">
            <a:extLst>
              <a:ext uri="{FF2B5EF4-FFF2-40B4-BE49-F238E27FC236}">
                <a16:creationId xmlns:a16="http://schemas.microsoft.com/office/drawing/2014/main" id="{CF52F4FB-CC34-886B-4A2C-7BCCA6E9362C}"/>
              </a:ext>
            </a:extLst>
          </p:cNvPr>
          <p:cNvSpPr txBox="1">
            <a:spLocks/>
          </p:cNvSpPr>
          <p:nvPr userDrawn="1"/>
        </p:nvSpPr>
        <p:spPr>
          <a:xfrm>
            <a:off x="47328" y="6643689"/>
            <a:ext cx="1102022" cy="208235"/>
          </a:xfrm>
          <a:prstGeom prst="rect">
            <a:avLst/>
          </a:prstGeom>
        </p:spPr>
        <p:txBody>
          <a:bodyPr vert="horz" lIns="91440" tIns="45720" rIns="91440" bIns="45720" rtlCol="0" anchor="t"/>
          <a:lstStyle>
            <a:defPPr>
              <a:defRPr lang="ja-JP"/>
            </a:defPPr>
            <a:lvl1pPr marL="0" algn="ctr" defTabSz="914400" rtl="0" eaLnBrk="1" latinLnBrk="0" hangingPunct="1">
              <a:defRPr kumimoji="1" sz="900" u="none" kern="1200">
                <a:solidFill>
                  <a:schemeClr val="bg1">
                    <a:lumMod val="95000"/>
                  </a:schemeClr>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r>
              <a:rPr lang="en-US" altLang="ja-JP"/>
              <a:t>©2024</a:t>
            </a:r>
            <a:endParaRPr lang="ja-JP" altLang="en-US"/>
          </a:p>
        </p:txBody>
      </p:sp>
      <p:sp>
        <p:nvSpPr>
          <p:cNvPr id="9" name="フッター プレースホルダー 2">
            <a:extLst>
              <a:ext uri="{FF2B5EF4-FFF2-40B4-BE49-F238E27FC236}">
                <a16:creationId xmlns:a16="http://schemas.microsoft.com/office/drawing/2014/main" id="{13CC64A8-B715-5BC5-9CA3-D319F1115466}"/>
              </a:ext>
            </a:extLst>
          </p:cNvPr>
          <p:cNvSpPr txBox="1">
            <a:spLocks/>
          </p:cNvSpPr>
          <p:nvPr userDrawn="1"/>
        </p:nvSpPr>
        <p:spPr>
          <a:xfrm>
            <a:off x="1007437" y="6643688"/>
            <a:ext cx="9519827" cy="214312"/>
          </a:xfrm>
          <a:prstGeom prst="rect">
            <a:avLst/>
          </a:prstGeom>
        </p:spPr>
        <p:txBody>
          <a:bodyPr vert="horz" lIns="72000" tIns="45720" rIns="0" bIns="45720" rtlCol="0" anchor="t"/>
          <a:lstStyle>
            <a:defPPr>
              <a:defRPr lang="ja-JP"/>
            </a:defPPr>
            <a:lvl1pPr marL="0" algn="l" defTabSz="914400" rtl="0" eaLnBrk="1" latinLnBrk="0" hangingPunct="1">
              <a:defRPr kumimoji="1" sz="900" u="none" kern="1200">
                <a:solidFill>
                  <a:schemeClr val="bg1">
                    <a:lumMod val="95000"/>
                  </a:schemeClr>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a:t>｜</a:t>
            </a:r>
            <a:r>
              <a:rPr lang="en-US" altLang="ja-JP"/>
              <a:t>Sony Music Solutions Inc.</a:t>
            </a:r>
            <a:r>
              <a:rPr lang="ja-JP" altLang="en-US"/>
              <a:t>｜</a:t>
            </a:r>
          </a:p>
        </p:txBody>
      </p:sp>
      <p:sp>
        <p:nvSpPr>
          <p:cNvPr id="10" name="タイトル 1">
            <a:extLst>
              <a:ext uri="{FF2B5EF4-FFF2-40B4-BE49-F238E27FC236}">
                <a16:creationId xmlns:a16="http://schemas.microsoft.com/office/drawing/2014/main" id="{FF2D161A-F800-7633-11DD-49337B38E6D2}"/>
              </a:ext>
            </a:extLst>
          </p:cNvPr>
          <p:cNvSpPr>
            <a:spLocks noGrp="1"/>
          </p:cNvSpPr>
          <p:nvPr>
            <p:ph type="title" hasCustomPrompt="1"/>
          </p:nvPr>
        </p:nvSpPr>
        <p:spPr>
          <a:xfrm>
            <a:off x="866192" y="765176"/>
            <a:ext cx="2278224" cy="925512"/>
          </a:xfrm>
        </p:spPr>
        <p:txBody>
          <a:bodyPr>
            <a:normAutofit/>
          </a:bodyPr>
          <a:lstStyle>
            <a:lvl1pPr>
              <a:defRPr sz="3200" b="0">
                <a:latin typeface="Meiryo UI" panose="020B0604030504040204" pitchFamily="50" charset="-128"/>
                <a:ea typeface="Meiryo UI" panose="020B0604030504040204" pitchFamily="50" charset="-128"/>
              </a:defRPr>
            </a:lvl1pPr>
          </a:lstStyle>
          <a:p>
            <a:r>
              <a:rPr kumimoji="1" lang="en-US" altLang="ja-JP"/>
              <a:t>Agenda</a:t>
            </a:r>
            <a:endParaRPr kumimoji="1" lang="ja-JP" altLang="en-US"/>
          </a:p>
        </p:txBody>
      </p:sp>
    </p:spTree>
    <p:extLst>
      <p:ext uri="{BB962C8B-B14F-4D97-AF65-F5344CB8AC3E}">
        <p14:creationId xmlns:p14="http://schemas.microsoft.com/office/powerpoint/2010/main" val="115315904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AF4A7F6-40A6-9F1E-C953-B20BB50FA735}"/>
              </a:ext>
            </a:extLst>
          </p:cNvPr>
          <p:cNvPicPr>
            <a:picLocks noChangeAspect="1"/>
          </p:cNvPicPr>
          <p:nvPr userDrawn="1"/>
        </p:nvPicPr>
        <p:blipFill>
          <a:blip r:embed="rId2"/>
          <a:stretch>
            <a:fillRect/>
          </a:stretch>
        </p:blipFill>
        <p:spPr>
          <a:xfrm>
            <a:off x="0" y="0"/>
            <a:ext cx="3722914" cy="6662057"/>
          </a:xfrm>
          <a:prstGeom prst="rect">
            <a:avLst/>
          </a:prstGeom>
          <a:solidFill>
            <a:schemeClr val="tx1"/>
          </a:solidFill>
        </p:spPr>
      </p:pic>
      <p:sp>
        <p:nvSpPr>
          <p:cNvPr id="3" name="コンテンツ プレースホルダ 2"/>
          <p:cNvSpPr>
            <a:spLocks noGrp="1"/>
          </p:cNvSpPr>
          <p:nvPr>
            <p:ph idx="1"/>
          </p:nvPr>
        </p:nvSpPr>
        <p:spPr>
          <a:xfrm>
            <a:off x="3937518" y="765176"/>
            <a:ext cx="7644882" cy="5616575"/>
          </a:xfrm>
        </p:spPr>
        <p:txBody>
          <a:bodyPr anchor="ctr"/>
          <a:lstStyle>
            <a:lvl1pPr>
              <a:defRPr sz="2800"/>
            </a:lvl1pPr>
            <a:lvl2pPr>
              <a:defRPr sz="2400"/>
            </a:lvl2pPr>
            <a:lvl3pPr>
              <a:defRPr sz="2000"/>
            </a:lvl3pPr>
            <a:lvl4pPr>
              <a:defRPr sz="1800"/>
            </a:lvl4pPr>
            <a:lvl5pPr>
              <a:defRPr sz="18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正方形/長方形 5">
            <a:extLst>
              <a:ext uri="{FF2B5EF4-FFF2-40B4-BE49-F238E27FC236}">
                <a16:creationId xmlns:a16="http://schemas.microsoft.com/office/drawing/2014/main" id="{B2EA0864-7B6F-3993-482C-EE2BFCDAE908}"/>
              </a:ext>
            </a:extLst>
          </p:cNvPr>
          <p:cNvSpPr/>
          <p:nvPr userDrawn="1"/>
        </p:nvSpPr>
        <p:spPr>
          <a:xfrm>
            <a:off x="3722914" y="6531429"/>
            <a:ext cx="8042988" cy="326570"/>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2">
            <a:extLst>
              <a:ext uri="{FF2B5EF4-FFF2-40B4-BE49-F238E27FC236}">
                <a16:creationId xmlns:a16="http://schemas.microsoft.com/office/drawing/2014/main" id="{B81A050A-67BA-1E39-46BF-4C477D7F076C}"/>
              </a:ext>
            </a:extLst>
          </p:cNvPr>
          <p:cNvSpPr txBox="1">
            <a:spLocks/>
          </p:cNvSpPr>
          <p:nvPr userDrawn="1"/>
        </p:nvSpPr>
        <p:spPr bwMode="auto">
          <a:xfrm>
            <a:off x="866192" y="765176"/>
            <a:ext cx="2278224" cy="925512"/>
          </a:xfrm>
          <a:prstGeom prst="rect">
            <a:avLst/>
          </a:prstGeom>
          <a:noFill/>
          <a:ln w="9525">
            <a:noFill/>
            <a:miter lim="800000"/>
            <a:headEnd/>
            <a:tailEnd/>
          </a:ln>
        </p:spPr>
        <p:txBody>
          <a:bodyPr vert="horz" wrap="square" lIns="72000" tIns="72000" rIns="0" bIns="0" numCol="1" anchor="ctr" anchorCtr="0" compatLnSpc="1">
            <a:prstTxWarp prst="textNoShape">
              <a:avLst/>
            </a:prstTxWarp>
          </a:bodyPr>
          <a:lstStyle>
            <a:lvl1pPr algn="l" rtl="0" eaLnBrk="1" fontAlgn="base" hangingPunct="1">
              <a:spcBef>
                <a:spcPct val="0"/>
              </a:spcBef>
              <a:spcAft>
                <a:spcPct val="0"/>
              </a:spcAft>
              <a:defRPr kumimoji="1" sz="2000" b="1">
                <a:solidFill>
                  <a:schemeClr val="bg1"/>
                </a:solidFill>
                <a:latin typeface="Meiryo UI" panose="020B0604030504040204" pitchFamily="50" charset="-128"/>
                <a:ea typeface="Meiryo UI" panose="020B0604030504040204" pitchFamily="50" charset="-128"/>
                <a:cs typeface="+mj-cs"/>
              </a:defRPr>
            </a:lvl1pPr>
            <a:lvl2pPr algn="l" rtl="0" eaLnBrk="1" fontAlgn="base" hangingPunct="1">
              <a:spcBef>
                <a:spcPct val="0"/>
              </a:spcBef>
              <a:spcAft>
                <a:spcPct val="0"/>
              </a:spcAft>
              <a:defRPr kumimoji="1" sz="2000">
                <a:solidFill>
                  <a:schemeClr val="bg1"/>
                </a:solidFill>
                <a:latin typeface="小塚ゴシック Pro B" pitchFamily="34" charset="-128"/>
                <a:ea typeface="小塚ゴシック Pro B" pitchFamily="34" charset="-128"/>
              </a:defRPr>
            </a:lvl2pPr>
            <a:lvl3pPr algn="l" rtl="0" eaLnBrk="1" fontAlgn="base" hangingPunct="1">
              <a:spcBef>
                <a:spcPct val="0"/>
              </a:spcBef>
              <a:spcAft>
                <a:spcPct val="0"/>
              </a:spcAft>
              <a:defRPr kumimoji="1" sz="2000">
                <a:solidFill>
                  <a:schemeClr val="bg1"/>
                </a:solidFill>
                <a:latin typeface="小塚ゴシック Pro B" pitchFamily="34" charset="-128"/>
                <a:ea typeface="小塚ゴシック Pro B" pitchFamily="34" charset="-128"/>
              </a:defRPr>
            </a:lvl3pPr>
            <a:lvl4pPr algn="l" rtl="0" eaLnBrk="1" fontAlgn="base" hangingPunct="1">
              <a:spcBef>
                <a:spcPct val="0"/>
              </a:spcBef>
              <a:spcAft>
                <a:spcPct val="0"/>
              </a:spcAft>
              <a:defRPr kumimoji="1" sz="2000">
                <a:solidFill>
                  <a:schemeClr val="bg1"/>
                </a:solidFill>
                <a:latin typeface="小塚ゴシック Pro B" pitchFamily="34" charset="-128"/>
                <a:ea typeface="小塚ゴシック Pro B" pitchFamily="34" charset="-128"/>
              </a:defRPr>
            </a:lvl4pPr>
            <a:lvl5pPr algn="l" rtl="0" eaLnBrk="1" fontAlgn="base" hangingPunct="1">
              <a:spcBef>
                <a:spcPct val="0"/>
              </a:spcBef>
              <a:spcAft>
                <a:spcPct val="0"/>
              </a:spcAft>
              <a:defRPr kumimoji="1" sz="2000">
                <a:solidFill>
                  <a:schemeClr val="bg1"/>
                </a:solidFill>
                <a:latin typeface="小塚ゴシック Pro B" pitchFamily="34" charset="-128"/>
                <a:ea typeface="小塚ゴシック Pro B" pitchFamily="34" charset="-128"/>
              </a:defRPr>
            </a:lvl5pPr>
            <a:lvl6pPr marL="457200" algn="ctr" rtl="0" eaLnBrk="1" fontAlgn="base" hangingPunct="1">
              <a:spcBef>
                <a:spcPct val="0"/>
              </a:spcBef>
              <a:spcAft>
                <a:spcPct val="0"/>
              </a:spcAft>
              <a:defRPr kumimoji="1" sz="3200">
                <a:solidFill>
                  <a:schemeClr val="bg1"/>
                </a:solidFill>
                <a:latin typeface="Arial" charset="0"/>
                <a:ea typeface="ＭＳ Ｐゴシック" charset="-128"/>
              </a:defRPr>
            </a:lvl6pPr>
            <a:lvl7pPr marL="914400" algn="ctr" rtl="0" eaLnBrk="1" fontAlgn="base" hangingPunct="1">
              <a:spcBef>
                <a:spcPct val="0"/>
              </a:spcBef>
              <a:spcAft>
                <a:spcPct val="0"/>
              </a:spcAft>
              <a:defRPr kumimoji="1" sz="3200">
                <a:solidFill>
                  <a:schemeClr val="bg1"/>
                </a:solidFill>
                <a:latin typeface="Arial" charset="0"/>
                <a:ea typeface="ＭＳ Ｐゴシック" charset="-128"/>
              </a:defRPr>
            </a:lvl7pPr>
            <a:lvl8pPr marL="1371600" algn="ctr" rtl="0" eaLnBrk="1" fontAlgn="base" hangingPunct="1">
              <a:spcBef>
                <a:spcPct val="0"/>
              </a:spcBef>
              <a:spcAft>
                <a:spcPct val="0"/>
              </a:spcAft>
              <a:defRPr kumimoji="1" sz="3200">
                <a:solidFill>
                  <a:schemeClr val="bg1"/>
                </a:solidFill>
                <a:latin typeface="Arial" charset="0"/>
                <a:ea typeface="ＭＳ Ｐゴシック" charset="-128"/>
              </a:defRPr>
            </a:lvl8pPr>
            <a:lvl9pPr marL="1828800" algn="ctr" rtl="0" eaLnBrk="1" fontAlgn="base" hangingPunct="1">
              <a:spcBef>
                <a:spcPct val="0"/>
              </a:spcBef>
              <a:spcAft>
                <a:spcPct val="0"/>
              </a:spcAft>
              <a:defRPr kumimoji="1" sz="3200">
                <a:solidFill>
                  <a:schemeClr val="bg1"/>
                </a:solidFill>
                <a:latin typeface="Arial" charset="0"/>
                <a:ea typeface="ＭＳ Ｐゴシック" charset="-128"/>
              </a:defRPr>
            </a:lvl9pPr>
          </a:lstStyle>
          <a:p>
            <a:r>
              <a:rPr lang="en-US" altLang="ja-JP" sz="3200" kern="0">
                <a:solidFill>
                  <a:schemeClr val="bg1"/>
                </a:solidFill>
              </a:rPr>
              <a:t>Agenda</a:t>
            </a:r>
            <a:endParaRPr lang="ja-JP" altLang="en-US" sz="3200" kern="0">
              <a:solidFill>
                <a:schemeClr val="bg1"/>
              </a:solidFill>
            </a:endParaRPr>
          </a:p>
        </p:txBody>
      </p:sp>
    </p:spTree>
    <p:extLst>
      <p:ext uri="{BB962C8B-B14F-4D97-AF65-F5344CB8AC3E}">
        <p14:creationId xmlns:p14="http://schemas.microsoft.com/office/powerpoint/2010/main" val="189892006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_Divider slides v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C87B65-7BAC-4CEB-9100-EA542A6FDA08}"/>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4" y="0"/>
            <a:ext cx="12198635" cy="6858000"/>
          </a:xfrm>
          <a:prstGeom prst="rect">
            <a:avLst/>
          </a:prstGeom>
        </p:spPr>
      </p:pic>
      <p:sp>
        <p:nvSpPr>
          <p:cNvPr id="11" name="Title 3">
            <a:extLst>
              <a:ext uri="{FF2B5EF4-FFF2-40B4-BE49-F238E27FC236}">
                <a16:creationId xmlns:a16="http://schemas.microsoft.com/office/drawing/2014/main" id="{26EA9666-5AC1-49E6-9365-D56FB5F12453}"/>
              </a:ext>
            </a:extLst>
          </p:cNvPr>
          <p:cNvSpPr>
            <a:spLocks noGrp="1"/>
          </p:cNvSpPr>
          <p:nvPr>
            <p:ph type="title" hasCustomPrompt="1"/>
          </p:nvPr>
        </p:nvSpPr>
        <p:spPr>
          <a:xfrm>
            <a:off x="812440" y="855154"/>
            <a:ext cx="8583059" cy="1165367"/>
          </a:xfrm>
          <a:prstGeom prst="rect">
            <a:avLst/>
          </a:prstGeom>
        </p:spPr>
        <p:txBody>
          <a:bodyPr tIns="72000">
            <a:noAutofit/>
          </a:bodyPr>
          <a:lstStyle>
            <a:lvl1pPr>
              <a:defRPr lang="en-US" sz="7198" b="1" kern="0" spc="-180" dirty="0" smtClean="0">
                <a:solidFill>
                  <a:schemeClr val="bg1"/>
                </a:solidFill>
                <a:latin typeface="Graphik" panose="020B0503030202060203" pitchFamily="34" charset="0"/>
                <a:ea typeface="Meiryo UI" panose="020B0604030504040204" pitchFamily="50" charset="-128"/>
                <a:cs typeface="+mn-cs"/>
              </a:defRPr>
            </a:lvl1pPr>
          </a:lstStyle>
          <a:p>
            <a:pPr lvl="0"/>
            <a:r>
              <a:rPr lang="en-US" noProof="0"/>
              <a:t>Section title here</a:t>
            </a:r>
          </a:p>
        </p:txBody>
      </p:sp>
      <p:pic>
        <p:nvPicPr>
          <p:cNvPr id="9" name="Picture 8" descr="Accenture Song">
            <a:extLst>
              <a:ext uri="{FF2B5EF4-FFF2-40B4-BE49-F238E27FC236}">
                <a16:creationId xmlns:a16="http://schemas.microsoft.com/office/drawing/2014/main" id="{959C0C12-5D65-49F3-A3F6-5CAA3344E6FC}"/>
              </a:ext>
            </a:extLst>
          </p:cNvPr>
          <p:cNvPicPr>
            <a:picLocks noChangeAspect="1"/>
          </p:cNvPicPr>
          <p:nvPr userDrawn="1"/>
        </p:nvPicPr>
        <p:blipFill>
          <a:blip r:embed="rId3"/>
          <a:srcRect/>
          <a:stretch/>
        </p:blipFill>
        <p:spPr>
          <a:xfrm>
            <a:off x="583283" y="6375595"/>
            <a:ext cx="1280771" cy="214760"/>
          </a:xfrm>
          <a:prstGeom prst="rect">
            <a:avLst/>
          </a:prstGeom>
        </p:spPr>
      </p:pic>
      <p:sp>
        <p:nvSpPr>
          <p:cNvPr id="12" name="Slide Number">
            <a:extLst>
              <a:ext uri="{FF2B5EF4-FFF2-40B4-BE49-F238E27FC236}">
                <a16:creationId xmlns:a16="http://schemas.microsoft.com/office/drawing/2014/main" id="{7E88B1EB-B7F8-41CF-8699-4FFD90F20E2C}"/>
              </a:ext>
            </a:extLst>
          </p:cNvPr>
          <p:cNvSpPr>
            <a:spLocks noGrp="1"/>
          </p:cNvSpPr>
          <p:nvPr>
            <p:ph type="sldNum" sz="quarter" idx="2"/>
          </p:nvPr>
        </p:nvSpPr>
        <p:spPr>
          <a:xfrm>
            <a:off x="11910542" y="6699845"/>
            <a:ext cx="247263" cy="132523"/>
          </a:xfrm>
          <a:prstGeom prst="rect">
            <a:avLst/>
          </a:prstGeom>
        </p:spPr>
        <p:txBody>
          <a:bodyPr/>
          <a:lstStyle>
            <a:lvl1pPr>
              <a:defRPr>
                <a:solidFill>
                  <a:schemeClr val="bg1"/>
                </a:solidFill>
                <a:latin typeface="+mn-lt"/>
              </a:defRPr>
            </a:lvl1pPr>
          </a:lstStyle>
          <a:p>
            <a:fld id="{86CB4B4D-7CA3-9044-876B-883B54F8677D}" type="slidenum">
              <a:rPr lang="en-US" smtClean="0"/>
              <a:pPr/>
              <a:t>‹#›</a:t>
            </a:fld>
            <a:endParaRPr lang="en-US"/>
          </a:p>
        </p:txBody>
      </p:sp>
      <p:sp>
        <p:nvSpPr>
          <p:cNvPr id="13" name="Footer Placeholder 2">
            <a:extLst>
              <a:ext uri="{FF2B5EF4-FFF2-40B4-BE49-F238E27FC236}">
                <a16:creationId xmlns:a16="http://schemas.microsoft.com/office/drawing/2014/main" id="{5A6213E2-7BED-4F89-81E3-9D398C42B40C}"/>
              </a:ext>
            </a:extLst>
          </p:cNvPr>
          <p:cNvSpPr>
            <a:spLocks noGrp="1"/>
          </p:cNvSpPr>
          <p:nvPr>
            <p:ph type="ftr" sz="quarter" idx="3"/>
          </p:nvPr>
        </p:nvSpPr>
        <p:spPr>
          <a:xfrm>
            <a:off x="8721743" y="6699845"/>
            <a:ext cx="3175200" cy="132523"/>
          </a:xfrm>
          <a:prstGeom prst="rect">
            <a:avLst/>
          </a:prstGeom>
        </p:spPr>
        <p:txBody>
          <a:bodyPr lIns="0" tIns="0" rIns="0" bIns="0"/>
          <a:lstStyle>
            <a:lvl1pPr algn="r">
              <a:defRPr sz="800">
                <a:solidFill>
                  <a:schemeClr val="tx1">
                    <a:alpha val="40000"/>
                  </a:schemeClr>
                </a:solidFill>
                <a:latin typeface="+mn-lt"/>
              </a:defRPr>
            </a:lvl1pPr>
          </a:lstStyle>
          <a:p>
            <a:r>
              <a:rPr lang="en-US" noProof="0"/>
              <a:t>Copyright © 2024 Accenture. All rights reserved.</a:t>
            </a:r>
          </a:p>
        </p:txBody>
      </p:sp>
    </p:spTree>
    <p:extLst>
      <p:ext uri="{BB962C8B-B14F-4D97-AF65-F5344CB8AC3E}">
        <p14:creationId xmlns:p14="http://schemas.microsoft.com/office/powerpoint/2010/main" val="3156693329"/>
      </p:ext>
    </p:extLst>
  </p:cSld>
  <p:clrMapOvr>
    <a:masterClrMapping/>
  </p:clrMapOvr>
  <p:extLst>
    <p:ext uri="{DCECCB84-F9BA-43D5-87BE-67443E8EF086}">
      <p15:sldGuideLst xmlns:p15="http://schemas.microsoft.com/office/powerpoint/2012/main"/>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Agenda v1">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ABBDF23C-A0F4-4F03-A699-98B74CD540D9}"/>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214" r="50000"/>
          <a:stretch/>
        </p:blipFill>
        <p:spPr>
          <a:xfrm>
            <a:off x="-6633" y="0"/>
            <a:ext cx="4121455" cy="6858000"/>
          </a:xfrm>
          <a:prstGeom prst="rect">
            <a:avLst/>
          </a:prstGeom>
        </p:spPr>
      </p:pic>
      <p:sp>
        <p:nvSpPr>
          <p:cNvPr id="62" name="Title 1">
            <a:extLst>
              <a:ext uri="{FF2B5EF4-FFF2-40B4-BE49-F238E27FC236}">
                <a16:creationId xmlns:a16="http://schemas.microsoft.com/office/drawing/2014/main" id="{357EFBDE-D23F-4170-A478-0B122635B6A1}"/>
              </a:ext>
            </a:extLst>
          </p:cNvPr>
          <p:cNvSpPr>
            <a:spLocks noGrp="1"/>
          </p:cNvSpPr>
          <p:nvPr>
            <p:ph type="title" hasCustomPrompt="1"/>
          </p:nvPr>
        </p:nvSpPr>
        <p:spPr>
          <a:xfrm>
            <a:off x="631846" y="1233204"/>
            <a:ext cx="3482975" cy="828483"/>
          </a:xfrm>
          <a:prstGeom prst="rect">
            <a:avLst/>
          </a:prstGeom>
        </p:spPr>
        <p:txBody>
          <a:bodyPr>
            <a:noAutofit/>
          </a:bodyPr>
          <a:lstStyle>
            <a:lvl1pPr>
              <a:defRPr lang="en-US" sz="3599" b="0" kern="0" spc="-119" dirty="0" smtClean="0">
                <a:solidFill>
                  <a:schemeClr val="bg1"/>
                </a:solidFill>
                <a:latin typeface="Meiryo UI" panose="020B0604030504040204" pitchFamily="50" charset="-128"/>
                <a:ea typeface="Meiryo UI" panose="020B0604030504040204" pitchFamily="50" charset="-128"/>
                <a:cs typeface="+mn-cs"/>
              </a:defRPr>
            </a:lvl1pPr>
          </a:lstStyle>
          <a:p>
            <a:r>
              <a:rPr lang="en-US" noProof="0"/>
              <a:t>Agenda Title</a:t>
            </a:r>
          </a:p>
        </p:txBody>
      </p:sp>
      <p:sp>
        <p:nvSpPr>
          <p:cNvPr id="45" name="Text Placeholder 2">
            <a:extLst>
              <a:ext uri="{FF2B5EF4-FFF2-40B4-BE49-F238E27FC236}">
                <a16:creationId xmlns:a16="http://schemas.microsoft.com/office/drawing/2014/main" id="{F6C91ABD-9526-4674-BFF8-267D8466BBBD}"/>
              </a:ext>
            </a:extLst>
          </p:cNvPr>
          <p:cNvSpPr>
            <a:spLocks noGrp="1"/>
          </p:cNvSpPr>
          <p:nvPr>
            <p:ph type="body" sz="quarter" idx="10" hasCustomPrompt="1"/>
          </p:nvPr>
        </p:nvSpPr>
        <p:spPr>
          <a:xfrm>
            <a:off x="631846" y="2292826"/>
            <a:ext cx="3482975" cy="3317689"/>
          </a:xfrm>
          <a:prstGeom prst="rect">
            <a:avLst/>
          </a:prstGeom>
        </p:spPr>
        <p:txBody>
          <a:bodyPr lIns="0" tIns="0" rIns="0" bIns="0"/>
          <a:lstStyle>
            <a:lvl1pPr>
              <a:spcAft>
                <a:spcPts val="2400"/>
              </a:spcAft>
              <a:defRPr lang="en-US" sz="1999" b="0" kern="0" spc="-39" dirty="0">
                <a:solidFill>
                  <a:schemeClr val="bg1"/>
                </a:solidFill>
                <a:latin typeface="+mn-lt"/>
                <a:ea typeface="+mn-ea"/>
                <a:cs typeface="+mn-cs"/>
              </a:defRPr>
            </a:lvl1pPr>
            <a:lvl2pPr>
              <a:defRPr lang="en-US" sz="1800" kern="0" spc="-39" dirty="0" smtClean="0">
                <a:solidFill>
                  <a:schemeClr val="bg1"/>
                </a:solidFill>
                <a:latin typeface="Meiryo UI" panose="020B0604030504040204" pitchFamily="50" charset="-128"/>
                <a:ea typeface="Meiryo UI" panose="020B0604030504040204" pitchFamily="50" charset="-128"/>
                <a:cs typeface="+mn-cs"/>
              </a:defRPr>
            </a:lvl2pPr>
          </a:lstStyle>
          <a:p>
            <a:pPr lvl="1"/>
            <a:r>
              <a:rPr lang="en-US" noProof="0"/>
              <a:t>Agenda summary text here</a:t>
            </a:r>
          </a:p>
        </p:txBody>
      </p:sp>
      <p:sp>
        <p:nvSpPr>
          <p:cNvPr id="54" name="Text Placeholder 17">
            <a:extLst>
              <a:ext uri="{FF2B5EF4-FFF2-40B4-BE49-F238E27FC236}">
                <a16:creationId xmlns:a16="http://schemas.microsoft.com/office/drawing/2014/main" id="{CC05D797-8878-4AF6-BA26-CCADC5E7D1C1}"/>
              </a:ext>
            </a:extLst>
          </p:cNvPr>
          <p:cNvSpPr>
            <a:spLocks noGrp="1"/>
          </p:cNvSpPr>
          <p:nvPr>
            <p:ph type="body" sz="quarter" idx="31" hasCustomPrompt="1"/>
          </p:nvPr>
        </p:nvSpPr>
        <p:spPr>
          <a:xfrm>
            <a:off x="4357341" y="1234554"/>
            <a:ext cx="540729" cy="485340"/>
          </a:xfrm>
          <a:prstGeom prst="rect">
            <a:avLst/>
          </a:prstGeom>
        </p:spPr>
        <p:txBody>
          <a:bodyPr anchor="ctr"/>
          <a:lstStyle>
            <a:lvl1pPr marL="0" marR="0" indent="0" algn="l" defTabSz="228457" rtl="0" eaLnBrk="1" fontAlgn="auto" latinLnBrk="0" hangingPunct="1">
              <a:lnSpc>
                <a:spcPct val="100000"/>
              </a:lnSpc>
              <a:spcBef>
                <a:spcPts val="0"/>
              </a:spcBef>
              <a:spcAft>
                <a:spcPts val="60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6" name="Text Placeholder 17">
            <a:extLst>
              <a:ext uri="{FF2B5EF4-FFF2-40B4-BE49-F238E27FC236}">
                <a16:creationId xmlns:a16="http://schemas.microsoft.com/office/drawing/2014/main" id="{B1C045A1-0219-4B0C-AFCF-6084C524A209}"/>
              </a:ext>
            </a:extLst>
          </p:cNvPr>
          <p:cNvSpPr>
            <a:spLocks noGrp="1"/>
          </p:cNvSpPr>
          <p:nvPr>
            <p:ph type="body" sz="quarter" idx="16" hasCustomPrompt="1"/>
          </p:nvPr>
        </p:nvSpPr>
        <p:spPr>
          <a:xfrm>
            <a:off x="4898070" y="1234554"/>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5" name="Text Placeholder 17">
            <a:extLst>
              <a:ext uri="{FF2B5EF4-FFF2-40B4-BE49-F238E27FC236}">
                <a16:creationId xmlns:a16="http://schemas.microsoft.com/office/drawing/2014/main" id="{C06B2729-4C0A-4355-B15D-F355021C49BD}"/>
              </a:ext>
            </a:extLst>
          </p:cNvPr>
          <p:cNvSpPr>
            <a:spLocks noGrp="1"/>
          </p:cNvSpPr>
          <p:nvPr>
            <p:ph type="body" sz="quarter" idx="32" hasCustomPrompt="1"/>
          </p:nvPr>
        </p:nvSpPr>
        <p:spPr>
          <a:xfrm>
            <a:off x="4357341" y="1845203"/>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7" name="Text Placeholder 17">
            <a:extLst>
              <a:ext uri="{FF2B5EF4-FFF2-40B4-BE49-F238E27FC236}">
                <a16:creationId xmlns:a16="http://schemas.microsoft.com/office/drawing/2014/main" id="{F064B3B0-BDAA-4070-A9EE-9C044C4A651A}"/>
              </a:ext>
            </a:extLst>
          </p:cNvPr>
          <p:cNvSpPr>
            <a:spLocks noGrp="1"/>
          </p:cNvSpPr>
          <p:nvPr>
            <p:ph type="body" sz="quarter" idx="18" hasCustomPrompt="1"/>
          </p:nvPr>
        </p:nvSpPr>
        <p:spPr>
          <a:xfrm>
            <a:off x="4898069" y="1845203"/>
            <a:ext cx="2940779"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6" name="Text Placeholder 17">
            <a:extLst>
              <a:ext uri="{FF2B5EF4-FFF2-40B4-BE49-F238E27FC236}">
                <a16:creationId xmlns:a16="http://schemas.microsoft.com/office/drawing/2014/main" id="{68975F44-45C1-4BAF-918E-A3B2FA8422D1}"/>
              </a:ext>
            </a:extLst>
          </p:cNvPr>
          <p:cNvSpPr>
            <a:spLocks noGrp="1"/>
          </p:cNvSpPr>
          <p:nvPr>
            <p:ph type="body" sz="quarter" idx="33" hasCustomPrompt="1"/>
          </p:nvPr>
        </p:nvSpPr>
        <p:spPr>
          <a:xfrm>
            <a:off x="4357341" y="2455851"/>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8" name="Text Placeholder 17">
            <a:extLst>
              <a:ext uri="{FF2B5EF4-FFF2-40B4-BE49-F238E27FC236}">
                <a16:creationId xmlns:a16="http://schemas.microsoft.com/office/drawing/2014/main" id="{74DF4912-C1CD-4948-A38F-7BFE708B533F}"/>
              </a:ext>
            </a:extLst>
          </p:cNvPr>
          <p:cNvSpPr>
            <a:spLocks noGrp="1"/>
          </p:cNvSpPr>
          <p:nvPr>
            <p:ph type="body" sz="quarter" idx="20" hasCustomPrompt="1"/>
          </p:nvPr>
        </p:nvSpPr>
        <p:spPr>
          <a:xfrm>
            <a:off x="4898069" y="2455851"/>
            <a:ext cx="2940779"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7" name="Text Placeholder 17">
            <a:extLst>
              <a:ext uri="{FF2B5EF4-FFF2-40B4-BE49-F238E27FC236}">
                <a16:creationId xmlns:a16="http://schemas.microsoft.com/office/drawing/2014/main" id="{ACE82194-F459-49AF-A92B-75731EA95697}"/>
              </a:ext>
            </a:extLst>
          </p:cNvPr>
          <p:cNvSpPr>
            <a:spLocks noGrp="1"/>
          </p:cNvSpPr>
          <p:nvPr>
            <p:ph type="body" sz="quarter" idx="34" hasCustomPrompt="1"/>
          </p:nvPr>
        </p:nvSpPr>
        <p:spPr>
          <a:xfrm>
            <a:off x="4357341" y="3066499"/>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9" name="Text Placeholder 17">
            <a:extLst>
              <a:ext uri="{FF2B5EF4-FFF2-40B4-BE49-F238E27FC236}">
                <a16:creationId xmlns:a16="http://schemas.microsoft.com/office/drawing/2014/main" id="{B1C5A9C1-EE73-4D2E-9C1A-E399AB0C4C9E}"/>
              </a:ext>
            </a:extLst>
          </p:cNvPr>
          <p:cNvSpPr>
            <a:spLocks noGrp="1"/>
          </p:cNvSpPr>
          <p:nvPr>
            <p:ph type="body" sz="quarter" idx="22" hasCustomPrompt="1"/>
          </p:nvPr>
        </p:nvSpPr>
        <p:spPr>
          <a:xfrm>
            <a:off x="4898070" y="3066499"/>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8" name="Text Placeholder 17">
            <a:extLst>
              <a:ext uri="{FF2B5EF4-FFF2-40B4-BE49-F238E27FC236}">
                <a16:creationId xmlns:a16="http://schemas.microsoft.com/office/drawing/2014/main" id="{CBA081BB-FF6E-4B9E-845C-38DCD09279F1}"/>
              </a:ext>
            </a:extLst>
          </p:cNvPr>
          <p:cNvSpPr>
            <a:spLocks noGrp="1"/>
          </p:cNvSpPr>
          <p:nvPr>
            <p:ph type="body" sz="quarter" idx="35" hasCustomPrompt="1"/>
          </p:nvPr>
        </p:nvSpPr>
        <p:spPr>
          <a:xfrm>
            <a:off x="4357341" y="3677147"/>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0" name="Text Placeholder 17">
            <a:extLst>
              <a:ext uri="{FF2B5EF4-FFF2-40B4-BE49-F238E27FC236}">
                <a16:creationId xmlns:a16="http://schemas.microsoft.com/office/drawing/2014/main" id="{99E15916-3594-4DD8-A14A-EFEF5BE1451B}"/>
              </a:ext>
            </a:extLst>
          </p:cNvPr>
          <p:cNvSpPr>
            <a:spLocks noGrp="1"/>
          </p:cNvSpPr>
          <p:nvPr>
            <p:ph type="body" sz="quarter" idx="24" hasCustomPrompt="1"/>
          </p:nvPr>
        </p:nvSpPr>
        <p:spPr>
          <a:xfrm>
            <a:off x="4898070" y="3677147"/>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9" name="Text Placeholder 17">
            <a:extLst>
              <a:ext uri="{FF2B5EF4-FFF2-40B4-BE49-F238E27FC236}">
                <a16:creationId xmlns:a16="http://schemas.microsoft.com/office/drawing/2014/main" id="{FD55435F-9C07-4BBA-AE86-94558B1781B8}"/>
              </a:ext>
            </a:extLst>
          </p:cNvPr>
          <p:cNvSpPr>
            <a:spLocks noGrp="1"/>
          </p:cNvSpPr>
          <p:nvPr>
            <p:ph type="body" sz="quarter" idx="36" hasCustomPrompt="1"/>
          </p:nvPr>
        </p:nvSpPr>
        <p:spPr>
          <a:xfrm>
            <a:off x="4357341" y="4287797"/>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1" name="Text Placeholder 17">
            <a:extLst>
              <a:ext uri="{FF2B5EF4-FFF2-40B4-BE49-F238E27FC236}">
                <a16:creationId xmlns:a16="http://schemas.microsoft.com/office/drawing/2014/main" id="{72B274EA-43F0-45B2-846C-3727EEE8D8F5}"/>
              </a:ext>
            </a:extLst>
          </p:cNvPr>
          <p:cNvSpPr>
            <a:spLocks noGrp="1"/>
          </p:cNvSpPr>
          <p:nvPr>
            <p:ph type="body" sz="quarter" idx="26" hasCustomPrompt="1"/>
          </p:nvPr>
        </p:nvSpPr>
        <p:spPr>
          <a:xfrm>
            <a:off x="4898070" y="4287797"/>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60" name="Text Placeholder 17">
            <a:extLst>
              <a:ext uri="{FF2B5EF4-FFF2-40B4-BE49-F238E27FC236}">
                <a16:creationId xmlns:a16="http://schemas.microsoft.com/office/drawing/2014/main" id="{A259B9C1-232C-4ACD-9F6A-F7E4A84EAC0F}"/>
              </a:ext>
            </a:extLst>
          </p:cNvPr>
          <p:cNvSpPr>
            <a:spLocks noGrp="1"/>
          </p:cNvSpPr>
          <p:nvPr>
            <p:ph type="body" sz="quarter" idx="37" hasCustomPrompt="1"/>
          </p:nvPr>
        </p:nvSpPr>
        <p:spPr>
          <a:xfrm>
            <a:off x="4357341" y="4898446"/>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2" name="Text Placeholder 17">
            <a:extLst>
              <a:ext uri="{FF2B5EF4-FFF2-40B4-BE49-F238E27FC236}">
                <a16:creationId xmlns:a16="http://schemas.microsoft.com/office/drawing/2014/main" id="{8E46D4E1-B6AF-44F2-A40D-6E86D92555AC}"/>
              </a:ext>
            </a:extLst>
          </p:cNvPr>
          <p:cNvSpPr>
            <a:spLocks noGrp="1"/>
          </p:cNvSpPr>
          <p:nvPr>
            <p:ph type="body" sz="quarter" idx="28" hasCustomPrompt="1"/>
          </p:nvPr>
        </p:nvSpPr>
        <p:spPr>
          <a:xfrm>
            <a:off x="4898070" y="4898446"/>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61" name="Text Placeholder 17">
            <a:extLst>
              <a:ext uri="{FF2B5EF4-FFF2-40B4-BE49-F238E27FC236}">
                <a16:creationId xmlns:a16="http://schemas.microsoft.com/office/drawing/2014/main" id="{AA4027F8-E5C9-4795-8978-4AB6C45031C8}"/>
              </a:ext>
            </a:extLst>
          </p:cNvPr>
          <p:cNvSpPr>
            <a:spLocks noGrp="1"/>
          </p:cNvSpPr>
          <p:nvPr>
            <p:ph type="body" sz="quarter" idx="38" hasCustomPrompt="1"/>
          </p:nvPr>
        </p:nvSpPr>
        <p:spPr>
          <a:xfrm>
            <a:off x="4357341" y="5509091"/>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3" name="Text Placeholder 17">
            <a:extLst>
              <a:ext uri="{FF2B5EF4-FFF2-40B4-BE49-F238E27FC236}">
                <a16:creationId xmlns:a16="http://schemas.microsoft.com/office/drawing/2014/main" id="{B3C5C610-EE76-4A0A-AF16-3EE7C7F24A21}"/>
              </a:ext>
            </a:extLst>
          </p:cNvPr>
          <p:cNvSpPr>
            <a:spLocks noGrp="1"/>
          </p:cNvSpPr>
          <p:nvPr>
            <p:ph type="body" sz="quarter" idx="30" hasCustomPrompt="1"/>
          </p:nvPr>
        </p:nvSpPr>
        <p:spPr>
          <a:xfrm>
            <a:off x="4898070" y="5509091"/>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2" name="Text Placeholder 17">
            <a:extLst>
              <a:ext uri="{FF2B5EF4-FFF2-40B4-BE49-F238E27FC236}">
                <a16:creationId xmlns:a16="http://schemas.microsoft.com/office/drawing/2014/main" id="{CEAFECC9-E838-4D15-A2D4-D4DAE4415691}"/>
              </a:ext>
            </a:extLst>
          </p:cNvPr>
          <p:cNvSpPr>
            <a:spLocks noGrp="1"/>
          </p:cNvSpPr>
          <p:nvPr>
            <p:ph type="body" sz="quarter" idx="47" hasCustomPrompt="1"/>
          </p:nvPr>
        </p:nvSpPr>
        <p:spPr>
          <a:xfrm>
            <a:off x="8072157" y="1240901"/>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4" name="Text Placeholder 17">
            <a:extLst>
              <a:ext uri="{FF2B5EF4-FFF2-40B4-BE49-F238E27FC236}">
                <a16:creationId xmlns:a16="http://schemas.microsoft.com/office/drawing/2014/main" id="{D7BA0B9A-EC75-4904-B1FF-1FC47CC4408E}"/>
              </a:ext>
            </a:extLst>
          </p:cNvPr>
          <p:cNvSpPr>
            <a:spLocks noGrp="1"/>
          </p:cNvSpPr>
          <p:nvPr>
            <p:ph type="body" sz="quarter" idx="39" hasCustomPrompt="1"/>
          </p:nvPr>
        </p:nvSpPr>
        <p:spPr>
          <a:xfrm>
            <a:off x="8612884" y="1240901"/>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3" name="Text Placeholder 17">
            <a:extLst>
              <a:ext uri="{FF2B5EF4-FFF2-40B4-BE49-F238E27FC236}">
                <a16:creationId xmlns:a16="http://schemas.microsoft.com/office/drawing/2014/main" id="{ABDFAFEC-C80C-424C-811E-D9442A9AD655}"/>
              </a:ext>
            </a:extLst>
          </p:cNvPr>
          <p:cNvSpPr>
            <a:spLocks noGrp="1"/>
          </p:cNvSpPr>
          <p:nvPr>
            <p:ph type="body" sz="quarter" idx="48" hasCustomPrompt="1"/>
          </p:nvPr>
        </p:nvSpPr>
        <p:spPr>
          <a:xfrm>
            <a:off x="8072157" y="1851550"/>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5" name="Text Placeholder 17">
            <a:extLst>
              <a:ext uri="{FF2B5EF4-FFF2-40B4-BE49-F238E27FC236}">
                <a16:creationId xmlns:a16="http://schemas.microsoft.com/office/drawing/2014/main" id="{2C3B8467-9B4F-4A3B-AE7A-FF5E427BC43A}"/>
              </a:ext>
            </a:extLst>
          </p:cNvPr>
          <p:cNvSpPr>
            <a:spLocks noGrp="1"/>
          </p:cNvSpPr>
          <p:nvPr>
            <p:ph type="body" sz="quarter" idx="40" hasCustomPrompt="1"/>
          </p:nvPr>
        </p:nvSpPr>
        <p:spPr>
          <a:xfrm>
            <a:off x="8612885" y="1851550"/>
            <a:ext cx="295328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4" name="Text Placeholder 17">
            <a:extLst>
              <a:ext uri="{FF2B5EF4-FFF2-40B4-BE49-F238E27FC236}">
                <a16:creationId xmlns:a16="http://schemas.microsoft.com/office/drawing/2014/main" id="{E40D4F62-AE81-4745-903A-D6A03B46AE63}"/>
              </a:ext>
            </a:extLst>
          </p:cNvPr>
          <p:cNvSpPr>
            <a:spLocks noGrp="1"/>
          </p:cNvSpPr>
          <p:nvPr>
            <p:ph type="body" sz="quarter" idx="49" hasCustomPrompt="1"/>
          </p:nvPr>
        </p:nvSpPr>
        <p:spPr>
          <a:xfrm>
            <a:off x="8072157" y="2462199"/>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6" name="Text Placeholder 17">
            <a:extLst>
              <a:ext uri="{FF2B5EF4-FFF2-40B4-BE49-F238E27FC236}">
                <a16:creationId xmlns:a16="http://schemas.microsoft.com/office/drawing/2014/main" id="{373003D7-67AF-43EA-9BD4-516A2B115B63}"/>
              </a:ext>
            </a:extLst>
          </p:cNvPr>
          <p:cNvSpPr>
            <a:spLocks noGrp="1"/>
          </p:cNvSpPr>
          <p:nvPr>
            <p:ph type="body" sz="quarter" idx="41" hasCustomPrompt="1"/>
          </p:nvPr>
        </p:nvSpPr>
        <p:spPr>
          <a:xfrm>
            <a:off x="8612885" y="2462199"/>
            <a:ext cx="295328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5" name="Text Placeholder 17">
            <a:extLst>
              <a:ext uri="{FF2B5EF4-FFF2-40B4-BE49-F238E27FC236}">
                <a16:creationId xmlns:a16="http://schemas.microsoft.com/office/drawing/2014/main" id="{A02D1231-0C1D-462C-A8FC-B51D2315716D}"/>
              </a:ext>
            </a:extLst>
          </p:cNvPr>
          <p:cNvSpPr>
            <a:spLocks noGrp="1"/>
          </p:cNvSpPr>
          <p:nvPr>
            <p:ph type="body" sz="quarter" idx="50" hasCustomPrompt="1"/>
          </p:nvPr>
        </p:nvSpPr>
        <p:spPr>
          <a:xfrm>
            <a:off x="8072157" y="3072847"/>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7" name="Text Placeholder 17">
            <a:extLst>
              <a:ext uri="{FF2B5EF4-FFF2-40B4-BE49-F238E27FC236}">
                <a16:creationId xmlns:a16="http://schemas.microsoft.com/office/drawing/2014/main" id="{510870E6-0564-44BE-A817-3620419AA5CC}"/>
              </a:ext>
            </a:extLst>
          </p:cNvPr>
          <p:cNvSpPr>
            <a:spLocks noGrp="1"/>
          </p:cNvSpPr>
          <p:nvPr>
            <p:ph type="body" sz="quarter" idx="42" hasCustomPrompt="1"/>
          </p:nvPr>
        </p:nvSpPr>
        <p:spPr>
          <a:xfrm>
            <a:off x="8612884" y="3072847"/>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6" name="Text Placeholder 17">
            <a:extLst>
              <a:ext uri="{FF2B5EF4-FFF2-40B4-BE49-F238E27FC236}">
                <a16:creationId xmlns:a16="http://schemas.microsoft.com/office/drawing/2014/main" id="{257913E5-EDE4-4FF4-A0F3-198B45FC3DA4}"/>
              </a:ext>
            </a:extLst>
          </p:cNvPr>
          <p:cNvSpPr>
            <a:spLocks noGrp="1"/>
          </p:cNvSpPr>
          <p:nvPr>
            <p:ph type="body" sz="quarter" idx="51" hasCustomPrompt="1"/>
          </p:nvPr>
        </p:nvSpPr>
        <p:spPr>
          <a:xfrm>
            <a:off x="8072157" y="3683495"/>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8" name="Text Placeholder 17">
            <a:extLst>
              <a:ext uri="{FF2B5EF4-FFF2-40B4-BE49-F238E27FC236}">
                <a16:creationId xmlns:a16="http://schemas.microsoft.com/office/drawing/2014/main" id="{3C2B21C7-12DA-437F-8ECC-73A6B1766478}"/>
              </a:ext>
            </a:extLst>
          </p:cNvPr>
          <p:cNvSpPr>
            <a:spLocks noGrp="1"/>
          </p:cNvSpPr>
          <p:nvPr>
            <p:ph type="body" sz="quarter" idx="43" hasCustomPrompt="1"/>
          </p:nvPr>
        </p:nvSpPr>
        <p:spPr>
          <a:xfrm>
            <a:off x="8612884" y="3683495"/>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7" name="Text Placeholder 17">
            <a:extLst>
              <a:ext uri="{FF2B5EF4-FFF2-40B4-BE49-F238E27FC236}">
                <a16:creationId xmlns:a16="http://schemas.microsoft.com/office/drawing/2014/main" id="{0976B7B1-9D18-4B5E-A0B1-80C07D8E99DF}"/>
              </a:ext>
            </a:extLst>
          </p:cNvPr>
          <p:cNvSpPr>
            <a:spLocks noGrp="1"/>
          </p:cNvSpPr>
          <p:nvPr>
            <p:ph type="body" sz="quarter" idx="52" hasCustomPrompt="1"/>
          </p:nvPr>
        </p:nvSpPr>
        <p:spPr>
          <a:xfrm>
            <a:off x="8072157" y="4294143"/>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9" name="Text Placeholder 17">
            <a:extLst>
              <a:ext uri="{FF2B5EF4-FFF2-40B4-BE49-F238E27FC236}">
                <a16:creationId xmlns:a16="http://schemas.microsoft.com/office/drawing/2014/main" id="{CF0401DD-7BE0-4E15-BDCF-EE403CF9FBD2}"/>
              </a:ext>
            </a:extLst>
          </p:cNvPr>
          <p:cNvSpPr>
            <a:spLocks noGrp="1"/>
          </p:cNvSpPr>
          <p:nvPr>
            <p:ph type="body" sz="quarter" idx="44" hasCustomPrompt="1"/>
          </p:nvPr>
        </p:nvSpPr>
        <p:spPr>
          <a:xfrm>
            <a:off x="8612884" y="4294143"/>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8" name="Text Placeholder 17">
            <a:extLst>
              <a:ext uri="{FF2B5EF4-FFF2-40B4-BE49-F238E27FC236}">
                <a16:creationId xmlns:a16="http://schemas.microsoft.com/office/drawing/2014/main" id="{1F5D2CF0-423D-4939-8DE3-1AA68EDB7586}"/>
              </a:ext>
            </a:extLst>
          </p:cNvPr>
          <p:cNvSpPr>
            <a:spLocks noGrp="1"/>
          </p:cNvSpPr>
          <p:nvPr>
            <p:ph type="body" sz="quarter" idx="53" hasCustomPrompt="1"/>
          </p:nvPr>
        </p:nvSpPr>
        <p:spPr>
          <a:xfrm>
            <a:off x="8072157" y="4904793"/>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100" name="Text Placeholder 17">
            <a:extLst>
              <a:ext uri="{FF2B5EF4-FFF2-40B4-BE49-F238E27FC236}">
                <a16:creationId xmlns:a16="http://schemas.microsoft.com/office/drawing/2014/main" id="{AA9D3C91-3114-4A3B-9D9B-F25C1051E92A}"/>
              </a:ext>
            </a:extLst>
          </p:cNvPr>
          <p:cNvSpPr>
            <a:spLocks noGrp="1"/>
          </p:cNvSpPr>
          <p:nvPr>
            <p:ph type="body" sz="quarter" idx="45" hasCustomPrompt="1"/>
          </p:nvPr>
        </p:nvSpPr>
        <p:spPr>
          <a:xfrm>
            <a:off x="8612884" y="4904793"/>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9" name="Text Placeholder 17">
            <a:extLst>
              <a:ext uri="{FF2B5EF4-FFF2-40B4-BE49-F238E27FC236}">
                <a16:creationId xmlns:a16="http://schemas.microsoft.com/office/drawing/2014/main" id="{ACAA83E5-6412-44A1-9D36-0ABCB1951DB2}"/>
              </a:ext>
            </a:extLst>
          </p:cNvPr>
          <p:cNvSpPr>
            <a:spLocks noGrp="1"/>
          </p:cNvSpPr>
          <p:nvPr>
            <p:ph type="body" sz="quarter" idx="54" hasCustomPrompt="1"/>
          </p:nvPr>
        </p:nvSpPr>
        <p:spPr>
          <a:xfrm>
            <a:off x="8072157" y="5515439"/>
            <a:ext cx="540729" cy="485340"/>
          </a:xfrm>
          <a:prstGeom prst="rect">
            <a:avLst/>
          </a:prstGeom>
        </p:spPr>
        <p:txBody>
          <a:bodyPr anchor="ctr"/>
          <a:lstStyle>
            <a:lvl1pPr marL="0" marR="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57"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101" name="Text Placeholder 17">
            <a:extLst>
              <a:ext uri="{FF2B5EF4-FFF2-40B4-BE49-F238E27FC236}">
                <a16:creationId xmlns:a16="http://schemas.microsoft.com/office/drawing/2014/main" id="{8EB673C5-3A05-41C5-A4ED-69D958173678}"/>
              </a:ext>
            </a:extLst>
          </p:cNvPr>
          <p:cNvSpPr>
            <a:spLocks noGrp="1"/>
          </p:cNvSpPr>
          <p:nvPr>
            <p:ph type="body" sz="quarter" idx="46" hasCustomPrompt="1"/>
          </p:nvPr>
        </p:nvSpPr>
        <p:spPr>
          <a:xfrm>
            <a:off x="8612884" y="5515439"/>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pic>
        <p:nvPicPr>
          <p:cNvPr id="43" name="Picture 42" descr="Accenture Song">
            <a:extLst>
              <a:ext uri="{FF2B5EF4-FFF2-40B4-BE49-F238E27FC236}">
                <a16:creationId xmlns:a16="http://schemas.microsoft.com/office/drawing/2014/main" id="{16AE2BA6-469C-4B9B-81A6-A96336D47B44}"/>
              </a:ext>
            </a:extLst>
          </p:cNvPr>
          <p:cNvPicPr>
            <a:picLocks noChangeAspect="1"/>
          </p:cNvPicPr>
          <p:nvPr userDrawn="1"/>
        </p:nvPicPr>
        <p:blipFill>
          <a:blip r:embed="rId3"/>
          <a:srcRect/>
          <a:stretch/>
        </p:blipFill>
        <p:spPr>
          <a:xfrm>
            <a:off x="583283" y="6375595"/>
            <a:ext cx="1280771" cy="214760"/>
          </a:xfrm>
          <a:prstGeom prst="rect">
            <a:avLst/>
          </a:prstGeom>
        </p:spPr>
      </p:pic>
      <p:sp>
        <p:nvSpPr>
          <p:cNvPr id="42" name="Slide Number">
            <a:extLst>
              <a:ext uri="{FF2B5EF4-FFF2-40B4-BE49-F238E27FC236}">
                <a16:creationId xmlns:a16="http://schemas.microsoft.com/office/drawing/2014/main" id="{1A82F119-86C6-49E6-91F6-CA084F069219}"/>
              </a:ext>
            </a:extLst>
          </p:cNvPr>
          <p:cNvSpPr>
            <a:spLocks noGrp="1"/>
          </p:cNvSpPr>
          <p:nvPr>
            <p:ph type="sldNum" sz="quarter" idx="2"/>
          </p:nvPr>
        </p:nvSpPr>
        <p:spPr>
          <a:xfrm>
            <a:off x="11910542" y="6699845"/>
            <a:ext cx="247263" cy="132523"/>
          </a:xfrm>
          <a:prstGeom prst="rect">
            <a:avLst/>
          </a:prstGeom>
        </p:spPr>
        <p:txBody>
          <a:bodyPr/>
          <a:lstStyle>
            <a:lvl1pPr>
              <a:defRPr>
                <a:latin typeface="+mn-lt"/>
              </a:defRPr>
            </a:lvl1pPr>
          </a:lstStyle>
          <a:p>
            <a:fld id="{86CB4B4D-7CA3-9044-876B-883B54F8677D}" type="slidenum">
              <a:rPr lang="en-US" noProof="0" smtClean="0"/>
              <a:pPr/>
              <a:t>‹#›</a:t>
            </a:fld>
            <a:endParaRPr lang="en-US" noProof="0"/>
          </a:p>
        </p:txBody>
      </p:sp>
      <p:sp>
        <p:nvSpPr>
          <p:cNvPr id="44" name="Footer Placeholder 2">
            <a:extLst>
              <a:ext uri="{FF2B5EF4-FFF2-40B4-BE49-F238E27FC236}">
                <a16:creationId xmlns:a16="http://schemas.microsoft.com/office/drawing/2014/main" id="{7FEDC007-6DE5-41A6-B465-CCF814AE0907}"/>
              </a:ext>
            </a:extLst>
          </p:cNvPr>
          <p:cNvSpPr>
            <a:spLocks noGrp="1"/>
          </p:cNvSpPr>
          <p:nvPr>
            <p:ph type="ftr" sz="quarter" idx="3"/>
          </p:nvPr>
        </p:nvSpPr>
        <p:spPr>
          <a:xfrm>
            <a:off x="8721743" y="6699845"/>
            <a:ext cx="3175200" cy="132523"/>
          </a:xfrm>
          <a:prstGeom prst="rect">
            <a:avLst/>
          </a:prstGeom>
        </p:spPr>
        <p:txBody>
          <a:bodyPr lIns="0" tIns="0" rIns="0" bIns="0"/>
          <a:lstStyle>
            <a:lvl1pPr algn="r">
              <a:defRPr sz="800">
                <a:solidFill>
                  <a:schemeClr val="tx1">
                    <a:alpha val="40000"/>
                  </a:schemeClr>
                </a:solidFill>
                <a:latin typeface="+mn-lt"/>
              </a:defRPr>
            </a:lvl1pPr>
          </a:lstStyle>
          <a:p>
            <a:r>
              <a:rPr lang="en-US" noProof="0"/>
              <a:t>Copyright © 2024 Accenture. All rights reserved.</a:t>
            </a:r>
          </a:p>
        </p:txBody>
      </p:sp>
    </p:spTree>
    <p:extLst>
      <p:ext uri="{BB962C8B-B14F-4D97-AF65-F5344CB8AC3E}">
        <p14:creationId xmlns:p14="http://schemas.microsoft.com/office/powerpoint/2010/main" val="400010631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2_Content slide headlin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E7796-1FB1-48E6-AAF7-6899A45B406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49185"/>
          <a:stretch/>
        </p:blipFill>
        <p:spPr>
          <a:xfrm>
            <a:off x="-6633" y="0"/>
            <a:ext cx="6198715" cy="6858000"/>
          </a:xfrm>
          <a:prstGeom prst="rect">
            <a:avLst/>
          </a:prstGeom>
        </p:spPr>
      </p:pic>
      <p:sp>
        <p:nvSpPr>
          <p:cNvPr id="11" name="Slide Number">
            <a:extLst>
              <a:ext uri="{FF2B5EF4-FFF2-40B4-BE49-F238E27FC236}">
                <a16:creationId xmlns:a16="http://schemas.microsoft.com/office/drawing/2014/main" id="{01163CE2-6F24-4BB2-B3E2-2BD4E2C28C1F}"/>
              </a:ext>
            </a:extLst>
          </p:cNvPr>
          <p:cNvSpPr>
            <a:spLocks noGrp="1"/>
          </p:cNvSpPr>
          <p:nvPr>
            <p:ph type="sldNum" sz="quarter" idx="2"/>
          </p:nvPr>
        </p:nvSpPr>
        <p:spPr>
          <a:xfrm>
            <a:off x="11910542" y="6699845"/>
            <a:ext cx="247263" cy="132523"/>
          </a:xfrm>
          <a:prstGeom prst="rect">
            <a:avLst/>
          </a:prstGeom>
        </p:spPr>
        <p:txBody>
          <a:bodyPr/>
          <a:lstStyle>
            <a:lvl1pPr>
              <a:defRPr>
                <a:latin typeface="+mn-lt"/>
              </a:defRPr>
            </a:lvl1pPr>
          </a:lstStyle>
          <a:p>
            <a:fld id="{86CB4B4D-7CA3-9044-876B-883B54F8677D}" type="slidenum">
              <a:rPr lang="en-US" noProof="0" smtClean="0"/>
              <a:pPr/>
              <a:t>‹#›</a:t>
            </a:fld>
            <a:endParaRPr lang="en-US" noProof="0"/>
          </a:p>
        </p:txBody>
      </p:sp>
      <p:sp>
        <p:nvSpPr>
          <p:cNvPr id="4" name="Title 3">
            <a:extLst>
              <a:ext uri="{FF2B5EF4-FFF2-40B4-BE49-F238E27FC236}">
                <a16:creationId xmlns:a16="http://schemas.microsoft.com/office/drawing/2014/main" id="{076DFDEB-B58A-4840-AAF1-0FD169AEBC8A}"/>
              </a:ext>
            </a:extLst>
          </p:cNvPr>
          <p:cNvSpPr>
            <a:spLocks noGrp="1"/>
          </p:cNvSpPr>
          <p:nvPr>
            <p:ph type="title" hasCustomPrompt="1"/>
          </p:nvPr>
        </p:nvSpPr>
        <p:spPr>
          <a:xfrm>
            <a:off x="620956" y="548738"/>
            <a:ext cx="5355143" cy="684055"/>
          </a:xfrm>
        </p:spPr>
        <p:txBody>
          <a:bodyPr>
            <a:noAutofit/>
          </a:bodyPr>
          <a:lstStyle>
            <a:lvl1pPr>
              <a:defRPr lang="en-US" sz="3999" b="0" kern="1200" dirty="0">
                <a:solidFill>
                  <a:schemeClr val="bg1"/>
                </a:solidFill>
                <a:latin typeface="Meiryo UI" panose="020B0604030504040204" pitchFamily="50" charset="-128"/>
                <a:ea typeface="Meiryo UI" panose="020B0604030504040204" pitchFamily="50" charset="-128"/>
                <a:cs typeface="+mn-cs"/>
              </a:defRPr>
            </a:lvl1pPr>
          </a:lstStyle>
          <a:p>
            <a:pPr lvl="0"/>
            <a:r>
              <a:rPr lang="en-US" noProof="0"/>
              <a:t>Headline here</a:t>
            </a:r>
          </a:p>
        </p:txBody>
      </p:sp>
      <p:sp>
        <p:nvSpPr>
          <p:cNvPr id="13" name="Text Placeholder 13">
            <a:extLst>
              <a:ext uri="{FF2B5EF4-FFF2-40B4-BE49-F238E27FC236}">
                <a16:creationId xmlns:a16="http://schemas.microsoft.com/office/drawing/2014/main" id="{411C99D1-DD83-4D49-9D09-274CFBD7CF3D}"/>
              </a:ext>
            </a:extLst>
          </p:cNvPr>
          <p:cNvSpPr>
            <a:spLocks noGrp="1"/>
          </p:cNvSpPr>
          <p:nvPr>
            <p:ph type="body" sz="quarter" idx="13" hasCustomPrompt="1"/>
          </p:nvPr>
        </p:nvSpPr>
        <p:spPr>
          <a:xfrm>
            <a:off x="631868" y="1454482"/>
            <a:ext cx="5344229" cy="607205"/>
          </a:xfrm>
          <a:prstGeom prst="rect">
            <a:avLst/>
          </a:prstGeom>
        </p:spPr>
        <p:txBody>
          <a:bodyPr lIns="0" tIns="0" rIns="0" bIns="0" anchor="t"/>
          <a:lstStyle>
            <a:lvl1pPr>
              <a:defRPr lang="pl-PL" sz="1800" b="0" kern="1200" dirty="0">
                <a:solidFill>
                  <a:schemeClr val="tx1"/>
                </a:solidFill>
                <a:latin typeface="+mn-lt"/>
                <a:ea typeface="+mn-ea"/>
                <a:cs typeface="+mn-cs"/>
              </a:defRPr>
            </a:lvl1pPr>
            <a:lvl2pPr>
              <a:defRPr>
                <a:solidFill>
                  <a:schemeClr val="bg1"/>
                </a:solidFill>
                <a:latin typeface="Meiryo UI" panose="020B0604030504040204" pitchFamily="50" charset="-128"/>
                <a:ea typeface="Meiryo UI" panose="020B0604030504040204" pitchFamily="50" charset="-128"/>
              </a:defRPr>
            </a:lvl2pPr>
          </a:lstStyle>
          <a:p>
            <a:pPr lvl="1"/>
            <a:r>
              <a:rPr lang="en-US" noProof="0"/>
              <a:t>Subline here</a:t>
            </a:r>
          </a:p>
        </p:txBody>
      </p:sp>
      <p:sp>
        <p:nvSpPr>
          <p:cNvPr id="10" name="Text Placeholder 8">
            <a:extLst>
              <a:ext uri="{FF2B5EF4-FFF2-40B4-BE49-F238E27FC236}">
                <a16:creationId xmlns:a16="http://schemas.microsoft.com/office/drawing/2014/main" id="{88C17728-1FA3-49F8-97B0-BE784C301ACD}"/>
              </a:ext>
            </a:extLst>
          </p:cNvPr>
          <p:cNvSpPr>
            <a:spLocks noGrp="1"/>
          </p:cNvSpPr>
          <p:nvPr>
            <p:ph type="body" sz="quarter" idx="11"/>
          </p:nvPr>
        </p:nvSpPr>
        <p:spPr>
          <a:xfrm>
            <a:off x="620956" y="2888582"/>
            <a:ext cx="5355143" cy="3334567"/>
          </a:xfrm>
          <a:prstGeom prst="rect">
            <a:avLst/>
          </a:prstGeom>
        </p:spPr>
        <p:txBody>
          <a:bodyPr lIns="0" tIns="0" rIns="216000" bIns="0"/>
          <a:lstStyle>
            <a:lvl1pPr>
              <a:lnSpc>
                <a:spcPct val="120000"/>
              </a:lnSpc>
              <a:spcAft>
                <a:spcPts val="1800"/>
              </a:spcAft>
              <a:defRPr lang="en-US" sz="1999" kern="0" spc="0" dirty="0" smtClean="0">
                <a:solidFill>
                  <a:schemeClr val="bg1"/>
                </a:solidFill>
                <a:latin typeface="Meiryo UI" panose="020B0604030504040204" pitchFamily="50" charset="-128"/>
                <a:ea typeface="Meiryo UI" panose="020B0604030504040204" pitchFamily="50" charset="-128"/>
                <a:cs typeface="+mn-cs"/>
              </a:defRPr>
            </a:lvl1pPr>
            <a:lvl2pPr>
              <a:lnSpc>
                <a:spcPct val="120000"/>
              </a:lnSpc>
              <a:defRPr lang="en-US" sz="1400" kern="0" spc="0" dirty="0" smtClean="0">
                <a:solidFill>
                  <a:schemeClr val="bg1"/>
                </a:solidFill>
                <a:latin typeface="Meiryo UI" panose="020B0604030504040204" pitchFamily="50" charset="-128"/>
                <a:ea typeface="Meiryo UI" panose="020B0604030504040204" pitchFamily="50" charset="-128"/>
                <a:cs typeface="+mn-cs"/>
              </a:defRPr>
            </a:lvl2pPr>
            <a:lvl3pPr>
              <a:lnSpc>
                <a:spcPct val="120000"/>
              </a:lnSpc>
              <a:defRPr sz="1400" spc="0">
                <a:solidFill>
                  <a:schemeClr val="bg1"/>
                </a:solidFill>
                <a:latin typeface="Meiryo UI" panose="020B0604030504040204" pitchFamily="50" charset="-128"/>
                <a:ea typeface="Meiryo UI" panose="020B0604030504040204" pitchFamily="50" charset="-128"/>
              </a:defRPr>
            </a:lvl3pPr>
            <a:lvl4pPr>
              <a:lnSpc>
                <a:spcPct val="120000"/>
              </a:lnSpc>
              <a:defRPr sz="1400" spc="0">
                <a:solidFill>
                  <a:schemeClr val="bg1"/>
                </a:solidFill>
                <a:latin typeface="Meiryo UI" panose="020B0604030504040204" pitchFamily="50" charset="-128"/>
                <a:ea typeface="Meiryo UI" panose="020B0604030504040204" pitchFamily="50" charset="-128"/>
              </a:defRPr>
            </a:lvl4pPr>
            <a:lvl5pPr>
              <a:lnSpc>
                <a:spcPct val="120000"/>
              </a:lnSpc>
              <a:defRPr sz="1100" spc="0">
                <a:solidFill>
                  <a:schemeClr val="bg1"/>
                </a:solidFill>
                <a:latin typeface="Meiryo UI" panose="020B0604030504040204" pitchFamily="50" charset="-128"/>
                <a:ea typeface="Meiryo UI" panose="020B0604030504040204" pitchFamily="50" charset="-128"/>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9" name="Picture 8" descr="Accenture Song">
            <a:extLst>
              <a:ext uri="{FF2B5EF4-FFF2-40B4-BE49-F238E27FC236}">
                <a16:creationId xmlns:a16="http://schemas.microsoft.com/office/drawing/2014/main" id="{7BB5C007-4771-46DC-B7F2-B10D41DA9452}"/>
              </a:ext>
            </a:extLst>
          </p:cNvPr>
          <p:cNvPicPr>
            <a:picLocks noChangeAspect="1"/>
          </p:cNvPicPr>
          <p:nvPr userDrawn="1"/>
        </p:nvPicPr>
        <p:blipFill>
          <a:blip r:embed="rId3"/>
          <a:srcRect/>
          <a:stretch/>
        </p:blipFill>
        <p:spPr>
          <a:xfrm>
            <a:off x="583283" y="6375595"/>
            <a:ext cx="1280771" cy="214760"/>
          </a:xfrm>
          <a:prstGeom prst="rect">
            <a:avLst/>
          </a:prstGeom>
        </p:spPr>
      </p:pic>
      <p:sp>
        <p:nvSpPr>
          <p:cNvPr id="12" name="Footer Placeholder 2">
            <a:extLst>
              <a:ext uri="{FF2B5EF4-FFF2-40B4-BE49-F238E27FC236}">
                <a16:creationId xmlns:a16="http://schemas.microsoft.com/office/drawing/2014/main" id="{A84D5EBB-FB8D-4B58-BF61-F9396BFCF0A2}"/>
              </a:ext>
            </a:extLst>
          </p:cNvPr>
          <p:cNvSpPr>
            <a:spLocks noGrp="1"/>
          </p:cNvSpPr>
          <p:nvPr>
            <p:ph type="ftr" sz="quarter" idx="3"/>
          </p:nvPr>
        </p:nvSpPr>
        <p:spPr>
          <a:xfrm>
            <a:off x="8721743" y="6699845"/>
            <a:ext cx="3175200" cy="132523"/>
          </a:xfrm>
          <a:prstGeom prst="rect">
            <a:avLst/>
          </a:prstGeom>
        </p:spPr>
        <p:txBody>
          <a:bodyPr lIns="0" tIns="0" rIns="0" bIns="0"/>
          <a:lstStyle>
            <a:lvl1pPr algn="r">
              <a:defRPr sz="800">
                <a:solidFill>
                  <a:schemeClr val="tx1">
                    <a:alpha val="40000"/>
                  </a:schemeClr>
                </a:solidFill>
                <a:latin typeface="+mn-lt"/>
              </a:defRPr>
            </a:lvl1pPr>
          </a:lstStyle>
          <a:p>
            <a:r>
              <a:rPr lang="en-US" noProof="0"/>
              <a:t>Copyright © 2024 Accenture. All rights reserved.</a:t>
            </a:r>
          </a:p>
        </p:txBody>
      </p:sp>
    </p:spTree>
    <p:extLst>
      <p:ext uri="{BB962C8B-B14F-4D97-AF65-F5344CB8AC3E}">
        <p14:creationId xmlns:p14="http://schemas.microsoft.com/office/powerpoint/2010/main" val="296880217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 3">
    <p:spTree>
      <p:nvGrpSpPr>
        <p:cNvPr id="1" name=""/>
        <p:cNvGrpSpPr/>
        <p:nvPr/>
      </p:nvGrpSpPr>
      <p:grpSpPr>
        <a:xfrm>
          <a:off x="0" y="0"/>
          <a:ext cx="0" cy="0"/>
          <a:chOff x="0" y="0"/>
          <a:chExt cx="0" cy="0"/>
        </a:xfrm>
      </p:grpSpPr>
      <p:pic>
        <p:nvPicPr>
          <p:cNvPr id="8" name="Picture 7" descr="A picture containing match, night sky&#10;&#10;Description automatically generated">
            <a:extLst>
              <a:ext uri="{FF2B5EF4-FFF2-40B4-BE49-F238E27FC236}">
                <a16:creationId xmlns:a16="http://schemas.microsoft.com/office/drawing/2014/main" id="{983CF5AD-4C43-8147-A2FF-D46C08109F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a:stretch/>
        </p:blipFill>
        <p:spPr>
          <a:xfrm>
            <a:off x="179401" y="180000"/>
            <a:ext cx="11833200" cy="2861780"/>
          </a:xfrm>
          <a:prstGeom prst="rect">
            <a:avLst/>
          </a:prstGeom>
        </p:spPr>
      </p:pic>
      <p:pic>
        <p:nvPicPr>
          <p:cNvPr id="20" name="Picture 19">
            <a:extLst>
              <a:ext uri="{FF2B5EF4-FFF2-40B4-BE49-F238E27FC236}">
                <a16:creationId xmlns:a16="http://schemas.microsoft.com/office/drawing/2014/main" id="{296E5B99-E728-A144-A779-BF0C6AF110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5370" y="2224535"/>
            <a:ext cx="3420000" cy="1620632"/>
          </a:xfrm>
          <a:prstGeom prst="rect">
            <a:avLst/>
          </a:prstGeom>
          <a:ln w="44450" cap="sq">
            <a:noFill/>
            <a:miter lim="800000"/>
          </a:ln>
        </p:spPr>
      </p:pic>
      <p:pic>
        <p:nvPicPr>
          <p:cNvPr id="15" name="Picture 14">
            <a:extLst>
              <a:ext uri="{FF2B5EF4-FFF2-40B4-BE49-F238E27FC236}">
                <a16:creationId xmlns:a16="http://schemas.microsoft.com/office/drawing/2014/main" id="{723FF067-8C6B-AB40-9DF9-E2872842C06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385303" y="2226939"/>
            <a:ext cx="3420000" cy="1618228"/>
          </a:xfrm>
          <a:prstGeom prst="rect">
            <a:avLst/>
          </a:prstGeom>
          <a:ln w="44450" cap="sq">
            <a:noFill/>
            <a:miter lim="800000"/>
          </a:ln>
        </p:spPr>
      </p:pic>
      <p:pic>
        <p:nvPicPr>
          <p:cNvPr id="17" name="Picture 16">
            <a:extLst>
              <a:ext uri="{FF2B5EF4-FFF2-40B4-BE49-F238E27FC236}">
                <a16:creationId xmlns:a16="http://schemas.microsoft.com/office/drawing/2014/main" id="{2E39F6D0-3C93-F84D-B69D-4CEED8ED69D1}"/>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flipH="1">
            <a:off x="8005239" y="2226939"/>
            <a:ext cx="3420000" cy="1618228"/>
          </a:xfrm>
          <a:prstGeom prst="rect">
            <a:avLst/>
          </a:prstGeom>
        </p:spPr>
      </p:pic>
      <p:sp>
        <p:nvSpPr>
          <p:cNvPr id="9" name="Footer Placeholder 3">
            <a:extLst>
              <a:ext uri="{FF2B5EF4-FFF2-40B4-BE49-F238E27FC236}">
                <a16:creationId xmlns:a16="http://schemas.microsoft.com/office/drawing/2014/main" id="{D07FA101-8F9F-BA45-98B8-72BD718C205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0" name="Slide Number Placeholder 3">
            <a:extLst>
              <a:ext uri="{FF2B5EF4-FFF2-40B4-BE49-F238E27FC236}">
                <a16:creationId xmlns:a16="http://schemas.microsoft.com/office/drawing/2014/main" id="{17078ECB-3F85-6941-9819-8A98E728B3F9}"/>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977968758"/>
      </p:ext>
    </p:extLst>
  </p:cSld>
  <p:clrMapOvr>
    <a:masterClrMapping/>
  </p:clrMapOvr>
  <p:extLst>
    <p:ext uri="{DCECCB84-F9BA-43D5-87BE-67443E8EF086}">
      <p15:sldGuideLst xmlns:p15="http://schemas.microsoft.com/office/powerpoint/2012/main">
        <p15:guide id="1" pos="733">
          <p15:clr>
            <a:srgbClr val="FBAE40"/>
          </p15:clr>
        </p15:guide>
        <p15:guide id="2" pos="483">
          <p15:clr>
            <a:srgbClr val="FBAE40"/>
          </p15:clr>
        </p15:guide>
        <p15:guide id="3" pos="7197">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ntent slide 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39A2-2F4E-4DBC-B29B-827269109EEA}"/>
              </a:ext>
            </a:extLst>
          </p:cNvPr>
          <p:cNvSpPr>
            <a:spLocks noGrp="1"/>
          </p:cNvSpPr>
          <p:nvPr>
            <p:ph type="title" hasCustomPrompt="1"/>
          </p:nvPr>
        </p:nvSpPr>
        <p:spPr>
          <a:xfrm>
            <a:off x="198571" y="128919"/>
            <a:ext cx="11701824" cy="473516"/>
          </a:xfrm>
        </p:spPr>
        <p:txBody>
          <a:bodyPr/>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noProof="0"/>
              <a:t>Headline here</a:t>
            </a:r>
          </a:p>
        </p:txBody>
      </p:sp>
      <p:sp>
        <p:nvSpPr>
          <p:cNvPr id="8" name="Text Placeholder 13">
            <a:extLst>
              <a:ext uri="{FF2B5EF4-FFF2-40B4-BE49-F238E27FC236}">
                <a16:creationId xmlns:a16="http://schemas.microsoft.com/office/drawing/2014/main" id="{5EA42CFE-A4C1-4E67-84C6-D599BA8647C6}"/>
              </a:ext>
            </a:extLst>
          </p:cNvPr>
          <p:cNvSpPr>
            <a:spLocks noGrp="1"/>
          </p:cNvSpPr>
          <p:nvPr>
            <p:ph type="body" sz="quarter" idx="13" hasCustomPrompt="1"/>
          </p:nvPr>
        </p:nvSpPr>
        <p:spPr>
          <a:xfrm>
            <a:off x="209483" y="653974"/>
            <a:ext cx="11689452" cy="285847"/>
          </a:xfrm>
          <a:prstGeom prst="rect">
            <a:avLst/>
          </a:prstGeom>
        </p:spPr>
        <p:txBody>
          <a:bodyPr lIns="0" tIns="0" rIns="0" bIns="0" anchor="t"/>
          <a:lstStyle>
            <a:lvl1pPr>
              <a:defRPr lang="pl-PL" sz="1800" b="0" kern="1200" dirty="0">
                <a:solidFill>
                  <a:schemeClr val="tx1"/>
                </a:solidFill>
                <a:latin typeface="+mn-lt"/>
                <a:ea typeface="+mn-ea"/>
                <a:cs typeface="+mn-cs"/>
              </a:defRPr>
            </a:lvl1pPr>
            <a:lvl2pPr>
              <a:defRPr>
                <a:solidFill>
                  <a:schemeClr val="tx1">
                    <a:lumMod val="75000"/>
                    <a:lumOff val="25000"/>
                  </a:schemeClr>
                </a:solidFill>
                <a:latin typeface="Meiryo UI" panose="020B0604030504040204" pitchFamily="50" charset="-128"/>
                <a:ea typeface="Meiryo UI" panose="020B0604030504040204" pitchFamily="50" charset="-128"/>
              </a:defRPr>
            </a:lvl2pPr>
          </a:lstStyle>
          <a:p>
            <a:pPr lvl="1"/>
            <a:r>
              <a:rPr lang="en-US" noProof="0"/>
              <a:t>Subline here</a:t>
            </a:r>
          </a:p>
        </p:txBody>
      </p:sp>
      <p:pic>
        <p:nvPicPr>
          <p:cNvPr id="7" name="Picture 6">
            <a:extLst>
              <a:ext uri="{FF2B5EF4-FFF2-40B4-BE49-F238E27FC236}">
                <a16:creationId xmlns:a16="http://schemas.microsoft.com/office/drawing/2014/main" id="{5D4CED20-903E-4FA2-874A-7A0FB81D916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5" cy="6858000"/>
          </a:xfrm>
          <a:prstGeom prst="rect">
            <a:avLst/>
          </a:prstGeom>
        </p:spPr>
      </p:pic>
      <p:sp>
        <p:nvSpPr>
          <p:cNvPr id="14" name="Slide Number">
            <a:extLst>
              <a:ext uri="{FF2B5EF4-FFF2-40B4-BE49-F238E27FC236}">
                <a16:creationId xmlns:a16="http://schemas.microsoft.com/office/drawing/2014/main" id="{3B9F8661-DD48-4AEF-BF3D-52A584EC301D}"/>
              </a:ext>
            </a:extLst>
          </p:cNvPr>
          <p:cNvSpPr txBox="1">
            <a:spLocks/>
          </p:cNvSpPr>
          <p:nvPr userDrawn="1"/>
        </p:nvSpPr>
        <p:spPr>
          <a:xfrm>
            <a:off x="11790851" y="6699845"/>
            <a:ext cx="247263" cy="132523"/>
          </a:xfrm>
          <a:prstGeom prst="rect">
            <a:avLst/>
          </a:prstGeom>
        </p:spPr>
        <p:txBody>
          <a:bodyPr lIns="71983" tIns="0" rIns="0" bIns="0"/>
          <a:lstStyle>
            <a:defPPr>
              <a:defRPr lang="en-US"/>
            </a:defPPr>
            <a:lvl1pPr algn="r" rtl="0" fontAlgn="base">
              <a:spcBef>
                <a:spcPct val="0"/>
              </a:spcBef>
              <a:spcAft>
                <a:spcPct val="0"/>
              </a:spcAft>
              <a:defRPr sz="800" kern="1200">
                <a:solidFill>
                  <a:schemeClr val="tx1"/>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fld id="{86CB4B4D-7CA3-9044-876B-883B54F8677D}" type="slidenum">
              <a:rPr lang="en-US" sz="800" smtClean="0"/>
              <a:pPr/>
              <a:t>‹#›</a:t>
            </a:fld>
            <a:endParaRPr lang="en-US" sz="800"/>
          </a:p>
        </p:txBody>
      </p:sp>
      <p:sp>
        <p:nvSpPr>
          <p:cNvPr id="15" name="Footer Placeholder 2">
            <a:extLst>
              <a:ext uri="{FF2B5EF4-FFF2-40B4-BE49-F238E27FC236}">
                <a16:creationId xmlns:a16="http://schemas.microsoft.com/office/drawing/2014/main" id="{D5A0F2A0-F01B-44E6-A9FD-694E83820834}"/>
              </a:ext>
            </a:extLst>
          </p:cNvPr>
          <p:cNvSpPr txBox="1">
            <a:spLocks/>
          </p:cNvSpPr>
          <p:nvPr userDrawn="1"/>
        </p:nvSpPr>
        <p:spPr>
          <a:xfrm>
            <a:off x="8602052" y="6699845"/>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2024 Accenture. All rights reserved.</a:t>
            </a:r>
          </a:p>
        </p:txBody>
      </p:sp>
    </p:spTree>
    <p:extLst>
      <p:ext uri="{BB962C8B-B14F-4D97-AF65-F5344CB8AC3E}">
        <p14:creationId xmlns:p14="http://schemas.microsoft.com/office/powerpoint/2010/main" val="2420245381"/>
      </p:ext>
    </p:extLst>
  </p:cSld>
  <p:clrMapOvr>
    <a:masterClrMapping/>
  </p:clrMapOvr>
  <p:extLst>
    <p:ext uri="{DCECCB84-F9BA-43D5-87BE-67443E8EF086}">
      <p15:sldGuideLst xmlns:p15="http://schemas.microsoft.com/office/powerpoint/2012/main"/>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Content slide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A335-4204-44D2-B047-64D73096B773}"/>
              </a:ext>
            </a:extLst>
          </p:cNvPr>
          <p:cNvSpPr>
            <a:spLocks noGrp="1"/>
          </p:cNvSpPr>
          <p:nvPr>
            <p:ph type="title" hasCustomPrompt="1"/>
          </p:nvPr>
        </p:nvSpPr>
        <p:spPr>
          <a:xfrm>
            <a:off x="620957" y="548738"/>
            <a:ext cx="5355141" cy="684055"/>
          </a:xfrm>
        </p:spPr>
        <p:txBody>
          <a:bodyPr/>
          <a:lstStyle>
            <a:lvl1pPr>
              <a:defRPr>
                <a:latin typeface="Meiryo UI" panose="020B0604030504040204" pitchFamily="50" charset="-128"/>
                <a:ea typeface="Meiryo UI" panose="020B0604030504040204" pitchFamily="50" charset="-128"/>
              </a:defRPr>
            </a:lvl1pPr>
          </a:lstStyle>
          <a:p>
            <a:r>
              <a:rPr lang="en-US" noProof="0"/>
              <a:t>Headline here</a:t>
            </a:r>
          </a:p>
        </p:txBody>
      </p:sp>
      <p:sp>
        <p:nvSpPr>
          <p:cNvPr id="9" name="Text Placeholder 8">
            <a:extLst>
              <a:ext uri="{FF2B5EF4-FFF2-40B4-BE49-F238E27FC236}">
                <a16:creationId xmlns:a16="http://schemas.microsoft.com/office/drawing/2014/main" id="{1A1927BB-5899-42E6-88FE-99511EF1FB8C}"/>
              </a:ext>
            </a:extLst>
          </p:cNvPr>
          <p:cNvSpPr>
            <a:spLocks noGrp="1"/>
          </p:cNvSpPr>
          <p:nvPr>
            <p:ph type="body" sz="quarter" idx="11"/>
          </p:nvPr>
        </p:nvSpPr>
        <p:spPr>
          <a:xfrm>
            <a:off x="643149" y="2277536"/>
            <a:ext cx="5310715" cy="3332979"/>
          </a:xfrm>
          <a:prstGeom prst="rect">
            <a:avLst/>
          </a:prstGeom>
        </p:spPr>
        <p:txBody>
          <a:bodyPr lIns="0" tIns="0" rIns="216000" bIns="0"/>
          <a:lstStyle>
            <a:lvl1pPr>
              <a:lnSpc>
                <a:spcPct val="120000"/>
              </a:lnSpc>
              <a:spcAft>
                <a:spcPts val="1800"/>
              </a:spcAft>
              <a:defRPr lang="en-US" sz="1999" kern="0" spc="0" dirty="0" smtClean="0">
                <a:solidFill>
                  <a:srgbClr val="000000"/>
                </a:solidFill>
                <a:latin typeface="Meiryo UI" panose="020B0604030504040204" pitchFamily="50" charset="-128"/>
                <a:ea typeface="Meiryo UI" panose="020B0604030504040204" pitchFamily="50" charset="-128"/>
                <a:cs typeface="+mn-cs"/>
              </a:defRPr>
            </a:lvl1pPr>
            <a:lvl2pPr>
              <a:lnSpc>
                <a:spcPct val="120000"/>
              </a:lnSpc>
              <a:defRPr lang="en-US" sz="1400" kern="0" spc="0" dirty="0" smtClean="0">
                <a:solidFill>
                  <a:srgbClr val="000000"/>
                </a:solidFill>
                <a:latin typeface="Meiryo UI" panose="020B0604030504040204" pitchFamily="50" charset="-128"/>
                <a:ea typeface="Meiryo UI" panose="020B0604030504040204" pitchFamily="50" charset="-128"/>
                <a:cs typeface="+mn-cs"/>
              </a:defRPr>
            </a:lvl2pPr>
            <a:lvl3pPr>
              <a:lnSpc>
                <a:spcPct val="120000"/>
              </a:lnSpc>
              <a:defRPr sz="1400" spc="0">
                <a:latin typeface="Meiryo UI" panose="020B0604030504040204" pitchFamily="50" charset="-128"/>
                <a:ea typeface="Meiryo UI" panose="020B0604030504040204" pitchFamily="50" charset="-128"/>
              </a:defRPr>
            </a:lvl3pPr>
            <a:lvl4pPr>
              <a:lnSpc>
                <a:spcPct val="120000"/>
              </a:lnSpc>
              <a:defRPr sz="1400" spc="0">
                <a:latin typeface="Meiryo UI" panose="020B0604030504040204" pitchFamily="50" charset="-128"/>
                <a:ea typeface="Meiryo UI" panose="020B0604030504040204" pitchFamily="50" charset="-128"/>
              </a:defRPr>
            </a:lvl4pPr>
            <a:lvl5pPr>
              <a:lnSpc>
                <a:spcPct val="120000"/>
              </a:lnSpc>
              <a:defRPr sz="1100" spc="0">
                <a:latin typeface="Meiryo UI" panose="020B0604030504040204" pitchFamily="50" charset="-128"/>
                <a:ea typeface="Meiryo UI" panose="020B0604030504040204" pitchFamily="50" charset="-128"/>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7" name="Picture 6">
            <a:extLst>
              <a:ext uri="{FF2B5EF4-FFF2-40B4-BE49-F238E27FC236}">
                <a16:creationId xmlns:a16="http://schemas.microsoft.com/office/drawing/2014/main" id="{BA4A113C-DEB9-4AA5-A9EF-CCD32E59B6F9}"/>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3" y="0"/>
            <a:ext cx="158812" cy="6858000"/>
          </a:xfrm>
          <a:prstGeom prst="rect">
            <a:avLst/>
          </a:prstGeom>
        </p:spPr>
      </p:pic>
      <p:sp>
        <p:nvSpPr>
          <p:cNvPr id="8" name="Slide Number">
            <a:extLst>
              <a:ext uri="{FF2B5EF4-FFF2-40B4-BE49-F238E27FC236}">
                <a16:creationId xmlns:a16="http://schemas.microsoft.com/office/drawing/2014/main" id="{2751D4E8-3A71-48F4-9F1D-A8C4626F6298}"/>
              </a:ext>
            </a:extLst>
          </p:cNvPr>
          <p:cNvSpPr>
            <a:spLocks noGrp="1"/>
          </p:cNvSpPr>
          <p:nvPr>
            <p:ph type="sldNum" sz="quarter" idx="2"/>
          </p:nvPr>
        </p:nvSpPr>
        <p:spPr>
          <a:xfrm>
            <a:off x="11910542" y="6699845"/>
            <a:ext cx="247263" cy="132523"/>
          </a:xfrm>
          <a:prstGeom prst="rect">
            <a:avLst/>
          </a:prstGeom>
        </p:spPr>
        <p:txBody>
          <a:bodyPr/>
          <a:lstStyle>
            <a:lvl1pPr>
              <a:defRPr>
                <a:latin typeface="+mn-lt"/>
              </a:defRPr>
            </a:lvl1pPr>
          </a:lstStyle>
          <a:p>
            <a:fld id="{86CB4B4D-7CA3-9044-876B-883B54F8677D}" type="slidenum">
              <a:rPr lang="en-US" noProof="0" smtClean="0"/>
              <a:pPr/>
              <a:t>‹#›</a:t>
            </a:fld>
            <a:endParaRPr lang="en-US" noProof="0"/>
          </a:p>
        </p:txBody>
      </p:sp>
      <p:sp>
        <p:nvSpPr>
          <p:cNvPr id="11" name="Footer Placeholder 2">
            <a:extLst>
              <a:ext uri="{FF2B5EF4-FFF2-40B4-BE49-F238E27FC236}">
                <a16:creationId xmlns:a16="http://schemas.microsoft.com/office/drawing/2014/main" id="{E12466F6-6EDC-4D58-9724-FF57026C3C22}"/>
              </a:ext>
            </a:extLst>
          </p:cNvPr>
          <p:cNvSpPr>
            <a:spLocks noGrp="1"/>
          </p:cNvSpPr>
          <p:nvPr>
            <p:ph type="ftr" sz="quarter" idx="3"/>
          </p:nvPr>
        </p:nvSpPr>
        <p:spPr>
          <a:xfrm>
            <a:off x="8721743" y="6699845"/>
            <a:ext cx="3175200" cy="132523"/>
          </a:xfrm>
          <a:prstGeom prst="rect">
            <a:avLst/>
          </a:prstGeom>
        </p:spPr>
        <p:txBody>
          <a:bodyPr lIns="0" tIns="0" rIns="0" bIns="0"/>
          <a:lstStyle>
            <a:lvl1pPr algn="r">
              <a:defRPr sz="800">
                <a:solidFill>
                  <a:schemeClr val="tx1">
                    <a:alpha val="40000"/>
                  </a:schemeClr>
                </a:solidFill>
                <a:latin typeface="+mn-lt"/>
              </a:defRPr>
            </a:lvl1pPr>
          </a:lstStyle>
          <a:p>
            <a:r>
              <a:rPr lang="en-US" noProof="0"/>
              <a:t>Copyright © 2024 Accenture. All rights reserved.</a:t>
            </a:r>
          </a:p>
        </p:txBody>
      </p:sp>
    </p:spTree>
    <p:extLst>
      <p:ext uri="{BB962C8B-B14F-4D97-AF65-F5344CB8AC3E}">
        <p14:creationId xmlns:p14="http://schemas.microsoft.com/office/powerpoint/2010/main" val="358456509"/>
      </p:ext>
    </p:extLst>
  </p:cSld>
  <p:clrMapOvr>
    <a:masterClrMapping/>
  </p:clrMapOvr>
  <p:extLst>
    <p:ext uri="{DCECCB84-F9BA-43D5-87BE-67443E8EF086}">
      <p15:sldGuideLst xmlns:p15="http://schemas.microsoft.com/office/powerpoint/2012/main"/>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Hero statem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A5E831CB-BB05-4B45-9078-22B0CB9E8D65}"/>
              </a:ext>
            </a:extLst>
          </p:cNvPr>
          <p:cNvSpPr>
            <a:spLocks noGrp="1"/>
          </p:cNvSpPr>
          <p:nvPr>
            <p:ph type="body" sz="quarter" idx="10" hasCustomPrompt="1"/>
          </p:nvPr>
        </p:nvSpPr>
        <p:spPr>
          <a:xfrm>
            <a:off x="620956" y="630657"/>
            <a:ext cx="3493865" cy="1431031"/>
          </a:xfrm>
          <a:prstGeom prst="rect">
            <a:avLst/>
          </a:prstGeom>
        </p:spPr>
        <p:txBody>
          <a:bodyPr lIns="0" tIns="0" rIns="0" bIns="0"/>
          <a:lstStyle>
            <a:lvl1pPr>
              <a:defRPr lang="pl-PL" sz="5999" b="1" kern="0" spc="-360" dirty="0">
                <a:gradFill flip="none" rotWithShape="1">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lvl="0"/>
            <a:r>
              <a:rPr lang="en-US" noProof="0"/>
              <a:t>Hero</a:t>
            </a:r>
          </a:p>
        </p:txBody>
      </p:sp>
      <p:pic>
        <p:nvPicPr>
          <p:cNvPr id="8" name="Picture 7">
            <a:extLst>
              <a:ext uri="{FF2B5EF4-FFF2-40B4-BE49-F238E27FC236}">
                <a16:creationId xmlns:a16="http://schemas.microsoft.com/office/drawing/2014/main" id="{16A7D8D6-6702-430C-9672-6EC24D29C778}"/>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7" y="0"/>
            <a:ext cx="145215" cy="6858000"/>
          </a:xfrm>
          <a:prstGeom prst="rect">
            <a:avLst/>
          </a:prstGeom>
        </p:spPr>
      </p:pic>
      <p:sp>
        <p:nvSpPr>
          <p:cNvPr id="11" name="Slide Number">
            <a:extLst>
              <a:ext uri="{FF2B5EF4-FFF2-40B4-BE49-F238E27FC236}">
                <a16:creationId xmlns:a16="http://schemas.microsoft.com/office/drawing/2014/main" id="{700DEFC7-A43A-4E22-BD3F-A366E4EEF1D0}"/>
              </a:ext>
            </a:extLst>
          </p:cNvPr>
          <p:cNvSpPr txBox="1">
            <a:spLocks/>
          </p:cNvSpPr>
          <p:nvPr userDrawn="1"/>
        </p:nvSpPr>
        <p:spPr>
          <a:xfrm>
            <a:off x="11790851" y="6699845"/>
            <a:ext cx="247263" cy="132523"/>
          </a:xfrm>
          <a:prstGeom prst="rect">
            <a:avLst/>
          </a:prstGeom>
        </p:spPr>
        <p:txBody>
          <a:bodyPr lIns="71983" tIns="0" rIns="0" bIns="0"/>
          <a:lstStyle>
            <a:defPPr>
              <a:defRPr lang="en-US"/>
            </a:defPPr>
            <a:lvl1pPr algn="r" rtl="0" fontAlgn="base">
              <a:spcBef>
                <a:spcPct val="0"/>
              </a:spcBef>
              <a:spcAft>
                <a:spcPct val="0"/>
              </a:spcAft>
              <a:defRPr sz="800" kern="1200">
                <a:solidFill>
                  <a:schemeClr val="tx1"/>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fld id="{86CB4B4D-7CA3-9044-876B-883B54F8677D}" type="slidenum">
              <a:rPr lang="en-US" sz="800" smtClean="0"/>
              <a:pPr/>
              <a:t>‹#›</a:t>
            </a:fld>
            <a:endParaRPr lang="en-US" sz="800"/>
          </a:p>
        </p:txBody>
      </p:sp>
      <p:sp>
        <p:nvSpPr>
          <p:cNvPr id="15" name="Footer Placeholder 2">
            <a:extLst>
              <a:ext uri="{FF2B5EF4-FFF2-40B4-BE49-F238E27FC236}">
                <a16:creationId xmlns:a16="http://schemas.microsoft.com/office/drawing/2014/main" id="{2E49C52F-C6CA-4F93-B315-E62F7E720B92}"/>
              </a:ext>
            </a:extLst>
          </p:cNvPr>
          <p:cNvSpPr txBox="1">
            <a:spLocks/>
          </p:cNvSpPr>
          <p:nvPr userDrawn="1"/>
        </p:nvSpPr>
        <p:spPr>
          <a:xfrm>
            <a:off x="8602052" y="6699845"/>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2024 Accenture. All rights reserved.</a:t>
            </a:r>
          </a:p>
        </p:txBody>
      </p:sp>
    </p:spTree>
    <p:extLst>
      <p:ext uri="{BB962C8B-B14F-4D97-AF65-F5344CB8AC3E}">
        <p14:creationId xmlns:p14="http://schemas.microsoft.com/office/powerpoint/2010/main" val="2188239800"/>
      </p:ext>
    </p:extLst>
  </p:cSld>
  <p:clrMapOvr>
    <a:masterClrMapping/>
  </p:clrMapOvr>
  <p:extLst>
    <p:ext uri="{DCECCB84-F9BA-43D5-87BE-67443E8EF086}">
      <p15:sldGuideLst xmlns:p15="http://schemas.microsoft.com/office/powerpoint/2012/main"/>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_Subhead (top) and Sub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94B30D-FC90-2E4C-A7F7-0EC94F086680}"/>
              </a:ext>
            </a:extLst>
          </p:cNvPr>
          <p:cNvSpPr>
            <a:spLocks noGrp="1"/>
          </p:cNvSpPr>
          <p:nvPr>
            <p:ph type="title"/>
          </p:nvPr>
        </p:nvSpPr>
        <p:spPr>
          <a:xfrm>
            <a:off x="457203" y="489552"/>
            <a:ext cx="11314088" cy="420752"/>
          </a:xfrm>
          <a:prstGeom prst="rect">
            <a:avLst/>
          </a:prstGeom>
        </p:spPr>
        <p:txBody>
          <a:bodyPr anchor="b">
            <a:noAutofit/>
          </a:bodyPr>
          <a:lstStyle>
            <a:lvl1pPr>
              <a:defRPr sz="2799" b="1">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5" name="Text Placeholder 10">
            <a:extLst>
              <a:ext uri="{FF2B5EF4-FFF2-40B4-BE49-F238E27FC236}">
                <a16:creationId xmlns:a16="http://schemas.microsoft.com/office/drawing/2014/main" id="{CEF4F2E5-2D54-3A42-8588-A51569B17FB5}"/>
              </a:ext>
            </a:extLst>
          </p:cNvPr>
          <p:cNvSpPr>
            <a:spLocks noGrp="1"/>
          </p:cNvSpPr>
          <p:nvPr>
            <p:ph type="body" idx="13"/>
          </p:nvPr>
        </p:nvSpPr>
        <p:spPr>
          <a:xfrm>
            <a:off x="457203" y="965717"/>
            <a:ext cx="11314088" cy="369204"/>
          </a:xfrm>
          <a:prstGeom prst="rect">
            <a:avLst/>
          </a:prstGeom>
        </p:spPr>
        <p:txBody>
          <a:bodyPr wrap="square">
            <a:spAutoFit/>
          </a:bodyPr>
          <a:lstStyle>
            <a:lvl1pPr marL="0" marR="0" indent="0" algn="l" defTabSz="913710" rtl="0" eaLnBrk="1" fontAlgn="base" latinLnBrk="0" hangingPunct="1">
              <a:lnSpc>
                <a:spcPct val="100000"/>
              </a:lnSpc>
              <a:spcBef>
                <a:spcPts val="300"/>
              </a:spcBef>
              <a:spcAft>
                <a:spcPts val="300"/>
              </a:spcAft>
              <a:buClrTx/>
              <a:buSzTx/>
              <a:buFont typeface="Arial" charset="0"/>
              <a:buNone/>
              <a:tabLst/>
              <a:defRPr sz="1799" b="0">
                <a:latin typeface="Meiryo UI" panose="020B0604030504040204" pitchFamily="50" charset="-128"/>
                <a:ea typeface="Meiryo UI" panose="020B0604030504040204" pitchFamily="50" charset="-128"/>
              </a:defRPr>
            </a:lvl1pPr>
            <a:lvl2pPr>
              <a:defRPr sz="1999">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599">
                <a:latin typeface="Meiryo UI" panose="020B0604030504040204" pitchFamily="50" charset="-128"/>
                <a:ea typeface="Meiryo UI" panose="020B0604030504040204" pitchFamily="50" charset="-128"/>
              </a:defRPr>
            </a:lvl4pPr>
            <a:lvl5pPr>
              <a:defRPr sz="1599">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16" name="テキスト プレースホルダー 21">
            <a:extLst>
              <a:ext uri="{FF2B5EF4-FFF2-40B4-BE49-F238E27FC236}">
                <a16:creationId xmlns:a16="http://schemas.microsoft.com/office/drawing/2014/main" id="{B162D74E-F98C-6149-B4B1-150F4107C16B}"/>
              </a:ext>
            </a:extLst>
          </p:cNvPr>
          <p:cNvSpPr>
            <a:spLocks noGrp="1"/>
          </p:cNvSpPr>
          <p:nvPr>
            <p:ph type="body" sz="quarter" idx="14"/>
          </p:nvPr>
        </p:nvSpPr>
        <p:spPr>
          <a:xfrm>
            <a:off x="457203" y="99328"/>
            <a:ext cx="11314088" cy="347851"/>
          </a:xfrm>
        </p:spPr>
        <p:txBody>
          <a:bodyPr anchor="b">
            <a:noAutofit/>
          </a:bodyPr>
          <a:lstStyle>
            <a:lvl1pPr marL="0" indent="0">
              <a:buNone/>
              <a:defRPr sz="1999" b="1">
                <a:solidFill>
                  <a:schemeClr val="accent1"/>
                </a:solidFill>
                <a:latin typeface="Meiryo UI" panose="020B0604030504040204" pitchFamily="50" charset="-128"/>
                <a:ea typeface="Meiryo UI" panose="020B0604030504040204" pitchFamily="50" charset="-128"/>
              </a:defRPr>
            </a:lvl1pPr>
            <a:lvl2pPr>
              <a:defRPr sz="1476" b="1">
                <a:latin typeface="Meiryo UI" panose="020B0604030504040204" pitchFamily="50" charset="-128"/>
                <a:ea typeface="Meiryo UI" panose="020B0604030504040204" pitchFamily="50" charset="-128"/>
              </a:defRPr>
            </a:lvl2pPr>
            <a:lvl3pPr>
              <a:defRPr sz="1476" b="1">
                <a:latin typeface="Meiryo UI" panose="020B0604030504040204" pitchFamily="50" charset="-128"/>
                <a:ea typeface="Meiryo UI" panose="020B0604030504040204" pitchFamily="50" charset="-128"/>
              </a:defRPr>
            </a:lvl3pPr>
            <a:lvl4pPr>
              <a:defRPr sz="1476" b="1">
                <a:latin typeface="Meiryo UI" panose="020B0604030504040204" pitchFamily="50" charset="-128"/>
                <a:ea typeface="Meiryo UI" panose="020B0604030504040204" pitchFamily="50" charset="-128"/>
              </a:defRPr>
            </a:lvl4pPr>
            <a:lvl5pPr>
              <a:defRPr sz="1476"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Tree>
    <p:extLst>
      <p:ext uri="{BB962C8B-B14F-4D97-AF65-F5344CB8AC3E}">
        <p14:creationId xmlns:p14="http://schemas.microsoft.com/office/powerpoint/2010/main" val="55940040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35360" y="356659"/>
            <a:ext cx="11520000" cy="9600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35360" y="1364771"/>
            <a:ext cx="11520000" cy="49920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75815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Content slide 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39A2-2F4E-4DBC-B29B-827269109EEA}"/>
              </a:ext>
            </a:extLst>
          </p:cNvPr>
          <p:cNvSpPr>
            <a:spLocks noGrp="1"/>
          </p:cNvSpPr>
          <p:nvPr>
            <p:ph type="title" hasCustomPrompt="1"/>
          </p:nvPr>
        </p:nvSpPr>
        <p:spPr>
          <a:xfrm>
            <a:off x="198571" y="128919"/>
            <a:ext cx="11701824" cy="473516"/>
          </a:xfrm>
        </p:spPr>
        <p:txBody>
          <a:bodyPr/>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noProof="0"/>
              <a:t>Headline here</a:t>
            </a:r>
          </a:p>
        </p:txBody>
      </p:sp>
      <p:sp>
        <p:nvSpPr>
          <p:cNvPr id="8" name="Text Placeholder 13">
            <a:extLst>
              <a:ext uri="{FF2B5EF4-FFF2-40B4-BE49-F238E27FC236}">
                <a16:creationId xmlns:a16="http://schemas.microsoft.com/office/drawing/2014/main" id="{5EA42CFE-A4C1-4E67-84C6-D599BA8647C6}"/>
              </a:ext>
            </a:extLst>
          </p:cNvPr>
          <p:cNvSpPr>
            <a:spLocks noGrp="1"/>
          </p:cNvSpPr>
          <p:nvPr>
            <p:ph type="body" sz="quarter" idx="13" hasCustomPrompt="1"/>
          </p:nvPr>
        </p:nvSpPr>
        <p:spPr>
          <a:xfrm>
            <a:off x="209483" y="653974"/>
            <a:ext cx="11689452" cy="285847"/>
          </a:xfrm>
          <a:prstGeom prst="rect">
            <a:avLst/>
          </a:prstGeom>
        </p:spPr>
        <p:txBody>
          <a:bodyPr lIns="0" tIns="0" rIns="0" bIns="0" anchor="t"/>
          <a:lstStyle>
            <a:lvl1pPr>
              <a:defRPr lang="pl-PL" sz="1799" b="0" kern="1200" dirty="0">
                <a:solidFill>
                  <a:schemeClr val="tx1"/>
                </a:solidFill>
                <a:latin typeface="+mn-lt"/>
                <a:ea typeface="+mn-ea"/>
                <a:cs typeface="+mn-cs"/>
              </a:defRPr>
            </a:lvl1pPr>
            <a:lvl2pPr>
              <a:defRPr>
                <a:solidFill>
                  <a:schemeClr val="tx1">
                    <a:lumMod val="75000"/>
                    <a:lumOff val="25000"/>
                  </a:schemeClr>
                </a:solidFill>
                <a:latin typeface="Meiryo UI" panose="020B0604030504040204" pitchFamily="50" charset="-128"/>
                <a:ea typeface="Meiryo UI" panose="020B0604030504040204" pitchFamily="50" charset="-128"/>
              </a:defRPr>
            </a:lvl2pPr>
          </a:lstStyle>
          <a:p>
            <a:pPr lvl="1"/>
            <a:r>
              <a:rPr lang="en-US" noProof="0"/>
              <a:t>Subline here</a:t>
            </a:r>
          </a:p>
        </p:txBody>
      </p:sp>
      <p:pic>
        <p:nvPicPr>
          <p:cNvPr id="7" name="Picture 6">
            <a:extLst>
              <a:ext uri="{FF2B5EF4-FFF2-40B4-BE49-F238E27FC236}">
                <a16:creationId xmlns:a16="http://schemas.microsoft.com/office/drawing/2014/main" id="{5D4CED20-903E-4FA2-874A-7A0FB81D916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9" y="0"/>
            <a:ext cx="145215" cy="6858000"/>
          </a:xfrm>
          <a:prstGeom prst="rect">
            <a:avLst/>
          </a:prstGeom>
        </p:spPr>
      </p:pic>
      <p:sp>
        <p:nvSpPr>
          <p:cNvPr id="14" name="Slide Number">
            <a:extLst>
              <a:ext uri="{FF2B5EF4-FFF2-40B4-BE49-F238E27FC236}">
                <a16:creationId xmlns:a16="http://schemas.microsoft.com/office/drawing/2014/main" id="{3B9F8661-DD48-4AEF-BF3D-52A584EC301D}"/>
              </a:ext>
            </a:extLst>
          </p:cNvPr>
          <p:cNvSpPr txBox="1">
            <a:spLocks/>
          </p:cNvSpPr>
          <p:nvPr userDrawn="1"/>
        </p:nvSpPr>
        <p:spPr>
          <a:xfrm>
            <a:off x="11790853" y="6699847"/>
            <a:ext cx="247263" cy="132523"/>
          </a:xfrm>
          <a:prstGeom prst="rect">
            <a:avLst/>
          </a:prstGeom>
        </p:spPr>
        <p:txBody>
          <a:bodyPr lIns="71939" tIns="0" rIns="0" bIns="0"/>
          <a:lstStyle>
            <a:defPPr>
              <a:defRPr lang="en-US"/>
            </a:defPPr>
            <a:lvl1pPr algn="r" rtl="0" fontAlgn="base">
              <a:spcBef>
                <a:spcPct val="0"/>
              </a:spcBef>
              <a:spcAft>
                <a:spcPct val="0"/>
              </a:spcAft>
              <a:defRPr sz="800" kern="1200">
                <a:solidFill>
                  <a:schemeClr val="tx1"/>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fld id="{86CB4B4D-7CA3-9044-876B-883B54F8677D}" type="slidenum">
              <a:rPr lang="en-US" sz="800" smtClean="0"/>
              <a:pPr/>
              <a:t>‹#›</a:t>
            </a:fld>
            <a:endParaRPr lang="en-US" sz="800"/>
          </a:p>
        </p:txBody>
      </p:sp>
      <p:sp>
        <p:nvSpPr>
          <p:cNvPr id="15" name="Footer Placeholder 2">
            <a:extLst>
              <a:ext uri="{FF2B5EF4-FFF2-40B4-BE49-F238E27FC236}">
                <a16:creationId xmlns:a16="http://schemas.microsoft.com/office/drawing/2014/main" id="{D5A0F2A0-F01B-44E6-A9FD-694E83820834}"/>
              </a:ext>
            </a:extLst>
          </p:cNvPr>
          <p:cNvSpPr txBox="1">
            <a:spLocks/>
          </p:cNvSpPr>
          <p:nvPr userDrawn="1"/>
        </p:nvSpPr>
        <p:spPr>
          <a:xfrm>
            <a:off x="8602052" y="6699847"/>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2024 Accenture. All rights reserved.</a:t>
            </a:r>
          </a:p>
        </p:txBody>
      </p:sp>
    </p:spTree>
    <p:extLst>
      <p:ext uri="{BB962C8B-B14F-4D97-AF65-F5344CB8AC3E}">
        <p14:creationId xmlns:p14="http://schemas.microsoft.com/office/powerpoint/2010/main" val="88589034"/>
      </p:ext>
    </p:extLst>
  </p:cSld>
  <p:clrMapOvr>
    <a:masterClrMapping/>
  </p:clrMapOvr>
  <p:extLst>
    <p:ext uri="{DCECCB84-F9BA-43D5-87BE-67443E8EF086}">
      <p15:sldGuideLst xmlns:p15="http://schemas.microsoft.com/office/powerpoint/2012/main"/>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Divider slides v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C87B65-7BAC-4CEB-9100-EA542A6FDA08}"/>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33" y="0"/>
            <a:ext cx="12198634" cy="6858000"/>
          </a:xfrm>
          <a:prstGeom prst="rect">
            <a:avLst/>
          </a:prstGeom>
        </p:spPr>
      </p:pic>
      <p:sp>
        <p:nvSpPr>
          <p:cNvPr id="11" name="Title 3">
            <a:extLst>
              <a:ext uri="{FF2B5EF4-FFF2-40B4-BE49-F238E27FC236}">
                <a16:creationId xmlns:a16="http://schemas.microsoft.com/office/drawing/2014/main" id="{26EA9666-5AC1-49E6-9365-D56FB5F12453}"/>
              </a:ext>
            </a:extLst>
          </p:cNvPr>
          <p:cNvSpPr>
            <a:spLocks noGrp="1"/>
          </p:cNvSpPr>
          <p:nvPr>
            <p:ph type="title" hasCustomPrompt="1"/>
          </p:nvPr>
        </p:nvSpPr>
        <p:spPr>
          <a:xfrm>
            <a:off x="812439" y="855153"/>
            <a:ext cx="8583059" cy="1165367"/>
          </a:xfrm>
          <a:prstGeom prst="rect">
            <a:avLst/>
          </a:prstGeom>
        </p:spPr>
        <p:txBody>
          <a:bodyPr tIns="72000">
            <a:noAutofit/>
          </a:bodyPr>
          <a:lstStyle>
            <a:lvl1pPr>
              <a:defRPr lang="en-US" sz="7199" b="1" kern="0" spc="-180" dirty="0" smtClean="0">
                <a:solidFill>
                  <a:schemeClr val="bg1"/>
                </a:solidFill>
                <a:latin typeface="Graphik" panose="020B0503030202060203" pitchFamily="34" charset="0"/>
                <a:ea typeface="Meiryo UI" panose="020B0604030504040204" pitchFamily="50" charset="-128"/>
                <a:cs typeface="+mn-cs"/>
              </a:defRPr>
            </a:lvl1pPr>
          </a:lstStyle>
          <a:p>
            <a:pPr lvl="0"/>
            <a:r>
              <a:rPr lang="en-US" noProof="0"/>
              <a:t>Section title here</a:t>
            </a:r>
          </a:p>
        </p:txBody>
      </p:sp>
      <p:pic>
        <p:nvPicPr>
          <p:cNvPr id="9" name="Picture 8" descr="Accenture Song">
            <a:extLst>
              <a:ext uri="{FF2B5EF4-FFF2-40B4-BE49-F238E27FC236}">
                <a16:creationId xmlns:a16="http://schemas.microsoft.com/office/drawing/2014/main" id="{959C0C12-5D65-49F3-A3F6-5CAA3344E6FC}"/>
              </a:ext>
            </a:extLst>
          </p:cNvPr>
          <p:cNvPicPr>
            <a:picLocks noChangeAspect="1"/>
          </p:cNvPicPr>
          <p:nvPr userDrawn="1"/>
        </p:nvPicPr>
        <p:blipFill>
          <a:blip r:embed="rId3"/>
          <a:srcRect/>
          <a:stretch/>
        </p:blipFill>
        <p:spPr>
          <a:xfrm>
            <a:off x="583282" y="6375594"/>
            <a:ext cx="1280771" cy="214760"/>
          </a:xfrm>
          <a:prstGeom prst="rect">
            <a:avLst/>
          </a:prstGeom>
        </p:spPr>
      </p:pic>
      <p:sp>
        <p:nvSpPr>
          <p:cNvPr id="12" name="Slide Number">
            <a:extLst>
              <a:ext uri="{FF2B5EF4-FFF2-40B4-BE49-F238E27FC236}">
                <a16:creationId xmlns:a16="http://schemas.microsoft.com/office/drawing/2014/main" id="{7E88B1EB-B7F8-41CF-8699-4FFD90F20E2C}"/>
              </a:ext>
            </a:extLst>
          </p:cNvPr>
          <p:cNvSpPr>
            <a:spLocks noGrp="1"/>
          </p:cNvSpPr>
          <p:nvPr>
            <p:ph type="sldNum" sz="quarter" idx="2"/>
          </p:nvPr>
        </p:nvSpPr>
        <p:spPr>
          <a:xfrm>
            <a:off x="11910541" y="6699845"/>
            <a:ext cx="247262" cy="132523"/>
          </a:xfrm>
          <a:prstGeom prst="rect">
            <a:avLst/>
          </a:prstGeom>
        </p:spPr>
        <p:txBody>
          <a:bodyPr/>
          <a:lstStyle>
            <a:lvl1pPr>
              <a:defRPr>
                <a:solidFill>
                  <a:schemeClr val="bg1"/>
                </a:solidFill>
                <a:latin typeface="+mn-lt"/>
              </a:defRPr>
            </a:lvl1pPr>
          </a:lstStyle>
          <a:p>
            <a:fld id="{86CB4B4D-7CA3-9044-876B-883B54F8677D}" type="slidenum">
              <a:rPr lang="en-US" smtClean="0"/>
              <a:pPr/>
              <a:t>‹#›</a:t>
            </a:fld>
            <a:endParaRPr lang="en-US"/>
          </a:p>
        </p:txBody>
      </p:sp>
      <p:sp>
        <p:nvSpPr>
          <p:cNvPr id="13" name="Footer Placeholder 2">
            <a:extLst>
              <a:ext uri="{FF2B5EF4-FFF2-40B4-BE49-F238E27FC236}">
                <a16:creationId xmlns:a16="http://schemas.microsoft.com/office/drawing/2014/main" id="{5A6213E2-7BED-4F89-81E3-9D398C42B40C}"/>
              </a:ext>
            </a:extLst>
          </p:cNvPr>
          <p:cNvSpPr>
            <a:spLocks noGrp="1"/>
          </p:cNvSpPr>
          <p:nvPr>
            <p:ph type="ftr" sz="quarter" idx="3"/>
          </p:nvPr>
        </p:nvSpPr>
        <p:spPr>
          <a:xfrm>
            <a:off x="8721743" y="6699845"/>
            <a:ext cx="3175200" cy="132523"/>
          </a:xfrm>
          <a:prstGeom prst="rect">
            <a:avLst/>
          </a:prstGeom>
        </p:spPr>
        <p:txBody>
          <a:bodyPr lIns="0" tIns="0" rIns="0" bIns="0"/>
          <a:lstStyle>
            <a:lvl1pPr algn="r">
              <a:defRPr sz="800">
                <a:solidFill>
                  <a:schemeClr val="tx1">
                    <a:alpha val="40000"/>
                  </a:schemeClr>
                </a:solidFill>
                <a:latin typeface="+mn-lt"/>
              </a:defRPr>
            </a:lvl1pPr>
          </a:lstStyle>
          <a:p>
            <a:r>
              <a:rPr lang="en-US" noProof="0"/>
              <a:t>Copyright © 2024 Accenture. All rights reserved.</a:t>
            </a:r>
          </a:p>
        </p:txBody>
      </p:sp>
    </p:spTree>
    <p:extLst>
      <p:ext uri="{BB962C8B-B14F-4D97-AF65-F5344CB8AC3E}">
        <p14:creationId xmlns:p14="http://schemas.microsoft.com/office/powerpoint/2010/main" val="4002919255"/>
      </p:ext>
    </p:extLst>
  </p:cSld>
  <p:clrMapOvr>
    <a:masterClrMapping/>
  </p:clrMapOvr>
  <p:extLst>
    <p:ext uri="{DCECCB84-F9BA-43D5-87BE-67443E8EF086}">
      <p15:sldGuideLst xmlns:p15="http://schemas.microsoft.com/office/powerpoint/2012/main"/>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3_Agenda v1">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ABBDF23C-A0F4-4F03-A699-98B74CD540D9}"/>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214" r="50000"/>
          <a:stretch/>
        </p:blipFill>
        <p:spPr>
          <a:xfrm>
            <a:off x="-6633" y="0"/>
            <a:ext cx="4121454" cy="6858000"/>
          </a:xfrm>
          <a:prstGeom prst="rect">
            <a:avLst/>
          </a:prstGeom>
        </p:spPr>
      </p:pic>
      <p:sp>
        <p:nvSpPr>
          <p:cNvPr id="62" name="Title 1">
            <a:extLst>
              <a:ext uri="{FF2B5EF4-FFF2-40B4-BE49-F238E27FC236}">
                <a16:creationId xmlns:a16="http://schemas.microsoft.com/office/drawing/2014/main" id="{357EFBDE-D23F-4170-A478-0B122635B6A1}"/>
              </a:ext>
            </a:extLst>
          </p:cNvPr>
          <p:cNvSpPr>
            <a:spLocks noGrp="1"/>
          </p:cNvSpPr>
          <p:nvPr>
            <p:ph type="title" hasCustomPrompt="1"/>
          </p:nvPr>
        </p:nvSpPr>
        <p:spPr>
          <a:xfrm>
            <a:off x="631846" y="1233203"/>
            <a:ext cx="3482974" cy="828483"/>
          </a:xfrm>
          <a:prstGeom prst="rect">
            <a:avLst/>
          </a:prstGeom>
        </p:spPr>
        <p:txBody>
          <a:bodyPr>
            <a:noAutofit/>
          </a:bodyPr>
          <a:lstStyle>
            <a:lvl1pPr>
              <a:defRPr lang="en-US" sz="3599" b="0" kern="0" spc="-119" dirty="0" smtClean="0">
                <a:solidFill>
                  <a:schemeClr val="bg1"/>
                </a:solidFill>
                <a:latin typeface="Meiryo UI" panose="020B0604030504040204" pitchFamily="50" charset="-128"/>
                <a:ea typeface="Meiryo UI" panose="020B0604030504040204" pitchFamily="50" charset="-128"/>
                <a:cs typeface="+mn-cs"/>
              </a:defRPr>
            </a:lvl1pPr>
          </a:lstStyle>
          <a:p>
            <a:r>
              <a:rPr lang="en-US" noProof="0"/>
              <a:t>Agenda Title</a:t>
            </a:r>
          </a:p>
        </p:txBody>
      </p:sp>
      <p:sp>
        <p:nvSpPr>
          <p:cNvPr id="45" name="Text Placeholder 2">
            <a:extLst>
              <a:ext uri="{FF2B5EF4-FFF2-40B4-BE49-F238E27FC236}">
                <a16:creationId xmlns:a16="http://schemas.microsoft.com/office/drawing/2014/main" id="{F6C91ABD-9526-4674-BFF8-267D8466BBBD}"/>
              </a:ext>
            </a:extLst>
          </p:cNvPr>
          <p:cNvSpPr>
            <a:spLocks noGrp="1"/>
          </p:cNvSpPr>
          <p:nvPr>
            <p:ph type="body" sz="quarter" idx="10" hasCustomPrompt="1"/>
          </p:nvPr>
        </p:nvSpPr>
        <p:spPr>
          <a:xfrm>
            <a:off x="631846" y="2292825"/>
            <a:ext cx="3482974" cy="3317689"/>
          </a:xfrm>
          <a:prstGeom prst="rect">
            <a:avLst/>
          </a:prstGeom>
        </p:spPr>
        <p:txBody>
          <a:bodyPr lIns="0" tIns="0" rIns="0" bIns="0"/>
          <a:lstStyle>
            <a:lvl1pPr>
              <a:spcAft>
                <a:spcPts val="2400"/>
              </a:spcAft>
              <a:defRPr lang="en-US" sz="1999" b="0" kern="0" spc="-39" dirty="0">
                <a:solidFill>
                  <a:schemeClr val="bg1"/>
                </a:solidFill>
                <a:latin typeface="+mn-lt"/>
                <a:ea typeface="+mn-ea"/>
                <a:cs typeface="+mn-cs"/>
              </a:defRPr>
            </a:lvl1pPr>
            <a:lvl2pPr>
              <a:defRPr lang="en-US" sz="1800" kern="0" spc="-39" dirty="0" smtClean="0">
                <a:solidFill>
                  <a:schemeClr val="bg1"/>
                </a:solidFill>
                <a:latin typeface="Meiryo UI" panose="020B0604030504040204" pitchFamily="50" charset="-128"/>
                <a:ea typeface="Meiryo UI" panose="020B0604030504040204" pitchFamily="50" charset="-128"/>
                <a:cs typeface="+mn-cs"/>
              </a:defRPr>
            </a:lvl2pPr>
          </a:lstStyle>
          <a:p>
            <a:pPr lvl="1"/>
            <a:r>
              <a:rPr lang="en-US" noProof="0"/>
              <a:t>Agenda summary text here</a:t>
            </a:r>
          </a:p>
        </p:txBody>
      </p:sp>
      <p:sp>
        <p:nvSpPr>
          <p:cNvPr id="54" name="Text Placeholder 17">
            <a:extLst>
              <a:ext uri="{FF2B5EF4-FFF2-40B4-BE49-F238E27FC236}">
                <a16:creationId xmlns:a16="http://schemas.microsoft.com/office/drawing/2014/main" id="{CC05D797-8878-4AF6-BA26-CCADC5E7D1C1}"/>
              </a:ext>
            </a:extLst>
          </p:cNvPr>
          <p:cNvSpPr>
            <a:spLocks noGrp="1"/>
          </p:cNvSpPr>
          <p:nvPr>
            <p:ph type="body" sz="quarter" idx="31" hasCustomPrompt="1"/>
          </p:nvPr>
        </p:nvSpPr>
        <p:spPr>
          <a:xfrm>
            <a:off x="4357340" y="1234553"/>
            <a:ext cx="540729" cy="485340"/>
          </a:xfrm>
          <a:prstGeom prst="rect">
            <a:avLst/>
          </a:prstGeom>
        </p:spPr>
        <p:txBody>
          <a:bodyPr anchor="ctr"/>
          <a:lstStyle>
            <a:lvl1pPr marL="0" marR="0" indent="0" algn="l" defTabSz="228463" rtl="0" eaLnBrk="1" fontAlgn="auto" latinLnBrk="0" hangingPunct="1">
              <a:lnSpc>
                <a:spcPct val="100000"/>
              </a:lnSpc>
              <a:spcBef>
                <a:spcPts val="0"/>
              </a:spcBef>
              <a:spcAft>
                <a:spcPts val="60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6" name="Text Placeholder 17">
            <a:extLst>
              <a:ext uri="{FF2B5EF4-FFF2-40B4-BE49-F238E27FC236}">
                <a16:creationId xmlns:a16="http://schemas.microsoft.com/office/drawing/2014/main" id="{B1C045A1-0219-4B0C-AFCF-6084C524A209}"/>
              </a:ext>
            </a:extLst>
          </p:cNvPr>
          <p:cNvSpPr>
            <a:spLocks noGrp="1"/>
          </p:cNvSpPr>
          <p:nvPr>
            <p:ph type="body" sz="quarter" idx="16" hasCustomPrompt="1"/>
          </p:nvPr>
        </p:nvSpPr>
        <p:spPr>
          <a:xfrm>
            <a:off x="4898069" y="1234553"/>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5" name="Text Placeholder 17">
            <a:extLst>
              <a:ext uri="{FF2B5EF4-FFF2-40B4-BE49-F238E27FC236}">
                <a16:creationId xmlns:a16="http://schemas.microsoft.com/office/drawing/2014/main" id="{C06B2729-4C0A-4355-B15D-F355021C49BD}"/>
              </a:ext>
            </a:extLst>
          </p:cNvPr>
          <p:cNvSpPr>
            <a:spLocks noGrp="1"/>
          </p:cNvSpPr>
          <p:nvPr>
            <p:ph type="body" sz="quarter" idx="32" hasCustomPrompt="1"/>
          </p:nvPr>
        </p:nvSpPr>
        <p:spPr>
          <a:xfrm>
            <a:off x="4357340" y="1845202"/>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7" name="Text Placeholder 17">
            <a:extLst>
              <a:ext uri="{FF2B5EF4-FFF2-40B4-BE49-F238E27FC236}">
                <a16:creationId xmlns:a16="http://schemas.microsoft.com/office/drawing/2014/main" id="{F064B3B0-BDAA-4070-A9EE-9C044C4A651A}"/>
              </a:ext>
            </a:extLst>
          </p:cNvPr>
          <p:cNvSpPr>
            <a:spLocks noGrp="1"/>
          </p:cNvSpPr>
          <p:nvPr>
            <p:ph type="body" sz="quarter" idx="18" hasCustomPrompt="1"/>
          </p:nvPr>
        </p:nvSpPr>
        <p:spPr>
          <a:xfrm>
            <a:off x="4898069" y="1845202"/>
            <a:ext cx="2940779"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6" name="Text Placeholder 17">
            <a:extLst>
              <a:ext uri="{FF2B5EF4-FFF2-40B4-BE49-F238E27FC236}">
                <a16:creationId xmlns:a16="http://schemas.microsoft.com/office/drawing/2014/main" id="{68975F44-45C1-4BAF-918E-A3B2FA8422D1}"/>
              </a:ext>
            </a:extLst>
          </p:cNvPr>
          <p:cNvSpPr>
            <a:spLocks noGrp="1"/>
          </p:cNvSpPr>
          <p:nvPr>
            <p:ph type="body" sz="quarter" idx="33" hasCustomPrompt="1"/>
          </p:nvPr>
        </p:nvSpPr>
        <p:spPr>
          <a:xfrm>
            <a:off x="4357340" y="2455850"/>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8" name="Text Placeholder 17">
            <a:extLst>
              <a:ext uri="{FF2B5EF4-FFF2-40B4-BE49-F238E27FC236}">
                <a16:creationId xmlns:a16="http://schemas.microsoft.com/office/drawing/2014/main" id="{74DF4912-C1CD-4948-A38F-7BFE708B533F}"/>
              </a:ext>
            </a:extLst>
          </p:cNvPr>
          <p:cNvSpPr>
            <a:spLocks noGrp="1"/>
          </p:cNvSpPr>
          <p:nvPr>
            <p:ph type="body" sz="quarter" idx="20" hasCustomPrompt="1"/>
          </p:nvPr>
        </p:nvSpPr>
        <p:spPr>
          <a:xfrm>
            <a:off x="4898069" y="2455850"/>
            <a:ext cx="2940779"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7" name="Text Placeholder 17">
            <a:extLst>
              <a:ext uri="{FF2B5EF4-FFF2-40B4-BE49-F238E27FC236}">
                <a16:creationId xmlns:a16="http://schemas.microsoft.com/office/drawing/2014/main" id="{ACE82194-F459-49AF-A92B-75731EA95697}"/>
              </a:ext>
            </a:extLst>
          </p:cNvPr>
          <p:cNvSpPr>
            <a:spLocks noGrp="1"/>
          </p:cNvSpPr>
          <p:nvPr>
            <p:ph type="body" sz="quarter" idx="34" hasCustomPrompt="1"/>
          </p:nvPr>
        </p:nvSpPr>
        <p:spPr>
          <a:xfrm>
            <a:off x="4357340" y="3066499"/>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49" name="Text Placeholder 17">
            <a:extLst>
              <a:ext uri="{FF2B5EF4-FFF2-40B4-BE49-F238E27FC236}">
                <a16:creationId xmlns:a16="http://schemas.microsoft.com/office/drawing/2014/main" id="{B1C5A9C1-EE73-4D2E-9C1A-E399AB0C4C9E}"/>
              </a:ext>
            </a:extLst>
          </p:cNvPr>
          <p:cNvSpPr>
            <a:spLocks noGrp="1"/>
          </p:cNvSpPr>
          <p:nvPr>
            <p:ph type="body" sz="quarter" idx="22" hasCustomPrompt="1"/>
          </p:nvPr>
        </p:nvSpPr>
        <p:spPr>
          <a:xfrm>
            <a:off x="4898069" y="3066499"/>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8" name="Text Placeholder 17">
            <a:extLst>
              <a:ext uri="{FF2B5EF4-FFF2-40B4-BE49-F238E27FC236}">
                <a16:creationId xmlns:a16="http://schemas.microsoft.com/office/drawing/2014/main" id="{CBA081BB-FF6E-4B9E-845C-38DCD09279F1}"/>
              </a:ext>
            </a:extLst>
          </p:cNvPr>
          <p:cNvSpPr>
            <a:spLocks noGrp="1"/>
          </p:cNvSpPr>
          <p:nvPr>
            <p:ph type="body" sz="quarter" idx="35" hasCustomPrompt="1"/>
          </p:nvPr>
        </p:nvSpPr>
        <p:spPr>
          <a:xfrm>
            <a:off x="4357340" y="3677147"/>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0" name="Text Placeholder 17">
            <a:extLst>
              <a:ext uri="{FF2B5EF4-FFF2-40B4-BE49-F238E27FC236}">
                <a16:creationId xmlns:a16="http://schemas.microsoft.com/office/drawing/2014/main" id="{99E15916-3594-4DD8-A14A-EFEF5BE1451B}"/>
              </a:ext>
            </a:extLst>
          </p:cNvPr>
          <p:cNvSpPr>
            <a:spLocks noGrp="1"/>
          </p:cNvSpPr>
          <p:nvPr>
            <p:ph type="body" sz="quarter" idx="24" hasCustomPrompt="1"/>
          </p:nvPr>
        </p:nvSpPr>
        <p:spPr>
          <a:xfrm>
            <a:off x="4898069" y="3677147"/>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59" name="Text Placeholder 17">
            <a:extLst>
              <a:ext uri="{FF2B5EF4-FFF2-40B4-BE49-F238E27FC236}">
                <a16:creationId xmlns:a16="http://schemas.microsoft.com/office/drawing/2014/main" id="{FD55435F-9C07-4BBA-AE86-94558B1781B8}"/>
              </a:ext>
            </a:extLst>
          </p:cNvPr>
          <p:cNvSpPr>
            <a:spLocks noGrp="1"/>
          </p:cNvSpPr>
          <p:nvPr>
            <p:ph type="body" sz="quarter" idx="36" hasCustomPrompt="1"/>
          </p:nvPr>
        </p:nvSpPr>
        <p:spPr>
          <a:xfrm>
            <a:off x="4357340" y="4287796"/>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1" name="Text Placeholder 17">
            <a:extLst>
              <a:ext uri="{FF2B5EF4-FFF2-40B4-BE49-F238E27FC236}">
                <a16:creationId xmlns:a16="http://schemas.microsoft.com/office/drawing/2014/main" id="{72B274EA-43F0-45B2-846C-3727EEE8D8F5}"/>
              </a:ext>
            </a:extLst>
          </p:cNvPr>
          <p:cNvSpPr>
            <a:spLocks noGrp="1"/>
          </p:cNvSpPr>
          <p:nvPr>
            <p:ph type="body" sz="quarter" idx="26" hasCustomPrompt="1"/>
          </p:nvPr>
        </p:nvSpPr>
        <p:spPr>
          <a:xfrm>
            <a:off x="4898069" y="4287796"/>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60" name="Text Placeholder 17">
            <a:extLst>
              <a:ext uri="{FF2B5EF4-FFF2-40B4-BE49-F238E27FC236}">
                <a16:creationId xmlns:a16="http://schemas.microsoft.com/office/drawing/2014/main" id="{A259B9C1-232C-4ACD-9F6A-F7E4A84EAC0F}"/>
              </a:ext>
            </a:extLst>
          </p:cNvPr>
          <p:cNvSpPr>
            <a:spLocks noGrp="1"/>
          </p:cNvSpPr>
          <p:nvPr>
            <p:ph type="body" sz="quarter" idx="37" hasCustomPrompt="1"/>
          </p:nvPr>
        </p:nvSpPr>
        <p:spPr>
          <a:xfrm>
            <a:off x="4357340" y="4898445"/>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2" name="Text Placeholder 17">
            <a:extLst>
              <a:ext uri="{FF2B5EF4-FFF2-40B4-BE49-F238E27FC236}">
                <a16:creationId xmlns:a16="http://schemas.microsoft.com/office/drawing/2014/main" id="{8E46D4E1-B6AF-44F2-A40D-6E86D92555AC}"/>
              </a:ext>
            </a:extLst>
          </p:cNvPr>
          <p:cNvSpPr>
            <a:spLocks noGrp="1"/>
          </p:cNvSpPr>
          <p:nvPr>
            <p:ph type="body" sz="quarter" idx="28" hasCustomPrompt="1"/>
          </p:nvPr>
        </p:nvSpPr>
        <p:spPr>
          <a:xfrm>
            <a:off x="4898069" y="4898445"/>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61" name="Text Placeholder 17">
            <a:extLst>
              <a:ext uri="{FF2B5EF4-FFF2-40B4-BE49-F238E27FC236}">
                <a16:creationId xmlns:a16="http://schemas.microsoft.com/office/drawing/2014/main" id="{AA4027F8-E5C9-4795-8978-4AB6C45031C8}"/>
              </a:ext>
            </a:extLst>
          </p:cNvPr>
          <p:cNvSpPr>
            <a:spLocks noGrp="1"/>
          </p:cNvSpPr>
          <p:nvPr>
            <p:ph type="body" sz="quarter" idx="38" hasCustomPrompt="1"/>
          </p:nvPr>
        </p:nvSpPr>
        <p:spPr>
          <a:xfrm>
            <a:off x="4357340" y="5509091"/>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53" name="Text Placeholder 17">
            <a:extLst>
              <a:ext uri="{FF2B5EF4-FFF2-40B4-BE49-F238E27FC236}">
                <a16:creationId xmlns:a16="http://schemas.microsoft.com/office/drawing/2014/main" id="{B3C5C610-EE76-4A0A-AF16-3EE7C7F24A21}"/>
              </a:ext>
            </a:extLst>
          </p:cNvPr>
          <p:cNvSpPr>
            <a:spLocks noGrp="1"/>
          </p:cNvSpPr>
          <p:nvPr>
            <p:ph type="body" sz="quarter" idx="30" hasCustomPrompt="1"/>
          </p:nvPr>
        </p:nvSpPr>
        <p:spPr>
          <a:xfrm>
            <a:off x="4898069" y="5509091"/>
            <a:ext cx="294089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2" name="Text Placeholder 17">
            <a:extLst>
              <a:ext uri="{FF2B5EF4-FFF2-40B4-BE49-F238E27FC236}">
                <a16:creationId xmlns:a16="http://schemas.microsoft.com/office/drawing/2014/main" id="{CEAFECC9-E838-4D15-A2D4-D4DAE4415691}"/>
              </a:ext>
            </a:extLst>
          </p:cNvPr>
          <p:cNvSpPr>
            <a:spLocks noGrp="1"/>
          </p:cNvSpPr>
          <p:nvPr>
            <p:ph type="body" sz="quarter" idx="47" hasCustomPrompt="1"/>
          </p:nvPr>
        </p:nvSpPr>
        <p:spPr>
          <a:xfrm>
            <a:off x="8072155" y="1240900"/>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4" name="Text Placeholder 17">
            <a:extLst>
              <a:ext uri="{FF2B5EF4-FFF2-40B4-BE49-F238E27FC236}">
                <a16:creationId xmlns:a16="http://schemas.microsoft.com/office/drawing/2014/main" id="{D7BA0B9A-EC75-4904-B1FF-1FC47CC4408E}"/>
              </a:ext>
            </a:extLst>
          </p:cNvPr>
          <p:cNvSpPr>
            <a:spLocks noGrp="1"/>
          </p:cNvSpPr>
          <p:nvPr>
            <p:ph type="body" sz="quarter" idx="39" hasCustomPrompt="1"/>
          </p:nvPr>
        </p:nvSpPr>
        <p:spPr>
          <a:xfrm>
            <a:off x="8612883" y="1240900"/>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3" name="Text Placeholder 17">
            <a:extLst>
              <a:ext uri="{FF2B5EF4-FFF2-40B4-BE49-F238E27FC236}">
                <a16:creationId xmlns:a16="http://schemas.microsoft.com/office/drawing/2014/main" id="{ABDFAFEC-C80C-424C-811E-D9442A9AD655}"/>
              </a:ext>
            </a:extLst>
          </p:cNvPr>
          <p:cNvSpPr>
            <a:spLocks noGrp="1"/>
          </p:cNvSpPr>
          <p:nvPr>
            <p:ph type="body" sz="quarter" idx="48" hasCustomPrompt="1"/>
          </p:nvPr>
        </p:nvSpPr>
        <p:spPr>
          <a:xfrm>
            <a:off x="8072155" y="1851549"/>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5" name="Text Placeholder 17">
            <a:extLst>
              <a:ext uri="{FF2B5EF4-FFF2-40B4-BE49-F238E27FC236}">
                <a16:creationId xmlns:a16="http://schemas.microsoft.com/office/drawing/2014/main" id="{2C3B8467-9B4F-4A3B-AE7A-FF5E427BC43A}"/>
              </a:ext>
            </a:extLst>
          </p:cNvPr>
          <p:cNvSpPr>
            <a:spLocks noGrp="1"/>
          </p:cNvSpPr>
          <p:nvPr>
            <p:ph type="body" sz="quarter" idx="40" hasCustomPrompt="1"/>
          </p:nvPr>
        </p:nvSpPr>
        <p:spPr>
          <a:xfrm>
            <a:off x="8612884" y="1851549"/>
            <a:ext cx="295328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4" name="Text Placeholder 17">
            <a:extLst>
              <a:ext uri="{FF2B5EF4-FFF2-40B4-BE49-F238E27FC236}">
                <a16:creationId xmlns:a16="http://schemas.microsoft.com/office/drawing/2014/main" id="{E40D4F62-AE81-4745-903A-D6A03B46AE63}"/>
              </a:ext>
            </a:extLst>
          </p:cNvPr>
          <p:cNvSpPr>
            <a:spLocks noGrp="1"/>
          </p:cNvSpPr>
          <p:nvPr>
            <p:ph type="body" sz="quarter" idx="49" hasCustomPrompt="1"/>
          </p:nvPr>
        </p:nvSpPr>
        <p:spPr>
          <a:xfrm>
            <a:off x="8072155" y="2462198"/>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6" name="Text Placeholder 17">
            <a:extLst>
              <a:ext uri="{FF2B5EF4-FFF2-40B4-BE49-F238E27FC236}">
                <a16:creationId xmlns:a16="http://schemas.microsoft.com/office/drawing/2014/main" id="{373003D7-67AF-43EA-9BD4-516A2B115B63}"/>
              </a:ext>
            </a:extLst>
          </p:cNvPr>
          <p:cNvSpPr>
            <a:spLocks noGrp="1"/>
          </p:cNvSpPr>
          <p:nvPr>
            <p:ph type="body" sz="quarter" idx="41" hasCustomPrompt="1"/>
          </p:nvPr>
        </p:nvSpPr>
        <p:spPr>
          <a:xfrm>
            <a:off x="8612884" y="2462198"/>
            <a:ext cx="2953283"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5" name="Text Placeholder 17">
            <a:extLst>
              <a:ext uri="{FF2B5EF4-FFF2-40B4-BE49-F238E27FC236}">
                <a16:creationId xmlns:a16="http://schemas.microsoft.com/office/drawing/2014/main" id="{A02D1231-0C1D-462C-A8FC-B51D2315716D}"/>
              </a:ext>
            </a:extLst>
          </p:cNvPr>
          <p:cNvSpPr>
            <a:spLocks noGrp="1"/>
          </p:cNvSpPr>
          <p:nvPr>
            <p:ph type="body" sz="quarter" idx="50" hasCustomPrompt="1"/>
          </p:nvPr>
        </p:nvSpPr>
        <p:spPr>
          <a:xfrm>
            <a:off x="8072155" y="3072846"/>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7" name="Text Placeholder 17">
            <a:extLst>
              <a:ext uri="{FF2B5EF4-FFF2-40B4-BE49-F238E27FC236}">
                <a16:creationId xmlns:a16="http://schemas.microsoft.com/office/drawing/2014/main" id="{510870E6-0564-44BE-A817-3620419AA5CC}"/>
              </a:ext>
            </a:extLst>
          </p:cNvPr>
          <p:cNvSpPr>
            <a:spLocks noGrp="1"/>
          </p:cNvSpPr>
          <p:nvPr>
            <p:ph type="body" sz="quarter" idx="42" hasCustomPrompt="1"/>
          </p:nvPr>
        </p:nvSpPr>
        <p:spPr>
          <a:xfrm>
            <a:off x="8612883" y="3072846"/>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6" name="Text Placeholder 17">
            <a:extLst>
              <a:ext uri="{FF2B5EF4-FFF2-40B4-BE49-F238E27FC236}">
                <a16:creationId xmlns:a16="http://schemas.microsoft.com/office/drawing/2014/main" id="{257913E5-EDE4-4FF4-A0F3-198B45FC3DA4}"/>
              </a:ext>
            </a:extLst>
          </p:cNvPr>
          <p:cNvSpPr>
            <a:spLocks noGrp="1"/>
          </p:cNvSpPr>
          <p:nvPr>
            <p:ph type="body" sz="quarter" idx="51" hasCustomPrompt="1"/>
          </p:nvPr>
        </p:nvSpPr>
        <p:spPr>
          <a:xfrm>
            <a:off x="8072155" y="3683495"/>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8" name="Text Placeholder 17">
            <a:extLst>
              <a:ext uri="{FF2B5EF4-FFF2-40B4-BE49-F238E27FC236}">
                <a16:creationId xmlns:a16="http://schemas.microsoft.com/office/drawing/2014/main" id="{3C2B21C7-12DA-437F-8ECC-73A6B1766478}"/>
              </a:ext>
            </a:extLst>
          </p:cNvPr>
          <p:cNvSpPr>
            <a:spLocks noGrp="1"/>
          </p:cNvSpPr>
          <p:nvPr>
            <p:ph type="body" sz="quarter" idx="43" hasCustomPrompt="1"/>
          </p:nvPr>
        </p:nvSpPr>
        <p:spPr>
          <a:xfrm>
            <a:off x="8612883" y="3683495"/>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7" name="Text Placeholder 17">
            <a:extLst>
              <a:ext uri="{FF2B5EF4-FFF2-40B4-BE49-F238E27FC236}">
                <a16:creationId xmlns:a16="http://schemas.microsoft.com/office/drawing/2014/main" id="{0976B7B1-9D18-4B5E-A0B1-80C07D8E99DF}"/>
              </a:ext>
            </a:extLst>
          </p:cNvPr>
          <p:cNvSpPr>
            <a:spLocks noGrp="1"/>
          </p:cNvSpPr>
          <p:nvPr>
            <p:ph type="body" sz="quarter" idx="52" hasCustomPrompt="1"/>
          </p:nvPr>
        </p:nvSpPr>
        <p:spPr>
          <a:xfrm>
            <a:off x="8072155" y="4294143"/>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99" name="Text Placeholder 17">
            <a:extLst>
              <a:ext uri="{FF2B5EF4-FFF2-40B4-BE49-F238E27FC236}">
                <a16:creationId xmlns:a16="http://schemas.microsoft.com/office/drawing/2014/main" id="{CF0401DD-7BE0-4E15-BDCF-EE403CF9FBD2}"/>
              </a:ext>
            </a:extLst>
          </p:cNvPr>
          <p:cNvSpPr>
            <a:spLocks noGrp="1"/>
          </p:cNvSpPr>
          <p:nvPr>
            <p:ph type="body" sz="quarter" idx="44" hasCustomPrompt="1"/>
          </p:nvPr>
        </p:nvSpPr>
        <p:spPr>
          <a:xfrm>
            <a:off x="8612883" y="4294143"/>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8" name="Text Placeholder 17">
            <a:extLst>
              <a:ext uri="{FF2B5EF4-FFF2-40B4-BE49-F238E27FC236}">
                <a16:creationId xmlns:a16="http://schemas.microsoft.com/office/drawing/2014/main" id="{1F5D2CF0-423D-4939-8DE3-1AA68EDB7586}"/>
              </a:ext>
            </a:extLst>
          </p:cNvPr>
          <p:cNvSpPr>
            <a:spLocks noGrp="1"/>
          </p:cNvSpPr>
          <p:nvPr>
            <p:ph type="body" sz="quarter" idx="53" hasCustomPrompt="1"/>
          </p:nvPr>
        </p:nvSpPr>
        <p:spPr>
          <a:xfrm>
            <a:off x="8072155" y="4904792"/>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100" name="Text Placeholder 17">
            <a:extLst>
              <a:ext uri="{FF2B5EF4-FFF2-40B4-BE49-F238E27FC236}">
                <a16:creationId xmlns:a16="http://schemas.microsoft.com/office/drawing/2014/main" id="{AA9D3C91-3114-4A3B-9D9B-F25C1051E92A}"/>
              </a:ext>
            </a:extLst>
          </p:cNvPr>
          <p:cNvSpPr>
            <a:spLocks noGrp="1"/>
          </p:cNvSpPr>
          <p:nvPr>
            <p:ph type="body" sz="quarter" idx="45" hasCustomPrompt="1"/>
          </p:nvPr>
        </p:nvSpPr>
        <p:spPr>
          <a:xfrm>
            <a:off x="8612883" y="4904792"/>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sp>
        <p:nvSpPr>
          <p:cNvPr id="109" name="Text Placeholder 17">
            <a:extLst>
              <a:ext uri="{FF2B5EF4-FFF2-40B4-BE49-F238E27FC236}">
                <a16:creationId xmlns:a16="http://schemas.microsoft.com/office/drawing/2014/main" id="{ACAA83E5-6412-44A1-9D36-0ABCB1951DB2}"/>
              </a:ext>
            </a:extLst>
          </p:cNvPr>
          <p:cNvSpPr>
            <a:spLocks noGrp="1"/>
          </p:cNvSpPr>
          <p:nvPr>
            <p:ph type="body" sz="quarter" idx="54" hasCustomPrompt="1"/>
          </p:nvPr>
        </p:nvSpPr>
        <p:spPr>
          <a:xfrm>
            <a:off x="8072155" y="5515439"/>
            <a:ext cx="540729" cy="485340"/>
          </a:xfrm>
          <a:prstGeom prst="rect">
            <a:avLst/>
          </a:prstGeom>
        </p:spPr>
        <p:txBody>
          <a:bodyPr anchor="ctr"/>
          <a:lstStyle>
            <a:lvl1pPr marL="0" marR="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lang="en-US" sz="1600" b="0" kern="0" dirty="0">
                <a:gradFill>
                  <a:gsLst>
                    <a:gs pos="0">
                      <a:schemeClr val="accent4"/>
                    </a:gs>
                    <a:gs pos="32830">
                      <a:schemeClr val="accent1"/>
                    </a:gs>
                    <a:gs pos="66000">
                      <a:schemeClr val="accent2"/>
                    </a:gs>
                    <a:gs pos="100000">
                      <a:schemeClr val="accent6"/>
                    </a:gs>
                  </a:gsLst>
                  <a:lin ang="18900000" scaled="0"/>
                </a:gradFill>
                <a:latin typeface="Meiryo UI" panose="020B0604030504040204" pitchFamily="50" charset="-128"/>
                <a:ea typeface="Meiryo UI" panose="020B0604030504040204" pitchFamily="50" charset="-128"/>
                <a:cs typeface="+mn-cs"/>
              </a:defRPr>
            </a:lvl1pPr>
          </a:lstStyle>
          <a:p>
            <a:pPr marL="0" marR="0" lvl="0" indent="0" algn="ctr" defTabSz="228463"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noProof="0"/>
              <a:t>##</a:t>
            </a:r>
          </a:p>
        </p:txBody>
      </p:sp>
      <p:sp>
        <p:nvSpPr>
          <p:cNvPr id="101" name="Text Placeholder 17">
            <a:extLst>
              <a:ext uri="{FF2B5EF4-FFF2-40B4-BE49-F238E27FC236}">
                <a16:creationId xmlns:a16="http://schemas.microsoft.com/office/drawing/2014/main" id="{8EB673C5-3A05-41C5-A4ED-69D958173678}"/>
              </a:ext>
            </a:extLst>
          </p:cNvPr>
          <p:cNvSpPr>
            <a:spLocks noGrp="1"/>
          </p:cNvSpPr>
          <p:nvPr>
            <p:ph type="body" sz="quarter" idx="46" hasCustomPrompt="1"/>
          </p:nvPr>
        </p:nvSpPr>
        <p:spPr>
          <a:xfrm>
            <a:off x="8612883" y="5515439"/>
            <a:ext cx="2953397" cy="485340"/>
          </a:xfrm>
          <a:prstGeom prst="rect">
            <a:avLst/>
          </a:prstGeom>
        </p:spPr>
        <p:txBody>
          <a:bodyPr anchor="ctr"/>
          <a:lstStyle>
            <a:lvl1pPr>
              <a:spcAft>
                <a:spcPts val="0"/>
              </a:spcAft>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a:r>
              <a:rPr lang="en-US" noProof="0"/>
              <a:t>Insert agenda item</a:t>
            </a:r>
          </a:p>
        </p:txBody>
      </p:sp>
      <p:pic>
        <p:nvPicPr>
          <p:cNvPr id="43" name="Picture 42" descr="Accenture Song">
            <a:extLst>
              <a:ext uri="{FF2B5EF4-FFF2-40B4-BE49-F238E27FC236}">
                <a16:creationId xmlns:a16="http://schemas.microsoft.com/office/drawing/2014/main" id="{16AE2BA6-469C-4B9B-81A6-A96336D47B44}"/>
              </a:ext>
            </a:extLst>
          </p:cNvPr>
          <p:cNvPicPr>
            <a:picLocks noChangeAspect="1"/>
          </p:cNvPicPr>
          <p:nvPr userDrawn="1"/>
        </p:nvPicPr>
        <p:blipFill>
          <a:blip r:embed="rId3"/>
          <a:srcRect/>
          <a:stretch/>
        </p:blipFill>
        <p:spPr>
          <a:xfrm>
            <a:off x="583282" y="6375594"/>
            <a:ext cx="1280771" cy="214760"/>
          </a:xfrm>
          <a:prstGeom prst="rect">
            <a:avLst/>
          </a:prstGeom>
        </p:spPr>
      </p:pic>
      <p:sp>
        <p:nvSpPr>
          <p:cNvPr id="42" name="Slide Number">
            <a:extLst>
              <a:ext uri="{FF2B5EF4-FFF2-40B4-BE49-F238E27FC236}">
                <a16:creationId xmlns:a16="http://schemas.microsoft.com/office/drawing/2014/main" id="{1A82F119-86C6-49E6-91F6-CA084F069219}"/>
              </a:ext>
            </a:extLst>
          </p:cNvPr>
          <p:cNvSpPr>
            <a:spLocks noGrp="1"/>
          </p:cNvSpPr>
          <p:nvPr>
            <p:ph type="sldNum" sz="quarter" idx="2"/>
          </p:nvPr>
        </p:nvSpPr>
        <p:spPr>
          <a:xfrm>
            <a:off x="11910541" y="6699845"/>
            <a:ext cx="247262" cy="132523"/>
          </a:xfrm>
          <a:prstGeom prst="rect">
            <a:avLst/>
          </a:prstGeom>
        </p:spPr>
        <p:txBody>
          <a:bodyPr/>
          <a:lstStyle>
            <a:lvl1pPr>
              <a:defRPr>
                <a:latin typeface="+mn-lt"/>
              </a:defRPr>
            </a:lvl1pPr>
          </a:lstStyle>
          <a:p>
            <a:fld id="{86CB4B4D-7CA3-9044-876B-883B54F8677D}" type="slidenum">
              <a:rPr lang="en-US" noProof="0" smtClean="0"/>
              <a:pPr/>
              <a:t>‹#›</a:t>
            </a:fld>
            <a:endParaRPr lang="en-US" noProof="0"/>
          </a:p>
        </p:txBody>
      </p:sp>
      <p:sp>
        <p:nvSpPr>
          <p:cNvPr id="44" name="Footer Placeholder 2">
            <a:extLst>
              <a:ext uri="{FF2B5EF4-FFF2-40B4-BE49-F238E27FC236}">
                <a16:creationId xmlns:a16="http://schemas.microsoft.com/office/drawing/2014/main" id="{7FEDC007-6DE5-41A6-B465-CCF814AE0907}"/>
              </a:ext>
            </a:extLst>
          </p:cNvPr>
          <p:cNvSpPr>
            <a:spLocks noGrp="1"/>
          </p:cNvSpPr>
          <p:nvPr>
            <p:ph type="ftr" sz="quarter" idx="3"/>
          </p:nvPr>
        </p:nvSpPr>
        <p:spPr>
          <a:xfrm>
            <a:off x="8721743" y="6699845"/>
            <a:ext cx="3175200" cy="132523"/>
          </a:xfrm>
          <a:prstGeom prst="rect">
            <a:avLst/>
          </a:prstGeom>
        </p:spPr>
        <p:txBody>
          <a:bodyPr lIns="0" tIns="0" rIns="0" bIns="0"/>
          <a:lstStyle>
            <a:lvl1pPr algn="r">
              <a:defRPr sz="800">
                <a:solidFill>
                  <a:schemeClr val="tx1">
                    <a:alpha val="40000"/>
                  </a:schemeClr>
                </a:solidFill>
                <a:latin typeface="+mn-lt"/>
              </a:defRPr>
            </a:lvl1pPr>
          </a:lstStyle>
          <a:p>
            <a:r>
              <a:rPr lang="en-US" noProof="0"/>
              <a:t>Copyright © 2024 Accenture. All rights reserved.</a:t>
            </a:r>
          </a:p>
        </p:txBody>
      </p:sp>
    </p:spTree>
    <p:extLst>
      <p:ext uri="{BB962C8B-B14F-4D97-AF65-F5344CB8AC3E}">
        <p14:creationId xmlns:p14="http://schemas.microsoft.com/office/powerpoint/2010/main" val="47791754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3_Content slide 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39A2-2F4E-4DBC-B29B-827269109EEA}"/>
              </a:ext>
            </a:extLst>
          </p:cNvPr>
          <p:cNvSpPr>
            <a:spLocks noGrp="1"/>
          </p:cNvSpPr>
          <p:nvPr>
            <p:ph type="title" hasCustomPrompt="1"/>
          </p:nvPr>
        </p:nvSpPr>
        <p:spPr>
          <a:xfrm>
            <a:off x="198570" y="128919"/>
            <a:ext cx="7902390" cy="473516"/>
          </a:xfrm>
        </p:spPr>
        <p:txBody>
          <a:bodyPr/>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noProof="0"/>
              <a:t>Headline here</a:t>
            </a:r>
          </a:p>
        </p:txBody>
      </p:sp>
      <p:sp>
        <p:nvSpPr>
          <p:cNvPr id="8" name="Text Placeholder 13">
            <a:extLst>
              <a:ext uri="{FF2B5EF4-FFF2-40B4-BE49-F238E27FC236}">
                <a16:creationId xmlns:a16="http://schemas.microsoft.com/office/drawing/2014/main" id="{5EA42CFE-A4C1-4E67-84C6-D599BA8647C6}"/>
              </a:ext>
            </a:extLst>
          </p:cNvPr>
          <p:cNvSpPr>
            <a:spLocks noGrp="1"/>
          </p:cNvSpPr>
          <p:nvPr>
            <p:ph type="body" sz="quarter" idx="13" hasCustomPrompt="1"/>
          </p:nvPr>
        </p:nvSpPr>
        <p:spPr>
          <a:xfrm>
            <a:off x="209484" y="653973"/>
            <a:ext cx="7894034" cy="285846"/>
          </a:xfrm>
          <a:prstGeom prst="rect">
            <a:avLst/>
          </a:prstGeom>
        </p:spPr>
        <p:txBody>
          <a:bodyPr lIns="0" tIns="0" rIns="0" bIns="0" anchor="t"/>
          <a:lstStyle>
            <a:lvl1pPr>
              <a:defRPr lang="pl-PL" sz="1799" b="0" kern="1200" dirty="0">
                <a:solidFill>
                  <a:schemeClr val="tx1"/>
                </a:solidFill>
                <a:latin typeface="+mn-lt"/>
                <a:ea typeface="+mn-ea"/>
                <a:cs typeface="+mn-cs"/>
              </a:defRPr>
            </a:lvl1pPr>
            <a:lvl2pPr>
              <a:defRPr>
                <a:solidFill>
                  <a:schemeClr val="tx1">
                    <a:lumMod val="75000"/>
                    <a:lumOff val="25000"/>
                  </a:schemeClr>
                </a:solidFill>
                <a:latin typeface="Meiryo UI" panose="020B0604030504040204" pitchFamily="50" charset="-128"/>
                <a:ea typeface="Meiryo UI" panose="020B0604030504040204" pitchFamily="50" charset="-128"/>
              </a:defRPr>
            </a:lvl2pPr>
          </a:lstStyle>
          <a:p>
            <a:pPr lvl="1"/>
            <a:r>
              <a:rPr lang="en-US" noProof="0"/>
              <a:t>Subline here</a:t>
            </a:r>
          </a:p>
        </p:txBody>
      </p:sp>
      <p:pic>
        <p:nvPicPr>
          <p:cNvPr id="7" name="Picture 6">
            <a:extLst>
              <a:ext uri="{FF2B5EF4-FFF2-40B4-BE49-F238E27FC236}">
                <a16:creationId xmlns:a16="http://schemas.microsoft.com/office/drawing/2014/main" id="{5D4CED20-903E-4FA2-874A-7A0FB81D916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08093" y="0"/>
            <a:ext cx="3983908" cy="6858000"/>
          </a:xfrm>
          <a:prstGeom prst="rect">
            <a:avLst/>
          </a:prstGeom>
        </p:spPr>
      </p:pic>
      <p:sp>
        <p:nvSpPr>
          <p:cNvPr id="14" name="Slide Number">
            <a:extLst>
              <a:ext uri="{FF2B5EF4-FFF2-40B4-BE49-F238E27FC236}">
                <a16:creationId xmlns:a16="http://schemas.microsoft.com/office/drawing/2014/main" id="{3B9F8661-DD48-4AEF-BF3D-52A584EC301D}"/>
              </a:ext>
            </a:extLst>
          </p:cNvPr>
          <p:cNvSpPr txBox="1">
            <a:spLocks/>
          </p:cNvSpPr>
          <p:nvPr userDrawn="1"/>
        </p:nvSpPr>
        <p:spPr>
          <a:xfrm>
            <a:off x="11790851" y="6699845"/>
            <a:ext cx="247262" cy="132523"/>
          </a:xfrm>
          <a:prstGeom prst="rect">
            <a:avLst/>
          </a:prstGeom>
        </p:spPr>
        <p:txBody>
          <a:bodyPr lIns="71938" tIns="0" rIns="0" bIns="0"/>
          <a:lstStyle>
            <a:defPPr>
              <a:defRPr lang="en-US"/>
            </a:defPPr>
            <a:lvl1pPr algn="r" rtl="0" fontAlgn="base">
              <a:spcBef>
                <a:spcPct val="0"/>
              </a:spcBef>
              <a:spcAft>
                <a:spcPct val="0"/>
              </a:spcAft>
              <a:defRPr sz="800" kern="1200">
                <a:solidFill>
                  <a:schemeClr val="tx1"/>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fld id="{86CB4B4D-7CA3-9044-876B-883B54F8677D}" type="slidenum">
              <a:rPr lang="en-US" sz="800" smtClean="0"/>
              <a:pPr/>
              <a:t>‹#›</a:t>
            </a:fld>
            <a:endParaRPr lang="en-US" sz="800"/>
          </a:p>
        </p:txBody>
      </p:sp>
      <p:sp>
        <p:nvSpPr>
          <p:cNvPr id="15" name="Footer Placeholder 2">
            <a:extLst>
              <a:ext uri="{FF2B5EF4-FFF2-40B4-BE49-F238E27FC236}">
                <a16:creationId xmlns:a16="http://schemas.microsoft.com/office/drawing/2014/main" id="{D5A0F2A0-F01B-44E6-A9FD-694E83820834}"/>
              </a:ext>
            </a:extLst>
          </p:cNvPr>
          <p:cNvSpPr txBox="1">
            <a:spLocks/>
          </p:cNvSpPr>
          <p:nvPr userDrawn="1"/>
        </p:nvSpPr>
        <p:spPr>
          <a:xfrm>
            <a:off x="8602052" y="6699845"/>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2023 Accenture. All rights reserved.</a:t>
            </a:r>
          </a:p>
        </p:txBody>
      </p:sp>
    </p:spTree>
    <p:extLst>
      <p:ext uri="{BB962C8B-B14F-4D97-AF65-F5344CB8AC3E}">
        <p14:creationId xmlns:p14="http://schemas.microsoft.com/office/powerpoint/2010/main" val="1611559604"/>
      </p:ext>
    </p:extLst>
  </p:cSld>
  <p:clrMapOvr>
    <a:masterClrMapping/>
  </p:clrMapOvr>
  <p:extLst>
    <p:ext uri="{DCECCB84-F9BA-43D5-87BE-67443E8EF086}">
      <p15:sldGuideLst xmlns:p15="http://schemas.microsoft.com/office/powerpoint/2012/main"/>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4B4F0E-9547-E748-9AC8-7149756CD977}"/>
              </a:ext>
            </a:extLst>
          </p:cNvPr>
          <p:cNvSpPr>
            <a:spLocks noGrp="1"/>
          </p:cNvSpPr>
          <p:nvPr>
            <p:ph type="title"/>
          </p:nvPr>
        </p:nvSpPr>
        <p:spPr>
          <a:xfrm>
            <a:off x="334964" y="283100"/>
            <a:ext cx="11522075" cy="549273"/>
          </a:xfrm>
          <a:prstGeom prst="rect">
            <a:avLst/>
          </a:prstGeom>
        </p:spPr>
        <p:txBody>
          <a:bodyPr anchor="b">
            <a:normAutofit/>
          </a:bodyPr>
          <a:lstStyle>
            <a:lvl1pPr>
              <a:defRPr sz="3198" b="1" i="0">
                <a:latin typeface="Meiryo UI" panose="020B0604030504040204" pitchFamily="50" charset="-128"/>
                <a:ea typeface="Meiryo UI" panose="020B0604030504040204" pitchFamily="50" charset="-128"/>
              </a:defRPr>
            </a:lvl1pPr>
          </a:lstStyle>
          <a:p>
            <a:r>
              <a:rPr kumimoji="1" lang="ja-JP" altLang="en-US"/>
              <a:t>マスター タイトルの書式設定</a:t>
            </a:r>
          </a:p>
        </p:txBody>
      </p:sp>
      <p:sp>
        <p:nvSpPr>
          <p:cNvPr id="6" name="テキスト プレースホルダー 2">
            <a:extLst>
              <a:ext uri="{FF2B5EF4-FFF2-40B4-BE49-F238E27FC236}">
                <a16:creationId xmlns:a16="http://schemas.microsoft.com/office/drawing/2014/main" id="{CD10027D-4406-4510-9814-E422E7B4D39B}"/>
              </a:ext>
            </a:extLst>
          </p:cNvPr>
          <p:cNvSpPr>
            <a:spLocks noGrp="1"/>
          </p:cNvSpPr>
          <p:nvPr>
            <p:ph type="body" idx="1"/>
          </p:nvPr>
        </p:nvSpPr>
        <p:spPr>
          <a:xfrm>
            <a:off x="334964" y="846869"/>
            <a:ext cx="11522075" cy="399888"/>
          </a:xfrm>
          <a:prstGeom prst="rect">
            <a:avLst/>
          </a:prstGeom>
        </p:spPr>
        <p:txBody>
          <a:bodyPr vert="horz" lIns="91440" tIns="45720" rIns="91440" bIns="45720" rtlCol="0">
            <a:spAutoFit/>
          </a:bodyPr>
          <a:lstStyle>
            <a:lvl1pPr marL="0" indent="0">
              <a:buNone/>
              <a:defRPr sz="1999">
                <a:latin typeface="Meiryo UI" panose="020B0604030504040204" pitchFamily="50" charset="-128"/>
                <a:ea typeface="Meiryo UI" panose="020B0604030504040204" pitchFamily="50" charset="-128"/>
              </a:defRPr>
            </a:lvl1pPr>
            <a:lvl2pPr>
              <a:defRPr sz="1599">
                <a:latin typeface="Meiryo UI" panose="020B0604030504040204" pitchFamily="50" charset="-128"/>
                <a:ea typeface="Meiryo UI" panose="020B0604030504040204" pitchFamily="50" charset="-128"/>
              </a:defRPr>
            </a:lvl2pPr>
            <a:lvl3pPr>
              <a:defRPr sz="1399">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
        <p:nvSpPr>
          <p:cNvPr id="3" name="正方形/長方形 2">
            <a:extLst>
              <a:ext uri="{FF2B5EF4-FFF2-40B4-BE49-F238E27FC236}">
                <a16:creationId xmlns:a16="http://schemas.microsoft.com/office/drawing/2014/main" id="{48448ED5-DA28-976C-3CE8-49CEEC316995}"/>
              </a:ext>
            </a:extLst>
          </p:cNvPr>
          <p:cNvSpPr/>
          <p:nvPr userDrawn="1"/>
        </p:nvSpPr>
        <p:spPr>
          <a:xfrm>
            <a:off x="-472629" y="1"/>
            <a:ext cx="304630" cy="549274"/>
          </a:xfrm>
          <a:prstGeom prst="rect">
            <a:avLst/>
          </a:prstGeom>
          <a:solidFill>
            <a:srgbClr val="C80019"/>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89944" tIns="46771" rIns="89944" bIns="46771" rtlCol="0" anchor="ctr"/>
          <a:lstStyle/>
          <a:p>
            <a:pPr algn="ctr"/>
            <a:endParaRPr kumimoji="1" lang="ja-JP" altLang="en-US" sz="1599" b="1">
              <a:solidFill>
                <a:schemeClr val="bg1"/>
              </a:solidFill>
              <a:latin typeface="+mj-ea"/>
              <a:ea typeface="+mj-ea"/>
            </a:endParaRPr>
          </a:p>
        </p:txBody>
      </p:sp>
      <p:sp>
        <p:nvSpPr>
          <p:cNvPr id="5" name="正方形/長方形 4">
            <a:extLst>
              <a:ext uri="{FF2B5EF4-FFF2-40B4-BE49-F238E27FC236}">
                <a16:creationId xmlns:a16="http://schemas.microsoft.com/office/drawing/2014/main" id="{0EED1CB3-CAEA-6220-5C8B-EC5F07DC5EEF}"/>
              </a:ext>
            </a:extLst>
          </p:cNvPr>
          <p:cNvSpPr/>
          <p:nvPr userDrawn="1"/>
        </p:nvSpPr>
        <p:spPr>
          <a:xfrm>
            <a:off x="-472942" y="634057"/>
            <a:ext cx="304630" cy="549274"/>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89944" tIns="46771" rIns="89944" bIns="46771" rtlCol="0" anchor="ctr"/>
          <a:lstStyle/>
          <a:p>
            <a:pPr algn="ctr"/>
            <a:endParaRPr kumimoji="1" lang="ja-JP" altLang="en-US" sz="1599" b="1">
              <a:solidFill>
                <a:schemeClr val="bg1"/>
              </a:solidFill>
              <a:latin typeface="+mj-ea"/>
              <a:ea typeface="+mj-ea"/>
            </a:endParaRPr>
          </a:p>
        </p:txBody>
      </p:sp>
      <p:sp>
        <p:nvSpPr>
          <p:cNvPr id="8" name="正方形/長方形 7">
            <a:extLst>
              <a:ext uri="{FF2B5EF4-FFF2-40B4-BE49-F238E27FC236}">
                <a16:creationId xmlns:a16="http://schemas.microsoft.com/office/drawing/2014/main" id="{10468A50-BCDD-0964-7253-4EC1B0FA7119}"/>
              </a:ext>
            </a:extLst>
          </p:cNvPr>
          <p:cNvSpPr/>
          <p:nvPr userDrawn="1"/>
        </p:nvSpPr>
        <p:spPr>
          <a:xfrm>
            <a:off x="-864295" y="1902167"/>
            <a:ext cx="695983" cy="549274"/>
          </a:xfrm>
          <a:prstGeom prst="rect">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89944" tIns="46771" rIns="89944" bIns="46771" rtlCol="0" anchor="ctr"/>
          <a:lstStyle/>
          <a:p>
            <a:pPr algn="ctr"/>
            <a:endParaRPr kumimoji="1" lang="ja-JP" altLang="en-US" sz="1599" b="1">
              <a:solidFill>
                <a:schemeClr val="bg1"/>
              </a:solidFill>
              <a:latin typeface="+mj-ea"/>
              <a:ea typeface="+mj-ea"/>
            </a:endParaRPr>
          </a:p>
        </p:txBody>
      </p:sp>
      <p:sp>
        <p:nvSpPr>
          <p:cNvPr id="9" name="正方形/長方形 8">
            <a:extLst>
              <a:ext uri="{FF2B5EF4-FFF2-40B4-BE49-F238E27FC236}">
                <a16:creationId xmlns:a16="http://schemas.microsoft.com/office/drawing/2014/main" id="{09FD6C5F-E622-DF57-8DB4-9BA4FC1D2682}"/>
              </a:ext>
            </a:extLst>
          </p:cNvPr>
          <p:cNvSpPr/>
          <p:nvPr userDrawn="1"/>
        </p:nvSpPr>
        <p:spPr>
          <a:xfrm>
            <a:off x="-864295" y="2536221"/>
            <a:ext cx="695983" cy="549274"/>
          </a:xfrm>
          <a:prstGeom prst="rect">
            <a:avLst/>
          </a:prstGeom>
          <a:solidFill>
            <a:srgbClr val="C8C8C8"/>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89944" tIns="46771" rIns="89944" bIns="46771" rtlCol="0" anchor="ctr"/>
          <a:lstStyle/>
          <a:p>
            <a:pPr algn="ctr"/>
            <a:endParaRPr kumimoji="1" lang="ja-JP" altLang="en-US" sz="1599" b="1">
              <a:solidFill>
                <a:schemeClr val="bg1"/>
              </a:solidFill>
              <a:latin typeface="+mj-ea"/>
              <a:ea typeface="+mj-ea"/>
            </a:endParaRPr>
          </a:p>
        </p:txBody>
      </p:sp>
      <p:sp>
        <p:nvSpPr>
          <p:cNvPr id="10" name="正方形/長方形 9">
            <a:extLst>
              <a:ext uri="{FF2B5EF4-FFF2-40B4-BE49-F238E27FC236}">
                <a16:creationId xmlns:a16="http://schemas.microsoft.com/office/drawing/2014/main" id="{0D77D8D0-F897-50E7-DEF9-787B1F467D54}"/>
              </a:ext>
            </a:extLst>
          </p:cNvPr>
          <p:cNvSpPr/>
          <p:nvPr userDrawn="1"/>
        </p:nvSpPr>
        <p:spPr>
          <a:xfrm>
            <a:off x="-864295" y="3170278"/>
            <a:ext cx="695983" cy="54927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89944" tIns="46771" rIns="89944" bIns="46771" rtlCol="0" anchor="ctr"/>
          <a:lstStyle/>
          <a:p>
            <a:pPr algn="ctr"/>
            <a:endParaRPr kumimoji="1" lang="ja-JP" altLang="en-US" sz="1599" b="1">
              <a:solidFill>
                <a:schemeClr val="bg1"/>
              </a:solidFill>
              <a:latin typeface="+mj-ea"/>
              <a:ea typeface="+mj-ea"/>
            </a:endParaRPr>
          </a:p>
        </p:txBody>
      </p:sp>
      <p:sp>
        <p:nvSpPr>
          <p:cNvPr id="11" name="正方形/長方形 10">
            <a:extLst>
              <a:ext uri="{FF2B5EF4-FFF2-40B4-BE49-F238E27FC236}">
                <a16:creationId xmlns:a16="http://schemas.microsoft.com/office/drawing/2014/main" id="{4AE326AF-A4AC-F765-FFDC-A6DF98B881E9}"/>
              </a:ext>
            </a:extLst>
          </p:cNvPr>
          <p:cNvSpPr/>
          <p:nvPr userDrawn="1"/>
        </p:nvSpPr>
        <p:spPr>
          <a:xfrm>
            <a:off x="-864295" y="1"/>
            <a:ext cx="304630" cy="549274"/>
          </a:xfrm>
          <a:prstGeom prst="rect">
            <a:avLst/>
          </a:prstGeom>
          <a:solidFill>
            <a:srgbClr val="460073"/>
          </a:solidFill>
          <a:ln w="12700" cap="flat" cmpd="sng" algn="ctr">
            <a:noFill/>
            <a:prstDash val="solid"/>
            <a:miter lim="800000"/>
          </a:ln>
          <a:effectLst/>
        </p:spPr>
        <p:txBody>
          <a:bodyPr vert="horz" wrap="none" rtlCol="0" anchor="ctr"/>
          <a:lstStyle/>
          <a:p>
            <a:pPr marL="0" marR="0" lvl="0" indent="0" algn="ctr" defTabSz="1353786" eaLnBrk="1" fontAlgn="auto" latinLnBrk="0" hangingPunct="1">
              <a:lnSpc>
                <a:spcPct val="100000"/>
              </a:lnSpc>
              <a:spcBef>
                <a:spcPts val="0"/>
              </a:spcBef>
              <a:spcAft>
                <a:spcPts val="0"/>
              </a:spcAft>
              <a:buClrTx/>
              <a:buSzTx/>
              <a:buFontTx/>
              <a:buNone/>
              <a:tabLst/>
              <a:defRPr/>
            </a:pPr>
            <a:endParaRPr kumimoji="1" lang="ja-JP" altLang="en-US" sz="1399" b="0" i="0" u="none" strike="noStrike" kern="0" cap="none" spc="0" normalizeH="0" baseline="0" noProof="0">
              <a:ln>
                <a:noFill/>
              </a:ln>
              <a:solidFill>
                <a:srgbClr val="FFFFFF"/>
              </a:solidFill>
              <a:effectLst/>
              <a:uLnTx/>
              <a:uFillTx/>
              <a:latin typeface="+mn-ea"/>
              <a:cs typeface="Meiryo UI" panose="020B0604030504040204" pitchFamily="50" charset="-128"/>
              <a:sym typeface="ヒラギノ角ゴ Std W8"/>
            </a:endParaRPr>
          </a:p>
        </p:txBody>
      </p:sp>
      <p:sp>
        <p:nvSpPr>
          <p:cNvPr id="12" name="正方形/長方形 11">
            <a:extLst>
              <a:ext uri="{FF2B5EF4-FFF2-40B4-BE49-F238E27FC236}">
                <a16:creationId xmlns:a16="http://schemas.microsoft.com/office/drawing/2014/main" id="{3D72429D-BFB8-4CEA-15E6-7BC8A04A6BA6}"/>
              </a:ext>
            </a:extLst>
          </p:cNvPr>
          <p:cNvSpPr/>
          <p:nvPr userDrawn="1"/>
        </p:nvSpPr>
        <p:spPr>
          <a:xfrm>
            <a:off x="-864295" y="634057"/>
            <a:ext cx="304630" cy="549274"/>
          </a:xfrm>
          <a:prstGeom prst="rect">
            <a:avLst/>
          </a:prstGeom>
          <a:solidFill>
            <a:srgbClr val="0041F0"/>
          </a:solidFill>
          <a:ln w="12700" cap="flat" cmpd="sng" algn="ctr">
            <a:noFill/>
            <a:prstDash val="solid"/>
            <a:miter lim="800000"/>
          </a:ln>
          <a:effectLst/>
        </p:spPr>
        <p:txBody>
          <a:bodyPr vert="horz" wrap="none" rtlCol="0" anchor="ctr"/>
          <a:lstStyle/>
          <a:p>
            <a:pPr marL="0" marR="0" lvl="0" indent="0" algn="ctr" defTabSz="1353786" eaLnBrk="1" fontAlgn="auto" latinLnBrk="0" hangingPunct="1">
              <a:lnSpc>
                <a:spcPct val="100000"/>
              </a:lnSpc>
              <a:spcBef>
                <a:spcPts val="0"/>
              </a:spcBef>
              <a:spcAft>
                <a:spcPts val="0"/>
              </a:spcAft>
              <a:buClrTx/>
              <a:buSzTx/>
              <a:buFontTx/>
              <a:buNone/>
              <a:tabLst/>
              <a:defRPr/>
            </a:pPr>
            <a:endParaRPr kumimoji="1" lang="ja-JP" altLang="en-US" sz="1399" b="0" i="0" u="none" strike="noStrike" kern="0" cap="none" spc="0" normalizeH="0" baseline="0" noProof="0">
              <a:ln>
                <a:noFill/>
              </a:ln>
              <a:solidFill>
                <a:srgbClr val="FFFFFF"/>
              </a:solidFill>
              <a:effectLst/>
              <a:uLnTx/>
              <a:uFillTx/>
              <a:latin typeface="+mn-ea"/>
              <a:cs typeface="Meiryo UI" panose="020B0604030504040204" pitchFamily="50" charset="-128"/>
              <a:sym typeface="ヒラギノ角ゴ Std W8"/>
            </a:endParaRPr>
          </a:p>
        </p:txBody>
      </p:sp>
      <p:sp>
        <p:nvSpPr>
          <p:cNvPr id="13" name="正方形/長方形 12">
            <a:extLst>
              <a:ext uri="{FF2B5EF4-FFF2-40B4-BE49-F238E27FC236}">
                <a16:creationId xmlns:a16="http://schemas.microsoft.com/office/drawing/2014/main" id="{49F51481-6C4D-0DD4-28DC-A2BBCCB49966}"/>
              </a:ext>
            </a:extLst>
          </p:cNvPr>
          <p:cNvSpPr/>
          <p:nvPr userDrawn="1"/>
        </p:nvSpPr>
        <p:spPr>
          <a:xfrm>
            <a:off x="-864295" y="1268112"/>
            <a:ext cx="304630" cy="549274"/>
          </a:xfrm>
          <a:prstGeom prst="rect">
            <a:avLst/>
          </a:prstGeom>
          <a:solidFill>
            <a:srgbClr val="F3DDFF"/>
          </a:solidFill>
          <a:ln w="12700" cap="flat" cmpd="sng" algn="ctr">
            <a:noFill/>
            <a:prstDash val="solid"/>
            <a:miter lim="800000"/>
          </a:ln>
          <a:effectLst/>
        </p:spPr>
        <p:txBody>
          <a:bodyPr vert="horz" wrap="none" rtlCol="0" anchor="ctr"/>
          <a:lstStyle/>
          <a:p>
            <a:pPr algn="ctr" defTabSz="1353786"/>
            <a:endParaRPr lang="ja-JP" altLang="en-US" sz="1399" b="1" u="sng" kern="0">
              <a:solidFill>
                <a:srgbClr val="A100FF"/>
              </a:solidFill>
              <a:effectLst>
                <a:outerShdw blurRad="38100" dist="38100" dir="2700000" algn="tl">
                  <a:schemeClr val="bg1"/>
                </a:outerShdw>
              </a:effectLst>
              <a:latin typeface="+mn-ea"/>
              <a:cs typeface="Arial" panose="020B0604020202020204" pitchFamily="34" charset="0"/>
              <a:sym typeface="ヒラギノ角ゴ Std W8"/>
            </a:endParaRPr>
          </a:p>
        </p:txBody>
      </p:sp>
      <p:sp>
        <p:nvSpPr>
          <p:cNvPr id="14" name="正方形/長方形 13">
            <a:extLst>
              <a:ext uri="{FF2B5EF4-FFF2-40B4-BE49-F238E27FC236}">
                <a16:creationId xmlns:a16="http://schemas.microsoft.com/office/drawing/2014/main" id="{A105EA83-D5EC-479F-4EC3-A1C469AD40C0}"/>
              </a:ext>
            </a:extLst>
          </p:cNvPr>
          <p:cNvSpPr/>
          <p:nvPr userDrawn="1"/>
        </p:nvSpPr>
        <p:spPr>
          <a:xfrm>
            <a:off x="-472942" y="1268112"/>
            <a:ext cx="304630" cy="549274"/>
          </a:xfrm>
          <a:prstGeom prst="rect">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89944" tIns="46771" rIns="89944" bIns="46771" rtlCol="0" anchor="ctr"/>
          <a:lstStyle/>
          <a:p>
            <a:pPr algn="ctr"/>
            <a:endParaRPr kumimoji="1" lang="ja-JP" altLang="en-US" sz="1599" b="1">
              <a:solidFill>
                <a:schemeClr val="bg1"/>
              </a:solidFill>
              <a:latin typeface="+mj-ea"/>
              <a:ea typeface="+mj-ea"/>
            </a:endParaRPr>
          </a:p>
        </p:txBody>
      </p:sp>
      <p:sp>
        <p:nvSpPr>
          <p:cNvPr id="4" name="正方形/長方形 3">
            <a:extLst>
              <a:ext uri="{FF2B5EF4-FFF2-40B4-BE49-F238E27FC236}">
                <a16:creationId xmlns:a16="http://schemas.microsoft.com/office/drawing/2014/main" id="{E5330711-FB55-AB6E-D7CE-6087D486C9CF}"/>
              </a:ext>
            </a:extLst>
          </p:cNvPr>
          <p:cNvSpPr/>
          <p:nvPr userDrawn="1"/>
        </p:nvSpPr>
        <p:spPr>
          <a:xfrm>
            <a:off x="-864297" y="3813526"/>
            <a:ext cx="695984" cy="1157910"/>
          </a:xfrm>
          <a:prstGeom prst="rect">
            <a:avLst/>
          </a:prstGeom>
          <a:solidFill>
            <a:srgbClr val="D6313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5978" tIns="45691" rIns="35978" bIns="45691" numCol="1" spcCol="0" rtlCol="0" fromWordArt="0" anchor="ctr" anchorCtr="0" forceAA="0" compatLnSpc="1">
            <a:prstTxWarp prst="textNoShape">
              <a:avLst/>
            </a:prstTxWarp>
            <a:noAutofit/>
          </a:bodyPr>
          <a:lstStyle/>
          <a:p>
            <a:pPr algn="ctr"/>
            <a:endParaRPr lang="ja-JP" altLang="en-US" sz="1800" b="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248938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 4">
    <p:spTree>
      <p:nvGrpSpPr>
        <p:cNvPr id="1" name=""/>
        <p:cNvGrpSpPr/>
        <p:nvPr/>
      </p:nvGrpSpPr>
      <p:grpSpPr>
        <a:xfrm>
          <a:off x="0" y="0"/>
          <a:ext cx="0" cy="0"/>
          <a:chOff x="0" y="0"/>
          <a:chExt cx="0" cy="0"/>
        </a:xfrm>
      </p:grpSpPr>
      <p:pic>
        <p:nvPicPr>
          <p:cNvPr id="8" name="Picture 7" descr="A picture containing match, night sky&#10;&#10;Description automatically generated">
            <a:extLst>
              <a:ext uri="{FF2B5EF4-FFF2-40B4-BE49-F238E27FC236}">
                <a16:creationId xmlns:a16="http://schemas.microsoft.com/office/drawing/2014/main" id="{91C05E21-C563-8E41-9E1E-9F14E7E03F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a:stretch/>
        </p:blipFill>
        <p:spPr>
          <a:xfrm>
            <a:off x="179401" y="180000"/>
            <a:ext cx="11833200" cy="2861780"/>
          </a:xfrm>
          <a:prstGeom prst="rect">
            <a:avLst/>
          </a:prstGeom>
        </p:spPr>
      </p:pic>
      <p:pic>
        <p:nvPicPr>
          <p:cNvPr id="22" name="Picture 21">
            <a:extLst>
              <a:ext uri="{FF2B5EF4-FFF2-40B4-BE49-F238E27FC236}">
                <a16:creationId xmlns:a16="http://schemas.microsoft.com/office/drawing/2014/main" id="{3596EA85-9168-ED48-A8D0-1B8892BCB7E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385303" y="2224535"/>
            <a:ext cx="3420000" cy="1620632"/>
          </a:xfrm>
          <a:prstGeom prst="rect">
            <a:avLst/>
          </a:prstGeom>
          <a:ln w="44450" cap="sq">
            <a:noFill/>
            <a:miter lim="800000"/>
          </a:ln>
        </p:spPr>
      </p:pic>
      <p:pic>
        <p:nvPicPr>
          <p:cNvPr id="17" name="Picture 16">
            <a:extLst>
              <a:ext uri="{FF2B5EF4-FFF2-40B4-BE49-F238E27FC236}">
                <a16:creationId xmlns:a16="http://schemas.microsoft.com/office/drawing/2014/main" id="{E93A9322-4BFB-CB49-B2EE-CFF3CBC396B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006631" y="2224535"/>
            <a:ext cx="3420000" cy="1620632"/>
          </a:xfrm>
          <a:prstGeom prst="rect">
            <a:avLst/>
          </a:prstGeom>
        </p:spPr>
      </p:pic>
      <p:pic>
        <p:nvPicPr>
          <p:cNvPr id="19" name="Picture 18">
            <a:extLst>
              <a:ext uri="{FF2B5EF4-FFF2-40B4-BE49-F238E27FC236}">
                <a16:creationId xmlns:a16="http://schemas.microsoft.com/office/drawing/2014/main" id="{E18B5C92-D84A-F445-A8E8-2A2C0F5C1D76}"/>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765370" y="2224535"/>
            <a:ext cx="3420000" cy="1620632"/>
          </a:xfrm>
          <a:prstGeom prst="rect">
            <a:avLst/>
          </a:prstGeom>
          <a:ln w="44450" cap="sq">
            <a:noFill/>
            <a:miter lim="800000"/>
          </a:ln>
        </p:spPr>
      </p:pic>
      <p:sp>
        <p:nvSpPr>
          <p:cNvPr id="9" name="Footer Placeholder 3">
            <a:extLst>
              <a:ext uri="{FF2B5EF4-FFF2-40B4-BE49-F238E27FC236}">
                <a16:creationId xmlns:a16="http://schemas.microsoft.com/office/drawing/2014/main" id="{58838826-FB84-2F48-A3A1-E25614537CF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0" name="Slide Number Placeholder 3">
            <a:extLst>
              <a:ext uri="{FF2B5EF4-FFF2-40B4-BE49-F238E27FC236}">
                <a16:creationId xmlns:a16="http://schemas.microsoft.com/office/drawing/2014/main" id="{3DF59896-0AD1-444C-AD73-7820DFE76268}"/>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194380199"/>
      </p:ext>
    </p:extLst>
  </p:cSld>
  <p:clrMapOvr>
    <a:masterClrMapping/>
  </p:clrMapOvr>
  <p:extLst>
    <p:ext uri="{DCECCB84-F9BA-43D5-87BE-67443E8EF086}">
      <p15:sldGuideLst xmlns:p15="http://schemas.microsoft.com/office/powerpoint/2012/main">
        <p15:guide id="1" pos="733">
          <p15:clr>
            <a:srgbClr val="FBAE40"/>
          </p15:clr>
        </p15:guide>
        <p15:guide id="2" pos="483">
          <p15:clr>
            <a:srgbClr val="FBAE40"/>
          </p15:clr>
        </p15:guide>
        <p15:guide id="3" pos="7197">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2AEF1BC6-63DD-4E9F-BB2F-D0E5FF06053D}"/>
              </a:ext>
            </a:extLst>
          </p:cNvPr>
          <p:cNvSpPr>
            <a:spLocks noGrp="1"/>
          </p:cNvSpPr>
          <p:nvPr>
            <p:ph type="title"/>
          </p:nvPr>
        </p:nvSpPr>
        <p:spPr>
          <a:xfrm>
            <a:off x="228602" y="205758"/>
            <a:ext cx="11734798" cy="616196"/>
          </a:xfrm>
        </p:spPr>
        <p:txBody>
          <a:bodyPr vert="horz" lIns="91440" tIns="45720" rIns="91440" bIns="45720" rtlCol="0" anchor="ctr">
            <a:noAutofit/>
          </a:bodyPr>
          <a:lstStyle>
            <a:lvl1pPr>
              <a:defRPr kumimoji="1" lang="ja-JP" altLang="en-US" sz="2399" dirty="0"/>
            </a:lvl1pPr>
          </a:lstStyle>
          <a:p>
            <a:pPr lvl="0">
              <a:lnSpc>
                <a:spcPct val="90000"/>
              </a:lnSpc>
            </a:pPr>
            <a:r>
              <a:rPr kumimoji="1" lang="en-US" altLang="ja-JP"/>
              <a:t>Click to edit Master title style</a:t>
            </a:r>
            <a:endParaRPr kumimoji="1" lang="ja-JP" altLang="en-US"/>
          </a:p>
        </p:txBody>
      </p:sp>
      <p:sp>
        <p:nvSpPr>
          <p:cNvPr id="4" name="コンテンツ プレースホルダー 2">
            <a:extLst>
              <a:ext uri="{FF2B5EF4-FFF2-40B4-BE49-F238E27FC236}">
                <a16:creationId xmlns:a16="http://schemas.microsoft.com/office/drawing/2014/main" id="{F4640927-0B50-4C6E-B17F-B9DCA3963E43}"/>
              </a:ext>
            </a:extLst>
          </p:cNvPr>
          <p:cNvSpPr>
            <a:spLocks noGrp="1"/>
          </p:cNvSpPr>
          <p:nvPr>
            <p:ph idx="1" hasCustomPrompt="1"/>
          </p:nvPr>
        </p:nvSpPr>
        <p:spPr>
          <a:xfrm>
            <a:off x="228602" y="849598"/>
            <a:ext cx="11734798" cy="365126"/>
          </a:xfrm>
        </p:spPr>
        <p:txBody>
          <a:bodyPr vert="horz" lIns="91440" tIns="45720" rIns="91440" bIns="45720" rtlCol="0">
            <a:noAutofit/>
          </a:bodyPr>
          <a:lstStyle>
            <a:lvl1pPr>
              <a:defRPr kumimoji="1" lang="en-US" altLang="ja-JP" sz="1599">
                <a:solidFill>
                  <a:srgbClr val="26292E"/>
                </a:solidFill>
              </a:defRPr>
            </a:lvl1pPr>
          </a:lstStyle>
          <a:p>
            <a:pPr marR="0" lvl="0" defTabSz="913851" fontAlgn="auto">
              <a:lnSpc>
                <a:spcPct val="90000"/>
              </a:lnSpc>
              <a:spcBef>
                <a:spcPts val="1000"/>
              </a:spcBef>
              <a:spcAft>
                <a:spcPts val="0"/>
              </a:spcAft>
              <a:buClrTx/>
              <a:buSzTx/>
              <a:tabLst/>
            </a:pPr>
            <a:r>
              <a:rPr kumimoji="1" lang="en-US" altLang="ja-JP"/>
              <a:t>Click to edit Master subtitle style</a:t>
            </a:r>
          </a:p>
        </p:txBody>
      </p:sp>
    </p:spTree>
    <p:extLst>
      <p:ext uri="{BB962C8B-B14F-4D97-AF65-F5344CB8AC3E}">
        <p14:creationId xmlns:p14="http://schemas.microsoft.com/office/powerpoint/2010/main" val="311137103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資料">
    <p:spTree>
      <p:nvGrpSpPr>
        <p:cNvPr id="1" name=""/>
        <p:cNvGrpSpPr/>
        <p:nvPr/>
      </p:nvGrpSpPr>
      <p:grpSpPr>
        <a:xfrm>
          <a:off x="0" y="0"/>
          <a:ext cx="0" cy="0"/>
          <a:chOff x="0" y="0"/>
          <a:chExt cx="0" cy="0"/>
        </a:xfrm>
      </p:grpSpPr>
      <p:graphicFrame>
        <p:nvGraphicFramePr>
          <p:cNvPr id="3" name="オブジェクト 2" hidden="1">
            <a:extLst>
              <a:ext uri="{FF2B5EF4-FFF2-40B4-BE49-F238E27FC236}">
                <a16:creationId xmlns:a16="http://schemas.microsoft.com/office/drawing/2014/main" id="{78BA5CC5-FD1F-41D5-A62A-5B826C9FC1DA}"/>
              </a:ext>
            </a:extLst>
          </p:cNvPr>
          <p:cNvGraphicFramePr>
            <a:graphicFrameLocks noChangeAspect="1"/>
          </p:cNvGraphicFramePr>
          <p:nvPr userDrawn="1">
            <p:custDataLst>
              <p:tags r:id="rId1"/>
            </p:custDataLst>
            <p:extLst>
              <p:ext uri="{D42A27DB-BD31-4B8C-83A1-F6EECF244321}">
                <p14:modId xmlns:p14="http://schemas.microsoft.com/office/powerpoint/2010/main" val="2805280972"/>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590" imgH="605" progId="TCLayout.ActiveDocument.1">
                  <p:embed/>
                </p:oleObj>
              </mc:Choice>
              <mc:Fallback>
                <p:oleObj name="think-cell スライド" r:id="rId4" imgW="590" imgH="605" progId="TCLayout.ActiveDocument.1">
                  <p:embed/>
                  <p:pic>
                    <p:nvPicPr>
                      <p:cNvPr id="3" name="オブジェクト 2" hidden="1">
                        <a:extLst>
                          <a:ext uri="{FF2B5EF4-FFF2-40B4-BE49-F238E27FC236}">
                            <a16:creationId xmlns:a16="http://schemas.microsoft.com/office/drawing/2014/main" id="{78BA5CC5-FD1F-41D5-A62A-5B826C9FC1DA}"/>
                          </a:ext>
                        </a:extLst>
                      </p:cNvPr>
                      <p:cNvPicPr/>
                      <p:nvPr/>
                    </p:nvPicPr>
                    <p:blipFill>
                      <a:blip r:embed="rId5"/>
                      <a:stretch>
                        <a:fillRect/>
                      </a:stretch>
                    </p:blipFill>
                    <p:spPr>
                      <a:xfrm>
                        <a:off x="1589" y="1588"/>
                        <a:ext cx="1588" cy="1588"/>
                      </a:xfrm>
                      <a:prstGeom prst="rect">
                        <a:avLst/>
                      </a:prstGeom>
                    </p:spPr>
                  </p:pic>
                </p:oleObj>
              </mc:Fallback>
            </mc:AlternateContent>
          </a:graphicData>
        </a:graphic>
      </p:graphicFrame>
      <p:sp>
        <p:nvSpPr>
          <p:cNvPr id="2" name="正方形/長方形 1" hidden="1">
            <a:extLst>
              <a:ext uri="{FF2B5EF4-FFF2-40B4-BE49-F238E27FC236}">
                <a16:creationId xmlns:a16="http://schemas.microsoft.com/office/drawing/2014/main" id="{1808ADB8-0A8A-424A-BB75-AE716B603396}"/>
              </a:ext>
            </a:extLst>
          </p:cNvPr>
          <p:cNvSpPr/>
          <p:nvPr userDrawn="1">
            <p:custDataLst>
              <p:tags r:id="rId2"/>
            </p:custDataLst>
          </p:nvPr>
        </p:nvSpPr>
        <p:spPr>
          <a:xfrm>
            <a:off x="0" y="1"/>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US" altLang="ja-JP" sz="3198" b="1" i="0" baseline="0">
              <a:latin typeface="Meiryo UI" panose="020B0604030504040204" pitchFamily="50" charset="-128"/>
              <a:ea typeface="Meiryo UI" panose="020B0604030504040204" pitchFamily="50" charset="-128"/>
              <a:cs typeface="+mj-cs"/>
              <a:sym typeface="Meiryo UI" panose="020B0604030504040204" pitchFamily="50" charset="-128"/>
            </a:endParaRPr>
          </a:p>
        </p:txBody>
      </p:sp>
      <p:sp>
        <p:nvSpPr>
          <p:cNvPr id="13" name="Footer Placeholder 3">
            <a:extLst>
              <a:ext uri="{FF2B5EF4-FFF2-40B4-BE49-F238E27FC236}">
                <a16:creationId xmlns:a16="http://schemas.microsoft.com/office/drawing/2014/main" id="{4BAA16DF-5FBD-47B8-B21A-6DF8DEC30EE1}"/>
              </a:ext>
            </a:extLst>
          </p:cNvPr>
          <p:cNvSpPr txBox="1">
            <a:spLocks/>
          </p:cNvSpPr>
          <p:nvPr userDrawn="1"/>
        </p:nvSpPr>
        <p:spPr>
          <a:xfrm>
            <a:off x="7255443" y="6658169"/>
            <a:ext cx="4114800" cy="140400"/>
          </a:xfrm>
          <a:prstGeom prst="rect">
            <a:avLst/>
          </a:prstGeom>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latin typeface="Meiryo UI" panose="020B0604030504040204" pitchFamily="50" charset="-128"/>
                <a:ea typeface="Meiryo UI" panose="020B0604030504040204" pitchFamily="50" charset="-128"/>
              </a:rPr>
              <a:t>Copyright © 2021 Accenture. All rights reserved.</a:t>
            </a:r>
            <a:endParaRPr lang="en-GB" sz="800">
              <a:latin typeface="Meiryo UI" panose="020B0604030504040204" pitchFamily="50" charset="-128"/>
              <a:ea typeface="Meiryo UI" panose="020B0604030504040204" pitchFamily="50" charset="-128"/>
            </a:endParaRPr>
          </a:p>
        </p:txBody>
      </p:sp>
      <p:sp>
        <p:nvSpPr>
          <p:cNvPr id="15" name="Slide Number Placeholder 4">
            <a:extLst>
              <a:ext uri="{FF2B5EF4-FFF2-40B4-BE49-F238E27FC236}">
                <a16:creationId xmlns:a16="http://schemas.microsoft.com/office/drawing/2014/main" id="{2091E3E8-55FC-4F86-8E0B-25B1488EE930}"/>
              </a:ext>
            </a:extLst>
          </p:cNvPr>
          <p:cNvSpPr txBox="1">
            <a:spLocks/>
          </p:cNvSpPr>
          <p:nvPr userDrawn="1"/>
        </p:nvSpPr>
        <p:spPr>
          <a:xfrm>
            <a:off x="11496676" y="6658169"/>
            <a:ext cx="365268" cy="140400"/>
          </a:xfrm>
          <a:prstGeom prst="rect">
            <a:avLst/>
          </a:prstGeom>
          <a:effectLst>
            <a:outerShdw sx="0" sy="0" rotWithShape="0">
              <a:scrgbClr r="0" g="0" b="0"/>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2F7A32-C1EA-4F7E-B0A2-7FCB5BFE90DE}" type="slidenum">
              <a:rPr lang="en-AU" sz="1399" b="1" strike="noStrike" kern="0" spc="0" normalizeH="0" smtClean="0">
                <a:solidFill>
                  <a:schemeClr val="tx1">
                    <a:alpha val="50000"/>
                  </a:schemeClr>
                </a:solidFill>
                <a:effectLst/>
                <a:latin typeface="Meiryo UI" panose="020B0604030504040204" pitchFamily="50" charset="-128"/>
                <a:ea typeface="Meiryo UI" panose="020B0604030504040204" pitchFamily="50" charset="-128"/>
              </a:rPr>
              <a:pPr/>
              <a:t>‹#›</a:t>
            </a:fld>
            <a:endParaRPr lang="en-AU" sz="1399" b="1" strike="noStrike" kern="0" spc="0" normalizeH="0">
              <a:solidFill>
                <a:schemeClr val="tx1">
                  <a:alpha val="50000"/>
                </a:schemeClr>
              </a:solidFill>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0648228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1_Title, 2nd level w/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6FF9F-3878-4B8B-B7BB-8194F5FE2924}"/>
              </a:ext>
            </a:extLst>
          </p:cNvPr>
          <p:cNvSpPr>
            <a:spLocks noGrp="1"/>
          </p:cNvSpPr>
          <p:nvPr>
            <p:ph type="ftr" sz="quarter" idx="52"/>
          </p:nvPr>
        </p:nvSpPr>
        <p:spPr>
          <a:xfrm>
            <a:off x="8317140" y="6693256"/>
            <a:ext cx="3173729" cy="123111"/>
          </a:xfrm>
        </p:spPr>
        <p:txBody>
          <a:bodyPr/>
          <a:lstStyle/>
          <a:p>
            <a:pPr defTabSz="228463">
              <a:spcAft>
                <a:spcPts val="1200"/>
              </a:spcAft>
              <a:defRPr/>
            </a:pPr>
            <a:r>
              <a:rPr lang="en-GB"/>
              <a:t>Copyright © 2021 Accenture. All rights reserved.</a:t>
            </a:r>
            <a:endParaRPr lang="en-US"/>
          </a:p>
        </p:txBody>
      </p:sp>
      <p:sp>
        <p:nvSpPr>
          <p:cNvPr id="4" name="Slide Number Placeholder 3">
            <a:extLst>
              <a:ext uri="{FF2B5EF4-FFF2-40B4-BE49-F238E27FC236}">
                <a16:creationId xmlns:a16="http://schemas.microsoft.com/office/drawing/2014/main" id="{4F90A60B-8C57-482F-8E1C-A6F89C7946C7}"/>
              </a:ext>
            </a:extLst>
          </p:cNvPr>
          <p:cNvSpPr>
            <a:spLocks noGrp="1"/>
          </p:cNvSpPr>
          <p:nvPr>
            <p:ph type="sldNum" sz="quarter" idx="53"/>
          </p:nvPr>
        </p:nvSpPr>
        <p:spPr>
          <a:xfrm>
            <a:off x="11635273" y="6200813"/>
            <a:ext cx="521404" cy="615553"/>
          </a:xfrm>
        </p:spPr>
        <p:txBody>
          <a:bodyPr/>
          <a:lstStyle>
            <a:lvl1pPr>
              <a:defRPr sz="1999"/>
            </a:lvl1pPr>
          </a:lstStyle>
          <a:p>
            <a:fld id="{876872E1-3CB8-45EA-A826-1429BD5BE353}" type="slidenum">
              <a:rPr lang="en-CA" smtClean="0"/>
              <a:pPr/>
              <a:t>‹#›</a:t>
            </a:fld>
            <a:endParaRPr lang="en-CA"/>
          </a:p>
        </p:txBody>
      </p:sp>
      <p:sp>
        <p:nvSpPr>
          <p:cNvPr id="7" name="Title 6">
            <a:extLst>
              <a:ext uri="{FF2B5EF4-FFF2-40B4-BE49-F238E27FC236}">
                <a16:creationId xmlns:a16="http://schemas.microsoft.com/office/drawing/2014/main" id="{A80C8B35-7888-4B39-9647-A26DE4379D6B}"/>
              </a:ext>
            </a:extLst>
          </p:cNvPr>
          <p:cNvSpPr>
            <a:spLocks noGrp="1"/>
          </p:cNvSpPr>
          <p:nvPr>
            <p:ph type="title" hasCustomPrompt="1"/>
          </p:nvPr>
        </p:nvSpPr>
        <p:spPr>
          <a:xfrm>
            <a:off x="212759" y="333533"/>
            <a:ext cx="11795576" cy="498598"/>
          </a:xfrm>
        </p:spPr>
        <p:txBody>
          <a:bodyPr anchor="ctr"/>
          <a:lstStyle>
            <a:lvl1pPr>
              <a:defRPr b="1">
                <a:solidFill>
                  <a:schemeClr val="tx1">
                    <a:lumMod val="75000"/>
                    <a:lumOff val="25000"/>
                  </a:schemeClr>
                </a:solidFill>
                <a:latin typeface="+mj-lt"/>
              </a:defRPr>
            </a:lvl1pPr>
          </a:lstStyle>
          <a:p>
            <a:r>
              <a:rPr lang="en-US"/>
              <a:t>Click to edit Master title style</a:t>
            </a:r>
            <a:endParaRPr lang="en-CA"/>
          </a:p>
        </p:txBody>
      </p:sp>
      <p:sp>
        <p:nvSpPr>
          <p:cNvPr id="5" name="テキスト プレースホルダー 4">
            <a:extLst>
              <a:ext uri="{FF2B5EF4-FFF2-40B4-BE49-F238E27FC236}">
                <a16:creationId xmlns:a16="http://schemas.microsoft.com/office/drawing/2014/main" id="{FBA3F77F-2CDE-45D0-9E3E-E874BB797E94}"/>
              </a:ext>
            </a:extLst>
          </p:cNvPr>
          <p:cNvSpPr>
            <a:spLocks noGrp="1"/>
          </p:cNvSpPr>
          <p:nvPr>
            <p:ph type="body" sz="quarter" idx="54"/>
          </p:nvPr>
        </p:nvSpPr>
        <p:spPr>
          <a:xfrm>
            <a:off x="213335" y="34821"/>
            <a:ext cx="11795000" cy="298713"/>
          </a:xfrm>
        </p:spPr>
        <p:txBody>
          <a:bodyPr anchor="ctr"/>
          <a:lstStyle>
            <a:lvl1pPr>
              <a:defRPr sz="1599" b="1">
                <a:solidFill>
                  <a:schemeClr val="accent2">
                    <a:lumMod val="60000"/>
                    <a:lumOff val="40000"/>
                  </a:schemeClr>
                </a:solidFill>
                <a:latin typeface="+mj-lt"/>
              </a:defRPr>
            </a:lvl1pPr>
          </a:lstStyle>
          <a:p>
            <a:pPr lvl="0"/>
            <a:endParaRPr kumimoji="1" lang="ja-JP" altLang="en-US"/>
          </a:p>
        </p:txBody>
      </p:sp>
      <p:sp>
        <p:nvSpPr>
          <p:cNvPr id="9" name="テキスト プレースホルダー 4">
            <a:extLst>
              <a:ext uri="{FF2B5EF4-FFF2-40B4-BE49-F238E27FC236}">
                <a16:creationId xmlns:a16="http://schemas.microsoft.com/office/drawing/2014/main" id="{C7854B29-F1E3-480A-88F7-25A5A9C1E2D1}"/>
              </a:ext>
            </a:extLst>
          </p:cNvPr>
          <p:cNvSpPr>
            <a:spLocks noGrp="1"/>
          </p:cNvSpPr>
          <p:nvPr>
            <p:ph type="body" sz="quarter" idx="55"/>
          </p:nvPr>
        </p:nvSpPr>
        <p:spPr>
          <a:xfrm>
            <a:off x="213335" y="832131"/>
            <a:ext cx="11795000" cy="298713"/>
          </a:xfrm>
        </p:spPr>
        <p:txBody>
          <a:bodyPr/>
          <a:lstStyle>
            <a:lvl1pPr>
              <a:defRPr sz="1799" b="0">
                <a:solidFill>
                  <a:schemeClr val="tx1">
                    <a:lumMod val="75000"/>
                    <a:lumOff val="25000"/>
                  </a:schemeClr>
                </a:solidFill>
                <a:latin typeface="+mj-lt"/>
              </a:defRPr>
            </a:lvl1pPr>
          </a:lstStyle>
          <a:p>
            <a:pPr lvl="0"/>
            <a:endParaRPr kumimoji="1" lang="ja-JP" altLang="en-US"/>
          </a:p>
        </p:txBody>
      </p:sp>
    </p:spTree>
    <p:extLst>
      <p:ext uri="{BB962C8B-B14F-4D97-AF65-F5344CB8AC3E}">
        <p14:creationId xmlns:p14="http://schemas.microsoft.com/office/powerpoint/2010/main" val="152022416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タイトルと1コンテンツ">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740B46CC-2CF9-284F-9F56-02D00E754E63}"/>
              </a:ext>
            </a:extLst>
          </p:cNvPr>
          <p:cNvSpPr>
            <a:spLocks noGrp="1"/>
          </p:cNvSpPr>
          <p:nvPr>
            <p:ph type="title" hasCustomPrompt="1"/>
          </p:nvPr>
        </p:nvSpPr>
        <p:spPr>
          <a:xfrm>
            <a:off x="370800" y="334800"/>
            <a:ext cx="11448000" cy="396000"/>
          </a:xfrm>
        </p:spPr>
        <p:txBody>
          <a:bodyPr tIns="0" bIns="0">
            <a:noAutofit/>
          </a:bodyPr>
          <a:lstStyle>
            <a:lvl1pPr>
              <a:defRPr sz="2600">
                <a:solidFill>
                  <a:schemeClr val="accent1"/>
                </a:solidFill>
              </a:defRPr>
            </a:lvl1pPr>
          </a:lstStyle>
          <a:p>
            <a:r>
              <a:rPr kumimoji="1" lang="ja-JP" altLang="en-US"/>
              <a:t>［タイトル］</a:t>
            </a:r>
          </a:p>
        </p:txBody>
      </p:sp>
      <p:sp>
        <p:nvSpPr>
          <p:cNvPr id="5" name="コンテンツ プレースホルダー 4">
            <a:extLst>
              <a:ext uri="{FF2B5EF4-FFF2-40B4-BE49-F238E27FC236}">
                <a16:creationId xmlns:a16="http://schemas.microsoft.com/office/drawing/2014/main" id="{65165EBE-CE9B-A551-474B-E2D5D257B0E4}"/>
              </a:ext>
            </a:extLst>
          </p:cNvPr>
          <p:cNvSpPr>
            <a:spLocks noGrp="1"/>
          </p:cNvSpPr>
          <p:nvPr>
            <p:ph sz="quarter" idx="10"/>
          </p:nvPr>
        </p:nvSpPr>
        <p:spPr>
          <a:xfrm>
            <a:off x="371474" y="1038386"/>
            <a:ext cx="11448000" cy="5196814"/>
          </a:xfrm>
        </p:spPr>
        <p:txBody>
          <a:bodyPr tIns="0" bIns="0"/>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テキスト ボックス 6">
            <a:extLst>
              <a:ext uri="{FF2B5EF4-FFF2-40B4-BE49-F238E27FC236}">
                <a16:creationId xmlns:a16="http://schemas.microsoft.com/office/drawing/2014/main" id="{4D3BB6FD-8126-0BC5-CD78-240E479EB679}"/>
              </a:ext>
            </a:extLst>
          </p:cNvPr>
          <p:cNvSpPr txBox="1"/>
          <p:nvPr userDrawn="1"/>
        </p:nvSpPr>
        <p:spPr>
          <a:xfrm>
            <a:off x="11512800" y="6542786"/>
            <a:ext cx="306000" cy="90000"/>
          </a:xfrm>
          <a:prstGeom prst="rect">
            <a:avLst/>
          </a:prstGeom>
          <a:noFill/>
          <a:ln>
            <a:noFill/>
          </a:ln>
        </p:spPr>
        <p:txBody>
          <a:bodyPr wrap="square" lIns="0" tIns="0" rIns="0" bIns="0" rtlCol="0" anchor="ctr" anchorCtr="0">
            <a:noAutofit/>
          </a:bodyPr>
          <a:lstStyle/>
          <a:p>
            <a:pPr algn="ctr"/>
            <a:fld id="{8DD8EB0B-AB08-A54E-B33C-ED72A04D9CE9}" type="slidenum">
              <a:rPr lang="ja-JP" altLang="en-US" sz="1600" b="1" smtClean="0">
                <a:solidFill>
                  <a:srgbClr val="6B6B6B"/>
                </a:solidFill>
              </a:rPr>
              <a:pPr algn="ctr"/>
              <a:t>‹#›</a:t>
            </a:fld>
            <a:endParaRPr kumimoji="0" lang="en-US" altLang="ja-JP" sz="1600" b="1">
              <a:solidFill>
                <a:srgbClr val="6B6B6B"/>
              </a:solidFill>
              <a:latin typeface="+mn-ea"/>
              <a:cs typeface="Meiryo UI" pitchFamily="50" charset="-128"/>
            </a:endParaRPr>
          </a:p>
        </p:txBody>
      </p:sp>
    </p:spTree>
    <p:extLst>
      <p:ext uri="{BB962C8B-B14F-4D97-AF65-F5344CB8AC3E}">
        <p14:creationId xmlns:p14="http://schemas.microsoft.com/office/powerpoint/2010/main" val="730712113"/>
      </p:ext>
    </p:extLst>
  </p:cSld>
  <p:clrMapOvr>
    <a:masterClrMapping/>
  </p:clrMapOvr>
  <p:extLst>
    <p:ext uri="{DCECCB84-F9BA-43D5-87BE-67443E8EF086}">
      <p15:sldGuideLst xmlns:p15="http://schemas.microsoft.com/office/powerpoint/2012/main"/>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サブタイトル有">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740B46CC-2CF9-284F-9F56-02D00E754E63}"/>
              </a:ext>
            </a:extLst>
          </p:cNvPr>
          <p:cNvSpPr>
            <a:spLocks noGrp="1"/>
          </p:cNvSpPr>
          <p:nvPr>
            <p:ph type="title" hasCustomPrompt="1"/>
          </p:nvPr>
        </p:nvSpPr>
        <p:spPr>
          <a:xfrm>
            <a:off x="370800" y="334800"/>
            <a:ext cx="11448000" cy="246221"/>
          </a:xfrm>
        </p:spPr>
        <p:txBody>
          <a:bodyPr tIns="0" bIns="0">
            <a:spAutoFit/>
          </a:bodyPr>
          <a:lstStyle>
            <a:lvl1pPr>
              <a:defRPr sz="1600" b="0">
                <a:solidFill>
                  <a:schemeClr val="accent1"/>
                </a:solidFill>
              </a:defRPr>
            </a:lvl1pPr>
          </a:lstStyle>
          <a:p>
            <a:r>
              <a:rPr kumimoji="1" lang="ja-JP" altLang="en-US"/>
              <a:t>［分類］</a:t>
            </a:r>
          </a:p>
        </p:txBody>
      </p:sp>
      <p:sp>
        <p:nvSpPr>
          <p:cNvPr id="3" name="テキスト プレースホルダー 2">
            <a:extLst>
              <a:ext uri="{FF2B5EF4-FFF2-40B4-BE49-F238E27FC236}">
                <a16:creationId xmlns:a16="http://schemas.microsoft.com/office/drawing/2014/main" id="{922FFA65-3599-E725-9F45-9CF39BF996EE}"/>
              </a:ext>
            </a:extLst>
          </p:cNvPr>
          <p:cNvSpPr>
            <a:spLocks noGrp="1"/>
          </p:cNvSpPr>
          <p:nvPr>
            <p:ph type="body" sz="quarter" idx="10" hasCustomPrompt="1"/>
          </p:nvPr>
        </p:nvSpPr>
        <p:spPr>
          <a:xfrm>
            <a:off x="371474" y="615205"/>
            <a:ext cx="11448000" cy="502579"/>
          </a:xfrm>
        </p:spPr>
        <p:txBody>
          <a:bodyPr>
            <a:noAutofit/>
          </a:bodyPr>
          <a:lstStyle>
            <a:lvl1pPr>
              <a:defRPr sz="2600" b="1">
                <a:solidFill>
                  <a:schemeClr val="accent1"/>
                </a:solidFill>
              </a:defRPr>
            </a:lvl1pPr>
          </a:lstStyle>
          <a:p>
            <a:pPr lvl="0"/>
            <a:r>
              <a:rPr kumimoji="1" lang="ja-JP" altLang="en-US"/>
              <a:t>［タイトル］</a:t>
            </a:r>
          </a:p>
        </p:txBody>
      </p:sp>
      <p:sp>
        <p:nvSpPr>
          <p:cNvPr id="4" name="コンテンツ プレースホルダー 4">
            <a:extLst>
              <a:ext uri="{FF2B5EF4-FFF2-40B4-BE49-F238E27FC236}">
                <a16:creationId xmlns:a16="http://schemas.microsoft.com/office/drawing/2014/main" id="{FE40B33C-3077-F325-8EA7-EEDBA1AD5E20}"/>
              </a:ext>
            </a:extLst>
          </p:cNvPr>
          <p:cNvSpPr>
            <a:spLocks noGrp="1"/>
          </p:cNvSpPr>
          <p:nvPr>
            <p:ph sz="quarter" idx="11"/>
          </p:nvPr>
        </p:nvSpPr>
        <p:spPr>
          <a:xfrm>
            <a:off x="371474" y="1213503"/>
            <a:ext cx="11448000" cy="5021697"/>
          </a:xfrm>
        </p:spPr>
        <p:txBody>
          <a:bodyPr tIns="0" bIns="0"/>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ボックス 4">
            <a:extLst>
              <a:ext uri="{FF2B5EF4-FFF2-40B4-BE49-F238E27FC236}">
                <a16:creationId xmlns:a16="http://schemas.microsoft.com/office/drawing/2014/main" id="{0A1A7CDA-C0AA-A8AC-8808-09E8B9AA91A2}"/>
              </a:ext>
            </a:extLst>
          </p:cNvPr>
          <p:cNvSpPr txBox="1"/>
          <p:nvPr userDrawn="1"/>
        </p:nvSpPr>
        <p:spPr>
          <a:xfrm>
            <a:off x="5943600" y="6562800"/>
            <a:ext cx="306000" cy="90000"/>
          </a:xfrm>
          <a:prstGeom prst="rect">
            <a:avLst/>
          </a:prstGeom>
          <a:noFill/>
          <a:ln>
            <a:noFill/>
          </a:ln>
        </p:spPr>
        <p:txBody>
          <a:bodyPr wrap="square" lIns="0" tIns="0" rIns="0" bIns="0" rtlCol="0" anchor="ctr" anchorCtr="0">
            <a:noAutofit/>
          </a:bodyPr>
          <a:lstStyle/>
          <a:p>
            <a:pPr algn="ctr"/>
            <a:fld id="{8DD8EB0B-AB08-A54E-B33C-ED72A04D9CE9}" type="slidenum">
              <a:rPr lang="ja-JP" altLang="en-US" sz="800" smtClean="0">
                <a:solidFill>
                  <a:srgbClr val="6B6B6B"/>
                </a:solidFill>
              </a:rPr>
              <a:pPr algn="ctr"/>
              <a:t>‹#›</a:t>
            </a:fld>
            <a:endParaRPr kumimoji="0" lang="en-US" altLang="ja-JP" sz="800">
              <a:solidFill>
                <a:srgbClr val="6B6B6B"/>
              </a:solidFill>
              <a:latin typeface="+mn-ea"/>
              <a:cs typeface="Meiryo UI" pitchFamily="50" charset="-128"/>
            </a:endParaRPr>
          </a:p>
        </p:txBody>
      </p:sp>
    </p:spTree>
    <p:extLst>
      <p:ext uri="{BB962C8B-B14F-4D97-AF65-F5344CB8AC3E}">
        <p14:creationId xmlns:p14="http://schemas.microsoft.com/office/powerpoint/2010/main" val="2077961093"/>
      </p:ext>
    </p:extLst>
  </p:cSld>
  <p:clrMapOvr>
    <a:masterClrMapping/>
  </p:clrMapOvr>
  <p:extLst>
    <p:ext uri="{DCECCB84-F9BA-43D5-87BE-67443E8EF086}">
      <p15:sldGuideLst xmlns:p15="http://schemas.microsoft.com/office/powerpoint/2012/main">
        <p15:guide id="1" orient="horz" pos="890">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953CFD23-A5F6-5FA4-AD98-E1FE2B57B537}"/>
              </a:ext>
            </a:extLst>
          </p:cNvPr>
          <p:cNvPicPr>
            <a:picLocks noChangeAspect="1"/>
          </p:cNvPicPr>
          <p:nvPr userDrawn="1"/>
        </p:nvPicPr>
        <p:blipFill>
          <a:blip r:embed="rId2"/>
          <a:stretch>
            <a:fillRect/>
          </a:stretch>
        </p:blipFill>
        <p:spPr>
          <a:xfrm>
            <a:off x="7582525" y="0"/>
            <a:ext cx="4609475" cy="6858000"/>
          </a:xfrm>
          <a:prstGeom prst="rect">
            <a:avLst/>
          </a:prstGeom>
        </p:spPr>
      </p:pic>
      <p:sp>
        <p:nvSpPr>
          <p:cNvPr id="3" name="Text Placeholder 3">
            <a:extLst>
              <a:ext uri="{FF2B5EF4-FFF2-40B4-BE49-F238E27FC236}">
                <a16:creationId xmlns:a16="http://schemas.microsoft.com/office/drawing/2014/main" id="{DE3234E3-B667-6B59-1F8F-58C46B0766AE}"/>
              </a:ext>
            </a:extLst>
          </p:cNvPr>
          <p:cNvSpPr>
            <a:spLocks noGrp="1"/>
          </p:cNvSpPr>
          <p:nvPr>
            <p:ph type="body" sz="quarter" idx="10" hasCustomPrompt="1"/>
          </p:nvPr>
        </p:nvSpPr>
        <p:spPr>
          <a:xfrm>
            <a:off x="587375" y="584200"/>
            <a:ext cx="11017250" cy="1731218"/>
          </a:xfrm>
          <a:prstGeom prst="rect">
            <a:avLst/>
          </a:prstGeom>
        </p:spPr>
        <p:txBody>
          <a:bodyPr lIns="0" tIns="36000" rIns="0" bIns="0">
            <a:noAutofit/>
          </a:bodyPr>
          <a:lstStyle>
            <a:lvl1pPr marL="0" indent="0" algn="l">
              <a:buNone/>
              <a:defRPr sz="5500" b="1" i="0">
                <a:solidFill>
                  <a:srgbClr val="00003E"/>
                </a:solidFill>
                <a:latin typeface="Meiryo UI" panose="020B0604030504040204" pitchFamily="50" charset="-128"/>
                <a:ea typeface="Meiryo UI" panose="020B0604030504040204" pitchFamily="50" charset="-128"/>
              </a:defRPr>
            </a:lvl1pPr>
          </a:lstStyle>
          <a:p>
            <a:pPr lvl="0"/>
            <a:r>
              <a:rPr lang="en-US"/>
              <a:t>Project Title</a:t>
            </a:r>
            <a:endParaRPr lang="en-JP"/>
          </a:p>
        </p:txBody>
      </p:sp>
      <p:sp>
        <p:nvSpPr>
          <p:cNvPr id="4" name="Text Placeholder 3">
            <a:extLst>
              <a:ext uri="{FF2B5EF4-FFF2-40B4-BE49-F238E27FC236}">
                <a16:creationId xmlns:a16="http://schemas.microsoft.com/office/drawing/2014/main" id="{4A7609C0-2C48-E639-BBA8-AB36651B8272}"/>
              </a:ext>
            </a:extLst>
          </p:cNvPr>
          <p:cNvSpPr>
            <a:spLocks noGrp="1"/>
          </p:cNvSpPr>
          <p:nvPr>
            <p:ph type="body" sz="quarter" idx="11" hasCustomPrompt="1"/>
          </p:nvPr>
        </p:nvSpPr>
        <p:spPr>
          <a:xfrm>
            <a:off x="587375" y="4857592"/>
            <a:ext cx="5131879" cy="217991"/>
          </a:xfrm>
          <a:prstGeom prst="rect">
            <a:avLst/>
          </a:prstGeom>
        </p:spPr>
        <p:txBody>
          <a:bodyPr lIns="0" tIns="0" rIns="0" bIns="0"/>
          <a:lstStyle>
            <a:lvl1pPr marL="0" indent="0" algn="l">
              <a:buNone/>
              <a:defRPr sz="1100" b="1" i="0">
                <a:solidFill>
                  <a:srgbClr val="00003E"/>
                </a:solidFill>
                <a:latin typeface="Meiryo UI" panose="020B0604030504040204" pitchFamily="50" charset="-128"/>
                <a:ea typeface="Meiryo UI" panose="020B0604030504040204" pitchFamily="50" charset="-128"/>
              </a:defRPr>
            </a:lvl1pPr>
          </a:lstStyle>
          <a:p>
            <a:pPr lvl="0"/>
            <a:r>
              <a:rPr lang="en-US"/>
              <a:t>Company &amp; Organization Name</a:t>
            </a:r>
            <a:endParaRPr lang="en-JP"/>
          </a:p>
        </p:txBody>
      </p:sp>
      <p:sp>
        <p:nvSpPr>
          <p:cNvPr id="5" name="Text Placeholder 3">
            <a:extLst>
              <a:ext uri="{FF2B5EF4-FFF2-40B4-BE49-F238E27FC236}">
                <a16:creationId xmlns:a16="http://schemas.microsoft.com/office/drawing/2014/main" id="{DE4DD290-8A12-BF76-1A09-EF1991BC34AB}"/>
              </a:ext>
            </a:extLst>
          </p:cNvPr>
          <p:cNvSpPr>
            <a:spLocks noGrp="1"/>
          </p:cNvSpPr>
          <p:nvPr>
            <p:ph type="body" sz="quarter" idx="12" hasCustomPrompt="1"/>
          </p:nvPr>
        </p:nvSpPr>
        <p:spPr>
          <a:xfrm>
            <a:off x="587375" y="5198618"/>
            <a:ext cx="5131879" cy="297668"/>
          </a:xfrm>
          <a:prstGeom prst="rect">
            <a:avLst/>
          </a:prstGeom>
        </p:spPr>
        <p:txBody>
          <a:bodyPr lIns="0" tIns="0" rIns="0" bIns="0"/>
          <a:lstStyle>
            <a:lvl1pPr marL="0" indent="0" algn="l">
              <a:buNone/>
              <a:defRPr sz="1600" b="1" i="0">
                <a:solidFill>
                  <a:srgbClr val="00003E"/>
                </a:solidFill>
                <a:latin typeface="Meiryo UI" panose="020B0604030504040204" pitchFamily="50" charset="-128"/>
                <a:ea typeface="Meiryo UI" panose="020B0604030504040204" pitchFamily="50" charset="-128"/>
              </a:defRPr>
            </a:lvl1pPr>
          </a:lstStyle>
          <a:p>
            <a:pPr lvl="0"/>
            <a:r>
              <a:rPr lang="en-US"/>
              <a:t>Your Name</a:t>
            </a:r>
            <a:endParaRPr lang="en-JP"/>
          </a:p>
        </p:txBody>
      </p:sp>
      <p:sp>
        <p:nvSpPr>
          <p:cNvPr id="2" name="Rounded Rectangle 6">
            <a:extLst>
              <a:ext uri="{FF2B5EF4-FFF2-40B4-BE49-F238E27FC236}">
                <a16:creationId xmlns:a16="http://schemas.microsoft.com/office/drawing/2014/main" id="{2BDECF70-83F7-8C8C-31C4-05E00CC33B50}"/>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7" name="직사각형 6">
            <a:extLst>
              <a:ext uri="{FF2B5EF4-FFF2-40B4-BE49-F238E27FC236}">
                <a16:creationId xmlns:a16="http://schemas.microsoft.com/office/drawing/2014/main" id="{1B34FAD5-91A5-672E-B8C9-56F2F306CB23}"/>
              </a:ext>
            </a:extLst>
          </p:cNvPr>
          <p:cNvSpPr/>
          <p:nvPr userDrawn="1"/>
        </p:nvSpPr>
        <p:spPr>
          <a:xfrm>
            <a:off x="587375"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pic>
        <p:nvPicPr>
          <p:cNvPr id="8" name="그림 7">
            <a:extLst>
              <a:ext uri="{FF2B5EF4-FFF2-40B4-BE49-F238E27FC236}">
                <a16:creationId xmlns:a16="http://schemas.microsoft.com/office/drawing/2014/main" id="{D982F262-EF1B-9CA6-4D55-B57E8707A49F}"/>
              </a:ext>
            </a:extLst>
          </p:cNvPr>
          <p:cNvPicPr>
            <a:picLocks noChangeAspect="1"/>
          </p:cNvPicPr>
          <p:nvPr userDrawn="1"/>
        </p:nvPicPr>
        <p:blipFill>
          <a:blip r:embed="rId3"/>
          <a:stretch>
            <a:fillRect/>
          </a:stretch>
        </p:blipFill>
        <p:spPr>
          <a:xfrm>
            <a:off x="587375" y="6116111"/>
            <a:ext cx="902518" cy="157689"/>
          </a:xfrm>
          <a:prstGeom prst="rect">
            <a:avLst/>
          </a:prstGeom>
        </p:spPr>
      </p:pic>
      <p:sp>
        <p:nvSpPr>
          <p:cNvPr id="9" name="正方形/長方形 8">
            <a:extLst>
              <a:ext uri="{FF2B5EF4-FFF2-40B4-BE49-F238E27FC236}">
                <a16:creationId xmlns:a16="http://schemas.microsoft.com/office/drawing/2014/main" id="{9235F55F-4279-3C55-6082-5BC5C5300522}"/>
              </a:ext>
            </a:extLst>
          </p:cNvPr>
          <p:cNvSpPr/>
          <p:nvPr userDrawn="1"/>
        </p:nvSpPr>
        <p:spPr>
          <a:xfrm>
            <a:off x="-1516283" y="4180229"/>
            <a:ext cx="717631" cy="717631"/>
          </a:xfrm>
          <a:prstGeom prst="rect">
            <a:avLst/>
          </a:prstGeom>
          <a:solidFill>
            <a:srgbClr val="06C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sz="1200" b="1">
              <a:solidFill>
                <a:schemeClr val="tx1"/>
              </a:solidFill>
            </a:endParaRPr>
          </a:p>
        </p:txBody>
      </p:sp>
      <p:sp>
        <p:nvSpPr>
          <p:cNvPr id="10" name="正方形/長方形 9">
            <a:extLst>
              <a:ext uri="{FF2B5EF4-FFF2-40B4-BE49-F238E27FC236}">
                <a16:creationId xmlns:a16="http://schemas.microsoft.com/office/drawing/2014/main" id="{DD598D78-1CB5-0750-4992-D22BC0492CA3}"/>
              </a:ext>
            </a:extLst>
          </p:cNvPr>
          <p:cNvSpPr/>
          <p:nvPr userDrawn="1"/>
        </p:nvSpPr>
        <p:spPr>
          <a:xfrm>
            <a:off x="-1516283" y="3392829"/>
            <a:ext cx="717631" cy="717631"/>
          </a:xfrm>
          <a:prstGeom prst="rect">
            <a:avLst/>
          </a:prstGeom>
          <a:solidFill>
            <a:srgbClr val="FF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sz="1200" b="1">
              <a:solidFill>
                <a:schemeClr val="tx1"/>
              </a:solidFill>
            </a:endParaRPr>
          </a:p>
        </p:txBody>
      </p:sp>
      <p:sp>
        <p:nvSpPr>
          <p:cNvPr id="11" name="正方形/長方形 10">
            <a:extLst>
              <a:ext uri="{FF2B5EF4-FFF2-40B4-BE49-F238E27FC236}">
                <a16:creationId xmlns:a16="http://schemas.microsoft.com/office/drawing/2014/main" id="{6972BA73-BCAE-6D62-48BE-D6AF9AA5D5EA}"/>
              </a:ext>
            </a:extLst>
          </p:cNvPr>
          <p:cNvSpPr/>
          <p:nvPr userDrawn="1"/>
        </p:nvSpPr>
        <p:spPr>
          <a:xfrm>
            <a:off x="-1516283" y="2605429"/>
            <a:ext cx="717631" cy="717631"/>
          </a:xfrm>
          <a:prstGeom prst="rect">
            <a:avLst/>
          </a:prstGeom>
          <a:solidFill>
            <a:srgbClr val="000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sz="1200" b="1">
              <a:solidFill>
                <a:schemeClr val="tx1"/>
              </a:solidFill>
            </a:endParaRPr>
          </a:p>
        </p:txBody>
      </p:sp>
      <p:sp>
        <p:nvSpPr>
          <p:cNvPr id="12" name="正方形/長方形 11">
            <a:extLst>
              <a:ext uri="{FF2B5EF4-FFF2-40B4-BE49-F238E27FC236}">
                <a16:creationId xmlns:a16="http://schemas.microsoft.com/office/drawing/2014/main" id="{FCC3CF1F-FD74-17BC-B293-269D0806CA06}"/>
              </a:ext>
            </a:extLst>
          </p:cNvPr>
          <p:cNvSpPr/>
          <p:nvPr userDrawn="1"/>
        </p:nvSpPr>
        <p:spPr>
          <a:xfrm>
            <a:off x="-1516283" y="1818029"/>
            <a:ext cx="717631" cy="71763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sz="1200" b="1">
              <a:solidFill>
                <a:schemeClr val="tx1"/>
              </a:solidFill>
            </a:endParaRPr>
          </a:p>
        </p:txBody>
      </p:sp>
      <p:sp>
        <p:nvSpPr>
          <p:cNvPr id="13" name="正方形/長方形 12">
            <a:extLst>
              <a:ext uri="{FF2B5EF4-FFF2-40B4-BE49-F238E27FC236}">
                <a16:creationId xmlns:a16="http://schemas.microsoft.com/office/drawing/2014/main" id="{53D1DACE-271D-1335-F1BD-ED552ECEB178}"/>
              </a:ext>
            </a:extLst>
          </p:cNvPr>
          <p:cNvSpPr/>
          <p:nvPr userDrawn="1"/>
        </p:nvSpPr>
        <p:spPr>
          <a:xfrm>
            <a:off x="-1516283" y="1030629"/>
            <a:ext cx="717631" cy="7176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sz="1200" b="1">
              <a:solidFill>
                <a:schemeClr val="tx1"/>
              </a:solidFill>
            </a:endParaRPr>
          </a:p>
        </p:txBody>
      </p:sp>
    </p:spTree>
    <p:extLst>
      <p:ext uri="{BB962C8B-B14F-4D97-AF65-F5344CB8AC3E}">
        <p14:creationId xmlns:p14="http://schemas.microsoft.com/office/powerpoint/2010/main" val="208113080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5E80620-7C06-A5CE-C98A-D7D5BCBACA08}"/>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4" name="Text Placeholder 3">
            <a:extLst>
              <a:ext uri="{FF2B5EF4-FFF2-40B4-BE49-F238E27FC236}">
                <a16:creationId xmlns:a16="http://schemas.microsoft.com/office/drawing/2014/main" id="{A94A9825-A136-5B12-B871-07B69BB2BEE4}"/>
              </a:ext>
            </a:extLst>
          </p:cNvPr>
          <p:cNvSpPr>
            <a:spLocks noGrp="1"/>
          </p:cNvSpPr>
          <p:nvPr>
            <p:ph type="body" sz="quarter" idx="10" hasCustomPrompt="1"/>
          </p:nvPr>
        </p:nvSpPr>
        <p:spPr>
          <a:xfrm>
            <a:off x="587375" y="586218"/>
            <a:ext cx="11017250" cy="319960"/>
          </a:xfrm>
          <a:prstGeom prst="rect">
            <a:avLst/>
          </a:prstGeom>
        </p:spPr>
        <p:txBody>
          <a:bodyPr lIns="0" tIns="36000" rIns="0" bIns="0"/>
          <a:lstStyle>
            <a:lvl1pPr marL="0" indent="0">
              <a:buNone/>
              <a:defRPr sz="22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US"/>
              <a:t>Agenda</a:t>
            </a:r>
            <a:endParaRPr lang="en-JP"/>
          </a:p>
        </p:txBody>
      </p:sp>
      <p:sp>
        <p:nvSpPr>
          <p:cNvPr id="5" name="Text Placeholder 3">
            <a:extLst>
              <a:ext uri="{FF2B5EF4-FFF2-40B4-BE49-F238E27FC236}">
                <a16:creationId xmlns:a16="http://schemas.microsoft.com/office/drawing/2014/main" id="{922A120F-E494-0CE4-7C56-9D69357D0D1D}"/>
              </a:ext>
            </a:extLst>
          </p:cNvPr>
          <p:cNvSpPr>
            <a:spLocks noGrp="1"/>
          </p:cNvSpPr>
          <p:nvPr>
            <p:ph type="body" sz="quarter" idx="11" hasCustomPrompt="1"/>
          </p:nvPr>
        </p:nvSpPr>
        <p:spPr>
          <a:xfrm>
            <a:off x="1480742" y="1650425"/>
            <a:ext cx="814781" cy="223362"/>
          </a:xfrm>
          <a:prstGeom prst="rect">
            <a:avLst/>
          </a:prstGeom>
        </p:spPr>
        <p:txBody>
          <a:bodyPr lIns="0" tIns="0" rIns="0" bIns="0"/>
          <a:lstStyle>
            <a:lvl1pPr marL="0" indent="0">
              <a:buNone/>
              <a:defRPr sz="1500" b="1" i="0">
                <a:solidFill>
                  <a:srgbClr val="00003E"/>
                </a:solidFill>
                <a:latin typeface="LINE Seed JP_OTF Bold" panose="02020500000000000000" pitchFamily="18" charset="-128"/>
                <a:ea typeface="LINE Seed JP_OTF Bold" panose="02020500000000000000" pitchFamily="18" charset="-128"/>
              </a:defRPr>
            </a:lvl1pPr>
          </a:lstStyle>
          <a:p>
            <a:pPr lvl="0"/>
            <a:r>
              <a:rPr lang="en-US"/>
              <a:t>01</a:t>
            </a:r>
            <a:endParaRPr lang="en-JP"/>
          </a:p>
        </p:txBody>
      </p:sp>
      <p:sp>
        <p:nvSpPr>
          <p:cNvPr id="2" name="Text Placeholder 3">
            <a:extLst>
              <a:ext uri="{FF2B5EF4-FFF2-40B4-BE49-F238E27FC236}">
                <a16:creationId xmlns:a16="http://schemas.microsoft.com/office/drawing/2014/main" id="{6A0DCCD9-4849-5A44-AD7C-F757121EFE39}"/>
              </a:ext>
            </a:extLst>
          </p:cNvPr>
          <p:cNvSpPr>
            <a:spLocks noGrp="1"/>
          </p:cNvSpPr>
          <p:nvPr>
            <p:ph type="body" sz="quarter" idx="27" hasCustomPrompt="1"/>
          </p:nvPr>
        </p:nvSpPr>
        <p:spPr>
          <a:xfrm>
            <a:off x="1480742" y="2032181"/>
            <a:ext cx="4462145" cy="245698"/>
          </a:xfrm>
          <a:prstGeom prst="rect">
            <a:avLst/>
          </a:prstGeom>
        </p:spPr>
        <p:txBody>
          <a:bodyPr lIns="0" tIns="0" rIns="0" bIns="0"/>
          <a:lstStyle>
            <a:lvl1pPr marL="0" indent="0">
              <a:buNone/>
              <a:defRPr sz="1400" b="0" i="0">
                <a:solidFill>
                  <a:srgbClr val="00003E"/>
                </a:solidFill>
                <a:latin typeface="LINE Seed JP_OTF Regular" panose="02020500000000000000" pitchFamily="18" charset="-128"/>
                <a:ea typeface="LINE Seed JP_OTF Regular" panose="02020500000000000000" pitchFamily="18" charset="-128"/>
              </a:defRPr>
            </a:lvl1pPr>
          </a:lstStyle>
          <a:p>
            <a:pPr lvl="0"/>
            <a:r>
              <a:rPr lang="en-US" err="1"/>
              <a:t>発表内容のアジェンダをここに入力してください</a:t>
            </a:r>
            <a:endParaRPr lang="en-JP"/>
          </a:p>
        </p:txBody>
      </p:sp>
      <p:sp>
        <p:nvSpPr>
          <p:cNvPr id="10" name="Text Placeholder 3">
            <a:extLst>
              <a:ext uri="{FF2B5EF4-FFF2-40B4-BE49-F238E27FC236}">
                <a16:creationId xmlns:a16="http://schemas.microsoft.com/office/drawing/2014/main" id="{573EEB5D-28D3-9750-13CE-69CA60B2A725}"/>
              </a:ext>
            </a:extLst>
          </p:cNvPr>
          <p:cNvSpPr>
            <a:spLocks noGrp="1"/>
          </p:cNvSpPr>
          <p:nvPr>
            <p:ph type="body" sz="quarter" idx="31" hasCustomPrompt="1"/>
          </p:nvPr>
        </p:nvSpPr>
        <p:spPr>
          <a:xfrm>
            <a:off x="1480742" y="2840825"/>
            <a:ext cx="814781" cy="223362"/>
          </a:xfrm>
          <a:prstGeom prst="rect">
            <a:avLst/>
          </a:prstGeom>
        </p:spPr>
        <p:txBody>
          <a:bodyPr lIns="0" tIns="0" rIns="0" bIns="0"/>
          <a:lstStyle>
            <a:lvl1pPr marL="0" indent="0">
              <a:buNone/>
              <a:defRPr sz="1500" b="1" i="0">
                <a:solidFill>
                  <a:srgbClr val="00003E"/>
                </a:solidFill>
                <a:latin typeface="LINE Seed JP_OTF Bold" panose="02020500000000000000" pitchFamily="18" charset="-128"/>
                <a:ea typeface="LINE Seed JP_OTF Bold" panose="02020500000000000000" pitchFamily="18" charset="-128"/>
              </a:defRPr>
            </a:lvl1pPr>
          </a:lstStyle>
          <a:p>
            <a:pPr lvl="0"/>
            <a:r>
              <a:rPr lang="en-US"/>
              <a:t>02</a:t>
            </a:r>
            <a:endParaRPr lang="en-JP"/>
          </a:p>
        </p:txBody>
      </p:sp>
      <p:sp>
        <p:nvSpPr>
          <p:cNvPr id="11" name="Text Placeholder 3">
            <a:extLst>
              <a:ext uri="{FF2B5EF4-FFF2-40B4-BE49-F238E27FC236}">
                <a16:creationId xmlns:a16="http://schemas.microsoft.com/office/drawing/2014/main" id="{D834F5A0-E8E7-A341-0750-8695E9274333}"/>
              </a:ext>
            </a:extLst>
          </p:cNvPr>
          <p:cNvSpPr>
            <a:spLocks noGrp="1"/>
          </p:cNvSpPr>
          <p:nvPr>
            <p:ph type="body" sz="quarter" idx="32" hasCustomPrompt="1"/>
          </p:nvPr>
        </p:nvSpPr>
        <p:spPr>
          <a:xfrm>
            <a:off x="1480742" y="3222581"/>
            <a:ext cx="4462145" cy="245698"/>
          </a:xfrm>
          <a:prstGeom prst="rect">
            <a:avLst/>
          </a:prstGeom>
        </p:spPr>
        <p:txBody>
          <a:bodyPr lIns="0" tIns="0" rIns="0" bIns="0"/>
          <a:lstStyle>
            <a:lvl1pPr marL="0" indent="0">
              <a:buNone/>
              <a:defRPr sz="1400" b="0" i="0">
                <a:solidFill>
                  <a:srgbClr val="00003E"/>
                </a:solidFill>
                <a:latin typeface="LINE Seed JP_OTF Regular" panose="02020500000000000000" pitchFamily="18" charset="-128"/>
                <a:ea typeface="LINE Seed JP_OTF Regular" panose="02020500000000000000" pitchFamily="18" charset="-128"/>
              </a:defRPr>
            </a:lvl1pPr>
          </a:lstStyle>
          <a:p>
            <a:pPr lvl="0"/>
            <a:r>
              <a:rPr lang="en-US" err="1"/>
              <a:t>発表内容のアジェンダをここに入力してください</a:t>
            </a:r>
            <a:endParaRPr lang="en-JP"/>
          </a:p>
        </p:txBody>
      </p:sp>
      <p:sp>
        <p:nvSpPr>
          <p:cNvPr id="12" name="Text Placeholder 3">
            <a:extLst>
              <a:ext uri="{FF2B5EF4-FFF2-40B4-BE49-F238E27FC236}">
                <a16:creationId xmlns:a16="http://schemas.microsoft.com/office/drawing/2014/main" id="{A2038C8C-7368-DE40-FA66-1BAA8A149039}"/>
              </a:ext>
            </a:extLst>
          </p:cNvPr>
          <p:cNvSpPr>
            <a:spLocks noGrp="1"/>
          </p:cNvSpPr>
          <p:nvPr>
            <p:ph type="body" sz="quarter" idx="33" hasCustomPrompt="1"/>
          </p:nvPr>
        </p:nvSpPr>
        <p:spPr>
          <a:xfrm>
            <a:off x="1480742" y="4031114"/>
            <a:ext cx="814781" cy="223362"/>
          </a:xfrm>
          <a:prstGeom prst="rect">
            <a:avLst/>
          </a:prstGeom>
        </p:spPr>
        <p:txBody>
          <a:bodyPr lIns="0" tIns="0" rIns="0" bIns="0"/>
          <a:lstStyle>
            <a:lvl1pPr marL="0" indent="0">
              <a:buNone/>
              <a:defRPr sz="1500" b="1" i="0">
                <a:solidFill>
                  <a:srgbClr val="00003E"/>
                </a:solidFill>
                <a:latin typeface="LINE Seed JP_OTF Bold" panose="02020500000000000000" pitchFamily="18" charset="-128"/>
                <a:ea typeface="LINE Seed JP_OTF Bold" panose="02020500000000000000" pitchFamily="18" charset="-128"/>
              </a:defRPr>
            </a:lvl1pPr>
          </a:lstStyle>
          <a:p>
            <a:pPr lvl="0"/>
            <a:r>
              <a:rPr lang="en-US"/>
              <a:t>03</a:t>
            </a:r>
            <a:endParaRPr lang="en-JP"/>
          </a:p>
        </p:txBody>
      </p:sp>
      <p:sp>
        <p:nvSpPr>
          <p:cNvPr id="13" name="Text Placeholder 3">
            <a:extLst>
              <a:ext uri="{FF2B5EF4-FFF2-40B4-BE49-F238E27FC236}">
                <a16:creationId xmlns:a16="http://schemas.microsoft.com/office/drawing/2014/main" id="{CFE97EF4-B67C-03C4-F311-392E276008BB}"/>
              </a:ext>
            </a:extLst>
          </p:cNvPr>
          <p:cNvSpPr>
            <a:spLocks noGrp="1"/>
          </p:cNvSpPr>
          <p:nvPr>
            <p:ph type="body" sz="quarter" idx="34" hasCustomPrompt="1"/>
          </p:nvPr>
        </p:nvSpPr>
        <p:spPr>
          <a:xfrm>
            <a:off x="1480742" y="4412870"/>
            <a:ext cx="4462145" cy="245698"/>
          </a:xfrm>
          <a:prstGeom prst="rect">
            <a:avLst/>
          </a:prstGeom>
        </p:spPr>
        <p:txBody>
          <a:bodyPr lIns="0" tIns="0" rIns="0" bIns="0"/>
          <a:lstStyle>
            <a:lvl1pPr marL="0" indent="0">
              <a:buNone/>
              <a:defRPr sz="1400" b="0" i="0">
                <a:solidFill>
                  <a:srgbClr val="00003E"/>
                </a:solidFill>
                <a:latin typeface="LINE Seed JP_OTF Regular" panose="02020500000000000000" pitchFamily="18" charset="-128"/>
                <a:ea typeface="LINE Seed JP_OTF Regular" panose="02020500000000000000" pitchFamily="18" charset="-128"/>
              </a:defRPr>
            </a:lvl1pPr>
          </a:lstStyle>
          <a:p>
            <a:pPr lvl="0"/>
            <a:r>
              <a:rPr lang="en-US" err="1"/>
              <a:t>発表内容のアジェンダをここに入力してください</a:t>
            </a:r>
            <a:endParaRPr lang="en-JP"/>
          </a:p>
        </p:txBody>
      </p:sp>
      <p:sp>
        <p:nvSpPr>
          <p:cNvPr id="14" name="Text Placeholder 3">
            <a:extLst>
              <a:ext uri="{FF2B5EF4-FFF2-40B4-BE49-F238E27FC236}">
                <a16:creationId xmlns:a16="http://schemas.microsoft.com/office/drawing/2014/main" id="{AEF696A2-471A-622A-7317-95E3124ABCE2}"/>
              </a:ext>
            </a:extLst>
          </p:cNvPr>
          <p:cNvSpPr>
            <a:spLocks noGrp="1"/>
          </p:cNvSpPr>
          <p:nvPr>
            <p:ph type="body" sz="quarter" idx="35" hasCustomPrompt="1"/>
          </p:nvPr>
        </p:nvSpPr>
        <p:spPr>
          <a:xfrm>
            <a:off x="1480742" y="5221514"/>
            <a:ext cx="814781" cy="223362"/>
          </a:xfrm>
          <a:prstGeom prst="rect">
            <a:avLst/>
          </a:prstGeom>
        </p:spPr>
        <p:txBody>
          <a:bodyPr lIns="0" tIns="0" rIns="0" bIns="0"/>
          <a:lstStyle>
            <a:lvl1pPr marL="0" indent="0">
              <a:buNone/>
              <a:defRPr sz="1500" b="1" i="0">
                <a:solidFill>
                  <a:srgbClr val="00003E"/>
                </a:solidFill>
                <a:latin typeface="LINE Seed JP_OTF Bold" panose="02020500000000000000" pitchFamily="18" charset="-128"/>
                <a:ea typeface="LINE Seed JP_OTF Bold" panose="02020500000000000000" pitchFamily="18" charset="-128"/>
              </a:defRPr>
            </a:lvl1pPr>
          </a:lstStyle>
          <a:p>
            <a:pPr lvl="0"/>
            <a:r>
              <a:rPr lang="en-US"/>
              <a:t>04</a:t>
            </a:r>
            <a:endParaRPr lang="en-JP"/>
          </a:p>
        </p:txBody>
      </p:sp>
      <p:sp>
        <p:nvSpPr>
          <p:cNvPr id="15" name="Text Placeholder 3">
            <a:extLst>
              <a:ext uri="{FF2B5EF4-FFF2-40B4-BE49-F238E27FC236}">
                <a16:creationId xmlns:a16="http://schemas.microsoft.com/office/drawing/2014/main" id="{DF657498-9A86-7D6A-D952-4913530C2FB0}"/>
              </a:ext>
            </a:extLst>
          </p:cNvPr>
          <p:cNvSpPr>
            <a:spLocks noGrp="1"/>
          </p:cNvSpPr>
          <p:nvPr>
            <p:ph type="body" sz="quarter" idx="36" hasCustomPrompt="1"/>
          </p:nvPr>
        </p:nvSpPr>
        <p:spPr>
          <a:xfrm>
            <a:off x="1480742" y="5603270"/>
            <a:ext cx="4462145" cy="245698"/>
          </a:xfrm>
          <a:prstGeom prst="rect">
            <a:avLst/>
          </a:prstGeom>
        </p:spPr>
        <p:txBody>
          <a:bodyPr lIns="0" tIns="0" rIns="0" bIns="0"/>
          <a:lstStyle>
            <a:lvl1pPr marL="0" indent="0">
              <a:buNone/>
              <a:defRPr sz="1400" b="0" i="0">
                <a:solidFill>
                  <a:srgbClr val="00003E"/>
                </a:solidFill>
                <a:latin typeface="LINE Seed JP_OTF Regular" panose="02020500000000000000" pitchFamily="18" charset="-128"/>
                <a:ea typeface="LINE Seed JP_OTF Regular" panose="02020500000000000000" pitchFamily="18" charset="-128"/>
              </a:defRPr>
            </a:lvl1pPr>
          </a:lstStyle>
          <a:p>
            <a:pPr lvl="0"/>
            <a:r>
              <a:rPr lang="en-US" err="1"/>
              <a:t>発表内容のアジェンダをここに入力してください</a:t>
            </a:r>
            <a:endParaRPr lang="en-JP"/>
          </a:p>
        </p:txBody>
      </p:sp>
      <p:sp>
        <p:nvSpPr>
          <p:cNvPr id="16" name="Text Placeholder 3">
            <a:extLst>
              <a:ext uri="{FF2B5EF4-FFF2-40B4-BE49-F238E27FC236}">
                <a16:creationId xmlns:a16="http://schemas.microsoft.com/office/drawing/2014/main" id="{8F0CBB88-9D72-929F-5062-4A980EDEA508}"/>
              </a:ext>
            </a:extLst>
          </p:cNvPr>
          <p:cNvSpPr>
            <a:spLocks noGrp="1"/>
          </p:cNvSpPr>
          <p:nvPr>
            <p:ph type="body" sz="quarter" idx="37" hasCustomPrompt="1"/>
          </p:nvPr>
        </p:nvSpPr>
        <p:spPr>
          <a:xfrm>
            <a:off x="6545725" y="1650425"/>
            <a:ext cx="814781" cy="223362"/>
          </a:xfrm>
          <a:prstGeom prst="rect">
            <a:avLst/>
          </a:prstGeom>
        </p:spPr>
        <p:txBody>
          <a:bodyPr lIns="0" tIns="0" rIns="0" bIns="0"/>
          <a:lstStyle>
            <a:lvl1pPr marL="0" indent="0">
              <a:buNone/>
              <a:defRPr sz="1500" b="1" i="0">
                <a:solidFill>
                  <a:srgbClr val="00003E"/>
                </a:solidFill>
                <a:latin typeface="LINE Seed JP_OTF Bold" panose="02020500000000000000" pitchFamily="18" charset="-128"/>
                <a:ea typeface="LINE Seed JP_OTF Bold" panose="02020500000000000000" pitchFamily="18" charset="-128"/>
              </a:defRPr>
            </a:lvl1pPr>
          </a:lstStyle>
          <a:p>
            <a:pPr lvl="0"/>
            <a:r>
              <a:rPr lang="en-US"/>
              <a:t>05</a:t>
            </a:r>
            <a:endParaRPr lang="en-JP"/>
          </a:p>
        </p:txBody>
      </p:sp>
      <p:sp>
        <p:nvSpPr>
          <p:cNvPr id="17" name="Text Placeholder 3">
            <a:extLst>
              <a:ext uri="{FF2B5EF4-FFF2-40B4-BE49-F238E27FC236}">
                <a16:creationId xmlns:a16="http://schemas.microsoft.com/office/drawing/2014/main" id="{836BD459-1474-AD13-3FDD-79FFE4E36320}"/>
              </a:ext>
            </a:extLst>
          </p:cNvPr>
          <p:cNvSpPr>
            <a:spLocks noGrp="1"/>
          </p:cNvSpPr>
          <p:nvPr>
            <p:ph type="body" sz="quarter" idx="38" hasCustomPrompt="1"/>
          </p:nvPr>
        </p:nvSpPr>
        <p:spPr>
          <a:xfrm>
            <a:off x="6545725" y="2032181"/>
            <a:ext cx="4462145" cy="245698"/>
          </a:xfrm>
          <a:prstGeom prst="rect">
            <a:avLst/>
          </a:prstGeom>
        </p:spPr>
        <p:txBody>
          <a:bodyPr lIns="0" tIns="0" rIns="0" bIns="0"/>
          <a:lstStyle>
            <a:lvl1pPr marL="0" indent="0">
              <a:buNone/>
              <a:defRPr sz="1400" b="0" i="0">
                <a:solidFill>
                  <a:srgbClr val="00003E"/>
                </a:solidFill>
                <a:latin typeface="LINE Seed JP_OTF Regular" panose="02020500000000000000" pitchFamily="18" charset="-128"/>
                <a:ea typeface="LINE Seed JP_OTF Regular" panose="02020500000000000000" pitchFamily="18" charset="-128"/>
              </a:defRPr>
            </a:lvl1pPr>
          </a:lstStyle>
          <a:p>
            <a:pPr lvl="0"/>
            <a:r>
              <a:rPr lang="en-US" err="1"/>
              <a:t>発表内容のアジェンダをここに入力してください</a:t>
            </a:r>
            <a:endParaRPr lang="en-JP"/>
          </a:p>
        </p:txBody>
      </p:sp>
      <p:sp>
        <p:nvSpPr>
          <p:cNvPr id="18" name="Text Placeholder 3">
            <a:extLst>
              <a:ext uri="{FF2B5EF4-FFF2-40B4-BE49-F238E27FC236}">
                <a16:creationId xmlns:a16="http://schemas.microsoft.com/office/drawing/2014/main" id="{06BDAB17-8423-884A-6008-5D2582D56FF7}"/>
              </a:ext>
            </a:extLst>
          </p:cNvPr>
          <p:cNvSpPr>
            <a:spLocks noGrp="1"/>
          </p:cNvSpPr>
          <p:nvPr>
            <p:ph type="body" sz="quarter" idx="39" hasCustomPrompt="1"/>
          </p:nvPr>
        </p:nvSpPr>
        <p:spPr>
          <a:xfrm>
            <a:off x="6545725" y="2840825"/>
            <a:ext cx="814781" cy="223362"/>
          </a:xfrm>
          <a:prstGeom prst="rect">
            <a:avLst/>
          </a:prstGeom>
        </p:spPr>
        <p:txBody>
          <a:bodyPr lIns="0" tIns="0" rIns="0" bIns="0"/>
          <a:lstStyle>
            <a:lvl1pPr marL="0" indent="0">
              <a:buNone/>
              <a:defRPr sz="1500" b="1" i="0">
                <a:solidFill>
                  <a:srgbClr val="00003E"/>
                </a:solidFill>
                <a:latin typeface="LINE Seed JP_OTF Bold" panose="02020500000000000000" pitchFamily="18" charset="-128"/>
                <a:ea typeface="LINE Seed JP_OTF Bold" panose="02020500000000000000" pitchFamily="18" charset="-128"/>
              </a:defRPr>
            </a:lvl1pPr>
          </a:lstStyle>
          <a:p>
            <a:pPr lvl="0"/>
            <a:r>
              <a:rPr lang="en-US"/>
              <a:t>06</a:t>
            </a:r>
            <a:endParaRPr lang="en-JP"/>
          </a:p>
        </p:txBody>
      </p:sp>
      <p:sp>
        <p:nvSpPr>
          <p:cNvPr id="19" name="Text Placeholder 3">
            <a:extLst>
              <a:ext uri="{FF2B5EF4-FFF2-40B4-BE49-F238E27FC236}">
                <a16:creationId xmlns:a16="http://schemas.microsoft.com/office/drawing/2014/main" id="{0B2299EC-9054-5E8C-12C6-A90246216301}"/>
              </a:ext>
            </a:extLst>
          </p:cNvPr>
          <p:cNvSpPr>
            <a:spLocks noGrp="1"/>
          </p:cNvSpPr>
          <p:nvPr>
            <p:ph type="body" sz="quarter" idx="40" hasCustomPrompt="1"/>
          </p:nvPr>
        </p:nvSpPr>
        <p:spPr>
          <a:xfrm>
            <a:off x="6545725" y="3222581"/>
            <a:ext cx="4462145" cy="245698"/>
          </a:xfrm>
          <a:prstGeom prst="rect">
            <a:avLst/>
          </a:prstGeom>
        </p:spPr>
        <p:txBody>
          <a:bodyPr lIns="0" tIns="0" rIns="0" bIns="0"/>
          <a:lstStyle>
            <a:lvl1pPr marL="0" indent="0">
              <a:buNone/>
              <a:defRPr sz="1400" b="0" i="0">
                <a:solidFill>
                  <a:srgbClr val="00003E"/>
                </a:solidFill>
                <a:latin typeface="LINE Seed JP_OTF Regular" panose="02020500000000000000" pitchFamily="18" charset="-128"/>
                <a:ea typeface="LINE Seed JP_OTF Regular" panose="02020500000000000000" pitchFamily="18" charset="-128"/>
              </a:defRPr>
            </a:lvl1pPr>
          </a:lstStyle>
          <a:p>
            <a:pPr lvl="0"/>
            <a:r>
              <a:rPr lang="en-US" err="1"/>
              <a:t>発表内容のアジェンダをここに入力してください</a:t>
            </a:r>
            <a:endParaRPr lang="en-JP"/>
          </a:p>
        </p:txBody>
      </p:sp>
      <p:sp>
        <p:nvSpPr>
          <p:cNvPr id="20" name="Text Placeholder 3">
            <a:extLst>
              <a:ext uri="{FF2B5EF4-FFF2-40B4-BE49-F238E27FC236}">
                <a16:creationId xmlns:a16="http://schemas.microsoft.com/office/drawing/2014/main" id="{21159AC8-6BA2-3DD0-0D48-6E7B1C624CBF}"/>
              </a:ext>
            </a:extLst>
          </p:cNvPr>
          <p:cNvSpPr>
            <a:spLocks noGrp="1"/>
          </p:cNvSpPr>
          <p:nvPr>
            <p:ph type="body" sz="quarter" idx="41" hasCustomPrompt="1"/>
          </p:nvPr>
        </p:nvSpPr>
        <p:spPr>
          <a:xfrm>
            <a:off x="6545725" y="4031114"/>
            <a:ext cx="814781" cy="223362"/>
          </a:xfrm>
          <a:prstGeom prst="rect">
            <a:avLst/>
          </a:prstGeom>
        </p:spPr>
        <p:txBody>
          <a:bodyPr lIns="0" tIns="0" rIns="0" bIns="0"/>
          <a:lstStyle>
            <a:lvl1pPr marL="0" indent="0">
              <a:buNone/>
              <a:defRPr sz="1500" b="1" i="0">
                <a:solidFill>
                  <a:srgbClr val="00003E"/>
                </a:solidFill>
                <a:latin typeface="LINE Seed JP_OTF Bold" panose="02020500000000000000" pitchFamily="18" charset="-128"/>
                <a:ea typeface="LINE Seed JP_OTF Bold" panose="02020500000000000000" pitchFamily="18" charset="-128"/>
              </a:defRPr>
            </a:lvl1pPr>
          </a:lstStyle>
          <a:p>
            <a:pPr lvl="0"/>
            <a:r>
              <a:rPr lang="en-US"/>
              <a:t>07</a:t>
            </a:r>
            <a:endParaRPr lang="en-JP"/>
          </a:p>
        </p:txBody>
      </p:sp>
      <p:sp>
        <p:nvSpPr>
          <p:cNvPr id="21" name="Text Placeholder 3">
            <a:extLst>
              <a:ext uri="{FF2B5EF4-FFF2-40B4-BE49-F238E27FC236}">
                <a16:creationId xmlns:a16="http://schemas.microsoft.com/office/drawing/2014/main" id="{E9F2F8D7-8181-035C-0DFF-C111C0FD75AD}"/>
              </a:ext>
            </a:extLst>
          </p:cNvPr>
          <p:cNvSpPr>
            <a:spLocks noGrp="1"/>
          </p:cNvSpPr>
          <p:nvPr>
            <p:ph type="body" sz="quarter" idx="42" hasCustomPrompt="1"/>
          </p:nvPr>
        </p:nvSpPr>
        <p:spPr>
          <a:xfrm>
            <a:off x="6545725" y="4412870"/>
            <a:ext cx="4462145" cy="245698"/>
          </a:xfrm>
          <a:prstGeom prst="rect">
            <a:avLst/>
          </a:prstGeom>
        </p:spPr>
        <p:txBody>
          <a:bodyPr lIns="0" tIns="0" rIns="0" bIns="0"/>
          <a:lstStyle>
            <a:lvl1pPr marL="0" indent="0">
              <a:buNone/>
              <a:defRPr sz="1400" b="0" i="0">
                <a:solidFill>
                  <a:srgbClr val="00003E"/>
                </a:solidFill>
                <a:latin typeface="LINE Seed JP_OTF Regular" panose="02020500000000000000" pitchFamily="18" charset="-128"/>
                <a:ea typeface="LINE Seed JP_OTF Regular" panose="02020500000000000000" pitchFamily="18" charset="-128"/>
              </a:defRPr>
            </a:lvl1pPr>
          </a:lstStyle>
          <a:p>
            <a:pPr lvl="0"/>
            <a:r>
              <a:rPr lang="en-US" err="1"/>
              <a:t>発表内容のアジェンダをここに入力してください</a:t>
            </a:r>
            <a:endParaRPr lang="en-JP"/>
          </a:p>
        </p:txBody>
      </p:sp>
      <p:sp>
        <p:nvSpPr>
          <p:cNvPr id="22" name="Text Placeholder 3">
            <a:extLst>
              <a:ext uri="{FF2B5EF4-FFF2-40B4-BE49-F238E27FC236}">
                <a16:creationId xmlns:a16="http://schemas.microsoft.com/office/drawing/2014/main" id="{684B9357-04D3-6525-1FB2-73A4123C83F4}"/>
              </a:ext>
            </a:extLst>
          </p:cNvPr>
          <p:cNvSpPr>
            <a:spLocks noGrp="1"/>
          </p:cNvSpPr>
          <p:nvPr>
            <p:ph type="body" sz="quarter" idx="43" hasCustomPrompt="1"/>
          </p:nvPr>
        </p:nvSpPr>
        <p:spPr>
          <a:xfrm>
            <a:off x="6545725" y="5221514"/>
            <a:ext cx="814781" cy="223362"/>
          </a:xfrm>
          <a:prstGeom prst="rect">
            <a:avLst/>
          </a:prstGeom>
        </p:spPr>
        <p:txBody>
          <a:bodyPr lIns="0" tIns="0" rIns="0" bIns="0"/>
          <a:lstStyle>
            <a:lvl1pPr marL="0" indent="0">
              <a:buNone/>
              <a:defRPr sz="1500" b="1" i="0">
                <a:solidFill>
                  <a:srgbClr val="00003E"/>
                </a:solidFill>
                <a:latin typeface="LINE Seed JP_OTF Bold" panose="02020500000000000000" pitchFamily="18" charset="-128"/>
                <a:ea typeface="LINE Seed JP_OTF Bold" panose="02020500000000000000" pitchFamily="18" charset="-128"/>
              </a:defRPr>
            </a:lvl1pPr>
          </a:lstStyle>
          <a:p>
            <a:pPr lvl="0"/>
            <a:r>
              <a:rPr lang="en-US"/>
              <a:t>08</a:t>
            </a:r>
            <a:endParaRPr lang="en-JP"/>
          </a:p>
        </p:txBody>
      </p:sp>
      <p:sp>
        <p:nvSpPr>
          <p:cNvPr id="23" name="Text Placeholder 3">
            <a:extLst>
              <a:ext uri="{FF2B5EF4-FFF2-40B4-BE49-F238E27FC236}">
                <a16:creationId xmlns:a16="http://schemas.microsoft.com/office/drawing/2014/main" id="{0A402500-B45B-554F-C745-40DA2593424C}"/>
              </a:ext>
            </a:extLst>
          </p:cNvPr>
          <p:cNvSpPr>
            <a:spLocks noGrp="1"/>
          </p:cNvSpPr>
          <p:nvPr>
            <p:ph type="body" sz="quarter" idx="44" hasCustomPrompt="1"/>
          </p:nvPr>
        </p:nvSpPr>
        <p:spPr>
          <a:xfrm>
            <a:off x="6545725" y="5603270"/>
            <a:ext cx="4462145" cy="245698"/>
          </a:xfrm>
          <a:prstGeom prst="rect">
            <a:avLst/>
          </a:prstGeom>
        </p:spPr>
        <p:txBody>
          <a:bodyPr lIns="0" tIns="0" rIns="0" bIns="0"/>
          <a:lstStyle>
            <a:lvl1pPr marL="0" indent="0">
              <a:buNone/>
              <a:defRPr sz="1400" b="0" i="0">
                <a:solidFill>
                  <a:srgbClr val="00003E"/>
                </a:solidFill>
                <a:latin typeface="LINE Seed JP_OTF Regular" panose="02020500000000000000" pitchFamily="18" charset="-128"/>
                <a:ea typeface="LINE Seed JP_OTF Regular" panose="02020500000000000000" pitchFamily="18" charset="-128"/>
              </a:defRPr>
            </a:lvl1pPr>
          </a:lstStyle>
          <a:p>
            <a:pPr lvl="0"/>
            <a:r>
              <a:rPr lang="en-US" err="1"/>
              <a:t>発表内容のアジェンダをここに入力してください</a:t>
            </a:r>
            <a:endParaRPr lang="en-JP"/>
          </a:p>
        </p:txBody>
      </p:sp>
      <p:sp>
        <p:nvSpPr>
          <p:cNvPr id="39" name="Slide Number Placeholder 2">
            <a:extLst>
              <a:ext uri="{FF2B5EF4-FFF2-40B4-BE49-F238E27FC236}">
                <a16:creationId xmlns:a16="http://schemas.microsoft.com/office/drawing/2014/main" id="{4F9F8A11-7D4E-68BB-41C2-9AFD0CA582C0}"/>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6" name="Rounded Rectangle 6">
            <a:extLst>
              <a:ext uri="{FF2B5EF4-FFF2-40B4-BE49-F238E27FC236}">
                <a16:creationId xmlns:a16="http://schemas.microsoft.com/office/drawing/2014/main" id="{0F09726C-BEF0-4A4B-A515-BA5B5CC7ABCA}"/>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7" name="직사각형 6">
            <a:extLst>
              <a:ext uri="{FF2B5EF4-FFF2-40B4-BE49-F238E27FC236}">
                <a16:creationId xmlns:a16="http://schemas.microsoft.com/office/drawing/2014/main" id="{E4AB7A79-0E46-0B75-93D6-16C93F99F852}"/>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3180182683"/>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Cover 1">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5CAEFEB0-1E34-4AB4-2B44-265612A463EF}"/>
              </a:ext>
            </a:extLst>
          </p:cNvPr>
          <p:cNvPicPr>
            <a:picLocks noChangeAspect="1"/>
          </p:cNvPicPr>
          <p:nvPr userDrawn="1"/>
        </p:nvPicPr>
        <p:blipFill>
          <a:blip r:embed="rId2"/>
          <a:stretch>
            <a:fillRect/>
          </a:stretch>
        </p:blipFill>
        <p:spPr>
          <a:xfrm>
            <a:off x="10365210" y="3440316"/>
            <a:ext cx="1826790" cy="3430800"/>
          </a:xfrm>
          <a:prstGeom prst="rect">
            <a:avLst/>
          </a:prstGeom>
        </p:spPr>
      </p:pic>
      <p:sp>
        <p:nvSpPr>
          <p:cNvPr id="7" name="Text Placeholder 3">
            <a:extLst>
              <a:ext uri="{FF2B5EF4-FFF2-40B4-BE49-F238E27FC236}">
                <a16:creationId xmlns:a16="http://schemas.microsoft.com/office/drawing/2014/main" id="{5EE00EF6-D53F-443A-F7FA-6C3322D1BF74}"/>
              </a:ext>
            </a:extLst>
          </p:cNvPr>
          <p:cNvSpPr>
            <a:spLocks noGrp="1"/>
          </p:cNvSpPr>
          <p:nvPr>
            <p:ph type="body" sz="quarter" idx="11" hasCustomPrompt="1"/>
          </p:nvPr>
        </p:nvSpPr>
        <p:spPr>
          <a:xfrm>
            <a:off x="587375" y="2844465"/>
            <a:ext cx="11017250" cy="584536"/>
          </a:xfrm>
          <a:prstGeom prst="rect">
            <a:avLst/>
          </a:prstGeom>
        </p:spPr>
        <p:txBody>
          <a:bodyPr lIns="0" tIns="0" rIns="0" bIns="0"/>
          <a:lstStyle>
            <a:lvl1pPr marL="0" indent="0" algn="ctr">
              <a:buNone/>
              <a:defRPr sz="54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8" name="Text Placeholder 3">
            <a:extLst>
              <a:ext uri="{FF2B5EF4-FFF2-40B4-BE49-F238E27FC236}">
                <a16:creationId xmlns:a16="http://schemas.microsoft.com/office/drawing/2014/main" id="{D1F4E687-50E8-2CE8-5CCF-2455D4DFF6CD}"/>
              </a:ext>
            </a:extLst>
          </p:cNvPr>
          <p:cNvSpPr>
            <a:spLocks noGrp="1"/>
          </p:cNvSpPr>
          <p:nvPr>
            <p:ph type="body" sz="quarter" idx="12" hasCustomPrompt="1"/>
          </p:nvPr>
        </p:nvSpPr>
        <p:spPr>
          <a:xfrm>
            <a:off x="587374" y="3736447"/>
            <a:ext cx="11014073" cy="273693"/>
          </a:xfrm>
          <a:prstGeom prst="rect">
            <a:avLst/>
          </a:prstGeom>
        </p:spPr>
        <p:txBody>
          <a:bodyPr lIns="0" tIns="0" rIns="0" bIns="0"/>
          <a:lstStyle>
            <a:lvl1pPr marL="0" indent="0" algn="ctr">
              <a:buNone/>
              <a:defRPr sz="2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0" name="Slide Number Placeholder 2">
            <a:extLst>
              <a:ext uri="{FF2B5EF4-FFF2-40B4-BE49-F238E27FC236}">
                <a16:creationId xmlns:a16="http://schemas.microsoft.com/office/drawing/2014/main" id="{4CE2836B-CEF1-885B-4A21-46680FA0CBDA}"/>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chemeClr val="bg1"/>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3" name="Rounded Rectangle 6">
            <a:extLst>
              <a:ext uri="{FF2B5EF4-FFF2-40B4-BE49-F238E27FC236}">
                <a16:creationId xmlns:a16="http://schemas.microsoft.com/office/drawing/2014/main" id="{8C918492-238D-1DF9-5E2A-C43A5D02C30A}"/>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2DBA5C52-9D4F-0676-D003-35A4F6062DC7}"/>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319417540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Cover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197B70D-A4D2-8A8E-F4C0-50DB4A9F4700}"/>
              </a:ext>
            </a:extLst>
          </p:cNvPr>
          <p:cNvSpPr>
            <a:spLocks noGrp="1"/>
          </p:cNvSpPr>
          <p:nvPr>
            <p:ph type="body" sz="quarter" idx="12" hasCustomPrompt="1"/>
          </p:nvPr>
        </p:nvSpPr>
        <p:spPr>
          <a:xfrm>
            <a:off x="587374" y="4257362"/>
            <a:ext cx="11014073" cy="338445"/>
          </a:xfrm>
          <a:prstGeom prst="rect">
            <a:avLst/>
          </a:prstGeom>
        </p:spPr>
        <p:txBody>
          <a:bodyPr lIns="0" tIns="0" rIns="0" bIns="0" anchor="t" anchorCtr="0"/>
          <a:lstStyle>
            <a:lvl1pPr marL="0" indent="0" algn="ctr">
              <a:buNone/>
              <a:defRPr sz="2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0" name="Text Placeholder 3">
            <a:extLst>
              <a:ext uri="{FF2B5EF4-FFF2-40B4-BE49-F238E27FC236}">
                <a16:creationId xmlns:a16="http://schemas.microsoft.com/office/drawing/2014/main" id="{B6EEB20D-9FF4-D8C1-1AD2-5A041249D2F3}"/>
              </a:ext>
            </a:extLst>
          </p:cNvPr>
          <p:cNvSpPr>
            <a:spLocks noGrp="1"/>
          </p:cNvSpPr>
          <p:nvPr>
            <p:ph type="body" sz="quarter" idx="11" hasCustomPrompt="1"/>
          </p:nvPr>
        </p:nvSpPr>
        <p:spPr>
          <a:xfrm>
            <a:off x="587375" y="2427466"/>
            <a:ext cx="11017250" cy="1680510"/>
          </a:xfrm>
          <a:prstGeom prst="rect">
            <a:avLst/>
          </a:prstGeom>
        </p:spPr>
        <p:txBody>
          <a:bodyPr lIns="0" tIns="0" rIns="0" bIns="0"/>
          <a:lstStyle>
            <a:lvl1pPr marL="0" indent="0" algn="ctr">
              <a:buNone/>
              <a:defRPr sz="54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US"/>
              <a:t>Title                                   For the 2 line</a:t>
            </a:r>
            <a:endParaRPr lang="en-JP" altLang="ko-JP"/>
          </a:p>
          <a:p>
            <a:pPr lvl="0"/>
            <a:endParaRPr lang="en-JP"/>
          </a:p>
        </p:txBody>
      </p:sp>
      <p:sp>
        <p:nvSpPr>
          <p:cNvPr id="2" name="Rounded Rectangle 6">
            <a:extLst>
              <a:ext uri="{FF2B5EF4-FFF2-40B4-BE49-F238E27FC236}">
                <a16:creationId xmlns:a16="http://schemas.microsoft.com/office/drawing/2014/main" id="{CE607B4D-F63E-7835-1E19-4D7AE4D83088}"/>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3" name="직사각형 2">
            <a:extLst>
              <a:ext uri="{FF2B5EF4-FFF2-40B4-BE49-F238E27FC236}">
                <a16:creationId xmlns:a16="http://schemas.microsoft.com/office/drawing/2014/main" id="{91544698-F6BA-37F4-E83D-4DCABA5282F6}"/>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pic>
        <p:nvPicPr>
          <p:cNvPr id="5" name="그림 4">
            <a:extLst>
              <a:ext uri="{FF2B5EF4-FFF2-40B4-BE49-F238E27FC236}">
                <a16:creationId xmlns:a16="http://schemas.microsoft.com/office/drawing/2014/main" id="{9DE50437-558D-32D8-777F-C8546CC6E178}"/>
              </a:ext>
            </a:extLst>
          </p:cNvPr>
          <p:cNvPicPr>
            <a:picLocks noChangeAspect="1"/>
          </p:cNvPicPr>
          <p:nvPr userDrawn="1"/>
        </p:nvPicPr>
        <p:blipFill>
          <a:blip r:embed="rId2"/>
          <a:stretch>
            <a:fillRect/>
          </a:stretch>
        </p:blipFill>
        <p:spPr>
          <a:xfrm>
            <a:off x="10365210" y="3440316"/>
            <a:ext cx="1826790" cy="3430800"/>
          </a:xfrm>
          <a:prstGeom prst="rect">
            <a:avLst/>
          </a:prstGeom>
        </p:spPr>
      </p:pic>
      <p:sp>
        <p:nvSpPr>
          <p:cNvPr id="6" name="Slide Number Placeholder 2">
            <a:extLst>
              <a:ext uri="{FF2B5EF4-FFF2-40B4-BE49-F238E27FC236}">
                <a16:creationId xmlns:a16="http://schemas.microsoft.com/office/drawing/2014/main" id="{FE5784F7-79EE-CBF4-1716-4F4EBFBC8E7A}"/>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chemeClr val="bg1"/>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Tree>
    <p:extLst>
      <p:ext uri="{BB962C8B-B14F-4D97-AF65-F5344CB8AC3E}">
        <p14:creationId xmlns:p14="http://schemas.microsoft.com/office/powerpoint/2010/main" val="111611985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Cover 3">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333A0FD7-0847-D26D-08F0-AF927601562E}"/>
              </a:ext>
            </a:extLst>
          </p:cNvPr>
          <p:cNvSpPr>
            <a:spLocks noGrp="1"/>
          </p:cNvSpPr>
          <p:nvPr>
            <p:ph type="body" sz="quarter" idx="11" hasCustomPrompt="1"/>
          </p:nvPr>
        </p:nvSpPr>
        <p:spPr>
          <a:xfrm>
            <a:off x="587375" y="2844465"/>
            <a:ext cx="11017250" cy="584536"/>
          </a:xfrm>
          <a:prstGeom prst="rect">
            <a:avLst/>
          </a:prstGeom>
        </p:spPr>
        <p:txBody>
          <a:bodyPr lIns="0" tIns="0" rIns="0" bIns="0"/>
          <a:lstStyle>
            <a:lvl1pPr marL="0" indent="0" algn="l">
              <a:buNone/>
              <a:defRPr sz="54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10" name="Text Placeholder 3">
            <a:extLst>
              <a:ext uri="{FF2B5EF4-FFF2-40B4-BE49-F238E27FC236}">
                <a16:creationId xmlns:a16="http://schemas.microsoft.com/office/drawing/2014/main" id="{959BB372-E2B9-7458-A4C9-5B9E5ED64723}"/>
              </a:ext>
            </a:extLst>
          </p:cNvPr>
          <p:cNvSpPr>
            <a:spLocks noGrp="1"/>
          </p:cNvSpPr>
          <p:nvPr>
            <p:ph type="body" sz="quarter" idx="12" hasCustomPrompt="1"/>
          </p:nvPr>
        </p:nvSpPr>
        <p:spPr>
          <a:xfrm>
            <a:off x="587374" y="3736447"/>
            <a:ext cx="11014073" cy="273693"/>
          </a:xfrm>
          <a:prstGeom prst="rect">
            <a:avLst/>
          </a:prstGeom>
        </p:spPr>
        <p:txBody>
          <a:bodyPr lIns="0" tIns="0" rIns="0" bIns="0"/>
          <a:lstStyle>
            <a:lvl1pPr marL="0" indent="0" algn="l">
              <a:buNone/>
              <a:defRPr sz="2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3" name="Rounded Rectangle 6">
            <a:extLst>
              <a:ext uri="{FF2B5EF4-FFF2-40B4-BE49-F238E27FC236}">
                <a16:creationId xmlns:a16="http://schemas.microsoft.com/office/drawing/2014/main" id="{F006D8CB-82A2-ACD5-3749-FAB5421E46C3}"/>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BC042EE6-DEF6-FB51-EBD3-48E014421833}"/>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pic>
        <p:nvPicPr>
          <p:cNvPr id="5" name="그림 4">
            <a:extLst>
              <a:ext uri="{FF2B5EF4-FFF2-40B4-BE49-F238E27FC236}">
                <a16:creationId xmlns:a16="http://schemas.microsoft.com/office/drawing/2014/main" id="{A3F2B86F-BA6E-D6F9-1FF1-93E85870EC55}"/>
              </a:ext>
            </a:extLst>
          </p:cNvPr>
          <p:cNvPicPr>
            <a:picLocks noChangeAspect="1"/>
          </p:cNvPicPr>
          <p:nvPr userDrawn="1"/>
        </p:nvPicPr>
        <p:blipFill>
          <a:blip r:embed="rId2"/>
          <a:stretch>
            <a:fillRect/>
          </a:stretch>
        </p:blipFill>
        <p:spPr>
          <a:xfrm>
            <a:off x="10365210" y="3440316"/>
            <a:ext cx="1826790" cy="3430800"/>
          </a:xfrm>
          <a:prstGeom prst="rect">
            <a:avLst/>
          </a:prstGeom>
        </p:spPr>
      </p:pic>
      <p:sp>
        <p:nvSpPr>
          <p:cNvPr id="6" name="Slide Number Placeholder 2">
            <a:extLst>
              <a:ext uri="{FF2B5EF4-FFF2-40B4-BE49-F238E27FC236}">
                <a16:creationId xmlns:a16="http://schemas.microsoft.com/office/drawing/2014/main" id="{21DA8BE2-5D70-8B50-EAF4-CADAFEF067E1}"/>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chemeClr val="bg1"/>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Tree>
    <p:extLst>
      <p:ext uri="{BB962C8B-B14F-4D97-AF65-F5344CB8AC3E}">
        <p14:creationId xmlns:p14="http://schemas.microsoft.com/office/powerpoint/2010/main" val="23626331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 5">
    <p:spTree>
      <p:nvGrpSpPr>
        <p:cNvPr id="1" name=""/>
        <p:cNvGrpSpPr/>
        <p:nvPr/>
      </p:nvGrpSpPr>
      <p:grpSpPr>
        <a:xfrm>
          <a:off x="0" y="0"/>
          <a:ext cx="0" cy="0"/>
          <a:chOff x="0" y="0"/>
          <a:chExt cx="0" cy="0"/>
        </a:xfrm>
      </p:grpSpPr>
      <p:pic>
        <p:nvPicPr>
          <p:cNvPr id="12" name="Picture 11" descr="A picture containing match, night sky&#10;&#10;Description automatically generated">
            <a:extLst>
              <a:ext uri="{FF2B5EF4-FFF2-40B4-BE49-F238E27FC236}">
                <a16:creationId xmlns:a16="http://schemas.microsoft.com/office/drawing/2014/main" id="{07224C25-3AF2-B545-A62C-DB2004B5E3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a:stretch/>
        </p:blipFill>
        <p:spPr>
          <a:xfrm>
            <a:off x="180001" y="180000"/>
            <a:ext cx="11833200" cy="2861780"/>
          </a:xfrm>
          <a:prstGeom prst="rect">
            <a:avLst/>
          </a:prstGeom>
        </p:spPr>
      </p:pic>
      <p:pic>
        <p:nvPicPr>
          <p:cNvPr id="20" name="Picture 19">
            <a:extLst>
              <a:ext uri="{FF2B5EF4-FFF2-40B4-BE49-F238E27FC236}">
                <a16:creationId xmlns:a16="http://schemas.microsoft.com/office/drawing/2014/main" id="{296E5B99-E728-A144-A779-BF0C6AF110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3974" y="2224535"/>
            <a:ext cx="3419999" cy="1620632"/>
          </a:xfrm>
          <a:prstGeom prst="rect">
            <a:avLst/>
          </a:prstGeom>
          <a:ln w="44450" cap="sq">
            <a:noFill/>
            <a:miter lim="800000"/>
          </a:ln>
        </p:spPr>
      </p:pic>
      <p:pic>
        <p:nvPicPr>
          <p:cNvPr id="15" name="Picture 14">
            <a:extLst>
              <a:ext uri="{FF2B5EF4-FFF2-40B4-BE49-F238E27FC236}">
                <a16:creationId xmlns:a16="http://schemas.microsoft.com/office/drawing/2014/main" id="{723FF067-8C6B-AB40-9DF9-E2872842C06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383211" y="2226939"/>
            <a:ext cx="3420000" cy="1618228"/>
          </a:xfrm>
          <a:prstGeom prst="rect">
            <a:avLst/>
          </a:prstGeom>
          <a:ln w="44450" cap="sq">
            <a:noFill/>
            <a:miter lim="800000"/>
          </a:ln>
        </p:spPr>
      </p:pic>
      <p:pic>
        <p:nvPicPr>
          <p:cNvPr id="17" name="Picture 16">
            <a:extLst>
              <a:ext uri="{FF2B5EF4-FFF2-40B4-BE49-F238E27FC236}">
                <a16:creationId xmlns:a16="http://schemas.microsoft.com/office/drawing/2014/main" id="{2E39F6D0-3C93-F84D-B69D-4CEED8ED69D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8008030" y="2226939"/>
            <a:ext cx="3417209" cy="1618228"/>
          </a:xfrm>
          <a:prstGeom prst="rect">
            <a:avLst/>
          </a:prstGeom>
        </p:spPr>
      </p:pic>
      <p:sp>
        <p:nvSpPr>
          <p:cNvPr id="8" name="Footer Placeholder 3">
            <a:extLst>
              <a:ext uri="{FF2B5EF4-FFF2-40B4-BE49-F238E27FC236}">
                <a16:creationId xmlns:a16="http://schemas.microsoft.com/office/drawing/2014/main" id="{79BBAC08-D5A7-0D40-9E98-EC69ABC1EEE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9" name="Slide Number Placeholder 3">
            <a:extLst>
              <a:ext uri="{FF2B5EF4-FFF2-40B4-BE49-F238E27FC236}">
                <a16:creationId xmlns:a16="http://schemas.microsoft.com/office/drawing/2014/main" id="{E43D4A08-B919-AE4F-B536-90E8CB162A0A}"/>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3522314719"/>
      </p:ext>
    </p:extLst>
  </p:cSld>
  <p:clrMapOvr>
    <a:masterClrMapping/>
  </p:clrMapOvr>
  <p:extLst>
    <p:ext uri="{DCECCB84-F9BA-43D5-87BE-67443E8EF086}">
      <p15:sldGuideLst xmlns:p15="http://schemas.microsoft.com/office/powerpoint/2012/main">
        <p15:guide id="1" pos="733">
          <p15:clr>
            <a:srgbClr val="FBAE40"/>
          </p15:clr>
        </p15:guide>
        <p15:guide id="2" pos="483">
          <p15:clr>
            <a:srgbClr val="FBAE40"/>
          </p15:clr>
        </p15:guide>
        <p15:guide id="3" pos="7197">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Cover 4">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5D58B515-D219-A624-4909-1629987E65E9}"/>
              </a:ext>
            </a:extLst>
          </p:cNvPr>
          <p:cNvSpPr>
            <a:spLocks noGrp="1"/>
          </p:cNvSpPr>
          <p:nvPr>
            <p:ph type="body" sz="quarter" idx="12" hasCustomPrompt="1"/>
          </p:nvPr>
        </p:nvSpPr>
        <p:spPr>
          <a:xfrm>
            <a:off x="587374" y="4257362"/>
            <a:ext cx="11014073" cy="338445"/>
          </a:xfrm>
          <a:prstGeom prst="rect">
            <a:avLst/>
          </a:prstGeom>
        </p:spPr>
        <p:txBody>
          <a:bodyPr lIns="0" tIns="0" rIns="0" bIns="0" anchor="t" anchorCtr="0"/>
          <a:lstStyle>
            <a:lvl1pPr marL="0" indent="0" algn="l">
              <a:buNone/>
              <a:defRPr sz="2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5" name="Text Placeholder 3">
            <a:extLst>
              <a:ext uri="{FF2B5EF4-FFF2-40B4-BE49-F238E27FC236}">
                <a16:creationId xmlns:a16="http://schemas.microsoft.com/office/drawing/2014/main" id="{32EEA395-D8B1-8FF1-2FD6-5FBF712E9308}"/>
              </a:ext>
            </a:extLst>
          </p:cNvPr>
          <p:cNvSpPr>
            <a:spLocks noGrp="1"/>
          </p:cNvSpPr>
          <p:nvPr>
            <p:ph type="body" sz="quarter" idx="11" hasCustomPrompt="1"/>
          </p:nvPr>
        </p:nvSpPr>
        <p:spPr>
          <a:xfrm>
            <a:off x="587375" y="2427466"/>
            <a:ext cx="11017250" cy="1680510"/>
          </a:xfrm>
          <a:prstGeom prst="rect">
            <a:avLst/>
          </a:prstGeom>
        </p:spPr>
        <p:txBody>
          <a:bodyPr lIns="0" tIns="0" rIns="0" bIns="0"/>
          <a:lstStyle>
            <a:lvl1pPr marL="0" indent="0" algn="l">
              <a:buNone/>
              <a:defRPr sz="54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US"/>
              <a:t>Title                                   For the 2 line</a:t>
            </a:r>
            <a:endParaRPr lang="en-JP" altLang="ko-JP"/>
          </a:p>
          <a:p>
            <a:pPr lvl="0"/>
            <a:endParaRPr lang="en-JP"/>
          </a:p>
        </p:txBody>
      </p:sp>
      <p:sp>
        <p:nvSpPr>
          <p:cNvPr id="3" name="Rounded Rectangle 6">
            <a:extLst>
              <a:ext uri="{FF2B5EF4-FFF2-40B4-BE49-F238E27FC236}">
                <a16:creationId xmlns:a16="http://schemas.microsoft.com/office/drawing/2014/main" id="{BCF6FA7F-DB17-EA6B-AE6C-A0C1C981EAC4}"/>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4A0D739C-2BD0-01F2-F5C5-744FEB60B4A8}"/>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pic>
        <p:nvPicPr>
          <p:cNvPr id="6" name="그림 5">
            <a:extLst>
              <a:ext uri="{FF2B5EF4-FFF2-40B4-BE49-F238E27FC236}">
                <a16:creationId xmlns:a16="http://schemas.microsoft.com/office/drawing/2014/main" id="{2CC42EA6-13AE-D8A0-36A7-592FAD64479A}"/>
              </a:ext>
            </a:extLst>
          </p:cNvPr>
          <p:cNvPicPr>
            <a:picLocks noChangeAspect="1"/>
          </p:cNvPicPr>
          <p:nvPr userDrawn="1"/>
        </p:nvPicPr>
        <p:blipFill>
          <a:blip r:embed="rId2"/>
          <a:stretch>
            <a:fillRect/>
          </a:stretch>
        </p:blipFill>
        <p:spPr>
          <a:xfrm>
            <a:off x="10365210" y="3440316"/>
            <a:ext cx="1826790" cy="3430800"/>
          </a:xfrm>
          <a:prstGeom prst="rect">
            <a:avLst/>
          </a:prstGeom>
        </p:spPr>
      </p:pic>
      <p:sp>
        <p:nvSpPr>
          <p:cNvPr id="7" name="Slide Number Placeholder 2">
            <a:extLst>
              <a:ext uri="{FF2B5EF4-FFF2-40B4-BE49-F238E27FC236}">
                <a16:creationId xmlns:a16="http://schemas.microsoft.com/office/drawing/2014/main" id="{DED23E7A-9C95-8848-A926-B04A54B6B0BA}"/>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chemeClr val="bg1"/>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Tree>
    <p:extLst>
      <p:ext uri="{BB962C8B-B14F-4D97-AF65-F5344CB8AC3E}">
        <p14:creationId xmlns:p14="http://schemas.microsoft.com/office/powerpoint/2010/main" val="329905380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lide Title 1">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B563331-375F-8BA1-B29F-BBF58ECB25B8}"/>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11" name="Text Placeholder 3">
            <a:extLst>
              <a:ext uri="{FF2B5EF4-FFF2-40B4-BE49-F238E27FC236}">
                <a16:creationId xmlns:a16="http://schemas.microsoft.com/office/drawing/2014/main" id="{C0ED776A-E238-DA0F-4DAA-80716B2837B3}"/>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Meiryo UI" panose="020B0604030504040204" pitchFamily="50" charset="-128"/>
                <a:ea typeface="Meiryo UI" panose="020B0604030504040204" pitchFamily="50" charset="-128"/>
              </a:defRPr>
            </a:lvl1pPr>
          </a:lstStyle>
          <a:p>
            <a:pPr lvl="0"/>
            <a:r>
              <a:rPr lang="en-JP"/>
              <a:t>Title</a:t>
            </a:r>
          </a:p>
        </p:txBody>
      </p:sp>
      <p:sp>
        <p:nvSpPr>
          <p:cNvPr id="12" name="Text Placeholder 3">
            <a:extLst>
              <a:ext uri="{FF2B5EF4-FFF2-40B4-BE49-F238E27FC236}">
                <a16:creationId xmlns:a16="http://schemas.microsoft.com/office/drawing/2014/main" id="{B2D85E76-7117-211F-51C4-E1D7B62AFEED}"/>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800" b="1" i="0">
                <a:solidFill>
                  <a:srgbClr val="00003E"/>
                </a:solidFill>
                <a:latin typeface="Meiryo UI" panose="020B0604030504040204" pitchFamily="50" charset="-128"/>
                <a:ea typeface="Meiryo UI" panose="020B0604030504040204" pitchFamily="50" charset="-128"/>
              </a:defRPr>
            </a:lvl1pPr>
          </a:lstStyle>
          <a:p>
            <a:pPr lvl="0"/>
            <a:r>
              <a:rPr lang="en-JP"/>
              <a:t>Subtitle</a:t>
            </a:r>
          </a:p>
        </p:txBody>
      </p:sp>
      <p:sp>
        <p:nvSpPr>
          <p:cNvPr id="15" name="Slide Number Placeholder 2">
            <a:extLst>
              <a:ext uri="{FF2B5EF4-FFF2-40B4-BE49-F238E27FC236}">
                <a16:creationId xmlns:a16="http://schemas.microsoft.com/office/drawing/2014/main" id="{90F9E56F-C79D-9A4D-4128-C966B66BE240}"/>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3" name="직사각형 2">
            <a:extLst>
              <a:ext uri="{FF2B5EF4-FFF2-40B4-BE49-F238E27FC236}">
                <a16:creationId xmlns:a16="http://schemas.microsoft.com/office/drawing/2014/main" id="{6325F7A2-C177-F556-6324-6BFE41C45BE9}"/>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
        <p:nvSpPr>
          <p:cNvPr id="5" name="正方形/長方形 4">
            <a:extLst>
              <a:ext uri="{FF2B5EF4-FFF2-40B4-BE49-F238E27FC236}">
                <a16:creationId xmlns:a16="http://schemas.microsoft.com/office/drawing/2014/main" id="{48CCCC82-1037-0D0B-219E-06E8002D1395}"/>
              </a:ext>
            </a:extLst>
          </p:cNvPr>
          <p:cNvSpPr/>
          <p:nvPr userDrawn="1"/>
        </p:nvSpPr>
        <p:spPr>
          <a:xfrm>
            <a:off x="-1516283" y="4180229"/>
            <a:ext cx="717631" cy="717631"/>
          </a:xfrm>
          <a:prstGeom prst="rect">
            <a:avLst/>
          </a:prstGeom>
          <a:solidFill>
            <a:srgbClr val="06C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sz="1200" b="1">
              <a:solidFill>
                <a:schemeClr val="tx1"/>
              </a:solidFill>
            </a:endParaRPr>
          </a:p>
        </p:txBody>
      </p:sp>
      <p:sp>
        <p:nvSpPr>
          <p:cNvPr id="6" name="正方形/長方形 5">
            <a:extLst>
              <a:ext uri="{FF2B5EF4-FFF2-40B4-BE49-F238E27FC236}">
                <a16:creationId xmlns:a16="http://schemas.microsoft.com/office/drawing/2014/main" id="{876B9D2C-FD9D-A222-496B-B31964929A3B}"/>
              </a:ext>
            </a:extLst>
          </p:cNvPr>
          <p:cNvSpPr/>
          <p:nvPr userDrawn="1"/>
        </p:nvSpPr>
        <p:spPr>
          <a:xfrm>
            <a:off x="-1516283" y="3392829"/>
            <a:ext cx="717631" cy="717631"/>
          </a:xfrm>
          <a:prstGeom prst="rect">
            <a:avLst/>
          </a:prstGeom>
          <a:solidFill>
            <a:srgbClr val="FF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sz="1200" b="1">
              <a:solidFill>
                <a:schemeClr val="tx1"/>
              </a:solidFill>
            </a:endParaRPr>
          </a:p>
        </p:txBody>
      </p:sp>
      <p:sp>
        <p:nvSpPr>
          <p:cNvPr id="7" name="正方形/長方形 6">
            <a:extLst>
              <a:ext uri="{FF2B5EF4-FFF2-40B4-BE49-F238E27FC236}">
                <a16:creationId xmlns:a16="http://schemas.microsoft.com/office/drawing/2014/main" id="{D0601A70-82EA-FF9F-A8D8-B889014E884B}"/>
              </a:ext>
            </a:extLst>
          </p:cNvPr>
          <p:cNvSpPr/>
          <p:nvPr userDrawn="1"/>
        </p:nvSpPr>
        <p:spPr>
          <a:xfrm>
            <a:off x="-1516283" y="2605429"/>
            <a:ext cx="717631" cy="717631"/>
          </a:xfrm>
          <a:prstGeom prst="rect">
            <a:avLst/>
          </a:prstGeom>
          <a:solidFill>
            <a:srgbClr val="000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sz="1200" b="1">
              <a:solidFill>
                <a:schemeClr val="tx1"/>
              </a:solidFill>
            </a:endParaRPr>
          </a:p>
        </p:txBody>
      </p:sp>
      <p:sp>
        <p:nvSpPr>
          <p:cNvPr id="8" name="正方形/長方形 7">
            <a:extLst>
              <a:ext uri="{FF2B5EF4-FFF2-40B4-BE49-F238E27FC236}">
                <a16:creationId xmlns:a16="http://schemas.microsoft.com/office/drawing/2014/main" id="{E6A1A6B6-C7D5-4AE7-975C-88494ABFD2D0}"/>
              </a:ext>
            </a:extLst>
          </p:cNvPr>
          <p:cNvSpPr/>
          <p:nvPr userDrawn="1"/>
        </p:nvSpPr>
        <p:spPr>
          <a:xfrm>
            <a:off x="-1516283" y="1818029"/>
            <a:ext cx="717631" cy="71763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sz="1200" b="1">
              <a:solidFill>
                <a:schemeClr val="tx1"/>
              </a:solidFill>
            </a:endParaRPr>
          </a:p>
        </p:txBody>
      </p:sp>
      <p:sp>
        <p:nvSpPr>
          <p:cNvPr id="9" name="正方形/長方形 8">
            <a:extLst>
              <a:ext uri="{FF2B5EF4-FFF2-40B4-BE49-F238E27FC236}">
                <a16:creationId xmlns:a16="http://schemas.microsoft.com/office/drawing/2014/main" id="{EE7CD0AB-8580-B79D-E40F-9F2766C16A2C}"/>
              </a:ext>
            </a:extLst>
          </p:cNvPr>
          <p:cNvSpPr/>
          <p:nvPr userDrawn="1"/>
        </p:nvSpPr>
        <p:spPr>
          <a:xfrm>
            <a:off x="-1516283" y="1030629"/>
            <a:ext cx="717631" cy="7176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sz="1200" b="1">
              <a:solidFill>
                <a:schemeClr val="tx1"/>
              </a:solidFill>
            </a:endParaRPr>
          </a:p>
        </p:txBody>
      </p:sp>
    </p:spTree>
    <p:extLst>
      <p:ext uri="{BB962C8B-B14F-4D97-AF65-F5344CB8AC3E}">
        <p14:creationId xmlns:p14="http://schemas.microsoft.com/office/powerpoint/2010/main" val="251213562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lide Title 2">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94E2121-2576-02C4-8BC9-CED73C98B8D4}"/>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6" name="Text Placeholder 3">
            <a:extLst>
              <a:ext uri="{FF2B5EF4-FFF2-40B4-BE49-F238E27FC236}">
                <a16:creationId xmlns:a16="http://schemas.microsoft.com/office/drawing/2014/main" id="{05267676-390D-9FA1-7BC4-C8F979ACB023}"/>
              </a:ext>
            </a:extLst>
          </p:cNvPr>
          <p:cNvSpPr>
            <a:spLocks noGrp="1"/>
          </p:cNvSpPr>
          <p:nvPr>
            <p:ph type="body" sz="quarter" idx="47" hasCustomPrompt="1"/>
          </p:nvPr>
        </p:nvSpPr>
        <p:spPr>
          <a:xfrm>
            <a:off x="587375" y="1776619"/>
            <a:ext cx="11017250" cy="226714"/>
          </a:xfrm>
          <a:prstGeom prst="rect">
            <a:avLst/>
          </a:prstGeom>
        </p:spPr>
        <p:txBody>
          <a:bodyPr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 1</a:t>
            </a:r>
            <a:r>
              <a:rPr lang="en-US"/>
              <a:t>4</a:t>
            </a:r>
            <a:r>
              <a:rPr lang="en-JP"/>
              <a:t>pt</a:t>
            </a:r>
          </a:p>
        </p:txBody>
      </p:sp>
      <p:sp>
        <p:nvSpPr>
          <p:cNvPr id="11" name="Text Placeholder 3">
            <a:extLst>
              <a:ext uri="{FF2B5EF4-FFF2-40B4-BE49-F238E27FC236}">
                <a16:creationId xmlns:a16="http://schemas.microsoft.com/office/drawing/2014/main" id="{1834F4F9-584C-E004-B6F5-7E2B5E202070}"/>
              </a:ext>
            </a:extLst>
          </p:cNvPr>
          <p:cNvSpPr>
            <a:spLocks noGrp="1"/>
          </p:cNvSpPr>
          <p:nvPr>
            <p:ph type="body" sz="quarter" idx="10" hasCustomPrompt="1"/>
          </p:nvPr>
        </p:nvSpPr>
        <p:spPr>
          <a:xfrm>
            <a:off x="587375" y="584200"/>
            <a:ext cx="11017250" cy="1039736"/>
          </a:xfrm>
          <a:prstGeom prst="rect">
            <a:avLst/>
          </a:prstGeom>
        </p:spPr>
        <p:txBody>
          <a:bodyPr wrap="square"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r>
              <a:rPr lang="en-US"/>
              <a:t>                                                           </a:t>
            </a:r>
            <a:r>
              <a:rPr lang="en-JP"/>
              <a:t>For the 2 line</a:t>
            </a:r>
          </a:p>
        </p:txBody>
      </p:sp>
      <p:sp>
        <p:nvSpPr>
          <p:cNvPr id="15" name="Slide Number Placeholder 2">
            <a:extLst>
              <a:ext uri="{FF2B5EF4-FFF2-40B4-BE49-F238E27FC236}">
                <a16:creationId xmlns:a16="http://schemas.microsoft.com/office/drawing/2014/main" id="{D6DE1A62-A166-894C-0B96-8C5F925D86F0}"/>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2" name="Rounded Rectangle 6">
            <a:extLst>
              <a:ext uri="{FF2B5EF4-FFF2-40B4-BE49-F238E27FC236}">
                <a16:creationId xmlns:a16="http://schemas.microsoft.com/office/drawing/2014/main" id="{2E1612D9-9344-13C6-A31E-1D52663B9D82}"/>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356E12FB-C154-65F0-39D2-EBD13D925462}"/>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320933423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ext Box 1">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26FDFA7-E0D4-807B-9387-82A0B8B9B271}"/>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12" name="Text Placeholder 3">
            <a:extLst>
              <a:ext uri="{FF2B5EF4-FFF2-40B4-BE49-F238E27FC236}">
                <a16:creationId xmlns:a16="http://schemas.microsoft.com/office/drawing/2014/main" id="{3A2DA3E4-3E59-72FF-B38A-FE00E16E873B}"/>
              </a:ext>
            </a:extLst>
          </p:cNvPr>
          <p:cNvSpPr>
            <a:spLocks noGrp="1"/>
          </p:cNvSpPr>
          <p:nvPr>
            <p:ph type="body" sz="quarter" idx="12" hasCustomPrompt="1"/>
          </p:nvPr>
        </p:nvSpPr>
        <p:spPr>
          <a:xfrm>
            <a:off x="587375" y="1770183"/>
            <a:ext cx="11017250" cy="4500000"/>
          </a:xfrm>
          <a:prstGeom prst="rect">
            <a:avLst/>
          </a:prstGeom>
          <a:noFill/>
        </p:spPr>
        <p:txBody>
          <a:bodyPr lIns="0" tIns="0" rIns="0" bIns="0"/>
          <a:lstStyle>
            <a:lvl1pPr marL="0" indent="0" algn="l">
              <a:buNone/>
              <a:defRPr sz="18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Add your text here</a:t>
            </a:r>
            <a:r>
              <a:rPr lang="en-US"/>
              <a:t> </a:t>
            </a:r>
            <a:r>
              <a:rPr lang="en-JP"/>
              <a:t>18pt</a:t>
            </a:r>
          </a:p>
        </p:txBody>
      </p:sp>
      <p:sp>
        <p:nvSpPr>
          <p:cNvPr id="7" name="Text Placeholder 3">
            <a:extLst>
              <a:ext uri="{FF2B5EF4-FFF2-40B4-BE49-F238E27FC236}">
                <a16:creationId xmlns:a16="http://schemas.microsoft.com/office/drawing/2014/main" id="{EE19822D-C099-27DA-299F-F7EEB57B9408}"/>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5" name="Slide Number Placeholder 2">
            <a:extLst>
              <a:ext uri="{FF2B5EF4-FFF2-40B4-BE49-F238E27FC236}">
                <a16:creationId xmlns:a16="http://schemas.microsoft.com/office/drawing/2014/main" id="{82CD253E-492F-BE1C-2716-DEE05C418300}"/>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7" name="Text Placeholder 3">
            <a:extLst>
              <a:ext uri="{FF2B5EF4-FFF2-40B4-BE49-F238E27FC236}">
                <a16:creationId xmlns:a16="http://schemas.microsoft.com/office/drawing/2014/main" id="{0BC6E462-E8BC-A228-3B8E-B8C761467693}"/>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1E16CBAF-3D00-DEEC-BC0D-650B5617C6EC}"/>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E20267FE-D5E3-E426-9FCD-47D90CB9B30C}"/>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11101112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 Box 2">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0D2B699-475F-570B-05D7-8C9A1908E647}"/>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8" name="Text Placeholder 3">
            <a:extLst>
              <a:ext uri="{FF2B5EF4-FFF2-40B4-BE49-F238E27FC236}">
                <a16:creationId xmlns:a16="http://schemas.microsoft.com/office/drawing/2014/main" id="{9789A65D-D0BD-5F32-CA1C-A50C54BBCEA3}"/>
              </a:ext>
            </a:extLst>
          </p:cNvPr>
          <p:cNvSpPr>
            <a:spLocks noGrp="1"/>
          </p:cNvSpPr>
          <p:nvPr>
            <p:ph type="body" sz="quarter" idx="12" hasCustomPrompt="1"/>
          </p:nvPr>
        </p:nvSpPr>
        <p:spPr>
          <a:xfrm>
            <a:off x="587374" y="1770183"/>
            <a:ext cx="5349201" cy="4500000"/>
          </a:xfrm>
          <a:prstGeom prst="rect">
            <a:avLst/>
          </a:prstGeom>
          <a:noFill/>
        </p:spPr>
        <p:txBody>
          <a:bodyPr lIns="0" tIns="0" rIns="0" bIns="0"/>
          <a:lstStyle>
            <a:lvl1pPr marL="0" indent="0" algn="l">
              <a:buNone/>
              <a:defRPr sz="18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ltLang="ko-JP"/>
              <a:t>Add your text here</a:t>
            </a:r>
            <a:r>
              <a:rPr lang="en-US" altLang="ko-JP"/>
              <a:t> </a:t>
            </a:r>
            <a:r>
              <a:rPr lang="en-JP" altLang="ko-JP"/>
              <a:t>18pt</a:t>
            </a:r>
          </a:p>
        </p:txBody>
      </p:sp>
      <p:sp>
        <p:nvSpPr>
          <p:cNvPr id="9" name="Text Placeholder 3">
            <a:extLst>
              <a:ext uri="{FF2B5EF4-FFF2-40B4-BE49-F238E27FC236}">
                <a16:creationId xmlns:a16="http://schemas.microsoft.com/office/drawing/2014/main" id="{25E1D7D8-18B1-9143-8F2C-5E42968FAB99}"/>
              </a:ext>
            </a:extLst>
          </p:cNvPr>
          <p:cNvSpPr>
            <a:spLocks noGrp="1"/>
          </p:cNvSpPr>
          <p:nvPr>
            <p:ph type="body" sz="quarter" idx="13" hasCustomPrompt="1"/>
          </p:nvPr>
        </p:nvSpPr>
        <p:spPr>
          <a:xfrm>
            <a:off x="6255423" y="1770183"/>
            <a:ext cx="5349202" cy="4500000"/>
          </a:xfrm>
          <a:prstGeom prst="rect">
            <a:avLst/>
          </a:prstGeom>
          <a:noFill/>
        </p:spPr>
        <p:txBody>
          <a:bodyPr lIns="0" tIns="0" rIns="0" bIns="0"/>
          <a:lstStyle>
            <a:lvl1pPr marL="0" indent="0" algn="l">
              <a:buNone/>
              <a:defRPr sz="18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ltLang="ko-JP"/>
              <a:t>Add your text here</a:t>
            </a:r>
            <a:r>
              <a:rPr lang="en-US" altLang="ko-JP"/>
              <a:t> </a:t>
            </a:r>
            <a:r>
              <a:rPr lang="en-JP" altLang="ko-JP"/>
              <a:t>18pt</a:t>
            </a:r>
          </a:p>
        </p:txBody>
      </p:sp>
      <p:sp>
        <p:nvSpPr>
          <p:cNvPr id="5" name="Text Placeholder 3">
            <a:extLst>
              <a:ext uri="{FF2B5EF4-FFF2-40B4-BE49-F238E27FC236}">
                <a16:creationId xmlns:a16="http://schemas.microsoft.com/office/drawing/2014/main" id="{03676AE1-AA71-C639-984F-45A629D7FECB}"/>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6" name="Slide Number Placeholder 2">
            <a:extLst>
              <a:ext uri="{FF2B5EF4-FFF2-40B4-BE49-F238E27FC236}">
                <a16:creationId xmlns:a16="http://schemas.microsoft.com/office/drawing/2014/main" id="{A50114A9-AD8E-BFD6-D22F-965442947580}"/>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8" name="Text Placeholder 3">
            <a:extLst>
              <a:ext uri="{FF2B5EF4-FFF2-40B4-BE49-F238E27FC236}">
                <a16:creationId xmlns:a16="http://schemas.microsoft.com/office/drawing/2014/main" id="{D56830A7-F6CD-6FC8-BBAC-8925C0D9E8ED}"/>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E249786D-AA59-1F86-0A31-B51846E1B63D}"/>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59A43A68-5B04-B98D-3183-2828A097824C}"/>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133435534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Image Box 1">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6B7DC2-40C9-C9C9-2C84-8DB27CA4BBA3}"/>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7" name="Picture Placeholder 11">
            <a:extLst>
              <a:ext uri="{FF2B5EF4-FFF2-40B4-BE49-F238E27FC236}">
                <a16:creationId xmlns:a16="http://schemas.microsoft.com/office/drawing/2014/main" id="{450D03DF-2FAE-812A-9D18-9CE99ED6F0CA}"/>
              </a:ext>
            </a:extLst>
          </p:cNvPr>
          <p:cNvSpPr>
            <a:spLocks noGrp="1"/>
          </p:cNvSpPr>
          <p:nvPr>
            <p:ph type="pic" sz="quarter" idx="12"/>
          </p:nvPr>
        </p:nvSpPr>
        <p:spPr>
          <a:xfrm>
            <a:off x="587375" y="1770183"/>
            <a:ext cx="11017250" cy="4500000"/>
          </a:xfrm>
          <a:prstGeom prst="rect">
            <a:avLst/>
          </a:prstGeom>
        </p:spPr>
        <p:txBody>
          <a:bodyPr/>
          <a:lstStyle>
            <a:lvl1pPr marL="0" indent="0">
              <a:buFontTx/>
              <a:buNone/>
              <a:defRPr sz="1800" b="0" i="0">
                <a:latin typeface="LINE Seed JP_OTF Regular" panose="02020500000000000000" pitchFamily="18" charset="-128"/>
                <a:ea typeface="LINE Seed JP_OTF Regular" panose="02020500000000000000" pitchFamily="18" charset="-128"/>
              </a:defRPr>
            </a:lvl1pPr>
          </a:lstStyle>
          <a:p>
            <a:endParaRPr lang="en-JP"/>
          </a:p>
        </p:txBody>
      </p:sp>
      <p:sp>
        <p:nvSpPr>
          <p:cNvPr id="5" name="Text Placeholder 3">
            <a:extLst>
              <a:ext uri="{FF2B5EF4-FFF2-40B4-BE49-F238E27FC236}">
                <a16:creationId xmlns:a16="http://schemas.microsoft.com/office/drawing/2014/main" id="{839D730B-0843-B8B4-07B1-F2300F25598C}"/>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5" name="Slide Number Placeholder 2">
            <a:extLst>
              <a:ext uri="{FF2B5EF4-FFF2-40B4-BE49-F238E27FC236}">
                <a16:creationId xmlns:a16="http://schemas.microsoft.com/office/drawing/2014/main" id="{9A5F8B5D-B0A3-28B3-84EE-40C15A972544}"/>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7" name="Text Placeholder 3">
            <a:extLst>
              <a:ext uri="{FF2B5EF4-FFF2-40B4-BE49-F238E27FC236}">
                <a16:creationId xmlns:a16="http://schemas.microsoft.com/office/drawing/2014/main" id="{0BDFAE1D-4208-3ECD-967B-2CF26D614AB4}"/>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A6C259D2-3963-5A15-E7A7-1E5A3A733946}"/>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7F6FD283-0270-AE90-0EAE-84063C715A56}"/>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349135572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Image Box 2">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07B17E6-756F-FFD1-578D-F12622CA33E6}"/>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7" name="Picture Placeholder 11">
            <a:extLst>
              <a:ext uri="{FF2B5EF4-FFF2-40B4-BE49-F238E27FC236}">
                <a16:creationId xmlns:a16="http://schemas.microsoft.com/office/drawing/2014/main" id="{41932A04-B500-ADC5-A5D8-553446EE47CC}"/>
              </a:ext>
            </a:extLst>
          </p:cNvPr>
          <p:cNvSpPr>
            <a:spLocks noGrp="1"/>
          </p:cNvSpPr>
          <p:nvPr>
            <p:ph type="pic" sz="quarter" idx="12"/>
          </p:nvPr>
        </p:nvSpPr>
        <p:spPr>
          <a:xfrm>
            <a:off x="587375" y="1770183"/>
            <a:ext cx="5349199" cy="4500000"/>
          </a:xfrm>
          <a:prstGeom prst="rect">
            <a:avLst/>
          </a:prstGeom>
        </p:spPr>
        <p:txBody>
          <a:bodyPr/>
          <a:lstStyle>
            <a:lvl1pPr marL="0" indent="0">
              <a:buFontTx/>
              <a:buNone/>
              <a:defRPr sz="1800" b="0" i="0">
                <a:latin typeface="LINE Seed JP_OTF Regular" panose="02020500000000000000" pitchFamily="18" charset="-128"/>
                <a:ea typeface="LINE Seed JP_OTF Regular" panose="02020500000000000000" pitchFamily="18" charset="-128"/>
              </a:defRPr>
            </a:lvl1pPr>
          </a:lstStyle>
          <a:p>
            <a:endParaRPr lang="en-JP"/>
          </a:p>
        </p:txBody>
      </p:sp>
      <p:sp>
        <p:nvSpPr>
          <p:cNvPr id="10" name="Picture Placeholder 11">
            <a:extLst>
              <a:ext uri="{FF2B5EF4-FFF2-40B4-BE49-F238E27FC236}">
                <a16:creationId xmlns:a16="http://schemas.microsoft.com/office/drawing/2014/main" id="{EE579C85-A01D-7D61-6723-1A63DDFE0664}"/>
              </a:ext>
            </a:extLst>
          </p:cNvPr>
          <p:cNvSpPr>
            <a:spLocks noGrp="1"/>
          </p:cNvSpPr>
          <p:nvPr>
            <p:ph type="pic" sz="quarter" idx="13"/>
          </p:nvPr>
        </p:nvSpPr>
        <p:spPr>
          <a:xfrm>
            <a:off x="6255423" y="1770183"/>
            <a:ext cx="5349202" cy="4500000"/>
          </a:xfrm>
          <a:prstGeom prst="rect">
            <a:avLst/>
          </a:prstGeom>
        </p:spPr>
        <p:txBody>
          <a:bodyPr/>
          <a:lstStyle>
            <a:lvl1pPr marL="0" indent="0">
              <a:buFontTx/>
              <a:buNone/>
              <a:defRPr sz="1800" b="0" i="0">
                <a:latin typeface="LINE Seed JP_OTF Regular" panose="02020500000000000000" pitchFamily="18" charset="-128"/>
                <a:ea typeface="LINE Seed JP_OTF Regular" panose="02020500000000000000" pitchFamily="18" charset="-128"/>
              </a:defRPr>
            </a:lvl1pPr>
          </a:lstStyle>
          <a:p>
            <a:endParaRPr lang="en-JP"/>
          </a:p>
        </p:txBody>
      </p:sp>
      <p:sp>
        <p:nvSpPr>
          <p:cNvPr id="5" name="Text Placeholder 3">
            <a:extLst>
              <a:ext uri="{FF2B5EF4-FFF2-40B4-BE49-F238E27FC236}">
                <a16:creationId xmlns:a16="http://schemas.microsoft.com/office/drawing/2014/main" id="{CF1B3AC0-0167-9CAA-C07C-CA26B53AD7B9}"/>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6" name="Slide Number Placeholder 2">
            <a:extLst>
              <a:ext uri="{FF2B5EF4-FFF2-40B4-BE49-F238E27FC236}">
                <a16:creationId xmlns:a16="http://schemas.microsoft.com/office/drawing/2014/main" id="{032F1897-7225-3FC5-EAE8-C20E4D9266AF}"/>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8" name="Text Placeholder 3">
            <a:extLst>
              <a:ext uri="{FF2B5EF4-FFF2-40B4-BE49-F238E27FC236}">
                <a16:creationId xmlns:a16="http://schemas.microsoft.com/office/drawing/2014/main" id="{463DADEF-CD84-7917-D31E-F29807D846CE}"/>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22305220-D7EB-38D2-8DBB-84A14CEE44A8}"/>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810D7058-E5A6-2BF3-90E4-F5DD9BBEA4B0}"/>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73273821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Image Box 3">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86CD07F8-D46C-9210-1E1F-D156B05DBA22}"/>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14" name="Picture Placeholder 11">
            <a:extLst>
              <a:ext uri="{FF2B5EF4-FFF2-40B4-BE49-F238E27FC236}">
                <a16:creationId xmlns:a16="http://schemas.microsoft.com/office/drawing/2014/main" id="{3AB45261-442F-18CA-1F54-B2BDCCCA91B7}"/>
              </a:ext>
            </a:extLst>
          </p:cNvPr>
          <p:cNvSpPr>
            <a:spLocks noGrp="1"/>
          </p:cNvSpPr>
          <p:nvPr>
            <p:ph type="pic" sz="quarter" idx="49"/>
          </p:nvPr>
        </p:nvSpPr>
        <p:spPr>
          <a:xfrm>
            <a:off x="587375" y="1773800"/>
            <a:ext cx="3437748" cy="4500000"/>
          </a:xfrm>
          <a:prstGeom prst="rect">
            <a:avLst/>
          </a:prstGeom>
        </p:spPr>
        <p:txBody>
          <a:bodyPr/>
          <a:lstStyle>
            <a:lvl1pPr marL="0" indent="0">
              <a:buNone/>
              <a:defRPr sz="1800" b="0" i="0">
                <a:latin typeface="LINE Seed JP_OTF Regular" panose="02020500000000000000" pitchFamily="18" charset="-128"/>
                <a:ea typeface="LINE Seed JP_OTF Regular" panose="02020500000000000000" pitchFamily="18" charset="-128"/>
              </a:defRPr>
            </a:lvl1pPr>
          </a:lstStyle>
          <a:p>
            <a:endParaRPr lang="en-JP"/>
          </a:p>
        </p:txBody>
      </p:sp>
      <p:sp>
        <p:nvSpPr>
          <p:cNvPr id="18" name="Picture Placeholder 11">
            <a:extLst>
              <a:ext uri="{FF2B5EF4-FFF2-40B4-BE49-F238E27FC236}">
                <a16:creationId xmlns:a16="http://schemas.microsoft.com/office/drawing/2014/main" id="{1ADF534E-2F05-9A04-5A0D-88F5C3F23247}"/>
              </a:ext>
            </a:extLst>
          </p:cNvPr>
          <p:cNvSpPr>
            <a:spLocks noGrp="1"/>
          </p:cNvSpPr>
          <p:nvPr>
            <p:ph type="pic" sz="quarter" idx="50"/>
          </p:nvPr>
        </p:nvSpPr>
        <p:spPr>
          <a:xfrm>
            <a:off x="4377126" y="1773800"/>
            <a:ext cx="3437748" cy="4500000"/>
          </a:xfrm>
          <a:prstGeom prst="rect">
            <a:avLst/>
          </a:prstGeom>
        </p:spPr>
        <p:txBody>
          <a:bodyPr/>
          <a:lstStyle>
            <a:lvl1pPr marL="0" indent="0">
              <a:buNone/>
              <a:defRPr sz="1800" b="0" i="0">
                <a:latin typeface="LINE Seed JP_OTF Regular" panose="02020500000000000000" pitchFamily="18" charset="-128"/>
                <a:ea typeface="LINE Seed JP_OTF Regular" panose="02020500000000000000" pitchFamily="18" charset="-128"/>
              </a:defRPr>
            </a:lvl1pPr>
          </a:lstStyle>
          <a:p>
            <a:endParaRPr lang="en-JP"/>
          </a:p>
        </p:txBody>
      </p:sp>
      <p:sp>
        <p:nvSpPr>
          <p:cNvPr id="19" name="Picture Placeholder 11">
            <a:extLst>
              <a:ext uri="{FF2B5EF4-FFF2-40B4-BE49-F238E27FC236}">
                <a16:creationId xmlns:a16="http://schemas.microsoft.com/office/drawing/2014/main" id="{A80A5711-0C11-CBDA-902E-32ADFCBC3582}"/>
              </a:ext>
            </a:extLst>
          </p:cNvPr>
          <p:cNvSpPr>
            <a:spLocks noGrp="1"/>
          </p:cNvSpPr>
          <p:nvPr>
            <p:ph type="pic" sz="quarter" idx="51"/>
          </p:nvPr>
        </p:nvSpPr>
        <p:spPr>
          <a:xfrm>
            <a:off x="8166878" y="1773800"/>
            <a:ext cx="3437748" cy="4500000"/>
          </a:xfrm>
          <a:prstGeom prst="rect">
            <a:avLst/>
          </a:prstGeom>
        </p:spPr>
        <p:txBody>
          <a:bodyPr/>
          <a:lstStyle>
            <a:lvl1pPr marL="0" indent="0">
              <a:buNone/>
              <a:defRPr sz="1800" b="0" i="0">
                <a:latin typeface="LINE Seed JP_OTF Regular" panose="02020500000000000000" pitchFamily="18" charset="-128"/>
                <a:ea typeface="LINE Seed JP_OTF Regular" panose="02020500000000000000" pitchFamily="18" charset="-128"/>
              </a:defRPr>
            </a:lvl1pPr>
          </a:lstStyle>
          <a:p>
            <a:endParaRPr lang="en-JP"/>
          </a:p>
        </p:txBody>
      </p:sp>
      <p:sp>
        <p:nvSpPr>
          <p:cNvPr id="5" name="Text Placeholder 3">
            <a:extLst>
              <a:ext uri="{FF2B5EF4-FFF2-40B4-BE49-F238E27FC236}">
                <a16:creationId xmlns:a16="http://schemas.microsoft.com/office/drawing/2014/main" id="{8682AB7E-E237-EAAD-342F-E8D37152A0A0}"/>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5" name="Slide Number Placeholder 2">
            <a:extLst>
              <a:ext uri="{FF2B5EF4-FFF2-40B4-BE49-F238E27FC236}">
                <a16:creationId xmlns:a16="http://schemas.microsoft.com/office/drawing/2014/main" id="{066BA769-F1CD-4051-D499-CA9ED1058F01}"/>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7" name="Text Placeholder 3">
            <a:extLst>
              <a:ext uri="{FF2B5EF4-FFF2-40B4-BE49-F238E27FC236}">
                <a16:creationId xmlns:a16="http://schemas.microsoft.com/office/drawing/2014/main" id="{8D94EFBE-78E7-A54B-3F83-CAEFA29B730A}"/>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3" name="Rounded Rectangle 6">
            <a:extLst>
              <a:ext uri="{FF2B5EF4-FFF2-40B4-BE49-F238E27FC236}">
                <a16:creationId xmlns:a16="http://schemas.microsoft.com/office/drawing/2014/main" id="{1151451C-5531-006C-7EE9-ED47BAEDC1EC}"/>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217BD1D8-8DAC-54D7-7CDE-CAE4CA4A7BE3}"/>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81729975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ext + Image 1">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D97CA30-D49F-748B-9429-E94E091730F7}"/>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3" name="Text Placeholder 3">
            <a:extLst>
              <a:ext uri="{FF2B5EF4-FFF2-40B4-BE49-F238E27FC236}">
                <a16:creationId xmlns:a16="http://schemas.microsoft.com/office/drawing/2014/main" id="{BFF1695E-7E93-168B-3EA2-FE513ED2F07E}"/>
              </a:ext>
            </a:extLst>
          </p:cNvPr>
          <p:cNvSpPr>
            <a:spLocks noGrp="1"/>
          </p:cNvSpPr>
          <p:nvPr>
            <p:ph type="body" sz="quarter" idx="13" hasCustomPrompt="1"/>
          </p:nvPr>
        </p:nvSpPr>
        <p:spPr>
          <a:xfrm>
            <a:off x="6255423" y="1770183"/>
            <a:ext cx="5349202" cy="182002"/>
          </a:xfrm>
          <a:prstGeom prst="rect">
            <a:avLst/>
          </a:prstGeom>
        </p:spPr>
        <p:txBody>
          <a:bodyPr lIns="0" tIns="0" rIns="0" bIns="0"/>
          <a:lstStyle>
            <a:lvl1pPr marL="0" indent="0" algn="l">
              <a:buNone/>
              <a:defRPr sz="1800" b="1" i="0">
                <a:solidFill>
                  <a:schemeClr val="tx1"/>
                </a:solidFill>
                <a:latin typeface="LINE Seed JP_OTF Bold" panose="02020500000000000000" pitchFamily="18" charset="-128"/>
                <a:ea typeface="LINE Seed JP_OTF Bold" panose="02020500000000000000" pitchFamily="18" charset="-128"/>
              </a:defRPr>
            </a:lvl1pPr>
          </a:lstStyle>
          <a:p>
            <a:pPr lvl="0"/>
            <a:r>
              <a:rPr lang="en-JP"/>
              <a:t>Body Title</a:t>
            </a:r>
          </a:p>
        </p:txBody>
      </p:sp>
      <p:sp>
        <p:nvSpPr>
          <p:cNvPr id="4" name="Text Placeholder 3">
            <a:extLst>
              <a:ext uri="{FF2B5EF4-FFF2-40B4-BE49-F238E27FC236}">
                <a16:creationId xmlns:a16="http://schemas.microsoft.com/office/drawing/2014/main" id="{AA1EFCBE-4F3E-F814-512C-4185C4344E77}"/>
              </a:ext>
            </a:extLst>
          </p:cNvPr>
          <p:cNvSpPr>
            <a:spLocks noGrp="1"/>
          </p:cNvSpPr>
          <p:nvPr>
            <p:ph type="body" sz="quarter" idx="14" hasCustomPrompt="1"/>
          </p:nvPr>
        </p:nvSpPr>
        <p:spPr>
          <a:xfrm>
            <a:off x="6255423" y="2161309"/>
            <a:ext cx="5349202" cy="4111900"/>
          </a:xfrm>
          <a:prstGeom prst="rect">
            <a:avLst/>
          </a:prstGeom>
          <a:noFill/>
        </p:spPr>
        <p:txBody>
          <a:bodyPr lIns="0" tIns="0" rIns="0" bIns="0"/>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Add your text here 16pt</a:t>
            </a:r>
          </a:p>
        </p:txBody>
      </p:sp>
      <p:sp>
        <p:nvSpPr>
          <p:cNvPr id="6" name="Picture Placeholder 11">
            <a:extLst>
              <a:ext uri="{FF2B5EF4-FFF2-40B4-BE49-F238E27FC236}">
                <a16:creationId xmlns:a16="http://schemas.microsoft.com/office/drawing/2014/main" id="{A45A3FF3-47D0-2A4F-56DA-2DC3CD381122}"/>
              </a:ext>
            </a:extLst>
          </p:cNvPr>
          <p:cNvSpPr>
            <a:spLocks noGrp="1"/>
          </p:cNvSpPr>
          <p:nvPr>
            <p:ph type="pic" sz="quarter" idx="12"/>
          </p:nvPr>
        </p:nvSpPr>
        <p:spPr>
          <a:xfrm>
            <a:off x="587375" y="1770183"/>
            <a:ext cx="5349199" cy="4500000"/>
          </a:xfrm>
          <a:prstGeom prst="rect">
            <a:avLst/>
          </a:prstGeom>
        </p:spPr>
        <p:txBody>
          <a:bodyPr/>
          <a:lstStyle>
            <a:lvl1pPr marL="0" indent="0">
              <a:buFontTx/>
              <a:buNone/>
              <a:defRPr sz="1800" b="0" i="0">
                <a:latin typeface="LINE Seed JP_OTF Regular" panose="02020500000000000000" pitchFamily="18" charset="-128"/>
                <a:ea typeface="LINE Seed JP_OTF Regular" panose="02020500000000000000" pitchFamily="18" charset="-128"/>
              </a:defRPr>
            </a:lvl1pPr>
          </a:lstStyle>
          <a:p>
            <a:endParaRPr lang="en-JP"/>
          </a:p>
        </p:txBody>
      </p:sp>
      <p:sp>
        <p:nvSpPr>
          <p:cNvPr id="8" name="Text Placeholder 3">
            <a:extLst>
              <a:ext uri="{FF2B5EF4-FFF2-40B4-BE49-F238E27FC236}">
                <a16:creationId xmlns:a16="http://schemas.microsoft.com/office/drawing/2014/main" id="{47FB9FA6-7710-9761-103B-03106E70C1B7}"/>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7" name="Slide Number Placeholder 2">
            <a:extLst>
              <a:ext uri="{FF2B5EF4-FFF2-40B4-BE49-F238E27FC236}">
                <a16:creationId xmlns:a16="http://schemas.microsoft.com/office/drawing/2014/main" id="{EB372C93-7063-9005-8533-01995E7174B9}"/>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9" name="Text Placeholder 3">
            <a:extLst>
              <a:ext uri="{FF2B5EF4-FFF2-40B4-BE49-F238E27FC236}">
                <a16:creationId xmlns:a16="http://schemas.microsoft.com/office/drawing/2014/main" id="{B6F9CD30-B841-FF16-D469-0773C4847B65}"/>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8E56E7B0-D496-1539-F61D-27DAB45F9B1E}"/>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7" name="직사각형 6">
            <a:extLst>
              <a:ext uri="{FF2B5EF4-FFF2-40B4-BE49-F238E27FC236}">
                <a16:creationId xmlns:a16="http://schemas.microsoft.com/office/drawing/2014/main" id="{210E9B43-EA52-26BD-3496-3F0436399783}"/>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43194059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ext + Image 2">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FF94EEF-9182-0AA5-BF9F-A40B29FACCA2}"/>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6" name="Picture Placeholder 11">
            <a:extLst>
              <a:ext uri="{FF2B5EF4-FFF2-40B4-BE49-F238E27FC236}">
                <a16:creationId xmlns:a16="http://schemas.microsoft.com/office/drawing/2014/main" id="{FE82902B-90CB-EF4D-BFB8-F6EA2F7DC545}"/>
              </a:ext>
            </a:extLst>
          </p:cNvPr>
          <p:cNvSpPr>
            <a:spLocks noGrp="1"/>
          </p:cNvSpPr>
          <p:nvPr>
            <p:ph type="pic" sz="quarter" idx="12"/>
          </p:nvPr>
        </p:nvSpPr>
        <p:spPr>
          <a:xfrm>
            <a:off x="587375" y="1770183"/>
            <a:ext cx="5349199" cy="3046777"/>
          </a:xfrm>
          <a:prstGeom prst="rect">
            <a:avLst/>
          </a:prstGeom>
        </p:spPr>
        <p:txBody>
          <a:bodyPr/>
          <a:lstStyle>
            <a:lvl1pPr marL="0" indent="0">
              <a:buFontTx/>
              <a:buNone/>
              <a:defRPr sz="1800" b="0" i="0">
                <a:latin typeface="LINE Seed JP_OTF Regular" panose="02020500000000000000" pitchFamily="18" charset="-128"/>
                <a:ea typeface="LINE Seed JP_OTF Regular" panose="02020500000000000000" pitchFamily="18" charset="-128"/>
              </a:defRPr>
            </a:lvl1pPr>
          </a:lstStyle>
          <a:p>
            <a:endParaRPr lang="en-JP"/>
          </a:p>
        </p:txBody>
      </p:sp>
      <p:sp>
        <p:nvSpPr>
          <p:cNvPr id="7" name="Text Placeholder 3">
            <a:extLst>
              <a:ext uri="{FF2B5EF4-FFF2-40B4-BE49-F238E27FC236}">
                <a16:creationId xmlns:a16="http://schemas.microsoft.com/office/drawing/2014/main" id="{E7DD0417-CC45-00E0-6566-69843EE8A69F}"/>
              </a:ext>
            </a:extLst>
          </p:cNvPr>
          <p:cNvSpPr>
            <a:spLocks noGrp="1"/>
          </p:cNvSpPr>
          <p:nvPr>
            <p:ph type="body" sz="quarter" idx="13" hasCustomPrompt="1"/>
          </p:nvPr>
        </p:nvSpPr>
        <p:spPr>
          <a:xfrm>
            <a:off x="587375" y="5026084"/>
            <a:ext cx="5349202" cy="182002"/>
          </a:xfrm>
          <a:prstGeom prst="rect">
            <a:avLst/>
          </a:prstGeom>
        </p:spPr>
        <p:txBody>
          <a:bodyPr lIns="0" tIns="0" rIns="0" bIns="0"/>
          <a:lstStyle>
            <a:lvl1pPr marL="0" indent="0" algn="l">
              <a:buNone/>
              <a:defRPr sz="1800" b="1" i="0">
                <a:solidFill>
                  <a:schemeClr val="tx1"/>
                </a:solidFill>
                <a:latin typeface="LINE Seed JP_OTF Bold" panose="02020500000000000000" pitchFamily="18" charset="-128"/>
                <a:ea typeface="LINE Seed JP_OTF Bold" panose="02020500000000000000" pitchFamily="18" charset="-128"/>
              </a:defRPr>
            </a:lvl1pPr>
          </a:lstStyle>
          <a:p>
            <a:pPr lvl="0"/>
            <a:r>
              <a:rPr lang="en-JP"/>
              <a:t>Body Title</a:t>
            </a:r>
          </a:p>
        </p:txBody>
      </p:sp>
      <p:sp>
        <p:nvSpPr>
          <p:cNvPr id="9" name="Text Placeholder 3">
            <a:extLst>
              <a:ext uri="{FF2B5EF4-FFF2-40B4-BE49-F238E27FC236}">
                <a16:creationId xmlns:a16="http://schemas.microsoft.com/office/drawing/2014/main" id="{144D3213-BC68-91A4-985E-D68117DD4F82}"/>
              </a:ext>
            </a:extLst>
          </p:cNvPr>
          <p:cNvSpPr>
            <a:spLocks noGrp="1"/>
          </p:cNvSpPr>
          <p:nvPr>
            <p:ph type="body" sz="quarter" idx="14" hasCustomPrompt="1"/>
          </p:nvPr>
        </p:nvSpPr>
        <p:spPr>
          <a:xfrm>
            <a:off x="587375" y="5417210"/>
            <a:ext cx="5349202" cy="856590"/>
          </a:xfrm>
          <a:prstGeom prst="rect">
            <a:avLst/>
          </a:prstGeom>
          <a:noFill/>
        </p:spPr>
        <p:txBody>
          <a:bodyPr lIns="0" tIns="0" rIns="0" bIns="0"/>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Add your text here 16pt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ko-JP"/>
              <a:t>Add your text here 16pt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ko-JP"/>
              <a:t>Add your text here 16pt</a:t>
            </a:r>
          </a:p>
          <a:p>
            <a:pPr lvl="0"/>
            <a:endParaRPr lang="en-US"/>
          </a:p>
        </p:txBody>
      </p:sp>
      <p:sp>
        <p:nvSpPr>
          <p:cNvPr id="12" name="Picture Placeholder 11">
            <a:extLst>
              <a:ext uri="{FF2B5EF4-FFF2-40B4-BE49-F238E27FC236}">
                <a16:creationId xmlns:a16="http://schemas.microsoft.com/office/drawing/2014/main" id="{3F2D6141-0C1A-A117-3B17-A286A1A34173}"/>
              </a:ext>
            </a:extLst>
          </p:cNvPr>
          <p:cNvSpPr>
            <a:spLocks noGrp="1"/>
          </p:cNvSpPr>
          <p:nvPr>
            <p:ph type="pic" sz="quarter" idx="46"/>
          </p:nvPr>
        </p:nvSpPr>
        <p:spPr>
          <a:xfrm>
            <a:off x="6255426" y="1770183"/>
            <a:ext cx="5349199" cy="3046777"/>
          </a:xfrm>
          <a:prstGeom prst="rect">
            <a:avLst/>
          </a:prstGeom>
        </p:spPr>
        <p:txBody>
          <a:bodyPr/>
          <a:lstStyle>
            <a:lvl1pPr marL="0" indent="0">
              <a:buFontTx/>
              <a:buNone/>
              <a:defRPr sz="1800" b="0" i="0">
                <a:latin typeface="LINE Seed JP_OTF Regular" panose="02020500000000000000" pitchFamily="18" charset="-128"/>
                <a:ea typeface="LINE Seed JP_OTF Regular" panose="02020500000000000000" pitchFamily="18" charset="-128"/>
              </a:defRPr>
            </a:lvl1pPr>
          </a:lstStyle>
          <a:p>
            <a:endParaRPr lang="en-JP"/>
          </a:p>
        </p:txBody>
      </p:sp>
      <p:sp>
        <p:nvSpPr>
          <p:cNvPr id="17" name="Text Placeholder 3">
            <a:extLst>
              <a:ext uri="{FF2B5EF4-FFF2-40B4-BE49-F238E27FC236}">
                <a16:creationId xmlns:a16="http://schemas.microsoft.com/office/drawing/2014/main" id="{57B75AA1-7DA8-EA87-AA43-5DFC28440F07}"/>
              </a:ext>
            </a:extLst>
          </p:cNvPr>
          <p:cNvSpPr>
            <a:spLocks noGrp="1"/>
          </p:cNvSpPr>
          <p:nvPr>
            <p:ph type="body" sz="quarter" idx="47" hasCustomPrompt="1"/>
          </p:nvPr>
        </p:nvSpPr>
        <p:spPr>
          <a:xfrm>
            <a:off x="6255426" y="5026084"/>
            <a:ext cx="5349202" cy="182002"/>
          </a:xfrm>
          <a:prstGeom prst="rect">
            <a:avLst/>
          </a:prstGeom>
        </p:spPr>
        <p:txBody>
          <a:bodyPr lIns="0" tIns="0" rIns="0" bIns="0"/>
          <a:lstStyle>
            <a:lvl1pPr marL="0" indent="0" algn="l">
              <a:buNone/>
              <a:defRPr sz="1800" b="1" i="0">
                <a:solidFill>
                  <a:schemeClr val="tx1"/>
                </a:solidFill>
                <a:latin typeface="LINE Seed JP_OTF Bold" panose="02020500000000000000" pitchFamily="18" charset="-128"/>
                <a:ea typeface="LINE Seed JP_OTF Bold" panose="02020500000000000000" pitchFamily="18" charset="-128"/>
              </a:defRPr>
            </a:lvl1pPr>
          </a:lstStyle>
          <a:p>
            <a:pPr lvl="0"/>
            <a:r>
              <a:rPr lang="en-JP"/>
              <a:t>Body Title</a:t>
            </a:r>
          </a:p>
        </p:txBody>
      </p:sp>
      <p:sp>
        <p:nvSpPr>
          <p:cNvPr id="20" name="Text Placeholder 3">
            <a:extLst>
              <a:ext uri="{FF2B5EF4-FFF2-40B4-BE49-F238E27FC236}">
                <a16:creationId xmlns:a16="http://schemas.microsoft.com/office/drawing/2014/main" id="{2EAC252E-2119-CF2F-CB91-0117B3CD4EC2}"/>
              </a:ext>
            </a:extLst>
          </p:cNvPr>
          <p:cNvSpPr>
            <a:spLocks noGrp="1"/>
          </p:cNvSpPr>
          <p:nvPr>
            <p:ph type="body" sz="quarter" idx="48" hasCustomPrompt="1"/>
          </p:nvPr>
        </p:nvSpPr>
        <p:spPr>
          <a:xfrm>
            <a:off x="6255426" y="5417210"/>
            <a:ext cx="5349202" cy="856590"/>
          </a:xfrm>
          <a:prstGeom prst="rect">
            <a:avLst/>
          </a:prstGeom>
          <a:noFill/>
        </p:spPr>
        <p:txBody>
          <a:bodyPr lIns="0" tIns="0" rIns="0" bIns="0"/>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Add your text here</a:t>
            </a:r>
            <a:r>
              <a:rPr lang="en-US"/>
              <a:t> </a:t>
            </a:r>
            <a:r>
              <a:rPr lang="en-JP"/>
              <a:t>16pt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ko-JP"/>
              <a:t>Add your text here</a:t>
            </a:r>
            <a:r>
              <a:rPr lang="en-US" altLang="ko-JP"/>
              <a:t> </a:t>
            </a:r>
            <a:r>
              <a:rPr lang="en-JP" altLang="ko-JP"/>
              <a:t>16pt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ko-JP"/>
              <a:t>Add your text here</a:t>
            </a:r>
            <a:r>
              <a:rPr lang="en-US" altLang="ko-JP"/>
              <a:t> </a:t>
            </a:r>
            <a:r>
              <a:rPr lang="en-JP" altLang="ko-JP"/>
              <a:t>16pt</a:t>
            </a:r>
          </a:p>
          <a:p>
            <a:pPr lvl="0"/>
            <a:endParaRPr lang="en-US"/>
          </a:p>
        </p:txBody>
      </p:sp>
      <p:sp>
        <p:nvSpPr>
          <p:cNvPr id="5" name="Text Placeholder 3">
            <a:extLst>
              <a:ext uri="{FF2B5EF4-FFF2-40B4-BE49-F238E27FC236}">
                <a16:creationId xmlns:a16="http://schemas.microsoft.com/office/drawing/2014/main" id="{D61135DF-503C-F5B1-DAF4-162F54DD4BA2}"/>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6" name="Slide Number Placeholder 2">
            <a:extLst>
              <a:ext uri="{FF2B5EF4-FFF2-40B4-BE49-F238E27FC236}">
                <a16:creationId xmlns:a16="http://schemas.microsoft.com/office/drawing/2014/main" id="{772A0C93-9F04-865C-6DED-267BACC70A45}"/>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22" name="Text Placeholder 3">
            <a:extLst>
              <a:ext uri="{FF2B5EF4-FFF2-40B4-BE49-F238E27FC236}">
                <a16:creationId xmlns:a16="http://schemas.microsoft.com/office/drawing/2014/main" id="{C9813949-1426-81C2-67E8-B55E1D5C50B0}"/>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4CDD8AAF-9FB5-D8DE-9381-D8E031B0BD17}"/>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3BDE0627-7DA8-51A4-E12B-3B57261F97BA}"/>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3698288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 6">
    <p:spTree>
      <p:nvGrpSpPr>
        <p:cNvPr id="1" name=""/>
        <p:cNvGrpSpPr/>
        <p:nvPr/>
      </p:nvGrpSpPr>
      <p:grpSpPr>
        <a:xfrm>
          <a:off x="0" y="0"/>
          <a:ext cx="0" cy="0"/>
          <a:chOff x="0" y="0"/>
          <a:chExt cx="0" cy="0"/>
        </a:xfrm>
      </p:grpSpPr>
      <p:pic>
        <p:nvPicPr>
          <p:cNvPr id="10" name="Picture 9" descr="A picture containing match, night sky&#10;&#10;Description automatically generated">
            <a:extLst>
              <a:ext uri="{FF2B5EF4-FFF2-40B4-BE49-F238E27FC236}">
                <a16:creationId xmlns:a16="http://schemas.microsoft.com/office/drawing/2014/main" id="{B6EBC4C3-A411-DA4C-A813-79D32FEA6C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a:stretch/>
        </p:blipFill>
        <p:spPr>
          <a:xfrm>
            <a:off x="180001" y="180000"/>
            <a:ext cx="11833200" cy="2861780"/>
          </a:xfrm>
          <a:prstGeom prst="rect">
            <a:avLst/>
          </a:prstGeom>
        </p:spPr>
      </p:pic>
      <p:pic>
        <p:nvPicPr>
          <p:cNvPr id="20" name="Picture 19">
            <a:extLst>
              <a:ext uri="{FF2B5EF4-FFF2-40B4-BE49-F238E27FC236}">
                <a16:creationId xmlns:a16="http://schemas.microsoft.com/office/drawing/2014/main" id="{2BFF5797-5A27-D44B-86F8-9DD53FF87C8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3975" y="2224537"/>
            <a:ext cx="3420000" cy="1620630"/>
          </a:xfrm>
          <a:prstGeom prst="rect">
            <a:avLst/>
          </a:prstGeom>
          <a:ln w="44450" cap="sq">
            <a:noFill/>
            <a:miter lim="800000"/>
          </a:ln>
        </p:spPr>
      </p:pic>
      <p:pic>
        <p:nvPicPr>
          <p:cNvPr id="8" name="Picture 7">
            <a:extLst>
              <a:ext uri="{FF2B5EF4-FFF2-40B4-BE49-F238E27FC236}">
                <a16:creationId xmlns:a16="http://schemas.microsoft.com/office/drawing/2014/main" id="{7753F000-3ADF-4945-9771-7218197E6AB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315729" y="2224537"/>
            <a:ext cx="3420000" cy="1620630"/>
          </a:xfrm>
          <a:prstGeom prst="rect">
            <a:avLst/>
          </a:prstGeom>
          <a:ln w="44450" cap="sq">
            <a:noFill/>
            <a:miter lim="800000"/>
          </a:ln>
        </p:spPr>
      </p:pic>
      <p:pic>
        <p:nvPicPr>
          <p:cNvPr id="9" name="Picture 8">
            <a:extLst>
              <a:ext uri="{FF2B5EF4-FFF2-40B4-BE49-F238E27FC236}">
                <a16:creationId xmlns:a16="http://schemas.microsoft.com/office/drawing/2014/main" id="{0BF1430D-1954-A847-913B-C1734CE41EDA}"/>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7867485" y="2224537"/>
            <a:ext cx="3420000" cy="1620630"/>
          </a:xfrm>
          <a:prstGeom prst="rect">
            <a:avLst/>
          </a:prstGeom>
          <a:ln w="44450" cap="sq">
            <a:noFill/>
            <a:miter lim="800000"/>
          </a:ln>
        </p:spPr>
      </p:pic>
      <p:sp>
        <p:nvSpPr>
          <p:cNvPr id="11" name="Footer Placeholder 3">
            <a:extLst>
              <a:ext uri="{FF2B5EF4-FFF2-40B4-BE49-F238E27FC236}">
                <a16:creationId xmlns:a16="http://schemas.microsoft.com/office/drawing/2014/main" id="{B771EA85-811C-C84D-9CF3-3023847A521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2" name="Slide Number Placeholder 3">
            <a:extLst>
              <a:ext uri="{FF2B5EF4-FFF2-40B4-BE49-F238E27FC236}">
                <a16:creationId xmlns:a16="http://schemas.microsoft.com/office/drawing/2014/main" id="{34A9D68F-8533-3140-A9E0-64904EC083A2}"/>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516873949"/>
      </p:ext>
    </p:extLst>
  </p:cSld>
  <p:clrMapOvr>
    <a:masterClrMapping/>
  </p:clrMapOvr>
  <p:extLst>
    <p:ext uri="{DCECCB84-F9BA-43D5-87BE-67443E8EF086}">
      <p15:sldGuideLst xmlns:p15="http://schemas.microsoft.com/office/powerpoint/2012/main">
        <p15:guide id="1" pos="733">
          <p15:clr>
            <a:srgbClr val="FBAE40"/>
          </p15:clr>
        </p15:guide>
        <p15:guide id="2" pos="483">
          <p15:clr>
            <a:srgbClr val="FBAE40"/>
          </p15:clr>
        </p15:guide>
        <p15:guide id="3" pos="7197">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Merit / Demerit 1">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2282B25-BB94-9028-47B7-3C24090C1620}"/>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7" name="Text Placeholder 3">
            <a:extLst>
              <a:ext uri="{FF2B5EF4-FFF2-40B4-BE49-F238E27FC236}">
                <a16:creationId xmlns:a16="http://schemas.microsoft.com/office/drawing/2014/main" id="{E5161A7C-EA2F-4D46-F933-ECCFDB1B6CE8}"/>
              </a:ext>
            </a:extLst>
          </p:cNvPr>
          <p:cNvSpPr>
            <a:spLocks noGrp="1"/>
          </p:cNvSpPr>
          <p:nvPr>
            <p:ph type="body" sz="quarter" idx="16" hasCustomPrompt="1"/>
          </p:nvPr>
        </p:nvSpPr>
        <p:spPr>
          <a:xfrm>
            <a:off x="587376" y="2231571"/>
            <a:ext cx="5349199" cy="4038612"/>
          </a:xfrm>
          <a:prstGeom prst="rect">
            <a:avLst/>
          </a:prstGeom>
          <a:solidFill>
            <a:schemeClr val="bg1"/>
          </a:solidFill>
          <a:ln w="12700">
            <a:solidFill>
              <a:srgbClr val="00003E"/>
            </a:solidFill>
          </a:ln>
        </p:spPr>
        <p:txBody>
          <a:bodyPr lIns="288000" tIns="288000" rIns="288000" bIns="288000"/>
          <a:lstStyle>
            <a:lvl1pPr marL="0" indent="0" algn="l">
              <a:buNone/>
              <a:defRPr sz="18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Add your text here 18pt</a:t>
            </a:r>
            <a:endParaRPr lang="en-US"/>
          </a:p>
          <a:p>
            <a:pPr lvl="0"/>
            <a:r>
              <a:rPr lang="en-JP" altLang="ko-JP"/>
              <a:t>Add your text here</a:t>
            </a:r>
            <a:r>
              <a:rPr lang="en-US" altLang="ko-JP"/>
              <a:t> </a:t>
            </a:r>
            <a:r>
              <a:rPr lang="en-JP" altLang="ko-JP"/>
              <a:t>18pt</a:t>
            </a:r>
            <a:endParaRPr lang="en-US" altLang="ko-JP"/>
          </a:p>
          <a:p>
            <a:pPr lvl="0"/>
            <a:r>
              <a:rPr lang="en-JP" altLang="ko-JP"/>
              <a:t>Add your text here 18pt</a:t>
            </a:r>
            <a:endParaRPr lang="en-US" altLang="ko-JP"/>
          </a:p>
        </p:txBody>
      </p:sp>
      <p:sp>
        <p:nvSpPr>
          <p:cNvPr id="17" name="Text Placeholder 3">
            <a:extLst>
              <a:ext uri="{FF2B5EF4-FFF2-40B4-BE49-F238E27FC236}">
                <a16:creationId xmlns:a16="http://schemas.microsoft.com/office/drawing/2014/main" id="{C6216DEA-E919-AD53-6174-A04EA031F186}"/>
              </a:ext>
            </a:extLst>
          </p:cNvPr>
          <p:cNvSpPr>
            <a:spLocks noGrp="1"/>
          </p:cNvSpPr>
          <p:nvPr>
            <p:ph type="body" sz="quarter" idx="46" hasCustomPrompt="1"/>
          </p:nvPr>
        </p:nvSpPr>
        <p:spPr>
          <a:xfrm>
            <a:off x="6255425" y="2231571"/>
            <a:ext cx="5349201" cy="4038612"/>
          </a:xfrm>
          <a:prstGeom prst="rect">
            <a:avLst/>
          </a:prstGeom>
          <a:solidFill>
            <a:schemeClr val="bg1"/>
          </a:solidFill>
          <a:ln w="12700">
            <a:solidFill>
              <a:srgbClr val="929292"/>
            </a:solidFill>
          </a:ln>
        </p:spPr>
        <p:txBody>
          <a:bodyPr lIns="288000" tIns="288000" rIns="288000" bIns="288000"/>
          <a:lstStyle>
            <a:lvl1pPr marL="0" indent="0" algn="l">
              <a:buNone/>
              <a:defRPr sz="18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Add your text here 18pt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ja-JP"/>
              <a:t>Add your text here 18pt</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ja-JP"/>
              <a:t>Add your text here 18pt</a:t>
            </a:r>
          </a:p>
        </p:txBody>
      </p:sp>
      <p:sp>
        <p:nvSpPr>
          <p:cNvPr id="22" name="テキスト プレースホルダー 2">
            <a:extLst>
              <a:ext uri="{FF2B5EF4-FFF2-40B4-BE49-F238E27FC236}">
                <a16:creationId xmlns:a16="http://schemas.microsoft.com/office/drawing/2014/main" id="{B9225A7B-E64F-484A-DFED-F843375956D0}"/>
              </a:ext>
            </a:extLst>
          </p:cNvPr>
          <p:cNvSpPr>
            <a:spLocks noGrp="1"/>
          </p:cNvSpPr>
          <p:nvPr>
            <p:ph type="body" sz="quarter" idx="23" hasCustomPrompt="1"/>
          </p:nvPr>
        </p:nvSpPr>
        <p:spPr>
          <a:xfrm>
            <a:off x="587375" y="1734183"/>
            <a:ext cx="5349199" cy="497388"/>
          </a:xfrm>
          <a:prstGeom prst="rect">
            <a:avLst/>
          </a:prstGeom>
          <a:solidFill>
            <a:srgbClr val="00003E"/>
          </a:solidFill>
          <a:ln w="12700">
            <a:solidFill>
              <a:srgbClr val="00003E"/>
            </a:solidFill>
          </a:ln>
        </p:spPr>
        <p:txBody>
          <a:bodyPr lIns="0" tIns="0" rIns="0" bIns="36000" anchor="ctr"/>
          <a:lstStyle>
            <a:lvl1pPr marL="0" indent="0" algn="ctr" defTabSz="1828800">
              <a:lnSpc>
                <a:spcPct val="130000"/>
              </a:lnSpc>
              <a:buSzTx/>
              <a:buNone/>
              <a:defRPr sz="1800" b="1" i="0">
                <a:solidFill>
                  <a:schemeClr val="bg1"/>
                </a:solidFill>
                <a:latin typeface="LINE Seed JP_OTF Bold" panose="02020500000000000000" pitchFamily="18" charset="-128"/>
              </a:defRPr>
            </a:lvl1pPr>
          </a:lstStyle>
          <a:p>
            <a:r>
              <a:rPr lang="en-US"/>
              <a:t>Merit</a:t>
            </a:r>
            <a:endParaRPr/>
          </a:p>
        </p:txBody>
      </p:sp>
      <p:sp>
        <p:nvSpPr>
          <p:cNvPr id="23" name="テキスト プレースホルダー 2">
            <a:extLst>
              <a:ext uri="{FF2B5EF4-FFF2-40B4-BE49-F238E27FC236}">
                <a16:creationId xmlns:a16="http://schemas.microsoft.com/office/drawing/2014/main" id="{4C132EF0-BA5C-FF70-58EF-1F6F5C5D6E60}"/>
              </a:ext>
            </a:extLst>
          </p:cNvPr>
          <p:cNvSpPr>
            <a:spLocks noGrp="1"/>
          </p:cNvSpPr>
          <p:nvPr>
            <p:ph type="body" sz="quarter" idx="47" hasCustomPrompt="1"/>
          </p:nvPr>
        </p:nvSpPr>
        <p:spPr>
          <a:xfrm>
            <a:off x="6255424" y="1734183"/>
            <a:ext cx="5349201" cy="497388"/>
          </a:xfrm>
          <a:prstGeom prst="rect">
            <a:avLst/>
          </a:prstGeom>
          <a:solidFill>
            <a:srgbClr val="929292"/>
          </a:solidFill>
          <a:ln w="12700">
            <a:solidFill>
              <a:srgbClr val="929292"/>
            </a:solidFill>
          </a:ln>
        </p:spPr>
        <p:txBody>
          <a:bodyPr lIns="0" tIns="0" rIns="0" bIns="36000" anchor="ctr"/>
          <a:lstStyle>
            <a:lvl1pPr marL="0" indent="0" algn="ctr" defTabSz="1828800">
              <a:lnSpc>
                <a:spcPct val="130000"/>
              </a:lnSpc>
              <a:buSzTx/>
              <a:buNone/>
              <a:defRPr sz="1800" b="1" i="0">
                <a:solidFill>
                  <a:schemeClr val="bg1"/>
                </a:solidFill>
                <a:latin typeface="LINE Seed JP_OTF Bold" panose="02020500000000000000" pitchFamily="18" charset="-128"/>
              </a:defRPr>
            </a:lvl1pPr>
          </a:lstStyle>
          <a:p>
            <a:r>
              <a:rPr lang="en-US"/>
              <a:t>Demerit</a:t>
            </a:r>
            <a:endParaRPr/>
          </a:p>
        </p:txBody>
      </p:sp>
      <p:sp>
        <p:nvSpPr>
          <p:cNvPr id="5" name="Text Placeholder 3">
            <a:extLst>
              <a:ext uri="{FF2B5EF4-FFF2-40B4-BE49-F238E27FC236}">
                <a16:creationId xmlns:a16="http://schemas.microsoft.com/office/drawing/2014/main" id="{14821EF6-7596-C15B-2742-53E916B043A4}"/>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3" name="Slide Number Placeholder 2">
            <a:extLst>
              <a:ext uri="{FF2B5EF4-FFF2-40B4-BE49-F238E27FC236}">
                <a16:creationId xmlns:a16="http://schemas.microsoft.com/office/drawing/2014/main" id="{BE29CF83-D0CD-4C11-D237-A9BBA79F7D7D}"/>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5" name="Text Placeholder 3">
            <a:extLst>
              <a:ext uri="{FF2B5EF4-FFF2-40B4-BE49-F238E27FC236}">
                <a16:creationId xmlns:a16="http://schemas.microsoft.com/office/drawing/2014/main" id="{AA4C5AB1-C577-0C8A-9713-1A31F7B708AF}"/>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4" name="Rounded Rectangle 6">
            <a:extLst>
              <a:ext uri="{FF2B5EF4-FFF2-40B4-BE49-F238E27FC236}">
                <a16:creationId xmlns:a16="http://schemas.microsoft.com/office/drawing/2014/main" id="{68310185-1384-9064-3CD2-4A30F17EC9D1}"/>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6" name="직사각형 5">
            <a:extLst>
              <a:ext uri="{FF2B5EF4-FFF2-40B4-BE49-F238E27FC236}">
                <a16:creationId xmlns:a16="http://schemas.microsoft.com/office/drawing/2014/main" id="{D6243932-FB34-7A42-F050-17F394738642}"/>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68190799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Merit / Demerit 2">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8657EDC-1568-B96C-2E4C-DA81F61697F3}"/>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7" name="Text Placeholder 3">
            <a:extLst>
              <a:ext uri="{FF2B5EF4-FFF2-40B4-BE49-F238E27FC236}">
                <a16:creationId xmlns:a16="http://schemas.microsoft.com/office/drawing/2014/main" id="{E50412AB-0ABD-A71A-4A31-A8ABF18BC2FC}"/>
              </a:ext>
            </a:extLst>
          </p:cNvPr>
          <p:cNvSpPr>
            <a:spLocks noGrp="1"/>
          </p:cNvSpPr>
          <p:nvPr>
            <p:ph type="body" sz="quarter" idx="14" hasCustomPrompt="1"/>
          </p:nvPr>
        </p:nvSpPr>
        <p:spPr>
          <a:xfrm>
            <a:off x="2741025" y="1734183"/>
            <a:ext cx="8860425" cy="2104808"/>
          </a:xfrm>
          <a:prstGeom prst="rect">
            <a:avLst/>
          </a:prstGeom>
          <a:solidFill>
            <a:schemeClr val="bg1"/>
          </a:solidFill>
          <a:ln w="12700">
            <a:solidFill>
              <a:srgbClr val="00003E"/>
            </a:solidFill>
          </a:ln>
        </p:spPr>
        <p:txBody>
          <a:bodyPr lIns="360000" tIns="144000" anchor="ctr" anchorCtr="0"/>
          <a:lstStyle>
            <a:lvl1pPr marL="0" indent="0" algn="l">
              <a:buNone/>
              <a:defRPr sz="18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ltLang="ja-JP"/>
              <a:t>Add your text here 18pt</a:t>
            </a:r>
            <a:endParaRPr lang="en-US" altLang="ja-JP"/>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ja-JP"/>
              <a:t>Add your text here 18pt</a:t>
            </a:r>
            <a:endParaRPr lang="en-US" altLang="ja-JP"/>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ja-JP"/>
              <a:t>Add your text here 18pt</a:t>
            </a:r>
            <a:endParaRPr lang="en-US" altLang="ja-JP"/>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ja-JP"/>
              <a:t>Add your text here 18pt</a:t>
            </a:r>
          </a:p>
        </p:txBody>
      </p:sp>
      <p:sp>
        <p:nvSpPr>
          <p:cNvPr id="21" name="テキスト プレースホルダー 2">
            <a:extLst>
              <a:ext uri="{FF2B5EF4-FFF2-40B4-BE49-F238E27FC236}">
                <a16:creationId xmlns:a16="http://schemas.microsoft.com/office/drawing/2014/main" id="{7512DDA1-8E5B-3268-67AF-F1D9BEAA6B37}"/>
              </a:ext>
            </a:extLst>
          </p:cNvPr>
          <p:cNvSpPr>
            <a:spLocks noGrp="1"/>
          </p:cNvSpPr>
          <p:nvPr>
            <p:ph type="body" sz="quarter" idx="48" hasCustomPrompt="1"/>
          </p:nvPr>
        </p:nvSpPr>
        <p:spPr>
          <a:xfrm>
            <a:off x="587376" y="4161557"/>
            <a:ext cx="2153650" cy="2108525"/>
          </a:xfrm>
          <a:prstGeom prst="rect">
            <a:avLst/>
          </a:prstGeom>
          <a:solidFill>
            <a:srgbClr val="929292"/>
          </a:solidFill>
          <a:ln w="12700">
            <a:solidFill>
              <a:srgbClr val="929292"/>
            </a:solidFill>
          </a:ln>
        </p:spPr>
        <p:txBody>
          <a:bodyPr lIns="0" tIns="0" rIns="0" bIns="36000" anchor="ctr"/>
          <a:lstStyle>
            <a:lvl1pPr marL="0" indent="0" algn="ctr" defTabSz="1828800">
              <a:lnSpc>
                <a:spcPct val="130000"/>
              </a:lnSpc>
              <a:buSzTx/>
              <a:buNone/>
              <a:defRPr sz="1800" b="1" i="0">
                <a:solidFill>
                  <a:schemeClr val="bg1"/>
                </a:solidFill>
                <a:latin typeface="LINE Seed JP_OTF Bold" panose="02020500000000000000" pitchFamily="18" charset="-128"/>
              </a:defRPr>
            </a:lvl1pPr>
          </a:lstStyle>
          <a:p>
            <a:r>
              <a:rPr lang="en-US"/>
              <a:t>Demerit</a:t>
            </a:r>
            <a:endParaRPr/>
          </a:p>
        </p:txBody>
      </p:sp>
      <p:sp>
        <p:nvSpPr>
          <p:cNvPr id="22" name="テキスト プレースホルダー 2">
            <a:extLst>
              <a:ext uri="{FF2B5EF4-FFF2-40B4-BE49-F238E27FC236}">
                <a16:creationId xmlns:a16="http://schemas.microsoft.com/office/drawing/2014/main" id="{7966467F-A4CB-6B5F-21AC-537210F44D9A}"/>
              </a:ext>
            </a:extLst>
          </p:cNvPr>
          <p:cNvSpPr>
            <a:spLocks noGrp="1"/>
          </p:cNvSpPr>
          <p:nvPr>
            <p:ph type="body" sz="quarter" idx="49" hasCustomPrompt="1"/>
          </p:nvPr>
        </p:nvSpPr>
        <p:spPr>
          <a:xfrm>
            <a:off x="587375" y="1734181"/>
            <a:ext cx="2153650" cy="2104807"/>
          </a:xfrm>
          <a:prstGeom prst="rect">
            <a:avLst/>
          </a:prstGeom>
          <a:solidFill>
            <a:srgbClr val="00003E"/>
          </a:solidFill>
          <a:ln w="12700">
            <a:solidFill>
              <a:srgbClr val="00003E"/>
            </a:solidFill>
          </a:ln>
        </p:spPr>
        <p:txBody>
          <a:bodyPr lIns="0" tIns="0" rIns="0" bIns="36000" anchor="ctr"/>
          <a:lstStyle>
            <a:lvl1pPr marL="0" indent="0" algn="ctr" defTabSz="1828800">
              <a:lnSpc>
                <a:spcPct val="130000"/>
              </a:lnSpc>
              <a:buSzTx/>
              <a:buNone/>
              <a:defRPr sz="1800" b="1" i="0">
                <a:solidFill>
                  <a:schemeClr val="bg1"/>
                </a:solidFill>
                <a:latin typeface="LINE Seed JP_OTF Bold" panose="02020500000000000000" pitchFamily="18" charset="-128"/>
              </a:defRPr>
            </a:lvl1pPr>
          </a:lstStyle>
          <a:p>
            <a:r>
              <a:rPr lang="en-US"/>
              <a:t>Merit</a:t>
            </a:r>
            <a:endParaRPr/>
          </a:p>
        </p:txBody>
      </p:sp>
      <p:sp>
        <p:nvSpPr>
          <p:cNvPr id="4" name="Text Placeholder 3">
            <a:extLst>
              <a:ext uri="{FF2B5EF4-FFF2-40B4-BE49-F238E27FC236}">
                <a16:creationId xmlns:a16="http://schemas.microsoft.com/office/drawing/2014/main" id="{F85BC3E3-1237-8A4A-A12B-D4D1E4FC35A6}"/>
              </a:ext>
            </a:extLst>
          </p:cNvPr>
          <p:cNvSpPr>
            <a:spLocks noGrp="1"/>
          </p:cNvSpPr>
          <p:nvPr>
            <p:ph type="body" sz="quarter" idx="50" hasCustomPrompt="1"/>
          </p:nvPr>
        </p:nvSpPr>
        <p:spPr>
          <a:xfrm>
            <a:off x="2741025" y="4161554"/>
            <a:ext cx="8860425" cy="2104808"/>
          </a:xfrm>
          <a:prstGeom prst="rect">
            <a:avLst/>
          </a:prstGeom>
          <a:solidFill>
            <a:schemeClr val="bg1"/>
          </a:solidFill>
          <a:ln w="12700">
            <a:solidFill>
              <a:srgbClr val="929292"/>
            </a:solidFill>
          </a:ln>
        </p:spPr>
        <p:txBody>
          <a:bodyPr lIns="360000" tIns="144000" anchor="ctr" anchorCtr="0"/>
          <a:lstStyle>
            <a:lvl1pPr marL="0" indent="0" algn="l">
              <a:buNone/>
              <a:defRPr sz="18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ltLang="ja-JP"/>
              <a:t>Add your text here 18pt</a:t>
            </a:r>
            <a:endParaRPr lang="en-US" altLang="ja-JP"/>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ja-JP"/>
              <a:t>Add your text here 18pt</a:t>
            </a:r>
            <a:endParaRPr lang="en-US" altLang="ja-JP"/>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ja-JP"/>
              <a:t>Add your text here 18pt</a:t>
            </a:r>
            <a:endParaRPr lang="en-US" altLang="ja-JP"/>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JP" altLang="ja-JP"/>
              <a:t>Add your text here 18pt</a:t>
            </a:r>
          </a:p>
        </p:txBody>
      </p:sp>
      <p:sp>
        <p:nvSpPr>
          <p:cNvPr id="6" name="Text Placeholder 3">
            <a:extLst>
              <a:ext uri="{FF2B5EF4-FFF2-40B4-BE49-F238E27FC236}">
                <a16:creationId xmlns:a16="http://schemas.microsoft.com/office/drawing/2014/main" id="{74E8765F-025B-64AF-F12E-369AFEE7227E}"/>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4" name="Slide Number Placeholder 2">
            <a:extLst>
              <a:ext uri="{FF2B5EF4-FFF2-40B4-BE49-F238E27FC236}">
                <a16:creationId xmlns:a16="http://schemas.microsoft.com/office/drawing/2014/main" id="{33378066-5F9E-3901-E0AC-1DB785104233}"/>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6" name="Text Placeholder 3">
            <a:extLst>
              <a:ext uri="{FF2B5EF4-FFF2-40B4-BE49-F238E27FC236}">
                <a16:creationId xmlns:a16="http://schemas.microsoft.com/office/drawing/2014/main" id="{2A661B5F-AB49-584B-2CC3-3F1660B179FD}"/>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1385AD57-B708-7D69-B44E-EEEB52F19789}"/>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5" name="직사각형 4">
            <a:extLst>
              <a:ext uri="{FF2B5EF4-FFF2-40B4-BE49-F238E27FC236}">
                <a16:creationId xmlns:a16="http://schemas.microsoft.com/office/drawing/2014/main" id="{63ABEED6-31B7-6994-806D-5ABCBEAD01C3}"/>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71197901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oint Sircle ">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41243464-0ED5-CE21-D63A-1502B0F3697A}"/>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3" name="Oval 2">
            <a:extLst>
              <a:ext uri="{FF2B5EF4-FFF2-40B4-BE49-F238E27FC236}">
                <a16:creationId xmlns:a16="http://schemas.microsoft.com/office/drawing/2014/main" id="{4586AF47-7A08-8645-66FB-0EB9A581A1A4}"/>
              </a:ext>
            </a:extLst>
          </p:cNvPr>
          <p:cNvSpPr/>
          <p:nvPr userDrawn="1"/>
        </p:nvSpPr>
        <p:spPr>
          <a:xfrm>
            <a:off x="4466214" y="2157447"/>
            <a:ext cx="3259568" cy="3259568"/>
          </a:xfrm>
          <a:prstGeom prst="ellipse">
            <a:avLst/>
          </a:prstGeom>
          <a:solidFill>
            <a:srgbClr val="0000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Text Placeholder 12">
            <a:extLst>
              <a:ext uri="{FF2B5EF4-FFF2-40B4-BE49-F238E27FC236}">
                <a16:creationId xmlns:a16="http://schemas.microsoft.com/office/drawing/2014/main" id="{084E170C-485D-68DB-5ECE-6127531A42F1}"/>
              </a:ext>
            </a:extLst>
          </p:cNvPr>
          <p:cNvSpPr>
            <a:spLocks noGrp="1"/>
          </p:cNvSpPr>
          <p:nvPr>
            <p:ph type="body" sz="quarter" idx="15" hasCustomPrompt="1"/>
          </p:nvPr>
        </p:nvSpPr>
        <p:spPr>
          <a:xfrm>
            <a:off x="5340098" y="3037391"/>
            <a:ext cx="1511801" cy="299294"/>
          </a:xfrm>
          <a:prstGeom prst="rect">
            <a:avLst/>
          </a:prstGeom>
        </p:spPr>
        <p:txBody>
          <a:bodyPr anchor="ctr"/>
          <a:lstStyle>
            <a:lvl1pPr marL="0" indent="0" algn="ctr">
              <a:buNone/>
              <a:defRPr sz="15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Point 2</a:t>
            </a:r>
          </a:p>
        </p:txBody>
      </p:sp>
      <p:sp>
        <p:nvSpPr>
          <p:cNvPr id="9" name="Text Placeholder 12">
            <a:extLst>
              <a:ext uri="{FF2B5EF4-FFF2-40B4-BE49-F238E27FC236}">
                <a16:creationId xmlns:a16="http://schemas.microsoft.com/office/drawing/2014/main" id="{827B5871-CE28-3A69-61A1-C1A90F56F70E}"/>
              </a:ext>
            </a:extLst>
          </p:cNvPr>
          <p:cNvSpPr>
            <a:spLocks noGrp="1"/>
          </p:cNvSpPr>
          <p:nvPr>
            <p:ph type="body" sz="quarter" idx="17" hasCustomPrompt="1"/>
          </p:nvPr>
        </p:nvSpPr>
        <p:spPr>
          <a:xfrm>
            <a:off x="5340098" y="4237777"/>
            <a:ext cx="1511801" cy="299294"/>
          </a:xfrm>
          <a:prstGeom prst="rect">
            <a:avLst/>
          </a:prstGeom>
        </p:spPr>
        <p:txBody>
          <a:bodyPr anchor="ctr"/>
          <a:lstStyle>
            <a:lvl1pPr marL="0" indent="0" algn="ctr">
              <a:buNone/>
              <a:defRPr sz="1400" b="0" i="0">
                <a:solidFill>
                  <a:schemeClr val="bg1">
                    <a:alpha val="70000"/>
                  </a:schemeClr>
                </a:solidFill>
                <a:latin typeface="LINE Seed JP_OTF Regular" panose="02020500000000000000" pitchFamily="18" charset="-128"/>
                <a:ea typeface="LINE Seed JP_OTF Regular" panose="02020500000000000000" pitchFamily="18" charset="-128"/>
              </a:defRPr>
            </a:lvl1pPr>
          </a:lstStyle>
          <a:p>
            <a:pPr lvl="0"/>
            <a:r>
              <a:rPr lang="en-JP"/>
              <a:t>Other</a:t>
            </a:r>
          </a:p>
        </p:txBody>
      </p:sp>
      <p:sp>
        <p:nvSpPr>
          <p:cNvPr id="20" name="Text Placeholder 12">
            <a:extLst>
              <a:ext uri="{FF2B5EF4-FFF2-40B4-BE49-F238E27FC236}">
                <a16:creationId xmlns:a16="http://schemas.microsoft.com/office/drawing/2014/main" id="{2698516C-F78D-B46C-FB3A-CFB19D4B97EC}"/>
              </a:ext>
            </a:extLst>
          </p:cNvPr>
          <p:cNvSpPr>
            <a:spLocks noGrp="1"/>
          </p:cNvSpPr>
          <p:nvPr>
            <p:ph type="body" sz="quarter" idx="21" hasCustomPrompt="1"/>
          </p:nvPr>
        </p:nvSpPr>
        <p:spPr>
          <a:xfrm>
            <a:off x="4476895" y="3461566"/>
            <a:ext cx="3248887" cy="651329"/>
          </a:xfrm>
          <a:prstGeom prst="rect">
            <a:avLst/>
          </a:prstGeom>
        </p:spPr>
        <p:txBody>
          <a:bodyPr lIns="0" tIns="0" rIns="0" bIns="0" anchor="ctr"/>
          <a:lstStyle>
            <a:lvl1pPr marL="0" indent="0" algn="ctr">
              <a:buNone/>
              <a:defRPr sz="35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Content</a:t>
            </a:r>
          </a:p>
        </p:txBody>
      </p:sp>
      <p:sp>
        <p:nvSpPr>
          <p:cNvPr id="13" name="Oval 2">
            <a:extLst>
              <a:ext uri="{FF2B5EF4-FFF2-40B4-BE49-F238E27FC236}">
                <a16:creationId xmlns:a16="http://schemas.microsoft.com/office/drawing/2014/main" id="{008FA507-4759-6E84-04D2-4150761964E0}"/>
              </a:ext>
            </a:extLst>
          </p:cNvPr>
          <p:cNvSpPr/>
          <p:nvPr userDrawn="1"/>
        </p:nvSpPr>
        <p:spPr>
          <a:xfrm>
            <a:off x="877116" y="2157447"/>
            <a:ext cx="3259568" cy="3259568"/>
          </a:xfrm>
          <a:prstGeom prst="ellipse">
            <a:avLst/>
          </a:prstGeom>
          <a:solidFill>
            <a:srgbClr val="0000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 name="Text Placeholder 12">
            <a:extLst>
              <a:ext uri="{FF2B5EF4-FFF2-40B4-BE49-F238E27FC236}">
                <a16:creationId xmlns:a16="http://schemas.microsoft.com/office/drawing/2014/main" id="{0298B15E-A1B3-7F3E-2074-8A02A4A19188}"/>
              </a:ext>
            </a:extLst>
          </p:cNvPr>
          <p:cNvSpPr>
            <a:spLocks noGrp="1"/>
          </p:cNvSpPr>
          <p:nvPr>
            <p:ph type="body" sz="quarter" idx="46" hasCustomPrompt="1"/>
          </p:nvPr>
        </p:nvSpPr>
        <p:spPr>
          <a:xfrm>
            <a:off x="1751000" y="3037391"/>
            <a:ext cx="1511801" cy="299294"/>
          </a:xfrm>
          <a:prstGeom prst="rect">
            <a:avLst/>
          </a:prstGeom>
        </p:spPr>
        <p:txBody>
          <a:bodyPr anchor="ctr"/>
          <a:lstStyle>
            <a:lvl1pPr marL="0" indent="0" algn="ctr">
              <a:buNone/>
              <a:defRPr sz="15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Point</a:t>
            </a:r>
            <a:r>
              <a:rPr lang="en-US"/>
              <a:t> 1</a:t>
            </a:r>
            <a:endParaRPr lang="en-JP"/>
          </a:p>
        </p:txBody>
      </p:sp>
      <p:sp>
        <p:nvSpPr>
          <p:cNvPr id="15" name="Text Placeholder 12">
            <a:extLst>
              <a:ext uri="{FF2B5EF4-FFF2-40B4-BE49-F238E27FC236}">
                <a16:creationId xmlns:a16="http://schemas.microsoft.com/office/drawing/2014/main" id="{FBC08D4B-54CF-9A6E-3119-98034C674C29}"/>
              </a:ext>
            </a:extLst>
          </p:cNvPr>
          <p:cNvSpPr>
            <a:spLocks noGrp="1"/>
          </p:cNvSpPr>
          <p:nvPr>
            <p:ph type="body" sz="quarter" idx="47" hasCustomPrompt="1"/>
          </p:nvPr>
        </p:nvSpPr>
        <p:spPr>
          <a:xfrm>
            <a:off x="1751000" y="4237777"/>
            <a:ext cx="1511801" cy="299294"/>
          </a:xfrm>
          <a:prstGeom prst="rect">
            <a:avLst/>
          </a:prstGeom>
        </p:spPr>
        <p:txBody>
          <a:bodyPr anchor="ctr"/>
          <a:lstStyle>
            <a:lvl1pPr marL="0" indent="0" algn="ctr">
              <a:buNone/>
              <a:defRPr sz="1400" b="0" i="0">
                <a:solidFill>
                  <a:schemeClr val="bg1">
                    <a:alpha val="70000"/>
                  </a:schemeClr>
                </a:solidFill>
                <a:latin typeface="LINE Seed JP_OTF Regular" panose="02020500000000000000" pitchFamily="18" charset="-128"/>
                <a:ea typeface="LINE Seed JP_OTF Regular" panose="02020500000000000000" pitchFamily="18" charset="-128"/>
              </a:defRPr>
            </a:lvl1pPr>
          </a:lstStyle>
          <a:p>
            <a:pPr lvl="0"/>
            <a:r>
              <a:rPr lang="en-JP"/>
              <a:t>Other</a:t>
            </a:r>
          </a:p>
        </p:txBody>
      </p:sp>
      <p:sp>
        <p:nvSpPr>
          <p:cNvPr id="17" name="Text Placeholder 12">
            <a:extLst>
              <a:ext uri="{FF2B5EF4-FFF2-40B4-BE49-F238E27FC236}">
                <a16:creationId xmlns:a16="http://schemas.microsoft.com/office/drawing/2014/main" id="{5F9504E2-D658-2465-8677-9AEC5AE10BE6}"/>
              </a:ext>
            </a:extLst>
          </p:cNvPr>
          <p:cNvSpPr>
            <a:spLocks noGrp="1"/>
          </p:cNvSpPr>
          <p:nvPr>
            <p:ph type="body" sz="quarter" idx="48" hasCustomPrompt="1"/>
          </p:nvPr>
        </p:nvSpPr>
        <p:spPr>
          <a:xfrm>
            <a:off x="887797" y="3461566"/>
            <a:ext cx="3248887" cy="651329"/>
          </a:xfrm>
          <a:prstGeom prst="rect">
            <a:avLst/>
          </a:prstGeom>
        </p:spPr>
        <p:txBody>
          <a:bodyPr lIns="0" tIns="0" rIns="0" bIns="0" anchor="ctr"/>
          <a:lstStyle>
            <a:lvl1pPr marL="0" indent="0" algn="ctr">
              <a:buNone/>
              <a:defRPr sz="35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Content</a:t>
            </a:r>
          </a:p>
        </p:txBody>
      </p:sp>
      <p:sp>
        <p:nvSpPr>
          <p:cNvPr id="18" name="Oval 2">
            <a:extLst>
              <a:ext uri="{FF2B5EF4-FFF2-40B4-BE49-F238E27FC236}">
                <a16:creationId xmlns:a16="http://schemas.microsoft.com/office/drawing/2014/main" id="{14101A61-C0B8-5E5A-56CB-B56731AD2450}"/>
              </a:ext>
            </a:extLst>
          </p:cNvPr>
          <p:cNvSpPr/>
          <p:nvPr userDrawn="1"/>
        </p:nvSpPr>
        <p:spPr>
          <a:xfrm>
            <a:off x="8044631" y="2157447"/>
            <a:ext cx="3259568" cy="3259568"/>
          </a:xfrm>
          <a:prstGeom prst="ellipse">
            <a:avLst/>
          </a:prstGeom>
          <a:solidFill>
            <a:srgbClr val="0000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 name="Text Placeholder 12">
            <a:extLst>
              <a:ext uri="{FF2B5EF4-FFF2-40B4-BE49-F238E27FC236}">
                <a16:creationId xmlns:a16="http://schemas.microsoft.com/office/drawing/2014/main" id="{0FB2022B-BA21-1375-34D9-92C1B954C40A}"/>
              </a:ext>
            </a:extLst>
          </p:cNvPr>
          <p:cNvSpPr>
            <a:spLocks noGrp="1"/>
          </p:cNvSpPr>
          <p:nvPr>
            <p:ph type="body" sz="quarter" idx="49" hasCustomPrompt="1"/>
          </p:nvPr>
        </p:nvSpPr>
        <p:spPr>
          <a:xfrm>
            <a:off x="8918515" y="3037391"/>
            <a:ext cx="1511801" cy="299294"/>
          </a:xfrm>
          <a:prstGeom prst="rect">
            <a:avLst/>
          </a:prstGeom>
        </p:spPr>
        <p:txBody>
          <a:bodyPr anchor="ctr"/>
          <a:lstStyle>
            <a:lvl1pPr marL="0" indent="0" algn="ctr">
              <a:buNone/>
              <a:defRPr sz="15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Point </a:t>
            </a:r>
            <a:r>
              <a:rPr lang="en-US"/>
              <a:t>3</a:t>
            </a:r>
            <a:endParaRPr lang="en-JP"/>
          </a:p>
        </p:txBody>
      </p:sp>
      <p:sp>
        <p:nvSpPr>
          <p:cNvPr id="25" name="Text Placeholder 12">
            <a:extLst>
              <a:ext uri="{FF2B5EF4-FFF2-40B4-BE49-F238E27FC236}">
                <a16:creationId xmlns:a16="http://schemas.microsoft.com/office/drawing/2014/main" id="{3F1970D9-65ED-E267-D8F9-D9653084708A}"/>
              </a:ext>
            </a:extLst>
          </p:cNvPr>
          <p:cNvSpPr>
            <a:spLocks noGrp="1"/>
          </p:cNvSpPr>
          <p:nvPr>
            <p:ph type="body" sz="quarter" idx="50" hasCustomPrompt="1"/>
          </p:nvPr>
        </p:nvSpPr>
        <p:spPr>
          <a:xfrm>
            <a:off x="8918515" y="4237777"/>
            <a:ext cx="1511801" cy="299294"/>
          </a:xfrm>
          <a:prstGeom prst="rect">
            <a:avLst/>
          </a:prstGeom>
        </p:spPr>
        <p:txBody>
          <a:bodyPr anchor="ctr"/>
          <a:lstStyle>
            <a:lvl1pPr marL="0" indent="0" algn="ctr">
              <a:buNone/>
              <a:defRPr sz="1400" b="0" i="0">
                <a:solidFill>
                  <a:schemeClr val="bg1">
                    <a:alpha val="70000"/>
                  </a:schemeClr>
                </a:solidFill>
                <a:latin typeface="LINE Seed JP_OTF Regular" panose="02020500000000000000" pitchFamily="18" charset="-128"/>
                <a:ea typeface="LINE Seed JP_OTF Regular" panose="02020500000000000000" pitchFamily="18" charset="-128"/>
              </a:defRPr>
            </a:lvl1pPr>
          </a:lstStyle>
          <a:p>
            <a:pPr lvl="0"/>
            <a:r>
              <a:rPr lang="en-JP"/>
              <a:t>Other</a:t>
            </a:r>
          </a:p>
        </p:txBody>
      </p:sp>
      <p:sp>
        <p:nvSpPr>
          <p:cNvPr id="26" name="Text Placeholder 12">
            <a:extLst>
              <a:ext uri="{FF2B5EF4-FFF2-40B4-BE49-F238E27FC236}">
                <a16:creationId xmlns:a16="http://schemas.microsoft.com/office/drawing/2014/main" id="{42E52FD5-517D-54E9-53A9-9FB1208D10F5}"/>
              </a:ext>
            </a:extLst>
          </p:cNvPr>
          <p:cNvSpPr>
            <a:spLocks noGrp="1"/>
          </p:cNvSpPr>
          <p:nvPr>
            <p:ph type="body" sz="quarter" idx="51" hasCustomPrompt="1"/>
          </p:nvPr>
        </p:nvSpPr>
        <p:spPr>
          <a:xfrm>
            <a:off x="8055312" y="3461566"/>
            <a:ext cx="3248887" cy="651329"/>
          </a:xfrm>
          <a:prstGeom prst="rect">
            <a:avLst/>
          </a:prstGeom>
        </p:spPr>
        <p:txBody>
          <a:bodyPr lIns="0" tIns="0" rIns="0" bIns="0" anchor="ctr"/>
          <a:lstStyle>
            <a:lvl1pPr marL="0" indent="0" algn="ctr">
              <a:buNone/>
              <a:defRPr sz="35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Content</a:t>
            </a:r>
          </a:p>
        </p:txBody>
      </p:sp>
      <p:sp>
        <p:nvSpPr>
          <p:cNvPr id="5" name="Text Placeholder 3">
            <a:extLst>
              <a:ext uri="{FF2B5EF4-FFF2-40B4-BE49-F238E27FC236}">
                <a16:creationId xmlns:a16="http://schemas.microsoft.com/office/drawing/2014/main" id="{E008DD6D-3BCF-82CA-B4FA-FEFF5899C958}"/>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21" name="Slide Number Placeholder 2">
            <a:extLst>
              <a:ext uri="{FF2B5EF4-FFF2-40B4-BE49-F238E27FC236}">
                <a16:creationId xmlns:a16="http://schemas.microsoft.com/office/drawing/2014/main" id="{766FEA83-53F7-DD98-2BFB-0E8485506E17}"/>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28" name="Text Placeholder 3">
            <a:extLst>
              <a:ext uri="{FF2B5EF4-FFF2-40B4-BE49-F238E27FC236}">
                <a16:creationId xmlns:a16="http://schemas.microsoft.com/office/drawing/2014/main" id="{77FAA19F-5B26-601C-F233-289BE44443CB}"/>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4" name="Rounded Rectangle 6">
            <a:extLst>
              <a:ext uri="{FF2B5EF4-FFF2-40B4-BE49-F238E27FC236}">
                <a16:creationId xmlns:a16="http://schemas.microsoft.com/office/drawing/2014/main" id="{5AEE5939-BB91-EE47-15A7-3830EE8BB5DF}"/>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6" name="직사각형 5">
            <a:extLst>
              <a:ext uri="{FF2B5EF4-FFF2-40B4-BE49-F238E27FC236}">
                <a16:creationId xmlns:a16="http://schemas.microsoft.com/office/drawing/2014/main" id="{36E6614F-49AC-684E-D1FF-11AAA0F79EAB}"/>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43596696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oint Sircle_Impac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FC2BD862-A399-B4CE-2D99-B1337C6995D3}"/>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16" name="Oval 2">
            <a:extLst>
              <a:ext uri="{FF2B5EF4-FFF2-40B4-BE49-F238E27FC236}">
                <a16:creationId xmlns:a16="http://schemas.microsoft.com/office/drawing/2014/main" id="{DC8389EA-97FC-39B6-2314-C9C6A61B75FE}"/>
              </a:ext>
            </a:extLst>
          </p:cNvPr>
          <p:cNvSpPr/>
          <p:nvPr userDrawn="1"/>
        </p:nvSpPr>
        <p:spPr>
          <a:xfrm>
            <a:off x="4466214" y="2157447"/>
            <a:ext cx="3259568" cy="3259568"/>
          </a:xfrm>
          <a:prstGeom prst="ellipse">
            <a:avLst/>
          </a:prstGeom>
          <a:solidFill>
            <a:schemeClr val="bg1"/>
          </a:solidFill>
          <a:ln>
            <a:solidFill>
              <a:srgbClr val="9292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7" name="Text Placeholder 12">
            <a:extLst>
              <a:ext uri="{FF2B5EF4-FFF2-40B4-BE49-F238E27FC236}">
                <a16:creationId xmlns:a16="http://schemas.microsoft.com/office/drawing/2014/main" id="{34C3893F-E2B7-1779-1BE9-27E3EE2F0C42}"/>
              </a:ext>
            </a:extLst>
          </p:cNvPr>
          <p:cNvSpPr>
            <a:spLocks noGrp="1"/>
          </p:cNvSpPr>
          <p:nvPr>
            <p:ph type="body" sz="quarter" idx="15" hasCustomPrompt="1"/>
          </p:nvPr>
        </p:nvSpPr>
        <p:spPr>
          <a:xfrm>
            <a:off x="5340098" y="3037391"/>
            <a:ext cx="1511801" cy="299294"/>
          </a:xfrm>
          <a:prstGeom prst="rect">
            <a:avLst/>
          </a:prstGeom>
        </p:spPr>
        <p:txBody>
          <a:bodyPr anchor="ctr"/>
          <a:lstStyle>
            <a:lvl1pPr marL="0" indent="0" algn="ctr">
              <a:buNone/>
              <a:defRPr sz="1500" b="1" i="0">
                <a:solidFill>
                  <a:srgbClr val="929292"/>
                </a:solidFill>
                <a:latin typeface="LINE Seed JP_OTF Bold" panose="02020500000000000000" pitchFamily="18" charset="-128"/>
                <a:ea typeface="LINE Seed JP_OTF Bold" panose="02020500000000000000" pitchFamily="18" charset="-128"/>
              </a:defRPr>
            </a:lvl1pPr>
          </a:lstStyle>
          <a:p>
            <a:pPr lvl="0"/>
            <a:r>
              <a:rPr lang="en-JP"/>
              <a:t>Point 2</a:t>
            </a:r>
          </a:p>
        </p:txBody>
      </p:sp>
      <p:sp>
        <p:nvSpPr>
          <p:cNvPr id="18" name="Text Placeholder 12">
            <a:extLst>
              <a:ext uri="{FF2B5EF4-FFF2-40B4-BE49-F238E27FC236}">
                <a16:creationId xmlns:a16="http://schemas.microsoft.com/office/drawing/2014/main" id="{84B4AE0C-C9D1-6DB4-3AF9-D94FE5C492EE}"/>
              </a:ext>
            </a:extLst>
          </p:cNvPr>
          <p:cNvSpPr>
            <a:spLocks noGrp="1"/>
          </p:cNvSpPr>
          <p:nvPr>
            <p:ph type="body" sz="quarter" idx="17" hasCustomPrompt="1"/>
          </p:nvPr>
        </p:nvSpPr>
        <p:spPr>
          <a:xfrm>
            <a:off x="5340098" y="4237777"/>
            <a:ext cx="1511801" cy="299294"/>
          </a:xfrm>
          <a:prstGeom prst="rect">
            <a:avLst/>
          </a:prstGeom>
        </p:spPr>
        <p:txBody>
          <a:bodyPr anchor="ctr"/>
          <a:lstStyle>
            <a:lvl1pPr marL="0" indent="0" algn="ctr">
              <a:buNone/>
              <a:defRPr sz="1400" b="0" i="0">
                <a:solidFill>
                  <a:srgbClr val="929292">
                    <a:alpha val="70000"/>
                  </a:srgbClr>
                </a:solidFill>
                <a:latin typeface="LINE Seed JP_OTF Regular" panose="02020500000000000000" pitchFamily="18" charset="-128"/>
                <a:ea typeface="LINE Seed JP_OTF Regular" panose="02020500000000000000" pitchFamily="18" charset="-128"/>
              </a:defRPr>
            </a:lvl1pPr>
          </a:lstStyle>
          <a:p>
            <a:pPr lvl="0"/>
            <a:r>
              <a:rPr lang="en-JP"/>
              <a:t>Other</a:t>
            </a:r>
          </a:p>
        </p:txBody>
      </p:sp>
      <p:sp>
        <p:nvSpPr>
          <p:cNvPr id="19" name="Text Placeholder 12">
            <a:extLst>
              <a:ext uri="{FF2B5EF4-FFF2-40B4-BE49-F238E27FC236}">
                <a16:creationId xmlns:a16="http://schemas.microsoft.com/office/drawing/2014/main" id="{C78D120A-6A57-3348-D00D-6D700BAF702D}"/>
              </a:ext>
            </a:extLst>
          </p:cNvPr>
          <p:cNvSpPr>
            <a:spLocks noGrp="1"/>
          </p:cNvSpPr>
          <p:nvPr>
            <p:ph type="body" sz="quarter" idx="21" hasCustomPrompt="1"/>
          </p:nvPr>
        </p:nvSpPr>
        <p:spPr>
          <a:xfrm>
            <a:off x="4476895" y="3461566"/>
            <a:ext cx="3248887" cy="651329"/>
          </a:xfrm>
          <a:prstGeom prst="rect">
            <a:avLst/>
          </a:prstGeom>
        </p:spPr>
        <p:txBody>
          <a:bodyPr lIns="0" tIns="0" rIns="0" bIns="0" anchor="ctr"/>
          <a:lstStyle>
            <a:lvl1pPr marL="0" indent="0" algn="ctr">
              <a:buNone/>
              <a:defRPr sz="3500" b="1" i="0">
                <a:solidFill>
                  <a:srgbClr val="929292"/>
                </a:solidFill>
                <a:latin typeface="LINE Seed JP_OTF Bold" panose="02020500000000000000" pitchFamily="18" charset="-128"/>
                <a:ea typeface="LINE Seed JP_OTF Bold" panose="02020500000000000000" pitchFamily="18" charset="-128"/>
              </a:defRPr>
            </a:lvl1pPr>
          </a:lstStyle>
          <a:p>
            <a:pPr lvl="0"/>
            <a:r>
              <a:rPr lang="en-JP"/>
              <a:t>Content</a:t>
            </a:r>
          </a:p>
        </p:txBody>
      </p:sp>
      <p:sp>
        <p:nvSpPr>
          <p:cNvPr id="20" name="Oval 2">
            <a:extLst>
              <a:ext uri="{FF2B5EF4-FFF2-40B4-BE49-F238E27FC236}">
                <a16:creationId xmlns:a16="http://schemas.microsoft.com/office/drawing/2014/main" id="{85B35E35-350D-9A70-F80C-CC5315C59D4A}"/>
              </a:ext>
            </a:extLst>
          </p:cNvPr>
          <p:cNvSpPr/>
          <p:nvPr userDrawn="1"/>
        </p:nvSpPr>
        <p:spPr>
          <a:xfrm>
            <a:off x="877116" y="2157447"/>
            <a:ext cx="3259568" cy="3259568"/>
          </a:xfrm>
          <a:prstGeom prst="ellipse">
            <a:avLst/>
          </a:prstGeom>
          <a:solidFill>
            <a:srgbClr val="0000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Text Placeholder 12">
            <a:extLst>
              <a:ext uri="{FF2B5EF4-FFF2-40B4-BE49-F238E27FC236}">
                <a16:creationId xmlns:a16="http://schemas.microsoft.com/office/drawing/2014/main" id="{E21901E6-8C5B-0CCE-CB4A-CD795BC29652}"/>
              </a:ext>
            </a:extLst>
          </p:cNvPr>
          <p:cNvSpPr>
            <a:spLocks noGrp="1"/>
          </p:cNvSpPr>
          <p:nvPr>
            <p:ph type="body" sz="quarter" idx="46" hasCustomPrompt="1"/>
          </p:nvPr>
        </p:nvSpPr>
        <p:spPr>
          <a:xfrm>
            <a:off x="1751000" y="3037391"/>
            <a:ext cx="1511801" cy="299294"/>
          </a:xfrm>
          <a:prstGeom prst="rect">
            <a:avLst/>
          </a:prstGeom>
        </p:spPr>
        <p:txBody>
          <a:bodyPr anchor="ctr"/>
          <a:lstStyle>
            <a:lvl1pPr marL="0" indent="0" algn="ctr">
              <a:buNone/>
              <a:defRPr sz="15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Point</a:t>
            </a:r>
            <a:r>
              <a:rPr lang="en-US"/>
              <a:t> 1</a:t>
            </a:r>
            <a:endParaRPr lang="en-JP"/>
          </a:p>
        </p:txBody>
      </p:sp>
      <p:sp>
        <p:nvSpPr>
          <p:cNvPr id="24" name="Text Placeholder 12">
            <a:extLst>
              <a:ext uri="{FF2B5EF4-FFF2-40B4-BE49-F238E27FC236}">
                <a16:creationId xmlns:a16="http://schemas.microsoft.com/office/drawing/2014/main" id="{FA1C3358-4167-B35A-725A-F8B690E7AA51}"/>
              </a:ext>
            </a:extLst>
          </p:cNvPr>
          <p:cNvSpPr>
            <a:spLocks noGrp="1"/>
          </p:cNvSpPr>
          <p:nvPr>
            <p:ph type="body" sz="quarter" idx="47" hasCustomPrompt="1"/>
          </p:nvPr>
        </p:nvSpPr>
        <p:spPr>
          <a:xfrm>
            <a:off x="1751000" y="4237777"/>
            <a:ext cx="1511801" cy="299294"/>
          </a:xfrm>
          <a:prstGeom prst="rect">
            <a:avLst/>
          </a:prstGeom>
        </p:spPr>
        <p:txBody>
          <a:bodyPr anchor="ctr"/>
          <a:lstStyle>
            <a:lvl1pPr marL="0" indent="0" algn="ctr">
              <a:buNone/>
              <a:defRPr sz="1400" b="0" i="0">
                <a:solidFill>
                  <a:schemeClr val="bg1">
                    <a:alpha val="70000"/>
                  </a:schemeClr>
                </a:solidFill>
                <a:latin typeface="LINE Seed JP_OTF Regular" panose="02020500000000000000" pitchFamily="18" charset="-128"/>
                <a:ea typeface="LINE Seed JP_OTF Regular" panose="02020500000000000000" pitchFamily="18" charset="-128"/>
              </a:defRPr>
            </a:lvl1pPr>
          </a:lstStyle>
          <a:p>
            <a:pPr lvl="0"/>
            <a:r>
              <a:rPr lang="en-JP"/>
              <a:t>Other</a:t>
            </a:r>
          </a:p>
        </p:txBody>
      </p:sp>
      <p:sp>
        <p:nvSpPr>
          <p:cNvPr id="25" name="Text Placeholder 12">
            <a:extLst>
              <a:ext uri="{FF2B5EF4-FFF2-40B4-BE49-F238E27FC236}">
                <a16:creationId xmlns:a16="http://schemas.microsoft.com/office/drawing/2014/main" id="{A1B22942-AD83-45F6-38C7-A62FBAB27439}"/>
              </a:ext>
            </a:extLst>
          </p:cNvPr>
          <p:cNvSpPr>
            <a:spLocks noGrp="1"/>
          </p:cNvSpPr>
          <p:nvPr>
            <p:ph type="body" sz="quarter" idx="48" hasCustomPrompt="1"/>
          </p:nvPr>
        </p:nvSpPr>
        <p:spPr>
          <a:xfrm>
            <a:off x="887797" y="3461566"/>
            <a:ext cx="3248887" cy="651329"/>
          </a:xfrm>
          <a:prstGeom prst="rect">
            <a:avLst/>
          </a:prstGeom>
        </p:spPr>
        <p:txBody>
          <a:bodyPr lIns="0" tIns="0" rIns="0" bIns="0" anchor="ctr"/>
          <a:lstStyle>
            <a:lvl1pPr marL="0" indent="0" algn="ctr">
              <a:buNone/>
              <a:defRPr sz="35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Content</a:t>
            </a:r>
          </a:p>
        </p:txBody>
      </p:sp>
      <p:sp>
        <p:nvSpPr>
          <p:cNvPr id="26" name="Oval 2">
            <a:extLst>
              <a:ext uri="{FF2B5EF4-FFF2-40B4-BE49-F238E27FC236}">
                <a16:creationId xmlns:a16="http://schemas.microsoft.com/office/drawing/2014/main" id="{9D6E32CF-E738-96D5-3BD2-99795CBA5D99}"/>
              </a:ext>
            </a:extLst>
          </p:cNvPr>
          <p:cNvSpPr/>
          <p:nvPr userDrawn="1"/>
        </p:nvSpPr>
        <p:spPr>
          <a:xfrm>
            <a:off x="8044631" y="2157447"/>
            <a:ext cx="3259568" cy="3259568"/>
          </a:xfrm>
          <a:prstGeom prst="ellipse">
            <a:avLst/>
          </a:prstGeom>
          <a:solidFill>
            <a:schemeClr val="bg1"/>
          </a:solidFill>
          <a:ln>
            <a:solidFill>
              <a:srgbClr val="9292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 name="Text Placeholder 12">
            <a:extLst>
              <a:ext uri="{FF2B5EF4-FFF2-40B4-BE49-F238E27FC236}">
                <a16:creationId xmlns:a16="http://schemas.microsoft.com/office/drawing/2014/main" id="{B6957485-679F-1660-E823-818A140F413C}"/>
              </a:ext>
            </a:extLst>
          </p:cNvPr>
          <p:cNvSpPr>
            <a:spLocks noGrp="1"/>
          </p:cNvSpPr>
          <p:nvPr>
            <p:ph type="body" sz="quarter" idx="49" hasCustomPrompt="1"/>
          </p:nvPr>
        </p:nvSpPr>
        <p:spPr>
          <a:xfrm>
            <a:off x="8918515" y="3037391"/>
            <a:ext cx="1511801" cy="299294"/>
          </a:xfrm>
          <a:prstGeom prst="rect">
            <a:avLst/>
          </a:prstGeom>
        </p:spPr>
        <p:txBody>
          <a:bodyPr anchor="ctr"/>
          <a:lstStyle>
            <a:lvl1pPr marL="0" indent="0" algn="ctr">
              <a:buNone/>
              <a:defRPr sz="1500" b="1" i="0">
                <a:solidFill>
                  <a:srgbClr val="929292"/>
                </a:solidFill>
                <a:latin typeface="LINE Seed JP_OTF Bold" panose="02020500000000000000" pitchFamily="18" charset="-128"/>
                <a:ea typeface="LINE Seed JP_OTF Bold" panose="02020500000000000000" pitchFamily="18" charset="-128"/>
              </a:defRPr>
            </a:lvl1pPr>
          </a:lstStyle>
          <a:p>
            <a:pPr lvl="0"/>
            <a:r>
              <a:rPr lang="en-JP"/>
              <a:t>Point </a:t>
            </a:r>
            <a:r>
              <a:rPr lang="en-US"/>
              <a:t>3</a:t>
            </a:r>
            <a:endParaRPr lang="en-JP"/>
          </a:p>
        </p:txBody>
      </p:sp>
      <p:sp>
        <p:nvSpPr>
          <p:cNvPr id="28" name="Text Placeholder 12">
            <a:extLst>
              <a:ext uri="{FF2B5EF4-FFF2-40B4-BE49-F238E27FC236}">
                <a16:creationId xmlns:a16="http://schemas.microsoft.com/office/drawing/2014/main" id="{1B4E3173-4EC1-53A1-4879-20543442FDE0}"/>
              </a:ext>
            </a:extLst>
          </p:cNvPr>
          <p:cNvSpPr>
            <a:spLocks noGrp="1"/>
          </p:cNvSpPr>
          <p:nvPr>
            <p:ph type="body" sz="quarter" idx="50" hasCustomPrompt="1"/>
          </p:nvPr>
        </p:nvSpPr>
        <p:spPr>
          <a:xfrm>
            <a:off x="8918515" y="4237777"/>
            <a:ext cx="1511801" cy="299294"/>
          </a:xfrm>
          <a:prstGeom prst="rect">
            <a:avLst/>
          </a:prstGeom>
        </p:spPr>
        <p:txBody>
          <a:bodyPr anchor="ctr"/>
          <a:lstStyle>
            <a:lvl1pPr marL="0" indent="0" algn="ctr">
              <a:buNone/>
              <a:defRPr sz="1400" b="0" i="0">
                <a:solidFill>
                  <a:srgbClr val="929292">
                    <a:alpha val="70000"/>
                  </a:srgbClr>
                </a:solidFill>
                <a:latin typeface="LINE Seed JP_OTF Regular" panose="02020500000000000000" pitchFamily="18" charset="-128"/>
                <a:ea typeface="LINE Seed JP_OTF Regular" panose="02020500000000000000" pitchFamily="18" charset="-128"/>
              </a:defRPr>
            </a:lvl1pPr>
          </a:lstStyle>
          <a:p>
            <a:pPr lvl="0"/>
            <a:r>
              <a:rPr lang="en-JP"/>
              <a:t>Other</a:t>
            </a:r>
          </a:p>
        </p:txBody>
      </p:sp>
      <p:sp>
        <p:nvSpPr>
          <p:cNvPr id="29" name="Text Placeholder 12">
            <a:extLst>
              <a:ext uri="{FF2B5EF4-FFF2-40B4-BE49-F238E27FC236}">
                <a16:creationId xmlns:a16="http://schemas.microsoft.com/office/drawing/2014/main" id="{8D54882D-31CC-0F2B-0F6B-FBE66E9E466B}"/>
              </a:ext>
            </a:extLst>
          </p:cNvPr>
          <p:cNvSpPr>
            <a:spLocks noGrp="1"/>
          </p:cNvSpPr>
          <p:nvPr>
            <p:ph type="body" sz="quarter" idx="51" hasCustomPrompt="1"/>
          </p:nvPr>
        </p:nvSpPr>
        <p:spPr>
          <a:xfrm>
            <a:off x="8055312" y="3461566"/>
            <a:ext cx="3248887" cy="651329"/>
          </a:xfrm>
          <a:prstGeom prst="rect">
            <a:avLst/>
          </a:prstGeom>
        </p:spPr>
        <p:txBody>
          <a:bodyPr lIns="0" tIns="0" rIns="0" bIns="0" anchor="ctr"/>
          <a:lstStyle>
            <a:lvl1pPr marL="0" indent="0" algn="ctr">
              <a:buNone/>
              <a:defRPr sz="3500" b="1" i="0">
                <a:solidFill>
                  <a:srgbClr val="929292"/>
                </a:solidFill>
                <a:latin typeface="LINE Seed JP_OTF Bold" panose="02020500000000000000" pitchFamily="18" charset="-128"/>
                <a:ea typeface="LINE Seed JP_OTF Bold" panose="02020500000000000000" pitchFamily="18" charset="-128"/>
              </a:defRPr>
            </a:lvl1pPr>
          </a:lstStyle>
          <a:p>
            <a:pPr lvl="0"/>
            <a:r>
              <a:rPr lang="en-JP"/>
              <a:t>Content</a:t>
            </a:r>
          </a:p>
        </p:txBody>
      </p:sp>
      <p:sp>
        <p:nvSpPr>
          <p:cNvPr id="4" name="Text Placeholder 3">
            <a:extLst>
              <a:ext uri="{FF2B5EF4-FFF2-40B4-BE49-F238E27FC236}">
                <a16:creationId xmlns:a16="http://schemas.microsoft.com/office/drawing/2014/main" id="{56CC8F99-0210-477F-8E7B-F4A4A12145D5}"/>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1" name="Slide Number Placeholder 2">
            <a:extLst>
              <a:ext uri="{FF2B5EF4-FFF2-40B4-BE49-F238E27FC236}">
                <a16:creationId xmlns:a16="http://schemas.microsoft.com/office/drawing/2014/main" id="{4A703AFC-1C2C-8CE2-5580-90E8C93F3697}"/>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3" name="Text Placeholder 3">
            <a:extLst>
              <a:ext uri="{FF2B5EF4-FFF2-40B4-BE49-F238E27FC236}">
                <a16:creationId xmlns:a16="http://schemas.microsoft.com/office/drawing/2014/main" id="{AF938AC0-DDEE-D14E-49EF-8AECFF3657E5}"/>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3" name="Rounded Rectangle 6">
            <a:extLst>
              <a:ext uri="{FF2B5EF4-FFF2-40B4-BE49-F238E27FC236}">
                <a16:creationId xmlns:a16="http://schemas.microsoft.com/office/drawing/2014/main" id="{C5FA50A9-DCED-691C-B6C2-520DC323B80F}"/>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5" name="직사각형 4">
            <a:extLst>
              <a:ext uri="{FF2B5EF4-FFF2-40B4-BE49-F238E27FC236}">
                <a16:creationId xmlns:a16="http://schemas.microsoft.com/office/drawing/2014/main" id="{7DD726AE-368C-2ED1-1446-7AC0F937342B}"/>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35014237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ummary List 1">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093B0ED-CFF6-AB12-6E3D-FBEAE7B04FBB}"/>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8" name="Text Placeholder 3">
            <a:extLst>
              <a:ext uri="{FF2B5EF4-FFF2-40B4-BE49-F238E27FC236}">
                <a16:creationId xmlns:a16="http://schemas.microsoft.com/office/drawing/2014/main" id="{A35285AF-AC66-1A75-D4F5-DE722257D0C2}"/>
              </a:ext>
            </a:extLst>
          </p:cNvPr>
          <p:cNvSpPr>
            <a:spLocks noGrp="1"/>
          </p:cNvSpPr>
          <p:nvPr>
            <p:ph type="body" sz="quarter" idx="12" hasCustomPrompt="1"/>
          </p:nvPr>
        </p:nvSpPr>
        <p:spPr>
          <a:xfrm>
            <a:off x="1310675" y="1770183"/>
            <a:ext cx="10293951" cy="708796"/>
          </a:xfrm>
          <a:prstGeom prst="rect">
            <a:avLst/>
          </a:prstGeom>
          <a:solidFill>
            <a:schemeClr val="bg1"/>
          </a:solidFill>
          <a:ln w="12700">
            <a:solidFill>
              <a:srgbClr val="00003E"/>
            </a:solidFill>
          </a:ln>
        </p:spPr>
        <p:txBody>
          <a:bodyPr lIns="251999" tIns="251999"/>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16pt</a:t>
            </a:r>
          </a:p>
        </p:txBody>
      </p:sp>
      <p:sp>
        <p:nvSpPr>
          <p:cNvPr id="9" name="Text Placeholder 3">
            <a:extLst>
              <a:ext uri="{FF2B5EF4-FFF2-40B4-BE49-F238E27FC236}">
                <a16:creationId xmlns:a16="http://schemas.microsoft.com/office/drawing/2014/main" id="{69B658E4-81D1-F95C-7E06-1C38E59AE939}"/>
              </a:ext>
            </a:extLst>
          </p:cNvPr>
          <p:cNvSpPr>
            <a:spLocks noGrp="1"/>
          </p:cNvSpPr>
          <p:nvPr>
            <p:ph type="body" sz="quarter" idx="13" hasCustomPrompt="1"/>
          </p:nvPr>
        </p:nvSpPr>
        <p:spPr>
          <a:xfrm>
            <a:off x="1310676" y="2717984"/>
            <a:ext cx="10293950" cy="708796"/>
          </a:xfrm>
          <a:prstGeom prst="rect">
            <a:avLst/>
          </a:prstGeom>
          <a:solidFill>
            <a:schemeClr val="bg1"/>
          </a:solidFill>
          <a:ln w="12700">
            <a:solidFill>
              <a:srgbClr val="00003E"/>
            </a:solidFill>
          </a:ln>
        </p:spPr>
        <p:txBody>
          <a:bodyPr lIns="251999" tIns="251999"/>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16pt</a:t>
            </a:r>
          </a:p>
        </p:txBody>
      </p:sp>
      <p:sp>
        <p:nvSpPr>
          <p:cNvPr id="10" name="Text Placeholder 3">
            <a:extLst>
              <a:ext uri="{FF2B5EF4-FFF2-40B4-BE49-F238E27FC236}">
                <a16:creationId xmlns:a16="http://schemas.microsoft.com/office/drawing/2014/main" id="{88E18F59-00CD-42FB-903D-72E530B15E33}"/>
              </a:ext>
            </a:extLst>
          </p:cNvPr>
          <p:cNvSpPr>
            <a:spLocks noGrp="1"/>
          </p:cNvSpPr>
          <p:nvPr>
            <p:ph type="body" sz="quarter" idx="14" hasCustomPrompt="1"/>
          </p:nvPr>
        </p:nvSpPr>
        <p:spPr>
          <a:xfrm>
            <a:off x="1310676" y="3665785"/>
            <a:ext cx="10293950" cy="708796"/>
          </a:xfrm>
          <a:prstGeom prst="rect">
            <a:avLst/>
          </a:prstGeom>
          <a:solidFill>
            <a:schemeClr val="bg1"/>
          </a:solidFill>
          <a:ln w="12700">
            <a:solidFill>
              <a:srgbClr val="00003E"/>
            </a:solidFill>
          </a:ln>
        </p:spPr>
        <p:txBody>
          <a:bodyPr lIns="251999" tIns="251999"/>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16pt</a:t>
            </a:r>
          </a:p>
        </p:txBody>
      </p:sp>
      <p:sp>
        <p:nvSpPr>
          <p:cNvPr id="11" name="Text Placeholder 3">
            <a:extLst>
              <a:ext uri="{FF2B5EF4-FFF2-40B4-BE49-F238E27FC236}">
                <a16:creationId xmlns:a16="http://schemas.microsoft.com/office/drawing/2014/main" id="{13723311-5272-B721-D810-4126FAA2688A}"/>
              </a:ext>
            </a:extLst>
          </p:cNvPr>
          <p:cNvSpPr>
            <a:spLocks noGrp="1"/>
          </p:cNvSpPr>
          <p:nvPr>
            <p:ph type="body" sz="quarter" idx="15" hasCustomPrompt="1"/>
          </p:nvPr>
        </p:nvSpPr>
        <p:spPr>
          <a:xfrm>
            <a:off x="1310676" y="4613586"/>
            <a:ext cx="10293950" cy="708796"/>
          </a:xfrm>
          <a:prstGeom prst="rect">
            <a:avLst/>
          </a:prstGeom>
          <a:solidFill>
            <a:schemeClr val="bg1"/>
          </a:solidFill>
          <a:ln w="12700">
            <a:solidFill>
              <a:srgbClr val="00003E"/>
            </a:solidFill>
          </a:ln>
        </p:spPr>
        <p:txBody>
          <a:bodyPr lIns="251999" tIns="251999"/>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16pt</a:t>
            </a:r>
          </a:p>
        </p:txBody>
      </p:sp>
      <p:sp>
        <p:nvSpPr>
          <p:cNvPr id="12" name="Text Placeholder 3">
            <a:extLst>
              <a:ext uri="{FF2B5EF4-FFF2-40B4-BE49-F238E27FC236}">
                <a16:creationId xmlns:a16="http://schemas.microsoft.com/office/drawing/2014/main" id="{891DE18A-BB23-A6D9-4DDA-385D4E197152}"/>
              </a:ext>
            </a:extLst>
          </p:cNvPr>
          <p:cNvSpPr>
            <a:spLocks noGrp="1"/>
          </p:cNvSpPr>
          <p:nvPr>
            <p:ph type="body" sz="quarter" idx="16" hasCustomPrompt="1"/>
          </p:nvPr>
        </p:nvSpPr>
        <p:spPr>
          <a:xfrm>
            <a:off x="1310676" y="5561387"/>
            <a:ext cx="10293950" cy="708796"/>
          </a:xfrm>
          <a:prstGeom prst="rect">
            <a:avLst/>
          </a:prstGeom>
          <a:solidFill>
            <a:schemeClr val="bg1"/>
          </a:solidFill>
          <a:ln w="12700">
            <a:solidFill>
              <a:srgbClr val="00003E"/>
            </a:solidFill>
          </a:ln>
        </p:spPr>
        <p:txBody>
          <a:bodyPr lIns="251999" tIns="251999"/>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16pt</a:t>
            </a:r>
          </a:p>
        </p:txBody>
      </p:sp>
      <p:sp>
        <p:nvSpPr>
          <p:cNvPr id="13" name="Text Placeholder 3">
            <a:extLst>
              <a:ext uri="{FF2B5EF4-FFF2-40B4-BE49-F238E27FC236}">
                <a16:creationId xmlns:a16="http://schemas.microsoft.com/office/drawing/2014/main" id="{D0E940C0-A2FB-439D-61DE-0B361793C5C0}"/>
              </a:ext>
            </a:extLst>
          </p:cNvPr>
          <p:cNvSpPr>
            <a:spLocks noGrp="1"/>
          </p:cNvSpPr>
          <p:nvPr>
            <p:ph type="body" sz="quarter" idx="17" hasCustomPrompt="1"/>
          </p:nvPr>
        </p:nvSpPr>
        <p:spPr>
          <a:xfrm>
            <a:off x="587375" y="1770183"/>
            <a:ext cx="716884" cy="708796"/>
          </a:xfrm>
          <a:prstGeom prst="rect">
            <a:avLst/>
          </a:prstGeom>
          <a:solidFill>
            <a:srgbClr val="00003E"/>
          </a:solidFill>
          <a:ln w="12700">
            <a:solidFill>
              <a:srgbClr val="00003E"/>
            </a:solidFill>
          </a:ln>
        </p:spPr>
        <p:txBody>
          <a:bodyPr lIns="72000" tIns="251999"/>
          <a:lstStyle>
            <a:lvl1pPr marL="0" indent="0" algn="ctr">
              <a:buNone/>
              <a:defRPr sz="17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01</a:t>
            </a:r>
          </a:p>
        </p:txBody>
      </p:sp>
      <p:sp>
        <p:nvSpPr>
          <p:cNvPr id="14" name="Text Placeholder 3">
            <a:extLst>
              <a:ext uri="{FF2B5EF4-FFF2-40B4-BE49-F238E27FC236}">
                <a16:creationId xmlns:a16="http://schemas.microsoft.com/office/drawing/2014/main" id="{A7B589B5-FAAA-17E2-01A8-B08DEC6CB28A}"/>
              </a:ext>
            </a:extLst>
          </p:cNvPr>
          <p:cNvSpPr>
            <a:spLocks noGrp="1"/>
          </p:cNvSpPr>
          <p:nvPr>
            <p:ph type="body" sz="quarter" idx="18" hasCustomPrompt="1"/>
          </p:nvPr>
        </p:nvSpPr>
        <p:spPr>
          <a:xfrm>
            <a:off x="587375" y="3665785"/>
            <a:ext cx="716884" cy="708796"/>
          </a:xfrm>
          <a:prstGeom prst="rect">
            <a:avLst/>
          </a:prstGeom>
          <a:solidFill>
            <a:srgbClr val="00003E"/>
          </a:solidFill>
          <a:ln w="12700">
            <a:solidFill>
              <a:srgbClr val="00003E"/>
            </a:solidFill>
          </a:ln>
        </p:spPr>
        <p:txBody>
          <a:bodyPr lIns="72000" tIns="251999"/>
          <a:lstStyle>
            <a:lvl1pPr marL="0" indent="0" algn="ctr">
              <a:buNone/>
              <a:defRPr sz="17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03</a:t>
            </a:r>
          </a:p>
        </p:txBody>
      </p:sp>
      <p:sp>
        <p:nvSpPr>
          <p:cNvPr id="15" name="Text Placeholder 3">
            <a:extLst>
              <a:ext uri="{FF2B5EF4-FFF2-40B4-BE49-F238E27FC236}">
                <a16:creationId xmlns:a16="http://schemas.microsoft.com/office/drawing/2014/main" id="{AD1A5E79-29C7-D3DA-13F1-395FD77325E0}"/>
              </a:ext>
            </a:extLst>
          </p:cNvPr>
          <p:cNvSpPr>
            <a:spLocks noGrp="1"/>
          </p:cNvSpPr>
          <p:nvPr>
            <p:ph type="body" sz="quarter" idx="19" hasCustomPrompt="1"/>
          </p:nvPr>
        </p:nvSpPr>
        <p:spPr>
          <a:xfrm>
            <a:off x="587375" y="2717984"/>
            <a:ext cx="716884" cy="708796"/>
          </a:xfrm>
          <a:prstGeom prst="rect">
            <a:avLst/>
          </a:prstGeom>
          <a:solidFill>
            <a:srgbClr val="00003E"/>
          </a:solidFill>
          <a:ln w="12700">
            <a:solidFill>
              <a:srgbClr val="00003E"/>
            </a:solidFill>
          </a:ln>
        </p:spPr>
        <p:txBody>
          <a:bodyPr lIns="72000" tIns="251999"/>
          <a:lstStyle>
            <a:lvl1pPr marL="0" indent="0" algn="ctr">
              <a:buNone/>
              <a:defRPr sz="17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02</a:t>
            </a:r>
          </a:p>
        </p:txBody>
      </p:sp>
      <p:sp>
        <p:nvSpPr>
          <p:cNvPr id="16" name="Text Placeholder 3">
            <a:extLst>
              <a:ext uri="{FF2B5EF4-FFF2-40B4-BE49-F238E27FC236}">
                <a16:creationId xmlns:a16="http://schemas.microsoft.com/office/drawing/2014/main" id="{4462D2B2-3A46-67EA-4228-33EEA4B4E224}"/>
              </a:ext>
            </a:extLst>
          </p:cNvPr>
          <p:cNvSpPr>
            <a:spLocks noGrp="1"/>
          </p:cNvSpPr>
          <p:nvPr>
            <p:ph type="body" sz="quarter" idx="20" hasCustomPrompt="1"/>
          </p:nvPr>
        </p:nvSpPr>
        <p:spPr>
          <a:xfrm>
            <a:off x="587375" y="4613586"/>
            <a:ext cx="716884" cy="708796"/>
          </a:xfrm>
          <a:prstGeom prst="rect">
            <a:avLst/>
          </a:prstGeom>
          <a:solidFill>
            <a:srgbClr val="00003E"/>
          </a:solidFill>
          <a:ln w="12700">
            <a:solidFill>
              <a:srgbClr val="00003E"/>
            </a:solidFill>
          </a:ln>
        </p:spPr>
        <p:txBody>
          <a:bodyPr lIns="72000" tIns="251999"/>
          <a:lstStyle>
            <a:lvl1pPr marL="0" indent="0" algn="ctr">
              <a:buNone/>
              <a:defRPr sz="17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04</a:t>
            </a:r>
          </a:p>
        </p:txBody>
      </p:sp>
      <p:sp>
        <p:nvSpPr>
          <p:cNvPr id="17" name="Text Placeholder 3">
            <a:extLst>
              <a:ext uri="{FF2B5EF4-FFF2-40B4-BE49-F238E27FC236}">
                <a16:creationId xmlns:a16="http://schemas.microsoft.com/office/drawing/2014/main" id="{8A9614F5-B6DA-6FC2-439A-3ABBB5F022D1}"/>
              </a:ext>
            </a:extLst>
          </p:cNvPr>
          <p:cNvSpPr>
            <a:spLocks noGrp="1"/>
          </p:cNvSpPr>
          <p:nvPr>
            <p:ph type="body" sz="quarter" idx="21" hasCustomPrompt="1"/>
          </p:nvPr>
        </p:nvSpPr>
        <p:spPr>
          <a:xfrm>
            <a:off x="587375" y="5561387"/>
            <a:ext cx="716884" cy="708796"/>
          </a:xfrm>
          <a:prstGeom prst="rect">
            <a:avLst/>
          </a:prstGeom>
          <a:solidFill>
            <a:srgbClr val="00003E"/>
          </a:solidFill>
          <a:ln w="12700">
            <a:solidFill>
              <a:srgbClr val="00003E"/>
            </a:solidFill>
          </a:ln>
        </p:spPr>
        <p:txBody>
          <a:bodyPr lIns="72000" tIns="251999"/>
          <a:lstStyle>
            <a:lvl1pPr marL="0" indent="0" algn="ctr">
              <a:buNone/>
              <a:defRPr sz="17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05</a:t>
            </a:r>
          </a:p>
        </p:txBody>
      </p:sp>
      <p:sp>
        <p:nvSpPr>
          <p:cNvPr id="7" name="Text Placeholder 3">
            <a:extLst>
              <a:ext uri="{FF2B5EF4-FFF2-40B4-BE49-F238E27FC236}">
                <a16:creationId xmlns:a16="http://schemas.microsoft.com/office/drawing/2014/main" id="{1035CEC3-DEA5-CF9D-5CC5-C12F5A679D7C}"/>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24" name="Slide Number Placeholder 2">
            <a:extLst>
              <a:ext uri="{FF2B5EF4-FFF2-40B4-BE49-F238E27FC236}">
                <a16:creationId xmlns:a16="http://schemas.microsoft.com/office/drawing/2014/main" id="{18F8D816-5337-7ADB-FA5F-D2CC0E413449}"/>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26" name="Text Placeholder 3">
            <a:extLst>
              <a:ext uri="{FF2B5EF4-FFF2-40B4-BE49-F238E27FC236}">
                <a16:creationId xmlns:a16="http://schemas.microsoft.com/office/drawing/2014/main" id="{DAAF1524-5B39-7F16-7D9C-244F46BB44AA}"/>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3B339366-8FCA-851A-FD93-A619AC7B7AE5}"/>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5" name="직사각형 4">
            <a:extLst>
              <a:ext uri="{FF2B5EF4-FFF2-40B4-BE49-F238E27FC236}">
                <a16:creationId xmlns:a16="http://schemas.microsoft.com/office/drawing/2014/main" id="{BEF0F16C-62AF-969C-39B7-14E4397009F8}"/>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58190734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ummary List 2">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2F2B402-C4AB-995D-FDB1-CBE77E30CE5F}"/>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8" name="Text Placeholder 3">
            <a:extLst>
              <a:ext uri="{FF2B5EF4-FFF2-40B4-BE49-F238E27FC236}">
                <a16:creationId xmlns:a16="http://schemas.microsoft.com/office/drawing/2014/main" id="{F3F96563-2591-33E5-3101-43708D10037A}"/>
              </a:ext>
            </a:extLst>
          </p:cNvPr>
          <p:cNvSpPr>
            <a:spLocks noGrp="1"/>
          </p:cNvSpPr>
          <p:nvPr>
            <p:ph type="body" sz="quarter" idx="12" hasCustomPrompt="1"/>
          </p:nvPr>
        </p:nvSpPr>
        <p:spPr>
          <a:xfrm>
            <a:off x="587249" y="1770184"/>
            <a:ext cx="11017376" cy="4500000"/>
          </a:xfrm>
          <a:prstGeom prst="rect">
            <a:avLst/>
          </a:prstGeom>
          <a:solidFill>
            <a:schemeClr val="bg1"/>
          </a:solidFill>
          <a:ln w="12700">
            <a:solidFill>
              <a:srgbClr val="00003E"/>
            </a:solidFill>
          </a:ln>
        </p:spPr>
        <p:txBody>
          <a:bodyPr lIns="288000" tIns="251999" rIns="0" bIns="360000" anchor="t" anchorCtr="0">
            <a:noAutofit/>
          </a:bodyPr>
          <a:lstStyle>
            <a:lvl1pPr marL="285750" indent="-285750" algn="l">
              <a:lnSpc>
                <a:spcPct val="200000"/>
              </a:lnSpc>
              <a:buClr>
                <a:srgbClr val="00003E"/>
              </a:buClr>
              <a:buFont typeface="시스템 서체 일반체"/>
              <a:buChar char="‒"/>
              <a:defRPr sz="18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18pt</a:t>
            </a:r>
          </a:p>
          <a:p>
            <a:pPr lvl="0"/>
            <a:r>
              <a:rPr lang="en-JP" altLang="ko-JP"/>
              <a:t>Summary </a:t>
            </a:r>
            <a:r>
              <a:rPr lang="en-US" altLang="ko-JP"/>
              <a:t>t</a:t>
            </a:r>
            <a:r>
              <a:rPr lang="en-JP" altLang="ko-JP"/>
              <a:t>ext 18pt</a:t>
            </a:r>
            <a:endParaRPr lang="en-JP"/>
          </a:p>
          <a:p>
            <a:pPr lvl="0"/>
            <a:r>
              <a:rPr lang="en-JP" altLang="ko-JP"/>
              <a:t>Summary </a:t>
            </a:r>
            <a:r>
              <a:rPr lang="en-US" altLang="ko-JP"/>
              <a:t>t</a:t>
            </a:r>
            <a:r>
              <a:rPr lang="en-JP" altLang="ko-JP"/>
              <a:t>ext 18pt</a:t>
            </a:r>
            <a:endParaRPr lang="en-JP"/>
          </a:p>
          <a:p>
            <a:pPr lvl="0"/>
            <a:r>
              <a:rPr lang="en-JP" altLang="ko-JP"/>
              <a:t>Summary </a:t>
            </a:r>
            <a:r>
              <a:rPr lang="en-US" altLang="ko-JP"/>
              <a:t>t</a:t>
            </a:r>
            <a:r>
              <a:rPr lang="en-JP" altLang="ko-JP"/>
              <a:t>ext 18pt</a:t>
            </a:r>
            <a:endParaRPr lang="en-JP"/>
          </a:p>
          <a:p>
            <a:pPr lvl="0"/>
            <a:r>
              <a:rPr lang="en-JP" altLang="ko-JP"/>
              <a:t>Summary </a:t>
            </a:r>
            <a:r>
              <a:rPr lang="en-US" altLang="ko-JP"/>
              <a:t>t</a:t>
            </a:r>
            <a:r>
              <a:rPr lang="en-JP" altLang="ko-JP"/>
              <a:t>ext 18pt</a:t>
            </a:r>
          </a:p>
          <a:p>
            <a:pPr marL="285750" marR="0" lvl="0" indent="-285750" algn="l" defTabSz="914400" rtl="0" eaLnBrk="1" fontAlgn="auto" latinLnBrk="0" hangingPunct="1">
              <a:lnSpc>
                <a:spcPct val="200000"/>
              </a:lnSpc>
              <a:spcBef>
                <a:spcPts val="1000"/>
              </a:spcBef>
              <a:spcAft>
                <a:spcPts val="0"/>
              </a:spcAft>
              <a:buClr>
                <a:srgbClr val="00003E"/>
              </a:buClr>
              <a:buSzTx/>
              <a:buFont typeface="시스템 서체 일반체"/>
              <a:buChar char="‒"/>
              <a:tabLst/>
              <a:defRPr/>
            </a:pPr>
            <a:r>
              <a:rPr lang="en-JP" altLang="ko-JP"/>
              <a:t>Summary </a:t>
            </a:r>
            <a:r>
              <a:rPr lang="en-US" altLang="ko-JP"/>
              <a:t>t</a:t>
            </a:r>
            <a:r>
              <a:rPr lang="en-JP" altLang="ko-JP"/>
              <a:t>ext 18pt</a:t>
            </a:r>
          </a:p>
          <a:p>
            <a:pPr lvl="0"/>
            <a:endParaRPr lang="en-JP"/>
          </a:p>
        </p:txBody>
      </p:sp>
      <p:sp>
        <p:nvSpPr>
          <p:cNvPr id="5" name="Text Placeholder 3">
            <a:extLst>
              <a:ext uri="{FF2B5EF4-FFF2-40B4-BE49-F238E27FC236}">
                <a16:creationId xmlns:a16="http://schemas.microsoft.com/office/drawing/2014/main" id="{BCBE6F2D-D82F-E8AE-7A36-F4D2FCAE01E3}"/>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5" name="Slide Number Placeholder 2">
            <a:extLst>
              <a:ext uri="{FF2B5EF4-FFF2-40B4-BE49-F238E27FC236}">
                <a16:creationId xmlns:a16="http://schemas.microsoft.com/office/drawing/2014/main" id="{A6084417-AE9F-9AD7-0BA6-304FC1CD2AFB}"/>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7" name="Text Placeholder 3">
            <a:extLst>
              <a:ext uri="{FF2B5EF4-FFF2-40B4-BE49-F238E27FC236}">
                <a16:creationId xmlns:a16="http://schemas.microsoft.com/office/drawing/2014/main" id="{6EA92035-EE48-84FD-AEA3-1A155A4A4C5A}"/>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6470BD08-52C5-1CF5-E697-E15765EBF6D8}"/>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D9293DF5-284A-BE6E-8751-DBE5C2B4207D}"/>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43077970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ummary List 1 + Agenda">
    <p:spTree>
      <p:nvGrpSpPr>
        <p:cNvPr id="1" name=""/>
        <p:cNvGrpSpPr/>
        <p:nvPr/>
      </p:nvGrpSpPr>
      <p:grpSpPr>
        <a:xfrm>
          <a:off x="0" y="0"/>
          <a:ext cx="0" cy="0"/>
          <a:chOff x="0" y="0"/>
          <a:chExt cx="0" cy="0"/>
        </a:xfrm>
      </p:grpSpPr>
      <p:pic>
        <p:nvPicPr>
          <p:cNvPr id="27" name="그림 26">
            <a:extLst>
              <a:ext uri="{FF2B5EF4-FFF2-40B4-BE49-F238E27FC236}">
                <a16:creationId xmlns:a16="http://schemas.microsoft.com/office/drawing/2014/main" id="{2EE6733C-74CD-96A2-682C-43AF55A6F398}"/>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6" name="Text Placeholder 3">
            <a:extLst>
              <a:ext uri="{FF2B5EF4-FFF2-40B4-BE49-F238E27FC236}">
                <a16:creationId xmlns:a16="http://schemas.microsoft.com/office/drawing/2014/main" id="{220C1699-9BF9-5238-8153-B0E6B213F54A}"/>
              </a:ext>
            </a:extLst>
          </p:cNvPr>
          <p:cNvSpPr>
            <a:spLocks noGrp="1"/>
          </p:cNvSpPr>
          <p:nvPr userDrawn="1">
            <p:ph type="body" sz="quarter" idx="12" hasCustomPrompt="1"/>
          </p:nvPr>
        </p:nvSpPr>
        <p:spPr>
          <a:xfrm>
            <a:off x="1310675" y="1770183"/>
            <a:ext cx="10293951" cy="708796"/>
          </a:xfrm>
          <a:prstGeom prst="rect">
            <a:avLst/>
          </a:prstGeom>
          <a:solidFill>
            <a:schemeClr val="bg1"/>
          </a:solidFill>
          <a:ln w="12700">
            <a:solidFill>
              <a:srgbClr val="00003E"/>
            </a:solidFill>
          </a:ln>
        </p:spPr>
        <p:txBody>
          <a:bodyPr lIns="251999" tIns="251999"/>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16pt</a:t>
            </a:r>
          </a:p>
        </p:txBody>
      </p:sp>
      <p:sp>
        <p:nvSpPr>
          <p:cNvPr id="7" name="Text Placeholder 3">
            <a:extLst>
              <a:ext uri="{FF2B5EF4-FFF2-40B4-BE49-F238E27FC236}">
                <a16:creationId xmlns:a16="http://schemas.microsoft.com/office/drawing/2014/main" id="{53A26F6C-1F80-3BC9-7EBA-38A924A34DCD}"/>
              </a:ext>
            </a:extLst>
          </p:cNvPr>
          <p:cNvSpPr>
            <a:spLocks noGrp="1"/>
          </p:cNvSpPr>
          <p:nvPr userDrawn="1">
            <p:ph type="body" sz="quarter" idx="13" hasCustomPrompt="1"/>
          </p:nvPr>
        </p:nvSpPr>
        <p:spPr>
          <a:xfrm>
            <a:off x="1310676" y="2717984"/>
            <a:ext cx="10293950" cy="708796"/>
          </a:xfrm>
          <a:prstGeom prst="rect">
            <a:avLst/>
          </a:prstGeom>
          <a:solidFill>
            <a:schemeClr val="bg1"/>
          </a:solidFill>
          <a:ln w="12700">
            <a:solidFill>
              <a:srgbClr val="00003E"/>
            </a:solidFill>
          </a:ln>
        </p:spPr>
        <p:txBody>
          <a:bodyPr lIns="251999" tIns="251999"/>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16pt</a:t>
            </a:r>
          </a:p>
        </p:txBody>
      </p:sp>
      <p:sp>
        <p:nvSpPr>
          <p:cNvPr id="8" name="Text Placeholder 3">
            <a:extLst>
              <a:ext uri="{FF2B5EF4-FFF2-40B4-BE49-F238E27FC236}">
                <a16:creationId xmlns:a16="http://schemas.microsoft.com/office/drawing/2014/main" id="{D58BBAB0-4575-5988-89A0-2765716FE7C3}"/>
              </a:ext>
            </a:extLst>
          </p:cNvPr>
          <p:cNvSpPr>
            <a:spLocks noGrp="1"/>
          </p:cNvSpPr>
          <p:nvPr userDrawn="1">
            <p:ph type="body" sz="quarter" idx="14" hasCustomPrompt="1"/>
          </p:nvPr>
        </p:nvSpPr>
        <p:spPr>
          <a:xfrm>
            <a:off x="1310676" y="3665785"/>
            <a:ext cx="10293950" cy="708796"/>
          </a:xfrm>
          <a:prstGeom prst="rect">
            <a:avLst/>
          </a:prstGeom>
          <a:solidFill>
            <a:schemeClr val="bg1"/>
          </a:solidFill>
          <a:ln w="12700">
            <a:solidFill>
              <a:srgbClr val="00003E"/>
            </a:solidFill>
          </a:ln>
        </p:spPr>
        <p:txBody>
          <a:bodyPr lIns="251999" tIns="251999"/>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16pt</a:t>
            </a:r>
          </a:p>
        </p:txBody>
      </p:sp>
      <p:sp>
        <p:nvSpPr>
          <p:cNvPr id="9" name="Text Placeholder 3">
            <a:extLst>
              <a:ext uri="{FF2B5EF4-FFF2-40B4-BE49-F238E27FC236}">
                <a16:creationId xmlns:a16="http://schemas.microsoft.com/office/drawing/2014/main" id="{A9BF0549-5C50-2085-B9BF-0B3A2740BC55}"/>
              </a:ext>
            </a:extLst>
          </p:cNvPr>
          <p:cNvSpPr>
            <a:spLocks noGrp="1"/>
          </p:cNvSpPr>
          <p:nvPr userDrawn="1">
            <p:ph type="body" sz="quarter" idx="15" hasCustomPrompt="1"/>
          </p:nvPr>
        </p:nvSpPr>
        <p:spPr>
          <a:xfrm>
            <a:off x="1310676" y="4613586"/>
            <a:ext cx="10293950" cy="708796"/>
          </a:xfrm>
          <a:prstGeom prst="rect">
            <a:avLst/>
          </a:prstGeom>
          <a:solidFill>
            <a:schemeClr val="bg1"/>
          </a:solidFill>
          <a:ln w="12700">
            <a:solidFill>
              <a:srgbClr val="00003E"/>
            </a:solidFill>
          </a:ln>
        </p:spPr>
        <p:txBody>
          <a:bodyPr lIns="251999" tIns="251999"/>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16pt</a:t>
            </a:r>
          </a:p>
        </p:txBody>
      </p:sp>
      <p:sp>
        <p:nvSpPr>
          <p:cNvPr id="10" name="Text Placeholder 3">
            <a:extLst>
              <a:ext uri="{FF2B5EF4-FFF2-40B4-BE49-F238E27FC236}">
                <a16:creationId xmlns:a16="http://schemas.microsoft.com/office/drawing/2014/main" id="{6C3F95E4-0285-303B-4A50-B6F30FD19496}"/>
              </a:ext>
            </a:extLst>
          </p:cNvPr>
          <p:cNvSpPr>
            <a:spLocks noGrp="1"/>
          </p:cNvSpPr>
          <p:nvPr userDrawn="1">
            <p:ph type="body" sz="quarter" idx="16" hasCustomPrompt="1"/>
          </p:nvPr>
        </p:nvSpPr>
        <p:spPr>
          <a:xfrm>
            <a:off x="1310676" y="5561387"/>
            <a:ext cx="10293950" cy="708796"/>
          </a:xfrm>
          <a:prstGeom prst="rect">
            <a:avLst/>
          </a:prstGeom>
          <a:solidFill>
            <a:schemeClr val="bg1"/>
          </a:solidFill>
          <a:ln w="12700">
            <a:solidFill>
              <a:srgbClr val="00003E"/>
            </a:solidFill>
          </a:ln>
        </p:spPr>
        <p:txBody>
          <a:bodyPr lIns="251999" tIns="251999"/>
          <a:lstStyle>
            <a:lvl1pPr marL="0" indent="0" algn="l">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16pt</a:t>
            </a:r>
          </a:p>
        </p:txBody>
      </p:sp>
      <p:sp>
        <p:nvSpPr>
          <p:cNvPr id="18" name="Text Placeholder 3">
            <a:extLst>
              <a:ext uri="{FF2B5EF4-FFF2-40B4-BE49-F238E27FC236}">
                <a16:creationId xmlns:a16="http://schemas.microsoft.com/office/drawing/2014/main" id="{3354274A-C89E-E4CE-D3FF-9D75C7F9D28D}"/>
              </a:ext>
            </a:extLst>
          </p:cNvPr>
          <p:cNvSpPr>
            <a:spLocks noGrp="1"/>
          </p:cNvSpPr>
          <p:nvPr userDrawn="1">
            <p:ph type="body" sz="quarter" idx="17" hasCustomPrompt="1"/>
          </p:nvPr>
        </p:nvSpPr>
        <p:spPr>
          <a:xfrm>
            <a:off x="587375" y="1770183"/>
            <a:ext cx="716884" cy="708796"/>
          </a:xfrm>
          <a:prstGeom prst="rect">
            <a:avLst/>
          </a:prstGeom>
          <a:solidFill>
            <a:srgbClr val="00003E"/>
          </a:solidFill>
          <a:ln w="12700">
            <a:solidFill>
              <a:srgbClr val="00003E"/>
            </a:solidFill>
          </a:ln>
        </p:spPr>
        <p:txBody>
          <a:bodyPr lIns="72000" tIns="251999"/>
          <a:lstStyle>
            <a:lvl1pPr marL="0" indent="0" algn="ctr">
              <a:buNone/>
              <a:defRPr sz="17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01</a:t>
            </a:r>
          </a:p>
        </p:txBody>
      </p:sp>
      <p:sp>
        <p:nvSpPr>
          <p:cNvPr id="19" name="Text Placeholder 3">
            <a:extLst>
              <a:ext uri="{FF2B5EF4-FFF2-40B4-BE49-F238E27FC236}">
                <a16:creationId xmlns:a16="http://schemas.microsoft.com/office/drawing/2014/main" id="{DB581C35-620B-62A5-F843-25D24A9EE049}"/>
              </a:ext>
            </a:extLst>
          </p:cNvPr>
          <p:cNvSpPr>
            <a:spLocks noGrp="1"/>
          </p:cNvSpPr>
          <p:nvPr userDrawn="1">
            <p:ph type="body" sz="quarter" idx="18" hasCustomPrompt="1"/>
          </p:nvPr>
        </p:nvSpPr>
        <p:spPr>
          <a:xfrm>
            <a:off x="587375" y="3665785"/>
            <a:ext cx="716884" cy="708796"/>
          </a:xfrm>
          <a:prstGeom prst="rect">
            <a:avLst/>
          </a:prstGeom>
          <a:solidFill>
            <a:srgbClr val="00003E"/>
          </a:solidFill>
          <a:ln w="12700">
            <a:solidFill>
              <a:srgbClr val="00003E"/>
            </a:solidFill>
          </a:ln>
        </p:spPr>
        <p:txBody>
          <a:bodyPr lIns="72000" tIns="251999"/>
          <a:lstStyle>
            <a:lvl1pPr marL="0" indent="0" algn="ctr">
              <a:buNone/>
              <a:defRPr sz="17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03</a:t>
            </a:r>
          </a:p>
        </p:txBody>
      </p:sp>
      <p:sp>
        <p:nvSpPr>
          <p:cNvPr id="22" name="Text Placeholder 3">
            <a:extLst>
              <a:ext uri="{FF2B5EF4-FFF2-40B4-BE49-F238E27FC236}">
                <a16:creationId xmlns:a16="http://schemas.microsoft.com/office/drawing/2014/main" id="{5A500BB6-D226-6279-65FB-B3C207A76D25}"/>
              </a:ext>
            </a:extLst>
          </p:cNvPr>
          <p:cNvSpPr>
            <a:spLocks noGrp="1"/>
          </p:cNvSpPr>
          <p:nvPr userDrawn="1">
            <p:ph type="body" sz="quarter" idx="19" hasCustomPrompt="1"/>
          </p:nvPr>
        </p:nvSpPr>
        <p:spPr>
          <a:xfrm>
            <a:off x="587375" y="2717984"/>
            <a:ext cx="716884" cy="708796"/>
          </a:xfrm>
          <a:prstGeom prst="rect">
            <a:avLst/>
          </a:prstGeom>
          <a:solidFill>
            <a:srgbClr val="00003E"/>
          </a:solidFill>
          <a:ln w="12700">
            <a:solidFill>
              <a:srgbClr val="00003E"/>
            </a:solidFill>
          </a:ln>
        </p:spPr>
        <p:txBody>
          <a:bodyPr lIns="72000" tIns="251999"/>
          <a:lstStyle>
            <a:lvl1pPr marL="0" indent="0" algn="ctr">
              <a:buNone/>
              <a:defRPr sz="17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02</a:t>
            </a:r>
          </a:p>
        </p:txBody>
      </p:sp>
      <p:sp>
        <p:nvSpPr>
          <p:cNvPr id="23" name="Text Placeholder 3">
            <a:extLst>
              <a:ext uri="{FF2B5EF4-FFF2-40B4-BE49-F238E27FC236}">
                <a16:creationId xmlns:a16="http://schemas.microsoft.com/office/drawing/2014/main" id="{6B4B4AB6-82F8-BBA6-B0C8-5A92FD284B72}"/>
              </a:ext>
            </a:extLst>
          </p:cNvPr>
          <p:cNvSpPr>
            <a:spLocks noGrp="1"/>
          </p:cNvSpPr>
          <p:nvPr userDrawn="1">
            <p:ph type="body" sz="quarter" idx="20" hasCustomPrompt="1"/>
          </p:nvPr>
        </p:nvSpPr>
        <p:spPr>
          <a:xfrm>
            <a:off x="587375" y="4613586"/>
            <a:ext cx="716884" cy="708796"/>
          </a:xfrm>
          <a:prstGeom prst="rect">
            <a:avLst/>
          </a:prstGeom>
          <a:solidFill>
            <a:srgbClr val="00003E"/>
          </a:solidFill>
          <a:ln w="12700">
            <a:solidFill>
              <a:srgbClr val="00003E"/>
            </a:solidFill>
          </a:ln>
        </p:spPr>
        <p:txBody>
          <a:bodyPr lIns="72000" tIns="251999"/>
          <a:lstStyle>
            <a:lvl1pPr marL="0" indent="0" algn="ctr">
              <a:buNone/>
              <a:defRPr sz="17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04</a:t>
            </a:r>
          </a:p>
        </p:txBody>
      </p:sp>
      <p:sp>
        <p:nvSpPr>
          <p:cNvPr id="26" name="Text Placeholder 3">
            <a:extLst>
              <a:ext uri="{FF2B5EF4-FFF2-40B4-BE49-F238E27FC236}">
                <a16:creationId xmlns:a16="http://schemas.microsoft.com/office/drawing/2014/main" id="{459523B6-F8A2-9F92-8269-1D1C1A5E8B5A}"/>
              </a:ext>
            </a:extLst>
          </p:cNvPr>
          <p:cNvSpPr>
            <a:spLocks noGrp="1"/>
          </p:cNvSpPr>
          <p:nvPr userDrawn="1">
            <p:ph type="body" sz="quarter" idx="21" hasCustomPrompt="1"/>
          </p:nvPr>
        </p:nvSpPr>
        <p:spPr>
          <a:xfrm>
            <a:off x="587375" y="5561387"/>
            <a:ext cx="716884" cy="708796"/>
          </a:xfrm>
          <a:prstGeom prst="rect">
            <a:avLst/>
          </a:prstGeom>
          <a:solidFill>
            <a:srgbClr val="00003E"/>
          </a:solidFill>
          <a:ln w="12700">
            <a:solidFill>
              <a:srgbClr val="00003E"/>
            </a:solidFill>
          </a:ln>
        </p:spPr>
        <p:txBody>
          <a:bodyPr lIns="72000" tIns="251999"/>
          <a:lstStyle>
            <a:lvl1pPr marL="0" indent="0" algn="ctr">
              <a:buNone/>
              <a:defRPr sz="1700" b="1" i="0">
                <a:solidFill>
                  <a:schemeClr val="bg1"/>
                </a:solidFill>
                <a:latin typeface="LINE Seed JP_OTF Bold" panose="02020500000000000000" pitchFamily="18" charset="-128"/>
                <a:ea typeface="LINE Seed JP_OTF Bold" panose="02020500000000000000" pitchFamily="18" charset="-128"/>
              </a:defRPr>
            </a:lvl1pPr>
          </a:lstStyle>
          <a:p>
            <a:pPr lvl="0"/>
            <a:r>
              <a:rPr lang="en-JP"/>
              <a:t>05</a:t>
            </a:r>
          </a:p>
        </p:txBody>
      </p:sp>
      <p:sp>
        <p:nvSpPr>
          <p:cNvPr id="11" name="Text Placeholder 3">
            <a:extLst>
              <a:ext uri="{FF2B5EF4-FFF2-40B4-BE49-F238E27FC236}">
                <a16:creationId xmlns:a16="http://schemas.microsoft.com/office/drawing/2014/main" id="{1B0FC876-06DF-6937-CED9-A61EA62654B3}"/>
              </a:ext>
            </a:extLst>
          </p:cNvPr>
          <p:cNvSpPr>
            <a:spLocks noGrp="1"/>
          </p:cNvSpPr>
          <p:nvPr userDrawn="1">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48" name="직사각형 47">
            <a:extLst>
              <a:ext uri="{FF2B5EF4-FFF2-40B4-BE49-F238E27FC236}">
                <a16:creationId xmlns:a16="http://schemas.microsoft.com/office/drawing/2014/main" id="{3AAADB3A-1A9E-3319-6296-E84BB5936E04}"/>
              </a:ext>
            </a:extLst>
          </p:cNvPr>
          <p:cNvSpPr/>
          <p:nvPr userDrawn="1"/>
        </p:nvSpPr>
        <p:spPr>
          <a:xfrm>
            <a:off x="288098" y="0"/>
            <a:ext cx="3473197"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1" i="0">
                <a:solidFill>
                  <a:srgbClr val="00003E"/>
                </a:solidFill>
                <a:latin typeface="LINE Seed JP_OTF Bold" panose="02020500000000000000" pitchFamily="18" charset="-128"/>
                <a:ea typeface="LINE Seed JP_OTF Bold" panose="02020500000000000000" pitchFamily="18" charset="-128"/>
              </a:rPr>
              <a:t>01   </a:t>
            </a:r>
            <a:r>
              <a:rPr lang="ja-JP" altLang="en-US" sz="1000" b="0" i="0">
                <a:solidFill>
                  <a:srgbClr val="00003E"/>
                </a:solidFill>
                <a:latin typeface="LINE Seed JP_OTF Regular" panose="02020500000000000000" pitchFamily="18" charset="-128"/>
                <a:ea typeface="LINE Seed JP_OTF Regular" panose="02020500000000000000" pitchFamily="18" charset="-128"/>
              </a:rPr>
              <a:t>発表内容のアジェンダをここに入力してください</a:t>
            </a:r>
            <a:endParaRPr lang="en-JP" altLang="ko-JP" sz="1000" b="1" i="0">
              <a:solidFill>
                <a:srgbClr val="00003E"/>
              </a:solidFill>
              <a:latin typeface="LINE Seed JP_OTF Bold" panose="02020500000000000000" pitchFamily="18" charset="-128"/>
              <a:ea typeface="LINE Seed JP_OTF Bold" panose="02020500000000000000" pitchFamily="18" charset="-128"/>
            </a:endParaRPr>
          </a:p>
        </p:txBody>
      </p:sp>
      <p:sp>
        <p:nvSpPr>
          <p:cNvPr id="51" name="Slide Number Placeholder 2">
            <a:extLst>
              <a:ext uri="{FF2B5EF4-FFF2-40B4-BE49-F238E27FC236}">
                <a16:creationId xmlns:a16="http://schemas.microsoft.com/office/drawing/2014/main" id="{3E552A03-25AB-D937-6B0C-0B2A7778C744}"/>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53" name="Text Placeholder 3">
            <a:extLst>
              <a:ext uri="{FF2B5EF4-FFF2-40B4-BE49-F238E27FC236}">
                <a16:creationId xmlns:a16="http://schemas.microsoft.com/office/drawing/2014/main" id="{8627999C-5324-8DCD-9109-6165D215D81F}"/>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30E3A04C-B532-6456-C7C5-40ED22281F3B}"/>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3" name="직사각형 2">
            <a:extLst>
              <a:ext uri="{FF2B5EF4-FFF2-40B4-BE49-F238E27FC236}">
                <a16:creationId xmlns:a16="http://schemas.microsoft.com/office/drawing/2014/main" id="{F4DFF5AD-DA16-3E02-997C-C4401B201220}"/>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386832753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ummary List 2 + Agenda">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59913609-24CA-F7C8-B863-72BDBED6C723}"/>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3" name="Text Placeholder 3">
            <a:extLst>
              <a:ext uri="{FF2B5EF4-FFF2-40B4-BE49-F238E27FC236}">
                <a16:creationId xmlns:a16="http://schemas.microsoft.com/office/drawing/2014/main" id="{04CD61F3-CEF4-B4F2-2271-5825E1AF79BD}"/>
              </a:ext>
            </a:extLst>
          </p:cNvPr>
          <p:cNvSpPr>
            <a:spLocks noGrp="1"/>
          </p:cNvSpPr>
          <p:nvPr>
            <p:ph type="body" sz="quarter" idx="12" hasCustomPrompt="1"/>
          </p:nvPr>
        </p:nvSpPr>
        <p:spPr>
          <a:xfrm>
            <a:off x="587249" y="1770184"/>
            <a:ext cx="11017376" cy="4500000"/>
          </a:xfrm>
          <a:prstGeom prst="rect">
            <a:avLst/>
          </a:prstGeom>
          <a:solidFill>
            <a:schemeClr val="bg1"/>
          </a:solidFill>
          <a:ln w="12700">
            <a:solidFill>
              <a:srgbClr val="00003E"/>
            </a:solidFill>
          </a:ln>
        </p:spPr>
        <p:txBody>
          <a:bodyPr lIns="288000" tIns="251999" rIns="0" bIns="360000" anchor="t" anchorCtr="0">
            <a:noAutofit/>
          </a:bodyPr>
          <a:lstStyle>
            <a:lvl1pPr marL="285750" indent="-285750" algn="l">
              <a:lnSpc>
                <a:spcPct val="200000"/>
              </a:lnSpc>
              <a:buClr>
                <a:srgbClr val="00003E"/>
              </a:buClr>
              <a:buFont typeface="시스템 서체 일반체"/>
              <a:buChar char="‒"/>
              <a:defRPr sz="18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t>Summary </a:t>
            </a:r>
            <a:r>
              <a:rPr lang="en-US"/>
              <a:t>t</a:t>
            </a:r>
            <a:r>
              <a:rPr lang="en-JP"/>
              <a:t>ext 18pt</a:t>
            </a:r>
          </a:p>
          <a:p>
            <a:pPr lvl="0"/>
            <a:r>
              <a:rPr lang="en-JP" altLang="ko-JP"/>
              <a:t>Summary </a:t>
            </a:r>
            <a:r>
              <a:rPr lang="en-US" altLang="ko-JP"/>
              <a:t>t</a:t>
            </a:r>
            <a:r>
              <a:rPr lang="en-JP" altLang="ko-JP"/>
              <a:t>ext 18pt</a:t>
            </a:r>
            <a:endParaRPr lang="en-JP"/>
          </a:p>
          <a:p>
            <a:pPr lvl="0"/>
            <a:r>
              <a:rPr lang="en-JP" altLang="ko-JP"/>
              <a:t>Summary </a:t>
            </a:r>
            <a:r>
              <a:rPr lang="en-US" altLang="ko-JP"/>
              <a:t>t</a:t>
            </a:r>
            <a:r>
              <a:rPr lang="en-JP" altLang="ko-JP"/>
              <a:t>ext 18pt</a:t>
            </a:r>
            <a:endParaRPr lang="en-JP"/>
          </a:p>
          <a:p>
            <a:pPr lvl="0"/>
            <a:r>
              <a:rPr lang="en-JP" altLang="ko-JP"/>
              <a:t>Summary </a:t>
            </a:r>
            <a:r>
              <a:rPr lang="en-US" altLang="ko-JP"/>
              <a:t>t</a:t>
            </a:r>
            <a:r>
              <a:rPr lang="en-JP" altLang="ko-JP"/>
              <a:t>ext 18pt</a:t>
            </a:r>
            <a:endParaRPr lang="en-JP"/>
          </a:p>
          <a:p>
            <a:pPr lvl="0"/>
            <a:r>
              <a:rPr lang="en-JP" altLang="ko-JP"/>
              <a:t>Summary </a:t>
            </a:r>
            <a:r>
              <a:rPr lang="en-US" altLang="ko-JP"/>
              <a:t>t</a:t>
            </a:r>
            <a:r>
              <a:rPr lang="en-JP" altLang="ko-JP"/>
              <a:t>ext 18pt</a:t>
            </a:r>
          </a:p>
          <a:p>
            <a:pPr marL="285750" marR="0" lvl="0" indent="-285750" algn="l" defTabSz="914400" rtl="0" eaLnBrk="1" fontAlgn="auto" latinLnBrk="0" hangingPunct="1">
              <a:lnSpc>
                <a:spcPct val="200000"/>
              </a:lnSpc>
              <a:spcBef>
                <a:spcPts val="1000"/>
              </a:spcBef>
              <a:spcAft>
                <a:spcPts val="0"/>
              </a:spcAft>
              <a:buClr>
                <a:srgbClr val="00003E"/>
              </a:buClr>
              <a:buSzTx/>
              <a:buFont typeface="시스템 서체 일반체"/>
              <a:buChar char="‒"/>
              <a:tabLst/>
              <a:defRPr/>
            </a:pPr>
            <a:r>
              <a:rPr lang="en-JP" altLang="ko-JP"/>
              <a:t>Summary </a:t>
            </a:r>
            <a:r>
              <a:rPr lang="en-US" altLang="ko-JP"/>
              <a:t>t</a:t>
            </a:r>
            <a:r>
              <a:rPr lang="en-JP" altLang="ko-JP"/>
              <a:t>ext 18pt</a:t>
            </a:r>
          </a:p>
          <a:p>
            <a:pPr lvl="0"/>
            <a:endParaRPr lang="en-JP"/>
          </a:p>
        </p:txBody>
      </p:sp>
      <p:sp>
        <p:nvSpPr>
          <p:cNvPr id="9" name="Text Placeholder 3">
            <a:extLst>
              <a:ext uri="{FF2B5EF4-FFF2-40B4-BE49-F238E27FC236}">
                <a16:creationId xmlns:a16="http://schemas.microsoft.com/office/drawing/2014/main" id="{1991097B-ABB5-A7B8-21B3-2E4D7C1D44E9}"/>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20" name="직사각형 19">
            <a:extLst>
              <a:ext uri="{FF2B5EF4-FFF2-40B4-BE49-F238E27FC236}">
                <a16:creationId xmlns:a16="http://schemas.microsoft.com/office/drawing/2014/main" id="{EBD2A6F1-A71D-B3F7-EFF2-0A6188DC8224}"/>
              </a:ext>
            </a:extLst>
          </p:cNvPr>
          <p:cNvSpPr/>
          <p:nvPr userDrawn="1"/>
        </p:nvSpPr>
        <p:spPr>
          <a:xfrm>
            <a:off x="288098" y="0"/>
            <a:ext cx="3473197"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1" i="0">
                <a:solidFill>
                  <a:srgbClr val="00003E"/>
                </a:solidFill>
                <a:latin typeface="LINE Seed JP_OTF Bold" panose="02020500000000000000" pitchFamily="18" charset="-128"/>
                <a:ea typeface="LINE Seed JP_OTF Bold" panose="02020500000000000000" pitchFamily="18" charset="-128"/>
              </a:rPr>
              <a:t>01   </a:t>
            </a:r>
            <a:r>
              <a:rPr lang="ja-JP" altLang="en-US" sz="1000" b="0" i="0">
                <a:solidFill>
                  <a:srgbClr val="00003E"/>
                </a:solidFill>
                <a:latin typeface="LINE Seed JP_OTF Regular" panose="02020500000000000000" pitchFamily="18" charset="-128"/>
                <a:ea typeface="LINE Seed JP_OTF Regular" panose="02020500000000000000" pitchFamily="18" charset="-128"/>
              </a:rPr>
              <a:t>発表内容のアジェンダをここに入力してください</a:t>
            </a:r>
            <a:endParaRPr lang="en-JP" altLang="ko-JP" sz="1000" b="1" i="0">
              <a:solidFill>
                <a:srgbClr val="00003E"/>
              </a:solidFill>
              <a:latin typeface="LINE Seed JP_OTF Bold" panose="02020500000000000000" pitchFamily="18" charset="-128"/>
              <a:ea typeface="LINE Seed JP_OTF Bold" panose="02020500000000000000" pitchFamily="18" charset="-128"/>
            </a:endParaRPr>
          </a:p>
        </p:txBody>
      </p:sp>
      <p:sp>
        <p:nvSpPr>
          <p:cNvPr id="22" name="Slide Number Placeholder 2">
            <a:extLst>
              <a:ext uri="{FF2B5EF4-FFF2-40B4-BE49-F238E27FC236}">
                <a16:creationId xmlns:a16="http://schemas.microsoft.com/office/drawing/2014/main" id="{219FA2AF-D181-2281-9972-D3A8C8761A53}"/>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24" name="Text Placeholder 3">
            <a:extLst>
              <a:ext uri="{FF2B5EF4-FFF2-40B4-BE49-F238E27FC236}">
                <a16:creationId xmlns:a16="http://schemas.microsoft.com/office/drawing/2014/main" id="{0DC2CCE1-EC85-8484-DABC-B85C8D0837A0}"/>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FF6CAA6A-1DA6-8563-49CE-E85F5962119D}"/>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52C24878-82AD-6601-6C65-28D1C0A3985A}"/>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183038453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FBD49DE-5150-0FBB-CE03-015A096D16F6}"/>
              </a:ext>
            </a:extLst>
          </p:cNvPr>
          <p:cNvPicPr>
            <a:picLocks noChangeAspect="1"/>
          </p:cNvPicPr>
          <p:nvPr userDrawn="1"/>
        </p:nvPicPr>
        <p:blipFill>
          <a:blip r:embed="rId2"/>
          <a:stretch>
            <a:fillRect/>
          </a:stretch>
        </p:blipFill>
        <p:spPr>
          <a:xfrm>
            <a:off x="8572500" y="1"/>
            <a:ext cx="3619500" cy="6858000"/>
          </a:xfrm>
          <a:prstGeom prst="rect">
            <a:avLst/>
          </a:prstGeom>
        </p:spPr>
      </p:pic>
      <p:pic>
        <p:nvPicPr>
          <p:cNvPr id="32" name="그림 31">
            <a:extLst>
              <a:ext uri="{FF2B5EF4-FFF2-40B4-BE49-F238E27FC236}">
                <a16:creationId xmlns:a16="http://schemas.microsoft.com/office/drawing/2014/main" id="{28BE0435-C976-E889-7C5F-A8648E6B7E76}"/>
              </a:ext>
            </a:extLst>
          </p:cNvPr>
          <p:cNvPicPr>
            <a:picLocks noChangeAspect="1"/>
          </p:cNvPicPr>
          <p:nvPr userDrawn="1"/>
        </p:nvPicPr>
        <p:blipFill>
          <a:blip r:embed="rId3"/>
          <a:stretch>
            <a:fillRect/>
          </a:stretch>
        </p:blipFill>
        <p:spPr>
          <a:xfrm>
            <a:off x="1517613" y="1765983"/>
            <a:ext cx="9156774" cy="5724525"/>
          </a:xfrm>
          <a:prstGeom prst="rect">
            <a:avLst/>
          </a:prstGeom>
        </p:spPr>
      </p:pic>
      <p:sp>
        <p:nvSpPr>
          <p:cNvPr id="33" name="그림 개체 틀 24">
            <a:extLst>
              <a:ext uri="{FF2B5EF4-FFF2-40B4-BE49-F238E27FC236}">
                <a16:creationId xmlns:a16="http://schemas.microsoft.com/office/drawing/2014/main" id="{C3801B65-1128-8263-B0AA-2249D65341E9}"/>
              </a:ext>
            </a:extLst>
          </p:cNvPr>
          <p:cNvSpPr>
            <a:spLocks noGrp="1"/>
          </p:cNvSpPr>
          <p:nvPr>
            <p:ph type="pic" sz="quarter" idx="52"/>
          </p:nvPr>
        </p:nvSpPr>
        <p:spPr>
          <a:xfrm>
            <a:off x="1693222" y="2318883"/>
            <a:ext cx="8805555" cy="4977053"/>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5" name="Text Placeholder 3">
            <a:extLst>
              <a:ext uri="{FF2B5EF4-FFF2-40B4-BE49-F238E27FC236}">
                <a16:creationId xmlns:a16="http://schemas.microsoft.com/office/drawing/2014/main" id="{6D2AB2B7-73B9-9213-5A9E-F3318FDB5DA7}"/>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9" name="Slide Number Placeholder 2">
            <a:extLst>
              <a:ext uri="{FF2B5EF4-FFF2-40B4-BE49-F238E27FC236}">
                <a16:creationId xmlns:a16="http://schemas.microsoft.com/office/drawing/2014/main" id="{C3BED66B-447E-C652-0935-A349FBCD0DB5}"/>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3" name="Text Placeholder 3">
            <a:extLst>
              <a:ext uri="{FF2B5EF4-FFF2-40B4-BE49-F238E27FC236}">
                <a16:creationId xmlns:a16="http://schemas.microsoft.com/office/drawing/2014/main" id="{A308D8AD-FA31-CF52-3D9A-A19CB807FFF2}"/>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3" name="Rounded Rectangle 6">
            <a:extLst>
              <a:ext uri="{FF2B5EF4-FFF2-40B4-BE49-F238E27FC236}">
                <a16:creationId xmlns:a16="http://schemas.microsoft.com/office/drawing/2014/main" id="{59C85D55-70A9-BE32-BBA8-DED0BD74A8CD}"/>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F53D46AC-C3E6-FF5D-B101-2BBFE8D9638B}"/>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420889082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PC 2">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A8730A3-70BF-7C60-5043-4BBC3ED48504}"/>
              </a:ext>
            </a:extLst>
          </p:cNvPr>
          <p:cNvPicPr>
            <a:picLocks noChangeAspect="1"/>
          </p:cNvPicPr>
          <p:nvPr userDrawn="1"/>
        </p:nvPicPr>
        <p:blipFill>
          <a:blip r:embed="rId2"/>
          <a:stretch>
            <a:fillRect/>
          </a:stretch>
        </p:blipFill>
        <p:spPr>
          <a:xfrm>
            <a:off x="8572500" y="1"/>
            <a:ext cx="3619500" cy="6858000"/>
          </a:xfrm>
          <a:prstGeom prst="rect">
            <a:avLst/>
          </a:prstGeom>
        </p:spPr>
      </p:pic>
      <p:pic>
        <p:nvPicPr>
          <p:cNvPr id="33" name="그림 32">
            <a:extLst>
              <a:ext uri="{FF2B5EF4-FFF2-40B4-BE49-F238E27FC236}">
                <a16:creationId xmlns:a16="http://schemas.microsoft.com/office/drawing/2014/main" id="{C3144957-B4CE-8596-3282-B5C281228DF4}"/>
              </a:ext>
            </a:extLst>
          </p:cNvPr>
          <p:cNvPicPr>
            <a:picLocks noChangeAspect="1"/>
          </p:cNvPicPr>
          <p:nvPr userDrawn="1"/>
        </p:nvPicPr>
        <p:blipFill>
          <a:blip r:embed="rId3"/>
          <a:stretch>
            <a:fillRect/>
          </a:stretch>
        </p:blipFill>
        <p:spPr>
          <a:xfrm>
            <a:off x="-2183426" y="584200"/>
            <a:ext cx="9201942" cy="5689599"/>
          </a:xfrm>
          <a:prstGeom prst="rect">
            <a:avLst/>
          </a:prstGeom>
        </p:spPr>
      </p:pic>
      <p:sp>
        <p:nvSpPr>
          <p:cNvPr id="11" name="Text Placeholder 3">
            <a:extLst>
              <a:ext uri="{FF2B5EF4-FFF2-40B4-BE49-F238E27FC236}">
                <a16:creationId xmlns:a16="http://schemas.microsoft.com/office/drawing/2014/main" id="{C641B423-1817-B5E5-177A-4C16FEF6F0AA}"/>
              </a:ext>
            </a:extLst>
          </p:cNvPr>
          <p:cNvSpPr>
            <a:spLocks noGrp="1"/>
          </p:cNvSpPr>
          <p:nvPr>
            <p:ph type="body" sz="quarter" idx="48" hasCustomPrompt="1"/>
          </p:nvPr>
        </p:nvSpPr>
        <p:spPr>
          <a:xfrm>
            <a:off x="7561264" y="1761568"/>
            <a:ext cx="4043362" cy="3098307"/>
          </a:xfrm>
          <a:prstGeom prst="rect">
            <a:avLst/>
          </a:prstGeom>
        </p:spPr>
        <p:txBody>
          <a:bodyPr lIns="0"/>
          <a:lstStyle>
            <a:lvl1pPr marL="0" indent="0" algn="l">
              <a:buClr>
                <a:schemeClr val="tx1"/>
              </a:buClr>
              <a:buFont typeface="시스템 서체 일반체"/>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p:txBody>
      </p:sp>
      <p:sp>
        <p:nvSpPr>
          <p:cNvPr id="12" name="Text Placeholder 3">
            <a:extLst>
              <a:ext uri="{FF2B5EF4-FFF2-40B4-BE49-F238E27FC236}">
                <a16:creationId xmlns:a16="http://schemas.microsoft.com/office/drawing/2014/main" id="{D9CD2DC8-3623-2108-07D9-0EF1E59D59B8}"/>
              </a:ext>
            </a:extLst>
          </p:cNvPr>
          <p:cNvSpPr>
            <a:spLocks noGrp="1"/>
          </p:cNvSpPr>
          <p:nvPr>
            <p:ph type="body" sz="quarter" idx="49" hasCustomPrompt="1"/>
          </p:nvPr>
        </p:nvSpPr>
        <p:spPr>
          <a:xfrm>
            <a:off x="7561265" y="940899"/>
            <a:ext cx="4043362" cy="495517"/>
          </a:xfrm>
          <a:prstGeom prst="rect">
            <a:avLst/>
          </a:prstGeom>
        </p:spPr>
        <p:txBody>
          <a:bodyPr lIns="0"/>
          <a:lstStyle>
            <a:lvl1pPr marL="0" indent="0" algn="l">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7" name="Slide Number Placeholder 2">
            <a:extLst>
              <a:ext uri="{FF2B5EF4-FFF2-40B4-BE49-F238E27FC236}">
                <a16:creationId xmlns:a16="http://schemas.microsoft.com/office/drawing/2014/main" id="{71DA9BAE-6D41-B1C9-6CAB-21800AC96D40}"/>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9" name="그림 개체 틀 24">
            <a:extLst>
              <a:ext uri="{FF2B5EF4-FFF2-40B4-BE49-F238E27FC236}">
                <a16:creationId xmlns:a16="http://schemas.microsoft.com/office/drawing/2014/main" id="{BDFC0391-ED19-FA5D-D68E-960AE451A345}"/>
              </a:ext>
            </a:extLst>
          </p:cNvPr>
          <p:cNvSpPr>
            <a:spLocks noGrp="1"/>
          </p:cNvSpPr>
          <p:nvPr>
            <p:ph type="pic" sz="quarter" idx="53"/>
          </p:nvPr>
        </p:nvSpPr>
        <p:spPr>
          <a:xfrm>
            <a:off x="-2008682" y="1131975"/>
            <a:ext cx="8839492" cy="4968133"/>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3" name="Rounded Rectangle 6">
            <a:extLst>
              <a:ext uri="{FF2B5EF4-FFF2-40B4-BE49-F238E27FC236}">
                <a16:creationId xmlns:a16="http://schemas.microsoft.com/office/drawing/2014/main" id="{B87E00ED-DFAE-E6F6-FAB0-A8692D7E622A}"/>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DF6049C0-5BAC-2B45-05E1-39B1D530C8B8}"/>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6080207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 7">
    <p:spTree>
      <p:nvGrpSpPr>
        <p:cNvPr id="1" name=""/>
        <p:cNvGrpSpPr/>
        <p:nvPr/>
      </p:nvGrpSpPr>
      <p:grpSpPr>
        <a:xfrm>
          <a:off x="0" y="0"/>
          <a:ext cx="0" cy="0"/>
          <a:chOff x="0" y="0"/>
          <a:chExt cx="0" cy="0"/>
        </a:xfrm>
      </p:grpSpPr>
      <p:pic>
        <p:nvPicPr>
          <p:cNvPr id="10" name="Picture 9" descr="A picture containing match, night sky&#10;&#10;Description automatically generated">
            <a:extLst>
              <a:ext uri="{FF2B5EF4-FFF2-40B4-BE49-F238E27FC236}">
                <a16:creationId xmlns:a16="http://schemas.microsoft.com/office/drawing/2014/main" id="{F2C510F3-8350-2D45-9AFD-A9AB6CA7C2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a:stretch/>
        </p:blipFill>
        <p:spPr>
          <a:xfrm>
            <a:off x="180001" y="180000"/>
            <a:ext cx="11833200" cy="3085714"/>
          </a:xfrm>
          <a:prstGeom prst="rect">
            <a:avLst/>
          </a:prstGeom>
        </p:spPr>
      </p:pic>
      <p:pic>
        <p:nvPicPr>
          <p:cNvPr id="20" name="Picture 19">
            <a:extLst>
              <a:ext uri="{FF2B5EF4-FFF2-40B4-BE49-F238E27FC236}">
                <a16:creationId xmlns:a16="http://schemas.microsoft.com/office/drawing/2014/main" id="{2BFF5797-5A27-D44B-86F8-9DD53FF87C8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63975" y="2457812"/>
            <a:ext cx="3420000" cy="1620630"/>
          </a:xfrm>
          <a:prstGeom prst="rect">
            <a:avLst/>
          </a:prstGeom>
          <a:ln w="44450" cap="sq">
            <a:noFill/>
            <a:miter lim="800000"/>
          </a:ln>
        </p:spPr>
      </p:pic>
      <p:pic>
        <p:nvPicPr>
          <p:cNvPr id="8" name="Picture 7">
            <a:extLst>
              <a:ext uri="{FF2B5EF4-FFF2-40B4-BE49-F238E27FC236}">
                <a16:creationId xmlns:a16="http://schemas.microsoft.com/office/drawing/2014/main" id="{7753F000-3ADF-4945-9771-7218197E6AB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315729" y="2457812"/>
            <a:ext cx="3420000" cy="1620630"/>
          </a:xfrm>
          <a:prstGeom prst="rect">
            <a:avLst/>
          </a:prstGeom>
          <a:ln w="44450" cap="sq">
            <a:noFill/>
            <a:miter lim="800000"/>
          </a:ln>
        </p:spPr>
      </p:pic>
      <p:pic>
        <p:nvPicPr>
          <p:cNvPr id="9" name="Picture 8">
            <a:extLst>
              <a:ext uri="{FF2B5EF4-FFF2-40B4-BE49-F238E27FC236}">
                <a16:creationId xmlns:a16="http://schemas.microsoft.com/office/drawing/2014/main" id="{0BF1430D-1954-A847-913B-C1734CE41EDA}"/>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7867485" y="2457812"/>
            <a:ext cx="3420000" cy="1620630"/>
          </a:xfrm>
          <a:prstGeom prst="rect">
            <a:avLst/>
          </a:prstGeom>
          <a:ln w="44450" cap="sq">
            <a:noFill/>
            <a:miter lim="800000"/>
          </a:ln>
        </p:spPr>
      </p:pic>
      <p:sp>
        <p:nvSpPr>
          <p:cNvPr id="11" name="Footer Placeholder 3">
            <a:extLst>
              <a:ext uri="{FF2B5EF4-FFF2-40B4-BE49-F238E27FC236}">
                <a16:creationId xmlns:a16="http://schemas.microsoft.com/office/drawing/2014/main" id="{778CEE19-7A9F-5D43-82D9-08CCF74D635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2" name="Slide Number Placeholder 3">
            <a:extLst>
              <a:ext uri="{FF2B5EF4-FFF2-40B4-BE49-F238E27FC236}">
                <a16:creationId xmlns:a16="http://schemas.microsoft.com/office/drawing/2014/main" id="{D04C8A3B-964E-EE4C-BE0E-2AE3A7565753}"/>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151829995"/>
      </p:ext>
    </p:extLst>
  </p:cSld>
  <p:clrMapOvr>
    <a:masterClrMapping/>
  </p:clrMapOvr>
  <p:extLst>
    <p:ext uri="{DCECCB84-F9BA-43D5-87BE-67443E8EF086}">
      <p15:sldGuideLst xmlns:p15="http://schemas.microsoft.com/office/powerpoint/2012/main">
        <p15:guide id="1" pos="733">
          <p15:clr>
            <a:srgbClr val="FBAE40"/>
          </p15:clr>
        </p15:guide>
        <p15:guide id="2" pos="483">
          <p15:clr>
            <a:srgbClr val="FBAE40"/>
          </p15:clr>
        </p15:guide>
        <p15:guide id="3" pos="7197">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PC 3">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A0C470D-D627-FCE6-DF84-8217BBF1262C}"/>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11" name="Text Placeholder 3">
            <a:extLst>
              <a:ext uri="{FF2B5EF4-FFF2-40B4-BE49-F238E27FC236}">
                <a16:creationId xmlns:a16="http://schemas.microsoft.com/office/drawing/2014/main" id="{A9D72015-DB7F-0D22-6728-5C6E8915CB57}"/>
              </a:ext>
            </a:extLst>
          </p:cNvPr>
          <p:cNvSpPr>
            <a:spLocks noGrp="1"/>
          </p:cNvSpPr>
          <p:nvPr>
            <p:ph type="body" sz="quarter" idx="50" hasCustomPrompt="1"/>
          </p:nvPr>
        </p:nvSpPr>
        <p:spPr>
          <a:xfrm>
            <a:off x="587375" y="1761568"/>
            <a:ext cx="4043362" cy="3098307"/>
          </a:xfrm>
          <a:prstGeom prst="rect">
            <a:avLst/>
          </a:prstGeom>
        </p:spPr>
        <p:txBody>
          <a:bodyPr lIns="0"/>
          <a:lstStyle>
            <a:lvl1pPr marL="0" indent="0" algn="l">
              <a:buClr>
                <a:schemeClr val="tx1"/>
              </a:buClr>
              <a:buFont typeface="시스템 서체 일반체"/>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p:txBody>
      </p:sp>
      <p:sp>
        <p:nvSpPr>
          <p:cNvPr id="12" name="Text Placeholder 3">
            <a:extLst>
              <a:ext uri="{FF2B5EF4-FFF2-40B4-BE49-F238E27FC236}">
                <a16:creationId xmlns:a16="http://schemas.microsoft.com/office/drawing/2014/main" id="{7E873C58-B33D-1510-3BF8-258ED1B7B1D9}"/>
              </a:ext>
            </a:extLst>
          </p:cNvPr>
          <p:cNvSpPr>
            <a:spLocks noGrp="1"/>
          </p:cNvSpPr>
          <p:nvPr>
            <p:ph type="body" sz="quarter" idx="51" hasCustomPrompt="1"/>
          </p:nvPr>
        </p:nvSpPr>
        <p:spPr>
          <a:xfrm>
            <a:off x="587376" y="940899"/>
            <a:ext cx="4043362" cy="495517"/>
          </a:xfrm>
          <a:prstGeom prst="rect">
            <a:avLst/>
          </a:prstGeom>
        </p:spPr>
        <p:txBody>
          <a:bodyPr lIns="0"/>
          <a:lstStyle>
            <a:lvl1pPr marL="0" indent="0" algn="l">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7" name="Slide Number Placeholder 2">
            <a:extLst>
              <a:ext uri="{FF2B5EF4-FFF2-40B4-BE49-F238E27FC236}">
                <a16:creationId xmlns:a16="http://schemas.microsoft.com/office/drawing/2014/main" id="{9242A25E-E19B-529F-EFDF-04197CE0C273}"/>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pic>
        <p:nvPicPr>
          <p:cNvPr id="17" name="그림 16">
            <a:extLst>
              <a:ext uri="{FF2B5EF4-FFF2-40B4-BE49-F238E27FC236}">
                <a16:creationId xmlns:a16="http://schemas.microsoft.com/office/drawing/2014/main" id="{28E67E67-ADBD-E0DD-1B28-EEF1AFD11835}"/>
              </a:ext>
            </a:extLst>
          </p:cNvPr>
          <p:cNvPicPr>
            <a:picLocks noChangeAspect="1"/>
          </p:cNvPicPr>
          <p:nvPr userDrawn="1"/>
        </p:nvPicPr>
        <p:blipFill>
          <a:blip r:embed="rId3"/>
          <a:stretch>
            <a:fillRect/>
          </a:stretch>
        </p:blipFill>
        <p:spPr>
          <a:xfrm>
            <a:off x="5218652" y="584200"/>
            <a:ext cx="9201942" cy="5689599"/>
          </a:xfrm>
          <a:prstGeom prst="rect">
            <a:avLst/>
          </a:prstGeom>
        </p:spPr>
      </p:pic>
      <p:sp>
        <p:nvSpPr>
          <p:cNvPr id="18" name="그림 개체 틀 24">
            <a:extLst>
              <a:ext uri="{FF2B5EF4-FFF2-40B4-BE49-F238E27FC236}">
                <a16:creationId xmlns:a16="http://schemas.microsoft.com/office/drawing/2014/main" id="{08046206-8CBD-6BA6-A2E9-BAB05E001273}"/>
              </a:ext>
            </a:extLst>
          </p:cNvPr>
          <p:cNvSpPr>
            <a:spLocks noGrp="1"/>
          </p:cNvSpPr>
          <p:nvPr>
            <p:ph type="pic" sz="quarter" idx="54"/>
          </p:nvPr>
        </p:nvSpPr>
        <p:spPr>
          <a:xfrm>
            <a:off x="5393396" y="1131975"/>
            <a:ext cx="8839492" cy="4968133"/>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2" name="Rounded Rectangle 6">
            <a:extLst>
              <a:ext uri="{FF2B5EF4-FFF2-40B4-BE49-F238E27FC236}">
                <a16:creationId xmlns:a16="http://schemas.microsoft.com/office/drawing/2014/main" id="{7DFAACCD-CD02-F04A-BF75-C8799EC9897C}"/>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65AB4ADF-1FE5-61A9-A43B-A81EEF0D9279}"/>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33443731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PC 4">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CAB4C85-D037-F3B7-48A3-17A9D5E5A37A}"/>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9" name="Text Placeholder 3">
            <a:extLst>
              <a:ext uri="{FF2B5EF4-FFF2-40B4-BE49-F238E27FC236}">
                <a16:creationId xmlns:a16="http://schemas.microsoft.com/office/drawing/2014/main" id="{53E3BD9D-A4B2-71BC-A017-E7B95668D287}"/>
              </a:ext>
            </a:extLst>
          </p:cNvPr>
          <p:cNvSpPr>
            <a:spLocks noGrp="1"/>
          </p:cNvSpPr>
          <p:nvPr>
            <p:ph type="body" sz="quarter" idx="48" hasCustomPrompt="1"/>
          </p:nvPr>
        </p:nvSpPr>
        <p:spPr>
          <a:xfrm>
            <a:off x="7561328" y="2227101"/>
            <a:ext cx="4051668" cy="3098307"/>
          </a:xfrm>
          <a:prstGeom prst="rect">
            <a:avLst/>
          </a:prstGeom>
        </p:spPr>
        <p:txBody>
          <a:bodyPr lIns="0"/>
          <a:lstStyle>
            <a:lvl1pPr marL="285750" indent="-285750" algn="l">
              <a:buClr>
                <a:schemeClr val="tx1"/>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p:txBody>
      </p:sp>
      <p:sp>
        <p:nvSpPr>
          <p:cNvPr id="10" name="Text Placeholder 3">
            <a:extLst>
              <a:ext uri="{FF2B5EF4-FFF2-40B4-BE49-F238E27FC236}">
                <a16:creationId xmlns:a16="http://schemas.microsoft.com/office/drawing/2014/main" id="{14BD9550-28C3-C6F9-1EA1-B0C902FD9A6F}"/>
              </a:ext>
            </a:extLst>
          </p:cNvPr>
          <p:cNvSpPr>
            <a:spLocks noGrp="1"/>
          </p:cNvSpPr>
          <p:nvPr>
            <p:ph type="body" sz="quarter" idx="49" hasCustomPrompt="1"/>
          </p:nvPr>
        </p:nvSpPr>
        <p:spPr>
          <a:xfrm>
            <a:off x="7561329" y="1406432"/>
            <a:ext cx="4051668" cy="495517"/>
          </a:xfrm>
          <a:prstGeom prst="rect">
            <a:avLst/>
          </a:prstGeom>
        </p:spPr>
        <p:txBody>
          <a:bodyPr lIns="0"/>
          <a:lstStyle>
            <a:lvl1pPr marL="0" indent="0" algn="l">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pic>
        <p:nvPicPr>
          <p:cNvPr id="11" name="그림 10">
            <a:extLst>
              <a:ext uri="{FF2B5EF4-FFF2-40B4-BE49-F238E27FC236}">
                <a16:creationId xmlns:a16="http://schemas.microsoft.com/office/drawing/2014/main" id="{B0B4A88A-2337-A784-1B1B-CF81F6C0BCE7}"/>
              </a:ext>
            </a:extLst>
          </p:cNvPr>
          <p:cNvPicPr>
            <a:picLocks noChangeAspect="1"/>
          </p:cNvPicPr>
          <p:nvPr userDrawn="1"/>
        </p:nvPicPr>
        <p:blipFill>
          <a:blip r:embed="rId3"/>
          <a:stretch>
            <a:fillRect/>
          </a:stretch>
        </p:blipFill>
        <p:spPr>
          <a:xfrm>
            <a:off x="587375" y="1398411"/>
            <a:ext cx="6519848" cy="4076002"/>
          </a:xfrm>
          <a:prstGeom prst="rect">
            <a:avLst/>
          </a:prstGeom>
        </p:spPr>
      </p:pic>
      <p:sp>
        <p:nvSpPr>
          <p:cNvPr id="12" name="그림 개체 틀 24">
            <a:extLst>
              <a:ext uri="{FF2B5EF4-FFF2-40B4-BE49-F238E27FC236}">
                <a16:creationId xmlns:a16="http://schemas.microsoft.com/office/drawing/2014/main" id="{D99EED2B-B881-2529-6B88-AEF3C710FC19}"/>
              </a:ext>
            </a:extLst>
          </p:cNvPr>
          <p:cNvSpPr>
            <a:spLocks noGrp="1"/>
          </p:cNvSpPr>
          <p:nvPr>
            <p:ph type="pic" sz="quarter" idx="46"/>
          </p:nvPr>
        </p:nvSpPr>
        <p:spPr>
          <a:xfrm>
            <a:off x="708766" y="1788895"/>
            <a:ext cx="6277065" cy="3547906"/>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7" name="Slide Number Placeholder 2">
            <a:extLst>
              <a:ext uri="{FF2B5EF4-FFF2-40B4-BE49-F238E27FC236}">
                <a16:creationId xmlns:a16="http://schemas.microsoft.com/office/drawing/2014/main" id="{BD215675-43E3-66D7-6E4A-C8A76E515E52}"/>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3" name="Rounded Rectangle 6">
            <a:extLst>
              <a:ext uri="{FF2B5EF4-FFF2-40B4-BE49-F238E27FC236}">
                <a16:creationId xmlns:a16="http://schemas.microsoft.com/office/drawing/2014/main" id="{E869D37B-7982-6FA2-9D2B-DF349CB103FA}"/>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21E124CB-078B-BA4A-B582-792094DB9A0A}"/>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425324410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PC 5">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5391A85-A32D-E006-CB23-4EAB08595D4A}"/>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11" name="Text Placeholder 3">
            <a:extLst>
              <a:ext uri="{FF2B5EF4-FFF2-40B4-BE49-F238E27FC236}">
                <a16:creationId xmlns:a16="http://schemas.microsoft.com/office/drawing/2014/main" id="{159544FF-867F-51DB-BDB9-39CA2F25260D}"/>
              </a:ext>
            </a:extLst>
          </p:cNvPr>
          <p:cNvSpPr>
            <a:spLocks noGrp="1"/>
          </p:cNvSpPr>
          <p:nvPr>
            <p:ph type="body" sz="quarter" idx="50" hasCustomPrompt="1"/>
          </p:nvPr>
        </p:nvSpPr>
        <p:spPr>
          <a:xfrm>
            <a:off x="587375" y="2227101"/>
            <a:ext cx="4051668" cy="3098307"/>
          </a:xfrm>
          <a:prstGeom prst="rect">
            <a:avLst/>
          </a:prstGeom>
        </p:spPr>
        <p:txBody>
          <a:bodyPr lIns="0"/>
          <a:lstStyle>
            <a:lvl1pPr marL="285750" indent="-285750" algn="l">
              <a:buClr>
                <a:schemeClr val="tx1"/>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p:txBody>
      </p:sp>
      <p:sp>
        <p:nvSpPr>
          <p:cNvPr id="12" name="Text Placeholder 3">
            <a:extLst>
              <a:ext uri="{FF2B5EF4-FFF2-40B4-BE49-F238E27FC236}">
                <a16:creationId xmlns:a16="http://schemas.microsoft.com/office/drawing/2014/main" id="{E57B3E52-0BEB-CE8E-2EE9-E5F1313E07B4}"/>
              </a:ext>
            </a:extLst>
          </p:cNvPr>
          <p:cNvSpPr>
            <a:spLocks noGrp="1"/>
          </p:cNvSpPr>
          <p:nvPr>
            <p:ph type="body" sz="quarter" idx="51" hasCustomPrompt="1"/>
          </p:nvPr>
        </p:nvSpPr>
        <p:spPr>
          <a:xfrm>
            <a:off x="587376" y="1406432"/>
            <a:ext cx="4051668" cy="495517"/>
          </a:xfrm>
          <a:prstGeom prst="rect">
            <a:avLst/>
          </a:prstGeom>
        </p:spPr>
        <p:txBody>
          <a:bodyPr lIns="0"/>
          <a:lstStyle>
            <a:lvl1pPr marL="0" indent="0" algn="l">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pic>
        <p:nvPicPr>
          <p:cNvPr id="8" name="그림 7">
            <a:extLst>
              <a:ext uri="{FF2B5EF4-FFF2-40B4-BE49-F238E27FC236}">
                <a16:creationId xmlns:a16="http://schemas.microsoft.com/office/drawing/2014/main" id="{EF78269F-C590-C24A-773A-B94F9702FB5A}"/>
              </a:ext>
            </a:extLst>
          </p:cNvPr>
          <p:cNvPicPr>
            <a:picLocks noChangeAspect="1"/>
          </p:cNvPicPr>
          <p:nvPr userDrawn="1"/>
        </p:nvPicPr>
        <p:blipFill>
          <a:blip r:embed="rId3"/>
          <a:stretch>
            <a:fillRect/>
          </a:stretch>
        </p:blipFill>
        <p:spPr>
          <a:xfrm>
            <a:off x="5084776" y="1398411"/>
            <a:ext cx="6519848" cy="4076002"/>
          </a:xfrm>
          <a:prstGeom prst="rect">
            <a:avLst/>
          </a:prstGeom>
        </p:spPr>
      </p:pic>
      <p:sp>
        <p:nvSpPr>
          <p:cNvPr id="9" name="그림 개체 틀 24">
            <a:extLst>
              <a:ext uri="{FF2B5EF4-FFF2-40B4-BE49-F238E27FC236}">
                <a16:creationId xmlns:a16="http://schemas.microsoft.com/office/drawing/2014/main" id="{73E6020F-71F0-F458-B85D-F153D19FA8FA}"/>
              </a:ext>
            </a:extLst>
          </p:cNvPr>
          <p:cNvSpPr>
            <a:spLocks noGrp="1"/>
          </p:cNvSpPr>
          <p:nvPr>
            <p:ph type="pic" sz="quarter" idx="46"/>
          </p:nvPr>
        </p:nvSpPr>
        <p:spPr>
          <a:xfrm>
            <a:off x="5206167" y="1788895"/>
            <a:ext cx="6277065" cy="3547906"/>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7" name="Slide Number Placeholder 2">
            <a:extLst>
              <a:ext uri="{FF2B5EF4-FFF2-40B4-BE49-F238E27FC236}">
                <a16:creationId xmlns:a16="http://schemas.microsoft.com/office/drawing/2014/main" id="{9696AE06-9FE5-E7FA-6A69-8529CDC300A0}"/>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3" name="Rounded Rectangle 6">
            <a:extLst>
              <a:ext uri="{FF2B5EF4-FFF2-40B4-BE49-F238E27FC236}">
                <a16:creationId xmlns:a16="http://schemas.microsoft.com/office/drawing/2014/main" id="{5F832A15-9E7A-467D-27AF-60F24CB66D2C}"/>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98419A35-8E72-3464-D447-490022201544}"/>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45743934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P 1">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459AB3B3-128D-3469-86A1-04A55B14C8D6}"/>
              </a:ext>
            </a:extLst>
          </p:cNvPr>
          <p:cNvPicPr>
            <a:picLocks noChangeAspect="1"/>
          </p:cNvPicPr>
          <p:nvPr userDrawn="1"/>
        </p:nvPicPr>
        <p:blipFill>
          <a:blip r:embed="rId2"/>
          <a:stretch>
            <a:fillRect/>
          </a:stretch>
        </p:blipFill>
        <p:spPr>
          <a:xfrm>
            <a:off x="8572500" y="1"/>
            <a:ext cx="3619500" cy="6858000"/>
          </a:xfrm>
          <a:prstGeom prst="rect">
            <a:avLst/>
          </a:prstGeom>
        </p:spPr>
      </p:pic>
      <p:pic>
        <p:nvPicPr>
          <p:cNvPr id="8" name="그림 7">
            <a:extLst>
              <a:ext uri="{FF2B5EF4-FFF2-40B4-BE49-F238E27FC236}">
                <a16:creationId xmlns:a16="http://schemas.microsoft.com/office/drawing/2014/main" id="{89B62B35-8551-222B-FC82-F0779B38F3EC}"/>
              </a:ext>
            </a:extLst>
          </p:cNvPr>
          <p:cNvPicPr>
            <a:picLocks noChangeAspect="1"/>
          </p:cNvPicPr>
          <p:nvPr userDrawn="1"/>
        </p:nvPicPr>
        <p:blipFill>
          <a:blip r:embed="rId3"/>
          <a:stretch>
            <a:fillRect/>
          </a:stretch>
        </p:blipFill>
        <p:spPr>
          <a:xfrm>
            <a:off x="4647316" y="1734183"/>
            <a:ext cx="2880143" cy="6535712"/>
          </a:xfrm>
          <a:prstGeom prst="rect">
            <a:avLst/>
          </a:prstGeom>
        </p:spPr>
      </p:pic>
      <p:sp>
        <p:nvSpPr>
          <p:cNvPr id="9" name="그림 개체 틀 24">
            <a:extLst>
              <a:ext uri="{FF2B5EF4-FFF2-40B4-BE49-F238E27FC236}">
                <a16:creationId xmlns:a16="http://schemas.microsoft.com/office/drawing/2014/main" id="{9E64E996-9495-FAE9-4092-4F65EB1D6F8E}"/>
              </a:ext>
            </a:extLst>
          </p:cNvPr>
          <p:cNvSpPr>
            <a:spLocks noGrp="1"/>
          </p:cNvSpPr>
          <p:nvPr>
            <p:ph type="pic" sz="quarter" idx="46"/>
          </p:nvPr>
        </p:nvSpPr>
        <p:spPr>
          <a:xfrm>
            <a:off x="4725318" y="2037362"/>
            <a:ext cx="2741363" cy="5918895"/>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5" name="Text Placeholder 3">
            <a:extLst>
              <a:ext uri="{FF2B5EF4-FFF2-40B4-BE49-F238E27FC236}">
                <a16:creationId xmlns:a16="http://schemas.microsoft.com/office/drawing/2014/main" id="{6DAFD4D0-3C0F-D006-3975-8717E8B263D2}"/>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1" name="Slide Number Placeholder 2">
            <a:extLst>
              <a:ext uri="{FF2B5EF4-FFF2-40B4-BE49-F238E27FC236}">
                <a16:creationId xmlns:a16="http://schemas.microsoft.com/office/drawing/2014/main" id="{7C69FFA5-1269-2928-2FB6-DFB326A99B7B}"/>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5" name="Text Placeholder 3">
            <a:extLst>
              <a:ext uri="{FF2B5EF4-FFF2-40B4-BE49-F238E27FC236}">
                <a16:creationId xmlns:a16="http://schemas.microsoft.com/office/drawing/2014/main" id="{0B540589-E556-5AC5-836A-1A8495CFCE86}"/>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3" name="Rounded Rectangle 6">
            <a:extLst>
              <a:ext uri="{FF2B5EF4-FFF2-40B4-BE49-F238E27FC236}">
                <a16:creationId xmlns:a16="http://schemas.microsoft.com/office/drawing/2014/main" id="{7621189B-CB03-0FBF-60A7-1B3454488D46}"/>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4D288B6E-12D5-0A32-4E81-BFB40BC46B22}"/>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3747379149"/>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P 2">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8867735-23EF-5689-D1C8-DB32281556A6}"/>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7" name="Text Placeholder 3">
            <a:extLst>
              <a:ext uri="{FF2B5EF4-FFF2-40B4-BE49-F238E27FC236}">
                <a16:creationId xmlns:a16="http://schemas.microsoft.com/office/drawing/2014/main" id="{0DA945F6-8E6C-39EE-3FF1-6E4A672EE403}"/>
              </a:ext>
            </a:extLst>
          </p:cNvPr>
          <p:cNvSpPr>
            <a:spLocks noGrp="1"/>
          </p:cNvSpPr>
          <p:nvPr>
            <p:ph type="body" sz="quarter" idx="48" hasCustomPrompt="1"/>
          </p:nvPr>
        </p:nvSpPr>
        <p:spPr>
          <a:xfrm>
            <a:off x="6684091" y="2489971"/>
            <a:ext cx="4381689" cy="3098307"/>
          </a:xfrm>
          <a:prstGeom prst="rect">
            <a:avLst/>
          </a:prstGeom>
        </p:spPr>
        <p:txBody>
          <a:bodyPr lIns="0"/>
          <a:lstStyle>
            <a:lvl1pPr marL="0" indent="0" algn="l">
              <a:buClr>
                <a:schemeClr val="tx1"/>
              </a:buClr>
              <a:buFont typeface="시스템 서체 일반체"/>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p:txBody>
      </p:sp>
      <p:sp>
        <p:nvSpPr>
          <p:cNvPr id="8" name="Text Placeholder 3">
            <a:extLst>
              <a:ext uri="{FF2B5EF4-FFF2-40B4-BE49-F238E27FC236}">
                <a16:creationId xmlns:a16="http://schemas.microsoft.com/office/drawing/2014/main" id="{47D423E3-573C-C86B-3DA8-5D326B7286C3}"/>
              </a:ext>
            </a:extLst>
          </p:cNvPr>
          <p:cNvSpPr>
            <a:spLocks noGrp="1"/>
          </p:cNvSpPr>
          <p:nvPr>
            <p:ph type="body" sz="quarter" idx="49" hasCustomPrompt="1"/>
          </p:nvPr>
        </p:nvSpPr>
        <p:spPr>
          <a:xfrm>
            <a:off x="6684092" y="1669302"/>
            <a:ext cx="4381689" cy="495517"/>
          </a:xfrm>
          <a:prstGeom prst="rect">
            <a:avLst/>
          </a:prstGeom>
        </p:spPr>
        <p:txBody>
          <a:bodyPr lIns="0"/>
          <a:lstStyle>
            <a:lvl1pPr marL="0" indent="0" algn="l">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pic>
        <p:nvPicPr>
          <p:cNvPr id="10" name="그림 9">
            <a:extLst>
              <a:ext uri="{FF2B5EF4-FFF2-40B4-BE49-F238E27FC236}">
                <a16:creationId xmlns:a16="http://schemas.microsoft.com/office/drawing/2014/main" id="{101F8AD0-92B0-33A2-EACC-A168EB183AD2}"/>
              </a:ext>
            </a:extLst>
          </p:cNvPr>
          <p:cNvPicPr>
            <a:picLocks noChangeAspect="1"/>
          </p:cNvPicPr>
          <p:nvPr userDrawn="1"/>
        </p:nvPicPr>
        <p:blipFill>
          <a:blip r:embed="rId3"/>
          <a:stretch>
            <a:fillRect/>
          </a:stretch>
        </p:blipFill>
        <p:spPr>
          <a:xfrm>
            <a:off x="2110268" y="584201"/>
            <a:ext cx="3397641" cy="7710034"/>
          </a:xfrm>
          <a:prstGeom prst="rect">
            <a:avLst/>
          </a:prstGeom>
        </p:spPr>
      </p:pic>
      <p:sp>
        <p:nvSpPr>
          <p:cNvPr id="11" name="그림 개체 틀 24">
            <a:extLst>
              <a:ext uri="{FF2B5EF4-FFF2-40B4-BE49-F238E27FC236}">
                <a16:creationId xmlns:a16="http://schemas.microsoft.com/office/drawing/2014/main" id="{51DB1183-9D6F-E61E-0E06-911272E1E772}"/>
              </a:ext>
            </a:extLst>
          </p:cNvPr>
          <p:cNvSpPr>
            <a:spLocks noGrp="1"/>
          </p:cNvSpPr>
          <p:nvPr>
            <p:ph type="pic" sz="quarter" idx="46"/>
          </p:nvPr>
        </p:nvSpPr>
        <p:spPr>
          <a:xfrm>
            <a:off x="2192125" y="948023"/>
            <a:ext cx="3233925" cy="6982389"/>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9" name="Slide Number Placeholder 2">
            <a:extLst>
              <a:ext uri="{FF2B5EF4-FFF2-40B4-BE49-F238E27FC236}">
                <a16:creationId xmlns:a16="http://schemas.microsoft.com/office/drawing/2014/main" id="{6B528503-20A5-F3B9-3986-20278406C7F5}"/>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3" name="Rounded Rectangle 6">
            <a:extLst>
              <a:ext uri="{FF2B5EF4-FFF2-40B4-BE49-F238E27FC236}">
                <a16:creationId xmlns:a16="http://schemas.microsoft.com/office/drawing/2014/main" id="{D1264509-EB92-1A9D-5B56-0D5012F232F5}"/>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7CA45C11-2CD9-4B5F-2A8A-EA2B76864583}"/>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58688420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P 3">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9FE7C01-529C-0497-A2AA-C136B1405E2A}"/>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2" name="Text Placeholder 3">
            <a:extLst>
              <a:ext uri="{FF2B5EF4-FFF2-40B4-BE49-F238E27FC236}">
                <a16:creationId xmlns:a16="http://schemas.microsoft.com/office/drawing/2014/main" id="{4ADE93F8-FB78-C2B8-6B21-1DC047AFF915}"/>
              </a:ext>
            </a:extLst>
          </p:cNvPr>
          <p:cNvSpPr>
            <a:spLocks noGrp="1"/>
          </p:cNvSpPr>
          <p:nvPr>
            <p:ph type="body" sz="quarter" idx="11" hasCustomPrompt="1"/>
          </p:nvPr>
        </p:nvSpPr>
        <p:spPr>
          <a:xfrm>
            <a:off x="1179489" y="2337571"/>
            <a:ext cx="4381689" cy="3098307"/>
          </a:xfrm>
          <a:prstGeom prst="rect">
            <a:avLst/>
          </a:prstGeom>
        </p:spPr>
        <p:txBody>
          <a:bodyPr lIns="0"/>
          <a:lstStyle>
            <a:lvl1pPr marL="0" indent="0" algn="l">
              <a:buClr>
                <a:schemeClr val="tx1"/>
              </a:buClr>
              <a:buFont typeface="시스템 서체 일반체"/>
              <a:buNone/>
              <a:defRPr sz="1600" b="0" i="0">
                <a:solidFill>
                  <a:schemeClr val="tx1"/>
                </a:solidFill>
                <a:latin typeface="LINE Seed JP_OTF Regular" panose="02020500000000000000" pitchFamily="18" charset="-128"/>
                <a:ea typeface="LINE Seed JP_OTF Regular" panose="02020500000000000000" pitchFamily="18" charset="-128"/>
              </a:defRPr>
            </a:lvl1pPr>
          </a:lstStyle>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p:txBody>
      </p:sp>
      <p:sp>
        <p:nvSpPr>
          <p:cNvPr id="3" name="Text Placeholder 3">
            <a:extLst>
              <a:ext uri="{FF2B5EF4-FFF2-40B4-BE49-F238E27FC236}">
                <a16:creationId xmlns:a16="http://schemas.microsoft.com/office/drawing/2014/main" id="{1AA95BB0-B040-610C-3960-CF58EAE0B8D6}"/>
              </a:ext>
            </a:extLst>
          </p:cNvPr>
          <p:cNvSpPr>
            <a:spLocks noGrp="1"/>
          </p:cNvSpPr>
          <p:nvPr>
            <p:ph type="body" sz="quarter" idx="13" hasCustomPrompt="1"/>
          </p:nvPr>
        </p:nvSpPr>
        <p:spPr>
          <a:xfrm>
            <a:off x="1179490" y="1516902"/>
            <a:ext cx="4381689" cy="495517"/>
          </a:xfrm>
          <a:prstGeom prst="rect">
            <a:avLst/>
          </a:prstGeom>
        </p:spPr>
        <p:txBody>
          <a:bodyPr lIns="0"/>
          <a:lstStyle>
            <a:lvl1pPr marL="0" indent="0" algn="l">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pic>
        <p:nvPicPr>
          <p:cNvPr id="7" name="그림 6">
            <a:extLst>
              <a:ext uri="{FF2B5EF4-FFF2-40B4-BE49-F238E27FC236}">
                <a16:creationId xmlns:a16="http://schemas.microsoft.com/office/drawing/2014/main" id="{85D4B491-6FAF-F141-10AB-E001B2FD6236}"/>
              </a:ext>
            </a:extLst>
          </p:cNvPr>
          <p:cNvPicPr>
            <a:picLocks noChangeAspect="1"/>
          </p:cNvPicPr>
          <p:nvPr userDrawn="1"/>
        </p:nvPicPr>
        <p:blipFill>
          <a:blip r:embed="rId3"/>
          <a:stretch>
            <a:fillRect/>
          </a:stretch>
        </p:blipFill>
        <p:spPr>
          <a:xfrm>
            <a:off x="6630823" y="584201"/>
            <a:ext cx="3397641" cy="7710034"/>
          </a:xfrm>
          <a:prstGeom prst="rect">
            <a:avLst/>
          </a:prstGeom>
        </p:spPr>
      </p:pic>
      <p:sp>
        <p:nvSpPr>
          <p:cNvPr id="9" name="그림 개체 틀 24">
            <a:extLst>
              <a:ext uri="{FF2B5EF4-FFF2-40B4-BE49-F238E27FC236}">
                <a16:creationId xmlns:a16="http://schemas.microsoft.com/office/drawing/2014/main" id="{C9C4CD3C-D935-BE72-1782-59F7C9F01696}"/>
              </a:ext>
            </a:extLst>
          </p:cNvPr>
          <p:cNvSpPr>
            <a:spLocks noGrp="1"/>
          </p:cNvSpPr>
          <p:nvPr>
            <p:ph type="pic" sz="quarter" idx="46"/>
          </p:nvPr>
        </p:nvSpPr>
        <p:spPr>
          <a:xfrm>
            <a:off x="6712680" y="948023"/>
            <a:ext cx="3233925" cy="6982389"/>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11" name="Slide Number Placeholder 2">
            <a:extLst>
              <a:ext uri="{FF2B5EF4-FFF2-40B4-BE49-F238E27FC236}">
                <a16:creationId xmlns:a16="http://schemas.microsoft.com/office/drawing/2014/main" id="{8A4C9CB4-B2BA-29A8-5BDC-AAA858C0A6D4}"/>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5" name="Rounded Rectangle 6">
            <a:extLst>
              <a:ext uri="{FF2B5EF4-FFF2-40B4-BE49-F238E27FC236}">
                <a16:creationId xmlns:a16="http://schemas.microsoft.com/office/drawing/2014/main" id="{216FFA35-8323-B583-3323-263B992832FF}"/>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6" name="직사각형 5">
            <a:extLst>
              <a:ext uri="{FF2B5EF4-FFF2-40B4-BE49-F238E27FC236}">
                <a16:creationId xmlns:a16="http://schemas.microsoft.com/office/drawing/2014/main" id="{A5D8601E-AA5F-312A-FC59-BE4965B887DD}"/>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71239906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P 4">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AB13B3D-CBC6-7BB7-F784-CE23D4904291}"/>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13" name="Text Placeholder 3">
            <a:extLst>
              <a:ext uri="{FF2B5EF4-FFF2-40B4-BE49-F238E27FC236}">
                <a16:creationId xmlns:a16="http://schemas.microsoft.com/office/drawing/2014/main" id="{E6E7B041-6917-ABD5-8AB4-D646263A51AD}"/>
              </a:ext>
            </a:extLst>
          </p:cNvPr>
          <p:cNvSpPr>
            <a:spLocks noGrp="1"/>
          </p:cNvSpPr>
          <p:nvPr>
            <p:ph type="body" sz="quarter" idx="48" hasCustomPrompt="1"/>
          </p:nvPr>
        </p:nvSpPr>
        <p:spPr>
          <a:xfrm>
            <a:off x="6684091" y="2489971"/>
            <a:ext cx="4381689" cy="3098307"/>
          </a:xfrm>
          <a:prstGeom prst="rect">
            <a:avLst/>
          </a:prstGeom>
        </p:spPr>
        <p:txBody>
          <a:bodyPr lIns="0"/>
          <a:lstStyle>
            <a:lvl1pPr marL="285750" indent="-285750" algn="l">
              <a:buClr>
                <a:schemeClr val="tx1"/>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p:txBody>
      </p:sp>
      <p:sp>
        <p:nvSpPr>
          <p:cNvPr id="14" name="Text Placeholder 3">
            <a:extLst>
              <a:ext uri="{FF2B5EF4-FFF2-40B4-BE49-F238E27FC236}">
                <a16:creationId xmlns:a16="http://schemas.microsoft.com/office/drawing/2014/main" id="{820A2F55-CFAF-6980-CD88-C6E7073AC63A}"/>
              </a:ext>
            </a:extLst>
          </p:cNvPr>
          <p:cNvSpPr>
            <a:spLocks noGrp="1"/>
          </p:cNvSpPr>
          <p:nvPr>
            <p:ph type="body" sz="quarter" idx="49" hasCustomPrompt="1"/>
          </p:nvPr>
        </p:nvSpPr>
        <p:spPr>
          <a:xfrm>
            <a:off x="6684092" y="1669302"/>
            <a:ext cx="4381689" cy="495517"/>
          </a:xfrm>
          <a:prstGeom prst="rect">
            <a:avLst/>
          </a:prstGeom>
        </p:spPr>
        <p:txBody>
          <a:bodyPr lIns="0"/>
          <a:lstStyle>
            <a:lvl1pPr marL="0" indent="0" algn="l">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pic>
        <p:nvPicPr>
          <p:cNvPr id="22" name="그림 21">
            <a:extLst>
              <a:ext uri="{FF2B5EF4-FFF2-40B4-BE49-F238E27FC236}">
                <a16:creationId xmlns:a16="http://schemas.microsoft.com/office/drawing/2014/main" id="{B8CD2A50-5A4E-E915-6A29-57C86DFA936E}"/>
              </a:ext>
            </a:extLst>
          </p:cNvPr>
          <p:cNvPicPr>
            <a:picLocks noChangeAspect="1"/>
          </p:cNvPicPr>
          <p:nvPr userDrawn="1"/>
        </p:nvPicPr>
        <p:blipFill>
          <a:blip r:embed="rId3"/>
          <a:stretch>
            <a:fillRect/>
          </a:stretch>
        </p:blipFill>
        <p:spPr>
          <a:xfrm>
            <a:off x="2110268" y="584201"/>
            <a:ext cx="3397641" cy="7710034"/>
          </a:xfrm>
          <a:prstGeom prst="rect">
            <a:avLst/>
          </a:prstGeom>
        </p:spPr>
      </p:pic>
      <p:sp>
        <p:nvSpPr>
          <p:cNvPr id="23" name="그림 개체 틀 24">
            <a:extLst>
              <a:ext uri="{FF2B5EF4-FFF2-40B4-BE49-F238E27FC236}">
                <a16:creationId xmlns:a16="http://schemas.microsoft.com/office/drawing/2014/main" id="{532BF5DC-FA03-756D-47C5-35EB5D2F1B4B}"/>
              </a:ext>
            </a:extLst>
          </p:cNvPr>
          <p:cNvSpPr>
            <a:spLocks noGrp="1"/>
          </p:cNvSpPr>
          <p:nvPr>
            <p:ph type="pic" sz="quarter" idx="46"/>
          </p:nvPr>
        </p:nvSpPr>
        <p:spPr>
          <a:xfrm>
            <a:off x="2192125" y="948023"/>
            <a:ext cx="3233925" cy="6982389"/>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7" name="Slide Number Placeholder 2">
            <a:extLst>
              <a:ext uri="{FF2B5EF4-FFF2-40B4-BE49-F238E27FC236}">
                <a16:creationId xmlns:a16="http://schemas.microsoft.com/office/drawing/2014/main" id="{9258713C-7D14-78E5-60CE-609D0F13C575}"/>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2" name="Rounded Rectangle 6">
            <a:extLst>
              <a:ext uri="{FF2B5EF4-FFF2-40B4-BE49-F238E27FC236}">
                <a16:creationId xmlns:a16="http://schemas.microsoft.com/office/drawing/2014/main" id="{AED53E30-34F1-B131-089D-576526E55A4F}"/>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D524DB29-C253-9A0D-E7BE-6A674F515E31}"/>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3022208609"/>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P 5">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EA0E591-0831-60AB-88E4-A62B7D10CF8D}"/>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6" name="Text Placeholder 3">
            <a:extLst>
              <a:ext uri="{FF2B5EF4-FFF2-40B4-BE49-F238E27FC236}">
                <a16:creationId xmlns:a16="http://schemas.microsoft.com/office/drawing/2014/main" id="{C5175D9D-89AD-7BBE-586B-E5FDDB776395}"/>
              </a:ext>
            </a:extLst>
          </p:cNvPr>
          <p:cNvSpPr>
            <a:spLocks noGrp="1"/>
          </p:cNvSpPr>
          <p:nvPr>
            <p:ph type="body" sz="quarter" idx="11" hasCustomPrompt="1"/>
          </p:nvPr>
        </p:nvSpPr>
        <p:spPr>
          <a:xfrm>
            <a:off x="1179489" y="2337571"/>
            <a:ext cx="4381689" cy="3098307"/>
          </a:xfrm>
          <a:prstGeom prst="rect">
            <a:avLst/>
          </a:prstGeom>
        </p:spPr>
        <p:txBody>
          <a:bodyPr lIns="0"/>
          <a:lstStyle>
            <a:lvl1pPr marL="285750" indent="-285750" algn="l">
              <a:buClr>
                <a:schemeClr val="tx1"/>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a:p>
            <a:pPr marL="285750" marR="0" lvl="0" indent="-285750" algn="l" defTabSz="914400" rtl="0" eaLnBrk="1" fontAlgn="auto" latinLnBrk="0" hangingPunct="1">
              <a:lnSpc>
                <a:spcPct val="90000"/>
              </a:lnSpc>
              <a:spcBef>
                <a:spcPts val="1000"/>
              </a:spcBef>
              <a:spcAft>
                <a:spcPts val="0"/>
              </a:spcAft>
              <a:buClrTx/>
              <a:buSzTx/>
              <a:tabLst/>
              <a:defRPr/>
            </a:pPr>
            <a:r>
              <a:rPr lang="en-JP" altLang="ja-JP"/>
              <a:t>Add your text here 1</a:t>
            </a:r>
            <a:r>
              <a:rPr lang="en-US" altLang="ja-JP"/>
              <a:t>6</a:t>
            </a:r>
            <a:r>
              <a:rPr lang="en-JP" altLang="ja-JP"/>
              <a:t>pt</a:t>
            </a:r>
            <a:endParaRPr lang="en-US" altLang="ja-JP"/>
          </a:p>
        </p:txBody>
      </p:sp>
      <p:sp>
        <p:nvSpPr>
          <p:cNvPr id="7" name="Text Placeholder 3">
            <a:extLst>
              <a:ext uri="{FF2B5EF4-FFF2-40B4-BE49-F238E27FC236}">
                <a16:creationId xmlns:a16="http://schemas.microsoft.com/office/drawing/2014/main" id="{C98F360E-8FD3-DE67-624E-708C183B72CC}"/>
              </a:ext>
            </a:extLst>
          </p:cNvPr>
          <p:cNvSpPr>
            <a:spLocks noGrp="1"/>
          </p:cNvSpPr>
          <p:nvPr>
            <p:ph type="body" sz="quarter" idx="13" hasCustomPrompt="1"/>
          </p:nvPr>
        </p:nvSpPr>
        <p:spPr>
          <a:xfrm>
            <a:off x="1179490" y="1516902"/>
            <a:ext cx="4381689" cy="495517"/>
          </a:xfrm>
          <a:prstGeom prst="rect">
            <a:avLst/>
          </a:prstGeom>
        </p:spPr>
        <p:txBody>
          <a:bodyPr lIns="0"/>
          <a:lstStyle>
            <a:lvl1pPr marL="0" indent="0" algn="l">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pic>
        <p:nvPicPr>
          <p:cNvPr id="27" name="그림 26">
            <a:extLst>
              <a:ext uri="{FF2B5EF4-FFF2-40B4-BE49-F238E27FC236}">
                <a16:creationId xmlns:a16="http://schemas.microsoft.com/office/drawing/2014/main" id="{EB4917C6-FDDA-9398-ABA3-8CEF264126A0}"/>
              </a:ext>
            </a:extLst>
          </p:cNvPr>
          <p:cNvPicPr>
            <a:picLocks noChangeAspect="1"/>
          </p:cNvPicPr>
          <p:nvPr userDrawn="1"/>
        </p:nvPicPr>
        <p:blipFill>
          <a:blip r:embed="rId3"/>
          <a:stretch>
            <a:fillRect/>
          </a:stretch>
        </p:blipFill>
        <p:spPr>
          <a:xfrm>
            <a:off x="6630823" y="584201"/>
            <a:ext cx="3397641" cy="7710034"/>
          </a:xfrm>
          <a:prstGeom prst="rect">
            <a:avLst/>
          </a:prstGeom>
        </p:spPr>
      </p:pic>
      <p:sp>
        <p:nvSpPr>
          <p:cNvPr id="28" name="그림 개체 틀 24">
            <a:extLst>
              <a:ext uri="{FF2B5EF4-FFF2-40B4-BE49-F238E27FC236}">
                <a16:creationId xmlns:a16="http://schemas.microsoft.com/office/drawing/2014/main" id="{7B4980F4-C412-780C-CCF4-4A8EC4F1AE4B}"/>
              </a:ext>
            </a:extLst>
          </p:cNvPr>
          <p:cNvSpPr>
            <a:spLocks noGrp="1"/>
          </p:cNvSpPr>
          <p:nvPr>
            <p:ph type="pic" sz="quarter" idx="46"/>
          </p:nvPr>
        </p:nvSpPr>
        <p:spPr>
          <a:xfrm>
            <a:off x="6712680" y="948023"/>
            <a:ext cx="3233925" cy="6982389"/>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9" name="Slide Number Placeholder 2">
            <a:extLst>
              <a:ext uri="{FF2B5EF4-FFF2-40B4-BE49-F238E27FC236}">
                <a16:creationId xmlns:a16="http://schemas.microsoft.com/office/drawing/2014/main" id="{F2E2D354-3DC5-587E-1BAD-05793666F967}"/>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2" name="Rounded Rectangle 6">
            <a:extLst>
              <a:ext uri="{FF2B5EF4-FFF2-40B4-BE49-F238E27FC236}">
                <a16:creationId xmlns:a16="http://schemas.microsoft.com/office/drawing/2014/main" id="{53CD6A6F-659A-EE08-DB98-A337C372DE1D}"/>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CD2CBC26-FDDF-92F4-F76E-784C0CE13D19}"/>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3035730703"/>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P_UI 1">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1A4E132-794A-53E7-257F-01926833F073}"/>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5" name="직사각형 4">
            <a:extLst>
              <a:ext uri="{FF2B5EF4-FFF2-40B4-BE49-F238E27FC236}">
                <a16:creationId xmlns:a16="http://schemas.microsoft.com/office/drawing/2014/main" id="{EAD03400-5532-CC01-4D83-D4342BE5854F}"/>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
        <p:nvSpPr>
          <p:cNvPr id="33" name="그림 개체 틀 24">
            <a:extLst>
              <a:ext uri="{FF2B5EF4-FFF2-40B4-BE49-F238E27FC236}">
                <a16:creationId xmlns:a16="http://schemas.microsoft.com/office/drawing/2014/main" id="{7A5E9F36-9629-7ED2-7A90-94FCAD61BC03}"/>
              </a:ext>
            </a:extLst>
          </p:cNvPr>
          <p:cNvSpPr>
            <a:spLocks noGrp="1"/>
          </p:cNvSpPr>
          <p:nvPr>
            <p:ph type="pic" sz="quarter" idx="53"/>
          </p:nvPr>
        </p:nvSpPr>
        <p:spPr>
          <a:xfrm>
            <a:off x="8414103" y="2037360"/>
            <a:ext cx="2741363" cy="5918895"/>
          </a:xfrm>
          <a:prstGeom prst="rect">
            <a:avLst/>
          </a:prstGeom>
          <a:solidFill>
            <a:srgbClr val="424242"/>
          </a:solidFill>
          <a:effectLst>
            <a:outerShdw blurRad="232467" dist="38100" dir="2700000" sx="103665" sy="103665" algn="tl" rotWithShape="0">
              <a:prstClr val="black">
                <a:alpha val="50179"/>
              </a:prstClr>
            </a:outerShdw>
          </a:effectLst>
        </p:spPr>
        <p:txBody>
          <a:bodyPr/>
          <a:lstStyle>
            <a:lvl1pPr marL="0" indent="0" algn="r">
              <a:buNone/>
              <a:defRPr b="1" i="0">
                <a:latin typeface="LINE Seed JP_OTF Bold" panose="02020500000000000000" pitchFamily="18" charset="-128"/>
              </a:defRPr>
            </a:lvl1pPr>
          </a:lstStyle>
          <a:p>
            <a:endParaRPr kumimoji="1" lang="ko-JP" altLang="en-US"/>
          </a:p>
        </p:txBody>
      </p:sp>
      <p:sp>
        <p:nvSpPr>
          <p:cNvPr id="32" name="그림 개체 틀 24">
            <a:extLst>
              <a:ext uri="{FF2B5EF4-FFF2-40B4-BE49-F238E27FC236}">
                <a16:creationId xmlns:a16="http://schemas.microsoft.com/office/drawing/2014/main" id="{2689373C-BC28-CFCF-18A4-8BA1FC325135}"/>
              </a:ext>
            </a:extLst>
          </p:cNvPr>
          <p:cNvSpPr>
            <a:spLocks noGrp="1"/>
          </p:cNvSpPr>
          <p:nvPr>
            <p:ph type="pic" sz="quarter" idx="52"/>
          </p:nvPr>
        </p:nvSpPr>
        <p:spPr>
          <a:xfrm>
            <a:off x="1017626" y="2037360"/>
            <a:ext cx="2741363" cy="5918895"/>
          </a:xfrm>
          <a:prstGeom prst="rect">
            <a:avLst/>
          </a:prstGeom>
          <a:solidFill>
            <a:srgbClr val="424242"/>
          </a:solidFill>
          <a:effectLst>
            <a:outerShdw blurRad="228600" dist="38100" dir="2700000" sx="104000" sy="104000" algn="tr" rotWithShape="0">
              <a:prstClr val="black">
                <a:alpha val="50000"/>
              </a:prstClr>
            </a:outerShdw>
          </a:effectLst>
        </p:spPr>
        <p:txBody>
          <a:bodyPr/>
          <a:lstStyle>
            <a:lvl1pPr marL="0" indent="0">
              <a:buNone/>
              <a:defRPr b="1" i="0">
                <a:latin typeface="LINE Seed JP_OTF Bold" panose="02020500000000000000" pitchFamily="18" charset="-128"/>
              </a:defRPr>
            </a:lvl1pPr>
          </a:lstStyle>
          <a:p>
            <a:endParaRPr kumimoji="1" lang="ko-JP" altLang="en-US"/>
          </a:p>
        </p:txBody>
      </p:sp>
      <p:sp>
        <p:nvSpPr>
          <p:cNvPr id="27" name="그림 개체 틀 24">
            <a:extLst>
              <a:ext uri="{FF2B5EF4-FFF2-40B4-BE49-F238E27FC236}">
                <a16:creationId xmlns:a16="http://schemas.microsoft.com/office/drawing/2014/main" id="{5BF06BA3-3965-B94E-21EC-0027174FE169}"/>
              </a:ext>
            </a:extLst>
          </p:cNvPr>
          <p:cNvSpPr>
            <a:spLocks noGrp="1"/>
          </p:cNvSpPr>
          <p:nvPr>
            <p:ph type="pic" sz="quarter" idx="50"/>
          </p:nvPr>
        </p:nvSpPr>
        <p:spPr>
          <a:xfrm>
            <a:off x="2829158" y="2037361"/>
            <a:ext cx="2741363" cy="5918895"/>
          </a:xfrm>
          <a:prstGeom prst="rect">
            <a:avLst/>
          </a:prstGeom>
          <a:solidFill>
            <a:srgbClr val="424242"/>
          </a:solidFill>
          <a:effectLst>
            <a:outerShdw blurRad="228600" dist="38100" dir="2700000" sx="104000" sy="104000" algn="tr" rotWithShape="0">
              <a:prstClr val="black">
                <a:alpha val="50000"/>
              </a:prstClr>
            </a:outerShdw>
          </a:effectLst>
        </p:spPr>
        <p:txBody>
          <a:bodyPr/>
          <a:lstStyle>
            <a:lvl1pPr marL="0" indent="0">
              <a:buNone/>
              <a:defRPr b="1" i="0">
                <a:latin typeface="LINE Seed JP_OTF Bold" panose="02020500000000000000" pitchFamily="18" charset="-128"/>
              </a:defRPr>
            </a:lvl1pPr>
          </a:lstStyle>
          <a:p>
            <a:endParaRPr kumimoji="1" lang="ko-JP" altLang="en-US"/>
          </a:p>
        </p:txBody>
      </p:sp>
      <p:sp>
        <p:nvSpPr>
          <p:cNvPr id="20" name="그림 개체 틀 24">
            <a:extLst>
              <a:ext uri="{FF2B5EF4-FFF2-40B4-BE49-F238E27FC236}">
                <a16:creationId xmlns:a16="http://schemas.microsoft.com/office/drawing/2014/main" id="{DEAF442F-A3DC-CB61-488D-2865AFBB031B}"/>
              </a:ext>
            </a:extLst>
          </p:cNvPr>
          <p:cNvSpPr>
            <a:spLocks noGrp="1"/>
          </p:cNvSpPr>
          <p:nvPr>
            <p:ph type="pic" sz="quarter" idx="47"/>
          </p:nvPr>
        </p:nvSpPr>
        <p:spPr>
          <a:xfrm>
            <a:off x="6600941" y="2037360"/>
            <a:ext cx="2741363" cy="5918895"/>
          </a:xfrm>
          <a:prstGeom prst="rect">
            <a:avLst/>
          </a:prstGeom>
          <a:solidFill>
            <a:srgbClr val="424242"/>
          </a:solidFill>
          <a:effectLst>
            <a:outerShdw blurRad="232467" dist="38100" dir="2700000" sx="103665" sy="103665" algn="tl" rotWithShape="0">
              <a:prstClr val="black">
                <a:alpha val="50179"/>
              </a:prstClr>
            </a:outerShdw>
          </a:effectLst>
        </p:spPr>
        <p:txBody>
          <a:bodyPr/>
          <a:lstStyle>
            <a:lvl1pPr marL="0" indent="0" algn="r">
              <a:buNone/>
              <a:defRPr b="1" i="0">
                <a:latin typeface="LINE Seed JP_OTF Bold" panose="02020500000000000000" pitchFamily="18" charset="-128"/>
              </a:defRPr>
            </a:lvl1pPr>
          </a:lstStyle>
          <a:p>
            <a:endParaRPr kumimoji="1" lang="ko-JP" altLang="en-US"/>
          </a:p>
        </p:txBody>
      </p:sp>
      <p:pic>
        <p:nvPicPr>
          <p:cNvPr id="16" name="그림 15">
            <a:extLst>
              <a:ext uri="{FF2B5EF4-FFF2-40B4-BE49-F238E27FC236}">
                <a16:creationId xmlns:a16="http://schemas.microsoft.com/office/drawing/2014/main" id="{BF6A333A-80FD-3930-A40B-C65CC1F4C43E}"/>
              </a:ext>
            </a:extLst>
          </p:cNvPr>
          <p:cNvPicPr>
            <a:picLocks noChangeAspect="1"/>
          </p:cNvPicPr>
          <p:nvPr userDrawn="1"/>
        </p:nvPicPr>
        <p:blipFill>
          <a:blip r:embed="rId3"/>
          <a:stretch>
            <a:fillRect/>
          </a:stretch>
        </p:blipFill>
        <p:spPr>
          <a:xfrm>
            <a:off x="4647316" y="1734183"/>
            <a:ext cx="2880143" cy="6535712"/>
          </a:xfrm>
          <a:prstGeom prst="rect">
            <a:avLst/>
          </a:prstGeom>
          <a:effectLst/>
        </p:spPr>
      </p:pic>
      <p:sp>
        <p:nvSpPr>
          <p:cNvPr id="19" name="그림 개체 틀 24">
            <a:extLst>
              <a:ext uri="{FF2B5EF4-FFF2-40B4-BE49-F238E27FC236}">
                <a16:creationId xmlns:a16="http://schemas.microsoft.com/office/drawing/2014/main" id="{13F3BB77-99B5-0DC8-A88B-9C81780D876A}"/>
              </a:ext>
            </a:extLst>
          </p:cNvPr>
          <p:cNvSpPr>
            <a:spLocks noGrp="1"/>
          </p:cNvSpPr>
          <p:nvPr>
            <p:ph type="pic" sz="quarter" idx="46"/>
          </p:nvPr>
        </p:nvSpPr>
        <p:spPr>
          <a:xfrm>
            <a:off x="4725318" y="2037362"/>
            <a:ext cx="2741363" cy="5918895"/>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4" name="Text Placeholder 3">
            <a:extLst>
              <a:ext uri="{FF2B5EF4-FFF2-40B4-BE49-F238E27FC236}">
                <a16:creationId xmlns:a16="http://schemas.microsoft.com/office/drawing/2014/main" id="{586205A7-02AE-2884-D97D-DDB3A9C6C579}"/>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8" name="Slide Number Placeholder 2">
            <a:extLst>
              <a:ext uri="{FF2B5EF4-FFF2-40B4-BE49-F238E27FC236}">
                <a16:creationId xmlns:a16="http://schemas.microsoft.com/office/drawing/2014/main" id="{95E4E946-07DC-7606-BB37-23BD7EBEC2C3}"/>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0" name="Text Placeholder 3">
            <a:extLst>
              <a:ext uri="{FF2B5EF4-FFF2-40B4-BE49-F238E27FC236}">
                <a16:creationId xmlns:a16="http://schemas.microsoft.com/office/drawing/2014/main" id="{143A8616-A6E1-4F63-90AE-B50CFB89935C}"/>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3" name="Rounded Rectangle 6">
            <a:extLst>
              <a:ext uri="{FF2B5EF4-FFF2-40B4-BE49-F238E27FC236}">
                <a16:creationId xmlns:a16="http://schemas.microsoft.com/office/drawing/2014/main" id="{952DCFA8-C44D-0D9F-0455-5E507F7CFF6E}"/>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Tree>
    <p:extLst>
      <p:ext uri="{BB962C8B-B14F-4D97-AF65-F5344CB8AC3E}">
        <p14:creationId xmlns:p14="http://schemas.microsoft.com/office/powerpoint/2010/main" val="402428679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P_UI 2">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FD57A0F-45A1-F407-4CBB-F97926AEDAEA}"/>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22" name="그림 개체 틀 24">
            <a:extLst>
              <a:ext uri="{FF2B5EF4-FFF2-40B4-BE49-F238E27FC236}">
                <a16:creationId xmlns:a16="http://schemas.microsoft.com/office/drawing/2014/main" id="{CE987EB3-C044-E6AD-57D3-5D8B263849FF}"/>
              </a:ext>
            </a:extLst>
          </p:cNvPr>
          <p:cNvSpPr>
            <a:spLocks noGrp="1"/>
          </p:cNvSpPr>
          <p:nvPr>
            <p:ph type="pic" sz="quarter" idx="54"/>
          </p:nvPr>
        </p:nvSpPr>
        <p:spPr>
          <a:xfrm>
            <a:off x="7494101" y="2041843"/>
            <a:ext cx="2741363" cy="5918895"/>
          </a:xfrm>
          <a:prstGeom prst="rect">
            <a:avLst/>
          </a:prstGeom>
          <a:solidFill>
            <a:srgbClr val="424242"/>
          </a:solidFill>
          <a:effectLst>
            <a:outerShdw blurRad="232467" dist="38100" dir="2700000" sx="103665" sy="103665" algn="tl" rotWithShape="0">
              <a:prstClr val="black">
                <a:alpha val="50179"/>
              </a:prstClr>
            </a:outerShdw>
          </a:effectLst>
        </p:spPr>
        <p:txBody>
          <a:bodyPr/>
          <a:lstStyle>
            <a:lvl1pPr marL="0" indent="0" algn="r">
              <a:buNone/>
              <a:defRPr b="1" i="0">
                <a:latin typeface="LINE Seed JP_OTF Bold" panose="02020500000000000000" pitchFamily="18" charset="-128"/>
              </a:defRPr>
            </a:lvl1pPr>
          </a:lstStyle>
          <a:p>
            <a:endParaRPr kumimoji="1" lang="ko-JP" altLang="en-US"/>
          </a:p>
        </p:txBody>
      </p:sp>
      <p:sp>
        <p:nvSpPr>
          <p:cNvPr id="18" name="그림 개체 틀 24">
            <a:extLst>
              <a:ext uri="{FF2B5EF4-FFF2-40B4-BE49-F238E27FC236}">
                <a16:creationId xmlns:a16="http://schemas.microsoft.com/office/drawing/2014/main" id="{9B667285-C88C-4E54-FB70-6489D07AE6E4}"/>
              </a:ext>
            </a:extLst>
          </p:cNvPr>
          <p:cNvSpPr>
            <a:spLocks noGrp="1"/>
          </p:cNvSpPr>
          <p:nvPr>
            <p:ph type="pic" sz="quarter" idx="53"/>
          </p:nvPr>
        </p:nvSpPr>
        <p:spPr>
          <a:xfrm>
            <a:off x="5679256" y="2041843"/>
            <a:ext cx="2741363" cy="5918895"/>
          </a:xfrm>
          <a:prstGeom prst="rect">
            <a:avLst/>
          </a:prstGeom>
          <a:solidFill>
            <a:srgbClr val="424242"/>
          </a:solidFill>
          <a:effectLst>
            <a:outerShdw blurRad="232467" dist="38100" dir="2700000" sx="103665" sy="103665" algn="tl" rotWithShape="0">
              <a:prstClr val="black">
                <a:alpha val="50179"/>
              </a:prstClr>
            </a:outerShdw>
          </a:effectLst>
        </p:spPr>
        <p:txBody>
          <a:bodyPr/>
          <a:lstStyle>
            <a:lvl1pPr marL="0" indent="0" algn="r">
              <a:buNone/>
              <a:defRPr b="1" i="0">
                <a:latin typeface="LINE Seed JP_OTF Bold" panose="02020500000000000000" pitchFamily="18" charset="-128"/>
              </a:defRPr>
            </a:lvl1pPr>
          </a:lstStyle>
          <a:p>
            <a:endParaRPr kumimoji="1" lang="ko-JP" altLang="en-US"/>
          </a:p>
        </p:txBody>
      </p:sp>
      <p:sp>
        <p:nvSpPr>
          <p:cNvPr id="19" name="그림 개체 틀 24">
            <a:extLst>
              <a:ext uri="{FF2B5EF4-FFF2-40B4-BE49-F238E27FC236}">
                <a16:creationId xmlns:a16="http://schemas.microsoft.com/office/drawing/2014/main" id="{7BAADFD8-BECF-7DE9-0A67-DF36126FD2AA}"/>
              </a:ext>
            </a:extLst>
          </p:cNvPr>
          <p:cNvSpPr>
            <a:spLocks noGrp="1"/>
          </p:cNvSpPr>
          <p:nvPr>
            <p:ph type="pic" sz="quarter" idx="47"/>
          </p:nvPr>
        </p:nvSpPr>
        <p:spPr>
          <a:xfrm>
            <a:off x="3866094" y="2041843"/>
            <a:ext cx="2741363" cy="5918895"/>
          </a:xfrm>
          <a:prstGeom prst="rect">
            <a:avLst/>
          </a:prstGeom>
          <a:solidFill>
            <a:srgbClr val="424242"/>
          </a:solidFill>
          <a:effectLst>
            <a:outerShdw blurRad="232467" dist="38100" dir="2700000" sx="103665" sy="103665" algn="tl" rotWithShape="0">
              <a:prstClr val="black">
                <a:alpha val="50179"/>
              </a:prstClr>
            </a:outerShdw>
          </a:effectLst>
        </p:spPr>
        <p:txBody>
          <a:bodyPr/>
          <a:lstStyle>
            <a:lvl1pPr marL="0" indent="0" algn="r">
              <a:buNone/>
              <a:defRPr b="1" i="0">
                <a:latin typeface="LINE Seed JP_OTF Bold" panose="02020500000000000000" pitchFamily="18" charset="-128"/>
              </a:defRPr>
            </a:lvl1pPr>
          </a:lstStyle>
          <a:p>
            <a:endParaRPr kumimoji="1" lang="ko-JP" altLang="en-US"/>
          </a:p>
        </p:txBody>
      </p:sp>
      <p:pic>
        <p:nvPicPr>
          <p:cNvPr id="20" name="그림 19">
            <a:extLst>
              <a:ext uri="{FF2B5EF4-FFF2-40B4-BE49-F238E27FC236}">
                <a16:creationId xmlns:a16="http://schemas.microsoft.com/office/drawing/2014/main" id="{BB7A8674-1EDC-561D-FB24-E137EB528D42}"/>
              </a:ext>
            </a:extLst>
          </p:cNvPr>
          <p:cNvPicPr>
            <a:picLocks noChangeAspect="1"/>
          </p:cNvPicPr>
          <p:nvPr userDrawn="1"/>
        </p:nvPicPr>
        <p:blipFill>
          <a:blip r:embed="rId3"/>
          <a:stretch>
            <a:fillRect/>
          </a:stretch>
        </p:blipFill>
        <p:spPr>
          <a:xfrm>
            <a:off x="1912469" y="1738666"/>
            <a:ext cx="2880143" cy="6535712"/>
          </a:xfrm>
          <a:prstGeom prst="rect">
            <a:avLst/>
          </a:prstGeom>
          <a:effectLst/>
        </p:spPr>
      </p:pic>
      <p:sp>
        <p:nvSpPr>
          <p:cNvPr id="21" name="그림 개체 틀 24">
            <a:extLst>
              <a:ext uri="{FF2B5EF4-FFF2-40B4-BE49-F238E27FC236}">
                <a16:creationId xmlns:a16="http://schemas.microsoft.com/office/drawing/2014/main" id="{85685115-B7AD-DB0A-1AAD-3E8C06F9BB5B}"/>
              </a:ext>
            </a:extLst>
          </p:cNvPr>
          <p:cNvSpPr>
            <a:spLocks noGrp="1"/>
          </p:cNvSpPr>
          <p:nvPr>
            <p:ph type="pic" sz="quarter" idx="46"/>
          </p:nvPr>
        </p:nvSpPr>
        <p:spPr>
          <a:xfrm>
            <a:off x="1990471" y="2041845"/>
            <a:ext cx="2741363" cy="5918895"/>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5" name="Text Placeholder 3">
            <a:extLst>
              <a:ext uri="{FF2B5EF4-FFF2-40B4-BE49-F238E27FC236}">
                <a16:creationId xmlns:a16="http://schemas.microsoft.com/office/drawing/2014/main" id="{65939657-B267-8DB8-AB8C-CB27DA2E9A2C}"/>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9" name="Slide Number Placeholder 2">
            <a:extLst>
              <a:ext uri="{FF2B5EF4-FFF2-40B4-BE49-F238E27FC236}">
                <a16:creationId xmlns:a16="http://schemas.microsoft.com/office/drawing/2014/main" id="{470064CB-26B8-CE50-1C99-6517FCC8598E}"/>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1" name="Text Placeholder 3">
            <a:extLst>
              <a:ext uri="{FF2B5EF4-FFF2-40B4-BE49-F238E27FC236}">
                <a16:creationId xmlns:a16="http://schemas.microsoft.com/office/drawing/2014/main" id="{FE8617D0-0481-C925-649A-46D846796604}"/>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3" name="Rounded Rectangle 6">
            <a:extLst>
              <a:ext uri="{FF2B5EF4-FFF2-40B4-BE49-F238E27FC236}">
                <a16:creationId xmlns:a16="http://schemas.microsoft.com/office/drawing/2014/main" id="{D9F8E2D7-DD90-3414-A301-E38F2F910F8F}"/>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2EF3DEDC-4CF9-0C69-9FD1-FF5FB33C8E61}"/>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40703616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NY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20EE81-42D7-41ED-B57F-FCC5B34F42EE}"/>
              </a:ext>
            </a:extLst>
          </p:cNvPr>
          <p:cNvSpPr>
            <a:spLocks noGrp="1"/>
          </p:cNvSpPr>
          <p:nvPr>
            <p:ph type="dt" sz="half" idx="10"/>
          </p:nvPr>
        </p:nvSpPr>
        <p:spPr/>
        <p:txBody>
          <a:bodyPr/>
          <a:lstStyle/>
          <a:p>
            <a:fld id="{5C164376-CA1D-4308-8FE3-FDF64E471EE3}" type="datetimeFigureOut">
              <a:rPr lang="en-US" smtClean="0"/>
              <a:t>4/7/25</a:t>
            </a:fld>
            <a:endParaRPr lang="en-US"/>
          </a:p>
        </p:txBody>
      </p:sp>
      <p:sp>
        <p:nvSpPr>
          <p:cNvPr id="3" name="Footer Placeholder 2">
            <a:extLst>
              <a:ext uri="{FF2B5EF4-FFF2-40B4-BE49-F238E27FC236}">
                <a16:creationId xmlns:a16="http://schemas.microsoft.com/office/drawing/2014/main" id="{EAD27093-6BC2-4F50-96B5-1CEC26CA15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8D981F-FB79-4A15-843D-D681CE870332}"/>
              </a:ext>
            </a:extLst>
          </p:cNvPr>
          <p:cNvSpPr>
            <a:spLocks noGrp="1"/>
          </p:cNvSpPr>
          <p:nvPr>
            <p:ph type="sldNum" sz="quarter" idx="12"/>
          </p:nvPr>
        </p:nvSpPr>
        <p:spPr/>
        <p:txBody>
          <a:bodyPr/>
          <a:lstStyle/>
          <a:p>
            <a:fld id="{FCF6234F-569A-4774-A2A8-2DA9F499BEEE}" type="slidenum">
              <a:rPr lang="en-US" smtClean="0"/>
              <a:t>‹#›</a:t>
            </a:fld>
            <a:endParaRPr lang="en-US"/>
          </a:p>
        </p:txBody>
      </p:sp>
      <p:pic>
        <p:nvPicPr>
          <p:cNvPr id="5" name="Picture 4">
            <a:extLst>
              <a:ext uri="{FF2B5EF4-FFF2-40B4-BE49-F238E27FC236}">
                <a16:creationId xmlns:a16="http://schemas.microsoft.com/office/drawing/2014/main" id="{57220B05-6531-214E-95E3-9D50066B41BF}"/>
              </a:ext>
            </a:extLst>
          </p:cNvPr>
          <p:cNvPicPr>
            <a:picLocks noChangeAspect="1"/>
          </p:cNvPicPr>
          <p:nvPr userDrawn="1"/>
        </p:nvPicPr>
        <p:blipFill rotWithShape="1">
          <a:blip r:embed="rId2"/>
          <a:srcRect l="886" t="-300" r="-4" b="6750"/>
          <a:stretch/>
        </p:blipFill>
        <p:spPr>
          <a:xfrm>
            <a:off x="0" y="-46571"/>
            <a:ext cx="12192000" cy="6904572"/>
          </a:xfrm>
          <a:prstGeom prst="rect">
            <a:avLst/>
          </a:prstGeom>
        </p:spPr>
      </p:pic>
      <p:sp>
        <p:nvSpPr>
          <p:cNvPr id="8" name="Rectangle 7">
            <a:extLst>
              <a:ext uri="{FF2B5EF4-FFF2-40B4-BE49-F238E27FC236}">
                <a16:creationId xmlns:a16="http://schemas.microsoft.com/office/drawing/2014/main" id="{B50C1727-C0E3-264D-8EC1-FE76E1014E84}"/>
              </a:ext>
            </a:extLst>
          </p:cNvPr>
          <p:cNvSpPr/>
          <p:nvPr userDrawn="1"/>
        </p:nvSpPr>
        <p:spPr>
          <a:xfrm>
            <a:off x="0" y="-23285"/>
            <a:ext cx="12192000" cy="69045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6" name="Rectangle 5">
            <a:extLst>
              <a:ext uri="{FF2B5EF4-FFF2-40B4-BE49-F238E27FC236}">
                <a16:creationId xmlns:a16="http://schemas.microsoft.com/office/drawing/2014/main" id="{69B9709A-D659-2641-9977-3EA0C869EF7D}"/>
              </a:ext>
            </a:extLst>
          </p:cNvPr>
          <p:cNvSpPr/>
          <p:nvPr userDrawn="1"/>
        </p:nvSpPr>
        <p:spPr>
          <a:xfrm>
            <a:off x="217804" y="210539"/>
            <a:ext cx="7690691" cy="6655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7" name="Picture 6" descr="A picture containing match, night sky&#10;&#10;Description automatically generated">
            <a:extLst>
              <a:ext uri="{FF2B5EF4-FFF2-40B4-BE49-F238E27FC236}">
                <a16:creationId xmlns:a16="http://schemas.microsoft.com/office/drawing/2014/main" id="{12AA0ADF-3B5E-E741-BDB9-3AA09B2DFA1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0058" r="662" b="15044"/>
          <a:stretch/>
        </p:blipFill>
        <p:spPr>
          <a:xfrm>
            <a:off x="5642755" y="202568"/>
            <a:ext cx="2273446" cy="3376391"/>
          </a:xfrm>
          <a:prstGeom prst="rect">
            <a:avLst/>
          </a:prstGeom>
        </p:spPr>
      </p:pic>
    </p:spTree>
    <p:extLst>
      <p:ext uri="{BB962C8B-B14F-4D97-AF65-F5344CB8AC3E}">
        <p14:creationId xmlns:p14="http://schemas.microsoft.com/office/powerpoint/2010/main" val="134543054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P_UI 3">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F4C6FF14-46A2-86EF-9408-348DF30BD252}"/>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16" name="Text Placeholder 15">
            <a:extLst>
              <a:ext uri="{FF2B5EF4-FFF2-40B4-BE49-F238E27FC236}">
                <a16:creationId xmlns:a16="http://schemas.microsoft.com/office/drawing/2014/main" id="{B842537F-4068-5D95-6BBD-BDEB1BEF719B}"/>
              </a:ext>
            </a:extLst>
          </p:cNvPr>
          <p:cNvSpPr>
            <a:spLocks noGrp="1"/>
          </p:cNvSpPr>
          <p:nvPr>
            <p:ph type="body" sz="quarter" idx="46" hasCustomPrompt="1"/>
          </p:nvPr>
        </p:nvSpPr>
        <p:spPr>
          <a:xfrm>
            <a:off x="2413950" y="1850331"/>
            <a:ext cx="1914525" cy="200025"/>
          </a:xfrm>
          <a:prstGeom prst="rect">
            <a:avLst/>
          </a:prstGeom>
        </p:spPr>
        <p:txBody>
          <a:bodyPr lIns="0" tIns="0" rIns="0" bIns="0"/>
          <a:lstStyle>
            <a:lvl1pPr marL="0" indent="0" algn="ctr">
              <a:buNone/>
              <a:defRPr sz="1800" b="1" i="0">
                <a:solidFill>
                  <a:srgbClr val="00003E"/>
                </a:solidFill>
                <a:latin typeface="LINE Seed JP_OTF Bold" panose="02020500000000000000" pitchFamily="18" charset="-128"/>
                <a:ea typeface="LINE Seed JP_OTF Bold" panose="02020500000000000000" pitchFamily="18" charset="-128"/>
              </a:defRPr>
            </a:lvl1pPr>
          </a:lstStyle>
          <a:p>
            <a:pPr lvl="0"/>
            <a:r>
              <a:rPr lang="en-US"/>
              <a:t>Contents</a:t>
            </a:r>
            <a:endParaRPr lang="en-JP"/>
          </a:p>
        </p:txBody>
      </p:sp>
      <p:sp>
        <p:nvSpPr>
          <p:cNvPr id="11" name="그림 개체 틀 24">
            <a:extLst>
              <a:ext uri="{FF2B5EF4-FFF2-40B4-BE49-F238E27FC236}">
                <a16:creationId xmlns:a16="http://schemas.microsoft.com/office/drawing/2014/main" id="{C01C6911-CAEF-5DF8-15B5-4DA17D8F0DBE}"/>
              </a:ext>
            </a:extLst>
          </p:cNvPr>
          <p:cNvSpPr>
            <a:spLocks noGrp="1"/>
          </p:cNvSpPr>
          <p:nvPr>
            <p:ph type="pic" sz="quarter" idx="54"/>
          </p:nvPr>
        </p:nvSpPr>
        <p:spPr>
          <a:xfrm>
            <a:off x="7516134" y="2567161"/>
            <a:ext cx="2741363" cy="5918895"/>
          </a:xfrm>
          <a:prstGeom prst="rect">
            <a:avLst/>
          </a:prstGeom>
          <a:solidFill>
            <a:srgbClr val="424242"/>
          </a:solidFill>
          <a:effectLst>
            <a:outerShdw blurRad="232467" dist="38100" dir="2700000" sx="103665" sy="103665" algn="tl" rotWithShape="0">
              <a:prstClr val="black">
                <a:alpha val="50179"/>
              </a:prstClr>
            </a:outerShdw>
          </a:effectLst>
        </p:spPr>
        <p:txBody>
          <a:bodyPr/>
          <a:lstStyle>
            <a:lvl1pPr marL="0" indent="0" algn="r">
              <a:buNone/>
              <a:defRPr b="1" i="0">
                <a:latin typeface="LINE Seed JP_OTF Bold" panose="02020500000000000000" pitchFamily="18" charset="-128"/>
              </a:defRPr>
            </a:lvl1pPr>
          </a:lstStyle>
          <a:p>
            <a:endParaRPr kumimoji="1" lang="ko-JP" altLang="en-US"/>
          </a:p>
        </p:txBody>
      </p:sp>
      <p:sp>
        <p:nvSpPr>
          <p:cNvPr id="13" name="그림 개체 틀 24">
            <a:extLst>
              <a:ext uri="{FF2B5EF4-FFF2-40B4-BE49-F238E27FC236}">
                <a16:creationId xmlns:a16="http://schemas.microsoft.com/office/drawing/2014/main" id="{324ECB4C-F713-D1A4-626B-9BBB4939F924}"/>
              </a:ext>
            </a:extLst>
          </p:cNvPr>
          <p:cNvSpPr>
            <a:spLocks noGrp="1"/>
          </p:cNvSpPr>
          <p:nvPr>
            <p:ph type="pic" sz="quarter" idx="53"/>
          </p:nvPr>
        </p:nvSpPr>
        <p:spPr>
          <a:xfrm>
            <a:off x="5701289" y="2567161"/>
            <a:ext cx="2741363" cy="5918895"/>
          </a:xfrm>
          <a:prstGeom prst="rect">
            <a:avLst/>
          </a:prstGeom>
          <a:solidFill>
            <a:srgbClr val="424242"/>
          </a:solidFill>
          <a:effectLst>
            <a:outerShdw blurRad="232467" dist="38100" dir="2700000" sx="103665" sy="103665" algn="tl" rotWithShape="0">
              <a:prstClr val="black">
                <a:alpha val="50179"/>
              </a:prstClr>
            </a:outerShdw>
          </a:effectLst>
        </p:spPr>
        <p:txBody>
          <a:bodyPr/>
          <a:lstStyle>
            <a:lvl1pPr marL="0" indent="0" algn="r">
              <a:buNone/>
              <a:defRPr b="1" i="0">
                <a:latin typeface="LINE Seed JP_OTF Bold" panose="02020500000000000000" pitchFamily="18" charset="-128"/>
              </a:defRPr>
            </a:lvl1pPr>
          </a:lstStyle>
          <a:p>
            <a:endParaRPr kumimoji="1" lang="ko-JP" altLang="en-US"/>
          </a:p>
        </p:txBody>
      </p:sp>
      <p:sp>
        <p:nvSpPr>
          <p:cNvPr id="14" name="그림 개체 틀 24">
            <a:extLst>
              <a:ext uri="{FF2B5EF4-FFF2-40B4-BE49-F238E27FC236}">
                <a16:creationId xmlns:a16="http://schemas.microsoft.com/office/drawing/2014/main" id="{C5E8E72B-E86E-B3D2-C125-D8F00489F4F1}"/>
              </a:ext>
            </a:extLst>
          </p:cNvPr>
          <p:cNvSpPr>
            <a:spLocks noGrp="1"/>
          </p:cNvSpPr>
          <p:nvPr>
            <p:ph type="pic" sz="quarter" idx="55"/>
          </p:nvPr>
        </p:nvSpPr>
        <p:spPr>
          <a:xfrm>
            <a:off x="3888127" y="2567161"/>
            <a:ext cx="2741363" cy="5918895"/>
          </a:xfrm>
          <a:prstGeom prst="rect">
            <a:avLst/>
          </a:prstGeom>
          <a:solidFill>
            <a:srgbClr val="424242"/>
          </a:solidFill>
          <a:effectLst>
            <a:outerShdw blurRad="232467" dist="38100" dir="2700000" sx="103665" sy="103665" algn="tl" rotWithShape="0">
              <a:prstClr val="black">
                <a:alpha val="50179"/>
              </a:prstClr>
            </a:outerShdw>
          </a:effectLst>
        </p:spPr>
        <p:txBody>
          <a:bodyPr/>
          <a:lstStyle>
            <a:lvl1pPr marL="0" indent="0" algn="r">
              <a:buNone/>
              <a:defRPr b="1" i="0">
                <a:latin typeface="LINE Seed JP_OTF Bold" panose="02020500000000000000" pitchFamily="18" charset="-128"/>
              </a:defRPr>
            </a:lvl1pPr>
          </a:lstStyle>
          <a:p>
            <a:endParaRPr kumimoji="1" lang="ko-JP" altLang="en-US"/>
          </a:p>
        </p:txBody>
      </p:sp>
      <p:pic>
        <p:nvPicPr>
          <p:cNvPr id="21" name="그림 20">
            <a:extLst>
              <a:ext uri="{FF2B5EF4-FFF2-40B4-BE49-F238E27FC236}">
                <a16:creationId xmlns:a16="http://schemas.microsoft.com/office/drawing/2014/main" id="{01FF7197-DD34-DBA8-1E88-614407DC9C1E}"/>
              </a:ext>
            </a:extLst>
          </p:cNvPr>
          <p:cNvPicPr>
            <a:picLocks noChangeAspect="1"/>
          </p:cNvPicPr>
          <p:nvPr userDrawn="1"/>
        </p:nvPicPr>
        <p:blipFill>
          <a:blip r:embed="rId3"/>
          <a:stretch>
            <a:fillRect/>
          </a:stretch>
        </p:blipFill>
        <p:spPr>
          <a:xfrm>
            <a:off x="1934502" y="2263984"/>
            <a:ext cx="2880143" cy="6535712"/>
          </a:xfrm>
          <a:prstGeom prst="rect">
            <a:avLst/>
          </a:prstGeom>
          <a:effectLst/>
        </p:spPr>
      </p:pic>
      <p:sp>
        <p:nvSpPr>
          <p:cNvPr id="22" name="그림 개체 틀 24">
            <a:extLst>
              <a:ext uri="{FF2B5EF4-FFF2-40B4-BE49-F238E27FC236}">
                <a16:creationId xmlns:a16="http://schemas.microsoft.com/office/drawing/2014/main" id="{FA3D6555-87E4-1799-C29B-7274AF516EFA}"/>
              </a:ext>
            </a:extLst>
          </p:cNvPr>
          <p:cNvSpPr>
            <a:spLocks noGrp="1"/>
          </p:cNvSpPr>
          <p:nvPr>
            <p:ph type="pic" sz="quarter" idx="56"/>
          </p:nvPr>
        </p:nvSpPr>
        <p:spPr>
          <a:xfrm>
            <a:off x="2012504" y="2567163"/>
            <a:ext cx="2741363" cy="5918895"/>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26" name="Text Placeholder 15">
            <a:extLst>
              <a:ext uri="{FF2B5EF4-FFF2-40B4-BE49-F238E27FC236}">
                <a16:creationId xmlns:a16="http://schemas.microsoft.com/office/drawing/2014/main" id="{3E6847BC-4E07-3886-3378-E47EDF5C771A}"/>
              </a:ext>
            </a:extLst>
          </p:cNvPr>
          <p:cNvSpPr>
            <a:spLocks noGrp="1"/>
          </p:cNvSpPr>
          <p:nvPr>
            <p:ph type="body" sz="quarter" idx="58" hasCustomPrompt="1"/>
          </p:nvPr>
        </p:nvSpPr>
        <p:spPr>
          <a:xfrm>
            <a:off x="8720295" y="2150627"/>
            <a:ext cx="1259557" cy="226714"/>
          </a:xfrm>
          <a:prstGeom prst="rect">
            <a:avLst/>
          </a:prstGeom>
        </p:spPr>
        <p:txBody>
          <a:bodyPr lIns="0" tIns="0" rIns="0" bIns="0"/>
          <a:lstStyle>
            <a:lvl1pPr marL="0" indent="0" algn="ctr">
              <a:buNone/>
              <a:defRPr sz="1800" b="0" i="0">
                <a:solidFill>
                  <a:srgbClr val="00003E"/>
                </a:solidFill>
                <a:latin typeface="LINE Seed JP_OTF Regular" panose="02020500000000000000" pitchFamily="18" charset="-128"/>
                <a:ea typeface="LINE Seed JP_OTF Regular" panose="02020500000000000000" pitchFamily="18" charset="-128"/>
              </a:defRPr>
            </a:lvl1pPr>
          </a:lstStyle>
          <a:p>
            <a:pPr lvl="0"/>
            <a:r>
              <a:rPr lang="en-US"/>
              <a:t>Contents</a:t>
            </a:r>
            <a:endParaRPr lang="en-JP"/>
          </a:p>
        </p:txBody>
      </p:sp>
      <p:sp>
        <p:nvSpPr>
          <p:cNvPr id="28" name="Text Placeholder 15">
            <a:extLst>
              <a:ext uri="{FF2B5EF4-FFF2-40B4-BE49-F238E27FC236}">
                <a16:creationId xmlns:a16="http://schemas.microsoft.com/office/drawing/2014/main" id="{87970CA4-3717-9A5B-F7D4-42105E4CDBF1}"/>
              </a:ext>
            </a:extLst>
          </p:cNvPr>
          <p:cNvSpPr>
            <a:spLocks noGrp="1"/>
          </p:cNvSpPr>
          <p:nvPr>
            <p:ph type="body" sz="quarter" idx="59" hasCustomPrompt="1"/>
          </p:nvPr>
        </p:nvSpPr>
        <p:spPr>
          <a:xfrm>
            <a:off x="5092288" y="2154720"/>
            <a:ext cx="1259557" cy="226714"/>
          </a:xfrm>
          <a:prstGeom prst="rect">
            <a:avLst/>
          </a:prstGeom>
        </p:spPr>
        <p:txBody>
          <a:bodyPr lIns="0" tIns="0" rIns="0" bIns="0"/>
          <a:lstStyle>
            <a:lvl1pPr marL="0" indent="0" algn="ctr">
              <a:buNone/>
              <a:defRPr sz="1800" b="0" i="0">
                <a:solidFill>
                  <a:srgbClr val="00003E"/>
                </a:solidFill>
                <a:latin typeface="LINE Seed JP_OTF Regular" panose="02020500000000000000" pitchFamily="18" charset="-128"/>
                <a:ea typeface="LINE Seed JP_OTF Regular" panose="02020500000000000000" pitchFamily="18" charset="-128"/>
              </a:defRPr>
            </a:lvl1pPr>
          </a:lstStyle>
          <a:p>
            <a:pPr lvl="0"/>
            <a:r>
              <a:rPr lang="en-US"/>
              <a:t>Contents</a:t>
            </a:r>
            <a:endParaRPr lang="en-JP"/>
          </a:p>
        </p:txBody>
      </p:sp>
      <p:sp>
        <p:nvSpPr>
          <p:cNvPr id="32" name="Text Placeholder 15">
            <a:extLst>
              <a:ext uri="{FF2B5EF4-FFF2-40B4-BE49-F238E27FC236}">
                <a16:creationId xmlns:a16="http://schemas.microsoft.com/office/drawing/2014/main" id="{A0552C7A-48A5-1DC2-AE08-52E439F7858D}"/>
              </a:ext>
            </a:extLst>
          </p:cNvPr>
          <p:cNvSpPr>
            <a:spLocks noGrp="1"/>
          </p:cNvSpPr>
          <p:nvPr>
            <p:ph type="body" sz="quarter" idx="60" hasCustomPrompt="1"/>
          </p:nvPr>
        </p:nvSpPr>
        <p:spPr>
          <a:xfrm>
            <a:off x="6905450" y="2154720"/>
            <a:ext cx="1259557" cy="226714"/>
          </a:xfrm>
          <a:prstGeom prst="rect">
            <a:avLst/>
          </a:prstGeom>
        </p:spPr>
        <p:txBody>
          <a:bodyPr lIns="0" tIns="0" rIns="0" bIns="0"/>
          <a:lstStyle>
            <a:lvl1pPr marL="0" indent="0" algn="ctr">
              <a:buNone/>
              <a:defRPr sz="1800" b="0" i="0">
                <a:solidFill>
                  <a:srgbClr val="00003E"/>
                </a:solidFill>
                <a:latin typeface="LINE Seed JP_OTF Regular" panose="02020500000000000000" pitchFamily="18" charset="-128"/>
                <a:ea typeface="LINE Seed JP_OTF Regular" panose="02020500000000000000" pitchFamily="18" charset="-128"/>
              </a:defRPr>
            </a:lvl1pPr>
          </a:lstStyle>
          <a:p>
            <a:pPr lvl="0"/>
            <a:r>
              <a:rPr lang="en-US"/>
              <a:t>Contents</a:t>
            </a:r>
            <a:endParaRPr lang="en-JP"/>
          </a:p>
        </p:txBody>
      </p:sp>
      <p:sp>
        <p:nvSpPr>
          <p:cNvPr id="4" name="Text Placeholder 3">
            <a:extLst>
              <a:ext uri="{FF2B5EF4-FFF2-40B4-BE49-F238E27FC236}">
                <a16:creationId xmlns:a16="http://schemas.microsoft.com/office/drawing/2014/main" id="{C23546D0-CE92-4933-8FD2-0FBB84B0F4E2}"/>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2" name="Slide Number Placeholder 2">
            <a:extLst>
              <a:ext uri="{FF2B5EF4-FFF2-40B4-BE49-F238E27FC236}">
                <a16:creationId xmlns:a16="http://schemas.microsoft.com/office/drawing/2014/main" id="{53FC7DD0-9412-679B-ACB7-21EC99EBDF9F}"/>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8" name="Text Placeholder 3">
            <a:extLst>
              <a:ext uri="{FF2B5EF4-FFF2-40B4-BE49-F238E27FC236}">
                <a16:creationId xmlns:a16="http://schemas.microsoft.com/office/drawing/2014/main" id="{F0C10152-BDF4-2AAE-62CF-2365195AD58C}"/>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3" name="Rounded Rectangle 6">
            <a:extLst>
              <a:ext uri="{FF2B5EF4-FFF2-40B4-BE49-F238E27FC236}">
                <a16:creationId xmlns:a16="http://schemas.microsoft.com/office/drawing/2014/main" id="{9FF3C96F-E2DC-1D93-3D41-3D4F986C4051}"/>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5" name="직사각형 4">
            <a:extLst>
              <a:ext uri="{FF2B5EF4-FFF2-40B4-BE49-F238E27FC236}">
                <a16:creationId xmlns:a16="http://schemas.microsoft.com/office/drawing/2014/main" id="{EADDD187-93F3-EAE0-630B-1282C38036C3}"/>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81945047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P_Speech Bubble">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FB65E56-18E2-2C0D-C6E9-177AB1E5E87C}"/>
              </a:ext>
            </a:extLst>
          </p:cNvPr>
          <p:cNvPicPr>
            <a:picLocks noChangeAspect="1"/>
          </p:cNvPicPr>
          <p:nvPr userDrawn="1"/>
        </p:nvPicPr>
        <p:blipFill>
          <a:blip r:embed="rId2"/>
          <a:stretch>
            <a:fillRect/>
          </a:stretch>
        </p:blipFill>
        <p:spPr>
          <a:xfrm>
            <a:off x="8572500" y="1"/>
            <a:ext cx="3619500" cy="6858000"/>
          </a:xfrm>
          <a:prstGeom prst="rect">
            <a:avLst/>
          </a:prstGeom>
        </p:spPr>
      </p:pic>
      <p:pic>
        <p:nvPicPr>
          <p:cNvPr id="12" name="그림 11">
            <a:extLst>
              <a:ext uri="{FF2B5EF4-FFF2-40B4-BE49-F238E27FC236}">
                <a16:creationId xmlns:a16="http://schemas.microsoft.com/office/drawing/2014/main" id="{D8CAC991-1906-1F58-66AC-3470830B05FF}"/>
              </a:ext>
            </a:extLst>
          </p:cNvPr>
          <p:cNvPicPr>
            <a:picLocks noChangeAspect="1"/>
          </p:cNvPicPr>
          <p:nvPr userDrawn="1"/>
        </p:nvPicPr>
        <p:blipFill>
          <a:blip r:embed="rId3"/>
          <a:stretch>
            <a:fillRect/>
          </a:stretch>
        </p:blipFill>
        <p:spPr>
          <a:xfrm>
            <a:off x="4647316" y="1734183"/>
            <a:ext cx="2880143" cy="6535712"/>
          </a:xfrm>
          <a:prstGeom prst="rect">
            <a:avLst/>
          </a:prstGeom>
        </p:spPr>
      </p:pic>
      <p:sp>
        <p:nvSpPr>
          <p:cNvPr id="13" name="그림 개체 틀 24">
            <a:extLst>
              <a:ext uri="{FF2B5EF4-FFF2-40B4-BE49-F238E27FC236}">
                <a16:creationId xmlns:a16="http://schemas.microsoft.com/office/drawing/2014/main" id="{C80F09B8-B419-0C25-3F90-C41CB5372698}"/>
              </a:ext>
            </a:extLst>
          </p:cNvPr>
          <p:cNvSpPr>
            <a:spLocks noGrp="1"/>
          </p:cNvSpPr>
          <p:nvPr>
            <p:ph type="pic" sz="quarter" idx="46"/>
          </p:nvPr>
        </p:nvSpPr>
        <p:spPr>
          <a:xfrm>
            <a:off x="4725318" y="2037362"/>
            <a:ext cx="2741363" cy="5918895"/>
          </a:xfrm>
          <a:prstGeom prst="rect">
            <a:avLst/>
          </a:prstGeom>
          <a:solidFill>
            <a:srgbClr val="424242"/>
          </a:solidFill>
        </p:spPr>
        <p:txBody>
          <a:bodyPr/>
          <a:lstStyle>
            <a:lvl1pPr marL="0" indent="0">
              <a:buNone/>
              <a:defRPr b="1" i="0">
                <a:latin typeface="LINE Seed JP_OTF Bold" panose="02020500000000000000" pitchFamily="18" charset="-128"/>
              </a:defRPr>
            </a:lvl1pPr>
          </a:lstStyle>
          <a:p>
            <a:endParaRPr kumimoji="1" lang="ko-JP" altLang="en-US"/>
          </a:p>
        </p:txBody>
      </p:sp>
      <p:sp>
        <p:nvSpPr>
          <p:cNvPr id="5" name="Text Placeholder 3">
            <a:extLst>
              <a:ext uri="{FF2B5EF4-FFF2-40B4-BE49-F238E27FC236}">
                <a16:creationId xmlns:a16="http://schemas.microsoft.com/office/drawing/2014/main" id="{E5DAC66A-C088-9D44-AF7A-3E6AB4AA3CBB}"/>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18" name="Slide Number Placeholder 2">
            <a:extLst>
              <a:ext uri="{FF2B5EF4-FFF2-40B4-BE49-F238E27FC236}">
                <a16:creationId xmlns:a16="http://schemas.microsoft.com/office/drawing/2014/main" id="{B69204DF-EFBE-7FA3-6497-7106A83A386D}"/>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20" name="Text Placeholder 3">
            <a:extLst>
              <a:ext uri="{FF2B5EF4-FFF2-40B4-BE49-F238E27FC236}">
                <a16:creationId xmlns:a16="http://schemas.microsoft.com/office/drawing/2014/main" id="{266877B4-948E-0491-2FCF-81D0C5909CC4}"/>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5DA7565B-B6D2-EE42-BEAE-B34207F82736}"/>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6144EAE8-0E50-A674-CDA7-EF631BE813F7}"/>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
        <p:nvSpPr>
          <p:cNvPr id="6" name="Contents">
            <a:extLst>
              <a:ext uri="{FF2B5EF4-FFF2-40B4-BE49-F238E27FC236}">
                <a16:creationId xmlns:a16="http://schemas.microsoft.com/office/drawing/2014/main" id="{B6386D63-F4AF-B667-71B7-B8AE87F68459}"/>
              </a:ext>
            </a:extLst>
          </p:cNvPr>
          <p:cNvSpPr>
            <a:spLocks noGrp="1"/>
          </p:cNvSpPr>
          <p:nvPr>
            <p:ph type="body" sz="quarter" idx="25" hasCustomPrompt="1"/>
          </p:nvPr>
        </p:nvSpPr>
        <p:spPr>
          <a:xfrm>
            <a:off x="1808634" y="4922303"/>
            <a:ext cx="2406190" cy="689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430" y="21600"/>
                </a:lnTo>
                <a:lnTo>
                  <a:pt x="20430" y="13176"/>
                </a:lnTo>
                <a:lnTo>
                  <a:pt x="21600" y="10800"/>
                </a:lnTo>
                <a:lnTo>
                  <a:pt x="20430" y="8424"/>
                </a:lnTo>
                <a:lnTo>
                  <a:pt x="20430" y="0"/>
                </a:lnTo>
                <a:lnTo>
                  <a:pt x="0" y="0"/>
                </a:lnTo>
                <a:close/>
              </a:path>
            </a:pathLst>
          </a:custGeom>
          <a:solidFill>
            <a:srgbClr val="00003E"/>
          </a:solidFill>
          <a:ln w="63500">
            <a:noFill/>
          </a:ln>
        </p:spPr>
        <p:txBody>
          <a:bodyPr lIns="0" tIns="108000" rIns="180000" bIns="0" anchor="ctr" anchorCtr="1"/>
          <a:lstStyle>
            <a:lvl1pPr marL="0" indent="0" algn="ctr" defTabSz="719999">
              <a:lnSpc>
                <a:spcPct val="80000"/>
              </a:lnSpc>
              <a:spcBef>
                <a:spcPts val="2000"/>
              </a:spcBef>
              <a:buSzTx/>
              <a:buNone/>
              <a:defRPr sz="2000" b="1" i="0">
                <a:solidFill>
                  <a:schemeClr val="bg1"/>
                </a:solidFill>
                <a:latin typeface="LINE Seed JP_OTF Bold" panose="02020500000000000000" pitchFamily="18" charset="-128"/>
                <a:ea typeface="+mj-ea"/>
              </a:defRPr>
            </a:lvl1pPr>
          </a:lstStyle>
          <a:p>
            <a:r>
              <a:rPr lang="en-US"/>
              <a:t>Contents</a:t>
            </a:r>
            <a:endParaRPr/>
          </a:p>
        </p:txBody>
      </p:sp>
      <p:sp>
        <p:nvSpPr>
          <p:cNvPr id="7" name="Contents">
            <a:extLst>
              <a:ext uri="{FF2B5EF4-FFF2-40B4-BE49-F238E27FC236}">
                <a16:creationId xmlns:a16="http://schemas.microsoft.com/office/drawing/2014/main" id="{2993180C-90C2-534E-7304-F9088FD46B01}"/>
              </a:ext>
            </a:extLst>
          </p:cNvPr>
          <p:cNvSpPr>
            <a:spLocks noGrp="1"/>
          </p:cNvSpPr>
          <p:nvPr>
            <p:ph type="body" sz="quarter" idx="26" hasCustomPrompt="1"/>
          </p:nvPr>
        </p:nvSpPr>
        <p:spPr>
          <a:xfrm>
            <a:off x="7977175" y="2468528"/>
            <a:ext cx="2406190" cy="690195"/>
          </a:xfrm>
          <a:custGeom>
            <a:avLst/>
            <a:gdLst/>
            <a:ahLst/>
            <a:cxnLst>
              <a:cxn ang="0">
                <a:pos x="wd2" y="hd2"/>
              </a:cxn>
              <a:cxn ang="5400000">
                <a:pos x="wd2" y="hd2"/>
              </a:cxn>
              <a:cxn ang="10800000">
                <a:pos x="wd2" y="hd2"/>
              </a:cxn>
              <a:cxn ang="16200000">
                <a:pos x="wd2" y="hd2"/>
              </a:cxn>
            </a:cxnLst>
            <a:rect l="0" t="0" r="r" b="b"/>
            <a:pathLst>
              <a:path w="21600" h="21600" extrusionOk="0">
                <a:moveTo>
                  <a:pt x="1154" y="0"/>
                </a:moveTo>
                <a:lnTo>
                  <a:pt x="1154" y="8431"/>
                </a:lnTo>
                <a:lnTo>
                  <a:pt x="0" y="10827"/>
                </a:lnTo>
                <a:lnTo>
                  <a:pt x="1154" y="13223"/>
                </a:lnTo>
                <a:lnTo>
                  <a:pt x="1154" y="21600"/>
                </a:lnTo>
                <a:lnTo>
                  <a:pt x="21600" y="21600"/>
                </a:lnTo>
                <a:lnTo>
                  <a:pt x="21600" y="0"/>
                </a:lnTo>
                <a:lnTo>
                  <a:pt x="1154" y="0"/>
                </a:lnTo>
                <a:close/>
              </a:path>
            </a:pathLst>
          </a:custGeom>
          <a:solidFill>
            <a:srgbClr val="00003E"/>
          </a:solidFill>
          <a:ln w="63500">
            <a:noFill/>
          </a:ln>
        </p:spPr>
        <p:txBody>
          <a:bodyPr lIns="180000" tIns="108000" rIns="0" bIns="0" anchor="ctr" anchorCtr="1"/>
          <a:lstStyle>
            <a:lvl1pPr marL="0" indent="0" algn="ctr" defTabSz="719999">
              <a:lnSpc>
                <a:spcPct val="80000"/>
              </a:lnSpc>
              <a:spcBef>
                <a:spcPts val="2000"/>
              </a:spcBef>
              <a:buSzTx/>
              <a:buNone/>
              <a:defRPr sz="2000" b="1" i="0">
                <a:solidFill>
                  <a:schemeClr val="bg1"/>
                </a:solidFill>
                <a:latin typeface="LINE Seed JP_OTF Bold" panose="02020500000000000000" pitchFamily="18" charset="-128"/>
              </a:defRPr>
            </a:lvl1pPr>
          </a:lstStyle>
          <a:p>
            <a:r>
              <a:rPr lang="en"/>
              <a:t>Contents</a:t>
            </a:r>
          </a:p>
        </p:txBody>
      </p:sp>
    </p:spTree>
    <p:extLst>
      <p:ext uri="{BB962C8B-B14F-4D97-AF65-F5344CB8AC3E}">
        <p14:creationId xmlns:p14="http://schemas.microsoft.com/office/powerpoint/2010/main" val="171851379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ext + Icon">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F002D2E-0EFD-2663-3BF7-AB177D7E9D14}"/>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29" name="Slide Number Placeholder 2">
            <a:extLst>
              <a:ext uri="{FF2B5EF4-FFF2-40B4-BE49-F238E27FC236}">
                <a16:creationId xmlns:a16="http://schemas.microsoft.com/office/drawing/2014/main" id="{4E8E535A-0051-09B3-3719-B1687EA9CDC7}"/>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4" name="Rounded Rectangle 6">
            <a:extLst>
              <a:ext uri="{FF2B5EF4-FFF2-40B4-BE49-F238E27FC236}">
                <a16:creationId xmlns:a16="http://schemas.microsoft.com/office/drawing/2014/main" id="{4EB9901D-B59B-357E-051E-3B9554F1B51B}"/>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9" name="직사각형 8">
            <a:extLst>
              <a:ext uri="{FF2B5EF4-FFF2-40B4-BE49-F238E27FC236}">
                <a16:creationId xmlns:a16="http://schemas.microsoft.com/office/drawing/2014/main" id="{4A7AD5BC-CBA4-E549-2C68-27958B2159F1}"/>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
        <p:nvSpPr>
          <p:cNvPr id="57" name="Text Placeholder 3">
            <a:extLst>
              <a:ext uri="{FF2B5EF4-FFF2-40B4-BE49-F238E27FC236}">
                <a16:creationId xmlns:a16="http://schemas.microsoft.com/office/drawing/2014/main" id="{7A07C44B-9D1A-BB39-64B9-B14205C98831}"/>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58" name="Text Placeholder 3">
            <a:extLst>
              <a:ext uri="{FF2B5EF4-FFF2-40B4-BE49-F238E27FC236}">
                <a16:creationId xmlns:a16="http://schemas.microsoft.com/office/drawing/2014/main" id="{1E2CB22A-8992-A5FA-2CAC-07056F577C09}"/>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pic>
        <p:nvPicPr>
          <p:cNvPr id="59" name="그림 58">
            <a:extLst>
              <a:ext uri="{FF2B5EF4-FFF2-40B4-BE49-F238E27FC236}">
                <a16:creationId xmlns:a16="http://schemas.microsoft.com/office/drawing/2014/main" id="{B2DCC775-485D-FB73-F015-F773EF764F97}"/>
              </a:ext>
            </a:extLst>
          </p:cNvPr>
          <p:cNvPicPr>
            <a:picLocks noChangeAspect="1"/>
          </p:cNvPicPr>
          <p:nvPr userDrawn="1"/>
        </p:nvPicPr>
        <p:blipFill>
          <a:blip r:embed="rId3"/>
          <a:stretch>
            <a:fillRect/>
          </a:stretch>
        </p:blipFill>
        <p:spPr>
          <a:xfrm>
            <a:off x="7132721" y="1770183"/>
            <a:ext cx="3504256" cy="4500000"/>
          </a:xfrm>
          <a:prstGeom prst="rect">
            <a:avLst/>
          </a:prstGeom>
        </p:spPr>
      </p:pic>
      <p:sp>
        <p:nvSpPr>
          <p:cNvPr id="2" name="Text Placeholder 3">
            <a:extLst>
              <a:ext uri="{FF2B5EF4-FFF2-40B4-BE49-F238E27FC236}">
                <a16:creationId xmlns:a16="http://schemas.microsoft.com/office/drawing/2014/main" id="{4A646E72-40CE-8EDC-2570-A95D8886BEB3}"/>
              </a:ext>
            </a:extLst>
          </p:cNvPr>
          <p:cNvSpPr>
            <a:spLocks noGrp="1"/>
          </p:cNvSpPr>
          <p:nvPr>
            <p:ph type="body" sz="quarter" idx="12" hasCustomPrompt="1"/>
          </p:nvPr>
        </p:nvSpPr>
        <p:spPr>
          <a:xfrm>
            <a:off x="587374" y="1770183"/>
            <a:ext cx="5349201" cy="4500000"/>
          </a:xfrm>
          <a:prstGeom prst="rect">
            <a:avLst/>
          </a:prstGeom>
          <a:noFill/>
        </p:spPr>
        <p:txBody>
          <a:bodyPr lIns="0" tIns="0" rIns="0" bIns="0"/>
          <a:lstStyle>
            <a:lvl1pPr marL="0" indent="0" algn="l">
              <a:buNone/>
              <a:defRPr sz="18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altLang="ko-JP"/>
              <a:t>Add your text here</a:t>
            </a:r>
            <a:r>
              <a:rPr lang="en-US" altLang="ko-JP"/>
              <a:t> </a:t>
            </a:r>
            <a:r>
              <a:rPr lang="en-JP" altLang="ko-JP"/>
              <a:t>18pt</a:t>
            </a:r>
          </a:p>
        </p:txBody>
      </p:sp>
    </p:spTree>
    <p:extLst>
      <p:ext uri="{BB962C8B-B14F-4D97-AF65-F5344CB8AC3E}">
        <p14:creationId xmlns:p14="http://schemas.microsoft.com/office/powerpoint/2010/main" val="3536322769"/>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low Chart 1">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FB65E56-18E2-2C0D-C6E9-177AB1E5E87C}"/>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5" name="Text Placeholder 3">
            <a:extLst>
              <a:ext uri="{FF2B5EF4-FFF2-40B4-BE49-F238E27FC236}">
                <a16:creationId xmlns:a16="http://schemas.microsoft.com/office/drawing/2014/main" id="{E5DAC66A-C088-9D44-AF7A-3E6AB4AA3CBB}"/>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2" name="直線矢印コネクタ 11">
            <a:extLst>
              <a:ext uri="{FF2B5EF4-FFF2-40B4-BE49-F238E27FC236}">
                <a16:creationId xmlns:a16="http://schemas.microsoft.com/office/drawing/2014/main" id="{AA23B181-77F8-B7D4-1023-DCCF3B74413F}"/>
              </a:ext>
            </a:extLst>
          </p:cNvPr>
          <p:cNvSpPr/>
          <p:nvPr userDrawn="1"/>
        </p:nvSpPr>
        <p:spPr>
          <a:xfrm flipV="1">
            <a:off x="5756432" y="3182188"/>
            <a:ext cx="672081" cy="854326"/>
          </a:xfrm>
          <a:prstGeom prst="line">
            <a:avLst/>
          </a:prstGeom>
          <a:ln w="19050">
            <a:solidFill>
              <a:srgbClr val="00003E"/>
            </a:solidFill>
            <a:miter/>
            <a:tailEnd type="triangle"/>
          </a:ln>
        </p:spPr>
        <p:txBody>
          <a:bodyPr tIns="45720" bIns="45720"/>
          <a:lstStyle/>
          <a:p>
            <a:pPr defTabSz="914400">
              <a:lnSpc>
                <a:spcPct val="120000"/>
              </a:lnSpc>
              <a:spcBef>
                <a:spcPts val="700"/>
              </a:spcBef>
              <a:defRPr sz="3600" b="0">
                <a:latin typeface="ヒラギノ角ゴ Pro W3"/>
                <a:ea typeface="ヒラギノ角ゴ Pro W3"/>
                <a:cs typeface="ヒラギノ角ゴ Pro W3"/>
                <a:sym typeface="ヒラギノ角ゴ Pro W3"/>
              </a:defRPr>
            </a:pPr>
            <a:endParaRPr sz="1800"/>
          </a:p>
        </p:txBody>
      </p:sp>
      <p:sp>
        <p:nvSpPr>
          <p:cNvPr id="6" name="直線矢印コネクタ 7">
            <a:extLst>
              <a:ext uri="{FF2B5EF4-FFF2-40B4-BE49-F238E27FC236}">
                <a16:creationId xmlns:a16="http://schemas.microsoft.com/office/drawing/2014/main" id="{31F23BAA-D8EC-2C2C-9856-EE3E1669F538}"/>
              </a:ext>
            </a:extLst>
          </p:cNvPr>
          <p:cNvSpPr/>
          <p:nvPr userDrawn="1"/>
        </p:nvSpPr>
        <p:spPr>
          <a:xfrm flipV="1">
            <a:off x="8587194" y="4045294"/>
            <a:ext cx="706852" cy="886688"/>
          </a:xfrm>
          <a:prstGeom prst="line">
            <a:avLst/>
          </a:prstGeom>
          <a:ln w="19050">
            <a:solidFill>
              <a:srgbClr val="AAAAAA"/>
            </a:solidFill>
            <a:miter/>
            <a:tailEnd type="triangle"/>
          </a:ln>
        </p:spPr>
        <p:txBody>
          <a:bodyPr tIns="45720" bIns="45720"/>
          <a:lstStyle/>
          <a:p>
            <a:pPr defTabSz="914400">
              <a:lnSpc>
                <a:spcPct val="120000"/>
              </a:lnSpc>
              <a:spcBef>
                <a:spcPts val="700"/>
              </a:spcBef>
              <a:defRPr sz="4000" b="0"/>
            </a:pPr>
            <a:endParaRPr sz="2000">
              <a:solidFill>
                <a:srgbClr val="AAAAAA"/>
              </a:solidFill>
            </a:endParaRPr>
          </a:p>
        </p:txBody>
      </p:sp>
      <p:sp>
        <p:nvSpPr>
          <p:cNvPr id="7" name="直線矢印コネクタ 11">
            <a:extLst>
              <a:ext uri="{FF2B5EF4-FFF2-40B4-BE49-F238E27FC236}">
                <a16:creationId xmlns:a16="http://schemas.microsoft.com/office/drawing/2014/main" id="{2ABCEAC1-6F33-7AB5-0650-40F5DD20B1B4}"/>
              </a:ext>
            </a:extLst>
          </p:cNvPr>
          <p:cNvSpPr/>
          <p:nvPr userDrawn="1"/>
        </p:nvSpPr>
        <p:spPr>
          <a:xfrm>
            <a:off x="5756537" y="4051660"/>
            <a:ext cx="671975" cy="885951"/>
          </a:xfrm>
          <a:prstGeom prst="line">
            <a:avLst/>
          </a:prstGeom>
          <a:ln w="19050">
            <a:solidFill>
              <a:srgbClr val="AAAAAA"/>
            </a:solidFill>
            <a:miter/>
            <a:tailEnd type="triangle"/>
          </a:ln>
        </p:spPr>
        <p:txBody>
          <a:bodyPr tIns="45720" bIns="45720"/>
          <a:lstStyle/>
          <a:p>
            <a:pPr defTabSz="914400">
              <a:lnSpc>
                <a:spcPct val="120000"/>
              </a:lnSpc>
              <a:spcBef>
                <a:spcPts val="700"/>
              </a:spcBef>
              <a:defRPr sz="3600" b="0">
                <a:latin typeface="ヒラギノ角ゴ Pro W3"/>
                <a:ea typeface="ヒラギノ角ゴ Pro W3"/>
                <a:cs typeface="ヒラギノ角ゴ Pro W3"/>
                <a:sym typeface="ヒラギノ角ゴ Pro W3"/>
              </a:defRPr>
            </a:pPr>
            <a:endParaRPr sz="1800">
              <a:solidFill>
                <a:srgbClr val="AAAAAA"/>
              </a:solidFill>
            </a:endParaRPr>
          </a:p>
        </p:txBody>
      </p:sp>
      <p:sp>
        <p:nvSpPr>
          <p:cNvPr id="8" name="直線矢印コネクタ 7">
            <a:extLst>
              <a:ext uri="{FF2B5EF4-FFF2-40B4-BE49-F238E27FC236}">
                <a16:creationId xmlns:a16="http://schemas.microsoft.com/office/drawing/2014/main" id="{C85BA011-4C74-38D0-6982-D9ED2F84FEC3}"/>
              </a:ext>
            </a:extLst>
          </p:cNvPr>
          <p:cNvSpPr/>
          <p:nvPr userDrawn="1"/>
        </p:nvSpPr>
        <p:spPr>
          <a:xfrm>
            <a:off x="8607905" y="3189359"/>
            <a:ext cx="686141" cy="851790"/>
          </a:xfrm>
          <a:prstGeom prst="line">
            <a:avLst/>
          </a:prstGeom>
          <a:ln w="19050">
            <a:solidFill>
              <a:srgbClr val="00003E"/>
            </a:solidFill>
            <a:miter/>
            <a:tailEnd type="triangle"/>
          </a:ln>
        </p:spPr>
        <p:txBody>
          <a:bodyPr tIns="45720" bIns="45720"/>
          <a:lstStyle/>
          <a:p>
            <a:pPr defTabSz="914400">
              <a:lnSpc>
                <a:spcPct val="120000"/>
              </a:lnSpc>
              <a:spcBef>
                <a:spcPts val="700"/>
              </a:spcBef>
              <a:defRPr sz="4000" b="0"/>
            </a:pPr>
            <a:endParaRPr sz="2000"/>
          </a:p>
        </p:txBody>
      </p:sp>
      <p:sp>
        <p:nvSpPr>
          <p:cNvPr id="9" name="線">
            <a:extLst>
              <a:ext uri="{FF2B5EF4-FFF2-40B4-BE49-F238E27FC236}">
                <a16:creationId xmlns:a16="http://schemas.microsoft.com/office/drawing/2014/main" id="{19D30285-C6DE-1BE0-8C96-C9F7E8927D40}"/>
              </a:ext>
            </a:extLst>
          </p:cNvPr>
          <p:cNvSpPr/>
          <p:nvPr userDrawn="1"/>
        </p:nvSpPr>
        <p:spPr>
          <a:xfrm>
            <a:off x="2899542" y="4062416"/>
            <a:ext cx="698400" cy="0"/>
          </a:xfrm>
          <a:prstGeom prst="line">
            <a:avLst/>
          </a:prstGeom>
          <a:ln w="19050">
            <a:solidFill>
              <a:srgbClr val="AAAAAA"/>
            </a:solidFill>
            <a:miter/>
            <a:headEnd w="lg" len="med"/>
            <a:tailEnd type="triangle" w="med" len="med"/>
          </a:ln>
        </p:spPr>
        <p:txBody>
          <a:bodyPr lIns="50800" tIns="50800" rIns="50800" bIns="50800" anchor="ctr"/>
          <a:lstStyle/>
          <a:p>
            <a:pPr algn="ctr">
              <a:defRPr sz="3200" b="0">
                <a:latin typeface="Helvetica Neue Medium"/>
                <a:ea typeface="Helvetica Neue Medium"/>
                <a:cs typeface="Helvetica Neue Medium"/>
                <a:sym typeface="Helvetica Neue Medium"/>
              </a:defRPr>
            </a:pPr>
            <a:endParaRPr/>
          </a:p>
        </p:txBody>
      </p:sp>
      <p:sp>
        <p:nvSpPr>
          <p:cNvPr id="10" name="Contents">
            <a:extLst>
              <a:ext uri="{FF2B5EF4-FFF2-40B4-BE49-F238E27FC236}">
                <a16:creationId xmlns:a16="http://schemas.microsoft.com/office/drawing/2014/main" id="{75C17D2F-05C7-B65A-3E9B-1B4B15BACF0D}"/>
              </a:ext>
            </a:extLst>
          </p:cNvPr>
          <p:cNvSpPr>
            <a:spLocks noGrp="1"/>
          </p:cNvSpPr>
          <p:nvPr>
            <p:ph type="body" sz="quarter" idx="47" hasCustomPrompt="1"/>
          </p:nvPr>
        </p:nvSpPr>
        <p:spPr>
          <a:xfrm>
            <a:off x="839525" y="3441040"/>
            <a:ext cx="1983600" cy="1130400"/>
          </a:xfrm>
          <a:prstGeom prst="can">
            <a:avLst/>
          </a:prstGeom>
          <a:solidFill>
            <a:srgbClr val="AAAAAA"/>
          </a:solidFill>
          <a:ln w="63500">
            <a:noFill/>
          </a:ln>
        </p:spPr>
        <p:txBody>
          <a:bodyPr lIns="0" tIns="144000" rIns="0" bIns="0" anchor="ctr" anchorCtr="1"/>
          <a:lstStyle>
            <a:lvl1pPr marL="0" indent="0" algn="ctr" defTabSz="719999">
              <a:lnSpc>
                <a:spcPct val="80000"/>
              </a:lnSpc>
              <a:spcBef>
                <a:spcPts val="2000"/>
              </a:spcBef>
              <a:buSzTx/>
              <a:buNone/>
              <a:defRPr sz="1400" b="1" i="0">
                <a:solidFill>
                  <a:schemeClr val="bg1"/>
                </a:solidFill>
                <a:latin typeface="LINE Seed JP_OTF Bold" panose="02020500000000000000" pitchFamily="18" charset="-128"/>
                <a:ea typeface="LINE Seed JP_OTF Bold" panose="02020500000000000000" pitchFamily="18" charset="-128"/>
              </a:defRPr>
            </a:lvl1pPr>
          </a:lstStyle>
          <a:p>
            <a:r>
              <a:t>Contents</a:t>
            </a:r>
          </a:p>
        </p:txBody>
      </p:sp>
      <p:sp>
        <p:nvSpPr>
          <p:cNvPr id="11" name="Contents">
            <a:extLst>
              <a:ext uri="{FF2B5EF4-FFF2-40B4-BE49-F238E27FC236}">
                <a16:creationId xmlns:a16="http://schemas.microsoft.com/office/drawing/2014/main" id="{98F85C00-17F2-1F5F-49C0-D2D5BC27D987}"/>
              </a:ext>
            </a:extLst>
          </p:cNvPr>
          <p:cNvSpPr>
            <a:spLocks noGrp="1"/>
          </p:cNvSpPr>
          <p:nvPr>
            <p:ph type="body" sz="quarter" idx="48" hasCustomPrompt="1"/>
          </p:nvPr>
        </p:nvSpPr>
        <p:spPr>
          <a:xfrm>
            <a:off x="3689320" y="3441040"/>
            <a:ext cx="1983600" cy="1130400"/>
          </a:xfrm>
          <a:prstGeom prst="can">
            <a:avLst/>
          </a:prstGeom>
          <a:solidFill>
            <a:srgbClr val="AAAAAA"/>
          </a:solidFill>
          <a:ln w="63500">
            <a:noFill/>
          </a:ln>
        </p:spPr>
        <p:txBody>
          <a:bodyPr lIns="0" tIns="144000" rIns="0" bIns="0" anchor="ctr" anchorCtr="1"/>
          <a:lstStyle>
            <a:lvl1pPr marL="0" indent="0" algn="ctr" defTabSz="719999">
              <a:lnSpc>
                <a:spcPct val="80000"/>
              </a:lnSpc>
              <a:spcBef>
                <a:spcPts val="2000"/>
              </a:spcBef>
              <a:buSzTx/>
              <a:buNone/>
              <a:defRPr sz="1400" b="1" i="0">
                <a:solidFill>
                  <a:schemeClr val="bg1"/>
                </a:solidFill>
                <a:latin typeface="LINE Seed JP_OTF Bold" panose="02020500000000000000" pitchFamily="18" charset="-128"/>
                <a:ea typeface="LINE Seed JP_OTF Bold" panose="02020500000000000000" pitchFamily="18" charset="-128"/>
              </a:defRPr>
            </a:lvl1pPr>
          </a:lstStyle>
          <a:p>
            <a:r>
              <a:t>Contents</a:t>
            </a:r>
          </a:p>
        </p:txBody>
      </p:sp>
      <p:sp>
        <p:nvSpPr>
          <p:cNvPr id="12" name="Contents">
            <a:extLst>
              <a:ext uri="{FF2B5EF4-FFF2-40B4-BE49-F238E27FC236}">
                <a16:creationId xmlns:a16="http://schemas.microsoft.com/office/drawing/2014/main" id="{3994F4BC-E768-6861-7F07-DFEA41C2648A}"/>
              </a:ext>
            </a:extLst>
          </p:cNvPr>
          <p:cNvSpPr>
            <a:spLocks noGrp="1"/>
          </p:cNvSpPr>
          <p:nvPr>
            <p:ph type="body" sz="quarter" idx="49" hasCustomPrompt="1"/>
          </p:nvPr>
        </p:nvSpPr>
        <p:spPr>
          <a:xfrm>
            <a:off x="6538027" y="2617981"/>
            <a:ext cx="1983600" cy="1130400"/>
          </a:xfrm>
          <a:prstGeom prst="can">
            <a:avLst/>
          </a:prstGeom>
          <a:noFill/>
          <a:ln w="22225">
            <a:solidFill>
              <a:srgbClr val="00003E"/>
            </a:solidFill>
          </a:ln>
        </p:spPr>
        <p:txBody>
          <a:bodyPr lIns="0" tIns="144000" rIns="0" bIns="0" anchor="ctr" anchorCtr="1"/>
          <a:lstStyle>
            <a:lvl1pPr marL="0" indent="0" algn="ctr" defTabSz="719999">
              <a:lnSpc>
                <a:spcPct val="80000"/>
              </a:lnSpc>
              <a:spcBef>
                <a:spcPts val="2000"/>
              </a:spcBef>
              <a:buSzTx/>
              <a:buNone/>
              <a:defRPr sz="1400" b="1" i="0">
                <a:solidFill>
                  <a:srgbClr val="00003E"/>
                </a:solidFill>
                <a:latin typeface="LINE Seed JP_OTF Bold" panose="02020500000000000000" pitchFamily="18" charset="-128"/>
                <a:ea typeface="LINE Seed JP_OTF Bold" panose="02020500000000000000" pitchFamily="18" charset="-128"/>
              </a:defRPr>
            </a:lvl1pPr>
          </a:lstStyle>
          <a:p>
            <a:r>
              <a:t>Contents</a:t>
            </a:r>
          </a:p>
        </p:txBody>
      </p:sp>
      <p:sp>
        <p:nvSpPr>
          <p:cNvPr id="13" name="Contents">
            <a:extLst>
              <a:ext uri="{FF2B5EF4-FFF2-40B4-BE49-F238E27FC236}">
                <a16:creationId xmlns:a16="http://schemas.microsoft.com/office/drawing/2014/main" id="{3875CB11-BCE1-14FC-2A4F-A52A5811215B}"/>
              </a:ext>
            </a:extLst>
          </p:cNvPr>
          <p:cNvSpPr>
            <a:spLocks noGrp="1"/>
          </p:cNvSpPr>
          <p:nvPr>
            <p:ph type="body" sz="quarter" idx="50" hasCustomPrompt="1"/>
          </p:nvPr>
        </p:nvSpPr>
        <p:spPr>
          <a:xfrm>
            <a:off x="9376527" y="3429000"/>
            <a:ext cx="1983600" cy="1130400"/>
          </a:xfrm>
          <a:prstGeom prst="can">
            <a:avLst/>
          </a:prstGeom>
          <a:solidFill>
            <a:srgbClr val="00003E"/>
          </a:solidFill>
          <a:ln w="63500">
            <a:noFill/>
          </a:ln>
        </p:spPr>
        <p:txBody>
          <a:bodyPr lIns="0" tIns="144000" rIns="0" bIns="0" anchor="ctr" anchorCtr="1"/>
          <a:lstStyle>
            <a:lvl1pPr marL="0" indent="0" algn="ctr" defTabSz="719999">
              <a:lnSpc>
                <a:spcPct val="80000"/>
              </a:lnSpc>
              <a:spcBef>
                <a:spcPts val="2000"/>
              </a:spcBef>
              <a:buSzTx/>
              <a:buNone/>
              <a:defRPr sz="1400" b="1" i="0">
                <a:solidFill>
                  <a:schemeClr val="bg1"/>
                </a:solidFill>
                <a:latin typeface="LINE Seed JP_OTF Bold" panose="02020500000000000000" pitchFamily="18" charset="-128"/>
                <a:ea typeface="LINE Seed JP_OTF Bold" panose="02020500000000000000" pitchFamily="18" charset="-128"/>
              </a:defRPr>
            </a:lvl1pPr>
          </a:lstStyle>
          <a:p>
            <a:r>
              <a:t>Contents</a:t>
            </a:r>
          </a:p>
        </p:txBody>
      </p:sp>
      <p:sp>
        <p:nvSpPr>
          <p:cNvPr id="14" name="Contents">
            <a:extLst>
              <a:ext uri="{FF2B5EF4-FFF2-40B4-BE49-F238E27FC236}">
                <a16:creationId xmlns:a16="http://schemas.microsoft.com/office/drawing/2014/main" id="{371F9D42-0B36-F0B5-1A9C-E099B13E9329}"/>
              </a:ext>
            </a:extLst>
          </p:cNvPr>
          <p:cNvSpPr>
            <a:spLocks noGrp="1"/>
          </p:cNvSpPr>
          <p:nvPr>
            <p:ph type="body" sz="quarter" idx="51" hasCustomPrompt="1"/>
          </p:nvPr>
        </p:nvSpPr>
        <p:spPr>
          <a:xfrm>
            <a:off x="6538027" y="4329001"/>
            <a:ext cx="1983600" cy="1130400"/>
          </a:xfrm>
          <a:prstGeom prst="can">
            <a:avLst/>
          </a:prstGeom>
          <a:noFill/>
          <a:ln w="22225">
            <a:solidFill>
              <a:srgbClr val="AAAAAA"/>
            </a:solidFill>
          </a:ln>
        </p:spPr>
        <p:txBody>
          <a:bodyPr lIns="0" tIns="144000" rIns="0" bIns="0" anchor="ctr" anchorCtr="1"/>
          <a:lstStyle>
            <a:lvl1pPr marL="0" indent="0" algn="ctr" defTabSz="719999">
              <a:lnSpc>
                <a:spcPct val="80000"/>
              </a:lnSpc>
              <a:spcBef>
                <a:spcPts val="2000"/>
              </a:spcBef>
              <a:buSzTx/>
              <a:buNone/>
              <a:defRPr sz="1400" b="1" i="0">
                <a:solidFill>
                  <a:srgbClr val="AAAAAA"/>
                </a:solidFill>
                <a:latin typeface="LINE Seed JP_OTF Bold" panose="02020500000000000000" pitchFamily="18" charset="-128"/>
                <a:ea typeface="LINE Seed JP_OTF Bold" panose="02020500000000000000" pitchFamily="18" charset="-128"/>
              </a:defRPr>
            </a:lvl1pPr>
          </a:lstStyle>
          <a:p>
            <a:r>
              <a:t>Contents</a:t>
            </a:r>
          </a:p>
        </p:txBody>
      </p:sp>
      <p:sp>
        <p:nvSpPr>
          <p:cNvPr id="16" name="Slide Number Placeholder 2">
            <a:extLst>
              <a:ext uri="{FF2B5EF4-FFF2-40B4-BE49-F238E27FC236}">
                <a16:creationId xmlns:a16="http://schemas.microsoft.com/office/drawing/2014/main" id="{20FA20CF-6CD4-9191-990C-B90C62055D86}"/>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9" name="Text Placeholder 3">
            <a:extLst>
              <a:ext uri="{FF2B5EF4-FFF2-40B4-BE49-F238E27FC236}">
                <a16:creationId xmlns:a16="http://schemas.microsoft.com/office/drawing/2014/main" id="{88A64D1C-5AC3-BDA1-93C5-73B91100A9B5}"/>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4" name="Rounded Rectangle 6">
            <a:extLst>
              <a:ext uri="{FF2B5EF4-FFF2-40B4-BE49-F238E27FC236}">
                <a16:creationId xmlns:a16="http://schemas.microsoft.com/office/drawing/2014/main" id="{9AEF9FA2-AF99-2CDE-E2C6-90CED306EB27}"/>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15" name="직사각형 14">
            <a:extLst>
              <a:ext uri="{FF2B5EF4-FFF2-40B4-BE49-F238E27FC236}">
                <a16:creationId xmlns:a16="http://schemas.microsoft.com/office/drawing/2014/main" id="{C9F25951-14F0-72D6-8B57-22513224540F}"/>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543657421"/>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Flow Chart 2">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FB65E56-18E2-2C0D-C6E9-177AB1E5E87C}"/>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5" name="Text Placeholder 3">
            <a:extLst>
              <a:ext uri="{FF2B5EF4-FFF2-40B4-BE49-F238E27FC236}">
                <a16:creationId xmlns:a16="http://schemas.microsoft.com/office/drawing/2014/main" id="{E5DAC66A-C088-9D44-AF7A-3E6AB4AA3CBB}"/>
              </a:ext>
            </a:extLst>
          </p:cNvPr>
          <p:cNvSpPr>
            <a:spLocks noGrp="1"/>
          </p:cNvSpPr>
          <p:nvPr>
            <p:ph type="body" sz="quarter" idx="11" hasCustomPrompt="1"/>
          </p:nvPr>
        </p:nvSpPr>
        <p:spPr>
          <a:xfrm>
            <a:off x="587375" y="1246059"/>
            <a:ext cx="11017250" cy="226714"/>
          </a:xfrm>
          <a:prstGeom prst="rect">
            <a:avLst/>
          </a:prstGeom>
        </p:spPr>
        <p:txBody>
          <a:bodyPr lIns="0" anchor="ctr" anchorCtr="0"/>
          <a:lstStyle>
            <a:lvl1pPr marL="0" indent="0" algn="ctr">
              <a:buNone/>
              <a:defRPr sz="14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Subtitle</a:t>
            </a:r>
          </a:p>
        </p:txBody>
      </p:sp>
      <p:sp>
        <p:nvSpPr>
          <p:cNvPr id="22" name="直線矢印コネクタ 11">
            <a:extLst>
              <a:ext uri="{FF2B5EF4-FFF2-40B4-BE49-F238E27FC236}">
                <a16:creationId xmlns:a16="http://schemas.microsoft.com/office/drawing/2014/main" id="{07FC3E99-2D25-C8F6-6C15-91B1B2737BB0}"/>
              </a:ext>
            </a:extLst>
          </p:cNvPr>
          <p:cNvSpPr/>
          <p:nvPr userDrawn="1"/>
        </p:nvSpPr>
        <p:spPr>
          <a:xfrm flipV="1">
            <a:off x="5756432" y="3182188"/>
            <a:ext cx="672081" cy="854326"/>
          </a:xfrm>
          <a:prstGeom prst="line">
            <a:avLst/>
          </a:prstGeom>
          <a:ln w="19050">
            <a:solidFill>
              <a:srgbClr val="00003E"/>
            </a:solidFill>
            <a:miter/>
            <a:tailEnd type="triangle"/>
          </a:ln>
        </p:spPr>
        <p:txBody>
          <a:bodyPr tIns="45720" bIns="45720"/>
          <a:lstStyle/>
          <a:p>
            <a:pPr defTabSz="914400">
              <a:lnSpc>
                <a:spcPct val="120000"/>
              </a:lnSpc>
              <a:spcBef>
                <a:spcPts val="700"/>
              </a:spcBef>
              <a:defRPr sz="3600" b="0">
                <a:latin typeface="ヒラギノ角ゴ Pro W3"/>
                <a:ea typeface="ヒラギノ角ゴ Pro W3"/>
                <a:cs typeface="ヒラギノ角ゴ Pro W3"/>
                <a:sym typeface="ヒラギノ角ゴ Pro W3"/>
              </a:defRPr>
            </a:pPr>
            <a:endParaRPr sz="1800"/>
          </a:p>
        </p:txBody>
      </p:sp>
      <p:sp>
        <p:nvSpPr>
          <p:cNvPr id="25" name="直線矢印コネクタ 7">
            <a:extLst>
              <a:ext uri="{FF2B5EF4-FFF2-40B4-BE49-F238E27FC236}">
                <a16:creationId xmlns:a16="http://schemas.microsoft.com/office/drawing/2014/main" id="{2E8A546C-CC40-1243-1300-8605B5EDEDEE}"/>
              </a:ext>
            </a:extLst>
          </p:cNvPr>
          <p:cNvSpPr/>
          <p:nvPr userDrawn="1"/>
        </p:nvSpPr>
        <p:spPr>
          <a:xfrm>
            <a:off x="8607905" y="3189359"/>
            <a:ext cx="686141" cy="851790"/>
          </a:xfrm>
          <a:prstGeom prst="line">
            <a:avLst/>
          </a:prstGeom>
          <a:ln w="19050">
            <a:solidFill>
              <a:srgbClr val="00003E"/>
            </a:solidFill>
            <a:miter/>
            <a:tailEnd type="triangle"/>
          </a:ln>
        </p:spPr>
        <p:txBody>
          <a:bodyPr tIns="45720" bIns="45720"/>
          <a:lstStyle/>
          <a:p>
            <a:pPr defTabSz="914400">
              <a:lnSpc>
                <a:spcPct val="120000"/>
              </a:lnSpc>
              <a:spcBef>
                <a:spcPts val="700"/>
              </a:spcBef>
              <a:defRPr sz="4000" b="0"/>
            </a:pPr>
            <a:endParaRPr sz="2000"/>
          </a:p>
        </p:txBody>
      </p:sp>
      <p:sp>
        <p:nvSpPr>
          <p:cNvPr id="28" name="Contents">
            <a:extLst>
              <a:ext uri="{FF2B5EF4-FFF2-40B4-BE49-F238E27FC236}">
                <a16:creationId xmlns:a16="http://schemas.microsoft.com/office/drawing/2014/main" id="{47E11622-D454-196D-CADC-FB149AB29DE5}"/>
              </a:ext>
            </a:extLst>
          </p:cNvPr>
          <p:cNvSpPr>
            <a:spLocks noGrp="1"/>
          </p:cNvSpPr>
          <p:nvPr>
            <p:ph type="body" sz="quarter" idx="49" hasCustomPrompt="1"/>
          </p:nvPr>
        </p:nvSpPr>
        <p:spPr>
          <a:xfrm>
            <a:off x="9376527" y="3611220"/>
            <a:ext cx="1983600" cy="900000"/>
          </a:xfrm>
          <a:prstGeom prst="rect">
            <a:avLst/>
          </a:prstGeom>
          <a:solidFill>
            <a:srgbClr val="00003E"/>
          </a:solidFill>
          <a:ln w="63500">
            <a:noFill/>
          </a:ln>
        </p:spPr>
        <p:txBody>
          <a:bodyPr lIns="0" tIns="144000" rIns="0" bIns="0" anchor="ctr" anchorCtr="1"/>
          <a:lstStyle>
            <a:lvl1pPr marL="0" indent="0" algn="ctr" defTabSz="719999">
              <a:lnSpc>
                <a:spcPct val="80000"/>
              </a:lnSpc>
              <a:spcBef>
                <a:spcPts val="2000"/>
              </a:spcBef>
              <a:buSzTx/>
              <a:buNone/>
              <a:defRPr sz="1400" b="1" i="0">
                <a:solidFill>
                  <a:schemeClr val="bg1"/>
                </a:solidFill>
                <a:latin typeface="LINE Seed JP_OTF Bold" panose="02020500000000000000" pitchFamily="18" charset="-128"/>
                <a:ea typeface="LINE Seed JP_OTF Bold" panose="02020500000000000000" pitchFamily="18" charset="-128"/>
              </a:defRPr>
            </a:lvl1pPr>
          </a:lstStyle>
          <a:p>
            <a:r>
              <a:t>Contents</a:t>
            </a:r>
          </a:p>
        </p:txBody>
      </p:sp>
      <p:sp>
        <p:nvSpPr>
          <p:cNvPr id="29" name="Contents">
            <a:extLst>
              <a:ext uri="{FF2B5EF4-FFF2-40B4-BE49-F238E27FC236}">
                <a16:creationId xmlns:a16="http://schemas.microsoft.com/office/drawing/2014/main" id="{53150FAC-13FC-6C4F-AA50-671A36276BF2}"/>
              </a:ext>
            </a:extLst>
          </p:cNvPr>
          <p:cNvSpPr>
            <a:spLocks noGrp="1"/>
          </p:cNvSpPr>
          <p:nvPr>
            <p:ph type="body" sz="quarter" idx="50" hasCustomPrompt="1"/>
          </p:nvPr>
        </p:nvSpPr>
        <p:spPr>
          <a:xfrm>
            <a:off x="6538027" y="2747410"/>
            <a:ext cx="1983600" cy="900000"/>
          </a:xfrm>
          <a:prstGeom prst="rect">
            <a:avLst/>
          </a:prstGeom>
          <a:noFill/>
          <a:ln w="22225">
            <a:solidFill>
              <a:srgbClr val="00003E"/>
            </a:solidFill>
          </a:ln>
        </p:spPr>
        <p:txBody>
          <a:bodyPr lIns="0" tIns="144000" rIns="0" bIns="0" anchor="ctr" anchorCtr="1"/>
          <a:lstStyle>
            <a:lvl1pPr marL="0" indent="0" algn="ctr" defTabSz="719999">
              <a:lnSpc>
                <a:spcPct val="80000"/>
              </a:lnSpc>
              <a:spcBef>
                <a:spcPts val="2000"/>
              </a:spcBef>
              <a:buSzTx/>
              <a:buNone/>
              <a:defRPr sz="1400" b="1" i="0">
                <a:solidFill>
                  <a:srgbClr val="00003E"/>
                </a:solidFill>
                <a:latin typeface="LINE Seed JP_OTF Bold" panose="02020500000000000000" pitchFamily="18" charset="-128"/>
                <a:ea typeface="LINE Seed JP_OTF Bold" panose="02020500000000000000" pitchFamily="18" charset="-128"/>
              </a:defRPr>
            </a:lvl1pPr>
          </a:lstStyle>
          <a:p>
            <a:r>
              <a:t>Contents</a:t>
            </a:r>
          </a:p>
        </p:txBody>
      </p:sp>
      <p:sp>
        <p:nvSpPr>
          <p:cNvPr id="32" name="Slide Number Placeholder 2">
            <a:extLst>
              <a:ext uri="{FF2B5EF4-FFF2-40B4-BE49-F238E27FC236}">
                <a16:creationId xmlns:a16="http://schemas.microsoft.com/office/drawing/2014/main" id="{5066CA86-3297-DCB0-B67D-D64ED66C19B8}"/>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34" name="Text Placeholder 3">
            <a:extLst>
              <a:ext uri="{FF2B5EF4-FFF2-40B4-BE49-F238E27FC236}">
                <a16:creationId xmlns:a16="http://schemas.microsoft.com/office/drawing/2014/main" id="{EC07A5A5-4983-6AC5-EA8F-1D317FC2C62E}"/>
              </a:ext>
            </a:extLst>
          </p:cNvPr>
          <p:cNvSpPr>
            <a:spLocks noGrp="1"/>
          </p:cNvSpPr>
          <p:nvPr>
            <p:ph type="body" sz="quarter" idx="10" hasCustomPrompt="1"/>
          </p:nvPr>
        </p:nvSpPr>
        <p:spPr>
          <a:xfrm>
            <a:off x="587375" y="584200"/>
            <a:ext cx="11017250" cy="495517"/>
          </a:xfrm>
          <a:prstGeom prst="rect">
            <a:avLst/>
          </a:prstGeom>
        </p:spPr>
        <p:txBody>
          <a:bodyPr lIns="0" tIns="36000" rIns="0" bIns="0"/>
          <a:lstStyle>
            <a:lvl1pPr marL="0" indent="0" algn="ctr">
              <a:buNone/>
              <a:defRPr sz="35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JP"/>
              <a:t>Title</a:t>
            </a:r>
          </a:p>
        </p:txBody>
      </p:sp>
      <p:sp>
        <p:nvSpPr>
          <p:cNvPr id="2" name="Rounded Rectangle 6">
            <a:extLst>
              <a:ext uri="{FF2B5EF4-FFF2-40B4-BE49-F238E27FC236}">
                <a16:creationId xmlns:a16="http://schemas.microsoft.com/office/drawing/2014/main" id="{784CF653-77CC-667D-F21D-CC6F3FDCE4FE}"/>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40BC2F91-CCCE-4F2A-FF62-C800ACDCA09E}"/>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
        <p:nvSpPr>
          <p:cNvPr id="6" name="直線矢印コネクタ 7">
            <a:extLst>
              <a:ext uri="{FF2B5EF4-FFF2-40B4-BE49-F238E27FC236}">
                <a16:creationId xmlns:a16="http://schemas.microsoft.com/office/drawing/2014/main" id="{5FEC9A53-30B2-97AC-2228-A53798A8E14F}"/>
              </a:ext>
            </a:extLst>
          </p:cNvPr>
          <p:cNvSpPr/>
          <p:nvPr userDrawn="1"/>
        </p:nvSpPr>
        <p:spPr>
          <a:xfrm flipV="1">
            <a:off x="8587194" y="4045294"/>
            <a:ext cx="706852" cy="886688"/>
          </a:xfrm>
          <a:prstGeom prst="line">
            <a:avLst/>
          </a:prstGeom>
          <a:ln w="19050">
            <a:solidFill>
              <a:srgbClr val="AAAAAA"/>
            </a:solidFill>
            <a:miter/>
            <a:tailEnd type="triangle"/>
          </a:ln>
        </p:spPr>
        <p:txBody>
          <a:bodyPr tIns="45720" bIns="45720"/>
          <a:lstStyle/>
          <a:p>
            <a:pPr defTabSz="914400">
              <a:lnSpc>
                <a:spcPct val="120000"/>
              </a:lnSpc>
              <a:spcBef>
                <a:spcPts val="700"/>
              </a:spcBef>
              <a:defRPr sz="4000" b="0"/>
            </a:pPr>
            <a:endParaRPr sz="2000"/>
          </a:p>
        </p:txBody>
      </p:sp>
      <p:sp>
        <p:nvSpPr>
          <p:cNvPr id="7" name="直線矢印コネクタ 11">
            <a:extLst>
              <a:ext uri="{FF2B5EF4-FFF2-40B4-BE49-F238E27FC236}">
                <a16:creationId xmlns:a16="http://schemas.microsoft.com/office/drawing/2014/main" id="{44A4677E-DE26-8F77-C9C2-38DBDB47A5E3}"/>
              </a:ext>
            </a:extLst>
          </p:cNvPr>
          <p:cNvSpPr/>
          <p:nvPr userDrawn="1"/>
        </p:nvSpPr>
        <p:spPr>
          <a:xfrm>
            <a:off x="5756537" y="4051660"/>
            <a:ext cx="671975" cy="885951"/>
          </a:xfrm>
          <a:prstGeom prst="line">
            <a:avLst/>
          </a:prstGeom>
          <a:ln w="19050">
            <a:solidFill>
              <a:srgbClr val="AAAAAA"/>
            </a:solidFill>
            <a:miter/>
            <a:tailEnd type="triangle"/>
          </a:ln>
        </p:spPr>
        <p:txBody>
          <a:bodyPr tIns="45720" bIns="45720"/>
          <a:lstStyle/>
          <a:p>
            <a:pPr defTabSz="914400">
              <a:lnSpc>
                <a:spcPct val="120000"/>
              </a:lnSpc>
              <a:spcBef>
                <a:spcPts val="700"/>
              </a:spcBef>
              <a:defRPr sz="3600" b="0">
                <a:latin typeface="ヒラギノ角ゴ Pro W3"/>
                <a:ea typeface="ヒラギノ角ゴ Pro W3"/>
                <a:cs typeface="ヒラギノ角ゴ Pro W3"/>
                <a:sym typeface="ヒラギノ角ゴ Pro W3"/>
              </a:defRPr>
            </a:pPr>
            <a:endParaRPr sz="1800"/>
          </a:p>
        </p:txBody>
      </p:sp>
      <p:sp>
        <p:nvSpPr>
          <p:cNvPr id="8" name="線">
            <a:extLst>
              <a:ext uri="{FF2B5EF4-FFF2-40B4-BE49-F238E27FC236}">
                <a16:creationId xmlns:a16="http://schemas.microsoft.com/office/drawing/2014/main" id="{9CCA0955-E7A2-97B9-5B7C-6506B0DFC2AB}"/>
              </a:ext>
            </a:extLst>
          </p:cNvPr>
          <p:cNvSpPr/>
          <p:nvPr userDrawn="1"/>
        </p:nvSpPr>
        <p:spPr>
          <a:xfrm>
            <a:off x="2899542" y="4062416"/>
            <a:ext cx="698400" cy="0"/>
          </a:xfrm>
          <a:prstGeom prst="line">
            <a:avLst/>
          </a:prstGeom>
          <a:ln w="19050">
            <a:solidFill>
              <a:srgbClr val="AAAAAA"/>
            </a:solidFill>
            <a:miter/>
            <a:headEnd w="lg" len="med"/>
            <a:tailEnd type="triangle" w="med" len="med"/>
          </a:ln>
        </p:spPr>
        <p:txBody>
          <a:bodyPr lIns="50800" tIns="50800" rIns="50800" bIns="50800" anchor="ctr"/>
          <a:lstStyle/>
          <a:p>
            <a:pPr algn="ctr">
              <a:defRPr sz="3200" b="0">
                <a:latin typeface="Helvetica Neue Medium"/>
                <a:ea typeface="Helvetica Neue Medium"/>
                <a:cs typeface="Helvetica Neue Medium"/>
                <a:sym typeface="Helvetica Neue Medium"/>
              </a:defRPr>
            </a:pPr>
            <a:endParaRPr/>
          </a:p>
        </p:txBody>
      </p:sp>
      <p:sp>
        <p:nvSpPr>
          <p:cNvPr id="9" name="Contents">
            <a:extLst>
              <a:ext uri="{FF2B5EF4-FFF2-40B4-BE49-F238E27FC236}">
                <a16:creationId xmlns:a16="http://schemas.microsoft.com/office/drawing/2014/main" id="{69018B1C-D613-A8FB-F4A9-2482A028E0F1}"/>
              </a:ext>
            </a:extLst>
          </p:cNvPr>
          <p:cNvSpPr>
            <a:spLocks noGrp="1"/>
          </p:cNvSpPr>
          <p:nvPr>
            <p:ph type="body" sz="quarter" idx="48" hasCustomPrompt="1"/>
          </p:nvPr>
        </p:nvSpPr>
        <p:spPr>
          <a:xfrm>
            <a:off x="3689320" y="3611220"/>
            <a:ext cx="1983600" cy="900000"/>
          </a:xfrm>
          <a:prstGeom prst="rect">
            <a:avLst/>
          </a:prstGeom>
          <a:solidFill>
            <a:srgbClr val="AAAAAA"/>
          </a:solidFill>
          <a:ln w="63500">
            <a:noFill/>
          </a:ln>
        </p:spPr>
        <p:txBody>
          <a:bodyPr lIns="0" tIns="144000" rIns="0" bIns="0" anchor="ctr" anchorCtr="1"/>
          <a:lstStyle>
            <a:lvl1pPr marL="0" indent="0" algn="ctr" defTabSz="719999">
              <a:lnSpc>
                <a:spcPct val="80000"/>
              </a:lnSpc>
              <a:spcBef>
                <a:spcPts val="2000"/>
              </a:spcBef>
              <a:buSzTx/>
              <a:buNone/>
              <a:defRPr sz="1400" b="1" i="0">
                <a:solidFill>
                  <a:schemeClr val="bg1"/>
                </a:solidFill>
                <a:latin typeface="LINE Seed JP_OTF Bold" panose="02020500000000000000" pitchFamily="18" charset="-128"/>
                <a:ea typeface="LINE Seed JP_OTF Bold" panose="02020500000000000000" pitchFamily="18" charset="-128"/>
              </a:defRPr>
            </a:lvl1pPr>
          </a:lstStyle>
          <a:p>
            <a:r>
              <a:t>Contents</a:t>
            </a:r>
          </a:p>
        </p:txBody>
      </p:sp>
      <p:sp>
        <p:nvSpPr>
          <p:cNvPr id="10" name="Contents">
            <a:extLst>
              <a:ext uri="{FF2B5EF4-FFF2-40B4-BE49-F238E27FC236}">
                <a16:creationId xmlns:a16="http://schemas.microsoft.com/office/drawing/2014/main" id="{A007667C-7672-0D8A-EEF4-665640B27809}"/>
              </a:ext>
            </a:extLst>
          </p:cNvPr>
          <p:cNvSpPr>
            <a:spLocks noGrp="1"/>
          </p:cNvSpPr>
          <p:nvPr>
            <p:ph type="body" sz="quarter" idx="51" hasCustomPrompt="1"/>
          </p:nvPr>
        </p:nvSpPr>
        <p:spPr>
          <a:xfrm>
            <a:off x="6538027" y="4492993"/>
            <a:ext cx="1983600" cy="900000"/>
          </a:xfrm>
          <a:prstGeom prst="rect">
            <a:avLst/>
          </a:prstGeom>
          <a:noFill/>
          <a:ln w="22225">
            <a:solidFill>
              <a:srgbClr val="AAAAAA"/>
            </a:solidFill>
          </a:ln>
        </p:spPr>
        <p:txBody>
          <a:bodyPr lIns="0" tIns="144000" rIns="0" bIns="0" anchor="ctr" anchorCtr="1"/>
          <a:lstStyle>
            <a:lvl1pPr marL="0" indent="0" algn="ctr" defTabSz="719999">
              <a:lnSpc>
                <a:spcPct val="80000"/>
              </a:lnSpc>
              <a:spcBef>
                <a:spcPts val="2000"/>
              </a:spcBef>
              <a:buSzTx/>
              <a:buNone/>
              <a:defRPr sz="1400" b="1" i="0">
                <a:solidFill>
                  <a:srgbClr val="AAAAAA"/>
                </a:solidFill>
                <a:latin typeface="LINE Seed JP_OTF Bold" panose="02020500000000000000" pitchFamily="18" charset="-128"/>
                <a:ea typeface="LINE Seed JP_OTF Bold" panose="02020500000000000000" pitchFamily="18" charset="-128"/>
              </a:defRPr>
            </a:lvl1pPr>
          </a:lstStyle>
          <a:p>
            <a:r>
              <a:t>Contents</a:t>
            </a:r>
          </a:p>
        </p:txBody>
      </p:sp>
      <p:sp>
        <p:nvSpPr>
          <p:cNvPr id="11" name="Contents">
            <a:extLst>
              <a:ext uri="{FF2B5EF4-FFF2-40B4-BE49-F238E27FC236}">
                <a16:creationId xmlns:a16="http://schemas.microsoft.com/office/drawing/2014/main" id="{9E4E6A04-23D3-8970-BCFF-12D0A999FB7D}"/>
              </a:ext>
            </a:extLst>
          </p:cNvPr>
          <p:cNvSpPr>
            <a:spLocks noGrp="1"/>
          </p:cNvSpPr>
          <p:nvPr>
            <p:ph type="body" sz="quarter" idx="47" hasCustomPrompt="1"/>
          </p:nvPr>
        </p:nvSpPr>
        <p:spPr>
          <a:xfrm>
            <a:off x="839525" y="3611220"/>
            <a:ext cx="1983600" cy="900000"/>
          </a:xfrm>
          <a:prstGeom prst="rect">
            <a:avLst/>
          </a:prstGeom>
          <a:solidFill>
            <a:srgbClr val="AAAAAA"/>
          </a:solidFill>
          <a:ln w="63500">
            <a:noFill/>
          </a:ln>
        </p:spPr>
        <p:txBody>
          <a:bodyPr lIns="0" tIns="144000" rIns="0" bIns="0" anchor="ctr" anchorCtr="1"/>
          <a:lstStyle>
            <a:lvl1pPr marL="0" indent="0" algn="ctr" defTabSz="719999">
              <a:lnSpc>
                <a:spcPct val="80000"/>
              </a:lnSpc>
              <a:spcBef>
                <a:spcPts val="2000"/>
              </a:spcBef>
              <a:buSzTx/>
              <a:buNone/>
              <a:defRPr sz="1400" b="1" i="0">
                <a:solidFill>
                  <a:schemeClr val="bg1"/>
                </a:solidFill>
                <a:latin typeface="LINE Seed JP_OTF Bold" panose="02020500000000000000" pitchFamily="18" charset="-128"/>
                <a:ea typeface="LINE Seed JP_OTF Bold" panose="02020500000000000000" pitchFamily="18" charset="-128"/>
              </a:defRPr>
            </a:lvl1pPr>
          </a:lstStyle>
          <a:p>
            <a:r>
              <a:t>Contents</a:t>
            </a:r>
          </a:p>
        </p:txBody>
      </p:sp>
    </p:spTree>
    <p:extLst>
      <p:ext uri="{BB962C8B-B14F-4D97-AF65-F5344CB8AC3E}">
        <p14:creationId xmlns:p14="http://schemas.microsoft.com/office/powerpoint/2010/main" val="13883254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Reference 1">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CBB7CC1-8B30-8663-13D4-F465FF86F28A}"/>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12" name="Text Placeholder 3">
            <a:extLst>
              <a:ext uri="{FF2B5EF4-FFF2-40B4-BE49-F238E27FC236}">
                <a16:creationId xmlns:a16="http://schemas.microsoft.com/office/drawing/2014/main" id="{F2C86C10-741D-E61F-CCE0-A106805162D0}"/>
              </a:ext>
            </a:extLst>
          </p:cNvPr>
          <p:cNvSpPr>
            <a:spLocks noGrp="1"/>
          </p:cNvSpPr>
          <p:nvPr>
            <p:ph type="body" sz="quarter" idx="46" hasCustomPrompt="1"/>
          </p:nvPr>
        </p:nvSpPr>
        <p:spPr>
          <a:xfrm>
            <a:off x="587375" y="585813"/>
            <a:ext cx="11017250" cy="319960"/>
          </a:xfrm>
          <a:prstGeom prst="rect">
            <a:avLst/>
          </a:prstGeom>
        </p:spPr>
        <p:txBody>
          <a:bodyPr lIns="0" tIns="36000" rIns="0" bIns="0"/>
          <a:lstStyle>
            <a:lvl1pPr marL="0" indent="0">
              <a:buNone/>
              <a:defRPr sz="22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US"/>
              <a:t>Reference </a:t>
            </a:r>
            <a:endParaRPr lang="en-JP"/>
          </a:p>
        </p:txBody>
      </p:sp>
      <p:sp>
        <p:nvSpPr>
          <p:cNvPr id="13" name="Text Placeholder 3">
            <a:extLst>
              <a:ext uri="{FF2B5EF4-FFF2-40B4-BE49-F238E27FC236}">
                <a16:creationId xmlns:a16="http://schemas.microsoft.com/office/drawing/2014/main" id="{9BF34FCB-6647-C69D-FA6D-5EB65DFFBC08}"/>
              </a:ext>
            </a:extLst>
          </p:cNvPr>
          <p:cNvSpPr>
            <a:spLocks noGrp="1"/>
          </p:cNvSpPr>
          <p:nvPr>
            <p:ph type="body" sz="quarter" idx="11" hasCustomPrompt="1"/>
          </p:nvPr>
        </p:nvSpPr>
        <p:spPr>
          <a:xfrm>
            <a:off x="587375" y="1381100"/>
            <a:ext cx="11017250"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 </a:t>
            </a:r>
          </a:p>
        </p:txBody>
      </p:sp>
      <p:sp>
        <p:nvSpPr>
          <p:cNvPr id="14" name="Text Placeholder 3">
            <a:extLst>
              <a:ext uri="{FF2B5EF4-FFF2-40B4-BE49-F238E27FC236}">
                <a16:creationId xmlns:a16="http://schemas.microsoft.com/office/drawing/2014/main" id="{18083541-A6AF-D2AC-7216-3DFB1E898744}"/>
              </a:ext>
            </a:extLst>
          </p:cNvPr>
          <p:cNvSpPr>
            <a:spLocks noGrp="1"/>
          </p:cNvSpPr>
          <p:nvPr>
            <p:ph type="body" sz="quarter" idx="12" hasCustomPrompt="1"/>
          </p:nvPr>
        </p:nvSpPr>
        <p:spPr>
          <a:xfrm>
            <a:off x="587375" y="1794650"/>
            <a:ext cx="11017250"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 16pt</a:t>
            </a:r>
            <a:endParaRPr lang="en-JP"/>
          </a:p>
        </p:txBody>
      </p:sp>
      <p:sp>
        <p:nvSpPr>
          <p:cNvPr id="15" name="Text Placeholder 3">
            <a:extLst>
              <a:ext uri="{FF2B5EF4-FFF2-40B4-BE49-F238E27FC236}">
                <a16:creationId xmlns:a16="http://schemas.microsoft.com/office/drawing/2014/main" id="{21D01D04-3982-B704-B524-0F890266479D}"/>
              </a:ext>
            </a:extLst>
          </p:cNvPr>
          <p:cNvSpPr>
            <a:spLocks noGrp="1"/>
          </p:cNvSpPr>
          <p:nvPr>
            <p:ph type="body" sz="quarter" idx="13" hasCustomPrompt="1"/>
          </p:nvPr>
        </p:nvSpPr>
        <p:spPr>
          <a:xfrm>
            <a:off x="587375" y="2667640"/>
            <a:ext cx="11017250"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 </a:t>
            </a:r>
          </a:p>
        </p:txBody>
      </p:sp>
      <p:sp>
        <p:nvSpPr>
          <p:cNvPr id="16" name="Text Placeholder 3">
            <a:extLst>
              <a:ext uri="{FF2B5EF4-FFF2-40B4-BE49-F238E27FC236}">
                <a16:creationId xmlns:a16="http://schemas.microsoft.com/office/drawing/2014/main" id="{7CDFB22A-2F2D-5CB2-5CF6-5C36EE10DED8}"/>
              </a:ext>
            </a:extLst>
          </p:cNvPr>
          <p:cNvSpPr>
            <a:spLocks noGrp="1"/>
          </p:cNvSpPr>
          <p:nvPr>
            <p:ph type="body" sz="quarter" idx="14" hasCustomPrompt="1"/>
          </p:nvPr>
        </p:nvSpPr>
        <p:spPr>
          <a:xfrm>
            <a:off x="587375" y="3081190"/>
            <a:ext cx="11017250"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 16pt</a:t>
            </a:r>
            <a:endParaRPr lang="en-JP"/>
          </a:p>
        </p:txBody>
      </p:sp>
      <p:sp>
        <p:nvSpPr>
          <p:cNvPr id="17" name="Text Placeholder 3">
            <a:extLst>
              <a:ext uri="{FF2B5EF4-FFF2-40B4-BE49-F238E27FC236}">
                <a16:creationId xmlns:a16="http://schemas.microsoft.com/office/drawing/2014/main" id="{2D0C0C82-4B5D-3B9F-6FE1-31FCF5C865FA}"/>
              </a:ext>
            </a:extLst>
          </p:cNvPr>
          <p:cNvSpPr>
            <a:spLocks noGrp="1"/>
          </p:cNvSpPr>
          <p:nvPr>
            <p:ph type="body" sz="quarter" idx="15" hasCustomPrompt="1"/>
          </p:nvPr>
        </p:nvSpPr>
        <p:spPr>
          <a:xfrm>
            <a:off x="587375" y="3932915"/>
            <a:ext cx="11017250"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 </a:t>
            </a:r>
          </a:p>
        </p:txBody>
      </p:sp>
      <p:sp>
        <p:nvSpPr>
          <p:cNvPr id="18" name="Text Placeholder 3">
            <a:extLst>
              <a:ext uri="{FF2B5EF4-FFF2-40B4-BE49-F238E27FC236}">
                <a16:creationId xmlns:a16="http://schemas.microsoft.com/office/drawing/2014/main" id="{DDB81E20-D727-0285-D12E-E69D572F736F}"/>
              </a:ext>
            </a:extLst>
          </p:cNvPr>
          <p:cNvSpPr>
            <a:spLocks noGrp="1"/>
          </p:cNvSpPr>
          <p:nvPr>
            <p:ph type="body" sz="quarter" idx="16" hasCustomPrompt="1"/>
          </p:nvPr>
        </p:nvSpPr>
        <p:spPr>
          <a:xfrm>
            <a:off x="587375" y="4346465"/>
            <a:ext cx="11017250"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 16pt</a:t>
            </a:r>
            <a:endParaRPr lang="en-JP"/>
          </a:p>
        </p:txBody>
      </p:sp>
      <p:sp>
        <p:nvSpPr>
          <p:cNvPr id="19" name="Text Placeholder 3">
            <a:extLst>
              <a:ext uri="{FF2B5EF4-FFF2-40B4-BE49-F238E27FC236}">
                <a16:creationId xmlns:a16="http://schemas.microsoft.com/office/drawing/2014/main" id="{89A68BCB-D144-804F-92F9-A950BE465AF0}"/>
              </a:ext>
            </a:extLst>
          </p:cNvPr>
          <p:cNvSpPr>
            <a:spLocks noGrp="1"/>
          </p:cNvSpPr>
          <p:nvPr>
            <p:ph type="body" sz="quarter" idx="17" hasCustomPrompt="1"/>
          </p:nvPr>
        </p:nvSpPr>
        <p:spPr>
          <a:xfrm>
            <a:off x="587375" y="5208822"/>
            <a:ext cx="11017250"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 </a:t>
            </a:r>
          </a:p>
        </p:txBody>
      </p:sp>
      <p:sp>
        <p:nvSpPr>
          <p:cNvPr id="20" name="Text Placeholder 3">
            <a:extLst>
              <a:ext uri="{FF2B5EF4-FFF2-40B4-BE49-F238E27FC236}">
                <a16:creationId xmlns:a16="http://schemas.microsoft.com/office/drawing/2014/main" id="{5089206E-224A-A452-11EF-10AE96545350}"/>
              </a:ext>
            </a:extLst>
          </p:cNvPr>
          <p:cNvSpPr>
            <a:spLocks noGrp="1"/>
          </p:cNvSpPr>
          <p:nvPr>
            <p:ph type="body" sz="quarter" idx="18" hasCustomPrompt="1"/>
          </p:nvPr>
        </p:nvSpPr>
        <p:spPr>
          <a:xfrm>
            <a:off x="587375" y="5622372"/>
            <a:ext cx="11017250"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 16pt</a:t>
            </a:r>
            <a:endParaRPr lang="en-JP"/>
          </a:p>
        </p:txBody>
      </p:sp>
      <p:sp>
        <p:nvSpPr>
          <p:cNvPr id="7" name="Slide Number Placeholder 2">
            <a:extLst>
              <a:ext uri="{FF2B5EF4-FFF2-40B4-BE49-F238E27FC236}">
                <a16:creationId xmlns:a16="http://schemas.microsoft.com/office/drawing/2014/main" id="{25791106-6087-02F9-7C19-4244E5D8A54D}"/>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2" name="Rounded Rectangle 6">
            <a:extLst>
              <a:ext uri="{FF2B5EF4-FFF2-40B4-BE49-F238E27FC236}">
                <a16:creationId xmlns:a16="http://schemas.microsoft.com/office/drawing/2014/main" id="{2BE8D5E5-85D5-C835-8298-25CB563D9C9D}"/>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ED5F63B4-80F7-04E8-B42C-E91DB2FA1D6B}"/>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136666794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Reference 2">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803CF68-976D-F8CE-5DCC-C3458E7CEBD2}"/>
              </a:ext>
            </a:extLst>
          </p:cNvPr>
          <p:cNvPicPr>
            <a:picLocks noChangeAspect="1"/>
          </p:cNvPicPr>
          <p:nvPr userDrawn="1"/>
        </p:nvPicPr>
        <p:blipFill>
          <a:blip r:embed="rId2"/>
          <a:stretch>
            <a:fillRect/>
          </a:stretch>
        </p:blipFill>
        <p:spPr>
          <a:xfrm>
            <a:off x="8572500" y="1"/>
            <a:ext cx="3619500" cy="6858000"/>
          </a:xfrm>
          <a:prstGeom prst="rect">
            <a:avLst/>
          </a:prstGeom>
        </p:spPr>
      </p:pic>
      <p:sp>
        <p:nvSpPr>
          <p:cNvPr id="21" name="Text Placeholder 3">
            <a:extLst>
              <a:ext uri="{FF2B5EF4-FFF2-40B4-BE49-F238E27FC236}">
                <a16:creationId xmlns:a16="http://schemas.microsoft.com/office/drawing/2014/main" id="{7343D788-3622-D1B0-31E8-6F2F18634350}"/>
              </a:ext>
            </a:extLst>
          </p:cNvPr>
          <p:cNvSpPr>
            <a:spLocks noGrp="1"/>
          </p:cNvSpPr>
          <p:nvPr>
            <p:ph type="body" sz="quarter" idx="11" hasCustomPrompt="1"/>
          </p:nvPr>
        </p:nvSpPr>
        <p:spPr>
          <a:xfrm>
            <a:off x="587375" y="1381100"/>
            <a:ext cx="5292602"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a:t>
            </a:r>
          </a:p>
        </p:txBody>
      </p:sp>
      <p:sp>
        <p:nvSpPr>
          <p:cNvPr id="22" name="Text Placeholder 3">
            <a:extLst>
              <a:ext uri="{FF2B5EF4-FFF2-40B4-BE49-F238E27FC236}">
                <a16:creationId xmlns:a16="http://schemas.microsoft.com/office/drawing/2014/main" id="{7BE7BA62-F999-9AF2-A73C-9DDE877B479E}"/>
              </a:ext>
            </a:extLst>
          </p:cNvPr>
          <p:cNvSpPr>
            <a:spLocks noGrp="1"/>
          </p:cNvSpPr>
          <p:nvPr>
            <p:ph type="body" sz="quarter" idx="12" hasCustomPrompt="1"/>
          </p:nvPr>
        </p:nvSpPr>
        <p:spPr>
          <a:xfrm>
            <a:off x="587375" y="1794650"/>
            <a:ext cx="5292602"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 16pt</a:t>
            </a:r>
            <a:endParaRPr lang="en-JP"/>
          </a:p>
        </p:txBody>
      </p:sp>
      <p:sp>
        <p:nvSpPr>
          <p:cNvPr id="23" name="Text Placeholder 3">
            <a:extLst>
              <a:ext uri="{FF2B5EF4-FFF2-40B4-BE49-F238E27FC236}">
                <a16:creationId xmlns:a16="http://schemas.microsoft.com/office/drawing/2014/main" id="{93828E1F-5EAC-8C1A-F401-F2798BA6403B}"/>
              </a:ext>
            </a:extLst>
          </p:cNvPr>
          <p:cNvSpPr>
            <a:spLocks noGrp="1"/>
          </p:cNvSpPr>
          <p:nvPr>
            <p:ph type="body" sz="quarter" idx="13" hasCustomPrompt="1"/>
          </p:nvPr>
        </p:nvSpPr>
        <p:spPr>
          <a:xfrm>
            <a:off x="587375" y="2667640"/>
            <a:ext cx="5292602"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a:t>
            </a:r>
          </a:p>
        </p:txBody>
      </p:sp>
      <p:sp>
        <p:nvSpPr>
          <p:cNvPr id="24" name="Text Placeholder 3">
            <a:extLst>
              <a:ext uri="{FF2B5EF4-FFF2-40B4-BE49-F238E27FC236}">
                <a16:creationId xmlns:a16="http://schemas.microsoft.com/office/drawing/2014/main" id="{6F3F652E-0333-92D2-53DF-E59164C9DD84}"/>
              </a:ext>
            </a:extLst>
          </p:cNvPr>
          <p:cNvSpPr>
            <a:spLocks noGrp="1"/>
          </p:cNvSpPr>
          <p:nvPr>
            <p:ph type="body" sz="quarter" idx="14" hasCustomPrompt="1"/>
          </p:nvPr>
        </p:nvSpPr>
        <p:spPr>
          <a:xfrm>
            <a:off x="587375" y="3081190"/>
            <a:ext cx="5292602"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a:t>
            </a:r>
            <a:r>
              <a:rPr lang="en-US" b="0" i="0">
                <a:latin typeface="LINE Seed JP_OTF Regular" panose="02020500000000000000" pitchFamily="18" charset="-128"/>
                <a:ea typeface="LINE Seed JP_OTF Regular" panose="02020500000000000000" pitchFamily="18" charset="-128"/>
              </a:rPr>
              <a:t> </a:t>
            </a:r>
            <a:r>
              <a:rPr lang="en-JP" b="0" i="0">
                <a:latin typeface="LINE Seed JP_OTF Regular" panose="02020500000000000000" pitchFamily="18" charset="-128"/>
                <a:ea typeface="LINE Seed JP_OTF Regular" panose="02020500000000000000" pitchFamily="18" charset="-128"/>
              </a:rPr>
              <a:t>16pt</a:t>
            </a:r>
            <a:endParaRPr lang="en-JP"/>
          </a:p>
        </p:txBody>
      </p:sp>
      <p:sp>
        <p:nvSpPr>
          <p:cNvPr id="25" name="Text Placeholder 3">
            <a:extLst>
              <a:ext uri="{FF2B5EF4-FFF2-40B4-BE49-F238E27FC236}">
                <a16:creationId xmlns:a16="http://schemas.microsoft.com/office/drawing/2014/main" id="{28E4C323-DA5E-3701-4682-60151BBC4FE1}"/>
              </a:ext>
            </a:extLst>
          </p:cNvPr>
          <p:cNvSpPr>
            <a:spLocks noGrp="1"/>
          </p:cNvSpPr>
          <p:nvPr>
            <p:ph type="body" sz="quarter" idx="15" hasCustomPrompt="1"/>
          </p:nvPr>
        </p:nvSpPr>
        <p:spPr>
          <a:xfrm>
            <a:off x="587375" y="3932915"/>
            <a:ext cx="5292602"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 </a:t>
            </a:r>
          </a:p>
        </p:txBody>
      </p:sp>
      <p:sp>
        <p:nvSpPr>
          <p:cNvPr id="26" name="Text Placeholder 3">
            <a:extLst>
              <a:ext uri="{FF2B5EF4-FFF2-40B4-BE49-F238E27FC236}">
                <a16:creationId xmlns:a16="http://schemas.microsoft.com/office/drawing/2014/main" id="{4819704C-D59D-018A-A603-77378495291A}"/>
              </a:ext>
            </a:extLst>
          </p:cNvPr>
          <p:cNvSpPr>
            <a:spLocks noGrp="1"/>
          </p:cNvSpPr>
          <p:nvPr>
            <p:ph type="body" sz="quarter" idx="16" hasCustomPrompt="1"/>
          </p:nvPr>
        </p:nvSpPr>
        <p:spPr>
          <a:xfrm>
            <a:off x="587375" y="4346465"/>
            <a:ext cx="5292602"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 16pt</a:t>
            </a:r>
            <a:endParaRPr lang="en-JP"/>
          </a:p>
        </p:txBody>
      </p:sp>
      <p:sp>
        <p:nvSpPr>
          <p:cNvPr id="27" name="Text Placeholder 3">
            <a:extLst>
              <a:ext uri="{FF2B5EF4-FFF2-40B4-BE49-F238E27FC236}">
                <a16:creationId xmlns:a16="http://schemas.microsoft.com/office/drawing/2014/main" id="{2C75D1A5-0DAB-8478-5DED-F653947CA194}"/>
              </a:ext>
            </a:extLst>
          </p:cNvPr>
          <p:cNvSpPr>
            <a:spLocks noGrp="1"/>
          </p:cNvSpPr>
          <p:nvPr>
            <p:ph type="body" sz="quarter" idx="17" hasCustomPrompt="1"/>
          </p:nvPr>
        </p:nvSpPr>
        <p:spPr>
          <a:xfrm>
            <a:off x="587375" y="5208822"/>
            <a:ext cx="5292602"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 </a:t>
            </a:r>
          </a:p>
        </p:txBody>
      </p:sp>
      <p:sp>
        <p:nvSpPr>
          <p:cNvPr id="28" name="Text Placeholder 3">
            <a:extLst>
              <a:ext uri="{FF2B5EF4-FFF2-40B4-BE49-F238E27FC236}">
                <a16:creationId xmlns:a16="http://schemas.microsoft.com/office/drawing/2014/main" id="{12C7BB5B-A8EA-2582-EA6A-A557C9B156B7}"/>
              </a:ext>
            </a:extLst>
          </p:cNvPr>
          <p:cNvSpPr>
            <a:spLocks noGrp="1"/>
          </p:cNvSpPr>
          <p:nvPr>
            <p:ph type="body" sz="quarter" idx="18" hasCustomPrompt="1"/>
          </p:nvPr>
        </p:nvSpPr>
        <p:spPr>
          <a:xfrm>
            <a:off x="587375" y="5622372"/>
            <a:ext cx="5292602"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 16pt</a:t>
            </a:r>
            <a:endParaRPr lang="en-JP"/>
          </a:p>
        </p:txBody>
      </p:sp>
      <p:sp>
        <p:nvSpPr>
          <p:cNvPr id="29" name="Text Placeholder 3">
            <a:extLst>
              <a:ext uri="{FF2B5EF4-FFF2-40B4-BE49-F238E27FC236}">
                <a16:creationId xmlns:a16="http://schemas.microsoft.com/office/drawing/2014/main" id="{24AAD614-D798-5BB9-7D79-F4F39FF1812C}"/>
              </a:ext>
            </a:extLst>
          </p:cNvPr>
          <p:cNvSpPr>
            <a:spLocks noGrp="1"/>
          </p:cNvSpPr>
          <p:nvPr>
            <p:ph type="body" sz="quarter" idx="47" hasCustomPrompt="1"/>
          </p:nvPr>
        </p:nvSpPr>
        <p:spPr>
          <a:xfrm>
            <a:off x="6312023" y="1381100"/>
            <a:ext cx="5292602"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 </a:t>
            </a:r>
          </a:p>
        </p:txBody>
      </p:sp>
      <p:sp>
        <p:nvSpPr>
          <p:cNvPr id="30" name="Text Placeholder 3">
            <a:extLst>
              <a:ext uri="{FF2B5EF4-FFF2-40B4-BE49-F238E27FC236}">
                <a16:creationId xmlns:a16="http://schemas.microsoft.com/office/drawing/2014/main" id="{C4B9D096-6515-646E-ABB4-1AFE343BF0A5}"/>
              </a:ext>
            </a:extLst>
          </p:cNvPr>
          <p:cNvSpPr>
            <a:spLocks noGrp="1"/>
          </p:cNvSpPr>
          <p:nvPr>
            <p:ph type="body" sz="quarter" idx="48" hasCustomPrompt="1"/>
          </p:nvPr>
        </p:nvSpPr>
        <p:spPr>
          <a:xfrm>
            <a:off x="6312023" y="1794650"/>
            <a:ext cx="5292602"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 16pt</a:t>
            </a:r>
            <a:endParaRPr lang="en-JP"/>
          </a:p>
        </p:txBody>
      </p:sp>
      <p:sp>
        <p:nvSpPr>
          <p:cNvPr id="31" name="Text Placeholder 3">
            <a:extLst>
              <a:ext uri="{FF2B5EF4-FFF2-40B4-BE49-F238E27FC236}">
                <a16:creationId xmlns:a16="http://schemas.microsoft.com/office/drawing/2014/main" id="{12B9EC14-1FB6-67EA-F0E4-57E46116CCAB}"/>
              </a:ext>
            </a:extLst>
          </p:cNvPr>
          <p:cNvSpPr>
            <a:spLocks noGrp="1"/>
          </p:cNvSpPr>
          <p:nvPr>
            <p:ph type="body" sz="quarter" idx="49" hasCustomPrompt="1"/>
          </p:nvPr>
        </p:nvSpPr>
        <p:spPr>
          <a:xfrm>
            <a:off x="6312023" y="2667640"/>
            <a:ext cx="5292602"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 </a:t>
            </a:r>
          </a:p>
        </p:txBody>
      </p:sp>
      <p:sp>
        <p:nvSpPr>
          <p:cNvPr id="32" name="Text Placeholder 3">
            <a:extLst>
              <a:ext uri="{FF2B5EF4-FFF2-40B4-BE49-F238E27FC236}">
                <a16:creationId xmlns:a16="http://schemas.microsoft.com/office/drawing/2014/main" id="{F7E91549-D097-CAC1-E5AA-D2720A1A565F}"/>
              </a:ext>
            </a:extLst>
          </p:cNvPr>
          <p:cNvSpPr>
            <a:spLocks noGrp="1"/>
          </p:cNvSpPr>
          <p:nvPr>
            <p:ph type="body" sz="quarter" idx="50" hasCustomPrompt="1"/>
          </p:nvPr>
        </p:nvSpPr>
        <p:spPr>
          <a:xfrm>
            <a:off x="6312023" y="3081190"/>
            <a:ext cx="5292602"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 16pt</a:t>
            </a:r>
            <a:endParaRPr lang="en-JP"/>
          </a:p>
        </p:txBody>
      </p:sp>
      <p:sp>
        <p:nvSpPr>
          <p:cNvPr id="33" name="Text Placeholder 3">
            <a:extLst>
              <a:ext uri="{FF2B5EF4-FFF2-40B4-BE49-F238E27FC236}">
                <a16:creationId xmlns:a16="http://schemas.microsoft.com/office/drawing/2014/main" id="{AFAE961E-A559-6BC7-F8BF-2E50701F68B0}"/>
              </a:ext>
            </a:extLst>
          </p:cNvPr>
          <p:cNvSpPr>
            <a:spLocks noGrp="1"/>
          </p:cNvSpPr>
          <p:nvPr>
            <p:ph type="body" sz="quarter" idx="51" hasCustomPrompt="1"/>
          </p:nvPr>
        </p:nvSpPr>
        <p:spPr>
          <a:xfrm>
            <a:off x="6312023" y="3932915"/>
            <a:ext cx="5292602"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 </a:t>
            </a:r>
          </a:p>
        </p:txBody>
      </p:sp>
      <p:sp>
        <p:nvSpPr>
          <p:cNvPr id="34" name="Text Placeholder 3">
            <a:extLst>
              <a:ext uri="{FF2B5EF4-FFF2-40B4-BE49-F238E27FC236}">
                <a16:creationId xmlns:a16="http://schemas.microsoft.com/office/drawing/2014/main" id="{8D8930D0-EFAF-0E05-2C42-7F2AF51BAE94}"/>
              </a:ext>
            </a:extLst>
          </p:cNvPr>
          <p:cNvSpPr>
            <a:spLocks noGrp="1"/>
          </p:cNvSpPr>
          <p:nvPr>
            <p:ph type="body" sz="quarter" idx="52" hasCustomPrompt="1"/>
          </p:nvPr>
        </p:nvSpPr>
        <p:spPr>
          <a:xfrm>
            <a:off x="6312023" y="4346465"/>
            <a:ext cx="5292602"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 16pt</a:t>
            </a:r>
            <a:endParaRPr lang="en-JP"/>
          </a:p>
        </p:txBody>
      </p:sp>
      <p:sp>
        <p:nvSpPr>
          <p:cNvPr id="35" name="Text Placeholder 3">
            <a:extLst>
              <a:ext uri="{FF2B5EF4-FFF2-40B4-BE49-F238E27FC236}">
                <a16:creationId xmlns:a16="http://schemas.microsoft.com/office/drawing/2014/main" id="{07854B4F-8E53-E028-4C6C-D2A52984A167}"/>
              </a:ext>
            </a:extLst>
          </p:cNvPr>
          <p:cNvSpPr>
            <a:spLocks noGrp="1"/>
          </p:cNvSpPr>
          <p:nvPr>
            <p:ph type="body" sz="quarter" idx="53" hasCustomPrompt="1"/>
          </p:nvPr>
        </p:nvSpPr>
        <p:spPr>
          <a:xfrm>
            <a:off x="6312023" y="5208822"/>
            <a:ext cx="5292602" cy="338445"/>
          </a:xfrm>
          <a:prstGeom prst="rect">
            <a:avLst/>
          </a:prstGeom>
        </p:spPr>
        <p:txBody>
          <a:bodyPr lIns="0" tIns="0" rIns="0" bIns="0"/>
          <a:lstStyle>
            <a:lvl1pPr marL="0" indent="0" algn="l">
              <a:buNone/>
              <a:defRPr sz="2000" b="1" i="0">
                <a:solidFill>
                  <a:srgbClr val="00003E"/>
                </a:solidFill>
                <a:latin typeface="LINE Seed JP_OTF Bold" panose="02020500000000000000" pitchFamily="18" charset="-128"/>
                <a:ea typeface="LINE Seed JP_OTF Bold" panose="02020500000000000000" pitchFamily="18" charset="-128"/>
              </a:defRPr>
            </a:lvl1pPr>
          </a:lstStyle>
          <a:p>
            <a:pPr lvl="0"/>
            <a:r>
              <a:rPr lang="en-JP"/>
              <a:t>Title </a:t>
            </a:r>
          </a:p>
        </p:txBody>
      </p:sp>
      <p:sp>
        <p:nvSpPr>
          <p:cNvPr id="36" name="Text Placeholder 3">
            <a:extLst>
              <a:ext uri="{FF2B5EF4-FFF2-40B4-BE49-F238E27FC236}">
                <a16:creationId xmlns:a16="http://schemas.microsoft.com/office/drawing/2014/main" id="{10EEAED6-7AEF-EEE9-74CC-0BBAFA50F50B}"/>
              </a:ext>
            </a:extLst>
          </p:cNvPr>
          <p:cNvSpPr>
            <a:spLocks noGrp="1"/>
          </p:cNvSpPr>
          <p:nvPr>
            <p:ph type="body" sz="quarter" idx="54" hasCustomPrompt="1"/>
          </p:nvPr>
        </p:nvSpPr>
        <p:spPr>
          <a:xfrm>
            <a:off x="6312023" y="5622372"/>
            <a:ext cx="5292602" cy="338445"/>
          </a:xfrm>
          <a:prstGeom prst="rect">
            <a:avLst/>
          </a:prstGeom>
        </p:spPr>
        <p:txBody>
          <a:bodyPr lIns="0" tIns="0" rIns="0" bIns="0"/>
          <a:lstStyle>
            <a:lvl1pPr marL="285750" indent="-285750" algn="l">
              <a:buClr>
                <a:srgbClr val="00003E"/>
              </a:buClr>
              <a:buFont typeface="시스템 서체 일반체"/>
              <a:buChar char="‒"/>
              <a:defRPr sz="1600" b="0" i="0">
                <a:solidFill>
                  <a:schemeClr val="tx1"/>
                </a:solidFill>
                <a:latin typeface="LINE Seed JP_OTF Regular" panose="02020500000000000000" pitchFamily="18" charset="-128"/>
                <a:ea typeface="LINE Seed JP_OTF Regular" panose="02020500000000000000" pitchFamily="18" charset="-128"/>
              </a:defRPr>
            </a:lvl1pPr>
          </a:lstStyle>
          <a:p>
            <a:pPr lvl="0"/>
            <a:r>
              <a:rPr lang="en-JP" b="0" i="0">
                <a:latin typeface="LINE Seed JP_OTF Regular" panose="02020500000000000000" pitchFamily="18" charset="-128"/>
                <a:ea typeface="LINE Seed JP_OTF Regular" panose="02020500000000000000" pitchFamily="18" charset="-128"/>
              </a:rPr>
              <a:t>Add your text here 16pt</a:t>
            </a:r>
            <a:endParaRPr lang="en-JP"/>
          </a:p>
        </p:txBody>
      </p:sp>
      <p:sp>
        <p:nvSpPr>
          <p:cNvPr id="8" name="Slide Number Placeholder 2">
            <a:extLst>
              <a:ext uri="{FF2B5EF4-FFF2-40B4-BE49-F238E27FC236}">
                <a16:creationId xmlns:a16="http://schemas.microsoft.com/office/drawing/2014/main" id="{D38B522D-51CC-08F9-A93D-4A9AF2E08ED9}"/>
              </a:ext>
            </a:extLst>
          </p:cNvPr>
          <p:cNvSpPr>
            <a:spLocks noGrp="1"/>
          </p:cNvSpPr>
          <p:nvPr>
            <p:ph type="sldNum" sz="quarter" idx="45"/>
          </p:nvPr>
        </p:nvSpPr>
        <p:spPr>
          <a:xfrm>
            <a:off x="11302181" y="6273800"/>
            <a:ext cx="587375" cy="597316"/>
          </a:xfrm>
          <a:prstGeom prst="rect">
            <a:avLst/>
          </a:prstGeom>
        </p:spPr>
        <p:txBody>
          <a:bodyPr rIns="0" anchor="ctr"/>
          <a:lstStyle>
            <a:lvl1pPr algn="r">
              <a:defRPr sz="700" b="0" i="0">
                <a:solidFill>
                  <a:srgbClr val="AAAAAA"/>
                </a:solidFill>
                <a:latin typeface="LINE Seed JP_OTF Regular" panose="02020500000000000000" pitchFamily="18" charset="-128"/>
                <a:ea typeface="LINE Seed JP_OTF Regular" panose="02020500000000000000" pitchFamily="18" charset="-128"/>
              </a:defRPr>
            </a:lvl1pPr>
          </a:lstStyle>
          <a:p>
            <a:fld id="{86EDE48F-5EFA-B64B-B211-F7939E8C054A}" type="slidenum">
              <a:rPr lang="ja-JP" altLang="en-US" smtClean="0"/>
              <a:pPr/>
              <a:t>‹#›</a:t>
            </a:fld>
            <a:endParaRPr lang="ja-JP" altLang="en-US"/>
          </a:p>
        </p:txBody>
      </p:sp>
      <p:sp>
        <p:nvSpPr>
          <p:cNvPr id="10" name="Text Placeholder 3">
            <a:extLst>
              <a:ext uri="{FF2B5EF4-FFF2-40B4-BE49-F238E27FC236}">
                <a16:creationId xmlns:a16="http://schemas.microsoft.com/office/drawing/2014/main" id="{58A2E392-B135-5361-1268-ACBC9D6CDCC0}"/>
              </a:ext>
            </a:extLst>
          </p:cNvPr>
          <p:cNvSpPr>
            <a:spLocks noGrp="1"/>
          </p:cNvSpPr>
          <p:nvPr>
            <p:ph type="body" sz="quarter" idx="46" hasCustomPrompt="1"/>
          </p:nvPr>
        </p:nvSpPr>
        <p:spPr>
          <a:xfrm>
            <a:off x="587375" y="585813"/>
            <a:ext cx="11017250" cy="319960"/>
          </a:xfrm>
          <a:prstGeom prst="rect">
            <a:avLst/>
          </a:prstGeom>
        </p:spPr>
        <p:txBody>
          <a:bodyPr lIns="0" tIns="36000" rIns="0" bIns="0"/>
          <a:lstStyle>
            <a:lvl1pPr marL="0" indent="0">
              <a:buNone/>
              <a:defRPr sz="2200" b="1" i="0">
                <a:solidFill>
                  <a:srgbClr val="00003E"/>
                </a:solidFill>
                <a:latin typeface="LINE Seed JP_OTF ExtraBold" panose="02020500000000000000" pitchFamily="18" charset="-128"/>
                <a:ea typeface="LINE Seed JP_OTF ExtraBold" panose="02020500000000000000" pitchFamily="18" charset="-128"/>
              </a:defRPr>
            </a:lvl1pPr>
          </a:lstStyle>
          <a:p>
            <a:pPr lvl="0"/>
            <a:r>
              <a:rPr lang="en-US"/>
              <a:t>Reference </a:t>
            </a:r>
            <a:endParaRPr lang="en-JP"/>
          </a:p>
        </p:txBody>
      </p:sp>
      <p:sp>
        <p:nvSpPr>
          <p:cNvPr id="2" name="Rounded Rectangle 6">
            <a:extLst>
              <a:ext uri="{FF2B5EF4-FFF2-40B4-BE49-F238E27FC236}">
                <a16:creationId xmlns:a16="http://schemas.microsoft.com/office/drawing/2014/main" id="{05926F63-227A-6C7A-BF53-337BE920C805}"/>
              </a:ext>
            </a:extLst>
          </p:cNvPr>
          <p:cNvSpPr/>
          <p:nvPr userDrawn="1"/>
        </p:nvSpPr>
        <p:spPr>
          <a:xfrm>
            <a:off x="11167533" y="172668"/>
            <a:ext cx="722023" cy="236754"/>
          </a:xfrm>
          <a:prstGeom prst="roundRect">
            <a:avLst/>
          </a:prstGeom>
          <a:solidFill>
            <a:srgbClr val="AAAAAA"/>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tIns="54000" bIns="36000" rtlCol="0" anchor="ctr">
            <a:spAutoFit/>
          </a:bodyPr>
          <a:lstStyle/>
          <a:p>
            <a:pPr algn="ctr"/>
            <a:r>
              <a:rPr lang="ja-JP" altLang="en-US" sz="800" b="0" i="0">
                <a:solidFill>
                  <a:schemeClr val="bg1"/>
                </a:solidFill>
                <a:effectLst/>
                <a:latin typeface="LINE Seed JP_OTF Regular" panose="02020500000000000000" pitchFamily="18" charset="-128"/>
                <a:ea typeface="LINE Seed JP_OTF Regular" panose="02020500000000000000" pitchFamily="18" charset="-128"/>
              </a:rPr>
              <a:t>社外秘情報</a:t>
            </a:r>
            <a:endParaRPr lang="en-JP" sz="800" b="0" i="0">
              <a:solidFill>
                <a:schemeClr val="bg1"/>
              </a:solidFill>
              <a:latin typeface="LINE Seed JP_OTF Regular" panose="02020500000000000000" pitchFamily="18" charset="-128"/>
              <a:ea typeface="LINE Seed JP_OTF Regular" panose="02020500000000000000" pitchFamily="18" charset="-128"/>
            </a:endParaRPr>
          </a:p>
        </p:txBody>
      </p:sp>
      <p:sp>
        <p:nvSpPr>
          <p:cNvPr id="4" name="직사각형 3">
            <a:extLst>
              <a:ext uri="{FF2B5EF4-FFF2-40B4-BE49-F238E27FC236}">
                <a16:creationId xmlns:a16="http://schemas.microsoft.com/office/drawing/2014/main" id="{861B589D-F44E-1D54-0D02-3E31A97AD9F5}"/>
              </a:ext>
            </a:extLst>
          </p:cNvPr>
          <p:cNvSpPr/>
          <p:nvPr userDrawn="1"/>
        </p:nvSpPr>
        <p:spPr>
          <a:xfrm>
            <a:off x="288099" y="6273800"/>
            <a:ext cx="2192342"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tlCol="0" anchor="ctr"/>
          <a:lstStyle/>
          <a:p>
            <a:pPr algn="l"/>
            <a:r>
              <a:rPr lang="en" altLang="ko-JP" sz="700" b="0" i="0">
                <a:solidFill>
                  <a:srgbClr val="AAAAAA"/>
                </a:solidFill>
                <a:effectLst/>
                <a:latin typeface="LINE Seed JP_OTF Regular" panose="02020500000000000000" pitchFamily="18" charset="-128"/>
                <a:ea typeface="LINE Seed JP_OTF Regular" panose="02020500000000000000" pitchFamily="18" charset="-128"/>
              </a:rPr>
              <a:t>© LY Corporation</a:t>
            </a:r>
            <a:endParaRPr lang="ko-JP" altLang="en-US" sz="700" b="0" i="0">
              <a:solidFill>
                <a:srgbClr val="AAAAAA"/>
              </a:solidFill>
              <a:latin typeface="LINE Seed JP_OTF Regular" panose="02020500000000000000" pitchFamily="18" charset="-128"/>
            </a:endParaRPr>
          </a:p>
          <a:p>
            <a:pPr algn="l"/>
            <a:endParaRPr kumimoji="1" lang="ko-JP" altLang="en-US" sz="700" b="1" i="0">
              <a:solidFill>
                <a:srgbClr val="AAAAAA"/>
              </a:solidFill>
              <a:latin typeface="LINE Seed JP_OTF Bold" panose="02020500000000000000" pitchFamily="18" charset="-128"/>
            </a:endParaRPr>
          </a:p>
        </p:txBody>
      </p:sp>
    </p:spTree>
    <p:extLst>
      <p:ext uri="{BB962C8B-B14F-4D97-AF65-F5344CB8AC3E}">
        <p14:creationId xmlns:p14="http://schemas.microsoft.com/office/powerpoint/2010/main" val="213814792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2" name="オブジェクト 1" hidden="1"/>
          <p:cNvGraphicFramePr>
            <a:graphicFrameLocks noChangeAspect="1"/>
          </p:cNvGraphicFramePr>
          <p:nvPr userDrawn="1">
            <p:custDataLst>
              <p:tags r:id="rId1"/>
            </p:custDataLst>
            <p:extLst>
              <p:ext uri="{D42A27DB-BD31-4B8C-83A1-F6EECF244321}">
                <p14:modId xmlns:p14="http://schemas.microsoft.com/office/powerpoint/2010/main" val="1993798710"/>
              </p:ext>
            </p:extLst>
          </p:nvPr>
        </p:nvGraphicFramePr>
        <p:xfrm>
          <a:off x="1958" y="1590"/>
          <a:ext cx="1953" cy="1587"/>
        </p:xfrm>
        <a:graphic>
          <a:graphicData uri="http://schemas.openxmlformats.org/presentationml/2006/ole">
            <mc:AlternateContent xmlns:mc="http://schemas.openxmlformats.org/markup-compatibility/2006">
              <mc:Choice xmlns:v="urn:schemas-microsoft-com:vml" Requires="v">
                <p:oleObj name="think-cell スライド" r:id="rId3" imgW="470" imgH="469" progId="TCLayout.ActiveDocument.1">
                  <p:embed/>
                </p:oleObj>
              </mc:Choice>
              <mc:Fallback>
                <p:oleObj name="think-cell スライド" r:id="rId3" imgW="470" imgH="469" progId="TCLayout.ActiveDocument.1">
                  <p:embed/>
                  <p:pic>
                    <p:nvPicPr>
                      <p:cNvPr id="2" name="オブジェクト 1" hidden="1"/>
                      <p:cNvPicPr/>
                      <p:nvPr/>
                    </p:nvPicPr>
                    <p:blipFill>
                      <a:blip r:embed="rId4"/>
                      <a:stretch>
                        <a:fillRect/>
                      </a:stretch>
                    </p:blipFill>
                    <p:spPr>
                      <a:xfrm>
                        <a:off x="1958" y="1590"/>
                        <a:ext cx="1953" cy="1587"/>
                      </a:xfrm>
                      <a:prstGeom prst="rect">
                        <a:avLst/>
                      </a:prstGeom>
                    </p:spPr>
                  </p:pic>
                </p:oleObj>
              </mc:Fallback>
            </mc:AlternateContent>
          </a:graphicData>
        </a:graphic>
      </p:graphicFrame>
      <p:sp>
        <p:nvSpPr>
          <p:cNvPr id="10" name="Title 1"/>
          <p:cNvSpPr>
            <a:spLocks noGrp="1"/>
          </p:cNvSpPr>
          <p:nvPr>
            <p:ph type="title"/>
          </p:nvPr>
        </p:nvSpPr>
        <p:spPr>
          <a:xfrm>
            <a:off x="609603" y="476672"/>
            <a:ext cx="10967686" cy="420752"/>
          </a:xfrm>
          <a:prstGeom prst="rect">
            <a:avLst/>
          </a:prstGeom>
        </p:spPr>
        <p:txBody>
          <a:bodyPr vert="horz"/>
          <a:lstStyle>
            <a:lvl1pPr>
              <a:defRPr>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1" name="Text Placeholder 10"/>
          <p:cNvSpPr>
            <a:spLocks noGrp="1"/>
          </p:cNvSpPr>
          <p:nvPr>
            <p:ph type="body" idx="12"/>
          </p:nvPr>
        </p:nvSpPr>
        <p:spPr>
          <a:xfrm>
            <a:off x="609604" y="944950"/>
            <a:ext cx="10967686" cy="276999"/>
          </a:xfrm>
          <a:prstGeom prst="rect">
            <a:avLst/>
          </a:prstGeom>
        </p:spPr>
        <p:txBody>
          <a:bodyPr>
            <a:spAutoFit/>
          </a:bodyPr>
          <a:lstStyle>
            <a:lvl1pPr marL="0" marR="0" indent="0" algn="l" defTabSz="990546" rtl="0" eaLnBrk="1" fontAlgn="base" latinLnBrk="0" hangingPunct="1">
              <a:lnSpc>
                <a:spcPct val="100000"/>
              </a:lnSpc>
              <a:spcBef>
                <a:spcPts val="325"/>
              </a:spcBef>
              <a:spcAft>
                <a:spcPts val="325"/>
              </a:spcAft>
              <a:buClrTx/>
              <a:buSzTx/>
              <a:buFont typeface="Arial" charset="0"/>
              <a:buNone/>
              <a:tabLst/>
              <a:defRPr sz="1800">
                <a:latin typeface="Meiryo UI" panose="020B0604030504040204" pitchFamily="50" charset="-128"/>
                <a:ea typeface="Meiryo UI" panose="020B0604030504040204" pitchFamily="50" charset="-128"/>
              </a:defRPr>
            </a:lvl1pPr>
            <a:lvl2pPr>
              <a:defRPr sz="2167">
                <a:latin typeface="Meiryo UI" panose="020B0604030504040204" pitchFamily="50" charset="-128"/>
                <a:ea typeface="Meiryo UI" panose="020B0604030504040204" pitchFamily="50" charset="-128"/>
              </a:defRPr>
            </a:lvl2pPr>
            <a:lvl3pPr>
              <a:defRPr sz="1951">
                <a:latin typeface="Meiryo UI" panose="020B0604030504040204" pitchFamily="50" charset="-128"/>
                <a:ea typeface="Meiryo UI" panose="020B0604030504040204" pitchFamily="50" charset="-128"/>
              </a:defRPr>
            </a:lvl3pPr>
            <a:lvl4pPr>
              <a:defRPr sz="1733">
                <a:latin typeface="Meiryo UI" panose="020B0604030504040204" pitchFamily="50" charset="-128"/>
                <a:ea typeface="Meiryo UI" panose="020B0604030504040204" pitchFamily="50" charset="-128"/>
              </a:defRPr>
            </a:lvl4pPr>
            <a:lvl5pPr>
              <a:defRPr sz="1733">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22" name="テキスト プレースホルダー 21"/>
          <p:cNvSpPr>
            <a:spLocks noGrp="1"/>
          </p:cNvSpPr>
          <p:nvPr userDrawn="1">
            <p:ph type="body" sz="quarter" idx="13"/>
          </p:nvPr>
        </p:nvSpPr>
        <p:spPr>
          <a:xfrm>
            <a:off x="609603" y="99326"/>
            <a:ext cx="10967686" cy="347851"/>
          </a:xfrm>
        </p:spPr>
        <p:txBody>
          <a:bodyPr anchor="b"/>
          <a:lstStyle>
            <a:lvl1pPr>
              <a:defRPr sz="1800" b="1">
                <a:latin typeface="Meiryo UI" panose="020B0604030504040204" pitchFamily="50" charset="-128"/>
                <a:ea typeface="Meiryo UI" panose="020B0604030504040204" pitchFamily="50" charset="-128"/>
              </a:defRPr>
            </a:lvl1pPr>
            <a:lvl2pPr>
              <a:defRPr sz="1600" b="1">
                <a:latin typeface="Meiryo UI" panose="020B0604030504040204" pitchFamily="50" charset="-128"/>
                <a:ea typeface="Meiryo UI" panose="020B0604030504040204" pitchFamily="50" charset="-128"/>
              </a:defRPr>
            </a:lvl2pPr>
            <a:lvl3pPr>
              <a:defRPr sz="1600" b="1">
                <a:latin typeface="Meiryo UI" panose="020B0604030504040204" pitchFamily="50" charset="-128"/>
                <a:ea typeface="Meiryo UI" panose="020B0604030504040204" pitchFamily="50" charset="-128"/>
              </a:defRPr>
            </a:lvl3pPr>
            <a:lvl4pPr>
              <a:defRPr sz="1600" b="1">
                <a:latin typeface="Meiryo UI" panose="020B0604030504040204" pitchFamily="50" charset="-128"/>
                <a:ea typeface="Meiryo UI" panose="020B0604030504040204" pitchFamily="50" charset="-128"/>
              </a:defRPr>
            </a:lvl4pPr>
            <a:lvl5pPr>
              <a:defRPr sz="1600"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Tree>
    <p:extLst>
      <p:ext uri="{BB962C8B-B14F-4D97-AF65-F5344CB8AC3E}">
        <p14:creationId xmlns:p14="http://schemas.microsoft.com/office/powerpoint/2010/main" val="2294547529"/>
      </p:ext>
    </p:extLst>
  </p:cSld>
  <p:clrMapOvr>
    <a:masterClrMapping/>
  </p:clrMapOvr>
  <p:hf hdr="0" dt="0"/>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Data 1.9 – 4 charts">
    <p:spTree>
      <p:nvGrpSpPr>
        <p:cNvPr id="1" name=""/>
        <p:cNvGrpSpPr/>
        <p:nvPr/>
      </p:nvGrpSpPr>
      <p:grpSpPr>
        <a:xfrm>
          <a:off x="0" y="0"/>
          <a:ext cx="0" cy="0"/>
          <a:chOff x="0" y="0"/>
          <a:chExt cx="0" cy="0"/>
        </a:xfrm>
      </p:grpSpPr>
      <p:graphicFrame>
        <p:nvGraphicFramePr>
          <p:cNvPr id="7" name="オブジェクト 6" hidden="1">
            <a:extLst>
              <a:ext uri="{FF2B5EF4-FFF2-40B4-BE49-F238E27FC236}">
                <a16:creationId xmlns:a16="http://schemas.microsoft.com/office/drawing/2014/main" id="{07A20CA8-1BFE-4446-ACA8-A3DFDA2CBAD6}"/>
              </a:ext>
            </a:extLst>
          </p:cNvPr>
          <p:cNvGraphicFramePr>
            <a:graphicFrameLocks noChangeAspect="1"/>
          </p:cNvGraphicFramePr>
          <p:nvPr userDrawn="1">
            <p:custDataLst>
              <p:tags r:id="rId1"/>
            </p:custDataLst>
            <p:extLst>
              <p:ext uri="{D42A27DB-BD31-4B8C-83A1-F6EECF244321}">
                <p14:modId xmlns:p14="http://schemas.microsoft.com/office/powerpoint/2010/main" val="2841004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425" imgH="426" progId="TCLayout.ActiveDocument.1">
                  <p:embed/>
                </p:oleObj>
              </mc:Choice>
              <mc:Fallback>
                <p:oleObj name="think-cell スライド" r:id="rId3" imgW="425" imgH="426" progId="TCLayout.ActiveDocument.1">
                  <p:embed/>
                  <p:pic>
                    <p:nvPicPr>
                      <p:cNvPr id="7" name="オブジェクト 6" hidden="1">
                        <a:extLst>
                          <a:ext uri="{FF2B5EF4-FFF2-40B4-BE49-F238E27FC236}">
                            <a16:creationId xmlns:a16="http://schemas.microsoft.com/office/drawing/2014/main" id="{07A20CA8-1BFE-4446-ACA8-A3DFDA2CB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B0029A97-5C06-4D7C-A367-B8AAB19D89F5}"/>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FBACEA5B-AFBD-4C67-9340-815D5E39B659}"/>
              </a:ext>
            </a:extLst>
          </p:cNvPr>
          <p:cNvSpPr>
            <a:spLocks noGrp="1"/>
          </p:cNvSpPr>
          <p:nvPr>
            <p:ph type="title" hasCustomPrompt="1"/>
          </p:nvPr>
        </p:nvSpPr>
        <p:spPr/>
        <p:txBody>
          <a:bodyPr vert="horz"/>
          <a:lstStyle/>
          <a:p>
            <a:r>
              <a:rPr lang="en-US"/>
              <a:t>Click to edit Master title style</a:t>
            </a:r>
          </a:p>
        </p:txBody>
      </p:sp>
      <p:sp>
        <p:nvSpPr>
          <p:cNvPr id="6" name="Subhead 1">
            <a:extLst>
              <a:ext uri="{FF2B5EF4-FFF2-40B4-BE49-F238E27FC236}">
                <a16:creationId xmlns:a16="http://schemas.microsoft.com/office/drawing/2014/main" id="{B16C3F89-171B-4473-A57A-C2F01C10F4A7}"/>
              </a:ext>
            </a:extLst>
          </p:cNvPr>
          <p:cNvSpPr>
            <a:spLocks noGrp="1"/>
          </p:cNvSpPr>
          <p:nvPr>
            <p:ph type="body" sz="quarter" idx="12" hasCustomPrompt="1"/>
          </p:nvPr>
        </p:nvSpPr>
        <p:spPr>
          <a:xfrm>
            <a:off x="365236" y="1386598"/>
            <a:ext cx="2589102" cy="553998"/>
          </a:xfrm>
        </p:spPr>
        <p:txBody>
          <a:bodyPr wrap="square">
            <a:spAutoFit/>
          </a:bodyPr>
          <a:lstStyle>
            <a:lvl1pPr>
              <a:spcBef>
                <a:spcPts val="0"/>
              </a:spcBef>
              <a:defRPr sz="1800"/>
            </a:lvl1pPr>
          </a:lstStyle>
          <a:p>
            <a:pPr lvl="0"/>
            <a:r>
              <a:rPr lang="en-US"/>
              <a:t>Insert subhead</a:t>
            </a:r>
            <a:br>
              <a:rPr lang="en-US"/>
            </a:br>
            <a:r>
              <a:rPr lang="en-US"/>
              <a:t>maximum 2 lines</a:t>
            </a:r>
          </a:p>
        </p:txBody>
      </p:sp>
      <p:sp>
        <p:nvSpPr>
          <p:cNvPr id="8" name="Chart Placeholder 1">
            <a:extLst>
              <a:ext uri="{FF2B5EF4-FFF2-40B4-BE49-F238E27FC236}">
                <a16:creationId xmlns:a16="http://schemas.microsoft.com/office/drawing/2014/main" id="{C6284289-122C-4A79-B34C-3A959429FE95}"/>
              </a:ext>
            </a:extLst>
          </p:cNvPr>
          <p:cNvSpPr>
            <a:spLocks noGrp="1"/>
          </p:cNvSpPr>
          <p:nvPr>
            <p:ph type="chart" sz="quarter" idx="13"/>
          </p:nvPr>
        </p:nvSpPr>
        <p:spPr>
          <a:xfrm>
            <a:off x="381000" y="2669315"/>
            <a:ext cx="2573338" cy="2109210"/>
          </a:xfrm>
        </p:spPr>
        <p:txBody>
          <a:bodyPr/>
          <a:lstStyle>
            <a:lvl1pPr>
              <a:defRPr sz="1600">
                <a:latin typeface="Meiryo UI" panose="020B0604030504040204" pitchFamily="50" charset="-128"/>
              </a:defRPr>
            </a:lvl1pPr>
          </a:lstStyle>
          <a:p>
            <a:r>
              <a:rPr lang="en-US"/>
              <a:t>Click icon to add chart</a:t>
            </a:r>
          </a:p>
        </p:txBody>
      </p:sp>
      <p:sp>
        <p:nvSpPr>
          <p:cNvPr id="10" name="Text Placeholder 1">
            <a:extLst>
              <a:ext uri="{FF2B5EF4-FFF2-40B4-BE49-F238E27FC236}">
                <a16:creationId xmlns:a16="http://schemas.microsoft.com/office/drawing/2014/main" id="{AD60DA00-AE53-46C3-81AD-669375D4732C}"/>
              </a:ext>
            </a:extLst>
          </p:cNvPr>
          <p:cNvSpPr>
            <a:spLocks noGrp="1"/>
          </p:cNvSpPr>
          <p:nvPr>
            <p:ph type="body" sz="quarter" idx="14" hasCustomPrompt="1"/>
          </p:nvPr>
        </p:nvSpPr>
        <p:spPr>
          <a:xfrm>
            <a:off x="360632" y="4778526"/>
            <a:ext cx="2593706" cy="1263500"/>
          </a:xfrm>
        </p:spPr>
        <p:txBody>
          <a:bodyPr tIns="216000"/>
          <a:lstStyle>
            <a:lvl1pPr>
              <a:defRPr sz="1600">
                <a:latin typeface="Meiryo UI" panose="020B0604030504040204" pitchFamily="50" charset="-128"/>
              </a:defRPr>
            </a:lvl1pPr>
            <a:lvl2pPr marL="180000" indent="-180000">
              <a:buFont typeface="Arial" panose="020B0604020202020204" pitchFamily="34" charset="0"/>
              <a:buChar char="•"/>
              <a:defRPr sz="1400"/>
            </a:lvl2pPr>
          </a:lstStyle>
          <a:p>
            <a:pPr lvl="0"/>
            <a:r>
              <a:rPr lang="en-US"/>
              <a:t>Insert description</a:t>
            </a:r>
          </a:p>
          <a:p>
            <a:pPr lvl="1"/>
            <a:r>
              <a:rPr lang="en-US"/>
              <a:t>Second level</a:t>
            </a:r>
          </a:p>
        </p:txBody>
      </p:sp>
      <p:sp>
        <p:nvSpPr>
          <p:cNvPr id="11" name="Subhead 2">
            <a:extLst>
              <a:ext uri="{FF2B5EF4-FFF2-40B4-BE49-F238E27FC236}">
                <a16:creationId xmlns:a16="http://schemas.microsoft.com/office/drawing/2014/main" id="{2A5FA53C-B587-4BF1-9820-B73CB3CA7AE0}"/>
              </a:ext>
            </a:extLst>
          </p:cNvPr>
          <p:cNvSpPr>
            <a:spLocks noGrp="1"/>
          </p:cNvSpPr>
          <p:nvPr>
            <p:ph type="body" sz="quarter" idx="15" hasCustomPrompt="1"/>
          </p:nvPr>
        </p:nvSpPr>
        <p:spPr>
          <a:xfrm>
            <a:off x="3316398" y="1386598"/>
            <a:ext cx="2589102" cy="553998"/>
          </a:xfrm>
        </p:spPr>
        <p:txBody>
          <a:bodyPr wrap="square">
            <a:spAutoFit/>
          </a:bodyPr>
          <a:lstStyle>
            <a:lvl1pPr>
              <a:spcBef>
                <a:spcPts val="0"/>
              </a:spcBef>
              <a:defRPr sz="1800"/>
            </a:lvl1pPr>
          </a:lstStyle>
          <a:p>
            <a:pPr lvl="0"/>
            <a:r>
              <a:rPr lang="en-US"/>
              <a:t>Insert subhead</a:t>
            </a:r>
            <a:br>
              <a:rPr lang="en-US"/>
            </a:br>
            <a:r>
              <a:rPr lang="en-US"/>
              <a:t>maximum 2 lines</a:t>
            </a:r>
          </a:p>
        </p:txBody>
      </p:sp>
      <p:sp>
        <p:nvSpPr>
          <p:cNvPr id="12" name="Chart Placeholder 2">
            <a:extLst>
              <a:ext uri="{FF2B5EF4-FFF2-40B4-BE49-F238E27FC236}">
                <a16:creationId xmlns:a16="http://schemas.microsoft.com/office/drawing/2014/main" id="{F03383E0-F734-4797-8A30-65BB268C1AD4}"/>
              </a:ext>
            </a:extLst>
          </p:cNvPr>
          <p:cNvSpPr>
            <a:spLocks noGrp="1"/>
          </p:cNvSpPr>
          <p:nvPr>
            <p:ph type="chart" sz="quarter" idx="16"/>
          </p:nvPr>
        </p:nvSpPr>
        <p:spPr>
          <a:xfrm>
            <a:off x="3332162" y="2669315"/>
            <a:ext cx="2573338" cy="2109210"/>
          </a:xfrm>
        </p:spPr>
        <p:txBody>
          <a:bodyPr/>
          <a:lstStyle>
            <a:lvl1pPr>
              <a:defRPr sz="1600">
                <a:latin typeface="Meiryo UI" panose="020B0604030504040204" pitchFamily="50" charset="-128"/>
              </a:defRPr>
            </a:lvl1pPr>
          </a:lstStyle>
          <a:p>
            <a:r>
              <a:rPr lang="en-US"/>
              <a:t>Click icon to add chart</a:t>
            </a:r>
          </a:p>
        </p:txBody>
      </p:sp>
      <p:sp>
        <p:nvSpPr>
          <p:cNvPr id="13" name="Text Placeholder 2">
            <a:extLst>
              <a:ext uri="{FF2B5EF4-FFF2-40B4-BE49-F238E27FC236}">
                <a16:creationId xmlns:a16="http://schemas.microsoft.com/office/drawing/2014/main" id="{CE455EA9-A54F-486E-9AED-07A27CE35D8B}"/>
              </a:ext>
            </a:extLst>
          </p:cNvPr>
          <p:cNvSpPr>
            <a:spLocks noGrp="1"/>
          </p:cNvSpPr>
          <p:nvPr>
            <p:ph type="body" sz="quarter" idx="17" hasCustomPrompt="1"/>
          </p:nvPr>
        </p:nvSpPr>
        <p:spPr>
          <a:xfrm>
            <a:off x="3311794" y="4778526"/>
            <a:ext cx="2593706" cy="1263500"/>
          </a:xfrm>
        </p:spPr>
        <p:txBody>
          <a:bodyPr tIns="216000"/>
          <a:lstStyle>
            <a:lvl1pPr>
              <a:defRPr sz="1600">
                <a:latin typeface="Meiryo UI" panose="020B0604030504040204" pitchFamily="50" charset="-128"/>
              </a:defRPr>
            </a:lvl1pPr>
            <a:lvl2pPr marL="180000" indent="-180000">
              <a:buFont typeface="Arial" panose="020B0604020202020204" pitchFamily="34" charset="0"/>
              <a:buChar char="•"/>
              <a:defRPr sz="1400"/>
            </a:lvl2pPr>
          </a:lstStyle>
          <a:p>
            <a:pPr lvl="0"/>
            <a:r>
              <a:rPr lang="en-US"/>
              <a:t>Insert description</a:t>
            </a:r>
          </a:p>
          <a:p>
            <a:pPr lvl="1"/>
            <a:r>
              <a:rPr lang="en-US"/>
              <a:t>Second level</a:t>
            </a:r>
          </a:p>
        </p:txBody>
      </p:sp>
      <p:sp>
        <p:nvSpPr>
          <p:cNvPr id="14" name="Subhead 3">
            <a:extLst>
              <a:ext uri="{FF2B5EF4-FFF2-40B4-BE49-F238E27FC236}">
                <a16:creationId xmlns:a16="http://schemas.microsoft.com/office/drawing/2014/main" id="{11B8B037-B204-4C9D-9360-37930C9F8E5D}"/>
              </a:ext>
            </a:extLst>
          </p:cNvPr>
          <p:cNvSpPr>
            <a:spLocks noGrp="1"/>
          </p:cNvSpPr>
          <p:nvPr>
            <p:ph type="body" sz="quarter" idx="18" hasCustomPrompt="1"/>
          </p:nvPr>
        </p:nvSpPr>
        <p:spPr>
          <a:xfrm>
            <a:off x="6289517" y="1386598"/>
            <a:ext cx="2589102" cy="553998"/>
          </a:xfrm>
        </p:spPr>
        <p:txBody>
          <a:bodyPr wrap="square">
            <a:spAutoFit/>
          </a:bodyPr>
          <a:lstStyle>
            <a:lvl1pPr>
              <a:spcBef>
                <a:spcPts val="0"/>
              </a:spcBef>
              <a:defRPr sz="1800"/>
            </a:lvl1pPr>
          </a:lstStyle>
          <a:p>
            <a:pPr lvl="0"/>
            <a:r>
              <a:rPr lang="en-US"/>
              <a:t>Insert subhead</a:t>
            </a:r>
            <a:br>
              <a:rPr lang="en-US"/>
            </a:br>
            <a:r>
              <a:rPr lang="en-US"/>
              <a:t>maximum 2 lines</a:t>
            </a:r>
          </a:p>
        </p:txBody>
      </p:sp>
      <p:sp>
        <p:nvSpPr>
          <p:cNvPr id="15" name="Chart Placeholder 3">
            <a:extLst>
              <a:ext uri="{FF2B5EF4-FFF2-40B4-BE49-F238E27FC236}">
                <a16:creationId xmlns:a16="http://schemas.microsoft.com/office/drawing/2014/main" id="{7FD7DE45-AB3B-461A-80F5-09F94E158180}"/>
              </a:ext>
            </a:extLst>
          </p:cNvPr>
          <p:cNvSpPr>
            <a:spLocks noGrp="1"/>
          </p:cNvSpPr>
          <p:nvPr>
            <p:ph type="chart" sz="quarter" idx="19"/>
          </p:nvPr>
        </p:nvSpPr>
        <p:spPr>
          <a:xfrm>
            <a:off x="6305281" y="2669315"/>
            <a:ext cx="2573338" cy="2109210"/>
          </a:xfrm>
        </p:spPr>
        <p:txBody>
          <a:bodyPr/>
          <a:lstStyle>
            <a:lvl1pPr>
              <a:defRPr sz="1600">
                <a:latin typeface="Meiryo UI" panose="020B0604030504040204" pitchFamily="50" charset="-128"/>
              </a:defRPr>
            </a:lvl1pPr>
          </a:lstStyle>
          <a:p>
            <a:r>
              <a:rPr lang="en-US"/>
              <a:t>Click icon to add chart</a:t>
            </a:r>
          </a:p>
        </p:txBody>
      </p:sp>
      <p:sp>
        <p:nvSpPr>
          <p:cNvPr id="16" name="Text Placeholder 3">
            <a:extLst>
              <a:ext uri="{FF2B5EF4-FFF2-40B4-BE49-F238E27FC236}">
                <a16:creationId xmlns:a16="http://schemas.microsoft.com/office/drawing/2014/main" id="{51BE6C30-71FA-4BC7-9125-212E2102F981}"/>
              </a:ext>
            </a:extLst>
          </p:cNvPr>
          <p:cNvSpPr>
            <a:spLocks noGrp="1"/>
          </p:cNvSpPr>
          <p:nvPr>
            <p:ph type="body" sz="quarter" idx="20" hasCustomPrompt="1"/>
          </p:nvPr>
        </p:nvSpPr>
        <p:spPr>
          <a:xfrm>
            <a:off x="6284913" y="4778526"/>
            <a:ext cx="2593706" cy="1263500"/>
          </a:xfrm>
        </p:spPr>
        <p:txBody>
          <a:bodyPr tIns="216000"/>
          <a:lstStyle>
            <a:lvl1pPr>
              <a:defRPr sz="1600">
                <a:latin typeface="Meiryo UI" panose="020B0604030504040204" pitchFamily="50" charset="-128"/>
              </a:defRPr>
            </a:lvl1pPr>
            <a:lvl2pPr marL="180000" indent="-180000">
              <a:buFont typeface="Arial" panose="020B0604020202020204" pitchFamily="34" charset="0"/>
              <a:buChar char="•"/>
              <a:defRPr sz="1400"/>
            </a:lvl2pPr>
          </a:lstStyle>
          <a:p>
            <a:pPr lvl="0"/>
            <a:r>
              <a:rPr lang="en-US"/>
              <a:t>Insert description</a:t>
            </a:r>
          </a:p>
          <a:p>
            <a:pPr lvl="1"/>
            <a:r>
              <a:rPr lang="en-US"/>
              <a:t>Second level</a:t>
            </a:r>
          </a:p>
        </p:txBody>
      </p:sp>
      <p:sp>
        <p:nvSpPr>
          <p:cNvPr id="17" name="Subhead 4">
            <a:extLst>
              <a:ext uri="{FF2B5EF4-FFF2-40B4-BE49-F238E27FC236}">
                <a16:creationId xmlns:a16="http://schemas.microsoft.com/office/drawing/2014/main" id="{0199FD59-6D5A-45F1-BADD-57AC6E9AFEDE}"/>
              </a:ext>
            </a:extLst>
          </p:cNvPr>
          <p:cNvSpPr>
            <a:spLocks noGrp="1"/>
          </p:cNvSpPr>
          <p:nvPr>
            <p:ph type="body" sz="quarter" idx="21" hasCustomPrompt="1"/>
          </p:nvPr>
        </p:nvSpPr>
        <p:spPr>
          <a:xfrm>
            <a:off x="9220311" y="1386598"/>
            <a:ext cx="2589102" cy="553998"/>
          </a:xfrm>
        </p:spPr>
        <p:txBody>
          <a:bodyPr wrap="square">
            <a:spAutoFit/>
          </a:bodyPr>
          <a:lstStyle>
            <a:lvl1pPr>
              <a:spcBef>
                <a:spcPts val="0"/>
              </a:spcBef>
              <a:defRPr sz="1800"/>
            </a:lvl1pPr>
          </a:lstStyle>
          <a:p>
            <a:pPr lvl="0"/>
            <a:r>
              <a:rPr lang="en-US"/>
              <a:t>Insert subhead</a:t>
            </a:r>
            <a:br>
              <a:rPr lang="en-US"/>
            </a:br>
            <a:r>
              <a:rPr lang="en-US"/>
              <a:t>maximum 2 lines</a:t>
            </a:r>
          </a:p>
        </p:txBody>
      </p:sp>
      <p:sp>
        <p:nvSpPr>
          <p:cNvPr id="18" name="Chart Placeholder 4">
            <a:extLst>
              <a:ext uri="{FF2B5EF4-FFF2-40B4-BE49-F238E27FC236}">
                <a16:creationId xmlns:a16="http://schemas.microsoft.com/office/drawing/2014/main" id="{0A0C5385-DD59-402C-BA67-3D652C6251B0}"/>
              </a:ext>
            </a:extLst>
          </p:cNvPr>
          <p:cNvSpPr>
            <a:spLocks noGrp="1"/>
          </p:cNvSpPr>
          <p:nvPr>
            <p:ph type="chart" sz="quarter" idx="22"/>
          </p:nvPr>
        </p:nvSpPr>
        <p:spPr>
          <a:xfrm>
            <a:off x="9236075" y="2669315"/>
            <a:ext cx="2573338" cy="2109210"/>
          </a:xfrm>
        </p:spPr>
        <p:txBody>
          <a:bodyPr/>
          <a:lstStyle>
            <a:lvl1pPr>
              <a:defRPr sz="1600">
                <a:latin typeface="Meiryo UI" panose="020B0604030504040204" pitchFamily="50" charset="-128"/>
              </a:defRPr>
            </a:lvl1pPr>
          </a:lstStyle>
          <a:p>
            <a:r>
              <a:rPr lang="en-US"/>
              <a:t>Click icon to add chart</a:t>
            </a:r>
          </a:p>
        </p:txBody>
      </p:sp>
      <p:sp>
        <p:nvSpPr>
          <p:cNvPr id="19" name="Text Placeholder 4">
            <a:extLst>
              <a:ext uri="{FF2B5EF4-FFF2-40B4-BE49-F238E27FC236}">
                <a16:creationId xmlns:a16="http://schemas.microsoft.com/office/drawing/2014/main" id="{4D1C44DD-7E7F-42CD-84A7-06867A194651}"/>
              </a:ext>
            </a:extLst>
          </p:cNvPr>
          <p:cNvSpPr>
            <a:spLocks noGrp="1"/>
          </p:cNvSpPr>
          <p:nvPr>
            <p:ph type="body" sz="quarter" idx="23" hasCustomPrompt="1"/>
          </p:nvPr>
        </p:nvSpPr>
        <p:spPr>
          <a:xfrm>
            <a:off x="9215707" y="4778526"/>
            <a:ext cx="2593706" cy="1263500"/>
          </a:xfrm>
        </p:spPr>
        <p:txBody>
          <a:bodyPr tIns="216000"/>
          <a:lstStyle>
            <a:lvl1pPr>
              <a:defRPr sz="1600">
                <a:latin typeface="Meiryo UI" panose="020B0604030504040204" pitchFamily="50" charset="-128"/>
              </a:defRPr>
            </a:lvl1pPr>
            <a:lvl2pPr marL="180000" indent="-180000">
              <a:buFont typeface="Arial" panose="020B0604020202020204" pitchFamily="34" charset="0"/>
              <a:buChar char="•"/>
              <a:defRPr sz="1400"/>
            </a:lvl2pPr>
          </a:lstStyle>
          <a:p>
            <a:pPr lvl="0"/>
            <a:r>
              <a:rPr lang="en-US"/>
              <a:t>Insert description</a:t>
            </a:r>
          </a:p>
          <a:p>
            <a:pPr lvl="1"/>
            <a:r>
              <a:rPr lang="en-US"/>
              <a:t>Second level</a:t>
            </a:r>
          </a:p>
        </p:txBody>
      </p:sp>
      <p:grpSp>
        <p:nvGrpSpPr>
          <p:cNvPr id="23" name="グループ化 22">
            <a:extLst>
              <a:ext uri="{FF2B5EF4-FFF2-40B4-BE49-F238E27FC236}">
                <a16:creationId xmlns:a16="http://schemas.microsoft.com/office/drawing/2014/main" id="{427D6E29-0E4B-8ECA-3A2B-1BBE53647C38}"/>
              </a:ext>
            </a:extLst>
          </p:cNvPr>
          <p:cNvGrpSpPr/>
          <p:nvPr userDrawn="1"/>
        </p:nvGrpSpPr>
        <p:grpSpPr>
          <a:xfrm>
            <a:off x="-606536" y="1894299"/>
            <a:ext cx="474292" cy="2513560"/>
            <a:chOff x="1482695" y="2444097"/>
            <a:chExt cx="474292" cy="2513560"/>
          </a:xfrm>
        </p:grpSpPr>
        <p:sp>
          <p:nvSpPr>
            <p:cNvPr id="24" name="正方形/長方形 23">
              <a:extLst>
                <a:ext uri="{FF2B5EF4-FFF2-40B4-BE49-F238E27FC236}">
                  <a16:creationId xmlns:a16="http://schemas.microsoft.com/office/drawing/2014/main" id="{486F20E5-4F27-5137-820E-09C569D70EA7}"/>
                </a:ext>
              </a:extLst>
            </p:cNvPr>
            <p:cNvSpPr/>
            <p:nvPr/>
          </p:nvSpPr>
          <p:spPr>
            <a:xfrm>
              <a:off x="1482695" y="2444097"/>
              <a:ext cx="474292" cy="474292"/>
            </a:xfrm>
            <a:prstGeom prst="rect">
              <a:avLst/>
            </a:prstGeom>
            <a:solidFill>
              <a:srgbClr val="003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839ABB66-C755-86AA-3143-FD1C55766699}"/>
                </a:ext>
              </a:extLst>
            </p:cNvPr>
            <p:cNvSpPr/>
            <p:nvPr/>
          </p:nvSpPr>
          <p:spPr>
            <a:xfrm>
              <a:off x="1482695" y="2953914"/>
              <a:ext cx="474292" cy="474292"/>
            </a:xfrm>
            <a:prstGeom prst="rect">
              <a:avLst/>
            </a:prstGeom>
            <a:solidFill>
              <a:srgbClr val="004C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F9345E68-DFB9-1AD0-9E13-0F1BF50C30BD}"/>
                </a:ext>
              </a:extLst>
            </p:cNvPr>
            <p:cNvSpPr/>
            <p:nvPr/>
          </p:nvSpPr>
          <p:spPr>
            <a:xfrm>
              <a:off x="1482695" y="3463731"/>
              <a:ext cx="474292" cy="474292"/>
            </a:xfrm>
            <a:prstGeom prst="rect">
              <a:avLst/>
            </a:prstGeom>
            <a:solidFill>
              <a:srgbClr val="007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27" name="正方形/長方形 26">
              <a:extLst>
                <a:ext uri="{FF2B5EF4-FFF2-40B4-BE49-F238E27FC236}">
                  <a16:creationId xmlns:a16="http://schemas.microsoft.com/office/drawing/2014/main" id="{4DF18547-38BD-5D97-EF20-33918196970F}"/>
                </a:ext>
              </a:extLst>
            </p:cNvPr>
            <p:cNvSpPr/>
            <p:nvPr/>
          </p:nvSpPr>
          <p:spPr>
            <a:xfrm>
              <a:off x="1482695" y="3973548"/>
              <a:ext cx="474292" cy="474292"/>
            </a:xfrm>
            <a:prstGeom prst="rect">
              <a:avLst/>
            </a:prstGeom>
            <a:solidFill>
              <a:srgbClr val="00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1E98045A-24F5-9C23-2A14-82FAF08B6A0D}"/>
                </a:ext>
              </a:extLst>
            </p:cNvPr>
            <p:cNvSpPr/>
            <p:nvPr/>
          </p:nvSpPr>
          <p:spPr>
            <a:xfrm>
              <a:off x="1482695" y="4483365"/>
              <a:ext cx="474292" cy="474292"/>
            </a:xfrm>
            <a:prstGeom prst="rect">
              <a:avLst/>
            </a:prstGeom>
            <a:solidFill>
              <a:srgbClr val="00E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49428100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本文">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192000" y="369000"/>
            <a:ext cx="11808000" cy="612000"/>
          </a:xfrm>
          <a:prstGeom prst="rect">
            <a:avLst/>
          </a:prstGeom>
        </p:spPr>
        <p:txBody>
          <a:bodyPr tIns="0" bIns="36000" anchor="ctr">
            <a:noAutofit/>
          </a:bodyPr>
          <a:lstStyle>
            <a:lvl1pPr>
              <a:lnSpc>
                <a:spcPct val="100000"/>
              </a:lnSpc>
              <a:defRPr sz="3200" cap="none" baseline="0">
                <a:solidFill>
                  <a:schemeClr val="accent2"/>
                </a:solidFill>
                <a:latin typeface="+mj-lt"/>
                <a:ea typeface="Meiryo UI" panose="020B0604030504040204" pitchFamily="50" charset="-128"/>
              </a:defRPr>
            </a:lvl1pPr>
          </a:lstStyle>
          <a:p>
            <a:r>
              <a:rPr lang="en-US"/>
              <a:t>Click to edit Master title style</a:t>
            </a:r>
          </a:p>
        </p:txBody>
      </p:sp>
      <p:sp>
        <p:nvSpPr>
          <p:cNvPr id="3" name="Text Placeholder 2"/>
          <p:cNvSpPr>
            <a:spLocks noGrp="1"/>
          </p:cNvSpPr>
          <p:nvPr>
            <p:ph type="body" sz="quarter" idx="19" hasCustomPrompt="1"/>
          </p:nvPr>
        </p:nvSpPr>
        <p:spPr>
          <a:xfrm>
            <a:off x="192000" y="991761"/>
            <a:ext cx="11808000" cy="246221"/>
          </a:xfrm>
          <a:prstGeom prst="rect">
            <a:avLst/>
          </a:prstGeom>
        </p:spPr>
        <p:txBody>
          <a:bodyPr tIns="0" bIns="0">
            <a:spAutoFit/>
          </a:bodyPr>
          <a:lstStyle>
            <a:lvl1pPr marL="285750" indent="-285750">
              <a:spcAft>
                <a:spcPts val="0"/>
              </a:spcAft>
              <a:buFont typeface="Wingdings" panose="05000000000000000000" pitchFamily="2" charset="2"/>
              <a:buChar char="ü"/>
              <a:defRPr sz="1600" b="1" cap="none" baseline="0">
                <a:solidFill>
                  <a:schemeClr val="accent3"/>
                </a:solidFill>
                <a:latin typeface="+mj-lt"/>
                <a:ea typeface="Meiryo UI" panose="020B0604030504040204" pitchFamily="50" charset="-128"/>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EDIT MASTER TEXT STYLES</a:t>
            </a:r>
          </a:p>
        </p:txBody>
      </p:sp>
      <p:sp>
        <p:nvSpPr>
          <p:cNvPr id="4" name="Text Placeholder 2">
            <a:extLst>
              <a:ext uri="{FF2B5EF4-FFF2-40B4-BE49-F238E27FC236}">
                <a16:creationId xmlns:a16="http://schemas.microsoft.com/office/drawing/2014/main" id="{42CA282A-71C0-47AD-A5DC-A68590B2D502}"/>
              </a:ext>
            </a:extLst>
          </p:cNvPr>
          <p:cNvSpPr>
            <a:spLocks noGrp="1"/>
          </p:cNvSpPr>
          <p:nvPr>
            <p:ph type="body" sz="quarter" idx="20" hasCustomPrompt="1"/>
          </p:nvPr>
        </p:nvSpPr>
        <p:spPr>
          <a:xfrm>
            <a:off x="192000" y="117000"/>
            <a:ext cx="11808000" cy="246221"/>
          </a:xfrm>
          <a:prstGeom prst="rect">
            <a:avLst/>
          </a:prstGeom>
        </p:spPr>
        <p:txBody>
          <a:bodyPr tIns="0" bIns="0">
            <a:spAutoFit/>
          </a:bodyPr>
          <a:lstStyle>
            <a:lvl1pPr marL="0" indent="0">
              <a:buNone/>
              <a:defRPr sz="1600" b="1" cap="none" baseline="0">
                <a:solidFill>
                  <a:schemeClr val="accent2"/>
                </a:solidFill>
                <a:latin typeface="+mj-lt"/>
                <a:ea typeface="Meiryo UI" panose="020B0604030504040204" pitchFamily="50" charset="-128"/>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EDIT MASTER TEXT STYLES</a:t>
            </a:r>
          </a:p>
        </p:txBody>
      </p:sp>
    </p:spTree>
    <p:extLst>
      <p:ext uri="{BB962C8B-B14F-4D97-AF65-F5344CB8AC3E}">
        <p14:creationId xmlns:p14="http://schemas.microsoft.com/office/powerpoint/2010/main" val="15305752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Fluid">
    <p:spTree>
      <p:nvGrpSpPr>
        <p:cNvPr id="1" name=""/>
        <p:cNvGrpSpPr/>
        <p:nvPr/>
      </p:nvGrpSpPr>
      <p:grpSpPr>
        <a:xfrm>
          <a:off x="0" y="0"/>
          <a:ext cx="0" cy="0"/>
          <a:chOff x="0" y="0"/>
          <a:chExt cx="0" cy="0"/>
        </a:xfrm>
      </p:grpSpPr>
      <p:pic>
        <p:nvPicPr>
          <p:cNvPr id="3076" name="Picture 4" descr="time-lapse photo of are filled with people">
            <a:extLst>
              <a:ext uri="{FF2B5EF4-FFF2-40B4-BE49-F238E27FC236}">
                <a16:creationId xmlns:a16="http://schemas.microsoft.com/office/drawing/2014/main" id="{49E168E2-A8F8-E4BE-1C71-91D3BA1113F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9274"/>
          <a:stretch/>
        </p:blipFill>
        <p:spPr bwMode="auto">
          <a:xfrm flipH="1">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AD27093-6BC2-4F50-96B5-1CEC26CA15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8D981F-FB79-4A15-843D-D681CE870332}"/>
              </a:ext>
            </a:extLst>
          </p:cNvPr>
          <p:cNvSpPr>
            <a:spLocks noGrp="1"/>
          </p:cNvSpPr>
          <p:nvPr>
            <p:ph type="sldNum" sz="quarter" idx="12"/>
          </p:nvPr>
        </p:nvSpPr>
        <p:spPr/>
        <p:txBody>
          <a:bodyPr/>
          <a:lstStyle/>
          <a:p>
            <a:fld id="{FCF6234F-569A-4774-A2A8-2DA9F499BEEE}" type="slidenum">
              <a:rPr lang="en-US" smtClean="0"/>
              <a:t>‹#›</a:t>
            </a:fld>
            <a:endParaRPr lang="en-US"/>
          </a:p>
        </p:txBody>
      </p:sp>
      <p:sp>
        <p:nvSpPr>
          <p:cNvPr id="8" name="Rectangle 7">
            <a:extLst>
              <a:ext uri="{FF2B5EF4-FFF2-40B4-BE49-F238E27FC236}">
                <a16:creationId xmlns:a16="http://schemas.microsoft.com/office/drawing/2014/main" id="{B50C1727-C0E3-264D-8EC1-FE76E1014E84}"/>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6" name="Rectangle 5">
            <a:extLst>
              <a:ext uri="{FF2B5EF4-FFF2-40B4-BE49-F238E27FC236}">
                <a16:creationId xmlns:a16="http://schemas.microsoft.com/office/drawing/2014/main" id="{69B9709A-D659-2641-9977-3EA0C869EF7D}"/>
              </a:ext>
            </a:extLst>
          </p:cNvPr>
          <p:cNvSpPr/>
          <p:nvPr userDrawn="1"/>
        </p:nvSpPr>
        <p:spPr>
          <a:xfrm>
            <a:off x="217804" y="210539"/>
            <a:ext cx="7690691" cy="6655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7" name="Picture 6" descr="A picture containing match, night sky&#10;&#10;Description automatically generated">
            <a:extLst>
              <a:ext uri="{FF2B5EF4-FFF2-40B4-BE49-F238E27FC236}">
                <a16:creationId xmlns:a16="http://schemas.microsoft.com/office/drawing/2014/main" id="{12AA0ADF-3B5E-E741-BDB9-3AA09B2DFA1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0058" r="662" b="15044"/>
          <a:stretch/>
        </p:blipFill>
        <p:spPr>
          <a:xfrm>
            <a:off x="5642755" y="202567"/>
            <a:ext cx="2273446" cy="4120053"/>
          </a:xfrm>
          <a:prstGeom prst="rect">
            <a:avLst/>
          </a:prstGeom>
        </p:spPr>
      </p:pic>
    </p:spTree>
    <p:extLst>
      <p:ext uri="{BB962C8B-B14F-4D97-AF65-F5344CB8AC3E}">
        <p14:creationId xmlns:p14="http://schemas.microsoft.com/office/powerpoint/2010/main" val="123011106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2_Subhead (top) and Sub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94B30D-FC90-2E4C-A7F7-0EC94F086680}"/>
              </a:ext>
            </a:extLst>
          </p:cNvPr>
          <p:cNvSpPr>
            <a:spLocks noGrp="1"/>
          </p:cNvSpPr>
          <p:nvPr>
            <p:ph type="title"/>
          </p:nvPr>
        </p:nvSpPr>
        <p:spPr>
          <a:xfrm>
            <a:off x="457202" y="489551"/>
            <a:ext cx="11314088" cy="420752"/>
          </a:xfrm>
          <a:prstGeom prst="rect">
            <a:avLst/>
          </a:prstGeom>
        </p:spPr>
        <p:txBody>
          <a:bodyPr anchor="b">
            <a:noAutofit/>
          </a:bodyPr>
          <a:lstStyle>
            <a:lvl1pPr>
              <a:defRPr sz="2800" b="1">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5" name="Text Placeholder 10">
            <a:extLst>
              <a:ext uri="{FF2B5EF4-FFF2-40B4-BE49-F238E27FC236}">
                <a16:creationId xmlns:a16="http://schemas.microsoft.com/office/drawing/2014/main" id="{CEF4F2E5-2D54-3A42-8588-A51569B17FB5}"/>
              </a:ext>
            </a:extLst>
          </p:cNvPr>
          <p:cNvSpPr>
            <a:spLocks noGrp="1"/>
          </p:cNvSpPr>
          <p:nvPr>
            <p:ph type="body" idx="13"/>
          </p:nvPr>
        </p:nvSpPr>
        <p:spPr>
          <a:xfrm>
            <a:off x="457202" y="965716"/>
            <a:ext cx="11314088" cy="276999"/>
          </a:xfrm>
          <a:prstGeom prst="rect">
            <a:avLst/>
          </a:prstGeom>
        </p:spPr>
        <p:txBody>
          <a:bodyPr wrap="square">
            <a:spAutoFit/>
          </a:bodyPr>
          <a:lstStyle>
            <a:lvl1pPr marL="0" marR="0" indent="0" algn="l" defTabSz="914282" rtl="0" eaLnBrk="1" fontAlgn="base" latinLnBrk="0" hangingPunct="1">
              <a:lnSpc>
                <a:spcPct val="100000"/>
              </a:lnSpc>
              <a:spcBef>
                <a:spcPts val="300"/>
              </a:spcBef>
              <a:spcAft>
                <a:spcPts val="300"/>
              </a:spcAft>
              <a:buClrTx/>
              <a:buSzTx/>
              <a:buFont typeface="Arial" charset="0"/>
              <a:buNone/>
              <a:tabLst/>
              <a:defRPr sz="1800" b="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1">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16" name="テキスト プレースホルダー 21">
            <a:extLst>
              <a:ext uri="{FF2B5EF4-FFF2-40B4-BE49-F238E27FC236}">
                <a16:creationId xmlns:a16="http://schemas.microsoft.com/office/drawing/2014/main" id="{B162D74E-F98C-6149-B4B1-150F4107C16B}"/>
              </a:ext>
            </a:extLst>
          </p:cNvPr>
          <p:cNvSpPr>
            <a:spLocks noGrp="1"/>
          </p:cNvSpPr>
          <p:nvPr>
            <p:ph type="body" sz="quarter" idx="14"/>
          </p:nvPr>
        </p:nvSpPr>
        <p:spPr>
          <a:xfrm>
            <a:off x="457202" y="99328"/>
            <a:ext cx="11314088" cy="347851"/>
          </a:xfrm>
        </p:spPr>
        <p:txBody>
          <a:bodyPr anchor="b">
            <a:noAutofit/>
          </a:bodyPr>
          <a:lstStyle>
            <a:lvl1pPr marL="0" indent="0">
              <a:buNone/>
              <a:defRPr sz="2000" b="1">
                <a:solidFill>
                  <a:schemeClr val="accent1"/>
                </a:solidFill>
                <a:latin typeface="Meiryo UI" panose="020B0604030504040204" pitchFamily="50" charset="-128"/>
                <a:ea typeface="Meiryo UI" panose="020B0604030504040204" pitchFamily="50" charset="-128"/>
              </a:defRPr>
            </a:lvl1pPr>
            <a:lvl2pPr>
              <a:defRPr sz="1477" b="1">
                <a:latin typeface="Meiryo UI" panose="020B0604030504040204" pitchFamily="50" charset="-128"/>
                <a:ea typeface="Meiryo UI" panose="020B0604030504040204" pitchFamily="50" charset="-128"/>
              </a:defRPr>
            </a:lvl2pPr>
            <a:lvl3pPr>
              <a:defRPr sz="1477" b="1">
                <a:latin typeface="Meiryo UI" panose="020B0604030504040204" pitchFamily="50" charset="-128"/>
                <a:ea typeface="Meiryo UI" panose="020B0604030504040204" pitchFamily="50" charset="-128"/>
              </a:defRPr>
            </a:lvl3pPr>
            <a:lvl4pPr>
              <a:defRPr sz="1477" b="1">
                <a:latin typeface="Meiryo UI" panose="020B0604030504040204" pitchFamily="50" charset="-128"/>
                <a:ea typeface="Meiryo UI" panose="020B0604030504040204" pitchFamily="50" charset="-128"/>
              </a:defRPr>
            </a:lvl4pPr>
            <a:lvl5pPr>
              <a:defRPr sz="1477"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Tree>
    <p:extLst>
      <p:ext uri="{BB962C8B-B14F-4D97-AF65-F5344CB8AC3E}">
        <p14:creationId xmlns:p14="http://schemas.microsoft.com/office/powerpoint/2010/main" val="60994869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Headline and one column">
    <p:spTree>
      <p:nvGrpSpPr>
        <p:cNvPr id="1" name=""/>
        <p:cNvGrpSpPr/>
        <p:nvPr/>
      </p:nvGrpSpPr>
      <p:grpSpPr>
        <a:xfrm>
          <a:off x="0" y="0"/>
          <a:ext cx="0" cy="0"/>
          <a:chOff x="0" y="0"/>
          <a:chExt cx="0" cy="0"/>
        </a:xfrm>
      </p:grpSpPr>
      <p:graphicFrame>
        <p:nvGraphicFramePr>
          <p:cNvPr id="3" name="オブジェクト 2" hidden="1">
            <a:extLst>
              <a:ext uri="{FF2B5EF4-FFF2-40B4-BE49-F238E27FC236}">
                <a16:creationId xmlns:a16="http://schemas.microsoft.com/office/drawing/2014/main" id="{1EE23859-4DFD-43B9-840F-9E8E139F75B9}"/>
              </a:ext>
            </a:extLst>
          </p:cNvPr>
          <p:cNvGraphicFramePr>
            <a:graphicFrameLocks noChangeAspect="1"/>
          </p:cNvGraphicFramePr>
          <p:nvPr userDrawn="1">
            <p:custDataLst>
              <p:tags r:id="rId1"/>
            </p:custDataLst>
          </p:nvPr>
        </p:nvGraphicFramePr>
        <p:xfrm>
          <a:off x="1590" y="1590"/>
          <a:ext cx="1588" cy="1588"/>
        </p:xfrm>
        <a:graphic>
          <a:graphicData uri="http://schemas.openxmlformats.org/presentationml/2006/ole">
            <mc:AlternateContent xmlns:mc="http://schemas.openxmlformats.org/markup-compatibility/2006">
              <mc:Choice xmlns:v="urn:schemas-microsoft-com:vml" Requires="v">
                <p:oleObj name="think-cell スライド" r:id="rId4" imgW="501" imgH="502" progId="TCLayout.ActiveDocument.1">
                  <p:embed/>
                </p:oleObj>
              </mc:Choice>
              <mc:Fallback>
                <p:oleObj name="think-cell スライド" r:id="rId4" imgW="501" imgH="502" progId="TCLayout.ActiveDocument.1">
                  <p:embed/>
                  <p:pic>
                    <p:nvPicPr>
                      <p:cNvPr id="3" name="オブジェクト 2" hidden="1">
                        <a:extLst>
                          <a:ext uri="{FF2B5EF4-FFF2-40B4-BE49-F238E27FC236}">
                            <a16:creationId xmlns:a16="http://schemas.microsoft.com/office/drawing/2014/main" id="{1EE23859-4DFD-43B9-840F-9E8E139F75B9}"/>
                          </a:ext>
                        </a:extLst>
                      </p:cNvPr>
                      <p:cNvPicPr/>
                      <p:nvPr/>
                    </p:nvPicPr>
                    <p:blipFill>
                      <a:blip r:embed="rId5"/>
                      <a:stretch>
                        <a:fillRect/>
                      </a:stretch>
                    </p:blipFill>
                    <p:spPr>
                      <a:xfrm>
                        <a:off x="1590" y="1590"/>
                        <a:ext cx="1588" cy="1588"/>
                      </a:xfrm>
                      <a:prstGeom prst="rect">
                        <a:avLst/>
                      </a:prstGeom>
                    </p:spPr>
                  </p:pic>
                </p:oleObj>
              </mc:Fallback>
            </mc:AlternateContent>
          </a:graphicData>
        </a:graphic>
      </p:graphicFrame>
      <p:sp>
        <p:nvSpPr>
          <p:cNvPr id="2" name="正方形/長方形 1" hidden="1">
            <a:extLst>
              <a:ext uri="{FF2B5EF4-FFF2-40B4-BE49-F238E27FC236}">
                <a16:creationId xmlns:a16="http://schemas.microsoft.com/office/drawing/2014/main" id="{EC8337B7-20C1-470D-A066-3CAB18F5633F}"/>
              </a:ext>
            </a:extLst>
          </p:cNvPr>
          <p:cNvSpPr/>
          <p:nvPr userDrawn="1">
            <p:custDataLst>
              <p:tags r:id="rId2"/>
            </p:custDataLst>
          </p:nvPr>
        </p:nvSpPr>
        <p:spPr>
          <a:xfrm>
            <a:off x="2" y="2"/>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ja-JP" altLang="en-US" sz="2800" b="1" i="0" baseline="0">
              <a:latin typeface="Graphik" panose="020B0503030202060203" pitchFamily="34" charset="0"/>
              <a:ea typeface="Meiryo UI" panose="020B0604030504040204" pitchFamily="50" charset="-128"/>
              <a:cs typeface="+mj-cs"/>
              <a:sym typeface="Graphik" panose="020B0503030202060203" pitchFamily="34" charset="0"/>
            </a:endParaRPr>
          </a:p>
        </p:txBody>
      </p:sp>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hasCustomPrompt="1"/>
          </p:nvPr>
        </p:nvSpPr>
        <p:spPr>
          <a:xfrm>
            <a:off x="335360" y="981001"/>
            <a:ext cx="11520000" cy="307777"/>
          </a:xfrm>
          <a:prstGeom prst="rect">
            <a:avLst/>
          </a:prstGeom>
        </p:spPr>
        <p:txBody>
          <a:bodyPr>
            <a:spAutoFit/>
          </a:bodyPr>
          <a:lstStyle>
            <a:lvl1pPr>
              <a:lnSpc>
                <a:spcPct val="100000"/>
              </a:lnSpc>
              <a:spcBef>
                <a:spcPts val="300"/>
              </a:spcBef>
              <a:spcAft>
                <a:spcPts val="0"/>
              </a:spcAft>
              <a:defRPr kumimoji="0" lang="en-US" sz="2000" b="0" i="0" u="none" strike="noStrike" kern="1200" cap="none" spc="0" normalizeH="0" baseline="0" dirty="0" smtClean="0">
                <a:ln>
                  <a:noFill/>
                </a:ln>
                <a:solidFill>
                  <a:sysClr val="windowText" lastClr="000000"/>
                </a:solidFill>
                <a:effectLst/>
                <a:uLnTx/>
                <a:uFillTx/>
                <a:latin typeface="+mn-lt"/>
                <a:ea typeface="+mn-ea"/>
                <a:cs typeface="+mn-cs"/>
              </a:defRPr>
            </a:lvl1pPr>
            <a:lvl2pPr>
              <a:lnSpc>
                <a:spcPct val="100000"/>
              </a:lnSpc>
              <a:spcBef>
                <a:spcPts val="300"/>
              </a:spcBef>
              <a:spcAft>
                <a:spcPts val="0"/>
              </a:spcAft>
              <a:defRPr kumimoji="0" lang="en-US" sz="20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66" indent="-180966">
              <a:lnSpc>
                <a:spcPct val="100000"/>
              </a:lnSpc>
              <a:spcBef>
                <a:spcPts val="300"/>
              </a:spcBef>
              <a:spcAft>
                <a:spcPts val="0"/>
              </a:spcAft>
              <a:buFont typeface="Arial" panose="020B0604020202020204" pitchFamily="34" charset="0"/>
              <a:buChar char="•"/>
              <a:defRPr kumimoji="0" lang="en-US" sz="20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p:txBody>
      </p:sp>
      <p:sp>
        <p:nvSpPr>
          <p:cNvPr id="17" name="テキスト プレースホルダー 16">
            <a:extLst>
              <a:ext uri="{FF2B5EF4-FFF2-40B4-BE49-F238E27FC236}">
                <a16:creationId xmlns:a16="http://schemas.microsoft.com/office/drawing/2014/main" id="{7B8D70C4-149F-4368-894F-A8E926EFB787}"/>
              </a:ext>
            </a:extLst>
          </p:cNvPr>
          <p:cNvSpPr>
            <a:spLocks noGrp="1"/>
          </p:cNvSpPr>
          <p:nvPr>
            <p:ph type="body" sz="quarter" idx="13"/>
          </p:nvPr>
        </p:nvSpPr>
        <p:spPr>
          <a:xfrm>
            <a:off x="335360" y="209890"/>
            <a:ext cx="11520000" cy="246221"/>
          </a:xfrm>
          <a:noFill/>
        </p:spPr>
        <p:txBody>
          <a:bodyPr lIns="0" tIns="0" rIns="0" bIns="0" anchor="ctr"/>
          <a:lstStyle>
            <a:lvl1pPr>
              <a:defRPr kumimoji="1" lang="ja-JP" altLang="en-US" sz="1600" b="1" dirty="0" smtClean="0">
                <a:solidFill>
                  <a:schemeClr val="accent1"/>
                </a:solidFill>
                <a:latin typeface="Meiryo UI" panose="020B0604030504040204" pitchFamily="50" charset="-128"/>
                <a:ea typeface="Meiryo UI" panose="020B0604030504040204" pitchFamily="50" charset="-128"/>
              </a:defRPr>
            </a:lvl1pPr>
            <a:lvl2pPr>
              <a:defRPr lang="ja-JP" altLang="en-US" sz="1600" b="1" dirty="0" smtClean="0">
                <a:latin typeface="Meiryo UI" panose="020B0604030504040204" pitchFamily="50" charset="-128"/>
                <a:ea typeface="Meiryo UI" panose="020B0604030504040204" pitchFamily="50" charset="-128"/>
              </a:defRPr>
            </a:lvl2pPr>
            <a:lvl3pPr>
              <a:defRPr lang="ja-JP" altLang="en-US" sz="1600" b="1" dirty="0" smtClean="0">
                <a:latin typeface="Meiryo UI" panose="020B0604030504040204" pitchFamily="50" charset="-128"/>
                <a:ea typeface="Meiryo UI" panose="020B0604030504040204" pitchFamily="50" charset="-128"/>
              </a:defRPr>
            </a:lvl3pPr>
            <a:lvl4pPr>
              <a:defRPr lang="ja-JP" altLang="en-US" sz="1600" b="1" dirty="0" smtClean="0">
                <a:latin typeface="Meiryo UI" panose="020B0604030504040204" pitchFamily="50" charset="-128"/>
                <a:ea typeface="Meiryo UI" panose="020B0604030504040204" pitchFamily="50" charset="-128"/>
              </a:defRPr>
            </a:lvl4pPr>
            <a:lvl5pPr>
              <a:defRPr lang="ja-JP" altLang="en-US" sz="1600" b="1" dirty="0">
                <a:latin typeface="Meiryo UI" panose="020B0604030504040204" pitchFamily="50" charset="-128"/>
                <a:ea typeface="Meiryo UI" panose="020B0604030504040204" pitchFamily="50" charset="-128"/>
              </a:defRPr>
            </a:lvl5pPr>
          </a:lstStyle>
          <a:p>
            <a:pPr lvl="0"/>
            <a:endParaRPr kumimoji="1" lang="ja-JP" altLang="en-US"/>
          </a:p>
        </p:txBody>
      </p:sp>
      <p:sp>
        <p:nvSpPr>
          <p:cNvPr id="6" name="タイトル 5">
            <a:extLst>
              <a:ext uri="{FF2B5EF4-FFF2-40B4-BE49-F238E27FC236}">
                <a16:creationId xmlns:a16="http://schemas.microsoft.com/office/drawing/2014/main" id="{C7CF068B-5954-4B89-A966-9B371A848A0E}"/>
              </a:ext>
            </a:extLst>
          </p:cNvPr>
          <p:cNvSpPr>
            <a:spLocks noGrp="1"/>
          </p:cNvSpPr>
          <p:nvPr>
            <p:ph type="title"/>
          </p:nvPr>
        </p:nvSpPr>
        <p:spPr>
          <a:xfrm>
            <a:off x="336000" y="477000"/>
            <a:ext cx="11520000" cy="432000"/>
          </a:xfrm>
          <a:noFill/>
        </p:spPr>
        <p:txBody>
          <a:bodyPr lIns="0" tIns="0" rIns="0" bIns="0" anchor="b"/>
          <a:lstStyle>
            <a:lvl1pPr>
              <a:defRPr kumimoji="0" lang="ja-JP" altLang="en-US" sz="2800" b="1" i="0" u="none" strike="noStrike" spc="0" normalizeH="0">
                <a:ln>
                  <a:noFill/>
                </a:ln>
                <a:solidFill>
                  <a:srgbClr val="000000"/>
                </a:solidFill>
                <a:effectLst/>
                <a:uLnTx/>
                <a:uFillTx/>
                <a:latin typeface="+mj-lt"/>
                <a:ea typeface="+mj-ea"/>
              </a:defRPr>
            </a:lvl1pPr>
          </a:lstStyle>
          <a:p>
            <a:pPr lvl="0"/>
            <a:r>
              <a:rPr kumimoji="1" lang="ja-JP" altLang="en-US"/>
              <a:t>マスター タイトルの書式設定</a:t>
            </a:r>
          </a:p>
        </p:txBody>
      </p:sp>
    </p:spTree>
    <p:extLst>
      <p:ext uri="{BB962C8B-B14F-4D97-AF65-F5344CB8AC3E}">
        <p14:creationId xmlns:p14="http://schemas.microsoft.com/office/powerpoint/2010/main" val="17464930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alutation-GT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91072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alutation-Logo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252285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alutation-GTS Keylin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3747712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alutation-GTS left-image bkgn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35257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Black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Palatino Linotype" panose="02040502050505030304" pitchFamily="18"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13081243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Black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Place subtitle here in Palatino Linotype 24pt</a:t>
            </a:r>
            <a:endParaRPr lang="en-US"/>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3491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Black3">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GB"/>
              <a:t>Place subtitle here in Palatino Linotype 24pt</a:t>
            </a:r>
            <a:endParaRPr lang="en-US"/>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3182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Black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608868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11A382-997D-BF4D-A3EE-12756D2C0AD9}"/>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pic>
        <p:nvPicPr>
          <p:cNvPr id="8" name="Picture 7" descr="A picture containing match, night sky&#10;&#10;Description automatically generated">
            <a:extLst>
              <a:ext uri="{FF2B5EF4-FFF2-40B4-BE49-F238E27FC236}">
                <a16:creationId xmlns:a16="http://schemas.microsoft.com/office/drawing/2014/main" id="{51B40858-8385-7D48-9667-57E29322A3E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1" y="180000"/>
            <a:ext cx="5917200" cy="6131900"/>
          </a:xfrm>
          <a:prstGeom prst="rect">
            <a:avLst/>
          </a:prstGeom>
        </p:spPr>
      </p:pic>
      <p:sp>
        <p:nvSpPr>
          <p:cNvPr id="10" name="Footer Placeholder 3">
            <a:extLst>
              <a:ext uri="{FF2B5EF4-FFF2-40B4-BE49-F238E27FC236}">
                <a16:creationId xmlns:a16="http://schemas.microsoft.com/office/drawing/2014/main" id="{4EEFA65C-F3B0-E34F-97B7-877AB5B634A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1" name="Slide Number Placeholder 3">
            <a:extLst>
              <a:ext uri="{FF2B5EF4-FFF2-40B4-BE49-F238E27FC236}">
                <a16:creationId xmlns:a16="http://schemas.microsoft.com/office/drawing/2014/main" id="{4CCB4421-3785-3D46-826F-1F6053D95D7B}"/>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360871675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2" name="オブジェクト 1" hidden="1"/>
          <p:cNvGraphicFramePr>
            <a:graphicFrameLocks noChangeAspect="1"/>
          </p:cNvGraphicFramePr>
          <p:nvPr userDrawn="1">
            <p:custDataLst>
              <p:tags r:id="rId1"/>
            </p:custDataLst>
            <p:extLst>
              <p:ext uri="{D42A27DB-BD31-4B8C-83A1-F6EECF244321}">
                <p14:modId xmlns:p14="http://schemas.microsoft.com/office/powerpoint/2010/main" val="394367992"/>
              </p:ext>
            </p:extLst>
          </p:nvPr>
        </p:nvGraphicFramePr>
        <p:xfrm>
          <a:off x="1959" y="1592"/>
          <a:ext cx="1953" cy="1587"/>
        </p:xfrm>
        <a:graphic>
          <a:graphicData uri="http://schemas.openxmlformats.org/presentationml/2006/ole">
            <mc:AlternateContent xmlns:mc="http://schemas.openxmlformats.org/markup-compatibility/2006">
              <mc:Choice xmlns:v="urn:schemas-microsoft-com:vml" Requires="v">
                <p:oleObj name="think-cell スライド" r:id="rId4" imgW="470" imgH="469" progId="TCLayout.ActiveDocument.1">
                  <p:embed/>
                </p:oleObj>
              </mc:Choice>
              <mc:Fallback>
                <p:oleObj name="think-cell スライド" r:id="rId4" imgW="470" imgH="469" progId="TCLayout.ActiveDocument.1">
                  <p:embed/>
                  <p:pic>
                    <p:nvPicPr>
                      <p:cNvPr id="2" name="オブジェクト 1" hidden="1"/>
                      <p:cNvPicPr/>
                      <p:nvPr/>
                    </p:nvPicPr>
                    <p:blipFill>
                      <a:blip r:embed="rId5"/>
                      <a:stretch>
                        <a:fillRect/>
                      </a:stretch>
                    </p:blipFill>
                    <p:spPr>
                      <a:xfrm>
                        <a:off x="1959" y="1592"/>
                        <a:ext cx="1953" cy="1587"/>
                      </a:xfrm>
                      <a:prstGeom prst="rect">
                        <a:avLst/>
                      </a:prstGeom>
                    </p:spPr>
                  </p:pic>
                </p:oleObj>
              </mc:Fallback>
            </mc:AlternateContent>
          </a:graphicData>
        </a:graphic>
      </p:graphicFrame>
      <p:sp>
        <p:nvSpPr>
          <p:cNvPr id="4" name="正方形/長方形 3" hidden="1">
            <a:extLst>
              <a:ext uri="{FF2B5EF4-FFF2-40B4-BE49-F238E27FC236}">
                <a16:creationId xmlns:a16="http://schemas.microsoft.com/office/drawing/2014/main" id="{7693E6DA-4144-4DF7-B227-52FF6EBBCA19}"/>
              </a:ext>
            </a:extLst>
          </p:cNvPr>
          <p:cNvSpPr/>
          <p:nvPr userDrawn="1">
            <p:custDataLst>
              <p:tags r:id="rId2"/>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ctr" defTabSz="914400" eaLnBrk="1" latinLnBrk="0" hangingPunct="1">
              <a:lnSpc>
                <a:spcPct val="100000"/>
              </a:lnSpc>
              <a:spcBef>
                <a:spcPts val="0"/>
              </a:spcBef>
              <a:spcAft>
                <a:spcPts val="300"/>
              </a:spcAft>
              <a:buClrTx/>
              <a:buSzTx/>
              <a:buFontTx/>
              <a:buNone/>
              <a:tabLst/>
            </a:pPr>
            <a:endParaRPr kumimoji="1" lang="ja-JP" altLang="en-US" sz="3200" b="1" i="0" kern="0" baseline="0">
              <a:solidFill>
                <a:sysClr val="windowText" lastClr="000000"/>
              </a:solidFill>
              <a:latin typeface="Meiryo UI" panose="020B0604030504040204" pitchFamily="50" charset="-128"/>
              <a:ea typeface="Meiryo UI" panose="020B0604030504040204" pitchFamily="50" charset="-128"/>
              <a:cs typeface="+mj-cs"/>
              <a:sym typeface="Meiryo UI" panose="020B0604030504040204" pitchFamily="50" charset="-128"/>
            </a:endParaRPr>
          </a:p>
        </p:txBody>
      </p:sp>
      <p:sp>
        <p:nvSpPr>
          <p:cNvPr id="10" name="Title 1"/>
          <p:cNvSpPr>
            <a:spLocks noGrp="1"/>
          </p:cNvSpPr>
          <p:nvPr>
            <p:ph type="title"/>
          </p:nvPr>
        </p:nvSpPr>
        <p:spPr>
          <a:xfrm>
            <a:off x="479425" y="476672"/>
            <a:ext cx="11233150" cy="420752"/>
          </a:xfrm>
          <a:prstGeom prst="rect">
            <a:avLst/>
          </a:prstGeom>
        </p:spPr>
        <p:txBody>
          <a:bodyPr/>
          <a:lstStyle>
            <a:lvl1pPr>
              <a:defRPr>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1" name="Text Placeholder 10"/>
          <p:cNvSpPr>
            <a:spLocks noGrp="1"/>
          </p:cNvSpPr>
          <p:nvPr>
            <p:ph type="body" idx="12" hasCustomPrompt="1"/>
          </p:nvPr>
        </p:nvSpPr>
        <p:spPr>
          <a:xfrm>
            <a:off x="479425" y="944952"/>
            <a:ext cx="11233150" cy="307777"/>
          </a:xfrm>
          <a:prstGeom prst="rect">
            <a:avLst/>
          </a:prstGeom>
        </p:spPr>
        <p:txBody>
          <a:bodyPr wrap="square">
            <a:spAutoFit/>
          </a:bodyPr>
          <a:lstStyle>
            <a:lvl1pPr marL="0" marR="0" indent="0" algn="l" defTabSz="1219164" rtl="0" eaLnBrk="1" fontAlgn="base" latinLnBrk="0" hangingPunct="1">
              <a:lnSpc>
                <a:spcPct val="100000"/>
              </a:lnSpc>
              <a:spcBef>
                <a:spcPts val="400"/>
              </a:spcBef>
              <a:spcAft>
                <a:spcPts val="400"/>
              </a:spcAft>
              <a:buClrTx/>
              <a:buSzTx/>
              <a:buFont typeface="Arial" charset="0"/>
              <a:buNone/>
              <a:tabLst/>
              <a:defRPr sz="2000">
                <a:latin typeface="Meiryo UI" panose="020B0604030504040204" pitchFamily="50" charset="-128"/>
                <a:ea typeface="Meiryo UI" panose="020B0604030504040204" pitchFamily="50" charset="-128"/>
              </a:defRPr>
            </a:lvl1pPr>
            <a:lvl2pPr>
              <a:defRPr sz="2667">
                <a:latin typeface="Meiryo UI" panose="020B0604030504040204" pitchFamily="50" charset="-128"/>
                <a:ea typeface="Meiryo UI" panose="020B0604030504040204" pitchFamily="50" charset="-128"/>
              </a:defRPr>
            </a:lvl2pPr>
            <a:lvl3pPr>
              <a:defRPr sz="2401">
                <a:latin typeface="Meiryo UI" panose="020B0604030504040204" pitchFamily="50" charset="-128"/>
                <a:ea typeface="Meiryo UI" panose="020B0604030504040204" pitchFamily="50" charset="-128"/>
              </a:defRPr>
            </a:lvl3pPr>
            <a:lvl4pPr>
              <a:defRPr sz="2133">
                <a:latin typeface="Meiryo UI" panose="020B0604030504040204" pitchFamily="50" charset="-128"/>
                <a:ea typeface="Meiryo UI" panose="020B0604030504040204" pitchFamily="50" charset="-128"/>
              </a:defRPr>
            </a:lvl4pPr>
            <a:lvl5pPr>
              <a:defRPr sz="2133">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22" name="テキスト プレースホルダー 21"/>
          <p:cNvSpPr>
            <a:spLocks noGrp="1"/>
          </p:cNvSpPr>
          <p:nvPr userDrawn="1">
            <p:ph type="body" sz="quarter" idx="13"/>
          </p:nvPr>
        </p:nvSpPr>
        <p:spPr>
          <a:xfrm>
            <a:off x="479425" y="99329"/>
            <a:ext cx="11233150" cy="329816"/>
          </a:xfrm>
        </p:spPr>
        <p:txBody>
          <a:bodyPr anchor="b"/>
          <a:lstStyle>
            <a:lvl1pPr>
              <a:defRPr sz="2400" b="1">
                <a:solidFill>
                  <a:srgbClr val="637DBC"/>
                </a:solidFill>
                <a:latin typeface="Meiryo UI" panose="020B0604030504040204" pitchFamily="50" charset="-128"/>
                <a:ea typeface="Meiryo UI" panose="020B0604030504040204" pitchFamily="50" charset="-128"/>
              </a:defRPr>
            </a:lvl1pPr>
            <a:lvl2pPr>
              <a:defRPr sz="1969" b="1">
                <a:latin typeface="Meiryo UI" panose="020B0604030504040204" pitchFamily="50" charset="-128"/>
                <a:ea typeface="Meiryo UI" panose="020B0604030504040204" pitchFamily="50" charset="-128"/>
              </a:defRPr>
            </a:lvl2pPr>
            <a:lvl3pPr>
              <a:defRPr sz="1969" b="1">
                <a:latin typeface="Meiryo UI" panose="020B0604030504040204" pitchFamily="50" charset="-128"/>
                <a:ea typeface="Meiryo UI" panose="020B0604030504040204" pitchFamily="50" charset="-128"/>
              </a:defRPr>
            </a:lvl3pPr>
            <a:lvl4pPr>
              <a:defRPr sz="1969" b="1">
                <a:latin typeface="Meiryo UI" panose="020B0604030504040204" pitchFamily="50" charset="-128"/>
                <a:ea typeface="Meiryo UI" panose="020B0604030504040204" pitchFamily="50" charset="-128"/>
              </a:defRPr>
            </a:lvl4pPr>
            <a:lvl5pPr>
              <a:defRPr sz="1969"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Tree>
    <p:extLst>
      <p:ext uri="{BB962C8B-B14F-4D97-AF65-F5344CB8AC3E}">
        <p14:creationId xmlns:p14="http://schemas.microsoft.com/office/powerpoint/2010/main" val="2397986278"/>
      </p:ext>
    </p:extLst>
  </p:cSld>
  <p:clrMapOvr>
    <a:masterClrMapping/>
  </p:clrMapOvr>
  <p:hf hdr="0" dt="0"/>
  <p:extLst>
    <p:ext uri="{DCECCB84-F9BA-43D5-87BE-67443E8EF086}">
      <p15:sldGuideLst xmlns:p15="http://schemas.microsoft.com/office/powerpoint/2012/main">
        <p15:guide id="1" pos="3840">
          <p15:clr>
            <a:srgbClr val="FBAE40"/>
          </p15:clr>
        </p15:guide>
        <p15:guide id="2" pos="302">
          <p15:clr>
            <a:srgbClr val="FBAE40"/>
          </p15:clr>
        </p15:guide>
        <p15:guide id="3" pos="7378">
          <p15:clr>
            <a:srgbClr val="FBAE40"/>
          </p15:clr>
        </p15:guide>
        <p15:guide id="4" orient="horz" pos="1026">
          <p15:clr>
            <a:srgbClr val="FBAE40"/>
          </p15:clr>
        </p15:guide>
        <p15:guide id="5" orient="horz" pos="411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Black5 Image">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66640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Black6 Image">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29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68793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Black7 Acquisition+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GB"/>
              <a:t>Add client logo</a:t>
            </a:r>
            <a:endParaRPr lang="en-US"/>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954644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Whit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48789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White2 Image">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4201731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White3 Imag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029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485261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White4 Acquis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386425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White5 Acquis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0632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White6 Acquisition+Imag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a:t>Add client logo</a:t>
            </a:r>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94336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White7 Acquisition+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15896961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alutation-GT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p:nvSpPr>
        <p:spPr bwMode="black">
          <a:xfrm>
            <a:off x="5779386" y="914400"/>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Acc_StratConst_Logo_WH" descr="Accenture Strategy &amp; Consulting wordmark in white">
            <a:extLst>
              <a:ext uri="{FF2B5EF4-FFF2-40B4-BE49-F238E27FC236}">
                <a16:creationId xmlns:a16="http://schemas.microsoft.com/office/drawing/2014/main" id="{2AE15326-5636-4137-BE06-CB0FE32A928C}"/>
              </a:ext>
            </a:extLst>
          </p:cNvPr>
          <p:cNvSpPr>
            <a:spLocks noChangeAspect="1" noEditPoints="1"/>
          </p:cNvSpPr>
          <p:nvPr/>
        </p:nvSpPr>
        <p:spPr bwMode="auto">
          <a:xfrm>
            <a:off x="3933444" y="5934934"/>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713281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8">
          <p15:clr>
            <a:srgbClr val="C35EA4"/>
          </p15:clr>
        </p15:guide>
        <p15:guide id="2" pos="3840">
          <p15:clr>
            <a:srgbClr val="C35EA4"/>
          </p15:clr>
        </p15:guide>
        <p15:guide id="3" orient="horz" pos="3880">
          <p15:clr>
            <a:srgbClr val="C35EA4"/>
          </p15:clr>
        </p15:guide>
        <p15:guide id="4" orient="horz" pos="2162">
          <p15:clr>
            <a:srgbClr val="C35E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ection Divider with Image - Gradient Dark">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393554CD-E019-4C08-B5A4-5F61D7C5C77A}"/>
              </a:ext>
            </a:extLst>
          </p:cNvPr>
          <p:cNvSpPr>
            <a:spLocks noGrp="1"/>
          </p:cNvSpPr>
          <p:nvPr>
            <p:ph type="dt" sz="half" idx="17"/>
          </p:nvPr>
        </p:nvSpPr>
        <p:spPr/>
        <p:txBody>
          <a:bodyPr/>
          <a:lstStyle/>
          <a:p>
            <a:endParaRPr lang="en-US"/>
          </a:p>
        </p:txBody>
      </p:sp>
      <p:sp>
        <p:nvSpPr>
          <p:cNvPr id="6" name="Slide Number Placeholder 5">
            <a:extLst>
              <a:ext uri="{FF2B5EF4-FFF2-40B4-BE49-F238E27FC236}">
                <a16:creationId xmlns:a16="http://schemas.microsoft.com/office/drawing/2014/main" id="{43A6E358-2729-446E-A347-B15F9BDA9877}"/>
              </a:ext>
            </a:extLst>
          </p:cNvPr>
          <p:cNvSpPr>
            <a:spLocks noGrp="1"/>
          </p:cNvSpPr>
          <p:nvPr>
            <p:ph type="sldNum" sz="quarter" idx="18"/>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13" name="Footer Placeholder 3">
            <a:extLst>
              <a:ext uri="{FF2B5EF4-FFF2-40B4-BE49-F238E27FC236}">
                <a16:creationId xmlns:a16="http://schemas.microsoft.com/office/drawing/2014/main" id="{BA78113E-7EB8-4DE2-8CBF-D29C62304622}"/>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1016167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Section Divider with Image - Gradient Core">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E763AAD7-74C8-41FD-9725-0A3F857D6E23}"/>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41067295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endParaRPr lang="en-US"/>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CD7EB03D-A4F9-4B94-8D66-50E64636E3D7}"/>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297080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marL="0" marR="0" lvl="0" indent="0" algn="l" defTabSz="2286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Place agenda summary </a:t>
            </a:r>
            <a:r>
              <a:rPr lang="en-GB"/>
              <a:t>here in Palatino Linotype 24pt</a:t>
            </a:r>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 name="Date Placeholder 5">
            <a:extLst>
              <a:ext uri="{FF2B5EF4-FFF2-40B4-BE49-F238E27FC236}">
                <a16:creationId xmlns:a16="http://schemas.microsoft.com/office/drawing/2014/main" id="{5AC36967-E06B-4969-8A84-34414BB2719E}"/>
              </a:ext>
            </a:extLst>
          </p:cNvPr>
          <p:cNvSpPr>
            <a:spLocks noGrp="1"/>
          </p:cNvSpPr>
          <p:nvPr>
            <p:ph type="dt" sz="half" idx="55"/>
          </p:nvPr>
        </p:nvSpPr>
        <p:spPr/>
        <p:txBody>
          <a:bodyPr/>
          <a:lstStyle/>
          <a:p>
            <a:endParaRPr lang="en-US"/>
          </a:p>
        </p:txBody>
      </p:sp>
      <p:sp>
        <p:nvSpPr>
          <p:cNvPr id="9" name="Slide Number Placeholder 8">
            <a:extLst>
              <a:ext uri="{FF2B5EF4-FFF2-40B4-BE49-F238E27FC236}">
                <a16:creationId xmlns:a16="http://schemas.microsoft.com/office/drawing/2014/main" id="{309FC62F-A91E-4A96-A8DD-B514B9CC7898}"/>
              </a:ext>
            </a:extLst>
          </p:cNvPr>
          <p:cNvSpPr>
            <a:spLocks noGrp="1"/>
          </p:cNvSpPr>
          <p:nvPr>
            <p:ph type="sldNum" sz="quarter" idx="56"/>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10981846"/>
      </p:ext>
    </p:extLst>
  </p:cSld>
  <p:clrMapOvr>
    <a:masterClrMapping/>
  </p:clrMapOvr>
  <p:extLst>
    <p:ext uri="{DCECCB84-F9BA-43D5-87BE-67443E8EF086}">
      <p15:sldGuideLst xmlns:p15="http://schemas.microsoft.com/office/powerpoint/2012/main"/>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B97E9-6648-4C18-B41E-51CD1E7E366C}"/>
              </a:ext>
            </a:extLst>
          </p:cNvPr>
          <p:cNvSpPr>
            <a:spLocks noGrp="1"/>
          </p:cNvSpPr>
          <p:nvPr>
            <p:ph type="dt" sz="half" idx="11"/>
          </p:nvPr>
        </p:nvSpPr>
        <p:spPr/>
        <p:txBody>
          <a:bodyPr/>
          <a:lstStyle/>
          <a:p>
            <a:endParaRPr lang="en-US"/>
          </a:p>
        </p:txBody>
      </p:sp>
      <p:sp>
        <p:nvSpPr>
          <p:cNvPr id="5" name="Slide Number Placeholder 4">
            <a:extLst>
              <a:ext uri="{FF2B5EF4-FFF2-40B4-BE49-F238E27FC236}">
                <a16:creationId xmlns:a16="http://schemas.microsoft.com/office/drawing/2014/main" id="{5BF08054-D45D-43B9-A715-CB9811EA9AC1}"/>
              </a:ext>
            </a:extLst>
          </p:cNvPr>
          <p:cNvSpPr>
            <a:spLocks noGrp="1"/>
          </p:cNvSpPr>
          <p:nvPr>
            <p:ph type="sldNum" sz="quarter" idx="12"/>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222652824"/>
      </p:ext>
    </p:extLst>
  </p:cSld>
  <p:clrMapOvr>
    <a:masterClrMapping/>
  </p:clrMapOvr>
  <p:extLst>
    <p:ext uri="{DCECCB84-F9BA-43D5-87BE-67443E8EF086}">
      <p15:sldGuideLst xmlns:p15="http://schemas.microsoft.com/office/powerpoint/2012/main"/>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Long Headline and 1 Column Dar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Date Placeholder 5">
            <a:extLst>
              <a:ext uri="{FF2B5EF4-FFF2-40B4-BE49-F238E27FC236}">
                <a16:creationId xmlns:a16="http://schemas.microsoft.com/office/drawing/2014/main" id="{5E8EF8B7-9D2C-4DDE-ABE1-8FC06C7B0A16}"/>
              </a:ext>
            </a:extLst>
          </p:cNvPr>
          <p:cNvSpPr>
            <a:spLocks noGrp="1"/>
          </p:cNvSpPr>
          <p:nvPr>
            <p:ph type="dt" sz="half" idx="11"/>
          </p:nvPr>
        </p:nvSpPr>
        <p:spPr/>
        <p:txBody>
          <a:bodyPr/>
          <a:lstStyle/>
          <a:p>
            <a:endParaRPr lang="en-US"/>
          </a:p>
        </p:txBody>
      </p:sp>
      <p:sp>
        <p:nvSpPr>
          <p:cNvPr id="8" name="Slide Number Placeholder 7">
            <a:extLst>
              <a:ext uri="{FF2B5EF4-FFF2-40B4-BE49-F238E27FC236}">
                <a16:creationId xmlns:a16="http://schemas.microsoft.com/office/drawing/2014/main" id="{FE4BD60C-9F72-40D7-86A8-E9D46FD121F3}"/>
              </a:ext>
            </a:extLst>
          </p:cNvPr>
          <p:cNvSpPr>
            <a:spLocks noGrp="1"/>
          </p:cNvSpPr>
          <p:nvPr>
            <p:ph type="sldNum" sz="quarter" idx="12"/>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9117A191-D16A-460E-B7BA-7BF7C04A205B}"/>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1465073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5040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980728"/>
            <a:ext cx="11430000" cy="360000"/>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6" name="Date Placeholder 5">
            <a:extLst>
              <a:ext uri="{FF2B5EF4-FFF2-40B4-BE49-F238E27FC236}">
                <a16:creationId xmlns:a16="http://schemas.microsoft.com/office/drawing/2014/main" id="{F61201FE-E268-4CDE-95EA-46510FB9E57E}"/>
              </a:ext>
            </a:extLst>
          </p:cNvPr>
          <p:cNvSpPr>
            <a:spLocks noGrp="1"/>
          </p:cNvSpPr>
          <p:nvPr>
            <p:ph type="dt" sz="half" idx="12"/>
          </p:nvPr>
        </p:nvSpPr>
        <p:spPr/>
        <p:txBody>
          <a:bodyPr/>
          <a:lstStyle/>
          <a:p>
            <a:endParaRPr lang="en-US"/>
          </a:p>
        </p:txBody>
      </p:sp>
      <p:sp>
        <p:nvSpPr>
          <p:cNvPr id="7" name="Slide Number Placeholder 6">
            <a:extLst>
              <a:ext uri="{FF2B5EF4-FFF2-40B4-BE49-F238E27FC236}">
                <a16:creationId xmlns:a16="http://schemas.microsoft.com/office/drawing/2014/main" id="{44003EBB-4B76-4B76-A883-A5F8C55DD753}"/>
              </a:ext>
            </a:extLst>
          </p:cNvPr>
          <p:cNvSpPr>
            <a:spLocks noGrp="1"/>
          </p:cNvSpPr>
          <p:nvPr>
            <p:ph type="sldNum" sz="quarter" idx="13"/>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40062473"/>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Palatino Linotype" panose="02040502050505030304" pitchFamily="18"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marL="0" marR="0" lvl="0" indent="0" algn="l" defTabSz="2286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Place sub-headline here </a:t>
            </a:r>
            <a:r>
              <a:rPr lang="en-GB"/>
              <a:t>in Palatino Linotype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5" name="Date Placeholder 4">
            <a:extLst>
              <a:ext uri="{FF2B5EF4-FFF2-40B4-BE49-F238E27FC236}">
                <a16:creationId xmlns:a16="http://schemas.microsoft.com/office/drawing/2014/main" id="{1AF2282C-BD3B-4F10-981C-FDEEBAADFFC9}"/>
              </a:ext>
            </a:extLst>
          </p:cNvPr>
          <p:cNvSpPr>
            <a:spLocks noGrp="1"/>
          </p:cNvSpPr>
          <p:nvPr>
            <p:ph type="dt" sz="half" idx="15"/>
          </p:nvPr>
        </p:nvSpPr>
        <p:spPr/>
        <p:txBody>
          <a:bodyPr/>
          <a:lstStyle/>
          <a:p>
            <a:endParaRPr lang="en-US"/>
          </a:p>
        </p:txBody>
      </p:sp>
      <p:sp>
        <p:nvSpPr>
          <p:cNvPr id="8" name="Slide Number Placeholder 7">
            <a:extLst>
              <a:ext uri="{FF2B5EF4-FFF2-40B4-BE49-F238E27FC236}">
                <a16:creationId xmlns:a16="http://schemas.microsoft.com/office/drawing/2014/main" id="{8A98C7D2-83A7-4A9C-99DF-E18DFFFE1BD8}"/>
              </a:ext>
            </a:extLst>
          </p:cNvPr>
          <p:cNvSpPr>
            <a:spLocks noGrp="1"/>
          </p:cNvSpPr>
          <p:nvPr>
            <p:ph type="sldNum" sz="quarter" idx="16"/>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627098734"/>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5" name="Date Placeholder 4">
            <a:extLst>
              <a:ext uri="{FF2B5EF4-FFF2-40B4-BE49-F238E27FC236}">
                <a16:creationId xmlns:a16="http://schemas.microsoft.com/office/drawing/2014/main" id="{B33202BE-D67B-4652-93F1-A99CED0D15E0}"/>
              </a:ext>
            </a:extLst>
          </p:cNvPr>
          <p:cNvSpPr>
            <a:spLocks noGrp="1"/>
          </p:cNvSpPr>
          <p:nvPr>
            <p:ph type="dt" sz="half" idx="19"/>
          </p:nvPr>
        </p:nvSpPr>
        <p:spPr/>
        <p:txBody>
          <a:bodyPr/>
          <a:lstStyle/>
          <a:p>
            <a:endParaRPr lang="en-US"/>
          </a:p>
        </p:txBody>
      </p:sp>
      <p:sp>
        <p:nvSpPr>
          <p:cNvPr id="6" name="Slide Number Placeholder 5">
            <a:extLst>
              <a:ext uri="{FF2B5EF4-FFF2-40B4-BE49-F238E27FC236}">
                <a16:creationId xmlns:a16="http://schemas.microsoft.com/office/drawing/2014/main" id="{D34C61CF-EB8A-421E-B9B8-AA3A4D90D3FF}"/>
              </a:ext>
            </a:extLst>
          </p:cNvPr>
          <p:cNvSpPr>
            <a:spLocks noGrp="1"/>
          </p:cNvSpPr>
          <p:nvPr>
            <p:ph type="sldNum" sz="quarter" idx="2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974246470"/>
      </p:ext>
    </p:extLst>
  </p:cSld>
  <p:clrMapOvr>
    <a:masterClrMapping/>
  </p:clrMapOvr>
  <p:extLst>
    <p:ext uri="{DCECCB84-F9BA-43D5-87BE-67443E8EF086}">
      <p15:sldGuideLst xmlns:p15="http://schemas.microsoft.com/office/powerpoint/2012/main"/>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5" name="Date Placeholder 4">
            <a:extLst>
              <a:ext uri="{FF2B5EF4-FFF2-40B4-BE49-F238E27FC236}">
                <a16:creationId xmlns:a16="http://schemas.microsoft.com/office/drawing/2014/main" id="{C6ACFCDC-02F2-450B-8A41-6D602E21D74F}"/>
              </a:ext>
            </a:extLst>
          </p:cNvPr>
          <p:cNvSpPr>
            <a:spLocks noGrp="1"/>
          </p:cNvSpPr>
          <p:nvPr>
            <p:ph type="dt" sz="half" idx="19"/>
          </p:nvPr>
        </p:nvSpPr>
        <p:spPr/>
        <p:txBody>
          <a:bodyPr/>
          <a:lstStyle/>
          <a:p>
            <a:endParaRPr lang="en-US"/>
          </a:p>
        </p:txBody>
      </p:sp>
      <p:sp>
        <p:nvSpPr>
          <p:cNvPr id="6" name="Slide Number Placeholder 5">
            <a:extLst>
              <a:ext uri="{FF2B5EF4-FFF2-40B4-BE49-F238E27FC236}">
                <a16:creationId xmlns:a16="http://schemas.microsoft.com/office/drawing/2014/main" id="{93CD73D0-E25F-4121-B46E-C977B93C8542}"/>
              </a:ext>
            </a:extLst>
          </p:cNvPr>
          <p:cNvSpPr>
            <a:spLocks noGrp="1"/>
          </p:cNvSpPr>
          <p:nvPr>
            <p:ph type="sldNum" sz="quarter" idx="2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068154017"/>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alutation-Logo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p:nvGrpSpPr>
        <p:grpSpPr bwMode="black">
          <a:xfrm>
            <a:off x="5154167" y="1005840"/>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Acc_StratConst_Logo_WH" descr="Accenture Strategy &amp; Consulting wordmark in white">
            <a:extLst>
              <a:ext uri="{FF2B5EF4-FFF2-40B4-BE49-F238E27FC236}">
                <a16:creationId xmlns:a16="http://schemas.microsoft.com/office/drawing/2014/main" id="{D8596BC6-5FDA-4ACA-AE9F-A140F19D1575}"/>
              </a:ext>
            </a:extLst>
          </p:cNvPr>
          <p:cNvSpPr>
            <a:spLocks noChangeAspect="1" noEditPoints="1"/>
          </p:cNvSpPr>
          <p:nvPr/>
        </p:nvSpPr>
        <p:spPr bwMode="auto">
          <a:xfrm>
            <a:off x="3933444" y="5934934"/>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619896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0">
          <p15:clr>
            <a:srgbClr val="C35EA4"/>
          </p15:clr>
        </p15:guide>
        <p15:guide id="2" pos="3840">
          <p15:clr>
            <a:srgbClr val="C35EA4"/>
          </p15:clr>
        </p15:guide>
        <p15:guide id="3" orient="horz" pos="2160">
          <p15:clr>
            <a:srgbClr val="C35EA4"/>
          </p15:clr>
        </p15:guide>
        <p15:guide id="4" orient="horz" pos="947">
          <p15:clr>
            <a:srgbClr val="C35E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6" name="Date Placeholder 5">
            <a:extLst>
              <a:ext uri="{FF2B5EF4-FFF2-40B4-BE49-F238E27FC236}">
                <a16:creationId xmlns:a16="http://schemas.microsoft.com/office/drawing/2014/main" id="{ED801770-C3F9-4ABD-9427-010C745B6059}"/>
              </a:ext>
            </a:extLst>
          </p:cNvPr>
          <p:cNvSpPr>
            <a:spLocks noGrp="1"/>
          </p:cNvSpPr>
          <p:nvPr>
            <p:ph type="dt" sz="half" idx="19"/>
          </p:nvPr>
        </p:nvSpPr>
        <p:spPr/>
        <p:txBody>
          <a:bodyPr/>
          <a:lstStyle/>
          <a:p>
            <a:endParaRPr lang="en-US"/>
          </a:p>
        </p:txBody>
      </p:sp>
      <p:sp>
        <p:nvSpPr>
          <p:cNvPr id="7" name="Slide Number Placeholder 6">
            <a:extLst>
              <a:ext uri="{FF2B5EF4-FFF2-40B4-BE49-F238E27FC236}">
                <a16:creationId xmlns:a16="http://schemas.microsoft.com/office/drawing/2014/main" id="{C26BFFAF-2A5A-4146-8785-B71A2FFAD78D}"/>
              </a:ext>
            </a:extLst>
          </p:cNvPr>
          <p:cNvSpPr>
            <a:spLocks noGrp="1"/>
          </p:cNvSpPr>
          <p:nvPr>
            <p:ph type="sldNum" sz="quarter" idx="2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928515736"/>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7" name="Date Placeholder 6">
            <a:extLst>
              <a:ext uri="{FF2B5EF4-FFF2-40B4-BE49-F238E27FC236}">
                <a16:creationId xmlns:a16="http://schemas.microsoft.com/office/drawing/2014/main" id="{EF141B1F-78D9-4953-A12A-4B67B6AF38A6}"/>
              </a:ext>
            </a:extLst>
          </p:cNvPr>
          <p:cNvSpPr>
            <a:spLocks noGrp="1"/>
          </p:cNvSpPr>
          <p:nvPr>
            <p:ph type="dt" sz="half" idx="25"/>
          </p:nvPr>
        </p:nvSpPr>
        <p:spPr/>
        <p:txBody>
          <a:bodyPr/>
          <a:lstStyle/>
          <a:p>
            <a:endParaRPr lang="en-US"/>
          </a:p>
        </p:txBody>
      </p:sp>
      <p:sp>
        <p:nvSpPr>
          <p:cNvPr id="8" name="Slide Number Placeholder 7">
            <a:extLst>
              <a:ext uri="{FF2B5EF4-FFF2-40B4-BE49-F238E27FC236}">
                <a16:creationId xmlns:a16="http://schemas.microsoft.com/office/drawing/2014/main" id="{2296DA2C-092A-4DF9-A6E7-8B070164528D}"/>
              </a:ext>
            </a:extLst>
          </p:cNvPr>
          <p:cNvSpPr>
            <a:spLocks noGrp="1"/>
          </p:cNvSpPr>
          <p:nvPr>
            <p:ph type="sldNum" sz="quarter" idx="26"/>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270721605"/>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5" name="Date Placeholder 4">
            <a:extLst>
              <a:ext uri="{FF2B5EF4-FFF2-40B4-BE49-F238E27FC236}">
                <a16:creationId xmlns:a16="http://schemas.microsoft.com/office/drawing/2014/main" id="{82E5C63E-F15E-4C0B-AF50-21103AC68C3B}"/>
              </a:ext>
            </a:extLst>
          </p:cNvPr>
          <p:cNvSpPr>
            <a:spLocks noGrp="1"/>
          </p:cNvSpPr>
          <p:nvPr>
            <p:ph type="dt" sz="half" idx="32"/>
          </p:nvPr>
        </p:nvSpPr>
        <p:spPr/>
        <p:txBody>
          <a:bodyPr/>
          <a:lstStyle/>
          <a:p>
            <a:endParaRPr lang="en-US"/>
          </a:p>
        </p:txBody>
      </p:sp>
      <p:sp>
        <p:nvSpPr>
          <p:cNvPr id="6" name="Slide Number Placeholder 5">
            <a:extLst>
              <a:ext uri="{FF2B5EF4-FFF2-40B4-BE49-F238E27FC236}">
                <a16:creationId xmlns:a16="http://schemas.microsoft.com/office/drawing/2014/main" id="{B80D5FEE-951C-4AB1-A5BA-733E8D6B70AB}"/>
              </a:ext>
            </a:extLst>
          </p:cNvPr>
          <p:cNvSpPr>
            <a:spLocks noGrp="1"/>
          </p:cNvSpPr>
          <p:nvPr>
            <p:ph type="sldNum" sz="quarter" idx="33"/>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713457174"/>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20pt</a:t>
            </a:r>
            <a:endParaRPr lang="en-US"/>
          </a:p>
        </p:txBody>
      </p:sp>
      <p:sp>
        <p:nvSpPr>
          <p:cNvPr id="6" name="Date Placeholder 5">
            <a:extLst>
              <a:ext uri="{FF2B5EF4-FFF2-40B4-BE49-F238E27FC236}">
                <a16:creationId xmlns:a16="http://schemas.microsoft.com/office/drawing/2014/main" id="{EE443840-6E6B-4EB9-979C-F63E32C2A658}"/>
              </a:ext>
            </a:extLst>
          </p:cNvPr>
          <p:cNvSpPr>
            <a:spLocks noGrp="1"/>
          </p:cNvSpPr>
          <p:nvPr>
            <p:ph type="dt" sz="half" idx="28"/>
          </p:nvPr>
        </p:nvSpPr>
        <p:spPr/>
        <p:txBody>
          <a:bodyPr/>
          <a:lstStyle/>
          <a:p>
            <a:endParaRPr lang="en-US"/>
          </a:p>
        </p:txBody>
      </p:sp>
      <p:sp>
        <p:nvSpPr>
          <p:cNvPr id="7" name="Slide Number Placeholder 6">
            <a:extLst>
              <a:ext uri="{FF2B5EF4-FFF2-40B4-BE49-F238E27FC236}">
                <a16:creationId xmlns:a16="http://schemas.microsoft.com/office/drawing/2014/main" id="{1DE5531F-1F72-4FFD-8F72-619B3652C1F0}"/>
              </a:ext>
            </a:extLst>
          </p:cNvPr>
          <p:cNvSpPr>
            <a:spLocks noGrp="1"/>
          </p:cNvSpPr>
          <p:nvPr>
            <p:ph type="sldNum" sz="quarter" idx="29"/>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262741434"/>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629941"/>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83470"/>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 name="Date Placeholder 4">
            <a:extLst>
              <a:ext uri="{FF2B5EF4-FFF2-40B4-BE49-F238E27FC236}">
                <a16:creationId xmlns:a16="http://schemas.microsoft.com/office/drawing/2014/main" id="{E2E3109A-368D-4DCA-B078-4A0F050889E0}"/>
              </a:ext>
            </a:extLst>
          </p:cNvPr>
          <p:cNvSpPr>
            <a:spLocks noGrp="1"/>
          </p:cNvSpPr>
          <p:nvPr>
            <p:ph type="dt" sz="half" idx="30"/>
          </p:nvPr>
        </p:nvSpPr>
        <p:spPr/>
        <p:txBody>
          <a:bodyPr/>
          <a:lstStyle/>
          <a:p>
            <a:endParaRPr lang="en-US"/>
          </a:p>
        </p:txBody>
      </p:sp>
      <p:sp>
        <p:nvSpPr>
          <p:cNvPr id="6" name="Slide Number Placeholder 5">
            <a:extLst>
              <a:ext uri="{FF2B5EF4-FFF2-40B4-BE49-F238E27FC236}">
                <a16:creationId xmlns:a16="http://schemas.microsoft.com/office/drawing/2014/main" id="{6EA0C8D5-C033-461A-958D-290DCBC41F1C}"/>
              </a:ext>
            </a:extLst>
          </p:cNvPr>
          <p:cNvSpPr>
            <a:spLocks noGrp="1"/>
          </p:cNvSpPr>
          <p:nvPr>
            <p:ph type="sldNum" sz="quarter" idx="3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899489404"/>
      </p:ext>
    </p:extLst>
  </p:cSld>
  <p:clrMapOvr>
    <a:masterClrMapping/>
  </p:clrMapOvr>
  <p:extLst>
    <p:ext uri="{DCECCB84-F9BA-43D5-87BE-67443E8EF086}">
      <p15:sldGuideLst xmlns:p15="http://schemas.microsoft.com/office/powerpoint/2012/main"/>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
        <p:nvSpPr>
          <p:cNvPr id="5" name="Date Placeholder 4">
            <a:extLst>
              <a:ext uri="{FF2B5EF4-FFF2-40B4-BE49-F238E27FC236}">
                <a16:creationId xmlns:a16="http://schemas.microsoft.com/office/drawing/2014/main" id="{32EF35D7-1CC8-4C79-A1E0-8638A1ED7CAD}"/>
              </a:ext>
            </a:extLst>
          </p:cNvPr>
          <p:cNvSpPr>
            <a:spLocks noGrp="1"/>
          </p:cNvSpPr>
          <p:nvPr>
            <p:ph type="dt" sz="half" idx="36"/>
          </p:nvPr>
        </p:nvSpPr>
        <p:spPr/>
        <p:txBody>
          <a:bodyPr/>
          <a:lstStyle/>
          <a:p>
            <a:endParaRPr lang="en-US"/>
          </a:p>
        </p:txBody>
      </p:sp>
      <p:sp>
        <p:nvSpPr>
          <p:cNvPr id="6" name="Slide Number Placeholder 5">
            <a:extLst>
              <a:ext uri="{FF2B5EF4-FFF2-40B4-BE49-F238E27FC236}">
                <a16:creationId xmlns:a16="http://schemas.microsoft.com/office/drawing/2014/main" id="{6C301404-8E34-4C2F-8D99-239BD7B88412}"/>
              </a:ext>
            </a:extLst>
          </p:cNvPr>
          <p:cNvSpPr>
            <a:spLocks noGrp="1"/>
          </p:cNvSpPr>
          <p:nvPr>
            <p:ph type="sldNum" sz="quarter" idx="37"/>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544668802"/>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Long Headline-Team 6-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
        <p:nvSpPr>
          <p:cNvPr id="5" name="Date Placeholder 4">
            <a:extLst>
              <a:ext uri="{FF2B5EF4-FFF2-40B4-BE49-F238E27FC236}">
                <a16:creationId xmlns:a16="http://schemas.microsoft.com/office/drawing/2014/main" id="{35284481-1B7D-4FEF-AD70-CBFD72F62133}"/>
              </a:ext>
            </a:extLst>
          </p:cNvPr>
          <p:cNvSpPr>
            <a:spLocks noGrp="1"/>
          </p:cNvSpPr>
          <p:nvPr>
            <p:ph type="dt" sz="half" idx="36"/>
          </p:nvPr>
        </p:nvSpPr>
        <p:spPr/>
        <p:txBody>
          <a:bodyPr/>
          <a:lstStyle/>
          <a:p>
            <a:endParaRPr lang="en-US"/>
          </a:p>
        </p:txBody>
      </p:sp>
      <p:sp>
        <p:nvSpPr>
          <p:cNvPr id="6" name="Slide Number Placeholder 5">
            <a:extLst>
              <a:ext uri="{FF2B5EF4-FFF2-40B4-BE49-F238E27FC236}">
                <a16:creationId xmlns:a16="http://schemas.microsoft.com/office/drawing/2014/main" id="{651B611A-32AD-4363-9F59-4DD34EEBD070}"/>
              </a:ext>
            </a:extLst>
          </p:cNvPr>
          <p:cNvSpPr>
            <a:spLocks noGrp="1"/>
          </p:cNvSpPr>
          <p:nvPr>
            <p:ph type="sldNum" sz="quarter" idx="37"/>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30" name="Footer Placeholder 3">
            <a:extLst>
              <a:ext uri="{FF2B5EF4-FFF2-40B4-BE49-F238E27FC236}">
                <a16:creationId xmlns:a16="http://schemas.microsoft.com/office/drawing/2014/main" id="{0E5A3736-C9C6-4311-80A7-2FFA47E25154}"/>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16973561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
        <p:nvSpPr>
          <p:cNvPr id="6" name="Date Placeholder 5">
            <a:extLst>
              <a:ext uri="{FF2B5EF4-FFF2-40B4-BE49-F238E27FC236}">
                <a16:creationId xmlns:a16="http://schemas.microsoft.com/office/drawing/2014/main" id="{B30291C7-0C7B-43D2-8CFC-304243A1CD04}"/>
              </a:ext>
            </a:extLst>
          </p:cNvPr>
          <p:cNvSpPr>
            <a:spLocks noGrp="1"/>
          </p:cNvSpPr>
          <p:nvPr>
            <p:ph type="dt" sz="half" idx="60"/>
          </p:nvPr>
        </p:nvSpPr>
        <p:spPr/>
        <p:txBody>
          <a:bodyPr/>
          <a:lstStyle/>
          <a:p>
            <a:endParaRPr lang="en-US"/>
          </a:p>
        </p:txBody>
      </p:sp>
      <p:sp>
        <p:nvSpPr>
          <p:cNvPr id="7" name="Slide Number Placeholder 6">
            <a:extLst>
              <a:ext uri="{FF2B5EF4-FFF2-40B4-BE49-F238E27FC236}">
                <a16:creationId xmlns:a16="http://schemas.microsoft.com/office/drawing/2014/main" id="{929EADAF-2195-4A35-8FEB-B95CCB8CCE5C}"/>
              </a:ext>
            </a:extLst>
          </p:cNvPr>
          <p:cNvSpPr>
            <a:spLocks noGrp="1"/>
          </p:cNvSpPr>
          <p:nvPr>
            <p:ph type="sldNum" sz="quarter" idx="6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036391451"/>
      </p:ext>
    </p:extLst>
  </p:cSld>
  <p:clrMapOvr>
    <a:masterClrMapping/>
  </p:clrMapOvr>
  <p:extLst>
    <p:ext uri="{DCECCB84-F9BA-43D5-87BE-67443E8EF086}">
      <p15:sldGuideLst xmlns:p15="http://schemas.microsoft.com/office/powerpoint/2012/main"/>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Palatino Linotype" panose="02040502050505030304" pitchFamily="18"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marL="0" marR="0" lvl="0" indent="0" algn="l" defTabSz="2286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Place sub-headline here </a:t>
            </a:r>
            <a:r>
              <a:rPr lang="en-GB"/>
              <a:t>in Palatino Linotype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7" name="Date Placeholder 6">
            <a:extLst>
              <a:ext uri="{FF2B5EF4-FFF2-40B4-BE49-F238E27FC236}">
                <a16:creationId xmlns:a16="http://schemas.microsoft.com/office/drawing/2014/main" id="{1A84FC82-B8F8-4C4C-8DB2-C1B82A51BA01}"/>
              </a:ext>
            </a:extLst>
          </p:cNvPr>
          <p:cNvSpPr>
            <a:spLocks noGrp="1"/>
          </p:cNvSpPr>
          <p:nvPr>
            <p:ph type="dt" sz="half" idx="16"/>
          </p:nvPr>
        </p:nvSpPr>
        <p:spPr/>
        <p:txBody>
          <a:bodyPr/>
          <a:lstStyle/>
          <a:p>
            <a:endParaRPr lang="en-US"/>
          </a:p>
        </p:txBody>
      </p:sp>
      <p:sp>
        <p:nvSpPr>
          <p:cNvPr id="9" name="Slide Number Placeholder 8">
            <a:extLst>
              <a:ext uri="{FF2B5EF4-FFF2-40B4-BE49-F238E27FC236}">
                <a16:creationId xmlns:a16="http://schemas.microsoft.com/office/drawing/2014/main" id="{D3C32B40-3B58-479B-A589-9823B0E14C8E}"/>
              </a:ext>
            </a:extLst>
          </p:cNvPr>
          <p:cNvSpPr>
            <a:spLocks noGrp="1"/>
          </p:cNvSpPr>
          <p:nvPr>
            <p:ph type="sldNum" sz="quarter" idx="17"/>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12" name="Footer Placeholder 3">
            <a:extLst>
              <a:ext uri="{FF2B5EF4-FFF2-40B4-BE49-F238E27FC236}">
                <a16:creationId xmlns:a16="http://schemas.microsoft.com/office/drawing/2014/main" id="{8D53ECFC-028B-4E16-9620-7FF8225BDC2F}"/>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4093188995"/>
      </p:ext>
    </p:extLst>
  </p:cSld>
  <p:clrMapOvr>
    <a:masterClrMapping/>
  </p:clrMapOvr>
  <p:extLst>
    <p:ext uri="{DCECCB84-F9BA-43D5-87BE-67443E8EF086}">
      <p15:sldGuideLst xmlns:p15="http://schemas.microsoft.com/office/powerpoint/2012/main"/>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hort Headline and Image 2">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Palatino Linotype" panose="02040502050505030304" pitchFamily="18"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marL="0" marR="0" lvl="0" indent="0" algn="l" defTabSz="2286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Place sub-headline here</a:t>
            </a:r>
            <a:r>
              <a:rPr lang="en-GB"/>
              <a:t> in Palatino Linotype 24pt</a:t>
            </a:r>
            <a:r>
              <a:rPr lang="en-US"/>
              <a: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C71BDB60-63D2-4785-893C-E73763A3728F}"/>
              </a:ext>
            </a:extLst>
          </p:cNvPr>
          <p:cNvSpPr>
            <a:spLocks noGrp="1"/>
          </p:cNvSpPr>
          <p:nvPr>
            <p:ph type="dt" sz="half" idx="17"/>
          </p:nvPr>
        </p:nvSpPr>
        <p:spPr/>
        <p:txBody>
          <a:bodyPr/>
          <a:lstStyle/>
          <a:p>
            <a:endParaRPr lang="en-US"/>
          </a:p>
        </p:txBody>
      </p:sp>
      <p:sp>
        <p:nvSpPr>
          <p:cNvPr id="5" name="Slide Number Placeholder 4">
            <a:extLst>
              <a:ext uri="{FF2B5EF4-FFF2-40B4-BE49-F238E27FC236}">
                <a16:creationId xmlns:a16="http://schemas.microsoft.com/office/drawing/2014/main" id="{3BD511C9-42FA-4DE8-9CC5-2E1BE2E66433}"/>
              </a:ext>
            </a:extLst>
          </p:cNvPr>
          <p:cNvSpPr>
            <a:spLocks noGrp="1"/>
          </p:cNvSpPr>
          <p:nvPr>
            <p:ph type="sldNum" sz="quarter" idx="18"/>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13" name="Footer Placeholder 3">
            <a:extLst>
              <a:ext uri="{FF2B5EF4-FFF2-40B4-BE49-F238E27FC236}">
                <a16:creationId xmlns:a16="http://schemas.microsoft.com/office/drawing/2014/main" id="{F77C3923-DF26-4DDD-85E3-7AA6D35E27BF}"/>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6433376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alutation-GTS Keylin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8245042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6" name="Date Placeholder 5">
            <a:extLst>
              <a:ext uri="{FF2B5EF4-FFF2-40B4-BE49-F238E27FC236}">
                <a16:creationId xmlns:a16="http://schemas.microsoft.com/office/drawing/2014/main" id="{91CC36B3-A978-4435-96FC-F8B3A1FA6663}"/>
              </a:ext>
            </a:extLst>
          </p:cNvPr>
          <p:cNvSpPr>
            <a:spLocks noGrp="1"/>
          </p:cNvSpPr>
          <p:nvPr>
            <p:ph type="dt" sz="half" idx="14"/>
          </p:nvPr>
        </p:nvSpPr>
        <p:spPr/>
        <p:txBody>
          <a:bodyPr/>
          <a:lstStyle/>
          <a:p>
            <a:endParaRPr lang="en-US"/>
          </a:p>
        </p:txBody>
      </p:sp>
      <p:sp>
        <p:nvSpPr>
          <p:cNvPr id="8" name="Slide Number Placeholder 7">
            <a:extLst>
              <a:ext uri="{FF2B5EF4-FFF2-40B4-BE49-F238E27FC236}">
                <a16:creationId xmlns:a16="http://schemas.microsoft.com/office/drawing/2014/main" id="{2DBAD95D-8CC0-461D-B13E-1E3ABF745642}"/>
              </a:ext>
            </a:extLst>
          </p:cNvPr>
          <p:cNvSpPr>
            <a:spLocks noGrp="1"/>
          </p:cNvSpPr>
          <p:nvPr>
            <p:ph type="sldNum" sz="quarter" idx="15"/>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026894756"/>
      </p:ext>
    </p:extLst>
  </p:cSld>
  <p:clrMapOvr>
    <a:masterClrMapping/>
  </p:clrMapOvr>
  <p:extLst>
    <p:ext uri="{DCECCB84-F9BA-43D5-87BE-67443E8EF086}">
      <p15:sldGuideLst xmlns:p15="http://schemas.microsoft.com/office/powerpoint/2012/main"/>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5" name="Date Placeholder 4">
            <a:extLst>
              <a:ext uri="{FF2B5EF4-FFF2-40B4-BE49-F238E27FC236}">
                <a16:creationId xmlns:a16="http://schemas.microsoft.com/office/drawing/2014/main" id="{1A786A7A-D9D5-47DA-82CE-8DBF6730F594}"/>
              </a:ext>
            </a:extLst>
          </p:cNvPr>
          <p:cNvSpPr>
            <a:spLocks noGrp="1"/>
          </p:cNvSpPr>
          <p:nvPr>
            <p:ph type="dt" sz="half" idx="14"/>
          </p:nvPr>
        </p:nvSpPr>
        <p:spPr/>
        <p:txBody>
          <a:bodyPr/>
          <a:lstStyle/>
          <a:p>
            <a:endParaRPr lang="en-US"/>
          </a:p>
        </p:txBody>
      </p:sp>
      <p:sp>
        <p:nvSpPr>
          <p:cNvPr id="6" name="Slide Number Placeholder 5">
            <a:extLst>
              <a:ext uri="{FF2B5EF4-FFF2-40B4-BE49-F238E27FC236}">
                <a16:creationId xmlns:a16="http://schemas.microsoft.com/office/drawing/2014/main" id="{4C844972-5B37-42E7-9449-D3BA0BF56090}"/>
              </a:ext>
            </a:extLst>
          </p:cNvPr>
          <p:cNvSpPr>
            <a:spLocks noGrp="1"/>
          </p:cNvSpPr>
          <p:nvPr>
            <p:ph type="sldNum" sz="quarter" idx="15"/>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542324446"/>
      </p:ext>
    </p:extLst>
  </p:cSld>
  <p:clrMapOvr>
    <a:masterClrMapping/>
  </p:clrMapOvr>
  <p:extLst>
    <p:ext uri="{DCECCB84-F9BA-43D5-87BE-67443E8EF086}">
      <p15:sldGuideLst xmlns:p15="http://schemas.microsoft.com/office/powerpoint/2012/main"/>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tatistics 1">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5" name="Date Placeholder 4">
            <a:extLst>
              <a:ext uri="{FF2B5EF4-FFF2-40B4-BE49-F238E27FC236}">
                <a16:creationId xmlns:a16="http://schemas.microsoft.com/office/drawing/2014/main" id="{A8ACEE3D-E490-48C4-9EDD-A3D64349DFA9}"/>
              </a:ext>
            </a:extLst>
          </p:cNvPr>
          <p:cNvSpPr>
            <a:spLocks noGrp="1"/>
          </p:cNvSpPr>
          <p:nvPr>
            <p:ph type="dt" sz="half" idx="25"/>
          </p:nvPr>
        </p:nvSpPr>
        <p:spPr/>
        <p:txBody>
          <a:bodyPr/>
          <a:lstStyle/>
          <a:p>
            <a:endParaRPr lang="en-US"/>
          </a:p>
        </p:txBody>
      </p:sp>
      <p:sp>
        <p:nvSpPr>
          <p:cNvPr id="6" name="Slide Number Placeholder 5">
            <a:extLst>
              <a:ext uri="{FF2B5EF4-FFF2-40B4-BE49-F238E27FC236}">
                <a16:creationId xmlns:a16="http://schemas.microsoft.com/office/drawing/2014/main" id="{0C04B91A-AC4F-4911-8401-AA8DD14F283A}"/>
              </a:ext>
            </a:extLst>
          </p:cNvPr>
          <p:cNvSpPr>
            <a:spLocks noGrp="1"/>
          </p:cNvSpPr>
          <p:nvPr>
            <p:ph type="sldNum" sz="quarter" idx="26"/>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
        <p:nvSpPr>
          <p:cNvPr id="26" name="Footer Placeholder 3">
            <a:extLst>
              <a:ext uri="{FF2B5EF4-FFF2-40B4-BE49-F238E27FC236}">
                <a16:creationId xmlns:a16="http://schemas.microsoft.com/office/drawing/2014/main" id="{85A95DA0-4CC3-42BB-A186-3CFB82C7DFEA}"/>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solidFill>
                  <a:schemeClr val="bg1">
                    <a:alpha val="75000"/>
                  </a:schemeClr>
                </a:solidFill>
              </a:rPr>
              <a:t>Copyright © 2023 Accenture. All rights reserved.</a:t>
            </a:r>
          </a:p>
        </p:txBody>
      </p:sp>
    </p:spTree>
    <p:extLst>
      <p:ext uri="{BB962C8B-B14F-4D97-AF65-F5344CB8AC3E}">
        <p14:creationId xmlns:p14="http://schemas.microsoft.com/office/powerpoint/2010/main" val="26685552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tatistic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B70CB6-23E9-4FFC-BB1B-65EBB0571979}"/>
              </a:ext>
            </a:extLst>
          </p:cNvPr>
          <p:cNvSpPr>
            <a:spLocks noGrp="1"/>
          </p:cNvSpPr>
          <p:nvPr>
            <p:ph type="title"/>
          </p:nvPr>
        </p:nvSpPr>
        <p:spPr>
          <a:xfrm>
            <a:off x="381000" y="380999"/>
            <a:ext cx="5333969" cy="2393952"/>
          </a:xfrm>
        </p:spPr>
        <p:txBody>
          <a:bodyPr anchor="ctr"/>
          <a:lstStyle/>
          <a:p>
            <a:r>
              <a:rPr lang="ja-JP" altLang="en-US"/>
              <a:t>マスター タイトルの書式設定</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5" name="Date Placeholder 4">
            <a:extLst>
              <a:ext uri="{FF2B5EF4-FFF2-40B4-BE49-F238E27FC236}">
                <a16:creationId xmlns:a16="http://schemas.microsoft.com/office/drawing/2014/main" id="{5C40A698-E7DB-4624-B7D9-5624ABB23E77}"/>
              </a:ext>
            </a:extLst>
          </p:cNvPr>
          <p:cNvSpPr>
            <a:spLocks noGrp="1"/>
          </p:cNvSpPr>
          <p:nvPr>
            <p:ph type="dt" sz="half" idx="26"/>
          </p:nvPr>
        </p:nvSpPr>
        <p:spPr/>
        <p:txBody>
          <a:bodyPr/>
          <a:lstStyle/>
          <a:p>
            <a:endParaRPr lang="en-US"/>
          </a:p>
        </p:txBody>
      </p:sp>
      <p:sp>
        <p:nvSpPr>
          <p:cNvPr id="6" name="Slide Number Placeholder 5">
            <a:extLst>
              <a:ext uri="{FF2B5EF4-FFF2-40B4-BE49-F238E27FC236}">
                <a16:creationId xmlns:a16="http://schemas.microsoft.com/office/drawing/2014/main" id="{6AE00E20-EA02-4CDC-95F3-0B3EA7041BD7}"/>
              </a:ext>
            </a:extLst>
          </p:cNvPr>
          <p:cNvSpPr>
            <a:spLocks noGrp="1"/>
          </p:cNvSpPr>
          <p:nvPr>
            <p:ph type="sldNum" sz="quarter" idx="27"/>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
        <p:nvSpPr>
          <p:cNvPr id="26" name="Footer Placeholder 3">
            <a:extLst>
              <a:ext uri="{FF2B5EF4-FFF2-40B4-BE49-F238E27FC236}">
                <a16:creationId xmlns:a16="http://schemas.microsoft.com/office/drawing/2014/main" id="{270D0A86-B078-47E6-B09D-9429129BD768}"/>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solidFill>
                  <a:schemeClr val="bg1">
                    <a:alpha val="75000"/>
                  </a:schemeClr>
                </a:solidFill>
              </a:rPr>
              <a:t>Copyright © 2023 Accenture. All rights reserved.</a:t>
            </a:r>
          </a:p>
        </p:txBody>
      </p:sp>
    </p:spTree>
    <p:extLst>
      <p:ext uri="{BB962C8B-B14F-4D97-AF65-F5344CB8AC3E}">
        <p14:creationId xmlns:p14="http://schemas.microsoft.com/office/powerpoint/2010/main" val="42050787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Key Message Gradient Dark 1">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B9B3ED2B-6496-48D2-9FCC-98A919B60AF9}"/>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2F85338B-4F4A-4077-99F7-2698BAA545F5}"/>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12" name="Footer Placeholder 3">
            <a:extLst>
              <a:ext uri="{FF2B5EF4-FFF2-40B4-BE49-F238E27FC236}">
                <a16:creationId xmlns:a16="http://schemas.microsoft.com/office/drawing/2014/main" id="{669CB13A-E4BB-46D3-936E-B4BD4E53CAA8}"/>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475366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Key Message Mid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B1D68B3B-7EEB-4EA8-993C-430603A166F3}"/>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5CFA01CF-71D3-40C7-8168-8E9BC701A2AC}"/>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12" name="Footer Placeholder 3">
            <a:extLst>
              <a:ext uri="{FF2B5EF4-FFF2-40B4-BE49-F238E27FC236}">
                <a16:creationId xmlns:a16="http://schemas.microsoft.com/office/drawing/2014/main" id="{CC9D1668-977E-453D-82ED-6ABCFF2804F3}"/>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861828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13791A68-0526-4B10-8725-674ED46D4C53}"/>
              </a:ext>
            </a:extLst>
          </p:cNvPr>
          <p:cNvSpPr>
            <a:spLocks noGrp="1"/>
          </p:cNvSpPr>
          <p:nvPr>
            <p:ph type="dt" sz="half" idx="11"/>
          </p:nvPr>
        </p:nvSpPr>
        <p:spPr/>
        <p:txBody>
          <a:bodyPr/>
          <a:lstStyle/>
          <a:p>
            <a:endParaRPr lang="en-US"/>
          </a:p>
        </p:txBody>
      </p:sp>
      <p:sp>
        <p:nvSpPr>
          <p:cNvPr id="6" name="Slide Number Placeholder 5">
            <a:extLst>
              <a:ext uri="{FF2B5EF4-FFF2-40B4-BE49-F238E27FC236}">
                <a16:creationId xmlns:a16="http://schemas.microsoft.com/office/drawing/2014/main" id="{57CA03CB-4264-4F68-9F35-0391A50EF82E}"/>
              </a:ext>
            </a:extLst>
          </p:cNvPr>
          <p:cNvSpPr>
            <a:spLocks noGrp="1"/>
          </p:cNvSpPr>
          <p:nvPr>
            <p:ph type="sldNum" sz="quarter" idx="12"/>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6BF2708B-7411-439F-ACDE-ACBD46CABC03}"/>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1078788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Date Placeholder 3">
            <a:extLst>
              <a:ext uri="{FF2B5EF4-FFF2-40B4-BE49-F238E27FC236}">
                <a16:creationId xmlns:a16="http://schemas.microsoft.com/office/drawing/2014/main" id="{0E7E258A-0B44-43BE-A3B3-ECE0D5D55A26}"/>
              </a:ext>
            </a:extLst>
          </p:cNvPr>
          <p:cNvSpPr>
            <a:spLocks noGrp="1"/>
          </p:cNvSpPr>
          <p:nvPr>
            <p:ph type="dt" sz="half" idx="10"/>
          </p:nvPr>
        </p:nvSpPr>
        <p:spPr/>
        <p:txBody>
          <a:bodyPr/>
          <a:lstStyle/>
          <a:p>
            <a:endParaRPr lang="en-US"/>
          </a:p>
        </p:txBody>
      </p:sp>
      <p:sp>
        <p:nvSpPr>
          <p:cNvPr id="5" name="Slide Number Placeholder 4">
            <a:extLst>
              <a:ext uri="{FF2B5EF4-FFF2-40B4-BE49-F238E27FC236}">
                <a16:creationId xmlns:a16="http://schemas.microsoft.com/office/drawing/2014/main" id="{5851A548-5D5A-420A-BF48-ADAACADF1608}"/>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636596075"/>
      </p:ext>
    </p:extLst>
  </p:cSld>
  <p:clrMapOvr>
    <a:masterClrMapping/>
  </p:clrMapOvr>
  <p:extLst>
    <p:ext uri="{DCECCB84-F9BA-43D5-87BE-67443E8EF086}">
      <p15:sldGuideLst xmlns:p15="http://schemas.microsoft.com/office/powerpoint/2012/main"/>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5040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980768"/>
            <a:ext cx="11430000" cy="360000"/>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endParaRPr lang="en-US"/>
          </a:p>
        </p:txBody>
      </p:sp>
      <p:sp>
        <p:nvSpPr>
          <p:cNvPr id="6" name="Date Placeholder 5">
            <a:extLst>
              <a:ext uri="{FF2B5EF4-FFF2-40B4-BE49-F238E27FC236}">
                <a16:creationId xmlns:a16="http://schemas.microsoft.com/office/drawing/2014/main" id="{0B3B5648-1933-4CE2-8092-54D37C74B7BA}"/>
              </a:ext>
            </a:extLst>
          </p:cNvPr>
          <p:cNvSpPr>
            <a:spLocks noGrp="1"/>
          </p:cNvSpPr>
          <p:nvPr>
            <p:ph type="dt" sz="half" idx="12"/>
          </p:nvPr>
        </p:nvSpPr>
        <p:spPr/>
        <p:txBody>
          <a:bodyPr/>
          <a:lstStyle/>
          <a:p>
            <a:endParaRPr lang="en-US"/>
          </a:p>
        </p:txBody>
      </p:sp>
      <p:sp>
        <p:nvSpPr>
          <p:cNvPr id="8" name="Slide Number Placeholder 7">
            <a:extLst>
              <a:ext uri="{FF2B5EF4-FFF2-40B4-BE49-F238E27FC236}">
                <a16:creationId xmlns:a16="http://schemas.microsoft.com/office/drawing/2014/main" id="{2D77EF44-2533-4C8A-9BCE-17E84D8B3A4B}"/>
              </a:ext>
            </a:extLst>
          </p:cNvPr>
          <p:cNvSpPr>
            <a:spLocks noGrp="1"/>
          </p:cNvSpPr>
          <p:nvPr>
            <p:ph type="sldNum" sz="quarter" idx="13"/>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912757340"/>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76A793-E8C8-48E9-8AD9-3AA610159E5D}"/>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704C117D-BB63-449A-A809-AA330D35AF64}"/>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056587281"/>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alutation-GTS left-image bkgn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8" name="GTS_WH" descr="Accenture Greater Than symbol in white">
            <a:extLst>
              <a:ext uri="{FF2B5EF4-FFF2-40B4-BE49-F238E27FC236}">
                <a16:creationId xmlns:a16="http://schemas.microsoft.com/office/drawing/2014/main" id="{E96B644F-A9C2-401B-8562-DC3B10FB5CFA}"/>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Acc_StratConst_Logo_WH" descr="Accenture Strategy &amp; Consulting wordmark in white">
            <a:extLst>
              <a:ext uri="{FF2B5EF4-FFF2-40B4-BE49-F238E27FC236}">
                <a16:creationId xmlns:a16="http://schemas.microsoft.com/office/drawing/2014/main" id="{78B13549-86BB-4142-BE23-282BF29D443A}"/>
              </a:ext>
            </a:extLst>
          </p:cNvPr>
          <p:cNvSpPr>
            <a:spLocks noChangeAspect="1" noEditPoints="1"/>
          </p:cNvSpPr>
          <p:nvPr/>
        </p:nvSpPr>
        <p:spPr bwMode="auto">
          <a:xfrm>
            <a:off x="380999"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6766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bg_white">
    <p:spTree>
      <p:nvGrpSpPr>
        <p:cNvPr id="1" name=""/>
        <p:cNvGrpSpPr/>
        <p:nvPr/>
      </p:nvGrpSpPr>
      <p:grpSpPr>
        <a:xfrm>
          <a:off x="0" y="0"/>
          <a:ext cx="0" cy="0"/>
          <a:chOff x="0" y="0"/>
          <a:chExt cx="0" cy="0"/>
        </a:xfrm>
      </p:grpSpPr>
      <p:sp>
        <p:nvSpPr>
          <p:cNvPr id="25" name="Shape 25"/>
          <p:cNvSpPr>
            <a:spLocks noGrp="1"/>
          </p:cNvSpPr>
          <p:nvPr>
            <p:ph type="title" hasCustomPrompt="1"/>
          </p:nvPr>
        </p:nvSpPr>
        <p:spPr>
          <a:xfrm>
            <a:off x="191999" y="154910"/>
            <a:ext cx="11808000" cy="576000"/>
          </a:xfrm>
          <a:prstGeom prst="rect">
            <a:avLst/>
          </a:prstGeom>
        </p:spPr>
        <p:txBody>
          <a:bodyPr>
            <a:noAutofit/>
          </a:bodyPr>
          <a:lstStyle>
            <a:lvl1pPr>
              <a:defRPr sz="2400">
                <a:latin typeface="+mj-lt"/>
                <a:ea typeface="Meiryo UI" panose="020B0604030504040204" pitchFamily="50" charset="-128"/>
              </a:defRPr>
            </a:lvl1pPr>
          </a:lstStyle>
          <a:p>
            <a:r>
              <a:rPr lang="en-US" altLang="ja-JP"/>
              <a:t>Click to add title</a:t>
            </a:r>
            <a:endParaRPr/>
          </a:p>
        </p:txBody>
      </p:sp>
      <p:sp>
        <p:nvSpPr>
          <p:cNvPr id="11" name="テキスト ボックス 10"/>
          <p:cNvSpPr txBox="1"/>
          <p:nvPr userDrawn="1"/>
        </p:nvSpPr>
        <p:spPr>
          <a:xfrm>
            <a:off x="11104119" y="6532156"/>
            <a:ext cx="764398" cy="2808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4" tIns="47624" rIns="47624" bIns="47624" numCol="1" spcCol="38100" rtlCol="0" anchor="ctr">
            <a:spAutoFit/>
          </a:bodyPr>
          <a:lstStyle/>
          <a:p>
            <a:pPr marL="0" marR="0" indent="0" algn="r" defTabSz="548391" rtl="0" fontAlgn="auto" latinLnBrk="0" hangingPunct="0">
              <a:lnSpc>
                <a:spcPct val="100000"/>
              </a:lnSpc>
              <a:spcBef>
                <a:spcPts val="0"/>
              </a:spcBef>
              <a:spcAft>
                <a:spcPts val="0"/>
              </a:spcAft>
              <a:buClrTx/>
              <a:buSzTx/>
              <a:buFontTx/>
              <a:buNone/>
              <a:tabLst/>
            </a:pPr>
            <a:fld id="{86CB4B4D-7CA3-9044-876B-883B54F8677D}" type="slidenum">
              <a:rPr lang="en-US" altLang="ja-JP" sz="1200" b="1" smtClean="0">
                <a:latin typeface="Rakuten Sans" panose="020B0503020203020204" pitchFamily="34" charset="0"/>
                <a:cs typeface="Rakuten Sans" panose="020B0503020203020204" pitchFamily="34" charset="0"/>
              </a:rPr>
              <a:pPr marL="0" marR="0" indent="0" algn="r" defTabSz="548391" rtl="0" fontAlgn="auto" latinLnBrk="0" hangingPunct="0">
                <a:lnSpc>
                  <a:spcPct val="100000"/>
                </a:lnSpc>
                <a:spcBef>
                  <a:spcPts val="0"/>
                </a:spcBef>
                <a:spcAft>
                  <a:spcPts val="0"/>
                </a:spcAft>
                <a:buClrTx/>
                <a:buSzTx/>
                <a:buFontTx/>
                <a:buNone/>
                <a:tabLst/>
              </a:pPr>
              <a:t>‹#›</a:t>
            </a:fld>
            <a:endParaRPr kumimoji="0" lang="ja-JP" altLang="en-US" sz="1200" b="1" i="0" u="none" strike="noStrike" cap="none" spc="0" normalizeH="0" baseline="0">
              <a:ln>
                <a:noFill/>
              </a:ln>
              <a:solidFill>
                <a:srgbClr val="000000"/>
              </a:solidFill>
              <a:effectLst/>
              <a:uFillTx/>
              <a:latin typeface="Rakuten Sans" panose="020B0503020203020204" pitchFamily="34" charset="0"/>
              <a:ea typeface="メイリオ" panose="020B0604030504040204" pitchFamily="50" charset="-128"/>
              <a:cs typeface="Rakuten Sans" panose="020B0503020203020204" pitchFamily="34" charset="0"/>
              <a:sym typeface="ヒラギノ角ゴ ProN W3"/>
            </a:endParaRPr>
          </a:p>
        </p:txBody>
      </p:sp>
      <p:sp>
        <p:nvSpPr>
          <p:cNvPr id="9" name="コンテンツ プレースホルダー 2"/>
          <p:cNvSpPr>
            <a:spLocks noGrp="1"/>
          </p:cNvSpPr>
          <p:nvPr userDrawn="1">
            <p:ph sz="quarter" idx="10" hasCustomPrompt="1"/>
          </p:nvPr>
        </p:nvSpPr>
        <p:spPr>
          <a:xfrm>
            <a:off x="192000" y="859770"/>
            <a:ext cx="11808000" cy="432000"/>
          </a:xfrm>
          <a:prstGeom prst="rect">
            <a:avLst/>
          </a:prstGeom>
        </p:spPr>
        <p:txBody>
          <a:bodyPr/>
          <a:lstStyle>
            <a:lvl1pPr marL="0" indent="0">
              <a:lnSpc>
                <a:spcPct val="100000"/>
              </a:lnSpc>
              <a:spcAft>
                <a:spcPts val="800"/>
              </a:spcAft>
              <a:defRPr sz="1600" b="0" i="0" baseline="0">
                <a:latin typeface="+mj-lt"/>
                <a:ea typeface="Meiryo UI" panose="020B0604030504040204" pitchFamily="50" charset="-128"/>
                <a:cs typeface="Meiryo UI" panose="020B0604030504040204" pitchFamily="50" charset="-128"/>
              </a:defRPr>
            </a:lvl1pPr>
            <a:lvl2pPr marL="360018" indent="-240012">
              <a:lnSpc>
                <a:spcPct val="100000"/>
              </a:lnSpc>
              <a:spcAft>
                <a:spcPts val="800"/>
              </a:spcAft>
              <a:defRPr sz="1600" baseline="0">
                <a:latin typeface="+mn-ea"/>
                <a:ea typeface="+mn-ea"/>
              </a:defRPr>
            </a:lvl2pPr>
            <a:lvl3pPr marL="720036" indent="-240012">
              <a:lnSpc>
                <a:spcPct val="100000"/>
              </a:lnSpc>
              <a:spcAft>
                <a:spcPts val="800"/>
              </a:spcAft>
              <a:defRPr sz="1600">
                <a:latin typeface="+mn-ea"/>
                <a:ea typeface="+mn-ea"/>
              </a:defRPr>
            </a:lvl3pPr>
            <a:lvl4pPr marL="1080054" indent="-240012">
              <a:lnSpc>
                <a:spcPct val="100000"/>
              </a:lnSpc>
              <a:spcAft>
                <a:spcPts val="800"/>
              </a:spcAft>
              <a:defRPr sz="1600">
                <a:latin typeface="+mn-ea"/>
                <a:ea typeface="+mn-ea"/>
              </a:defRPr>
            </a:lvl4pPr>
            <a:lvl5pPr marL="1440072" indent="-240012">
              <a:lnSpc>
                <a:spcPct val="100000"/>
              </a:lnSpc>
              <a:spcAft>
                <a:spcPts val="800"/>
              </a:spcAft>
              <a:defRPr sz="1600">
                <a:latin typeface="+mn-ea"/>
                <a:ea typeface="+mn-ea"/>
              </a:defRPr>
            </a:lvl5pPr>
            <a:lvl6pPr marL="1800090" indent="-240012">
              <a:lnSpc>
                <a:spcPct val="100000"/>
              </a:lnSpc>
              <a:spcAft>
                <a:spcPts val="800"/>
              </a:spcAft>
              <a:defRPr sz="1600">
                <a:latin typeface="+mn-ea"/>
                <a:ea typeface="+mn-ea"/>
              </a:defRPr>
            </a:lvl6pPr>
            <a:lvl7pPr marL="2160108" indent="-240012">
              <a:lnSpc>
                <a:spcPct val="100000"/>
              </a:lnSpc>
              <a:spcAft>
                <a:spcPts val="800"/>
              </a:spcAft>
              <a:defRPr sz="1600">
                <a:latin typeface="+mn-ea"/>
                <a:ea typeface="+mn-ea"/>
              </a:defRPr>
            </a:lvl7pPr>
            <a:lvl8pPr marL="2520126" indent="-240012">
              <a:lnSpc>
                <a:spcPct val="100000"/>
              </a:lnSpc>
              <a:spcAft>
                <a:spcPts val="800"/>
              </a:spcAft>
              <a:defRPr sz="1600">
                <a:latin typeface="+mn-ea"/>
                <a:ea typeface="+mn-ea"/>
              </a:defRPr>
            </a:lvl8pPr>
            <a:lvl9pPr marL="2880144" indent="-240012">
              <a:lnSpc>
                <a:spcPct val="100000"/>
              </a:lnSpc>
              <a:spcAft>
                <a:spcPts val="800"/>
              </a:spcAft>
              <a:defRPr sz="1600">
                <a:latin typeface="+mn-ea"/>
                <a:ea typeface="+mn-ea"/>
              </a:defRPr>
            </a:lvl9pPr>
          </a:lstStyle>
          <a:p>
            <a:pPr lvl="0"/>
            <a:r>
              <a:rPr kumimoji="1" lang="en-US" altLang="ja-JP"/>
              <a:t>Click to add object</a:t>
            </a:r>
            <a:endParaRPr kumimoji="1" lang="ja-JP" altLang="en-US"/>
          </a:p>
        </p:txBody>
      </p:sp>
    </p:spTree>
    <p:extLst>
      <p:ext uri="{BB962C8B-B14F-4D97-AF65-F5344CB8AC3E}">
        <p14:creationId xmlns:p14="http://schemas.microsoft.com/office/powerpoint/2010/main" val="3141314422"/>
      </p:ext>
    </p:extLst>
  </p:cSld>
  <p:clrMapOvr>
    <a:masterClrMapping/>
  </p:clrMapOvr>
  <p:transition spd="med"/>
  <p:extLst>
    <p:ext uri="{DCECCB84-F9BA-43D5-87BE-67443E8EF086}">
      <p15:sldGuideLst xmlns:p15="http://schemas.microsoft.com/office/powerpoint/2012/main"/>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3_Title and Contents">
    <p:spTree>
      <p:nvGrpSpPr>
        <p:cNvPr id="1" name=""/>
        <p:cNvGrpSpPr/>
        <p:nvPr/>
      </p:nvGrpSpPr>
      <p:grpSpPr>
        <a:xfrm>
          <a:off x="0" y="0"/>
          <a:ext cx="0" cy="0"/>
          <a:chOff x="0" y="0"/>
          <a:chExt cx="0" cy="0"/>
        </a:xfrm>
      </p:grpSpPr>
      <p:graphicFrame>
        <p:nvGraphicFramePr>
          <p:cNvPr id="5" name="オブジェクト 4" hidden="1"/>
          <p:cNvGraphicFramePr>
            <a:graphicFrameLocks noChangeAspect="1"/>
          </p:cNvGraphicFramePr>
          <p:nvPr userDrawn="1">
            <p:custDataLst>
              <p:tags r:id="rId1"/>
            </p:custDataLst>
            <p:extLst>
              <p:ext uri="{D42A27DB-BD31-4B8C-83A1-F6EECF244321}">
                <p14:modId xmlns:p14="http://schemas.microsoft.com/office/powerpoint/2010/main" val="1515427024"/>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スライド" r:id="rId3" imgW="270" imgH="270" progId="TCLayout.ActiveDocument.1">
                  <p:embed/>
                </p:oleObj>
              </mc:Choice>
              <mc:Fallback>
                <p:oleObj name="think-cell スライド" r:id="rId3" imgW="270" imgH="270" progId="TCLayout.ActiveDocument.1">
                  <p:embed/>
                  <p:pic>
                    <p:nvPicPr>
                      <p:cNvPr id="5" name="オブジェクト 4" hidden="1"/>
                      <p:cNvPicPr/>
                      <p:nvPr/>
                    </p:nvPicPr>
                    <p:blipFill>
                      <a:blip r:embed="rId4"/>
                      <a:stretch>
                        <a:fillRect/>
                      </a:stretch>
                    </p:blipFill>
                    <p:spPr>
                      <a:xfrm>
                        <a:off x="1956" y="1591"/>
                        <a:ext cx="1953" cy="1587"/>
                      </a:xfrm>
                      <a:prstGeom prst="rect">
                        <a:avLst/>
                      </a:prstGeom>
                    </p:spPr>
                  </p:pic>
                </p:oleObj>
              </mc:Fallback>
            </mc:AlternateContent>
          </a:graphicData>
        </a:graphic>
      </p:graphicFrame>
      <p:sp>
        <p:nvSpPr>
          <p:cNvPr id="2" name="タイトル 1"/>
          <p:cNvSpPr>
            <a:spLocks noGrp="1"/>
          </p:cNvSpPr>
          <p:nvPr>
            <p:ph type="title"/>
          </p:nvPr>
        </p:nvSpPr>
        <p:spPr>
          <a:xfrm>
            <a:off x="336000" y="194400"/>
            <a:ext cx="11520000" cy="720000"/>
          </a:xfrm>
        </p:spPr>
        <p:txBody>
          <a:bodyPr vert="horz" wrap="square" lIns="36000" tIns="36000" rIns="36000" bIns="36000" anchor="b" anchorCtr="0">
            <a:noAutofit/>
          </a:bodyPr>
          <a:lstStyle>
            <a:lvl1pPr marL="0" indent="0" algn="l">
              <a:lnSpc>
                <a:spcPct val="90000"/>
              </a:lnSpc>
              <a:spcBef>
                <a:spcPct val="0"/>
              </a:spcBef>
              <a:spcAft>
                <a:spcPct val="0"/>
              </a:spcAft>
              <a:buFontTx/>
              <a:buNone/>
              <a:defRPr sz="2600" b="1" i="0" baseline="0">
                <a:solidFill>
                  <a:srgbClr val="727CA3"/>
                </a:solidFill>
                <a:latin typeface="Arial" panose="020B0604020202020204" pitchFamily="34" charset="0"/>
                <a:ea typeface="Meiryo UI" panose="020B0604030504040204" pitchFamily="50" charset="-128"/>
              </a:defRPr>
            </a:lvl1pPr>
          </a:lstStyle>
          <a:p>
            <a:r>
              <a:rPr lang="ja-JP" altLang="en-US"/>
              <a:t>マスター タイトルの書式設定</a:t>
            </a:r>
          </a:p>
        </p:txBody>
      </p:sp>
      <p:sp>
        <p:nvSpPr>
          <p:cNvPr id="3" name="コンテンツ プレースホルダー 2"/>
          <p:cNvSpPr>
            <a:spLocks noGrp="1"/>
          </p:cNvSpPr>
          <p:nvPr>
            <p:ph idx="1"/>
          </p:nvPr>
        </p:nvSpPr>
        <p:spPr>
          <a:xfrm>
            <a:off x="336000" y="980999"/>
            <a:ext cx="11520000" cy="504000"/>
          </a:xfrm>
        </p:spPr>
        <p:txBody>
          <a:bodyPr wrap="square" lIns="36000" tIns="36000" rIns="36000" bIns="36000">
            <a:noAutofit/>
          </a:bodyPr>
          <a:lstStyle>
            <a:lvl1pPr marL="0" indent="0">
              <a:buNone/>
              <a:defRPr sz="2000" baseline="0">
                <a:latin typeface="Meiryo UI" panose="020B0604030504040204" pitchFamily="50" charset="-128"/>
                <a:ea typeface="Meiryo UI" panose="020B0604030504040204" pitchFamily="50" charset="-128"/>
              </a:defRPr>
            </a:lvl1pPr>
            <a:lvl2pPr>
              <a:defRPr sz="1800">
                <a:latin typeface="Meiryo UI" panose="020B0604030504040204" pitchFamily="50" charset="-128"/>
                <a:ea typeface="Meiryo UI" panose="020B0604030504040204" pitchFamily="50" charset="-128"/>
              </a:defRPr>
            </a:lvl2pPr>
            <a:lvl3pPr>
              <a:defRPr sz="18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cxnSp>
        <p:nvCxnSpPr>
          <p:cNvPr id="4" name="Straight Connector 5"/>
          <p:cNvCxnSpPr>
            <a:cxnSpLocks/>
          </p:cNvCxnSpPr>
          <p:nvPr userDrawn="1"/>
        </p:nvCxnSpPr>
        <p:spPr>
          <a:xfrm>
            <a:off x="336001" y="909000"/>
            <a:ext cx="11856011" cy="0"/>
          </a:xfrm>
          <a:prstGeom prst="line">
            <a:avLst/>
          </a:prstGeom>
          <a:ln w="12700">
            <a:solidFill>
              <a:srgbClr val="727CA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07472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4B4F0E-9547-E748-9AC8-7149756CD977}"/>
              </a:ext>
            </a:extLst>
          </p:cNvPr>
          <p:cNvSpPr>
            <a:spLocks noGrp="1"/>
          </p:cNvSpPr>
          <p:nvPr>
            <p:ph type="title"/>
          </p:nvPr>
        </p:nvSpPr>
        <p:spPr>
          <a:xfrm>
            <a:off x="334963" y="283100"/>
            <a:ext cx="11522075" cy="549273"/>
          </a:xfrm>
          <a:prstGeom prst="rect">
            <a:avLst/>
          </a:prstGeom>
        </p:spPr>
        <p:txBody>
          <a:bodyPr anchor="b">
            <a:normAutofit/>
          </a:bodyPr>
          <a:lstStyle>
            <a:lvl1pPr>
              <a:defRPr sz="3200" b="1" i="0">
                <a:latin typeface="Meiryo UI" panose="020B0604030504040204" pitchFamily="50" charset="-128"/>
                <a:ea typeface="Meiryo UI" panose="020B0604030504040204" pitchFamily="50" charset="-128"/>
              </a:defRPr>
            </a:lvl1pPr>
          </a:lstStyle>
          <a:p>
            <a:r>
              <a:rPr kumimoji="1" lang="ja-JP" altLang="en-US"/>
              <a:t>マスター タイトルの書式設定</a:t>
            </a:r>
          </a:p>
        </p:txBody>
      </p:sp>
      <p:sp>
        <p:nvSpPr>
          <p:cNvPr id="6" name="テキスト プレースホルダー 2">
            <a:extLst>
              <a:ext uri="{FF2B5EF4-FFF2-40B4-BE49-F238E27FC236}">
                <a16:creationId xmlns:a16="http://schemas.microsoft.com/office/drawing/2014/main" id="{CD10027D-4406-4510-9814-E422E7B4D39B}"/>
              </a:ext>
            </a:extLst>
          </p:cNvPr>
          <p:cNvSpPr>
            <a:spLocks noGrp="1"/>
          </p:cNvSpPr>
          <p:nvPr>
            <p:ph type="body" idx="1"/>
          </p:nvPr>
        </p:nvSpPr>
        <p:spPr>
          <a:xfrm>
            <a:off x="334963" y="846868"/>
            <a:ext cx="11522075" cy="369332"/>
          </a:xfrm>
          <a:prstGeom prst="rect">
            <a:avLst/>
          </a:prstGeom>
        </p:spPr>
        <p:txBody>
          <a:bodyPr vert="horz" lIns="91440" tIns="45720" rIns="91440" bIns="45720" rtlCol="0">
            <a:spAutoFit/>
          </a:bodyPr>
          <a:lstStyle>
            <a:lvl1pPr marL="0" indent="0">
              <a:buNone/>
              <a:defRPr sz="2000">
                <a:latin typeface="Meiryo UI" panose="020B0604030504040204" pitchFamily="50" charset="-128"/>
                <a:ea typeface="Meiryo UI" panose="020B0604030504040204" pitchFamily="50" charset="-128"/>
              </a:defRPr>
            </a:lvl1pPr>
            <a:lvl2pPr>
              <a:defRPr sz="1600">
                <a:latin typeface="Meiryo UI" panose="020B0604030504040204" pitchFamily="50" charset="-128"/>
                <a:ea typeface="Meiryo UI" panose="020B0604030504040204" pitchFamily="50" charset="-128"/>
              </a:defRPr>
            </a:lvl2pPr>
            <a:lvl3pPr>
              <a:defRPr sz="140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
        <p:nvSpPr>
          <p:cNvPr id="3" name="正方形/長方形 2">
            <a:extLst>
              <a:ext uri="{FF2B5EF4-FFF2-40B4-BE49-F238E27FC236}">
                <a16:creationId xmlns:a16="http://schemas.microsoft.com/office/drawing/2014/main" id="{48448ED5-DA28-976C-3CE8-49CEEC316995}"/>
              </a:ext>
            </a:extLst>
          </p:cNvPr>
          <p:cNvSpPr/>
          <p:nvPr userDrawn="1"/>
        </p:nvSpPr>
        <p:spPr>
          <a:xfrm>
            <a:off x="-472630" y="1"/>
            <a:ext cx="304630" cy="549274"/>
          </a:xfrm>
          <a:prstGeom prst="rect">
            <a:avLst/>
          </a:prstGeom>
          <a:solidFill>
            <a:srgbClr val="C80019"/>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5" name="正方形/長方形 4">
            <a:extLst>
              <a:ext uri="{FF2B5EF4-FFF2-40B4-BE49-F238E27FC236}">
                <a16:creationId xmlns:a16="http://schemas.microsoft.com/office/drawing/2014/main" id="{0EED1CB3-CAEA-6220-5C8B-EC5F07DC5EEF}"/>
              </a:ext>
            </a:extLst>
          </p:cNvPr>
          <p:cNvSpPr/>
          <p:nvPr userDrawn="1"/>
        </p:nvSpPr>
        <p:spPr>
          <a:xfrm>
            <a:off x="-472943" y="634056"/>
            <a:ext cx="304630" cy="549274"/>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8" name="正方形/長方形 7">
            <a:extLst>
              <a:ext uri="{FF2B5EF4-FFF2-40B4-BE49-F238E27FC236}">
                <a16:creationId xmlns:a16="http://schemas.microsoft.com/office/drawing/2014/main" id="{10468A50-BCDD-0964-7253-4EC1B0FA7119}"/>
              </a:ext>
            </a:extLst>
          </p:cNvPr>
          <p:cNvSpPr/>
          <p:nvPr userDrawn="1"/>
        </p:nvSpPr>
        <p:spPr>
          <a:xfrm>
            <a:off x="-864296" y="1902166"/>
            <a:ext cx="695983" cy="549274"/>
          </a:xfrm>
          <a:prstGeom prst="rect">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9" name="正方形/長方形 8">
            <a:extLst>
              <a:ext uri="{FF2B5EF4-FFF2-40B4-BE49-F238E27FC236}">
                <a16:creationId xmlns:a16="http://schemas.microsoft.com/office/drawing/2014/main" id="{09FD6C5F-E622-DF57-8DB4-9BA4FC1D2682}"/>
              </a:ext>
            </a:extLst>
          </p:cNvPr>
          <p:cNvSpPr/>
          <p:nvPr userDrawn="1"/>
        </p:nvSpPr>
        <p:spPr>
          <a:xfrm>
            <a:off x="-864296" y="2536221"/>
            <a:ext cx="695983" cy="549274"/>
          </a:xfrm>
          <a:prstGeom prst="rect">
            <a:avLst/>
          </a:prstGeom>
          <a:solidFill>
            <a:srgbClr val="C8C8C8"/>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10" name="正方形/長方形 9">
            <a:extLst>
              <a:ext uri="{FF2B5EF4-FFF2-40B4-BE49-F238E27FC236}">
                <a16:creationId xmlns:a16="http://schemas.microsoft.com/office/drawing/2014/main" id="{0D77D8D0-F897-50E7-DEF9-787B1F467D54}"/>
              </a:ext>
            </a:extLst>
          </p:cNvPr>
          <p:cNvSpPr/>
          <p:nvPr userDrawn="1"/>
        </p:nvSpPr>
        <p:spPr>
          <a:xfrm>
            <a:off x="-864296" y="3170278"/>
            <a:ext cx="695983" cy="54927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11" name="正方形/長方形 10">
            <a:extLst>
              <a:ext uri="{FF2B5EF4-FFF2-40B4-BE49-F238E27FC236}">
                <a16:creationId xmlns:a16="http://schemas.microsoft.com/office/drawing/2014/main" id="{4AE326AF-A4AC-F765-FFDC-A6DF98B881E9}"/>
              </a:ext>
            </a:extLst>
          </p:cNvPr>
          <p:cNvSpPr/>
          <p:nvPr userDrawn="1"/>
        </p:nvSpPr>
        <p:spPr>
          <a:xfrm>
            <a:off x="-864296" y="1"/>
            <a:ext cx="304630" cy="549274"/>
          </a:xfrm>
          <a:prstGeom prst="rect">
            <a:avLst/>
          </a:prstGeom>
          <a:solidFill>
            <a:srgbClr val="460073"/>
          </a:solidFill>
          <a:ln w="12700" cap="flat" cmpd="sng" algn="ctr">
            <a:noFill/>
            <a:prstDash val="solid"/>
            <a:miter lim="800000"/>
          </a:ln>
          <a:effectLst/>
        </p:spPr>
        <p:txBody>
          <a:bodyPr vert="horz" wrap="none" rtlCol="0" anchor="ctr"/>
          <a:lstStyle/>
          <a:p>
            <a:pPr marL="0" marR="0" lvl="0" indent="0" algn="ctr" defTabSz="1354599"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mn-ea"/>
              <a:cs typeface="Meiryo UI" panose="020B0604030504040204" pitchFamily="50" charset="-128"/>
              <a:sym typeface="ヒラギノ角ゴ Std W8"/>
            </a:endParaRPr>
          </a:p>
        </p:txBody>
      </p:sp>
      <p:sp>
        <p:nvSpPr>
          <p:cNvPr id="12" name="正方形/長方形 11">
            <a:extLst>
              <a:ext uri="{FF2B5EF4-FFF2-40B4-BE49-F238E27FC236}">
                <a16:creationId xmlns:a16="http://schemas.microsoft.com/office/drawing/2014/main" id="{3D72429D-BFB8-4CEA-15E6-7BC8A04A6BA6}"/>
              </a:ext>
            </a:extLst>
          </p:cNvPr>
          <p:cNvSpPr/>
          <p:nvPr userDrawn="1"/>
        </p:nvSpPr>
        <p:spPr>
          <a:xfrm>
            <a:off x="-864296" y="634056"/>
            <a:ext cx="304630" cy="549274"/>
          </a:xfrm>
          <a:prstGeom prst="rect">
            <a:avLst/>
          </a:prstGeom>
          <a:solidFill>
            <a:srgbClr val="0041F0"/>
          </a:solidFill>
          <a:ln w="12700" cap="flat" cmpd="sng" algn="ctr">
            <a:noFill/>
            <a:prstDash val="solid"/>
            <a:miter lim="800000"/>
          </a:ln>
          <a:effectLst/>
        </p:spPr>
        <p:txBody>
          <a:bodyPr vert="horz" wrap="none" rtlCol="0" anchor="ctr"/>
          <a:lstStyle/>
          <a:p>
            <a:pPr marL="0" marR="0" lvl="0" indent="0" algn="ctr" defTabSz="1354599"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mn-ea"/>
              <a:cs typeface="Meiryo UI" panose="020B0604030504040204" pitchFamily="50" charset="-128"/>
              <a:sym typeface="ヒラギノ角ゴ Std W8"/>
            </a:endParaRPr>
          </a:p>
        </p:txBody>
      </p:sp>
      <p:sp>
        <p:nvSpPr>
          <p:cNvPr id="13" name="正方形/長方形 12">
            <a:extLst>
              <a:ext uri="{FF2B5EF4-FFF2-40B4-BE49-F238E27FC236}">
                <a16:creationId xmlns:a16="http://schemas.microsoft.com/office/drawing/2014/main" id="{49F51481-6C4D-0DD4-28DC-A2BBCCB49966}"/>
              </a:ext>
            </a:extLst>
          </p:cNvPr>
          <p:cNvSpPr/>
          <p:nvPr userDrawn="1"/>
        </p:nvSpPr>
        <p:spPr>
          <a:xfrm>
            <a:off x="-864296" y="1268111"/>
            <a:ext cx="304630" cy="549274"/>
          </a:xfrm>
          <a:prstGeom prst="rect">
            <a:avLst/>
          </a:prstGeom>
          <a:solidFill>
            <a:srgbClr val="F3DDFF"/>
          </a:solidFill>
          <a:ln w="12700" cap="flat" cmpd="sng" algn="ctr">
            <a:noFill/>
            <a:prstDash val="solid"/>
            <a:miter lim="800000"/>
          </a:ln>
          <a:effectLst/>
        </p:spPr>
        <p:txBody>
          <a:bodyPr vert="horz" wrap="none" rtlCol="0" anchor="ctr"/>
          <a:lstStyle/>
          <a:p>
            <a:pPr algn="ctr" defTabSz="1354599"/>
            <a:endParaRPr lang="ja-JP" altLang="en-US" sz="1400" b="1" u="sng" kern="0">
              <a:solidFill>
                <a:srgbClr val="A100FF"/>
              </a:solidFill>
              <a:effectLst>
                <a:outerShdw blurRad="38100" dist="38100" dir="2700000" algn="tl">
                  <a:schemeClr val="bg1"/>
                </a:outerShdw>
              </a:effectLst>
              <a:latin typeface="+mn-ea"/>
              <a:cs typeface="Arial" panose="020B0604020202020204" pitchFamily="34" charset="0"/>
              <a:sym typeface="ヒラギノ角ゴ Std W8"/>
            </a:endParaRPr>
          </a:p>
        </p:txBody>
      </p:sp>
      <p:sp>
        <p:nvSpPr>
          <p:cNvPr id="14" name="正方形/長方形 13">
            <a:extLst>
              <a:ext uri="{FF2B5EF4-FFF2-40B4-BE49-F238E27FC236}">
                <a16:creationId xmlns:a16="http://schemas.microsoft.com/office/drawing/2014/main" id="{A105EA83-D5EC-479F-4EC3-A1C469AD40C0}"/>
              </a:ext>
            </a:extLst>
          </p:cNvPr>
          <p:cNvSpPr/>
          <p:nvPr userDrawn="1"/>
        </p:nvSpPr>
        <p:spPr>
          <a:xfrm>
            <a:off x="-472943" y="1268111"/>
            <a:ext cx="304630" cy="549274"/>
          </a:xfrm>
          <a:prstGeom prst="rect">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lstStyle/>
          <a:p>
            <a:pPr algn="ctr"/>
            <a:endParaRPr kumimoji="1" lang="ja-JP" altLang="en-US" sz="1600" b="1">
              <a:solidFill>
                <a:schemeClr val="bg1"/>
              </a:solidFill>
              <a:latin typeface="+mj-ea"/>
              <a:ea typeface="+mj-ea"/>
            </a:endParaRPr>
          </a:p>
        </p:txBody>
      </p:sp>
      <p:sp>
        <p:nvSpPr>
          <p:cNvPr id="4" name="正方形/長方形 3">
            <a:extLst>
              <a:ext uri="{FF2B5EF4-FFF2-40B4-BE49-F238E27FC236}">
                <a16:creationId xmlns:a16="http://schemas.microsoft.com/office/drawing/2014/main" id="{E5330711-FB55-AB6E-D7CE-6087D486C9CF}"/>
              </a:ext>
            </a:extLst>
          </p:cNvPr>
          <p:cNvSpPr/>
          <p:nvPr userDrawn="1"/>
        </p:nvSpPr>
        <p:spPr>
          <a:xfrm>
            <a:off x="-864297" y="3813526"/>
            <a:ext cx="695984" cy="1157910"/>
          </a:xfrm>
          <a:prstGeom prst="rect">
            <a:avLst/>
          </a:prstGeom>
          <a:solidFill>
            <a:srgbClr val="D6313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endParaRPr lang="ja-JP" altLang="en-US" b="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8040629"/>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134808"/>
            <a:ext cx="10972800" cy="484745"/>
          </a:xfrm>
        </p:spPr>
        <p:txBody>
          <a:bodyPr>
            <a:noAutofit/>
          </a:bodyPr>
          <a:lstStyle>
            <a:lvl1pPr>
              <a:defRPr sz="3733" b="1">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マスター タイトルの書式設定</a:t>
            </a:r>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4185" y="644691"/>
            <a:ext cx="11083636" cy="147880"/>
          </a:xfrm>
          <a:prstGeom prst="rect">
            <a:avLst/>
          </a:prstGeom>
        </p:spPr>
      </p:pic>
      <p:sp>
        <p:nvSpPr>
          <p:cNvPr id="14" name="スライド番号プレースホルダ 5"/>
          <p:cNvSpPr>
            <a:spLocks noGrp="1"/>
          </p:cNvSpPr>
          <p:nvPr>
            <p:ph type="sldNum" sz="quarter" idx="4"/>
          </p:nvPr>
        </p:nvSpPr>
        <p:spPr>
          <a:xfrm>
            <a:off x="11160413" y="6322624"/>
            <a:ext cx="888248" cy="349325"/>
          </a:xfrm>
          <a:prstGeom prst="rect">
            <a:avLst/>
          </a:prstGeom>
        </p:spPr>
        <p:txBody>
          <a:bodyPr vert="horz" wrap="none" lIns="91440" tIns="45720" rIns="91440" bIns="45720" rtlCol="0" anchor="ctr"/>
          <a:lstStyle>
            <a:lvl1pPr>
              <a:defRPr lang="ja-JP" altLang="en-US" sz="3200" b="1" smtClean="0"/>
            </a:lvl1pPr>
          </a:lstStyle>
          <a:p>
            <a:fld id="{D2D8002D-B5B0-4BAC-B1F6-782DDCCE6D9C}" type="slidenum">
              <a:rPr lang="en-US" altLang="ja-JP" smtClean="0"/>
              <a:pPr/>
              <a:t>‹#›</a:t>
            </a:fld>
            <a:endParaRPr lang="en-US" altLang="ja-JP"/>
          </a:p>
        </p:txBody>
      </p:sp>
      <p:sp>
        <p:nvSpPr>
          <p:cNvPr id="6" name="テキスト プレースホルダー 5"/>
          <p:cNvSpPr>
            <a:spLocks noGrp="1"/>
          </p:cNvSpPr>
          <p:nvPr>
            <p:ph type="body" sz="quarter" idx="10"/>
          </p:nvPr>
        </p:nvSpPr>
        <p:spPr>
          <a:xfrm>
            <a:off x="631737" y="718631"/>
            <a:ext cx="10972800" cy="620205"/>
          </a:xfrm>
          <a:noFill/>
        </p:spPr>
        <p:txBody>
          <a:bodyPr vert="horz" wrap="square" lIns="91440" tIns="45720" rIns="91440" bIns="45720" rtlCol="0" anchor="t">
            <a:noAutofit/>
          </a:bodyPr>
          <a:lstStyle>
            <a:lvl1pPr>
              <a:defRPr lang="ja-JP" altLang="en-US" sz="2400" u="none" smtClean="0">
                <a:latin typeface="Meiryo UI" panose="020B0604030504040204" pitchFamily="50" charset="-128"/>
                <a:ea typeface="Meiryo UI" panose="020B0604030504040204" pitchFamily="50" charset="-128"/>
                <a:cs typeface="Meiryo UI" panose="020B0604030504040204" pitchFamily="50" charset="-128"/>
              </a:defRPr>
            </a:lvl1pPr>
            <a:lvl2pPr>
              <a:defRPr lang="ja-JP" altLang="en-US" sz="2400" smtClean="0"/>
            </a:lvl2pPr>
            <a:lvl3pPr>
              <a:defRPr lang="ja-JP" altLang="en-US" sz="2400" smtClean="0"/>
            </a:lvl3pPr>
            <a:lvl4pPr>
              <a:defRPr lang="ja-JP" altLang="en-US" sz="2400" smtClean="0"/>
            </a:lvl4pPr>
            <a:lvl5pPr>
              <a:defRPr lang="ja-JP" altLang="en-US" sz="2400"/>
            </a:lvl5pPr>
          </a:lstStyle>
          <a:p>
            <a:pPr marL="0" lvl="0" indent="0">
              <a:buNone/>
            </a:pPr>
            <a:r>
              <a:rPr kumimoji="1" lang="ja-JP" altLang="en-US"/>
              <a:t>マスター テキストの書式設定</a:t>
            </a:r>
          </a:p>
        </p:txBody>
      </p:sp>
      <p:sp>
        <p:nvSpPr>
          <p:cNvPr id="10" name="テキスト ボックス 9">
            <a:extLst>
              <a:ext uri="{FF2B5EF4-FFF2-40B4-BE49-F238E27FC236}">
                <a16:creationId xmlns:a16="http://schemas.microsoft.com/office/drawing/2014/main" id="{E6021FEC-2802-40CE-8CC0-0343C711C518}"/>
              </a:ext>
            </a:extLst>
          </p:cNvPr>
          <p:cNvSpPr txBox="1"/>
          <p:nvPr userDrawn="1"/>
        </p:nvSpPr>
        <p:spPr>
          <a:xfrm>
            <a:off x="8528434" y="6621175"/>
            <a:ext cx="2757969" cy="235898"/>
          </a:xfrm>
          <a:prstGeom prst="rect">
            <a:avLst/>
          </a:prstGeom>
          <a:noFill/>
        </p:spPr>
        <p:txBody>
          <a:bodyPr wrap="square" rtlCol="0">
            <a:spAutoFit/>
          </a:bodyPr>
          <a:lstStyle/>
          <a:p>
            <a:pPr algn="ctr"/>
            <a:r>
              <a:rPr kumimoji="1" lang="en-US" altLang="ja-JP" sz="933">
                <a:solidFill>
                  <a:schemeClr val="bg1">
                    <a:lumMod val="65000"/>
                  </a:schemeClr>
                </a:solidFill>
                <a:latin typeface="Meiryo UI" panose="020B0604030504040204" pitchFamily="50" charset="-128"/>
                <a:ea typeface="Meiryo UI" panose="020B0604030504040204" pitchFamily="50" charset="-128"/>
              </a:rPr>
              <a:t>CONFIDENTIAL ©2018 ARISE analytics</a:t>
            </a:r>
            <a:endParaRPr kumimoji="1" lang="ja-JP" altLang="en-US" sz="933">
              <a:solidFill>
                <a:schemeClr val="bg1">
                  <a:lumMod val="6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3234552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コンテンツ（メッセージあり）">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134809"/>
            <a:ext cx="10972800" cy="484745"/>
          </a:xfrm>
        </p:spPr>
        <p:txBody>
          <a:bodyPr>
            <a:noAutofit/>
          </a:bodyPr>
          <a:lstStyle>
            <a:lvl1pPr>
              <a:defRPr sz="3733" b="1">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マスター タイトルの書式設定</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6319" y="6332069"/>
            <a:ext cx="11083636" cy="147880"/>
          </a:xfrm>
          <a:prstGeom prst="rect">
            <a:avLst/>
          </a:prstGeom>
        </p:spPr>
      </p:pic>
      <p:pic>
        <p:nvPicPr>
          <p:cNvPr id="11" name="図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45944" y="6442560"/>
            <a:ext cx="1115113" cy="229389"/>
          </a:xfrm>
          <a:prstGeom prst="rect">
            <a:avLst/>
          </a:prstGeom>
        </p:spPr>
      </p:pic>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4186" y="644691"/>
            <a:ext cx="11083636" cy="147880"/>
          </a:xfrm>
          <a:prstGeom prst="rect">
            <a:avLst/>
          </a:prstGeom>
        </p:spPr>
      </p:pic>
      <p:sp>
        <p:nvSpPr>
          <p:cNvPr id="6" name="テキスト プレースホルダー 5"/>
          <p:cNvSpPr>
            <a:spLocks noGrp="1"/>
          </p:cNvSpPr>
          <p:nvPr>
            <p:ph type="body" sz="quarter" idx="10"/>
          </p:nvPr>
        </p:nvSpPr>
        <p:spPr>
          <a:xfrm>
            <a:off x="631737" y="718632"/>
            <a:ext cx="10972800" cy="620205"/>
          </a:xfrm>
          <a:noFill/>
        </p:spPr>
        <p:txBody>
          <a:bodyPr vert="horz" wrap="square" lIns="91440" tIns="45720" rIns="91440" bIns="45720" rtlCol="0" anchor="t">
            <a:noAutofit/>
          </a:bodyPr>
          <a:lstStyle>
            <a:lvl1pPr>
              <a:defRPr lang="ja-JP" altLang="en-US" sz="2133" u="none" smtClean="0">
                <a:latin typeface="Meiryo UI" panose="020B0604030504040204" pitchFamily="50" charset="-128"/>
                <a:ea typeface="Meiryo UI" panose="020B0604030504040204" pitchFamily="50" charset="-128"/>
                <a:cs typeface="Meiryo UI" panose="020B0604030504040204" pitchFamily="50" charset="-128"/>
              </a:defRPr>
            </a:lvl1pPr>
            <a:lvl2pPr>
              <a:defRPr lang="ja-JP" altLang="en-US" sz="2400" smtClean="0"/>
            </a:lvl2pPr>
            <a:lvl3pPr>
              <a:defRPr lang="ja-JP" altLang="en-US" sz="2400" smtClean="0"/>
            </a:lvl3pPr>
            <a:lvl4pPr>
              <a:defRPr lang="ja-JP" altLang="en-US" sz="2400" smtClean="0"/>
            </a:lvl4pPr>
            <a:lvl5pPr>
              <a:defRPr lang="ja-JP" altLang="en-US" sz="2400"/>
            </a:lvl5pPr>
          </a:lstStyle>
          <a:p>
            <a:pPr marL="0" lvl="0" indent="0">
              <a:buNone/>
            </a:pPr>
            <a:r>
              <a:rPr kumimoji="1" lang="ja-JP" altLang="en-US"/>
              <a:t>マスター テキストの書式設定</a:t>
            </a:r>
          </a:p>
        </p:txBody>
      </p:sp>
      <p:sp>
        <p:nvSpPr>
          <p:cNvPr id="10" name="テキスト ボックス 9">
            <a:extLst>
              <a:ext uri="{FF2B5EF4-FFF2-40B4-BE49-F238E27FC236}">
                <a16:creationId xmlns:a16="http://schemas.microsoft.com/office/drawing/2014/main" id="{E6021FEC-2802-40CE-8CC0-0343C711C518}"/>
              </a:ext>
            </a:extLst>
          </p:cNvPr>
          <p:cNvSpPr txBox="1"/>
          <p:nvPr userDrawn="1"/>
        </p:nvSpPr>
        <p:spPr>
          <a:xfrm>
            <a:off x="8528436" y="6621177"/>
            <a:ext cx="2757969" cy="235898"/>
          </a:xfrm>
          <a:prstGeom prst="rect">
            <a:avLst/>
          </a:prstGeom>
          <a:noFill/>
        </p:spPr>
        <p:txBody>
          <a:bodyPr wrap="square" rtlCol="0">
            <a:spAutoFit/>
          </a:bodyPr>
          <a:lstStyle/>
          <a:p>
            <a:pPr algn="ctr"/>
            <a:r>
              <a:rPr kumimoji="1" lang="en-US" altLang="ja-JP" sz="933">
                <a:solidFill>
                  <a:schemeClr val="bg1">
                    <a:lumMod val="65000"/>
                  </a:schemeClr>
                </a:solidFill>
                <a:latin typeface="Meiryo UI" panose="020B0604030504040204" pitchFamily="50" charset="-128"/>
                <a:ea typeface="Meiryo UI" panose="020B0604030504040204" pitchFamily="50" charset="-128"/>
              </a:rPr>
              <a:t>CONFIDENTIAL ©2019 ARISE analytics</a:t>
            </a:r>
            <a:endParaRPr kumimoji="1" lang="ja-JP" altLang="en-US" sz="933">
              <a:solidFill>
                <a:schemeClr val="bg1">
                  <a:lumMod val="65000"/>
                </a:schemeClr>
              </a:solidFill>
              <a:latin typeface="Meiryo UI" panose="020B0604030504040204" pitchFamily="50" charset="-128"/>
              <a:ea typeface="Meiryo UI" panose="020B0604030504040204" pitchFamily="50" charset="-128"/>
            </a:endParaRPr>
          </a:p>
        </p:txBody>
      </p:sp>
      <p:sp>
        <p:nvSpPr>
          <p:cNvPr id="5" name="テキスト プレースホルダー 4">
            <a:extLst>
              <a:ext uri="{FF2B5EF4-FFF2-40B4-BE49-F238E27FC236}">
                <a16:creationId xmlns:a16="http://schemas.microsoft.com/office/drawing/2014/main" id="{D401C647-202F-49F1-A400-939D14AFAAE9}"/>
              </a:ext>
            </a:extLst>
          </p:cNvPr>
          <p:cNvSpPr>
            <a:spLocks noGrp="1"/>
          </p:cNvSpPr>
          <p:nvPr>
            <p:ph type="body" sz="quarter" idx="11"/>
          </p:nvPr>
        </p:nvSpPr>
        <p:spPr>
          <a:xfrm>
            <a:off x="585647" y="6436348"/>
            <a:ext cx="7201296" cy="384000"/>
          </a:xfrm>
        </p:spPr>
        <p:txBody>
          <a:bodyPr tIns="0" bIns="0">
            <a:noAutofit/>
          </a:bodyPr>
          <a:lstStyle>
            <a:lvl1pPr marL="357699" indent="-357699">
              <a:spcBef>
                <a:spcPts val="0"/>
              </a:spcBef>
              <a:tabLst>
                <a:tab pos="357699" algn="l"/>
              </a:tabLst>
              <a:defRPr sz="1200">
                <a:latin typeface="Meiryo UI" panose="020B0604030504040204" pitchFamily="50" charset="-128"/>
                <a:ea typeface="Meiryo UI" panose="020B0604030504040204" pitchFamily="50" charset="-128"/>
              </a:defRPr>
            </a:lvl1pPr>
          </a:lstStyle>
          <a:p>
            <a:pPr lvl="0"/>
            <a:r>
              <a:rPr kumimoji="1" lang="ja-JP" altLang="en-US"/>
              <a:t>マスター テキストの書式設定</a:t>
            </a:r>
            <a:endParaRPr kumimoji="1" lang="en-US" altLang="ja-JP"/>
          </a:p>
        </p:txBody>
      </p:sp>
      <p:sp>
        <p:nvSpPr>
          <p:cNvPr id="15" name="TextBox 14">
            <a:extLst>
              <a:ext uri="{FF2B5EF4-FFF2-40B4-BE49-F238E27FC236}">
                <a16:creationId xmlns:a16="http://schemas.microsoft.com/office/drawing/2014/main" id="{1FC07AC6-8FD5-4C3B-B917-FFBD537F977C}"/>
              </a:ext>
            </a:extLst>
          </p:cNvPr>
          <p:cNvSpPr txBox="1"/>
          <p:nvPr userDrawn="1"/>
        </p:nvSpPr>
        <p:spPr>
          <a:xfrm>
            <a:off x="10992544" y="6465600"/>
            <a:ext cx="888000" cy="350400"/>
          </a:xfrm>
          <a:prstGeom prst="rect">
            <a:avLst/>
          </a:prstGeom>
          <a:noFill/>
        </p:spPr>
        <p:txBody>
          <a:bodyPr wrap="square" lIns="0" tIns="0" rIns="0" bIns="0" rtlCol="0" anchor="ctr" anchorCtr="0">
            <a:noAutofit/>
          </a:bodyPr>
          <a:lstStyle/>
          <a:p>
            <a:pPr algn="ctr"/>
            <a:fld id="{597A8DCA-8F96-49CD-B4D5-7AC92F955860}" type="slidenum">
              <a:rPr lang="en-CA" sz="3200" b="1" smtClean="0">
                <a:solidFill>
                  <a:srgbClr val="7F7F7F"/>
                </a:solidFill>
                <a:latin typeface="Meiryo UI" pitchFamily="50" charset="-128"/>
                <a:ea typeface="Meiryo UI" pitchFamily="50" charset="-128"/>
                <a:cs typeface="Meiryo UI" pitchFamily="50" charset="-128"/>
              </a:rPr>
              <a:pPr algn="ctr"/>
              <a:t>‹#›</a:t>
            </a:fld>
            <a:endParaRPr lang="en-CA" sz="3200" b="1">
              <a:solidFill>
                <a:srgbClr val="7F7F7F"/>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3306947382"/>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資料">
    <p:spTree>
      <p:nvGrpSpPr>
        <p:cNvPr id="1" name=""/>
        <p:cNvGrpSpPr/>
        <p:nvPr/>
      </p:nvGrpSpPr>
      <p:grpSpPr>
        <a:xfrm>
          <a:off x="0" y="0"/>
          <a:ext cx="0" cy="0"/>
          <a:chOff x="0" y="0"/>
          <a:chExt cx="0" cy="0"/>
        </a:xfrm>
      </p:grpSpPr>
      <p:graphicFrame>
        <p:nvGraphicFramePr>
          <p:cNvPr id="3" name="オブジェクト 2" hidden="1">
            <a:extLst>
              <a:ext uri="{FF2B5EF4-FFF2-40B4-BE49-F238E27FC236}">
                <a16:creationId xmlns:a16="http://schemas.microsoft.com/office/drawing/2014/main" id="{78BA5CC5-FD1F-41D5-A62A-5B826C9FC1DA}"/>
              </a:ext>
            </a:extLst>
          </p:cNvPr>
          <p:cNvGraphicFramePr>
            <a:graphicFrameLocks noChangeAspect="1"/>
          </p:cNvGraphicFramePr>
          <p:nvPr userDrawn="1">
            <p:custDataLst>
              <p:tags r:id="rId1"/>
            </p:custDataLst>
            <p:extLst>
              <p:ext uri="{D42A27DB-BD31-4B8C-83A1-F6EECF244321}">
                <p14:modId xmlns:p14="http://schemas.microsoft.com/office/powerpoint/2010/main" val="2805280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590" imgH="605" progId="TCLayout.ActiveDocument.1">
                  <p:embed/>
                </p:oleObj>
              </mc:Choice>
              <mc:Fallback>
                <p:oleObj name="think-cell スライド" r:id="rId4" imgW="590" imgH="605" progId="TCLayout.ActiveDocument.1">
                  <p:embed/>
                  <p:pic>
                    <p:nvPicPr>
                      <p:cNvPr id="3" name="オブジェクト 2" hidden="1">
                        <a:extLst>
                          <a:ext uri="{FF2B5EF4-FFF2-40B4-BE49-F238E27FC236}">
                            <a16:creationId xmlns:a16="http://schemas.microsoft.com/office/drawing/2014/main" id="{78BA5CC5-FD1F-41D5-A62A-5B826C9FC1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正方形/長方形 1" hidden="1">
            <a:extLst>
              <a:ext uri="{FF2B5EF4-FFF2-40B4-BE49-F238E27FC236}">
                <a16:creationId xmlns:a16="http://schemas.microsoft.com/office/drawing/2014/main" id="{1808ADB8-0A8A-424A-BB75-AE716B603396}"/>
              </a:ext>
            </a:extLst>
          </p:cNvPr>
          <p:cNvSpPr/>
          <p:nvPr userDrawn="1">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US" altLang="ja-JP" sz="3200" b="1" i="0" baseline="0">
              <a:latin typeface="Meiryo UI" panose="020B0604030504040204" pitchFamily="50" charset="-128"/>
              <a:ea typeface="Meiryo UI" panose="020B0604030504040204" pitchFamily="50" charset="-128"/>
              <a:cs typeface="+mj-cs"/>
              <a:sym typeface="Meiryo UI" panose="020B0604030504040204" pitchFamily="50" charset="-128"/>
            </a:endParaRPr>
          </a:p>
        </p:txBody>
      </p:sp>
      <p:sp>
        <p:nvSpPr>
          <p:cNvPr id="13" name="Footer Placeholder 3">
            <a:extLst>
              <a:ext uri="{FF2B5EF4-FFF2-40B4-BE49-F238E27FC236}">
                <a16:creationId xmlns:a16="http://schemas.microsoft.com/office/drawing/2014/main" id="{4BAA16DF-5FBD-47B8-B21A-6DF8DEC30EE1}"/>
              </a:ext>
            </a:extLst>
          </p:cNvPr>
          <p:cNvSpPr txBox="1">
            <a:spLocks/>
          </p:cNvSpPr>
          <p:nvPr userDrawn="1"/>
        </p:nvSpPr>
        <p:spPr>
          <a:xfrm>
            <a:off x="7255443" y="6658169"/>
            <a:ext cx="4114800" cy="140400"/>
          </a:xfrm>
          <a:prstGeom prst="rect">
            <a:avLst/>
          </a:prstGeom>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latin typeface="Meiryo UI" panose="020B0604030504040204" pitchFamily="50" charset="-128"/>
                <a:ea typeface="Meiryo UI" panose="020B0604030504040204" pitchFamily="50" charset="-128"/>
              </a:rPr>
              <a:t>Copyright © 2021 Accenture. All rights reserved.</a:t>
            </a:r>
            <a:endParaRPr lang="en-GB" sz="800">
              <a:latin typeface="Meiryo UI" panose="020B0604030504040204" pitchFamily="50" charset="-128"/>
              <a:ea typeface="Meiryo UI" panose="020B0604030504040204" pitchFamily="50" charset="-128"/>
            </a:endParaRPr>
          </a:p>
        </p:txBody>
      </p:sp>
      <p:sp>
        <p:nvSpPr>
          <p:cNvPr id="15" name="Slide Number Placeholder 4">
            <a:extLst>
              <a:ext uri="{FF2B5EF4-FFF2-40B4-BE49-F238E27FC236}">
                <a16:creationId xmlns:a16="http://schemas.microsoft.com/office/drawing/2014/main" id="{2091E3E8-55FC-4F86-8E0B-25B1488EE930}"/>
              </a:ext>
            </a:extLst>
          </p:cNvPr>
          <p:cNvSpPr txBox="1">
            <a:spLocks/>
          </p:cNvSpPr>
          <p:nvPr userDrawn="1"/>
        </p:nvSpPr>
        <p:spPr>
          <a:xfrm>
            <a:off x="11496675" y="6658169"/>
            <a:ext cx="365268" cy="140400"/>
          </a:xfrm>
          <a:prstGeom prst="rect">
            <a:avLst/>
          </a:prstGeom>
          <a:effectLst>
            <a:outerShdw sx="0" sy="0" rotWithShape="0">
              <a:scrgbClr r="0" g="0" b="0"/>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2F7A32-C1EA-4F7E-B0A2-7FCB5BFE90DE}" type="slidenum">
              <a:rPr lang="en-AU" sz="1400" b="1" strike="noStrike" kern="0" spc="0" normalizeH="0" smtClean="0">
                <a:solidFill>
                  <a:schemeClr val="tx1">
                    <a:alpha val="50000"/>
                  </a:schemeClr>
                </a:solidFill>
                <a:effectLst/>
                <a:latin typeface="Meiryo UI" panose="020B0604030504040204" pitchFamily="50" charset="-128"/>
                <a:ea typeface="Meiryo UI" panose="020B0604030504040204" pitchFamily="50" charset="-128"/>
              </a:rPr>
              <a:pPr/>
              <a:t>‹#›</a:t>
            </a:fld>
            <a:endParaRPr lang="en-AU" sz="1400" b="1" strike="noStrike" kern="0" spc="0" normalizeH="0">
              <a:solidFill>
                <a:schemeClr val="tx1">
                  <a:alpha val="50000"/>
                </a:schemeClr>
              </a:solidFill>
              <a:effectLst/>
              <a:latin typeface="Meiryo UI" panose="020B0604030504040204" pitchFamily="50" charset="-128"/>
              <a:ea typeface="Meiryo UI" panose="020B0604030504040204" pitchFamily="50" charset="-128"/>
            </a:endParaRPr>
          </a:p>
        </p:txBody>
      </p:sp>
      <p:sp>
        <p:nvSpPr>
          <p:cNvPr id="5" name="Subtitle">
            <a:extLst>
              <a:ext uri="{FF2B5EF4-FFF2-40B4-BE49-F238E27FC236}">
                <a16:creationId xmlns:a16="http://schemas.microsoft.com/office/drawing/2014/main" id="{9DBF2D0D-A8BC-9086-163D-9E28C9CCDB86}"/>
              </a:ext>
            </a:extLst>
          </p:cNvPr>
          <p:cNvSpPr>
            <a:spLocks noGrp="1"/>
          </p:cNvSpPr>
          <p:nvPr>
            <p:ph type="body" sz="quarter" idx="37" hasCustomPrompt="1"/>
          </p:nvPr>
        </p:nvSpPr>
        <p:spPr>
          <a:xfrm>
            <a:off x="300779" y="1144404"/>
            <a:ext cx="11376000" cy="307577"/>
          </a:xfrm>
          <a:prstGeom prst="rect">
            <a:avLst/>
          </a:prstGeom>
        </p:spPr>
        <p:txBody>
          <a:bodyPr wrap="square" tIns="0" anchor="t">
            <a:spAutoFit/>
          </a:bodyPr>
          <a:lstStyle>
            <a:lvl1pPr marL="0" marR="0" indent="0" algn="l" defTabSz="1734462" rtl="0" eaLnBrk="1" fontAlgn="auto" latinLnBrk="0" hangingPunct="1">
              <a:lnSpc>
                <a:spcPct val="100000"/>
              </a:lnSpc>
              <a:spcBef>
                <a:spcPts val="0"/>
              </a:spcBef>
              <a:spcAft>
                <a:spcPts val="0"/>
              </a:spcAft>
              <a:buClrTx/>
              <a:buSzTx/>
              <a:buFont typeface="Arial" charset="0"/>
              <a:buNone/>
              <a:tabLst/>
              <a:defRPr sz="1999" b="0">
                <a:solidFill>
                  <a:schemeClr val="tx1"/>
                </a:solidFill>
                <a:latin typeface="Graphik" panose="020B0503030202060203" pitchFamily="34" charset="0"/>
                <a:ea typeface="Meiryo UI" panose="020B0604030504040204" pitchFamily="50" charset="-128"/>
              </a:defRPr>
            </a:lvl1pPr>
          </a:lstStyle>
          <a:p>
            <a:pPr marL="0" marR="0" lvl="0" indent="0" algn="l" defTabSz="1734462"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6" name="Subtitle">
            <a:extLst>
              <a:ext uri="{FF2B5EF4-FFF2-40B4-BE49-F238E27FC236}">
                <a16:creationId xmlns:a16="http://schemas.microsoft.com/office/drawing/2014/main" id="{12F251DF-20CA-72D7-A29D-FB1A17FA3DA7}"/>
              </a:ext>
            </a:extLst>
          </p:cNvPr>
          <p:cNvSpPr>
            <a:spLocks noGrp="1"/>
          </p:cNvSpPr>
          <p:nvPr>
            <p:ph type="body" sz="quarter" idx="36" hasCustomPrompt="1"/>
          </p:nvPr>
        </p:nvSpPr>
        <p:spPr>
          <a:xfrm>
            <a:off x="300779" y="284876"/>
            <a:ext cx="11376000" cy="276999"/>
          </a:xfrm>
          <a:prstGeom prst="rect">
            <a:avLst/>
          </a:prstGeom>
        </p:spPr>
        <p:txBody>
          <a:bodyPr wrap="square" tIns="0" anchor="ctr">
            <a:spAutoFit/>
          </a:bodyPr>
          <a:lstStyle>
            <a:lvl1pPr marL="0" marR="0" indent="0" algn="l" defTabSz="1734462" rtl="0" eaLnBrk="1" fontAlgn="auto" latinLnBrk="0" hangingPunct="1">
              <a:lnSpc>
                <a:spcPct val="100000"/>
              </a:lnSpc>
              <a:spcBef>
                <a:spcPts val="0"/>
              </a:spcBef>
              <a:spcAft>
                <a:spcPts val="0"/>
              </a:spcAft>
              <a:buClrTx/>
              <a:buSzTx/>
              <a:buFont typeface="Arial" charset="0"/>
              <a:buNone/>
              <a:tabLst/>
              <a:defRPr sz="1800" b="0">
                <a:solidFill>
                  <a:schemeClr val="accent1"/>
                </a:solidFill>
                <a:latin typeface="Graphik" panose="020B0503030202060203" pitchFamily="34" charset="0"/>
                <a:ea typeface="Meiryo UI" panose="020B0604030504040204" pitchFamily="50" charset="-128"/>
              </a:defRPr>
            </a:lvl1pPr>
          </a:lstStyle>
          <a:p>
            <a:pPr marL="0" marR="0" lvl="0" indent="0" algn="l" defTabSz="1734462"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7" name="Title 2">
            <a:extLst>
              <a:ext uri="{FF2B5EF4-FFF2-40B4-BE49-F238E27FC236}">
                <a16:creationId xmlns:a16="http://schemas.microsoft.com/office/drawing/2014/main" id="{7FB24D9E-3EEE-3FFA-A03E-7CEB4D268D11}"/>
              </a:ext>
            </a:extLst>
          </p:cNvPr>
          <p:cNvSpPr>
            <a:spLocks noGrp="1"/>
          </p:cNvSpPr>
          <p:nvPr>
            <p:ph type="title" hasCustomPrompt="1"/>
          </p:nvPr>
        </p:nvSpPr>
        <p:spPr>
          <a:xfrm>
            <a:off x="300779" y="645732"/>
            <a:ext cx="11376000" cy="432000"/>
          </a:xfrm>
        </p:spPr>
        <p:txBody>
          <a:bodyPr anchor="b"/>
          <a:lstStyle>
            <a:lvl1pPr>
              <a:lnSpc>
                <a:spcPct val="80000"/>
              </a:lnSpc>
              <a:defRPr sz="3200" b="1">
                <a:latin typeface="Graphik" panose="020B0503030202060203" pitchFamily="34" charset="0"/>
                <a:ea typeface="Meiryo UI" panose="020B0604030504040204" pitchFamily="50" charset="-128"/>
              </a:defRPr>
            </a:lvl1pPr>
          </a:lstStyle>
          <a:p>
            <a:r>
              <a:rPr lang="en-US"/>
              <a:t>Click to edit Master title</a:t>
            </a:r>
            <a:endParaRPr lang="en-GB"/>
          </a:p>
        </p:txBody>
      </p:sp>
    </p:spTree>
    <p:extLst>
      <p:ext uri="{BB962C8B-B14F-4D97-AF65-F5344CB8AC3E}">
        <p14:creationId xmlns:p14="http://schemas.microsoft.com/office/powerpoint/2010/main" val="409352970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1_Title, 2nd level w/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6FF9F-3878-4B8B-B7BB-8194F5FE2924}"/>
              </a:ext>
            </a:extLst>
          </p:cNvPr>
          <p:cNvSpPr>
            <a:spLocks noGrp="1"/>
          </p:cNvSpPr>
          <p:nvPr>
            <p:ph type="ftr" sz="quarter" idx="52"/>
          </p:nvPr>
        </p:nvSpPr>
        <p:spPr>
          <a:xfrm>
            <a:off x="8317139" y="6693256"/>
            <a:ext cx="3173729" cy="123111"/>
          </a:xfrm>
        </p:spPr>
        <p:txBody>
          <a:bodyPr/>
          <a:lstStyle/>
          <a:p>
            <a:pPr defTabSz="228600">
              <a:spcAft>
                <a:spcPts val="1200"/>
              </a:spcAft>
              <a:defRPr/>
            </a:pPr>
            <a:endParaRPr lang="en-US"/>
          </a:p>
        </p:txBody>
      </p:sp>
      <p:sp>
        <p:nvSpPr>
          <p:cNvPr id="4" name="Slide Number Placeholder 3">
            <a:extLst>
              <a:ext uri="{FF2B5EF4-FFF2-40B4-BE49-F238E27FC236}">
                <a16:creationId xmlns:a16="http://schemas.microsoft.com/office/drawing/2014/main" id="{4F90A60B-8C57-482F-8E1C-A6F89C7946C7}"/>
              </a:ext>
            </a:extLst>
          </p:cNvPr>
          <p:cNvSpPr>
            <a:spLocks noGrp="1"/>
          </p:cNvSpPr>
          <p:nvPr>
            <p:ph type="sldNum" sz="quarter" idx="53"/>
          </p:nvPr>
        </p:nvSpPr>
        <p:spPr>
          <a:xfrm>
            <a:off x="11635273" y="6200813"/>
            <a:ext cx="521404" cy="615553"/>
          </a:xfrm>
          <a:prstGeom prst="rect">
            <a:avLst/>
          </a:prstGeom>
        </p:spPr>
        <p:txBody>
          <a:bodyPr/>
          <a:lstStyle>
            <a:lvl1pPr>
              <a:defRPr sz="2000"/>
            </a:lvl1pPr>
          </a:lstStyle>
          <a:p>
            <a:fld id="{876872E1-3CB8-45EA-A826-1429BD5BE353}" type="slidenum">
              <a:rPr lang="en-CA" smtClean="0"/>
              <a:pPr/>
              <a:t>‹#›</a:t>
            </a:fld>
            <a:endParaRPr lang="en-CA"/>
          </a:p>
        </p:txBody>
      </p:sp>
      <p:sp>
        <p:nvSpPr>
          <p:cNvPr id="7" name="Title 6">
            <a:extLst>
              <a:ext uri="{FF2B5EF4-FFF2-40B4-BE49-F238E27FC236}">
                <a16:creationId xmlns:a16="http://schemas.microsoft.com/office/drawing/2014/main" id="{A80C8B35-7888-4B39-9647-A26DE4379D6B}"/>
              </a:ext>
            </a:extLst>
          </p:cNvPr>
          <p:cNvSpPr>
            <a:spLocks noGrp="1"/>
          </p:cNvSpPr>
          <p:nvPr>
            <p:ph type="title" hasCustomPrompt="1"/>
          </p:nvPr>
        </p:nvSpPr>
        <p:spPr>
          <a:xfrm>
            <a:off x="212758" y="333533"/>
            <a:ext cx="11795576" cy="498598"/>
          </a:xfrm>
        </p:spPr>
        <p:txBody>
          <a:bodyPr anchor="ctr"/>
          <a:lstStyle>
            <a:lvl1pPr>
              <a:defRPr b="1">
                <a:solidFill>
                  <a:schemeClr val="tx1">
                    <a:lumMod val="75000"/>
                    <a:lumOff val="25000"/>
                  </a:schemeClr>
                </a:solidFill>
                <a:latin typeface="+mj-lt"/>
              </a:defRPr>
            </a:lvl1pPr>
          </a:lstStyle>
          <a:p>
            <a:r>
              <a:rPr lang="en-US"/>
              <a:t>Click to edit Master title style</a:t>
            </a:r>
            <a:endParaRPr lang="en-CA"/>
          </a:p>
        </p:txBody>
      </p:sp>
      <p:sp>
        <p:nvSpPr>
          <p:cNvPr id="5" name="テキスト プレースホルダー 4">
            <a:extLst>
              <a:ext uri="{FF2B5EF4-FFF2-40B4-BE49-F238E27FC236}">
                <a16:creationId xmlns:a16="http://schemas.microsoft.com/office/drawing/2014/main" id="{FBA3F77F-2CDE-45D0-9E3E-E874BB797E94}"/>
              </a:ext>
            </a:extLst>
          </p:cNvPr>
          <p:cNvSpPr>
            <a:spLocks noGrp="1"/>
          </p:cNvSpPr>
          <p:nvPr>
            <p:ph type="body" sz="quarter" idx="54"/>
          </p:nvPr>
        </p:nvSpPr>
        <p:spPr>
          <a:xfrm>
            <a:off x="510988" y="34820"/>
            <a:ext cx="11497346" cy="298713"/>
          </a:xfrm>
        </p:spPr>
        <p:txBody>
          <a:bodyPr anchor="ctr"/>
          <a:lstStyle>
            <a:lvl1pPr>
              <a:defRPr sz="1600" b="1">
                <a:solidFill>
                  <a:schemeClr val="accent2">
                    <a:lumMod val="60000"/>
                    <a:lumOff val="40000"/>
                  </a:schemeClr>
                </a:solidFill>
                <a:latin typeface="+mj-lt"/>
              </a:defRPr>
            </a:lvl1pPr>
          </a:lstStyle>
          <a:p>
            <a:pPr lvl="0"/>
            <a:endParaRPr kumimoji="1" lang="ja-JP" altLang="en-US"/>
          </a:p>
        </p:txBody>
      </p:sp>
      <p:sp>
        <p:nvSpPr>
          <p:cNvPr id="9" name="テキスト プレースホルダー 4">
            <a:extLst>
              <a:ext uri="{FF2B5EF4-FFF2-40B4-BE49-F238E27FC236}">
                <a16:creationId xmlns:a16="http://schemas.microsoft.com/office/drawing/2014/main" id="{C7854B29-F1E3-480A-88F7-25A5A9C1E2D1}"/>
              </a:ext>
            </a:extLst>
          </p:cNvPr>
          <p:cNvSpPr>
            <a:spLocks noGrp="1"/>
          </p:cNvSpPr>
          <p:nvPr>
            <p:ph type="body" sz="quarter" idx="55"/>
          </p:nvPr>
        </p:nvSpPr>
        <p:spPr>
          <a:xfrm>
            <a:off x="213334" y="832131"/>
            <a:ext cx="11795000" cy="298713"/>
          </a:xfrm>
        </p:spPr>
        <p:txBody>
          <a:bodyPr/>
          <a:lstStyle>
            <a:lvl1pPr>
              <a:defRPr sz="1800" b="0">
                <a:solidFill>
                  <a:schemeClr val="tx1">
                    <a:lumMod val="75000"/>
                    <a:lumOff val="25000"/>
                  </a:schemeClr>
                </a:solidFill>
                <a:latin typeface="+mj-lt"/>
              </a:defRPr>
            </a:lvl1pPr>
          </a:lstStyle>
          <a:p>
            <a:pPr lvl="0"/>
            <a:endParaRPr kumimoji="1" lang="ja-JP" altLang="en-US"/>
          </a:p>
        </p:txBody>
      </p:sp>
    </p:spTree>
    <p:extLst>
      <p:ext uri="{BB962C8B-B14F-4D97-AF65-F5344CB8AC3E}">
        <p14:creationId xmlns:p14="http://schemas.microsoft.com/office/powerpoint/2010/main" val="180441559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FULL wt MESSAGE">
    <p:spTree>
      <p:nvGrpSpPr>
        <p:cNvPr id="1" name=""/>
        <p:cNvGrpSpPr/>
        <p:nvPr/>
      </p:nvGrpSpPr>
      <p:grpSpPr>
        <a:xfrm>
          <a:off x="0" y="0"/>
          <a:ext cx="0" cy="0"/>
          <a:chOff x="0" y="0"/>
          <a:chExt cx="0" cy="0"/>
        </a:xfrm>
      </p:grpSpPr>
      <p:graphicFrame>
        <p:nvGraphicFramePr>
          <p:cNvPr id="3" name="オブジェクト 2" hidden="1">
            <a:extLst>
              <a:ext uri="{FF2B5EF4-FFF2-40B4-BE49-F238E27FC236}">
                <a16:creationId xmlns:a16="http://schemas.microsoft.com/office/drawing/2014/main" id="{78BA5CC5-FD1F-41D5-A62A-5B826C9FC1DA}"/>
              </a:ext>
            </a:extLst>
          </p:cNvPr>
          <p:cNvGraphicFramePr>
            <a:graphicFrameLocks noChangeAspect="1"/>
          </p:cNvGraphicFramePr>
          <p:nvPr userDrawn="1">
            <p:custDataLst>
              <p:tags r:id="rId1"/>
            </p:custDataLst>
            <p:extLst>
              <p:ext uri="{D42A27DB-BD31-4B8C-83A1-F6EECF244321}">
                <p14:modId xmlns:p14="http://schemas.microsoft.com/office/powerpoint/2010/main" val="23526095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590" imgH="605" progId="TCLayout.ActiveDocument.1">
                  <p:embed/>
                </p:oleObj>
              </mc:Choice>
              <mc:Fallback>
                <p:oleObj name="think-cell スライド" r:id="rId4" imgW="590" imgH="605" progId="TCLayout.ActiveDocument.1">
                  <p:embed/>
                  <p:pic>
                    <p:nvPicPr>
                      <p:cNvPr id="3" name="オブジェクト 2" hidden="1">
                        <a:extLst>
                          <a:ext uri="{FF2B5EF4-FFF2-40B4-BE49-F238E27FC236}">
                            <a16:creationId xmlns:a16="http://schemas.microsoft.com/office/drawing/2014/main" id="{78BA5CC5-FD1F-41D5-A62A-5B826C9FC1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正方形/長方形 1" hidden="1">
            <a:extLst>
              <a:ext uri="{FF2B5EF4-FFF2-40B4-BE49-F238E27FC236}">
                <a16:creationId xmlns:a16="http://schemas.microsoft.com/office/drawing/2014/main" id="{1808ADB8-0A8A-424A-BB75-AE716B603396}"/>
              </a:ext>
            </a:extLst>
          </p:cNvPr>
          <p:cNvSpPr/>
          <p:nvPr userDrawn="1">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US" altLang="ja-JP" sz="3200" b="1" i="0" baseline="0">
              <a:latin typeface="Meiryo UI" panose="020B0604030504040204" pitchFamily="50" charset="-128"/>
              <a:ea typeface="Meiryo UI" panose="020B0604030504040204" pitchFamily="50" charset="-128"/>
              <a:cs typeface="+mj-cs"/>
              <a:sym typeface="Meiryo UI" panose="020B0604030504040204" pitchFamily="50" charset="-128"/>
            </a:endParaRP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79" y="123198"/>
            <a:ext cx="11376000" cy="369332"/>
          </a:xfrm>
          <a:prstGeom prst="rect">
            <a:avLst/>
          </a:prstGeom>
        </p:spPr>
        <p:txBody>
          <a:bodyPr wrap="square" tIns="0" anchor="t">
            <a:spAutoFit/>
          </a:bodyPr>
          <a:lstStyle>
            <a:lvl1pPr marL="342900" marR="0" indent="-342900" algn="l" defTabSz="1734634" rtl="0" eaLnBrk="1" fontAlgn="auto" latinLnBrk="0" hangingPunct="1">
              <a:lnSpc>
                <a:spcPct val="100000"/>
              </a:lnSpc>
              <a:spcBef>
                <a:spcPts val="0"/>
              </a:spcBef>
              <a:spcAft>
                <a:spcPts val="0"/>
              </a:spcAft>
              <a:buClrTx/>
              <a:buSzTx/>
              <a:buFont typeface="Arial" panose="020B0604020202020204" pitchFamily="34" charset="0"/>
              <a:buChar char="•"/>
              <a:tabLst/>
              <a:defRPr sz="2400" b="1">
                <a:solidFill>
                  <a:schemeClr val="tx1"/>
                </a:solidFill>
                <a:latin typeface="Meiryo UI" panose="020B0604030504040204" pitchFamily="50" charset="-128"/>
                <a:ea typeface="Meiryo UI" panose="020B0604030504040204" pitchFamily="50" charset="-128"/>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3" name="Footer Placeholder 3">
            <a:extLst>
              <a:ext uri="{FF2B5EF4-FFF2-40B4-BE49-F238E27FC236}">
                <a16:creationId xmlns:a16="http://schemas.microsoft.com/office/drawing/2014/main" id="{4BAA16DF-5FBD-47B8-B21A-6DF8DEC30EE1}"/>
              </a:ext>
            </a:extLst>
          </p:cNvPr>
          <p:cNvSpPr txBox="1">
            <a:spLocks/>
          </p:cNvSpPr>
          <p:nvPr userDrawn="1"/>
        </p:nvSpPr>
        <p:spPr>
          <a:xfrm>
            <a:off x="7255443" y="6658169"/>
            <a:ext cx="4114800" cy="140400"/>
          </a:xfrm>
          <a:prstGeom prst="rect">
            <a:avLst/>
          </a:prstGeom>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ja-JP" sz="800">
                <a:latin typeface="Meiryo UI" panose="020B0604030504040204" pitchFamily="50" charset="-128"/>
                <a:ea typeface="Meiryo UI" panose="020B0604030504040204" pitchFamily="50" charset="-128"/>
              </a:rPr>
              <a:t>Copyright © 2023 </a:t>
            </a:r>
            <a:r>
              <a:rPr lang="en-US" altLang="ja-JP" sz="800" err="1">
                <a:latin typeface="Meiryo UI" panose="020B0604030504040204" pitchFamily="50" charset="-128"/>
                <a:ea typeface="Meiryo UI" panose="020B0604030504040204" pitchFamily="50" charset="-128"/>
              </a:rPr>
              <a:t>STYZ.Inc</a:t>
            </a:r>
            <a:r>
              <a:rPr lang="en-US" altLang="ja-JP" sz="800">
                <a:latin typeface="Meiryo UI" panose="020B0604030504040204" pitchFamily="50" charset="-128"/>
                <a:ea typeface="Meiryo UI" panose="020B0604030504040204" pitchFamily="50" charset="-128"/>
              </a:rPr>
              <a:t>  All rights reserved.</a:t>
            </a:r>
            <a:endParaRPr lang="en-GB" altLang="ja-JP" sz="800">
              <a:latin typeface="Meiryo UI" panose="020B0604030504040204" pitchFamily="50" charset="-128"/>
              <a:ea typeface="Meiryo UI" panose="020B0604030504040204" pitchFamily="50" charset="-128"/>
            </a:endParaRPr>
          </a:p>
        </p:txBody>
      </p:sp>
      <p:sp>
        <p:nvSpPr>
          <p:cNvPr id="15" name="Slide Number Placeholder 4">
            <a:extLst>
              <a:ext uri="{FF2B5EF4-FFF2-40B4-BE49-F238E27FC236}">
                <a16:creationId xmlns:a16="http://schemas.microsoft.com/office/drawing/2014/main" id="{2091E3E8-55FC-4F86-8E0B-25B1488EE930}"/>
              </a:ext>
            </a:extLst>
          </p:cNvPr>
          <p:cNvSpPr txBox="1">
            <a:spLocks/>
          </p:cNvSpPr>
          <p:nvPr userDrawn="1"/>
        </p:nvSpPr>
        <p:spPr>
          <a:xfrm>
            <a:off x="11496675" y="6658169"/>
            <a:ext cx="365268" cy="140400"/>
          </a:xfrm>
          <a:prstGeom prst="rect">
            <a:avLst/>
          </a:prstGeom>
          <a:effectLst>
            <a:outerShdw sx="0" sy="0" rotWithShape="0">
              <a:scrgbClr r="0" g="0" b="0"/>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2F7A32-C1EA-4F7E-B0A2-7FCB5BFE90DE}" type="slidenum">
              <a:rPr lang="en-AU" sz="1400" b="1" strike="noStrike" kern="0" spc="0" normalizeH="0" smtClean="0">
                <a:solidFill>
                  <a:schemeClr val="tx1">
                    <a:alpha val="50000"/>
                  </a:schemeClr>
                </a:solidFill>
                <a:effectLst/>
                <a:latin typeface="Meiryo UI" panose="020B0604030504040204" pitchFamily="50" charset="-128"/>
                <a:ea typeface="Meiryo UI" panose="020B0604030504040204" pitchFamily="50" charset="-128"/>
              </a:rPr>
              <a:pPr/>
              <a:t>‹#›</a:t>
            </a:fld>
            <a:endParaRPr lang="en-AU" sz="1400" b="1" strike="noStrike" kern="0" spc="0" normalizeH="0">
              <a:solidFill>
                <a:schemeClr val="tx1">
                  <a:alpha val="50000"/>
                </a:schemeClr>
              </a:solidFill>
              <a:effectLst/>
              <a:latin typeface="Meiryo UI" panose="020B0604030504040204" pitchFamily="50" charset="-128"/>
              <a:ea typeface="Meiryo UI" panose="020B0604030504040204" pitchFamily="50" charset="-128"/>
            </a:endParaRPr>
          </a:p>
        </p:txBody>
      </p:sp>
      <p:sp>
        <p:nvSpPr>
          <p:cNvPr id="25" name="Subtitle">
            <a:extLst>
              <a:ext uri="{FF2B5EF4-FFF2-40B4-BE49-F238E27FC236}">
                <a16:creationId xmlns:a16="http://schemas.microsoft.com/office/drawing/2014/main" id="{F8D124DF-6BB7-422D-A39D-BC036FAC8B50}"/>
              </a:ext>
            </a:extLst>
          </p:cNvPr>
          <p:cNvSpPr>
            <a:spLocks noGrp="1"/>
          </p:cNvSpPr>
          <p:nvPr>
            <p:ph type="body" sz="quarter" idx="37" hasCustomPrompt="1"/>
          </p:nvPr>
        </p:nvSpPr>
        <p:spPr>
          <a:xfrm>
            <a:off x="300779" y="492530"/>
            <a:ext cx="11376000" cy="307777"/>
          </a:xfrm>
          <a:prstGeom prst="rect">
            <a:avLst/>
          </a:prstGeom>
        </p:spPr>
        <p:txBody>
          <a:bodyPr wrap="square" tIns="0" anchor="t">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b="0">
                <a:solidFill>
                  <a:schemeClr val="tx1"/>
                </a:solidFill>
                <a:latin typeface="Meiryo UI" panose="020B0604030504040204" pitchFamily="50" charset="-128"/>
                <a:ea typeface="Meiryo UI" panose="020B0604030504040204" pitchFamily="50" charset="-128"/>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Tree>
    <p:extLst>
      <p:ext uri="{BB962C8B-B14F-4D97-AF65-F5344CB8AC3E}">
        <p14:creationId xmlns:p14="http://schemas.microsoft.com/office/powerpoint/2010/main" val="216165024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722BD4C8-9401-5813-6AE8-DE6192C2CF6A}"/>
              </a:ext>
            </a:extLst>
          </p:cNvPr>
          <p:cNvGraphicFramePr>
            <a:graphicFrameLocks noChangeAspect="1"/>
          </p:cNvGraphicFramePr>
          <p:nvPr userDrawn="1">
            <p:custDataLst>
              <p:tags r:id="rId1"/>
            </p:custDataLst>
            <p:extLst>
              <p:ext uri="{D42A27DB-BD31-4B8C-83A1-F6EECF244321}">
                <p14:modId xmlns:p14="http://schemas.microsoft.com/office/powerpoint/2010/main" val="1092218888"/>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スライド" r:id="rId3" imgW="384" imgH="384" progId="TCLayout.ActiveDocument.1">
                  <p:embed/>
                </p:oleObj>
              </mc:Choice>
              <mc:Fallback>
                <p:oleObj name="think-cell スライド" r:id="rId3" imgW="384" imgH="384" progId="TCLayout.ActiveDocument.1">
                  <p:embed/>
                  <p:pic>
                    <p:nvPicPr>
                      <p:cNvPr id="11" name="think-cell data - do not delete" hidden="1">
                        <a:extLst>
                          <a:ext uri="{FF2B5EF4-FFF2-40B4-BE49-F238E27FC236}">
                            <a16:creationId xmlns:a16="http://schemas.microsoft.com/office/drawing/2014/main" id="{722BD4C8-9401-5813-6AE8-DE6192C2CF6A}"/>
                          </a:ext>
                        </a:extLst>
                      </p:cNvPr>
                      <p:cNvPicPr/>
                      <p:nvPr/>
                    </p:nvPicPr>
                    <p:blipFill>
                      <a:blip r:embed="rId4"/>
                      <a:stretch>
                        <a:fillRect/>
                      </a:stretch>
                    </p:blipFill>
                    <p:spPr>
                      <a:xfrm>
                        <a:off x="1955" y="1588"/>
                        <a:ext cx="1954" cy="1588"/>
                      </a:xfrm>
                      <a:prstGeom prst="rect">
                        <a:avLst/>
                      </a:prstGeom>
                    </p:spPr>
                  </p:pic>
                </p:oleObj>
              </mc:Fallback>
            </mc:AlternateContent>
          </a:graphicData>
        </a:graphic>
      </p:graphicFrame>
      <p:sp>
        <p:nvSpPr>
          <p:cNvPr id="5" name="Line 1031"/>
          <p:cNvSpPr>
            <a:spLocks noChangeShapeType="1"/>
          </p:cNvSpPr>
          <p:nvPr userDrawn="1"/>
        </p:nvSpPr>
        <p:spPr bwMode="auto">
          <a:xfrm>
            <a:off x="2" y="752475"/>
            <a:ext cx="12180277" cy="0"/>
          </a:xfrm>
          <a:prstGeom prst="line">
            <a:avLst/>
          </a:prstGeom>
          <a:noFill/>
          <a:ln w="12700">
            <a:solidFill>
              <a:schemeClr val="accent3"/>
            </a:solidFill>
            <a:round/>
            <a:headEnd/>
            <a:tailEnd/>
          </a:ln>
          <a:extLst>
            <a:ext uri="{909E8E84-426E-40DD-AFC4-6F175D3DCCD1}">
              <a14:hiddenFill xmlns:a14="http://schemas.microsoft.com/office/drawing/2010/main">
                <a:noFill/>
              </a14:hiddenFill>
            </a:ext>
          </a:extLst>
        </p:spPr>
        <p:txBody>
          <a:bodyPr wrap="none" anchor="ctr"/>
          <a:lstStyle/>
          <a:p>
            <a:pPr defTabSz="872812" fontAlgn="base">
              <a:spcBef>
                <a:spcPct val="50000"/>
              </a:spcBef>
              <a:spcAft>
                <a:spcPct val="0"/>
              </a:spcAft>
              <a:buSzPct val="85000"/>
              <a:buFont typeface="Wingdings" pitchFamily="2" charset="2"/>
              <a:buNone/>
            </a:pPr>
            <a:endParaRPr lang="ja-JP" altLang="en-US" sz="923">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テキスト ボックス 7"/>
          <p:cNvSpPr txBox="1"/>
          <p:nvPr userDrawn="1"/>
        </p:nvSpPr>
        <p:spPr>
          <a:xfrm>
            <a:off x="10870610" y="6616391"/>
            <a:ext cx="1312985" cy="237607"/>
          </a:xfrm>
          <a:prstGeom prst="rect">
            <a:avLst/>
          </a:prstGeom>
          <a:noFill/>
        </p:spPr>
        <p:txBody>
          <a:bodyPr wrap="square" lIns="33231" tIns="33231" rIns="33231" bIns="33231" rtlCol="0" anchor="ctr" anchorCtr="0">
            <a:spAutoFit/>
          </a:bodyPr>
          <a:lstStyle/>
          <a:p>
            <a:pPr algn="r" defTabSz="872812"/>
            <a:fld id="{1B202F67-F5D7-4179-96F3-98E3E469CAE3}" type="slidenum">
              <a:rPr kumimoji="1" lang="ja-JP" altLang="en-US" sz="1108"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pPr algn="r" defTabSz="872812"/>
              <a:t>‹#›</a:t>
            </a:fld>
            <a:endParaRPr kumimoji="1" lang="ja-JP" altLang="en-US" sz="1108">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フッター プレースホルダ 4">
            <a:extLst>
              <a:ext uri="{FF2B5EF4-FFF2-40B4-BE49-F238E27FC236}">
                <a16:creationId xmlns:a16="http://schemas.microsoft.com/office/drawing/2014/main" id="{CC5501F7-2381-D88D-5E1D-00EC03BCADB5}"/>
              </a:ext>
            </a:extLst>
          </p:cNvPr>
          <p:cNvSpPr txBox="1">
            <a:spLocks noGrp="1"/>
          </p:cNvSpPr>
          <p:nvPr userDrawn="1"/>
        </p:nvSpPr>
        <p:spPr bwMode="auto">
          <a:xfrm>
            <a:off x="-11503" y="6607771"/>
            <a:ext cx="8040837" cy="23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3" tIns="45688" rIns="91373" bIns="45688">
            <a:spAutoFit/>
          </a:bodyPr>
          <a:lstStyle>
            <a:lvl1pPr eaLnBrk="0" hangingPunct="0">
              <a:defRPr sz="1000">
                <a:solidFill>
                  <a:schemeClr val="tx1"/>
                </a:solidFill>
                <a:latin typeface="ＭＳ Ｐゴシック" charset="-128"/>
                <a:ea typeface="ＭＳ Ｐゴシック" charset="-128"/>
              </a:defRPr>
            </a:lvl1pPr>
            <a:lvl2pPr marL="742950" indent="-285750" eaLnBrk="0" hangingPunct="0">
              <a:defRPr sz="1000">
                <a:solidFill>
                  <a:schemeClr val="tx1"/>
                </a:solidFill>
                <a:latin typeface="ＭＳ Ｐゴシック" charset="-128"/>
                <a:ea typeface="ＭＳ Ｐゴシック" charset="-128"/>
              </a:defRPr>
            </a:lvl2pPr>
            <a:lvl3pPr marL="1143000" indent="-228600" eaLnBrk="0" hangingPunct="0">
              <a:defRPr sz="1000">
                <a:solidFill>
                  <a:schemeClr val="tx1"/>
                </a:solidFill>
                <a:latin typeface="ＭＳ Ｐゴシック" charset="-128"/>
                <a:ea typeface="ＭＳ Ｐゴシック" charset="-128"/>
              </a:defRPr>
            </a:lvl3pPr>
            <a:lvl4pPr marL="1600200" indent="-228600" eaLnBrk="0" hangingPunct="0">
              <a:defRPr sz="1000">
                <a:solidFill>
                  <a:schemeClr val="tx1"/>
                </a:solidFill>
                <a:latin typeface="ＭＳ Ｐゴシック" charset="-128"/>
                <a:ea typeface="ＭＳ Ｐゴシック" charset="-128"/>
              </a:defRPr>
            </a:lvl4pPr>
            <a:lvl5pPr marL="2057400" indent="-228600" eaLnBrk="0" hangingPunct="0">
              <a:defRPr sz="1000">
                <a:solidFill>
                  <a:schemeClr val="tx1"/>
                </a:solidFill>
                <a:latin typeface="ＭＳ Ｐゴシック" charset="-128"/>
                <a:ea typeface="ＭＳ Ｐゴシック" charset="-128"/>
              </a:defRPr>
            </a:lvl5pPr>
            <a:lvl6pPr marL="2514600" indent="-228600" eaLnBrk="0" fontAlgn="base" hangingPunct="0">
              <a:spcBef>
                <a:spcPct val="50000"/>
              </a:spcBef>
              <a:spcAft>
                <a:spcPct val="0"/>
              </a:spcAft>
              <a:buSzPct val="85000"/>
              <a:buFont typeface="Wingdings" pitchFamily="2" charset="2"/>
              <a:defRPr sz="1000">
                <a:solidFill>
                  <a:schemeClr val="tx1"/>
                </a:solidFill>
                <a:latin typeface="ＭＳ Ｐゴシック" charset="-128"/>
                <a:ea typeface="ＭＳ Ｐゴシック" charset="-128"/>
              </a:defRPr>
            </a:lvl6pPr>
            <a:lvl7pPr marL="2971800" indent="-228600" eaLnBrk="0" fontAlgn="base" hangingPunct="0">
              <a:spcBef>
                <a:spcPct val="50000"/>
              </a:spcBef>
              <a:spcAft>
                <a:spcPct val="0"/>
              </a:spcAft>
              <a:buSzPct val="85000"/>
              <a:buFont typeface="Wingdings" pitchFamily="2" charset="2"/>
              <a:defRPr sz="1000">
                <a:solidFill>
                  <a:schemeClr val="tx1"/>
                </a:solidFill>
                <a:latin typeface="ＭＳ Ｐゴシック" charset="-128"/>
                <a:ea typeface="ＭＳ Ｐゴシック" charset="-128"/>
              </a:defRPr>
            </a:lvl7pPr>
            <a:lvl8pPr marL="3429000" indent="-228600" eaLnBrk="0" fontAlgn="base" hangingPunct="0">
              <a:spcBef>
                <a:spcPct val="50000"/>
              </a:spcBef>
              <a:spcAft>
                <a:spcPct val="0"/>
              </a:spcAft>
              <a:buSzPct val="85000"/>
              <a:buFont typeface="Wingdings" pitchFamily="2" charset="2"/>
              <a:defRPr sz="1000">
                <a:solidFill>
                  <a:schemeClr val="tx1"/>
                </a:solidFill>
                <a:latin typeface="ＭＳ Ｐゴシック" charset="-128"/>
                <a:ea typeface="ＭＳ Ｐゴシック" charset="-128"/>
              </a:defRPr>
            </a:lvl8pPr>
            <a:lvl9pPr marL="3886200" indent="-228600" eaLnBrk="0" fontAlgn="base" hangingPunct="0">
              <a:spcBef>
                <a:spcPct val="50000"/>
              </a:spcBef>
              <a:spcAft>
                <a:spcPct val="0"/>
              </a:spcAft>
              <a:buSzPct val="85000"/>
              <a:buFont typeface="Wingdings" pitchFamily="2" charset="2"/>
              <a:defRPr sz="1000">
                <a:solidFill>
                  <a:schemeClr val="tx1"/>
                </a:solidFill>
                <a:latin typeface="ＭＳ Ｐゴシック" charset="-128"/>
                <a:ea typeface="ＭＳ Ｐゴシック" charset="-128"/>
              </a:defRPr>
            </a:lvl9pPr>
          </a:lstStyle>
          <a:p>
            <a:pPr algn="l" eaLnBrk="1" fontAlgn="base" hangingPunct="1">
              <a:spcBef>
                <a:spcPct val="0"/>
              </a:spcBef>
              <a:spcAft>
                <a:spcPct val="0"/>
              </a:spcAft>
              <a:buFont typeface="Wingdings" pitchFamily="2" charset="2"/>
              <a:buNone/>
              <a:defRPr/>
            </a:pPr>
            <a:r>
              <a:rPr lang="en-US" altLang="ja-JP" sz="900" b="0">
                <a:latin typeface="Meiryo UI" panose="020B0604030504040204" pitchFamily="50" charset="-128"/>
                <a:ea typeface="Meiryo UI" panose="020B0604030504040204" pitchFamily="50" charset="-128"/>
                <a:cs typeface="Arial" charset="0"/>
              </a:rPr>
              <a:t>Copyright © 2023 Accenture. All rights reserved</a:t>
            </a:r>
          </a:p>
        </p:txBody>
      </p:sp>
      <p:sp>
        <p:nvSpPr>
          <p:cNvPr id="9" name="タイトル 3">
            <a:extLst>
              <a:ext uri="{FF2B5EF4-FFF2-40B4-BE49-F238E27FC236}">
                <a16:creationId xmlns:a16="http://schemas.microsoft.com/office/drawing/2014/main" id="{67855D1C-9389-F566-C67F-BB3D1A6316E9}"/>
              </a:ext>
            </a:extLst>
          </p:cNvPr>
          <p:cNvSpPr>
            <a:spLocks noGrp="1"/>
          </p:cNvSpPr>
          <p:nvPr>
            <p:ph type="title"/>
          </p:nvPr>
        </p:nvSpPr>
        <p:spPr>
          <a:xfrm>
            <a:off x="246186" y="92660"/>
            <a:ext cx="11699631" cy="576262"/>
          </a:xfrm>
        </p:spPr>
        <p:txBody>
          <a:bodyPr vert="horz"/>
          <a:lstStyle>
            <a:lvl1pPr>
              <a:defRPr sz="2400">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マスター タイトルの書式設定</a:t>
            </a:r>
          </a:p>
        </p:txBody>
      </p:sp>
      <p:sp>
        <p:nvSpPr>
          <p:cNvPr id="12" name="コンテンツ プレースホルダ 2">
            <a:extLst>
              <a:ext uri="{FF2B5EF4-FFF2-40B4-BE49-F238E27FC236}">
                <a16:creationId xmlns:a16="http://schemas.microsoft.com/office/drawing/2014/main" id="{DAB751A8-BF03-E5D9-FDBC-B4CB11B249E7}"/>
              </a:ext>
            </a:extLst>
          </p:cNvPr>
          <p:cNvSpPr>
            <a:spLocks noGrp="1"/>
          </p:cNvSpPr>
          <p:nvPr>
            <p:ph idx="1" hasCustomPrompt="1"/>
          </p:nvPr>
        </p:nvSpPr>
        <p:spPr>
          <a:xfrm>
            <a:off x="238370" y="803677"/>
            <a:ext cx="11715262" cy="360363"/>
          </a:xfrm>
        </p:spPr>
        <p:txBody>
          <a:bodyPr/>
          <a:lstStyle>
            <a:lvl1pPr marL="0" indent="0">
              <a:defRPr sz="1800">
                <a:latin typeface="Meiryo UI" panose="020B0604030504040204" pitchFamily="50" charset="-128"/>
                <a:ea typeface="Meiryo UI" panose="020B0604030504040204" pitchFamily="50" charset="-128"/>
                <a:cs typeface="Meiryo UI" panose="020B0604030504040204" pitchFamily="50" charset="-128"/>
              </a:defRPr>
            </a:lvl1pPr>
            <a:lvl2pPr>
              <a:defRPr>
                <a:latin typeface="Meiryo UI" panose="020B0604030504040204" pitchFamily="50" charset="-128"/>
                <a:ea typeface="Meiryo UI" panose="020B0604030504040204" pitchFamily="50" charset="-128"/>
                <a:cs typeface="Meiryo UI" panose="020B0604030504040204" pitchFamily="50" charset="-128"/>
              </a:defRPr>
            </a:lvl2pPr>
            <a:lvl3pPr>
              <a:defRPr>
                <a:latin typeface="Meiryo UI" panose="020B0604030504040204" pitchFamily="50" charset="-128"/>
                <a:ea typeface="Meiryo UI" panose="020B0604030504040204" pitchFamily="50" charset="-128"/>
                <a:cs typeface="Meiryo UI" panose="020B0604030504040204" pitchFamily="50" charset="-128"/>
              </a:defRPr>
            </a:lvl3pPr>
            <a:lvl4pPr>
              <a:defRPr>
                <a:latin typeface="Meiryo UI" panose="020B0604030504040204" pitchFamily="50" charset="-128"/>
                <a:ea typeface="Meiryo UI" panose="020B0604030504040204" pitchFamily="50" charset="-128"/>
                <a:cs typeface="Meiryo UI" panose="020B0604030504040204" pitchFamily="50" charset="-128"/>
              </a:defRPr>
            </a:lvl4pPr>
            <a:lvl5pPr>
              <a:defRPr>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 テキストの書式設定</a:t>
            </a:r>
          </a:p>
        </p:txBody>
      </p:sp>
    </p:spTree>
    <p:extLst>
      <p:ext uri="{BB962C8B-B14F-4D97-AF65-F5344CB8AC3E}">
        <p14:creationId xmlns:p14="http://schemas.microsoft.com/office/powerpoint/2010/main" val="231427070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over Image - Large GT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2" y="5282246"/>
            <a:ext cx="3102015"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2" y="5527523"/>
            <a:ext cx="3102015"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2" y="1429154"/>
            <a:ext cx="5152292" cy="2255711"/>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2" y="3871190"/>
            <a:ext cx="5152292" cy="1092847"/>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594" lvl="0" indent="-228594" defTabSz="914377">
              <a:spcAft>
                <a:spcPts val="0"/>
              </a:spcAft>
            </a:pPr>
            <a:r>
              <a:rPr lang="en-US"/>
              <a:t>Place subtitle here in GT Sectra Fine 24pt</a:t>
            </a:r>
          </a:p>
        </p:txBody>
      </p:sp>
    </p:spTree>
    <p:extLst>
      <p:ext uri="{BB962C8B-B14F-4D97-AF65-F5344CB8AC3E}">
        <p14:creationId xmlns:p14="http://schemas.microsoft.com/office/powerpoint/2010/main" val="796878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Black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p:nvGrpSpPr>
        <p:grpSpPr bwMode="black">
          <a:xfrm>
            <a:off x="9926898" y="381000"/>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Acc_StratConst_Logo_WH" descr="Accenture Strategy &amp; Consulting wordmark in white">
            <a:extLst>
              <a:ext uri="{FF2B5EF4-FFF2-40B4-BE49-F238E27FC236}">
                <a16:creationId xmlns:a16="http://schemas.microsoft.com/office/drawing/2014/main" id="{8B849AF3-1034-487E-B3B2-0D43FD33F5E2}"/>
              </a:ext>
            </a:extLst>
          </p:cNvPr>
          <p:cNvSpPr>
            <a:spLocks noChangeAspect="1" noEditPoints="1"/>
          </p:cNvSpPr>
          <p:nvPr/>
        </p:nvSpPr>
        <p:spPr bwMode="auto">
          <a:xfrm>
            <a:off x="7485450"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4998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1_Subhead (top) and Subtitle">
    <p:spTree>
      <p:nvGrpSpPr>
        <p:cNvPr id="1" name=""/>
        <p:cNvGrpSpPr/>
        <p:nvPr/>
      </p:nvGrpSpPr>
      <p:grpSpPr>
        <a:xfrm>
          <a:off x="0" y="0"/>
          <a:ext cx="0" cy="0"/>
          <a:chOff x="0" y="0"/>
          <a:chExt cx="0" cy="0"/>
        </a:xfrm>
      </p:grpSpPr>
      <p:sp>
        <p:nvSpPr>
          <p:cNvPr id="8" name="Subtitle">
            <a:extLst>
              <a:ext uri="{FF2B5EF4-FFF2-40B4-BE49-F238E27FC236}">
                <a16:creationId xmlns:a16="http://schemas.microsoft.com/office/drawing/2014/main" id="{1F5D0AC9-20E5-44AB-A57F-159FD31A7C3F}"/>
              </a:ext>
            </a:extLst>
          </p:cNvPr>
          <p:cNvSpPr>
            <a:spLocks noGrp="1"/>
          </p:cNvSpPr>
          <p:nvPr>
            <p:ph type="body" sz="quarter" idx="37" hasCustomPrompt="1"/>
          </p:nvPr>
        </p:nvSpPr>
        <p:spPr>
          <a:xfrm>
            <a:off x="300779" y="1134674"/>
            <a:ext cx="11376000" cy="307777"/>
          </a:xfrm>
          <a:prstGeom prst="rect">
            <a:avLst/>
          </a:prstGeom>
        </p:spPr>
        <p:txBody>
          <a:bodyPr wrap="square" tIns="0" anchor="t">
            <a:spAutoFit/>
          </a:bodyPr>
          <a:lstStyle>
            <a:lvl1pPr marL="0" marR="0" indent="0" algn="l" defTabSz="1734591" rtl="0" eaLnBrk="1" fontAlgn="auto" latinLnBrk="0" hangingPunct="1">
              <a:lnSpc>
                <a:spcPct val="100000"/>
              </a:lnSpc>
              <a:spcBef>
                <a:spcPts val="0"/>
              </a:spcBef>
              <a:spcAft>
                <a:spcPts val="0"/>
              </a:spcAft>
              <a:buClrTx/>
              <a:buSzTx/>
              <a:buFont typeface="Arial" charset="0"/>
              <a:buNone/>
              <a:tabLst/>
              <a:defRPr sz="2000" b="1">
                <a:solidFill>
                  <a:schemeClr val="tx1"/>
                </a:solidFill>
                <a:latin typeface="Meiryo UI" panose="020B0604030504040204" pitchFamily="50" charset="-128"/>
                <a:ea typeface="Meiryo UI" panose="020B0604030504040204"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79" y="238710"/>
            <a:ext cx="11376000" cy="369332"/>
          </a:xfrm>
          <a:prstGeom prst="rect">
            <a:avLst/>
          </a:prstGeom>
        </p:spPr>
        <p:txBody>
          <a:bodyPr wrap="square" tIns="0" anchor="ctr">
            <a:spAutoFit/>
          </a:bodyPr>
          <a:lstStyle>
            <a:lvl1pPr marL="0" marR="0" indent="0" algn="l" defTabSz="1734591" rtl="0" eaLnBrk="1" fontAlgn="auto" latinLnBrk="0" hangingPunct="1">
              <a:lnSpc>
                <a:spcPct val="100000"/>
              </a:lnSpc>
              <a:spcBef>
                <a:spcPts val="0"/>
              </a:spcBef>
              <a:spcAft>
                <a:spcPts val="0"/>
              </a:spcAft>
              <a:buClrTx/>
              <a:buSzTx/>
              <a:buFont typeface="Arial" charset="0"/>
              <a:buNone/>
              <a:tabLst/>
              <a:defRPr sz="2400" b="1">
                <a:solidFill>
                  <a:schemeClr val="accent1"/>
                </a:solidFill>
                <a:latin typeface="Meiryo UI" panose="020B0604030504040204" pitchFamily="50" charset="-128"/>
                <a:ea typeface="Meiryo UI" panose="020B0604030504040204" pitchFamily="50" charset="-128"/>
              </a:defRPr>
            </a:lvl1pPr>
          </a:lstStyle>
          <a:p>
            <a:pPr marL="0" marR="0" lvl="0" indent="0" algn="l" defTabSz="1734591"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0" name="Title 2">
            <a:extLst>
              <a:ext uri="{FF2B5EF4-FFF2-40B4-BE49-F238E27FC236}">
                <a16:creationId xmlns:a16="http://schemas.microsoft.com/office/drawing/2014/main" id="{4F6B60F4-9919-41FE-A603-015DB9F0B9C8}"/>
              </a:ext>
            </a:extLst>
          </p:cNvPr>
          <p:cNvSpPr>
            <a:spLocks noGrp="1"/>
          </p:cNvSpPr>
          <p:nvPr>
            <p:ph type="title" hasCustomPrompt="1"/>
          </p:nvPr>
        </p:nvSpPr>
        <p:spPr>
          <a:xfrm>
            <a:off x="300779" y="655357"/>
            <a:ext cx="11376000" cy="432000"/>
          </a:xfrm>
        </p:spPr>
        <p:txBody>
          <a:bodyPr anchor="b"/>
          <a:lstStyle>
            <a:lvl1pPr>
              <a:lnSpc>
                <a:spcPct val="80000"/>
              </a:lnSpc>
              <a:defRPr sz="3200">
                <a:latin typeface="Meiryo UI" panose="020B0604030504040204" pitchFamily="50" charset="-128"/>
                <a:ea typeface="Meiryo UI" panose="020B0604030504040204" pitchFamily="50" charset="-128"/>
              </a:defRPr>
            </a:lvl1pPr>
          </a:lstStyle>
          <a:p>
            <a:r>
              <a:rPr lang="en-US"/>
              <a:t>Click to edit Master title</a:t>
            </a:r>
            <a:endParaRPr lang="en-GB"/>
          </a:p>
        </p:txBody>
      </p:sp>
    </p:spTree>
    <p:extLst>
      <p:ext uri="{BB962C8B-B14F-4D97-AF65-F5344CB8AC3E}">
        <p14:creationId xmlns:p14="http://schemas.microsoft.com/office/powerpoint/2010/main" val="1351375296"/>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1_Key Message Gradient Dark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1" y="2015926"/>
            <a:ext cx="8656320" cy="2826151"/>
          </a:xfrm>
        </p:spPr>
        <p:txBody>
          <a:bodyPr anchor="ctr"/>
          <a:lstStyle>
            <a:lvl1pPr algn="ctr">
              <a:defRPr sz="5399">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1470"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1" y="6483352"/>
            <a:ext cx="3112111" cy="203203"/>
          </a:xfrm>
          <a:prstGeom prst="rect">
            <a:avLst/>
          </a:prstGeom>
          <a:noFill/>
        </p:spPr>
        <p:txBody>
          <a:bodyPr wrap="square" lIns="0" tIns="0" rIns="0" bIns="0" rtlCol="0" anchor="ctr">
            <a:noAutofit/>
          </a:bodyPr>
          <a:lstStyle/>
          <a:p>
            <a:pPr marL="0" marR="0" lvl="0" indent="0" algn="r" defTabSz="228572"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6"/>
            <a:ext cx="381000" cy="205775"/>
          </a:xfrm>
          <a:prstGeom prst="rect">
            <a:avLst/>
          </a:prstGeom>
          <a:noFill/>
        </p:spPr>
        <p:txBody>
          <a:bodyPr wrap="square" lIns="0" tIns="0" rIns="0" bIns="0" rtlCol="0" anchor="ctr">
            <a:noAutofit/>
          </a:bodyPr>
          <a:lstStyle/>
          <a:p>
            <a:pPr marL="0" marR="0" lvl="0" indent="0" algn="r" defTabSz="228572"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572"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583038110"/>
      </p:ext>
    </p:extLst>
  </p:cSld>
  <p:clrMapOvr>
    <a:overrideClrMapping bg1="dk1" tx1="lt1" bg2="dk2" tx2="lt2" accent1="accent1" accent2="accent2" accent3="accent3" accent4="accent4" accent5="accent5" accent6="accent6" hlink="hlink" folHlink="folHlink"/>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Title Master: White">
    <p:spTree>
      <p:nvGrpSpPr>
        <p:cNvPr id="1" name=""/>
        <p:cNvGrpSpPr/>
        <p:nvPr/>
      </p:nvGrpSpPr>
      <p:grpSpPr>
        <a:xfrm>
          <a:off x="0" y="0"/>
          <a:ext cx="0" cy="0"/>
          <a:chOff x="0" y="0"/>
          <a:chExt cx="0" cy="0"/>
        </a:xfrm>
      </p:grpSpPr>
      <p:graphicFrame>
        <p:nvGraphicFramePr>
          <p:cNvPr id="4" name="オブジェクト 3" hidden="1">
            <a:extLst>
              <a:ext uri="{FF2B5EF4-FFF2-40B4-BE49-F238E27FC236}">
                <a16:creationId xmlns:a16="http://schemas.microsoft.com/office/drawing/2014/main" id="{34C3D22F-79B9-48AE-952D-F2919A6E4100}"/>
              </a:ext>
            </a:extLst>
          </p:cNvPr>
          <p:cNvGraphicFramePr>
            <a:graphicFrameLocks noChangeAspect="1"/>
          </p:cNvGraphicFramePr>
          <p:nvPr userDrawn="1">
            <p:custDataLst>
              <p:tags r:id="rId1"/>
            </p:custDataLst>
            <p:extLst>
              <p:ext uri="{D42A27DB-BD31-4B8C-83A1-F6EECF244321}">
                <p14:modId xmlns:p14="http://schemas.microsoft.com/office/powerpoint/2010/main" val="1763825619"/>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4" imgW="395" imgH="394" progId="TCLayout.ActiveDocument.1">
                  <p:embed/>
                </p:oleObj>
              </mc:Choice>
              <mc:Fallback>
                <p:oleObj name="think-cell スライド" r:id="rId4" imgW="395" imgH="394" progId="TCLayout.ActiveDocument.1">
                  <p:embed/>
                  <p:pic>
                    <p:nvPicPr>
                      <p:cNvPr id="4" name="オブジェクト 3" hidden="1">
                        <a:extLst>
                          <a:ext uri="{FF2B5EF4-FFF2-40B4-BE49-F238E27FC236}">
                            <a16:creationId xmlns:a16="http://schemas.microsoft.com/office/drawing/2014/main" id="{34C3D22F-79B9-48AE-952D-F2919A6E4100}"/>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3" name="正方形/長方形 2" hidden="1">
            <a:extLst>
              <a:ext uri="{FF2B5EF4-FFF2-40B4-BE49-F238E27FC236}">
                <a16:creationId xmlns:a16="http://schemas.microsoft.com/office/drawing/2014/main" id="{9EF0636A-A005-4F13-B298-2B0E8FB9C187}"/>
              </a:ext>
            </a:extLst>
          </p:cNvPr>
          <p:cNvSpPr/>
          <p:nvPr userDrawn="1">
            <p:custDataLst>
              <p:tags r:id="rId2"/>
            </p:custDataLst>
          </p:nvPr>
        </p:nvSpPr>
        <p:spPr bwMode="gray">
          <a:xfrm>
            <a:off x="1" y="1"/>
            <a:ext cx="158751" cy="158751"/>
          </a:xfrm>
          <a:prstGeom prst="rect">
            <a:avLst/>
          </a:prstGeom>
          <a:solidFill>
            <a:schemeClr val="bg1"/>
          </a:solidFill>
          <a:ln w="9525">
            <a:solidFill>
              <a:schemeClr val="tx1"/>
            </a:solidFill>
            <a:miter lim="800000"/>
            <a:headEnd/>
            <a:tailEnd/>
          </a:ln>
          <a:effectLst/>
        </p:spPr>
        <p:txBody>
          <a:bodyPr vert="horz" wrap="none" lIns="0" tIns="0" rIns="0" bIns="0" numCol="1" spcCol="0" rtlCol="0" anchor="ctr" anchorCtr="0" compatLnSpc="1">
            <a:prstTxWarp prst="textNoShape">
              <a:avLst/>
            </a:prstTxWarp>
            <a:noAutofit/>
          </a:bodyPr>
          <a:lstStyle/>
          <a:p>
            <a:pPr marL="0" marR="0" lvl="0" indent="0" algn="ctr" defTabSz="914377" eaLnBrk="1" latinLnBrk="0" hangingPunct="1">
              <a:lnSpc>
                <a:spcPct val="100000"/>
              </a:lnSpc>
              <a:spcBef>
                <a:spcPts val="0"/>
              </a:spcBef>
              <a:spcAft>
                <a:spcPts val="300"/>
              </a:spcAft>
              <a:buClrTx/>
              <a:buSzTx/>
              <a:buFontTx/>
              <a:buNone/>
              <a:tabLst/>
            </a:pPr>
            <a:endParaRPr kumimoji="1" lang="en-US" sz="6000" b="1" i="0" kern="0" baseline="0">
              <a:solidFill>
                <a:sysClr val="windowText" lastClr="000000"/>
              </a:solidFill>
              <a:latin typeface="Graphik Black" panose="020B0A03030202060203" pitchFamily="34" charset="0"/>
              <a:ea typeface="Meiryo UI" panose="020B0604030504040204" pitchFamily="50" charset="-128"/>
              <a:cs typeface="+mj-cs"/>
              <a:sym typeface="Graphik Black" panose="020B0A03030202060203" pitchFamily="34" charset="0"/>
            </a:endParaRPr>
          </a:p>
        </p:txBody>
      </p:sp>
      <p:sp>
        <p:nvSpPr>
          <p:cNvPr id="2" name="Title 1"/>
          <p:cNvSpPr>
            <a:spLocks noGrp="1"/>
          </p:cNvSpPr>
          <p:nvPr>
            <p:ph type="ctrTitle" hasCustomPrompt="1"/>
          </p:nvPr>
        </p:nvSpPr>
        <p:spPr>
          <a:xfrm>
            <a:off x="381002" y="457201"/>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a:t>Click to edit title</a:t>
            </a:r>
          </a:p>
        </p:txBody>
      </p:sp>
      <p:sp>
        <p:nvSpPr>
          <p:cNvPr id="8" name="Text Placeholder 7"/>
          <p:cNvSpPr>
            <a:spLocks noGrp="1"/>
          </p:cNvSpPr>
          <p:nvPr>
            <p:ph type="body" sz="quarter" idx="13" hasCustomPrompt="1"/>
          </p:nvPr>
        </p:nvSpPr>
        <p:spPr>
          <a:xfrm>
            <a:off x="381000" y="3543303"/>
            <a:ext cx="5715000" cy="3162299"/>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09"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a:grpSpLocks noChangeAspect="1"/>
          </p:cNvGrpSpPr>
          <p:nvPr userDrawn="1"/>
        </p:nvGrpSpPr>
        <p:grpSpPr>
          <a:xfrm>
            <a:off x="9559232" y="5846780"/>
            <a:ext cx="2250859" cy="604157"/>
            <a:chOff x="9563100" y="1673029"/>
            <a:chExt cx="1389888" cy="373063"/>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9" name="Freeform 5"/>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pic>
        <p:nvPicPr>
          <p:cNvPr id="14" name="Picture 13">
            <a:extLst>
              <a:ext uri="{FF2B5EF4-FFF2-40B4-BE49-F238E27FC236}">
                <a16:creationId xmlns:a16="http://schemas.microsoft.com/office/drawing/2014/main" id="{79588F68-3DAC-41F1-BB37-F2A007F01345}"/>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7447741" y="937439"/>
            <a:ext cx="4309200" cy="4524660"/>
          </a:xfrm>
          <a:prstGeom prst="rect">
            <a:avLst/>
          </a:prstGeom>
        </p:spPr>
      </p:pic>
    </p:spTree>
    <p:extLst>
      <p:ext uri="{BB962C8B-B14F-4D97-AF65-F5344CB8AC3E}">
        <p14:creationId xmlns:p14="http://schemas.microsoft.com/office/powerpoint/2010/main" val="172678086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2_タイトル＋サブタイトル">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33E62ED-798C-488E-B50B-4E6730E41B56}"/>
              </a:ext>
            </a:extLst>
          </p:cNvPr>
          <p:cNvGraphicFramePr>
            <a:graphicFrameLocks noChangeAspect="1"/>
          </p:cNvGraphicFramePr>
          <p:nvPr userDrawn="1">
            <p:custDataLst>
              <p:tags r:id="rId1"/>
            </p:custDataLst>
            <p:extLst>
              <p:ext uri="{D42A27DB-BD31-4B8C-83A1-F6EECF244321}">
                <p14:modId xmlns:p14="http://schemas.microsoft.com/office/powerpoint/2010/main" val="327329613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3" imgW="471" imgH="472" progId="TCLayout.ActiveDocument.1">
                  <p:embed/>
                </p:oleObj>
              </mc:Choice>
              <mc:Fallback>
                <p:oleObj name="think-cell スライド" r:id="rId3" imgW="471" imgH="472" progId="TCLayout.ActiveDocument.1">
                  <p:embed/>
                  <p:pic>
                    <p:nvPicPr>
                      <p:cNvPr id="2" name="Object 1" hidden="1">
                        <a:extLst>
                          <a:ext uri="{FF2B5EF4-FFF2-40B4-BE49-F238E27FC236}">
                            <a16:creationId xmlns:a16="http://schemas.microsoft.com/office/drawing/2014/main" id="{633E62ED-798C-488E-B50B-4E6730E41B56}"/>
                          </a:ext>
                        </a:extLst>
                      </p:cNvPr>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4" name="コンテンツ プレースホルダー 2">
            <a:extLst>
              <a:ext uri="{FF2B5EF4-FFF2-40B4-BE49-F238E27FC236}">
                <a16:creationId xmlns:a16="http://schemas.microsoft.com/office/drawing/2014/main" id="{738B6A2D-A2A3-E646-8480-BC5A3EECD292}"/>
              </a:ext>
            </a:extLst>
          </p:cNvPr>
          <p:cNvSpPr>
            <a:spLocks noGrp="1"/>
          </p:cNvSpPr>
          <p:nvPr>
            <p:ph sz="quarter" idx="19" hasCustomPrompt="1"/>
          </p:nvPr>
        </p:nvSpPr>
        <p:spPr>
          <a:xfrm>
            <a:off x="481830" y="793157"/>
            <a:ext cx="10743383" cy="242288"/>
          </a:xfrm>
          <a:prstGeom prst="rect">
            <a:avLst/>
          </a:prstGeom>
        </p:spPr>
        <p:txBody>
          <a:bodyPr wrap="square" lIns="36000" anchor="t">
            <a:spAutoFit/>
          </a:bodyPr>
          <a:lstStyle>
            <a:lvl1pPr marL="0" indent="0">
              <a:lnSpc>
                <a:spcPct val="120000"/>
              </a:lnSpc>
              <a:spcBef>
                <a:spcPts val="0"/>
              </a:spcBef>
              <a:buFontTx/>
              <a:buNone/>
              <a:defRPr sz="1400" b="0" i="0" baseline="0">
                <a:latin typeface="Helvetica Light" panose="020B0403020202020204"/>
                <a:ea typeface="游ゴシック" panose="020B0400000000000000" pitchFamily="50" charset="-128"/>
              </a:defRPr>
            </a:lvl1pPr>
          </a:lstStyle>
          <a:p>
            <a:pPr lvl="0"/>
            <a:r>
              <a:rPr kumimoji="1" lang="ja-JP" altLang="en-US"/>
              <a:t>サブタイトルを入力</a:t>
            </a:r>
          </a:p>
        </p:txBody>
      </p:sp>
      <p:sp>
        <p:nvSpPr>
          <p:cNvPr id="5" name="Title 1">
            <a:extLst>
              <a:ext uri="{FF2B5EF4-FFF2-40B4-BE49-F238E27FC236}">
                <a16:creationId xmlns:a16="http://schemas.microsoft.com/office/drawing/2014/main" id="{10303135-08E3-0C47-BD6E-DF1B8C4DD766}"/>
              </a:ext>
            </a:extLst>
          </p:cNvPr>
          <p:cNvSpPr>
            <a:spLocks noGrp="1"/>
          </p:cNvSpPr>
          <p:nvPr>
            <p:ph type="title" hasCustomPrompt="1"/>
          </p:nvPr>
        </p:nvSpPr>
        <p:spPr>
          <a:xfrm>
            <a:off x="482601" y="269003"/>
            <a:ext cx="10743383" cy="409424"/>
          </a:xfrm>
          <a:prstGeom prst="rect">
            <a:avLst/>
          </a:prstGeom>
        </p:spPr>
        <p:txBody>
          <a:bodyPr vert="horz" lIns="36000" anchor="t">
            <a:noAutofit/>
          </a:bodyPr>
          <a:lstStyle>
            <a:lvl1pPr>
              <a:lnSpc>
                <a:spcPct val="100000"/>
              </a:lnSpc>
              <a:defRPr sz="2000" b="1" i="0" baseline="0">
                <a:solidFill>
                  <a:schemeClr val="accent1"/>
                </a:solidFill>
                <a:latin typeface="Helvetica Light" panose="020B0403020202020204"/>
                <a:ea typeface="Yu Gothic" panose="020B0400000000000000" pitchFamily="34" charset="-128"/>
              </a:defRPr>
            </a:lvl1pPr>
          </a:lstStyle>
          <a:p>
            <a:r>
              <a:rPr lang="ja-JP" altLang="en-US"/>
              <a:t>タイトルを入力</a:t>
            </a:r>
            <a:endParaRPr lang="en-GB"/>
          </a:p>
        </p:txBody>
      </p:sp>
    </p:spTree>
    <p:extLst>
      <p:ext uri="{BB962C8B-B14F-4D97-AF65-F5344CB8AC3E}">
        <p14:creationId xmlns:p14="http://schemas.microsoft.com/office/powerpoint/2010/main" val="170955300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2_Titel &amp; Messag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416365705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スライド" r:id="rId4" imgW="425" imgH="426" progId="TCLayout.ActiveDocument.1">
                  <p:embed/>
                </p:oleObj>
              </mc:Choice>
              <mc:Fallback>
                <p:oleObj name="think-cell スライド" r:id="rId4" imgW="425" imgH="426" progId="TCLayout.ActiveDocument.1">
                  <p:embed/>
                  <p:pic>
                    <p:nvPicPr>
                      <p:cNvPr id="3" name="Objek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D49B46B2-741B-4DED-9581-4B4F3E1AC6F1}"/>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n-US" sz="3200" b="1" i="0" baseline="0">
              <a:latin typeface="Calibri" panose="020F0502020204030204" pitchFamily="34" charset="0"/>
              <a:ea typeface="Meiryo UI" panose="020B0604030504040204" pitchFamily="50" charset="-128"/>
              <a:cs typeface="+mj-cs"/>
              <a:sym typeface="Calibri" panose="020F0502020204030204" pitchFamily="34" charset="0"/>
            </a:endParaRPr>
          </a:p>
        </p:txBody>
      </p:sp>
      <p:sp>
        <p:nvSpPr>
          <p:cNvPr id="2" name="Titel 1"/>
          <p:cNvSpPr>
            <a:spLocks noGrp="1"/>
          </p:cNvSpPr>
          <p:nvPr>
            <p:ph type="title" hasCustomPrompt="1"/>
          </p:nvPr>
        </p:nvSpPr>
        <p:spPr>
          <a:xfrm>
            <a:off x="381000" y="381002"/>
            <a:ext cx="11430000" cy="347788"/>
          </a:xfrm>
        </p:spPr>
        <p:txBody>
          <a:bodyPr>
            <a:spAutoFit/>
          </a:bodyPr>
          <a:lstStyle>
            <a:lvl1pPr>
              <a:defRPr sz="2800" cap="none" baseline="0">
                <a:latin typeface="+mj-ea"/>
                <a:ea typeface="+mj-ea"/>
              </a:defRPr>
            </a:lvl1pPr>
          </a:lstStyle>
          <a:p>
            <a:r>
              <a:rPr lang="en-US"/>
              <a:t>Click to edit Master title style</a:t>
            </a:r>
          </a:p>
        </p:txBody>
      </p:sp>
      <p:sp>
        <p:nvSpPr>
          <p:cNvPr id="8" name="Textplatzhalter 7">
            <a:extLst>
              <a:ext uri="{FF2B5EF4-FFF2-40B4-BE49-F238E27FC236}">
                <a16:creationId xmlns:a16="http://schemas.microsoft.com/office/drawing/2014/main" id="{6C6DCBB8-A31E-4A2B-8259-65CF9C5B1563}"/>
              </a:ext>
            </a:extLst>
          </p:cNvPr>
          <p:cNvSpPr>
            <a:spLocks noGrp="1"/>
          </p:cNvSpPr>
          <p:nvPr>
            <p:ph type="body" sz="quarter" idx="14"/>
          </p:nvPr>
        </p:nvSpPr>
        <p:spPr>
          <a:xfrm>
            <a:off x="381001" y="858056"/>
            <a:ext cx="11438755" cy="307776"/>
          </a:xfrm>
        </p:spPr>
        <p:txBody>
          <a:bodyPr>
            <a:spAutoFit/>
          </a:bodyPr>
          <a:lstStyle>
            <a:lvl1pPr>
              <a:defRPr sz="2000" b="0" cap="none" baseline="0">
                <a:solidFill>
                  <a:schemeClr val="tx1"/>
                </a:solidFill>
                <a:latin typeface="+mj-ea"/>
                <a:ea typeface="+mj-ea"/>
              </a:defRPr>
            </a:lvl1pPr>
          </a:lstStyle>
          <a:p>
            <a:pPr lvl="0"/>
            <a:r>
              <a:rPr lang="de-DE"/>
              <a:t>Mastertextformat bearbeiten</a:t>
            </a:r>
            <a:endParaRPr lang="en-US"/>
          </a:p>
        </p:txBody>
      </p:sp>
      <p:sp>
        <p:nvSpPr>
          <p:cNvPr id="7" name="Slide Number Placeholder 5">
            <a:extLst>
              <a:ext uri="{FF2B5EF4-FFF2-40B4-BE49-F238E27FC236}">
                <a16:creationId xmlns:a16="http://schemas.microsoft.com/office/drawing/2014/main" id="{6C8144EE-C1C0-417B-BCB5-CF7C1E22DD31}"/>
              </a:ext>
            </a:extLst>
          </p:cNvPr>
          <p:cNvSpPr>
            <a:spLocks noGrp="1"/>
          </p:cNvSpPr>
          <p:nvPr>
            <p:ph type="sldNum" sz="quarter" idx="4"/>
          </p:nvPr>
        </p:nvSpPr>
        <p:spPr>
          <a:xfrm>
            <a:off x="11877173" y="6623973"/>
            <a:ext cx="770951" cy="138499"/>
          </a:xfrm>
          <a:prstGeom prst="rect">
            <a:avLst/>
          </a:prstGeom>
        </p:spPr>
        <p:txBody>
          <a:bodyPr/>
          <a:lstStyle>
            <a:lvl1pPr>
              <a:defRPr sz="1200"/>
            </a:lvl1pPr>
          </a:lstStyle>
          <a:p>
            <a:fld id="{0D558541-60C9-42A2-8392-FF12533A6B7A}" type="slidenum">
              <a:rPr lang="en-US" smtClean="0">
                <a:solidFill>
                  <a:srgbClr val="919191"/>
                </a:solidFill>
              </a:rPr>
              <a:pPr/>
              <a:t>‹#›</a:t>
            </a:fld>
            <a:endParaRPr lang="en-US">
              <a:solidFill>
                <a:srgbClr val="919191"/>
              </a:solidFill>
            </a:endParaRPr>
          </a:p>
        </p:txBody>
      </p:sp>
    </p:spTree>
    <p:extLst>
      <p:ext uri="{BB962C8B-B14F-4D97-AF65-F5344CB8AC3E}">
        <p14:creationId xmlns:p14="http://schemas.microsoft.com/office/powerpoint/2010/main" val="379938115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4088">
          <p15:clr>
            <a:srgbClr val="FBAE40"/>
          </p15:clr>
        </p15:guide>
        <p15:guide id="3" orient="horz" pos="799">
          <p15:clr>
            <a:srgbClr val="FBAE40"/>
          </p15:clr>
        </p15:guide>
        <p15:guide id="4" orient="horz" pos="2432">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3_Subhead (top) and Subtitle">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71F4725C-8F91-4F0E-9998-9C39343D03FC}"/>
              </a:ext>
            </a:extLst>
          </p:cNvPr>
          <p:cNvSpPr/>
          <p:nvPr userDrawn="1">
            <p:custDataLst>
              <p:tags r:id="rId1"/>
            </p:custDataLst>
          </p:nvPr>
        </p:nvSpPr>
        <p:spPr>
          <a:xfrm>
            <a:off x="1" y="1"/>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bg1">
                    <a:lumMod val="95000"/>
                  </a:schemeClr>
                </a:solidFill>
              </a14:hiddenFill>
            </a:ext>
            <a:ext uri="{91240B29-F687-4F45-9708-019B960494DF}">
              <a14:hiddenLine xmlns:a14="http://schemas.microsoft.com/office/drawing/2010/main" w="12700" cap="flat" cmpd="sng" algn="ctr">
                <a:solidFill>
                  <a:schemeClr val="bg1">
                    <a:lumMod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sz="1600">
              <a:latin typeface="Meiryo UI" panose="020B0604030504040204" pitchFamily="50" charset="-128"/>
              <a:ea typeface="Meiryo UI" panose="020B0604030504040204" pitchFamily="50" charset="-128"/>
            </a:endParaRPr>
          </a:p>
        </p:txBody>
      </p:sp>
      <p:sp>
        <p:nvSpPr>
          <p:cNvPr id="8" name="Subtitle">
            <a:extLst>
              <a:ext uri="{FF2B5EF4-FFF2-40B4-BE49-F238E27FC236}">
                <a16:creationId xmlns:a16="http://schemas.microsoft.com/office/drawing/2014/main" id="{1F5D0AC9-20E5-44AB-A57F-159FD31A7C3F}"/>
              </a:ext>
            </a:extLst>
          </p:cNvPr>
          <p:cNvSpPr>
            <a:spLocks noGrp="1"/>
          </p:cNvSpPr>
          <p:nvPr>
            <p:ph type="body" sz="quarter" idx="37" hasCustomPrompt="1"/>
          </p:nvPr>
        </p:nvSpPr>
        <p:spPr>
          <a:xfrm>
            <a:off x="300779" y="858057"/>
            <a:ext cx="11376000" cy="307777"/>
          </a:xfrm>
          <a:prstGeom prst="rect">
            <a:avLst/>
          </a:prstGeom>
        </p:spPr>
        <p:txBody>
          <a:bodyPr wrap="square" tIns="0" anchor="t">
            <a:spAutoFit/>
          </a:bodyPr>
          <a:lstStyle>
            <a:lvl1pPr marL="0" marR="0" indent="0" algn="l" defTabSz="1734602" rtl="0" eaLnBrk="1" fontAlgn="auto" latinLnBrk="0" hangingPunct="1">
              <a:lnSpc>
                <a:spcPct val="100000"/>
              </a:lnSpc>
              <a:spcBef>
                <a:spcPts val="0"/>
              </a:spcBef>
              <a:spcAft>
                <a:spcPts val="0"/>
              </a:spcAft>
              <a:buClrTx/>
              <a:buSzTx/>
              <a:buFont typeface="Arial" charset="0"/>
              <a:buNone/>
              <a:tabLst/>
              <a:defRPr sz="2000" b="0">
                <a:solidFill>
                  <a:schemeClr val="tx1"/>
                </a:solidFill>
                <a:latin typeface="Meiryo UI" panose="020B0604030504040204" pitchFamily="50" charset="-128"/>
                <a:ea typeface="Meiryo UI" panose="020B0604030504040204" pitchFamily="50" charset="-128"/>
              </a:defRPr>
            </a:lvl1pPr>
          </a:lstStyle>
          <a:p>
            <a:pPr marL="0" marR="0" lvl="0" indent="0" algn="l" defTabSz="1734602"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79" y="38381"/>
            <a:ext cx="11376000" cy="307777"/>
          </a:xfrm>
          <a:prstGeom prst="rect">
            <a:avLst/>
          </a:prstGeom>
        </p:spPr>
        <p:txBody>
          <a:bodyPr wrap="square" tIns="0" anchor="ctr">
            <a:spAutoFit/>
          </a:bodyPr>
          <a:lstStyle>
            <a:lvl1pPr marL="0" marR="0" indent="0" algn="l" defTabSz="1734602" rtl="0" eaLnBrk="1" fontAlgn="auto" latinLnBrk="0" hangingPunct="1">
              <a:lnSpc>
                <a:spcPct val="100000"/>
              </a:lnSpc>
              <a:spcBef>
                <a:spcPts val="0"/>
              </a:spcBef>
              <a:spcAft>
                <a:spcPts val="0"/>
              </a:spcAft>
              <a:buClrTx/>
              <a:buSzTx/>
              <a:buFont typeface="Arial" charset="0"/>
              <a:buNone/>
              <a:tabLst/>
              <a:defRPr sz="2000" b="1">
                <a:solidFill>
                  <a:schemeClr val="accent1"/>
                </a:solidFill>
                <a:latin typeface="Meiryo UI" panose="020B0604030504040204" pitchFamily="50" charset="-128"/>
                <a:ea typeface="Meiryo UI" panose="020B0604030504040204" pitchFamily="50" charset="-128"/>
              </a:defRPr>
            </a:lvl1pPr>
          </a:lstStyle>
          <a:p>
            <a:pPr marL="0" marR="0" lvl="0" indent="0" algn="l" defTabSz="1734602"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0" name="Title 2">
            <a:extLst>
              <a:ext uri="{FF2B5EF4-FFF2-40B4-BE49-F238E27FC236}">
                <a16:creationId xmlns:a16="http://schemas.microsoft.com/office/drawing/2014/main" id="{4F6B60F4-9919-41FE-A603-015DB9F0B9C8}"/>
              </a:ext>
            </a:extLst>
          </p:cNvPr>
          <p:cNvSpPr>
            <a:spLocks noGrp="1"/>
          </p:cNvSpPr>
          <p:nvPr>
            <p:ph type="title" hasCustomPrompt="1"/>
          </p:nvPr>
        </p:nvSpPr>
        <p:spPr>
          <a:xfrm>
            <a:off x="300779" y="381001"/>
            <a:ext cx="11376000" cy="432000"/>
          </a:xfrm>
        </p:spPr>
        <p:txBody>
          <a:bodyPr anchor="b"/>
          <a:lstStyle>
            <a:lvl1pPr>
              <a:lnSpc>
                <a:spcPct val="80000"/>
              </a:lnSpc>
              <a:defRPr sz="3200" b="1">
                <a:latin typeface="Meiryo UI" panose="020B0604030504040204" pitchFamily="50" charset="-128"/>
                <a:ea typeface="Meiryo UI" panose="020B0604030504040204" pitchFamily="50" charset="-128"/>
              </a:defRPr>
            </a:lvl1pPr>
          </a:lstStyle>
          <a:p>
            <a:r>
              <a:rPr lang="en-US"/>
              <a:t>Click to edit Master title</a:t>
            </a:r>
            <a:endParaRPr lang="en-GB"/>
          </a:p>
        </p:txBody>
      </p:sp>
    </p:spTree>
    <p:extLst>
      <p:ext uri="{BB962C8B-B14F-4D97-AF65-F5344CB8AC3E}">
        <p14:creationId xmlns:p14="http://schemas.microsoft.com/office/powerpoint/2010/main" val="2972548704"/>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cSld name="4_Subhead (top) and Sub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694B30D-FC90-2E4C-A7F7-0EC94F086680}"/>
              </a:ext>
            </a:extLst>
          </p:cNvPr>
          <p:cNvSpPr>
            <a:spLocks noGrp="1"/>
          </p:cNvSpPr>
          <p:nvPr>
            <p:ph type="title"/>
          </p:nvPr>
        </p:nvSpPr>
        <p:spPr>
          <a:xfrm>
            <a:off x="457202" y="489551"/>
            <a:ext cx="11314088" cy="420752"/>
          </a:xfrm>
          <a:prstGeom prst="rect">
            <a:avLst/>
          </a:prstGeom>
        </p:spPr>
        <p:txBody>
          <a:bodyPr anchor="b">
            <a:noAutofit/>
          </a:bodyPr>
          <a:lstStyle>
            <a:lvl1pPr>
              <a:defRPr sz="3200" b="1">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5" name="Text Placeholder 10">
            <a:extLst>
              <a:ext uri="{FF2B5EF4-FFF2-40B4-BE49-F238E27FC236}">
                <a16:creationId xmlns:a16="http://schemas.microsoft.com/office/drawing/2014/main" id="{CEF4F2E5-2D54-3A42-8588-A51569B17FB5}"/>
              </a:ext>
            </a:extLst>
          </p:cNvPr>
          <p:cNvSpPr>
            <a:spLocks noGrp="1"/>
          </p:cNvSpPr>
          <p:nvPr>
            <p:ph type="body" idx="13"/>
          </p:nvPr>
        </p:nvSpPr>
        <p:spPr>
          <a:xfrm>
            <a:off x="457202" y="965714"/>
            <a:ext cx="11314088" cy="276999"/>
          </a:xfrm>
          <a:prstGeom prst="rect">
            <a:avLst/>
          </a:prstGeom>
        </p:spPr>
        <p:txBody>
          <a:bodyPr wrap="square">
            <a:spAutoFit/>
          </a:bodyPr>
          <a:lstStyle>
            <a:lvl1pPr marL="0" marR="0" indent="0" algn="l" defTabSz="914373" rtl="0" eaLnBrk="1" fontAlgn="base" latinLnBrk="0" hangingPunct="1">
              <a:lnSpc>
                <a:spcPct val="100000"/>
              </a:lnSpc>
              <a:spcBef>
                <a:spcPts val="300"/>
              </a:spcBef>
              <a:spcAft>
                <a:spcPts val="300"/>
              </a:spcAft>
              <a:buClrTx/>
              <a:buSzTx/>
              <a:buFont typeface="Arial" charset="0"/>
              <a:buNone/>
              <a:tabLst/>
              <a:defRPr sz="1800" b="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1801">
                <a:latin typeface="Meiryo UI" panose="020B0604030504040204" pitchFamily="50" charset="-128"/>
                <a:ea typeface="Meiryo UI" panose="020B0604030504040204" pitchFamily="50" charset="-128"/>
              </a:defRPr>
            </a:lvl3pPr>
            <a:lvl4pPr>
              <a:defRPr sz="1600">
                <a:latin typeface="Meiryo UI" panose="020B0604030504040204" pitchFamily="50" charset="-128"/>
                <a:ea typeface="Meiryo UI" panose="020B0604030504040204" pitchFamily="50" charset="-128"/>
              </a:defRPr>
            </a:lvl4pPr>
            <a:lvl5pPr>
              <a:defRPr sz="1600">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16" name="テキスト プレースホルダー 21">
            <a:extLst>
              <a:ext uri="{FF2B5EF4-FFF2-40B4-BE49-F238E27FC236}">
                <a16:creationId xmlns:a16="http://schemas.microsoft.com/office/drawing/2014/main" id="{B162D74E-F98C-6149-B4B1-150F4107C16B}"/>
              </a:ext>
            </a:extLst>
          </p:cNvPr>
          <p:cNvSpPr>
            <a:spLocks noGrp="1"/>
          </p:cNvSpPr>
          <p:nvPr>
            <p:ph type="body" sz="quarter" idx="14"/>
          </p:nvPr>
        </p:nvSpPr>
        <p:spPr>
          <a:xfrm>
            <a:off x="457202" y="99326"/>
            <a:ext cx="11314088" cy="347851"/>
          </a:xfrm>
        </p:spPr>
        <p:txBody>
          <a:bodyPr anchor="b">
            <a:noAutofit/>
          </a:bodyPr>
          <a:lstStyle>
            <a:lvl1pPr marL="0" indent="0">
              <a:buNone/>
              <a:defRPr sz="2000" b="1">
                <a:solidFill>
                  <a:schemeClr val="accent1"/>
                </a:solidFill>
                <a:latin typeface="Meiryo UI" panose="020B0604030504040204" pitchFamily="50" charset="-128"/>
                <a:ea typeface="Meiryo UI" panose="020B0604030504040204" pitchFamily="50" charset="-128"/>
              </a:defRPr>
            </a:lvl1pPr>
            <a:lvl2pPr>
              <a:defRPr sz="1477" b="1">
                <a:latin typeface="Meiryo UI" panose="020B0604030504040204" pitchFamily="50" charset="-128"/>
                <a:ea typeface="Meiryo UI" panose="020B0604030504040204" pitchFamily="50" charset="-128"/>
              </a:defRPr>
            </a:lvl2pPr>
            <a:lvl3pPr>
              <a:defRPr sz="1477" b="1">
                <a:latin typeface="Meiryo UI" panose="020B0604030504040204" pitchFamily="50" charset="-128"/>
                <a:ea typeface="Meiryo UI" panose="020B0604030504040204" pitchFamily="50" charset="-128"/>
              </a:defRPr>
            </a:lvl3pPr>
            <a:lvl4pPr>
              <a:defRPr sz="1477" b="1">
                <a:latin typeface="Meiryo UI" panose="020B0604030504040204" pitchFamily="50" charset="-128"/>
                <a:ea typeface="Meiryo UI" panose="020B0604030504040204" pitchFamily="50" charset="-128"/>
              </a:defRPr>
            </a:lvl4pPr>
            <a:lvl5pPr>
              <a:defRPr sz="1477"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
        <p:nvSpPr>
          <p:cNvPr id="3" name="日付プレースホルダー 2">
            <a:extLst>
              <a:ext uri="{FF2B5EF4-FFF2-40B4-BE49-F238E27FC236}">
                <a16:creationId xmlns:a16="http://schemas.microsoft.com/office/drawing/2014/main" id="{D6D678EF-7E28-F759-0DA1-2E345368AE76}"/>
              </a:ext>
            </a:extLst>
          </p:cNvPr>
          <p:cNvSpPr>
            <a:spLocks noGrp="1"/>
          </p:cNvSpPr>
          <p:nvPr>
            <p:ph type="dt" sz="half" idx="15"/>
          </p:nvPr>
        </p:nvSpPr>
        <p:spPr/>
        <p:txBody>
          <a:bodyPr/>
          <a:lstStyle/>
          <a:p>
            <a:endParaRPr lang="en-US"/>
          </a:p>
        </p:txBody>
      </p:sp>
    </p:spTree>
    <p:extLst>
      <p:ext uri="{BB962C8B-B14F-4D97-AF65-F5344CB8AC3E}">
        <p14:creationId xmlns:p14="http://schemas.microsoft.com/office/powerpoint/2010/main" val="2397164698"/>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C61D1A-0D55-0717-2D89-64046DEA978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668342E-23FC-FDB3-EC94-CB2F04521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EF53A37-21F5-0BB3-BBB5-B899D3E27668}"/>
              </a:ext>
            </a:extLst>
          </p:cNvPr>
          <p:cNvSpPr>
            <a:spLocks noGrp="1"/>
          </p:cNvSpPr>
          <p:nvPr>
            <p:ph type="dt" sz="half" idx="10"/>
          </p:nvPr>
        </p:nvSpPr>
        <p:spPr/>
        <p:txBody>
          <a:bodyPr/>
          <a:lstStyle/>
          <a:p>
            <a:fld id="{0D35AAA8-2C76-0045-8026-2688D3C87CC2}" type="datetimeFigureOut">
              <a:rPr kumimoji="1" lang="ja-JP" altLang="en-US" smtClean="0"/>
              <a:t>2025/4/7</a:t>
            </a:fld>
            <a:endParaRPr kumimoji="1" lang="ja-JP" altLang="en-US"/>
          </a:p>
        </p:txBody>
      </p:sp>
      <p:sp>
        <p:nvSpPr>
          <p:cNvPr id="5" name="フッター プレースホルダー 4">
            <a:extLst>
              <a:ext uri="{FF2B5EF4-FFF2-40B4-BE49-F238E27FC236}">
                <a16:creationId xmlns:a16="http://schemas.microsoft.com/office/drawing/2014/main" id="{3EE77A18-A90D-DDF4-5381-D32E827833E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91746A-C1B3-A5CD-87A5-6C20CA641D27}"/>
              </a:ext>
            </a:extLst>
          </p:cNvPr>
          <p:cNvSpPr>
            <a:spLocks noGrp="1"/>
          </p:cNvSpPr>
          <p:nvPr>
            <p:ph type="sldNum" sz="quarter" idx="12"/>
          </p:nvPr>
        </p:nvSpPr>
        <p:spPr/>
        <p:txBody>
          <a:body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277491632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DD8747-5D2C-85F0-11FD-C894E1EEA2B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FC7883-DBCD-5EE5-28A0-FBA34B01FE2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0844A9-DB39-B615-3522-943936EDFCE4}"/>
              </a:ext>
            </a:extLst>
          </p:cNvPr>
          <p:cNvSpPr>
            <a:spLocks noGrp="1"/>
          </p:cNvSpPr>
          <p:nvPr>
            <p:ph type="dt" sz="half" idx="10"/>
          </p:nvPr>
        </p:nvSpPr>
        <p:spPr/>
        <p:txBody>
          <a:bodyPr/>
          <a:lstStyle/>
          <a:p>
            <a:fld id="{0D35AAA8-2C76-0045-8026-2688D3C87CC2}" type="datetimeFigureOut">
              <a:rPr kumimoji="1" lang="ja-JP" altLang="en-US" smtClean="0"/>
              <a:t>2025/4/7</a:t>
            </a:fld>
            <a:endParaRPr kumimoji="1" lang="ja-JP" altLang="en-US"/>
          </a:p>
        </p:txBody>
      </p:sp>
      <p:sp>
        <p:nvSpPr>
          <p:cNvPr id="5" name="フッター プレースホルダー 4">
            <a:extLst>
              <a:ext uri="{FF2B5EF4-FFF2-40B4-BE49-F238E27FC236}">
                <a16:creationId xmlns:a16="http://schemas.microsoft.com/office/drawing/2014/main" id="{1D17A786-2093-F0EB-054F-12F4B30F08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825387-87F5-F5C2-BE83-187E2C5C4DC8}"/>
              </a:ext>
            </a:extLst>
          </p:cNvPr>
          <p:cNvSpPr>
            <a:spLocks noGrp="1"/>
          </p:cNvSpPr>
          <p:nvPr>
            <p:ph type="sldNum" sz="quarter" idx="12"/>
          </p:nvPr>
        </p:nvSpPr>
        <p:spPr/>
        <p:txBody>
          <a:body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1980449144"/>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C75952-0EDD-F41B-78ED-DA7612A089C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448CCEC-D10C-5E94-17DB-5E4980C73A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57F8458-20E7-89CD-7986-FC6E80FB85EA}"/>
              </a:ext>
            </a:extLst>
          </p:cNvPr>
          <p:cNvSpPr>
            <a:spLocks noGrp="1"/>
          </p:cNvSpPr>
          <p:nvPr>
            <p:ph type="dt" sz="half" idx="10"/>
          </p:nvPr>
        </p:nvSpPr>
        <p:spPr/>
        <p:txBody>
          <a:bodyPr/>
          <a:lstStyle/>
          <a:p>
            <a:fld id="{0D35AAA8-2C76-0045-8026-2688D3C87CC2}" type="datetimeFigureOut">
              <a:rPr kumimoji="1" lang="ja-JP" altLang="en-US" smtClean="0"/>
              <a:t>2025/4/7</a:t>
            </a:fld>
            <a:endParaRPr kumimoji="1" lang="ja-JP" altLang="en-US"/>
          </a:p>
        </p:txBody>
      </p:sp>
      <p:sp>
        <p:nvSpPr>
          <p:cNvPr id="5" name="フッター プレースホルダー 4">
            <a:extLst>
              <a:ext uri="{FF2B5EF4-FFF2-40B4-BE49-F238E27FC236}">
                <a16:creationId xmlns:a16="http://schemas.microsoft.com/office/drawing/2014/main" id="{55752493-FF56-3AA1-ABA7-4E7B617CC30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41FBF85-71F5-A217-B7BC-F06FF4245356}"/>
              </a:ext>
            </a:extLst>
          </p:cNvPr>
          <p:cNvSpPr>
            <a:spLocks noGrp="1"/>
          </p:cNvSpPr>
          <p:nvPr>
            <p:ph type="sldNum" sz="quarter" idx="12"/>
          </p:nvPr>
        </p:nvSpPr>
        <p:spPr/>
        <p:txBody>
          <a:body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30267249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Black2+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Acc_StratConst_Logo_WH" descr="Accenture Strategy &amp; Consulting wordmark in white">
            <a:extLst>
              <a:ext uri="{FF2B5EF4-FFF2-40B4-BE49-F238E27FC236}">
                <a16:creationId xmlns:a16="http://schemas.microsoft.com/office/drawing/2014/main" id="{1B910004-9012-4DDF-8635-5A7DE242221C}"/>
              </a:ext>
            </a:extLst>
          </p:cNvPr>
          <p:cNvSpPr>
            <a:spLocks noChangeAspect="1" noEditPoints="1"/>
          </p:cNvSpPr>
          <p:nvPr/>
        </p:nvSpPr>
        <p:spPr bwMode="auto">
          <a:xfrm>
            <a:off x="380999"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92979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CC79B9-DA7B-523A-4856-6A3D6AC5660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E33493-CC81-A48D-FB1B-0E141F52DC5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C1112CC-C748-DB2C-2289-23CDA314660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7B8E8C3-AA46-85BD-D29C-3553EEF48A72}"/>
              </a:ext>
            </a:extLst>
          </p:cNvPr>
          <p:cNvSpPr>
            <a:spLocks noGrp="1"/>
          </p:cNvSpPr>
          <p:nvPr>
            <p:ph type="dt" sz="half" idx="10"/>
          </p:nvPr>
        </p:nvSpPr>
        <p:spPr/>
        <p:txBody>
          <a:bodyPr/>
          <a:lstStyle/>
          <a:p>
            <a:fld id="{0D35AAA8-2C76-0045-8026-2688D3C87CC2}" type="datetimeFigureOut">
              <a:rPr kumimoji="1" lang="ja-JP" altLang="en-US" smtClean="0"/>
              <a:t>2025/4/7</a:t>
            </a:fld>
            <a:endParaRPr kumimoji="1" lang="ja-JP" altLang="en-US"/>
          </a:p>
        </p:txBody>
      </p:sp>
      <p:sp>
        <p:nvSpPr>
          <p:cNvPr id="6" name="フッター プレースホルダー 5">
            <a:extLst>
              <a:ext uri="{FF2B5EF4-FFF2-40B4-BE49-F238E27FC236}">
                <a16:creationId xmlns:a16="http://schemas.microsoft.com/office/drawing/2014/main" id="{9EA6F981-FE9A-3912-1938-5F95FDE9D88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68D1625-30ED-FDE1-0439-4784C5765BD1}"/>
              </a:ext>
            </a:extLst>
          </p:cNvPr>
          <p:cNvSpPr>
            <a:spLocks noGrp="1"/>
          </p:cNvSpPr>
          <p:nvPr>
            <p:ph type="sldNum" sz="quarter" idx="12"/>
          </p:nvPr>
        </p:nvSpPr>
        <p:spPr/>
        <p:txBody>
          <a:body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586294697"/>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B5C9A5-39D8-D381-68E6-304A664ADB6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B1AC18-1602-E198-6BF9-168067CB67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B4A864F-61BF-6F37-EB73-479EF12FB4C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8EAED22-0AE9-DE0D-B958-0ED71781A1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C75AB9B-4ABD-DDEB-A95E-780077819DF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114440D-BA20-905A-D3B9-C4199E881DDA}"/>
              </a:ext>
            </a:extLst>
          </p:cNvPr>
          <p:cNvSpPr>
            <a:spLocks noGrp="1"/>
          </p:cNvSpPr>
          <p:nvPr>
            <p:ph type="dt" sz="half" idx="10"/>
          </p:nvPr>
        </p:nvSpPr>
        <p:spPr/>
        <p:txBody>
          <a:bodyPr/>
          <a:lstStyle/>
          <a:p>
            <a:fld id="{0D35AAA8-2C76-0045-8026-2688D3C87CC2}" type="datetimeFigureOut">
              <a:rPr kumimoji="1" lang="ja-JP" altLang="en-US" smtClean="0"/>
              <a:t>2025/4/7</a:t>
            </a:fld>
            <a:endParaRPr kumimoji="1" lang="ja-JP" altLang="en-US"/>
          </a:p>
        </p:txBody>
      </p:sp>
      <p:sp>
        <p:nvSpPr>
          <p:cNvPr id="8" name="フッター プレースホルダー 7">
            <a:extLst>
              <a:ext uri="{FF2B5EF4-FFF2-40B4-BE49-F238E27FC236}">
                <a16:creationId xmlns:a16="http://schemas.microsoft.com/office/drawing/2014/main" id="{56C90980-D1D5-83CB-EA35-1FBCAE5F9CA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C96B3D0-A497-F088-A992-10D42A7D2829}"/>
              </a:ext>
            </a:extLst>
          </p:cNvPr>
          <p:cNvSpPr>
            <a:spLocks noGrp="1"/>
          </p:cNvSpPr>
          <p:nvPr>
            <p:ph type="sldNum" sz="quarter" idx="12"/>
          </p:nvPr>
        </p:nvSpPr>
        <p:spPr/>
        <p:txBody>
          <a:body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7125569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80CD3-D643-7EAB-8165-23F2F966412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14BE871-1C44-0C61-1D16-90A718802D93}"/>
              </a:ext>
            </a:extLst>
          </p:cNvPr>
          <p:cNvSpPr>
            <a:spLocks noGrp="1"/>
          </p:cNvSpPr>
          <p:nvPr>
            <p:ph type="dt" sz="half" idx="10"/>
          </p:nvPr>
        </p:nvSpPr>
        <p:spPr/>
        <p:txBody>
          <a:bodyPr/>
          <a:lstStyle/>
          <a:p>
            <a:fld id="{0D35AAA8-2C76-0045-8026-2688D3C87CC2}" type="datetimeFigureOut">
              <a:rPr kumimoji="1" lang="ja-JP" altLang="en-US" smtClean="0"/>
              <a:t>2025/4/7</a:t>
            </a:fld>
            <a:endParaRPr kumimoji="1" lang="ja-JP" altLang="en-US"/>
          </a:p>
        </p:txBody>
      </p:sp>
      <p:sp>
        <p:nvSpPr>
          <p:cNvPr id="4" name="フッター プレースホルダー 3">
            <a:extLst>
              <a:ext uri="{FF2B5EF4-FFF2-40B4-BE49-F238E27FC236}">
                <a16:creationId xmlns:a16="http://schemas.microsoft.com/office/drawing/2014/main" id="{05506F5B-61A8-1E21-5F5C-E01AB725AC2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B91F9DE-E4D3-25F7-2676-B42879A8F2BE}"/>
              </a:ext>
            </a:extLst>
          </p:cNvPr>
          <p:cNvSpPr>
            <a:spLocks noGrp="1"/>
          </p:cNvSpPr>
          <p:nvPr>
            <p:ph type="sldNum" sz="quarter" idx="12"/>
          </p:nvPr>
        </p:nvSpPr>
        <p:spPr/>
        <p:txBody>
          <a:body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103851124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49BD3A7-0014-2E1E-1CD8-8822EF94EE63}"/>
              </a:ext>
            </a:extLst>
          </p:cNvPr>
          <p:cNvSpPr>
            <a:spLocks noGrp="1"/>
          </p:cNvSpPr>
          <p:nvPr>
            <p:ph type="dt" sz="half" idx="10"/>
          </p:nvPr>
        </p:nvSpPr>
        <p:spPr/>
        <p:txBody>
          <a:bodyPr/>
          <a:lstStyle/>
          <a:p>
            <a:fld id="{0D35AAA8-2C76-0045-8026-2688D3C87CC2}" type="datetimeFigureOut">
              <a:rPr kumimoji="1" lang="ja-JP" altLang="en-US" smtClean="0"/>
              <a:t>2025/4/7</a:t>
            </a:fld>
            <a:endParaRPr kumimoji="1" lang="ja-JP" altLang="en-US"/>
          </a:p>
        </p:txBody>
      </p:sp>
      <p:sp>
        <p:nvSpPr>
          <p:cNvPr id="3" name="フッター プレースホルダー 2">
            <a:extLst>
              <a:ext uri="{FF2B5EF4-FFF2-40B4-BE49-F238E27FC236}">
                <a16:creationId xmlns:a16="http://schemas.microsoft.com/office/drawing/2014/main" id="{F50476B8-AAA7-FE54-14CC-CA0894AE8C1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E8A3204-0223-C8E3-014B-A7330DB77884}"/>
              </a:ext>
            </a:extLst>
          </p:cNvPr>
          <p:cNvSpPr>
            <a:spLocks noGrp="1"/>
          </p:cNvSpPr>
          <p:nvPr>
            <p:ph type="sldNum" sz="quarter" idx="12"/>
          </p:nvPr>
        </p:nvSpPr>
        <p:spPr/>
        <p:txBody>
          <a:body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1804845808"/>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FEAA93-B4AD-4E13-3350-1A2E3580695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277DA5-E021-2A7B-044C-4311C3E87C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E9B3949-53A9-38A9-2C38-601C9C0140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6B429B5-E71E-AEE8-B900-C8BA6E4F9A2C}"/>
              </a:ext>
            </a:extLst>
          </p:cNvPr>
          <p:cNvSpPr>
            <a:spLocks noGrp="1"/>
          </p:cNvSpPr>
          <p:nvPr>
            <p:ph type="dt" sz="half" idx="10"/>
          </p:nvPr>
        </p:nvSpPr>
        <p:spPr/>
        <p:txBody>
          <a:bodyPr/>
          <a:lstStyle/>
          <a:p>
            <a:fld id="{0D35AAA8-2C76-0045-8026-2688D3C87CC2}" type="datetimeFigureOut">
              <a:rPr kumimoji="1" lang="ja-JP" altLang="en-US" smtClean="0"/>
              <a:t>2025/4/7</a:t>
            </a:fld>
            <a:endParaRPr kumimoji="1" lang="ja-JP" altLang="en-US"/>
          </a:p>
        </p:txBody>
      </p:sp>
      <p:sp>
        <p:nvSpPr>
          <p:cNvPr id="6" name="フッター プレースホルダー 5">
            <a:extLst>
              <a:ext uri="{FF2B5EF4-FFF2-40B4-BE49-F238E27FC236}">
                <a16:creationId xmlns:a16="http://schemas.microsoft.com/office/drawing/2014/main" id="{4E6CA521-B276-0560-F230-CAF48A2DCAD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651CB81-007A-3D89-3EE5-AE3CB8E67C1C}"/>
              </a:ext>
            </a:extLst>
          </p:cNvPr>
          <p:cNvSpPr>
            <a:spLocks noGrp="1"/>
          </p:cNvSpPr>
          <p:nvPr>
            <p:ph type="sldNum" sz="quarter" idx="12"/>
          </p:nvPr>
        </p:nvSpPr>
        <p:spPr/>
        <p:txBody>
          <a:body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3009176723"/>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C8DDA7-F582-2627-7CC5-6BD7E87A581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837EAD3-9B85-ADF8-C0D4-E79370E9D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16DCC21-2C53-7FD7-34E8-CAD65DD9A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E5C43CB-F11A-AC8E-6536-76752A43925F}"/>
              </a:ext>
            </a:extLst>
          </p:cNvPr>
          <p:cNvSpPr>
            <a:spLocks noGrp="1"/>
          </p:cNvSpPr>
          <p:nvPr>
            <p:ph type="dt" sz="half" idx="10"/>
          </p:nvPr>
        </p:nvSpPr>
        <p:spPr/>
        <p:txBody>
          <a:bodyPr/>
          <a:lstStyle/>
          <a:p>
            <a:fld id="{0D35AAA8-2C76-0045-8026-2688D3C87CC2}" type="datetimeFigureOut">
              <a:rPr kumimoji="1" lang="ja-JP" altLang="en-US" smtClean="0"/>
              <a:t>2025/4/7</a:t>
            </a:fld>
            <a:endParaRPr kumimoji="1" lang="ja-JP" altLang="en-US"/>
          </a:p>
        </p:txBody>
      </p:sp>
      <p:sp>
        <p:nvSpPr>
          <p:cNvPr id="6" name="フッター プレースホルダー 5">
            <a:extLst>
              <a:ext uri="{FF2B5EF4-FFF2-40B4-BE49-F238E27FC236}">
                <a16:creationId xmlns:a16="http://schemas.microsoft.com/office/drawing/2014/main" id="{65152339-3796-CE8D-5EA5-82E0D8A7834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4036885-BCCE-59CC-4584-1D2F4D6F7B90}"/>
              </a:ext>
            </a:extLst>
          </p:cNvPr>
          <p:cNvSpPr>
            <a:spLocks noGrp="1"/>
          </p:cNvSpPr>
          <p:nvPr>
            <p:ph type="sldNum" sz="quarter" idx="12"/>
          </p:nvPr>
        </p:nvSpPr>
        <p:spPr/>
        <p:txBody>
          <a:body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198211668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9A1B55-1A6E-7512-7CE8-722B70CF7A9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8BDB74-C2DB-4A96-236F-0DDD9E08533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C9C03D-E9EF-3FFB-0504-5B001FC09782}"/>
              </a:ext>
            </a:extLst>
          </p:cNvPr>
          <p:cNvSpPr>
            <a:spLocks noGrp="1"/>
          </p:cNvSpPr>
          <p:nvPr>
            <p:ph type="dt" sz="half" idx="10"/>
          </p:nvPr>
        </p:nvSpPr>
        <p:spPr/>
        <p:txBody>
          <a:bodyPr/>
          <a:lstStyle/>
          <a:p>
            <a:fld id="{0D35AAA8-2C76-0045-8026-2688D3C87CC2}" type="datetimeFigureOut">
              <a:rPr kumimoji="1" lang="ja-JP" altLang="en-US" smtClean="0"/>
              <a:t>2025/4/7</a:t>
            </a:fld>
            <a:endParaRPr kumimoji="1" lang="ja-JP" altLang="en-US"/>
          </a:p>
        </p:txBody>
      </p:sp>
      <p:sp>
        <p:nvSpPr>
          <p:cNvPr id="5" name="フッター プレースホルダー 4">
            <a:extLst>
              <a:ext uri="{FF2B5EF4-FFF2-40B4-BE49-F238E27FC236}">
                <a16:creationId xmlns:a16="http://schemas.microsoft.com/office/drawing/2014/main" id="{0030794F-17D7-822A-77B9-23D8F47F0E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20505B-7D31-B4EB-EFB3-5B7960276219}"/>
              </a:ext>
            </a:extLst>
          </p:cNvPr>
          <p:cNvSpPr>
            <a:spLocks noGrp="1"/>
          </p:cNvSpPr>
          <p:nvPr>
            <p:ph type="sldNum" sz="quarter" idx="12"/>
          </p:nvPr>
        </p:nvSpPr>
        <p:spPr/>
        <p:txBody>
          <a:body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1205165756"/>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8BA02D1-DBDC-7C4E-0D7E-03C80AF2114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E25ECBF-14D2-E7B9-3E2C-72A1D6CA240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7C45399-7F5E-2621-169A-352A7BAE5553}"/>
              </a:ext>
            </a:extLst>
          </p:cNvPr>
          <p:cNvSpPr>
            <a:spLocks noGrp="1"/>
          </p:cNvSpPr>
          <p:nvPr>
            <p:ph type="dt" sz="half" idx="10"/>
          </p:nvPr>
        </p:nvSpPr>
        <p:spPr/>
        <p:txBody>
          <a:bodyPr/>
          <a:lstStyle/>
          <a:p>
            <a:fld id="{0D35AAA8-2C76-0045-8026-2688D3C87CC2}" type="datetimeFigureOut">
              <a:rPr kumimoji="1" lang="ja-JP" altLang="en-US" smtClean="0"/>
              <a:t>2025/4/7</a:t>
            </a:fld>
            <a:endParaRPr kumimoji="1" lang="ja-JP" altLang="en-US"/>
          </a:p>
        </p:txBody>
      </p:sp>
      <p:sp>
        <p:nvSpPr>
          <p:cNvPr id="5" name="フッター プレースホルダー 4">
            <a:extLst>
              <a:ext uri="{FF2B5EF4-FFF2-40B4-BE49-F238E27FC236}">
                <a16:creationId xmlns:a16="http://schemas.microsoft.com/office/drawing/2014/main" id="{9581AAA8-5FEB-60F1-8C94-D373D75AD3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4C314C-6104-9960-0BEE-860047EC2EAB}"/>
              </a:ext>
            </a:extLst>
          </p:cNvPr>
          <p:cNvSpPr>
            <a:spLocks noGrp="1"/>
          </p:cNvSpPr>
          <p:nvPr>
            <p:ph type="sldNum" sz="quarter" idx="12"/>
          </p:nvPr>
        </p:nvSpPr>
        <p:spPr/>
        <p:txBody>
          <a:body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518331640"/>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userDrawn="1">
  <p:cSld name="タイトル+メッセージ">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BDBC2B37-C26B-344F-9D09-848EA5159EBB}"/>
              </a:ext>
            </a:extLst>
          </p:cNvPr>
          <p:cNvSpPr>
            <a:spLocks noGrp="1"/>
          </p:cNvSpPr>
          <p:nvPr>
            <p:ph type="title"/>
          </p:nvPr>
        </p:nvSpPr>
        <p:spPr>
          <a:xfrm>
            <a:off x="480000" y="216221"/>
            <a:ext cx="11232000" cy="501567"/>
          </a:xfrm>
          <a:prstGeom prst="rect">
            <a:avLst/>
          </a:prstGeom>
          <a:noFill/>
          <a:ln>
            <a:noFill/>
          </a:ln>
        </p:spPr>
        <p:txBody>
          <a:bodyPr spcFirstLastPara="1" wrap="square" lIns="91425" tIns="45700" rIns="91425" bIns="45700" anchor="ctr" anchorCtr="0">
            <a:noAutofit/>
          </a:bodyPr>
          <a:lstStyle>
            <a:lvl1pPr>
              <a:defRPr lang="ja-JP" altLang="en-US" sz="3200" b="1" i="0" baseline="0" dirty="0">
                <a:solidFill>
                  <a:schemeClr val="tx1">
                    <a:lumMod val="75000"/>
                    <a:lumOff val="25000"/>
                  </a:schemeClr>
                </a:solidFill>
                <a:latin typeface="Yu Gothic" panose="020B0400000000000000" pitchFamily="34" charset="-128"/>
                <a:ea typeface="Yu Gothic" panose="020B0400000000000000" pitchFamily="34" charset="-128"/>
                <a:cs typeface="Arial" panose="020B0604020202020204" pitchFamily="34" charset="0"/>
              </a:defRPr>
            </a:lvl1pPr>
          </a:lstStyle>
          <a:p>
            <a:pPr lvl="0" fontAlgn="auto"/>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F2A894D-C8C3-4ACC-A059-9C13D2A4F534}"/>
              </a:ext>
            </a:extLst>
          </p:cNvPr>
          <p:cNvSpPr>
            <a:spLocks noGrp="1"/>
          </p:cNvSpPr>
          <p:nvPr>
            <p:ph type="body" sz="quarter" idx="10"/>
          </p:nvPr>
        </p:nvSpPr>
        <p:spPr>
          <a:xfrm>
            <a:off x="480000" y="908720"/>
            <a:ext cx="11232000" cy="738187"/>
          </a:xfrm>
          <a:prstGeom prst="rect">
            <a:avLst/>
          </a:prstGeom>
        </p:spPr>
        <p:txBody>
          <a:bodyPr lIns="0" tIns="0" rIns="0" bIns="0" anchor="t">
            <a:noAutofit/>
          </a:bodyPr>
          <a:lstStyle>
            <a:lvl1pPr marL="57150" indent="0" algn="ctr">
              <a:lnSpc>
                <a:spcPct val="120000"/>
              </a:lnSpc>
              <a:buFont typeface="Arial" panose="020B0604020202020204" pitchFamily="34" charset="0"/>
              <a:buNone/>
              <a:defRPr sz="2000" b="1" i="0" baseline="0">
                <a:latin typeface="Yu Gothic" panose="020B0400000000000000" pitchFamily="34" charset="-128"/>
                <a:ea typeface="Yu Gothic" panose="020B0400000000000000" pitchFamily="34" charset="-128"/>
              </a:defRPr>
            </a:lvl1pPr>
            <a:lvl2pPr marL="558800" indent="0" algn="ctr">
              <a:buFont typeface="Arial" panose="020B0604020202020204" pitchFamily="34" charset="0"/>
              <a:buNone/>
              <a:defRPr/>
            </a:lvl2pPr>
            <a:lvl3pPr marL="1047750" indent="0" algn="ctr">
              <a:buFont typeface="Arial" panose="020B0604020202020204" pitchFamily="34" charset="0"/>
              <a:buNone/>
              <a:defRPr/>
            </a:lvl3pPr>
            <a:lvl4pPr marL="1600200" indent="0" algn="ctr">
              <a:buFont typeface="Arial" panose="020B0604020202020204" pitchFamily="34" charset="0"/>
              <a:buNone/>
              <a:defRPr/>
            </a:lvl4pPr>
            <a:lvl5pPr marL="1943100" indent="0" algn="ctr">
              <a:buFont typeface="Arial" panose="020B0604020202020204" pitchFamily="34" charset="0"/>
              <a:buNone/>
              <a:defRPr/>
            </a:lvl5pPr>
          </a:lstStyle>
          <a:p>
            <a:pPr lvl="0"/>
            <a:endParaRPr kumimoji="1" lang="en-US" altLang="ja-JP"/>
          </a:p>
        </p:txBody>
      </p:sp>
      <p:sp>
        <p:nvSpPr>
          <p:cNvPr id="2" name="Slide Number">
            <a:extLst>
              <a:ext uri="{FF2B5EF4-FFF2-40B4-BE49-F238E27FC236}">
                <a16:creationId xmlns:a16="http://schemas.microsoft.com/office/drawing/2014/main" id="{52C49888-40BA-C13E-C280-275622C8A4D4}"/>
              </a:ext>
            </a:extLst>
          </p:cNvPr>
          <p:cNvSpPr txBox="1">
            <a:spLocks/>
          </p:cNvSpPr>
          <p:nvPr userDrawn="1"/>
        </p:nvSpPr>
        <p:spPr>
          <a:xfrm>
            <a:off x="11790851" y="6699845"/>
            <a:ext cx="247263" cy="132523"/>
          </a:xfrm>
          <a:prstGeom prst="rect">
            <a:avLst/>
          </a:prstGeom>
        </p:spPr>
        <p:txBody>
          <a:bodyPr lIns="71983" tIns="0" rIns="0" bIns="0"/>
          <a:lstStyle>
            <a:defPPr>
              <a:defRPr lang="en-US"/>
            </a:defPPr>
            <a:lvl1pPr algn="r" rtl="0" fontAlgn="base">
              <a:spcBef>
                <a:spcPct val="0"/>
              </a:spcBef>
              <a:spcAft>
                <a:spcPct val="0"/>
              </a:spcAft>
              <a:defRPr sz="800" kern="1200">
                <a:solidFill>
                  <a:schemeClr val="tx1"/>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fld id="{86CB4B4D-7CA3-9044-876B-883B54F8677D}" type="slidenum">
              <a:rPr lang="en-US" sz="800" smtClean="0"/>
              <a:pPr/>
              <a:t>‹#›</a:t>
            </a:fld>
            <a:endParaRPr lang="en-US" sz="800"/>
          </a:p>
        </p:txBody>
      </p:sp>
      <p:sp>
        <p:nvSpPr>
          <p:cNvPr id="4" name="Footer Placeholder 2">
            <a:extLst>
              <a:ext uri="{FF2B5EF4-FFF2-40B4-BE49-F238E27FC236}">
                <a16:creationId xmlns:a16="http://schemas.microsoft.com/office/drawing/2014/main" id="{F4F669F8-BBA1-2487-2730-4F91223F8532}"/>
              </a:ext>
            </a:extLst>
          </p:cNvPr>
          <p:cNvSpPr txBox="1">
            <a:spLocks/>
          </p:cNvSpPr>
          <p:nvPr userDrawn="1"/>
        </p:nvSpPr>
        <p:spPr>
          <a:xfrm>
            <a:off x="8602052" y="6699845"/>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2025 Accenture. All rights reserved.</a:t>
            </a:r>
          </a:p>
        </p:txBody>
      </p:sp>
    </p:spTree>
    <p:extLst>
      <p:ext uri="{BB962C8B-B14F-4D97-AF65-F5344CB8AC3E}">
        <p14:creationId xmlns:p14="http://schemas.microsoft.com/office/powerpoint/2010/main" val="9432248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Black3+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13" name="Logo_WH" descr="Accenture logo in white">
            <a:extLst>
              <a:ext uri="{FF2B5EF4-FFF2-40B4-BE49-F238E27FC236}">
                <a16:creationId xmlns:a16="http://schemas.microsoft.com/office/drawing/2014/main" id="{6E8422F7-B85B-4755-B6A1-FFEA87624FFE}"/>
              </a:ext>
            </a:extLst>
          </p:cNvPr>
          <p:cNvGrpSpPr>
            <a:grpSpLocks noChangeAspect="1"/>
          </p:cNvGrpSpPr>
          <p:nvPr/>
        </p:nvGrpSpPr>
        <p:grpSpPr bwMode="black">
          <a:xfrm>
            <a:off x="381000" y="381000"/>
            <a:ext cx="1883664" cy="496247"/>
            <a:chOff x="1561" y="187"/>
            <a:chExt cx="4536" cy="1195"/>
          </a:xfrm>
        </p:grpSpPr>
        <p:sp>
          <p:nvSpPr>
            <p:cNvPr id="17" name="Freeform 5">
              <a:extLst>
                <a:ext uri="{FF2B5EF4-FFF2-40B4-BE49-F238E27FC236}">
                  <a16:creationId xmlns:a16="http://schemas.microsoft.com/office/drawing/2014/main" id="{64597228-D9AB-44B8-B1CD-B17ABE7714EB}"/>
                </a:ext>
              </a:extLst>
            </p:cNvPr>
            <p:cNvSpPr>
              <a:spLocks/>
            </p:cNvSpPr>
            <p:nvPr/>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C5BFA133-9FE4-4FB4-968A-A369A9EF6AE0}"/>
                </a:ext>
              </a:extLst>
            </p:cNvPr>
            <p:cNvSpPr>
              <a:spLocks noEditPoints="1"/>
            </p:cNvSpPr>
            <p:nvPr/>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Acc_StratConst_Logo_WH" descr="Accenture Strategy &amp; Consulting wordmark in white">
            <a:extLst>
              <a:ext uri="{FF2B5EF4-FFF2-40B4-BE49-F238E27FC236}">
                <a16:creationId xmlns:a16="http://schemas.microsoft.com/office/drawing/2014/main" id="{F43E7E2C-E773-440D-995A-BEA487CDD580}"/>
              </a:ext>
            </a:extLst>
          </p:cNvPr>
          <p:cNvSpPr>
            <a:spLocks noChangeAspect="1" noEditPoints="1"/>
          </p:cNvSpPr>
          <p:nvPr/>
        </p:nvSpPr>
        <p:spPr bwMode="auto">
          <a:xfrm>
            <a:off x="380999"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593079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Whit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p:nvGrpSpPr>
        <p:grpSpPr bwMode="auto">
          <a:xfrm>
            <a:off x="9926898" y="381000"/>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Acc_StratConst_Logo_WH" descr="Accenture Strategy &amp; Consulting wordmark in black">
            <a:extLst>
              <a:ext uri="{FF2B5EF4-FFF2-40B4-BE49-F238E27FC236}">
                <a16:creationId xmlns:a16="http://schemas.microsoft.com/office/drawing/2014/main" id="{7B1CF608-98F2-48A0-8B28-858E9F07C3EB}"/>
              </a:ext>
            </a:extLst>
          </p:cNvPr>
          <p:cNvSpPr>
            <a:spLocks noChangeAspect="1" noEditPoints="1"/>
          </p:cNvSpPr>
          <p:nvPr/>
        </p:nvSpPr>
        <p:spPr bwMode="auto">
          <a:xfrm>
            <a:off x="7485450"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302515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White2+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grpSp>
        <p:nvGrpSpPr>
          <p:cNvPr id="12" name="Logo_BL" descr="Accenture logo in black and purple">
            <a:extLst>
              <a:ext uri="{FF2B5EF4-FFF2-40B4-BE49-F238E27FC236}">
                <a16:creationId xmlns:a16="http://schemas.microsoft.com/office/drawing/2014/main" id="{9F19D48A-46F6-4BAE-97F3-DFACD8E22BA1}"/>
              </a:ext>
            </a:extLst>
          </p:cNvPr>
          <p:cNvGrpSpPr>
            <a:grpSpLocks noChangeAspect="1"/>
          </p:cNvGrpSpPr>
          <p:nvPr/>
        </p:nvGrpSpPr>
        <p:grpSpPr bwMode="auto">
          <a:xfrm>
            <a:off x="382636" y="382725"/>
            <a:ext cx="1883664" cy="496357"/>
            <a:chOff x="2387" y="1701"/>
            <a:chExt cx="4535" cy="1195"/>
          </a:xfrm>
        </p:grpSpPr>
        <p:sp>
          <p:nvSpPr>
            <p:cNvPr id="14" name="Freeform 5">
              <a:extLst>
                <a:ext uri="{FF2B5EF4-FFF2-40B4-BE49-F238E27FC236}">
                  <a16:creationId xmlns:a16="http://schemas.microsoft.com/office/drawing/2014/main" id="{848F740B-2A73-4970-A31A-4A0E685E66A6}"/>
                </a:ext>
              </a:extLst>
            </p:cNvPr>
            <p:cNvSpPr>
              <a:spLocks/>
            </p:cNvSpPr>
            <p:nvPr/>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84A90C93-9B70-4203-9499-12D2A090A808}"/>
                </a:ext>
              </a:extLst>
            </p:cNvPr>
            <p:cNvSpPr>
              <a:spLocks noEditPoints="1"/>
            </p:cNvSpPr>
            <p:nvPr/>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Acc_StratConst_Logo_WH" descr="Accenture Strategy &amp; Consulting wordmark in black">
            <a:extLst>
              <a:ext uri="{FF2B5EF4-FFF2-40B4-BE49-F238E27FC236}">
                <a16:creationId xmlns:a16="http://schemas.microsoft.com/office/drawing/2014/main" id="{D3156E72-EC8C-4AC9-9616-9229D2394AEC}"/>
              </a:ext>
            </a:extLst>
          </p:cNvPr>
          <p:cNvSpPr>
            <a:spLocks noChangeAspect="1" noEditPoints="1"/>
          </p:cNvSpPr>
          <p:nvPr/>
        </p:nvSpPr>
        <p:spPr bwMode="auto">
          <a:xfrm>
            <a:off x="380999"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15915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ame - 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6D5081-4EDA-094D-8ACA-B736F57C8DA4}"/>
              </a:ext>
            </a:extLst>
          </p:cNvPr>
          <p:cNvSpPr/>
          <p:nvPr userDrawn="1"/>
        </p:nvSpPr>
        <p:spPr>
          <a:xfrm>
            <a:off x="179101" y="180000"/>
            <a:ext cx="11833800" cy="6131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6" name="Footer Placeholder 3">
            <a:extLst>
              <a:ext uri="{FF2B5EF4-FFF2-40B4-BE49-F238E27FC236}">
                <a16:creationId xmlns:a16="http://schemas.microsoft.com/office/drawing/2014/main" id="{8BED4B6F-77C1-7441-A5FE-0FC742372F5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7" name="Slide Number Placeholder 3">
            <a:extLst>
              <a:ext uri="{FF2B5EF4-FFF2-40B4-BE49-F238E27FC236}">
                <a16:creationId xmlns:a16="http://schemas.microsoft.com/office/drawing/2014/main" id="{C84651FF-73BB-9948-A224-9E99D31340BF}"/>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477290068"/>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White3+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1" name="Acc_StratConst_Logo_WH" descr="Accenture Strategy &amp; Consulting wordmark in black">
            <a:extLst>
              <a:ext uri="{FF2B5EF4-FFF2-40B4-BE49-F238E27FC236}">
                <a16:creationId xmlns:a16="http://schemas.microsoft.com/office/drawing/2014/main" id="{C0E80F08-09CE-4C0D-A7CA-68A3551A28E4}"/>
              </a:ext>
            </a:extLst>
          </p:cNvPr>
          <p:cNvSpPr>
            <a:spLocks noChangeAspect="1" noEditPoints="1"/>
          </p:cNvSpPr>
          <p:nvPr/>
        </p:nvSpPr>
        <p:spPr bwMode="auto">
          <a:xfrm>
            <a:off x="380999" y="6096690"/>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556205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Divider with Image - Gradient Dark">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40751354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Divider with Image - Gradient Core">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572364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Divider - Numbered, Gradient Mid Purple">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Palatino Linotype" panose="02040502050505030304" pitchFamily="18"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GB"/>
              <a:t>Place subtitle here in Palatino Linotype 24pt</a:t>
            </a:r>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9809051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a:t>
            </a:r>
            <a:r>
              <a:rPr lang="en-GB"/>
              <a:t>in Palatino Linotype 24pt</a:t>
            </a:r>
          </a:p>
          <a:p>
            <a:pPr lvl="0"/>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endParaRPr kumimoji="1" lang="ja-JP" altLang="en-US"/>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86214109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165866666"/>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ong Headline and 1 Column Dar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7376292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331593575"/>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Palatino Linotype" panose="02040502050505030304" pitchFamily="18"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GB"/>
              <a:t>Place sub-headline here in Palatino Linotype 24pt, indent for other levels</a:t>
            </a:r>
            <a:endParaRPr lang="en-US"/>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954104590"/>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30175426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ame - gradient">
    <p:spTree>
      <p:nvGrpSpPr>
        <p:cNvPr id="1" name=""/>
        <p:cNvGrpSpPr/>
        <p:nvPr/>
      </p:nvGrpSpPr>
      <p:grpSpPr>
        <a:xfrm>
          <a:off x="0" y="0"/>
          <a:ext cx="0" cy="0"/>
          <a:chOff x="0" y="0"/>
          <a:chExt cx="0" cy="0"/>
        </a:xfrm>
      </p:grpSpPr>
      <p:pic>
        <p:nvPicPr>
          <p:cNvPr id="8" name="Picture 7" descr="A picture containing match, night sky&#10;&#10;Description automatically generated">
            <a:extLst>
              <a:ext uri="{FF2B5EF4-FFF2-40B4-BE49-F238E27FC236}">
                <a16:creationId xmlns:a16="http://schemas.microsoft.com/office/drawing/2014/main" id="{51B40858-8385-7D48-9667-57E29322A3E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9401" y="180000"/>
            <a:ext cx="11833800" cy="6131900"/>
          </a:xfrm>
          <a:prstGeom prst="rect">
            <a:avLst/>
          </a:prstGeom>
        </p:spPr>
      </p:pic>
      <p:sp>
        <p:nvSpPr>
          <p:cNvPr id="5" name="Footer Placeholder 3">
            <a:extLst>
              <a:ext uri="{FF2B5EF4-FFF2-40B4-BE49-F238E27FC236}">
                <a16:creationId xmlns:a16="http://schemas.microsoft.com/office/drawing/2014/main" id="{12AE4A2E-21A0-9847-BDF4-F73B1BDCB4C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6" name="Slide Number Placeholder 3">
            <a:extLst>
              <a:ext uri="{FF2B5EF4-FFF2-40B4-BE49-F238E27FC236}">
                <a16:creationId xmlns:a16="http://schemas.microsoft.com/office/drawing/2014/main" id="{C13838F9-A45D-184D-B471-48AD8BA8E6DA}"/>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194484483"/>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684651222"/>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4038827888"/>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620447078"/>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111790765"/>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4011438370"/>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lt) 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a:t>Place subtitle here in Palatino Linotype 20pt</a:t>
            </a:r>
          </a:p>
        </p:txBody>
      </p:sp>
      <p:sp>
        <p:nvSpPr>
          <p:cNvPr id="5" name="Picture Placeholder 4">
            <a:extLst>
              <a:ext uri="{FF2B5EF4-FFF2-40B4-BE49-F238E27FC236}">
                <a16:creationId xmlns:a16="http://schemas.microsoft.com/office/drawing/2014/main" id="{636FB760-AEF8-46F8-B73E-B0A537402A7A}"/>
              </a:ext>
            </a:extLst>
          </p:cNvPr>
          <p:cNvSpPr>
            <a:spLocks noGrp="1"/>
          </p:cNvSpPr>
          <p:nvPr>
            <p:ph type="pic" sz="quarter" idx="28" hasCustomPrompt="1"/>
          </p:nvPr>
        </p:nvSpPr>
        <p:spPr>
          <a:xfrm>
            <a:off x="1141567" y="3619694"/>
            <a:ext cx="457200" cy="27432"/>
          </a:xfrm>
          <a:solidFill>
            <a:schemeClr val="accent1"/>
          </a:solidFill>
        </p:spPr>
        <p:txBody>
          <a:bodyPr/>
          <a:lstStyle>
            <a:lvl1pPr>
              <a:buNone/>
              <a:defRPr sz="300"/>
            </a:lvl1pPr>
          </a:lstStyle>
          <a:p>
            <a:r>
              <a:rPr lang="en-GB"/>
              <a:t> </a:t>
            </a:r>
            <a:endParaRPr lang="en-US"/>
          </a:p>
        </p:txBody>
      </p:sp>
      <p:sp>
        <p:nvSpPr>
          <p:cNvPr id="36" name="Picture Placeholder 4">
            <a:extLst>
              <a:ext uri="{FF2B5EF4-FFF2-40B4-BE49-F238E27FC236}">
                <a16:creationId xmlns:a16="http://schemas.microsoft.com/office/drawing/2014/main" id="{B9165B01-6544-4059-9AE2-42F4426A0387}"/>
              </a:ext>
            </a:extLst>
          </p:cNvPr>
          <p:cNvSpPr>
            <a:spLocks noGrp="1"/>
          </p:cNvSpPr>
          <p:nvPr>
            <p:ph type="pic" sz="quarter" idx="29" hasCustomPrompt="1"/>
          </p:nvPr>
        </p:nvSpPr>
        <p:spPr>
          <a:xfrm>
            <a:off x="3503587" y="361969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EB2E96CC-0F77-4F5D-A96C-5243BDB51C0E}"/>
              </a:ext>
            </a:extLst>
          </p:cNvPr>
          <p:cNvSpPr>
            <a:spLocks noGrp="1"/>
          </p:cNvSpPr>
          <p:nvPr>
            <p:ph type="pic" sz="quarter" idx="30" hasCustomPrompt="1"/>
          </p:nvPr>
        </p:nvSpPr>
        <p:spPr>
          <a:xfrm>
            <a:off x="5865607" y="361969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2D003B29-C8CB-4629-BF53-F5AEBE6FAE2A}"/>
              </a:ext>
            </a:extLst>
          </p:cNvPr>
          <p:cNvSpPr>
            <a:spLocks noGrp="1"/>
          </p:cNvSpPr>
          <p:nvPr>
            <p:ph type="pic" sz="quarter" idx="31" hasCustomPrompt="1"/>
          </p:nvPr>
        </p:nvSpPr>
        <p:spPr>
          <a:xfrm>
            <a:off x="8227627" y="361969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49BB6C55-F8C8-4B99-843F-9A6047B7A3E8}"/>
              </a:ext>
            </a:extLst>
          </p:cNvPr>
          <p:cNvSpPr>
            <a:spLocks noGrp="1"/>
          </p:cNvSpPr>
          <p:nvPr>
            <p:ph type="pic" sz="quarter" idx="32" hasCustomPrompt="1"/>
          </p:nvPr>
        </p:nvSpPr>
        <p:spPr>
          <a:xfrm>
            <a:off x="10570872" y="3619694"/>
            <a:ext cx="457200" cy="27432"/>
          </a:xfrm>
          <a:solidFill>
            <a:schemeClr val="accent1"/>
          </a:solidFill>
        </p:spPr>
        <p:txBody>
          <a:bodyPr/>
          <a:lstStyle>
            <a:lvl1pPr>
              <a:buNone/>
              <a:defRPr sz="300"/>
            </a:lvl1pPr>
          </a:lstStyle>
          <a:p>
            <a:r>
              <a:rPr lang="en-GB"/>
              <a:t> </a:t>
            </a:r>
            <a:endParaRPr lang="en-US"/>
          </a:p>
        </p:txBody>
      </p:sp>
      <p:sp>
        <p:nvSpPr>
          <p:cNvPr id="3" name="Slide Number Placeholder 2">
            <a:extLst>
              <a:ext uri="{FF2B5EF4-FFF2-40B4-BE49-F238E27FC236}">
                <a16:creationId xmlns:a16="http://schemas.microsoft.com/office/drawing/2014/main" id="{E2B047CF-EEDD-49CC-9871-80D6EF57FEB6}"/>
              </a:ext>
            </a:extLst>
          </p:cNvPr>
          <p:cNvSpPr>
            <a:spLocks noGrp="1"/>
          </p:cNvSpPr>
          <p:nvPr>
            <p:ph type="sldNum" sz="quarter" idx="33"/>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411176090"/>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837313220"/>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D45672E8-3650-46F5-9B76-E6DC7967E2FA}" type="slidenum">
              <a:rPr kumimoji="1" lang="ja-JP" altLang="en-US" smtClean="0"/>
              <a:t>‹#›</a:t>
            </a:fld>
            <a:endParaRPr kumimoji="1" lang="ja-JP" alt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1143902097"/>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ong Headline-Team 6-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21pt</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D45672E8-3650-46F5-9B76-E6DC7967E2FA}" type="slidenum">
              <a:rPr kumimoji="1" lang="ja-JP" altLang="en-US" smtClean="0"/>
              <a:t>‹#›</a:t>
            </a:fld>
            <a:endParaRPr kumimoji="1" lang="ja-JP" alt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3680119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D45672E8-3650-46F5-9B76-E6DC7967E2FA}" type="slidenum">
              <a:rPr kumimoji="1" lang="ja-JP" altLang="en-US" smtClean="0"/>
              <a:t>‹#›</a:t>
            </a:fld>
            <a:endParaRPr kumimoji="1" lang="ja-JP" alt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378635237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rame - Gradient 2">
    <p:spTree>
      <p:nvGrpSpPr>
        <p:cNvPr id="1" name=""/>
        <p:cNvGrpSpPr/>
        <p:nvPr/>
      </p:nvGrpSpPr>
      <p:grpSpPr>
        <a:xfrm>
          <a:off x="0" y="0"/>
          <a:ext cx="0" cy="0"/>
          <a:chOff x="0" y="0"/>
          <a:chExt cx="0" cy="0"/>
        </a:xfrm>
      </p:grpSpPr>
      <p:pic>
        <p:nvPicPr>
          <p:cNvPr id="8" name="Picture 7" descr="A picture containing match, night sky&#10;&#10;Description automatically generated">
            <a:extLst>
              <a:ext uri="{FF2B5EF4-FFF2-40B4-BE49-F238E27FC236}">
                <a16:creationId xmlns:a16="http://schemas.microsoft.com/office/drawing/2014/main" id="{51B40858-8385-7D48-9667-57E29322A3E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79401" y="180000"/>
            <a:ext cx="11833800" cy="6131900"/>
          </a:xfrm>
          <a:prstGeom prst="rect">
            <a:avLst/>
          </a:prstGeom>
        </p:spPr>
      </p:pic>
      <p:sp>
        <p:nvSpPr>
          <p:cNvPr id="5" name="Footer Placeholder 3">
            <a:extLst>
              <a:ext uri="{FF2B5EF4-FFF2-40B4-BE49-F238E27FC236}">
                <a16:creationId xmlns:a16="http://schemas.microsoft.com/office/drawing/2014/main" id="{570157EC-3CD6-5F48-A35D-3401544E939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6" name="Slide Number Placeholder 3">
            <a:extLst>
              <a:ext uri="{FF2B5EF4-FFF2-40B4-BE49-F238E27FC236}">
                <a16:creationId xmlns:a16="http://schemas.microsoft.com/office/drawing/2014/main" id="{8019EA06-F1B3-564C-A488-AE3FDD1AA86C}"/>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544915480"/>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Palatino Linotype" panose="02040502050505030304" pitchFamily="18"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GB"/>
              <a:t>Place sub-headline here in Palatino Linotype 24pt, indent for other </a:t>
            </a:r>
            <a:r>
              <a:rPr lang="en-US"/>
              <a:t>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D45672E8-3650-46F5-9B76-E6DC7967E2FA}" type="slidenum">
              <a:rPr kumimoji="1" lang="ja-JP" altLang="en-US" smtClean="0"/>
              <a:t>‹#›</a:t>
            </a:fld>
            <a:endParaRPr kumimoji="1" lang="ja-JP" altLang="en-US"/>
          </a:p>
        </p:txBody>
      </p:sp>
      <p:sp>
        <p:nvSpPr>
          <p:cNvPr id="9" name="GTS_Purple" descr="Accenture Greater Than symbol in purple">
            <a:extLst>
              <a:ext uri="{FF2B5EF4-FFF2-40B4-BE49-F238E27FC236}">
                <a16:creationId xmlns:a16="http://schemas.microsoft.com/office/drawing/2014/main" id="{C693E35B-30A7-4CA5-8D03-4B230C0B790D}"/>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5550394"/>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hort Headline and Image 2">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Palatino Linotype" panose="02040502050505030304" pitchFamily="18"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marL="0" marR="0" lvl="0" indent="0" algn="l" defTabSz="228600" rtl="0" eaLnBrk="1" fontAlgn="auto" latinLnBrk="0" hangingPunct="1">
              <a:lnSpc>
                <a:spcPct val="90000"/>
              </a:lnSpc>
              <a:spcBef>
                <a:spcPts val="0"/>
              </a:spcBef>
              <a:spcAft>
                <a:spcPts val="600"/>
              </a:spcAft>
              <a:buClrTx/>
              <a:buSzTx/>
              <a:buFont typeface="Arial" panose="020B0604020202020204" pitchFamily="34" charset="0"/>
              <a:buNone/>
              <a:tabLst/>
              <a:defRPr/>
            </a:pPr>
            <a:r>
              <a:rPr lang="en-GB"/>
              <a:t>Place sub-headline here in Palatino Linotype 24pt, indent for other </a:t>
            </a:r>
            <a:r>
              <a:rPr lang="en-US"/>
              <a:t>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D45672E8-3650-46F5-9B76-E6DC7967E2FA}" type="slidenum">
              <a:rPr kumimoji="1" lang="ja-JP" altLang="en-US" smtClean="0"/>
              <a:t>‹#›</a:t>
            </a:fld>
            <a:endParaRPr kumimoji="1" lang="ja-JP" altLang="en-US"/>
          </a:p>
        </p:txBody>
      </p:sp>
      <p:sp>
        <p:nvSpPr>
          <p:cNvPr id="9" name="GTS_Purple" descr="Accenture Greater Than symbol in white">
            <a:extLst>
              <a:ext uri="{FF2B5EF4-FFF2-40B4-BE49-F238E27FC236}">
                <a16:creationId xmlns:a16="http://schemas.microsoft.com/office/drawing/2014/main" id="{506D28C3-50B0-48F1-BC89-EB0610A161B8}"/>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262073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764421205"/>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490694532"/>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tatistics 1">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endParaRPr kumimoji="1" lang="ja-JP" altLang="en-US"/>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4631139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tatistics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Arial"/>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Arial"/>
                <a:ea typeface="+mj-ea"/>
                <a:cs typeface="+mj-cs"/>
              </a:rPr>
              <a:t>P</a:t>
            </a:r>
            <a:r>
              <a:rPr kumimoji="0" lang="en-US" sz="3600" b="1" i="0" u="none" strike="noStrike" kern="1200" cap="none" spc="0" normalizeH="0" baseline="0" noProof="0">
                <a:ln>
                  <a:noFill/>
                </a:ln>
                <a:solidFill>
                  <a:srgbClr val="000000"/>
                </a:solidFill>
                <a:effectLst/>
                <a:uLnTx/>
                <a:uFillTx/>
                <a:latin typeface="Arial"/>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endParaRPr kumimoji="1" lang="ja-JP" altLang="en-US"/>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2366275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Key Message Gradient Dark 1">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5811837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Key Message Mid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12868898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2665128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99726151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rame - Sa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11A382-997D-BF4D-A3EE-12756D2C0AD9}"/>
              </a:ext>
            </a:extLst>
          </p:cNvPr>
          <p:cNvSpPr/>
          <p:nvPr userDrawn="1"/>
        </p:nvSpPr>
        <p:spPr>
          <a:xfrm>
            <a:off x="179401" y="180001"/>
            <a:ext cx="11833200" cy="6131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5" name="Footer Placeholder 3">
            <a:extLst>
              <a:ext uri="{FF2B5EF4-FFF2-40B4-BE49-F238E27FC236}">
                <a16:creationId xmlns:a16="http://schemas.microsoft.com/office/drawing/2014/main" id="{3924A0F4-FE1F-F343-AB7C-4F7E293FD46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7" name="Slide Number Placeholder 3">
            <a:extLst>
              <a:ext uri="{FF2B5EF4-FFF2-40B4-BE49-F238E27FC236}">
                <a16:creationId xmlns:a16="http://schemas.microsoft.com/office/drawing/2014/main" id="{E82A25F3-87C5-7B4C-99D1-29EA537C475D}"/>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44954138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US"/>
              <a:t>Place subtitle here in </a:t>
            </a:r>
            <a:r>
              <a:rPr lang="en-GB"/>
              <a:t>Palatino Linotype </a:t>
            </a:r>
            <a:r>
              <a:rPr lang="en-US"/>
              <a:t>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085575466"/>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79682803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A44F20-19D0-49F1-A794-64FCC0D8028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77E0B62-762B-4EEA-9864-F5A5A396B9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A3008DC-FEF1-414E-9BB5-F17D73F0CF9A}"/>
              </a:ext>
            </a:extLst>
          </p:cNvPr>
          <p:cNvSpPr>
            <a:spLocks noGrp="1"/>
          </p:cNvSpPr>
          <p:nvPr>
            <p:ph type="dt" sz="half" idx="10"/>
          </p:nvPr>
        </p:nvSpPr>
        <p:spPr/>
        <p:txBody>
          <a:bodyPr/>
          <a:lstStyle/>
          <a:p>
            <a:fld id="{D1F04A51-2581-4D48-B42C-BF356053E6AC}" type="datetimeFigureOut">
              <a:rPr kumimoji="1" lang="ja-JP" altLang="en-US" smtClean="0"/>
              <a:t>2025/4/7</a:t>
            </a:fld>
            <a:endParaRPr kumimoji="1" lang="ja-JP" altLang="en-US"/>
          </a:p>
        </p:txBody>
      </p:sp>
      <p:sp>
        <p:nvSpPr>
          <p:cNvPr id="5" name="フッター プレースホルダー 4">
            <a:extLst>
              <a:ext uri="{FF2B5EF4-FFF2-40B4-BE49-F238E27FC236}">
                <a16:creationId xmlns:a16="http://schemas.microsoft.com/office/drawing/2014/main" id="{1A68C3E5-0EAC-4BDA-A7BA-5E62EEDD19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371777-454A-47E4-8004-B7CC804A8029}"/>
              </a:ext>
            </a:extLst>
          </p:cNvPr>
          <p:cNvSpPr>
            <a:spLocks noGrp="1"/>
          </p:cNvSpPr>
          <p:nvPr>
            <p:ph type="sldNum" sz="quarter" idx="12"/>
          </p:nvPr>
        </p:nvSpPr>
        <p:spPr/>
        <p:txBody>
          <a:body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32765708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Full Bleed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620031" y="6580922"/>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algn="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698424" y="6586000"/>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324602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目次">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9600" y="370651"/>
            <a:ext cx="10972800" cy="946116"/>
          </a:xfrm>
          <a:prstGeom prst="rect">
            <a:avLst/>
          </a:prstGeom>
        </p:spPr>
        <p:txBody>
          <a:bodyPr/>
          <a:lstStyle>
            <a:lvl1pPr>
              <a:defRPr sz="5333"/>
            </a:lvl1pPr>
          </a:lstStyle>
          <a:p>
            <a:r>
              <a:rPr kumimoji="1" lang="en-US" altLang="ja-JP"/>
              <a:t>Table Of Contents</a:t>
            </a:r>
            <a:endParaRPr kumimoji="1" lang="ja-JP" altLang="en-US"/>
          </a:p>
        </p:txBody>
      </p:sp>
      <p:sp>
        <p:nvSpPr>
          <p:cNvPr id="7" name="テキスト プレースホルダー 6"/>
          <p:cNvSpPr>
            <a:spLocks noGrp="1"/>
          </p:cNvSpPr>
          <p:nvPr>
            <p:ph type="body" sz="quarter" idx="13"/>
          </p:nvPr>
        </p:nvSpPr>
        <p:spPr>
          <a:xfrm>
            <a:off x="1487490" y="1508788"/>
            <a:ext cx="9408583" cy="4607983"/>
          </a:xfrm>
          <a:prstGeom prst="rect">
            <a:avLst/>
          </a:prstGeom>
        </p:spPr>
        <p:txBody>
          <a:bodyPr/>
          <a:lstStyle>
            <a:lvl1pPr marL="685766" indent="-685766">
              <a:buFont typeface="+mj-lt"/>
              <a:buAutoNum type="arabicPeriod"/>
              <a:defRPr/>
            </a:lvl1pPr>
            <a:lvl2pPr marL="1219140" indent="-609570">
              <a:buFont typeface="+mj-lt"/>
              <a:buAutoNum type="arabicPeriod"/>
              <a:defRPr/>
            </a:lvl2pPr>
            <a:lvl3pPr marL="1828709" indent="-609570">
              <a:buFont typeface="+mj-lt"/>
              <a:buAutoNum type="arabicPeriod"/>
              <a:defRPr/>
            </a:lvl3pPr>
            <a:lvl4pPr marL="2438278" indent="-609570">
              <a:buFont typeface="+mj-lt"/>
              <a:buAutoNum type="arabicPeriod"/>
              <a:defRPr/>
            </a:lvl4pPr>
            <a:lvl5pPr marL="2895456" indent="-457178">
              <a:buFont typeface="+mj-lt"/>
              <a:buAutoNum type="arabicPeriod"/>
              <a:defRPr/>
            </a:lvl5pPr>
          </a:lstStyle>
          <a:p>
            <a:pPr lvl="0"/>
            <a:r>
              <a:rPr kumimoji="1" lang="ja-JP" altLang="en-US"/>
              <a:t>マスター テキストの書式設定</a:t>
            </a:r>
          </a:p>
        </p:txBody>
      </p:sp>
    </p:spTree>
    <p:extLst>
      <p:ext uri="{BB962C8B-B14F-4D97-AF65-F5344CB8AC3E}">
        <p14:creationId xmlns:p14="http://schemas.microsoft.com/office/powerpoint/2010/main" val="2691032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ubhead (top) and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F2C7F2F-4B58-4797-AC3B-FF8A19F9635E}"/>
              </a:ext>
            </a:extLst>
          </p:cNvPr>
          <p:cNvSpPr>
            <a:spLocks noGrp="1"/>
          </p:cNvSpPr>
          <p:nvPr>
            <p:ph type="ftr" sz="quarter" idx="10"/>
          </p:nvPr>
        </p:nvSpPr>
        <p:spPr/>
        <p:txBody>
          <a:bodyPr/>
          <a:lstStyle/>
          <a:p>
            <a:r>
              <a:rPr lang="en-GB" noProof="0"/>
              <a:t>Copyright © 2020 Accenture. All rights reserved.</a:t>
            </a:r>
          </a:p>
        </p:txBody>
      </p:sp>
      <p:sp>
        <p:nvSpPr>
          <p:cNvPr id="6" name="Slide Number Placeholder 5">
            <a:extLst>
              <a:ext uri="{FF2B5EF4-FFF2-40B4-BE49-F238E27FC236}">
                <a16:creationId xmlns:a16="http://schemas.microsoft.com/office/drawing/2014/main" id="{F47FF644-D109-46AB-AACD-1FDB22259563}"/>
              </a:ext>
            </a:extLst>
          </p:cNvPr>
          <p:cNvSpPr>
            <a:spLocks noGrp="1"/>
          </p:cNvSpPr>
          <p:nvPr>
            <p:ph type="sldNum" sz="quarter" idx="11"/>
          </p:nvPr>
        </p:nvSpPr>
        <p:spPr/>
        <p:txBody>
          <a:bodyPr/>
          <a:lstStyle/>
          <a:p>
            <a:fld id="{EF2F7A32-C1EA-4F7E-B0A2-7FCB5BFE90DE}" type="slidenum">
              <a:rPr lang="en-GB" noProof="0" smtClean="0"/>
              <a:pPr/>
              <a:t>‹#›</a:t>
            </a:fld>
            <a:endParaRPr lang="en-GB" noProof="0"/>
          </a:p>
        </p:txBody>
      </p:sp>
      <p:sp>
        <p:nvSpPr>
          <p:cNvPr id="8" name="Subtitle">
            <a:extLst>
              <a:ext uri="{FF2B5EF4-FFF2-40B4-BE49-F238E27FC236}">
                <a16:creationId xmlns:a16="http://schemas.microsoft.com/office/drawing/2014/main" id="{1F5D0AC9-20E5-44AB-A57F-159FD31A7C3F}"/>
              </a:ext>
            </a:extLst>
          </p:cNvPr>
          <p:cNvSpPr>
            <a:spLocks noGrp="1"/>
          </p:cNvSpPr>
          <p:nvPr>
            <p:ph type="body" sz="quarter" idx="37" hasCustomPrompt="1"/>
          </p:nvPr>
        </p:nvSpPr>
        <p:spPr>
          <a:xfrm>
            <a:off x="300780" y="1484121"/>
            <a:ext cx="11232000"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b="1">
                <a:solidFill>
                  <a:schemeClr val="tx1"/>
                </a:solidFill>
                <a:latin typeface="Meiryo UI" panose="020B0604030504040204" pitchFamily="50" charset="-128"/>
                <a:ea typeface="Meiryo UI" panose="020B0604030504040204" pitchFamily="50" charset="-128"/>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9" name="Subtitle">
            <a:extLst>
              <a:ext uri="{FF2B5EF4-FFF2-40B4-BE49-F238E27FC236}">
                <a16:creationId xmlns:a16="http://schemas.microsoft.com/office/drawing/2014/main" id="{962A254E-2854-48FA-8F65-0066AC7FF3BC}"/>
              </a:ext>
            </a:extLst>
          </p:cNvPr>
          <p:cNvSpPr>
            <a:spLocks noGrp="1"/>
          </p:cNvSpPr>
          <p:nvPr>
            <p:ph type="body" sz="quarter" idx="36" hasCustomPrompt="1"/>
          </p:nvPr>
        </p:nvSpPr>
        <p:spPr>
          <a:xfrm>
            <a:off x="300780" y="238709"/>
            <a:ext cx="11232000" cy="430887"/>
          </a:xfrm>
          <a:prstGeom prst="rect">
            <a:avLst/>
          </a:prstGeom>
        </p:spPr>
        <p:txBody>
          <a:bodyPr wrap="square" t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800" b="1">
                <a:solidFill>
                  <a:schemeClr val="accent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GB" noProof="0"/>
              <a:t>Insert subhead here</a:t>
            </a:r>
          </a:p>
        </p:txBody>
      </p:sp>
      <p:sp>
        <p:nvSpPr>
          <p:cNvPr id="10" name="Title 2">
            <a:extLst>
              <a:ext uri="{FF2B5EF4-FFF2-40B4-BE49-F238E27FC236}">
                <a16:creationId xmlns:a16="http://schemas.microsoft.com/office/drawing/2014/main" id="{4F6B60F4-9919-41FE-A603-015DB9F0B9C8}"/>
              </a:ext>
            </a:extLst>
          </p:cNvPr>
          <p:cNvSpPr>
            <a:spLocks noGrp="1"/>
          </p:cNvSpPr>
          <p:nvPr>
            <p:ph type="title"/>
          </p:nvPr>
        </p:nvSpPr>
        <p:spPr>
          <a:xfrm>
            <a:off x="300780" y="737445"/>
            <a:ext cx="11232000" cy="777600"/>
          </a:xfrm>
          <a:prstGeom prst="rect">
            <a:avLst/>
          </a:prstGeom>
        </p:spPr>
        <p:txBody>
          <a:bodyPr/>
          <a:lstStyle>
            <a:lvl1pPr>
              <a:lnSpc>
                <a:spcPct val="80000"/>
              </a:lnSpc>
              <a:defRPr sz="4800"/>
            </a:lvl1pPr>
          </a:lstStyle>
          <a:p>
            <a:r>
              <a:rPr lang="en-US"/>
              <a:t>Click to edit Master title</a:t>
            </a:r>
            <a:endParaRPr lang="en-GB"/>
          </a:p>
        </p:txBody>
      </p:sp>
    </p:spTree>
    <p:extLst>
      <p:ext uri="{BB962C8B-B14F-4D97-AF65-F5344CB8AC3E}">
        <p14:creationId xmlns:p14="http://schemas.microsoft.com/office/powerpoint/2010/main" val="31319993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ext with Space for chart on r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768527-37B4-47B5-A330-728A91729CEB}"/>
              </a:ext>
            </a:extLst>
          </p:cNvPr>
          <p:cNvGraphicFramePr>
            <a:graphicFrameLocks noChangeAspect="1"/>
          </p:cNvGraphicFramePr>
          <p:nvPr userDrawn="1">
            <p:custDataLst>
              <p:tags r:id="rId1"/>
            </p:custDataLst>
            <p:extLst>
              <p:ext uri="{D42A27DB-BD31-4B8C-83A1-F6EECF244321}">
                <p14:modId xmlns:p14="http://schemas.microsoft.com/office/powerpoint/2010/main" val="1238412902"/>
              </p:ext>
            </p:extLst>
          </p:nvPr>
        </p:nvGraphicFramePr>
        <p:xfrm>
          <a:off x="1588" y="1587"/>
          <a:ext cx="1589" cy="1588"/>
        </p:xfrm>
        <a:graphic>
          <a:graphicData uri="http://schemas.openxmlformats.org/presentationml/2006/ole">
            <mc:AlternateContent xmlns:mc="http://schemas.openxmlformats.org/markup-compatibility/2006">
              <mc:Choice xmlns:v="urn:schemas-microsoft-com:vml" Requires="v">
                <p:oleObj name="think-cell スライド" r:id="rId3" imgW="470" imgH="469" progId="TCLayout.ActiveDocument.1">
                  <p:embed/>
                </p:oleObj>
              </mc:Choice>
              <mc:Fallback>
                <p:oleObj name="think-cell スライド" r:id="rId3" imgW="470" imgH="469" progId="TCLayout.ActiveDocument.1">
                  <p:embed/>
                  <p:pic>
                    <p:nvPicPr>
                      <p:cNvPr id="3" name="Object 2" hidden="1">
                        <a:extLst>
                          <a:ext uri="{FF2B5EF4-FFF2-40B4-BE49-F238E27FC236}">
                            <a16:creationId xmlns:a16="http://schemas.microsoft.com/office/drawing/2014/main" id="{E7768527-37B4-47B5-A330-728A91729CEB}"/>
                          </a:ext>
                        </a:extLst>
                      </p:cNvPr>
                      <p:cNvPicPr/>
                      <p:nvPr/>
                    </p:nvPicPr>
                    <p:blipFill>
                      <a:blip r:embed="rId4"/>
                      <a:stretch>
                        <a:fillRect/>
                      </a:stretch>
                    </p:blipFill>
                    <p:spPr>
                      <a:xfrm>
                        <a:off x="1588" y="1587"/>
                        <a:ext cx="1589" cy="1588"/>
                      </a:xfrm>
                      <a:prstGeom prst="rect">
                        <a:avLst/>
                      </a:prstGeom>
                    </p:spPr>
                  </p:pic>
                </p:oleObj>
              </mc:Fallback>
            </mc:AlternateContent>
          </a:graphicData>
        </a:graphic>
      </p:graphicFrame>
      <p:sp>
        <p:nvSpPr>
          <p:cNvPr id="12" name="Title 1">
            <a:extLst>
              <a:ext uri="{FF2B5EF4-FFF2-40B4-BE49-F238E27FC236}">
                <a16:creationId xmlns:a16="http://schemas.microsoft.com/office/drawing/2014/main" id="{67047B39-E238-4B3A-808A-B1741821BBF5}"/>
              </a:ext>
            </a:extLst>
          </p:cNvPr>
          <p:cNvSpPr>
            <a:spLocks noGrp="1"/>
          </p:cNvSpPr>
          <p:nvPr>
            <p:ph type="title" hasCustomPrompt="1"/>
          </p:nvPr>
        </p:nvSpPr>
        <p:spPr>
          <a:xfrm>
            <a:off x="381000" y="381002"/>
            <a:ext cx="11430000" cy="726439"/>
          </a:xfrm>
          <a:prstGeom prst="rect">
            <a:avLst/>
          </a:prstGeom>
        </p:spPr>
        <p:txBody>
          <a:bodyPr vert="horz"/>
          <a:lstStyle>
            <a:lvl1pPr>
              <a:lnSpc>
                <a:spcPct val="80000"/>
              </a:lnSpc>
              <a:defRPr sz="2799"/>
            </a:lvl1pPr>
          </a:lstStyle>
          <a:p>
            <a:r>
              <a:rPr lang="en-US"/>
              <a:t>Insert Main Title at 28pt</a:t>
            </a:r>
          </a:p>
        </p:txBody>
      </p:sp>
      <p:sp>
        <p:nvSpPr>
          <p:cNvPr id="8" name="Footer Placeholder 6">
            <a:extLst>
              <a:ext uri="{FF2B5EF4-FFF2-40B4-BE49-F238E27FC236}">
                <a16:creationId xmlns:a16="http://schemas.microsoft.com/office/drawing/2014/main" id="{E10C5099-4938-6348-ACBD-FCBD61048622}"/>
              </a:ext>
            </a:extLst>
          </p:cNvPr>
          <p:cNvSpPr txBox="1">
            <a:spLocks/>
          </p:cNvSpPr>
          <p:nvPr userDrawn="1"/>
        </p:nvSpPr>
        <p:spPr>
          <a:xfrm>
            <a:off x="8096146" y="6393634"/>
            <a:ext cx="3733634" cy="270112"/>
          </a:xfrm>
          <a:prstGeom prst="rect">
            <a:avLst/>
          </a:prstGeom>
        </p:spPr>
        <p:txBody>
          <a:bodyPr tIns="0" bIns="0" anchor="b"/>
          <a:lstStyle>
            <a:defPPr>
              <a:defRPr lang="en-US"/>
            </a:defPPr>
            <a:lvl1pPr algn="r" rtl="0" fontAlgn="base">
              <a:spcBef>
                <a:spcPct val="0"/>
              </a:spcBef>
              <a:spcAft>
                <a:spcPct val="0"/>
              </a:spcAft>
              <a:defRPr sz="800" kern="1200">
                <a:solidFill>
                  <a:schemeClr val="tx1">
                    <a:alpha val="5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217" rtl="0" eaLnBrk="1" fontAlgn="base" latinLnBrk="0" hangingPunct="1">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0000">
                    <a:alpha val="50000"/>
                  </a:srgbClr>
                </a:solidFill>
                <a:effectLst/>
                <a:uLnTx/>
                <a:uFillTx/>
                <a:latin typeface="Graphik"/>
                <a:ea typeface="+mn-ea"/>
                <a:cs typeface="Arial" charset="0"/>
              </a:rPr>
              <a:t>Copyright © 2020 Accenture. All rights reserved.</a:t>
            </a:r>
          </a:p>
        </p:txBody>
      </p:sp>
      <p:sp>
        <p:nvSpPr>
          <p:cNvPr id="9" name="Slide Number Placeholder 9">
            <a:extLst>
              <a:ext uri="{FF2B5EF4-FFF2-40B4-BE49-F238E27FC236}">
                <a16:creationId xmlns:a16="http://schemas.microsoft.com/office/drawing/2014/main" id="{DE6495C3-5204-E54D-BCF6-BD0B22EF5FB1}"/>
              </a:ext>
            </a:extLst>
          </p:cNvPr>
          <p:cNvSpPr txBox="1">
            <a:spLocks/>
          </p:cNvSpPr>
          <p:nvPr userDrawn="1"/>
        </p:nvSpPr>
        <p:spPr>
          <a:xfrm flipH="1">
            <a:off x="363064" y="6393634"/>
            <a:ext cx="561476" cy="273402"/>
          </a:xfrm>
          <a:prstGeom prst="rect">
            <a:avLst/>
          </a:prstGeom>
        </p:spPr>
        <p:txBody>
          <a:bodyPr tIns="0" bIns="0" anchor="b"/>
          <a:lstStyle>
            <a:defPPr>
              <a:defRPr lang="en-US"/>
            </a:defPPr>
            <a:lvl1pPr algn="l" rtl="0" fontAlgn="base">
              <a:spcBef>
                <a:spcPct val="0"/>
              </a:spcBef>
              <a:spcAft>
                <a:spcPct val="0"/>
              </a:spcAft>
              <a:defRPr sz="1000" b="1" kern="1200">
                <a:solidFill>
                  <a:schemeClr val="tx1"/>
                </a:solidFill>
                <a:latin typeface="+mj-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217" rtl="0" eaLnBrk="1" fontAlgn="base" latinLnBrk="0" hangingPunct="1">
              <a:lnSpc>
                <a:spcPct val="100000"/>
              </a:lnSpc>
              <a:spcBef>
                <a:spcPct val="0"/>
              </a:spcBef>
              <a:spcAft>
                <a:spcPct val="0"/>
              </a:spcAft>
              <a:buClrTx/>
              <a:buSzTx/>
              <a:buFontTx/>
              <a:buNone/>
              <a:tabLst/>
              <a:defRPr/>
            </a:pPr>
            <a:fld id="{4F9AC08D-23A9-440E-BCB9-AA1E9877CC38}" type="slidenum">
              <a:rPr kumimoji="0" lang="en-US" sz="1000" b="1" i="0" u="none" strike="noStrike" kern="1200" cap="none" spc="0" normalizeH="0" baseline="0" noProof="0" smtClean="0">
                <a:ln>
                  <a:noFill/>
                </a:ln>
                <a:solidFill>
                  <a:srgbClr val="000000"/>
                </a:solidFill>
                <a:effectLst/>
                <a:uLnTx/>
                <a:uFillTx/>
                <a:latin typeface="Graphik"/>
                <a:ea typeface="+mn-ea"/>
                <a:cs typeface="Arial" charset="0"/>
              </a:rPr>
              <a:pPr marL="0" marR="0" lvl="0" indent="0" algn="l" defTabSz="914217" rtl="0" eaLnBrk="1" fontAlgn="base" latinLnBrk="0" hangingPunct="1">
                <a:lnSpc>
                  <a:spcPct val="100000"/>
                </a:lnSpc>
                <a:spcBef>
                  <a:spcPct val="0"/>
                </a:spcBef>
                <a:spcAft>
                  <a:spcPct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Graphik"/>
              <a:ea typeface="+mn-ea"/>
              <a:cs typeface="Arial" charset="0"/>
            </a:endParaRPr>
          </a:p>
        </p:txBody>
      </p:sp>
      <p:sp>
        <p:nvSpPr>
          <p:cNvPr id="11" name="Footer Placeholder 6">
            <a:extLst>
              <a:ext uri="{FF2B5EF4-FFF2-40B4-BE49-F238E27FC236}">
                <a16:creationId xmlns:a16="http://schemas.microsoft.com/office/drawing/2014/main" id="{49F6EBC5-4C8C-E340-B17D-59F304614F8C}"/>
              </a:ext>
            </a:extLst>
          </p:cNvPr>
          <p:cNvSpPr txBox="1">
            <a:spLocks/>
          </p:cNvSpPr>
          <p:nvPr userDrawn="1"/>
        </p:nvSpPr>
        <p:spPr>
          <a:xfrm>
            <a:off x="649805" y="6416207"/>
            <a:ext cx="3733634" cy="270112"/>
          </a:xfrm>
          <a:prstGeom prst="rect">
            <a:avLst/>
          </a:prstGeom>
        </p:spPr>
        <p:txBody>
          <a:bodyPr tIns="0" bIns="0" anchor="b"/>
          <a:lstStyle>
            <a:defPPr>
              <a:defRPr lang="en-US"/>
            </a:defPPr>
            <a:lvl1pPr algn="r" rtl="0" fontAlgn="base">
              <a:spcBef>
                <a:spcPct val="0"/>
              </a:spcBef>
              <a:spcAft>
                <a:spcPct val="0"/>
              </a:spcAft>
              <a:defRPr sz="800" kern="1200">
                <a:solidFill>
                  <a:schemeClr val="tx1">
                    <a:alpha val="5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chemeClr val="accent2">
                    <a:alpha val="50000"/>
                  </a:schemeClr>
                </a:solidFill>
                <a:effectLst/>
                <a:uLnTx/>
                <a:uFillTx/>
                <a:latin typeface="+mn-lt"/>
                <a:ea typeface="+mn-ea"/>
                <a:cs typeface="Arial" charset="0"/>
              </a:rPr>
              <a:t>|   Growth &amp; Strategy</a:t>
            </a:r>
            <a:endParaRPr kumimoji="0" lang="en-GB" sz="1200" b="1" i="0" u="none" strike="noStrike" kern="1200" cap="none" spc="0" normalizeH="0" baseline="0" noProof="0">
              <a:ln>
                <a:noFill/>
              </a:ln>
              <a:solidFill>
                <a:schemeClr val="accent2">
                  <a:alpha val="50000"/>
                </a:schemeClr>
              </a:solidFill>
              <a:effectLst/>
              <a:uLnTx/>
              <a:uFillTx/>
              <a:latin typeface="Graphik"/>
              <a:ea typeface="+mn-ea"/>
              <a:cs typeface="Arial" charset="0"/>
            </a:endParaRPr>
          </a:p>
        </p:txBody>
      </p:sp>
    </p:spTree>
    <p:extLst>
      <p:ext uri="{BB962C8B-B14F-4D97-AF65-F5344CB8AC3E}">
        <p14:creationId xmlns:p14="http://schemas.microsoft.com/office/powerpoint/2010/main" val="427073622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8918557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タイトルと内容">
    <p:spTree>
      <p:nvGrpSpPr>
        <p:cNvPr id="1" name=""/>
        <p:cNvGrpSpPr/>
        <p:nvPr/>
      </p:nvGrpSpPr>
      <p:grpSpPr>
        <a:xfrm>
          <a:off x="0" y="0"/>
          <a:ext cx="0" cy="0"/>
          <a:chOff x="0" y="0"/>
          <a:chExt cx="0" cy="0"/>
        </a:xfrm>
      </p:grpSpPr>
      <p:graphicFrame>
        <p:nvGraphicFramePr>
          <p:cNvPr id="6" name="オブジェクト 5" hidden="1">
            <a:extLst>
              <a:ext uri="{FF2B5EF4-FFF2-40B4-BE49-F238E27FC236}">
                <a16:creationId xmlns:a16="http://schemas.microsoft.com/office/drawing/2014/main" id="{3E5E9B6B-AA60-4608-A5C1-BB0EE61E74F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416" imgH="416" progId="TCLayout.ActiveDocument.1">
                  <p:embed/>
                </p:oleObj>
              </mc:Choice>
              <mc:Fallback>
                <p:oleObj name="think-cell スライド" r:id="rId4" imgW="416" imgH="416" progId="TCLayout.ActiveDocument.1">
                  <p:embed/>
                  <p:pic>
                    <p:nvPicPr>
                      <p:cNvPr id="6" name="オブジェクト 5" hidden="1">
                        <a:extLst>
                          <a:ext uri="{FF2B5EF4-FFF2-40B4-BE49-F238E27FC236}">
                            <a16:creationId xmlns:a16="http://schemas.microsoft.com/office/drawing/2014/main" id="{3E5E9B6B-AA60-4608-A5C1-BB0EE61E74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正方形/長方形 4" hidden="1">
            <a:extLst>
              <a:ext uri="{FF2B5EF4-FFF2-40B4-BE49-F238E27FC236}">
                <a16:creationId xmlns:a16="http://schemas.microsoft.com/office/drawing/2014/main" id="{B5AF7DD8-D5EF-4E0A-9744-D626B618210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GB" altLang="ja-JP" sz="3600" b="1" i="0" baseline="0">
              <a:latin typeface="Calibri" panose="020F0502020204030204" pitchFamily="34" charset="0"/>
              <a:ea typeface="+mj-ea"/>
              <a:cs typeface="+mj-cs"/>
              <a:sym typeface="Calibri" panose="020F0502020204030204" pitchFamily="34" charset="0"/>
            </a:endParaRPr>
          </a:p>
        </p:txBody>
      </p:sp>
      <p:sp>
        <p:nvSpPr>
          <p:cNvPr id="3" name="テキスト プレースホルダー 2">
            <a:extLst>
              <a:ext uri="{FF2B5EF4-FFF2-40B4-BE49-F238E27FC236}">
                <a16:creationId xmlns:a16="http://schemas.microsoft.com/office/drawing/2014/main" id="{D9FDD891-084E-47B4-957A-31B90A6F558D}"/>
              </a:ext>
            </a:extLst>
          </p:cNvPr>
          <p:cNvSpPr>
            <a:spLocks noGrp="1"/>
          </p:cNvSpPr>
          <p:nvPr>
            <p:ph type="body" sz="quarter" idx="18" hasCustomPrompt="1"/>
          </p:nvPr>
        </p:nvSpPr>
        <p:spPr>
          <a:xfrm>
            <a:off x="381000" y="236357"/>
            <a:ext cx="11430000" cy="393881"/>
          </a:xfrm>
        </p:spPr>
        <p:txBody>
          <a:bodyPr lIns="36000" tIns="36000" rIns="36000" bIns="36000" anchor="b">
            <a:spAutoFit/>
          </a:bodyPr>
          <a:lstStyle>
            <a:lvl1pPr marL="0" indent="0">
              <a:lnSpc>
                <a:spcPct val="85000"/>
              </a:lnSpc>
              <a:spcBef>
                <a:spcPts val="0"/>
              </a:spcBef>
              <a:spcAft>
                <a:spcPts val="300"/>
              </a:spcAft>
              <a:buNone/>
              <a:defRPr sz="2400" b="1">
                <a:solidFill>
                  <a:schemeClr val="tx1"/>
                </a:solidFill>
                <a:latin typeface="+mn-ea"/>
                <a:ea typeface="+mn-ea"/>
              </a:defRPr>
            </a:lvl1pPr>
          </a:lstStyle>
          <a:p>
            <a:pPr lvl="0"/>
            <a:r>
              <a:rPr kumimoji="1" lang="en-US" altLang="ja-JP"/>
              <a:t>Section title</a:t>
            </a:r>
            <a:endParaRPr kumimoji="1" lang="ja-JP" altLang="en-US"/>
          </a:p>
        </p:txBody>
      </p:sp>
      <p:sp>
        <p:nvSpPr>
          <p:cNvPr id="12" name="テキスト プレースホルダー 2">
            <a:extLst>
              <a:ext uri="{FF2B5EF4-FFF2-40B4-BE49-F238E27FC236}">
                <a16:creationId xmlns:a16="http://schemas.microsoft.com/office/drawing/2014/main" id="{08266763-245F-427C-B2D0-E17A3F03696C}"/>
              </a:ext>
            </a:extLst>
          </p:cNvPr>
          <p:cNvSpPr>
            <a:spLocks noGrp="1"/>
          </p:cNvSpPr>
          <p:nvPr>
            <p:ph type="body" sz="quarter" idx="19" hasCustomPrompt="1"/>
          </p:nvPr>
        </p:nvSpPr>
        <p:spPr>
          <a:xfrm>
            <a:off x="381000" y="1178008"/>
            <a:ext cx="11430000" cy="393881"/>
          </a:xfrm>
        </p:spPr>
        <p:txBody>
          <a:bodyPr lIns="36000" tIns="36000" rIns="36000" bIns="36000" anchor="t">
            <a:spAutoFit/>
          </a:bodyPr>
          <a:lstStyle>
            <a:lvl1pPr marL="0" indent="0">
              <a:lnSpc>
                <a:spcPct val="85000"/>
              </a:lnSpc>
              <a:spcBef>
                <a:spcPts val="0"/>
              </a:spcBef>
              <a:spcAft>
                <a:spcPts val="300"/>
              </a:spcAft>
              <a:buNone/>
              <a:defRPr sz="2400" b="1">
                <a:solidFill>
                  <a:srgbClr val="460073"/>
                </a:solidFill>
                <a:latin typeface="Noto Sans JP"/>
                <a:ea typeface="Meiryo UI" panose="020B0604030504040204" pitchFamily="50" charset="-128"/>
              </a:defRPr>
            </a:lvl1pPr>
          </a:lstStyle>
          <a:p>
            <a:pPr lvl="0"/>
            <a:r>
              <a:rPr kumimoji="1" lang="en-US" altLang="ja-JP"/>
              <a:t>Key message</a:t>
            </a:r>
          </a:p>
        </p:txBody>
      </p:sp>
      <p:sp>
        <p:nvSpPr>
          <p:cNvPr id="13" name="テキスト プレースホルダー 12">
            <a:extLst>
              <a:ext uri="{FF2B5EF4-FFF2-40B4-BE49-F238E27FC236}">
                <a16:creationId xmlns:a16="http://schemas.microsoft.com/office/drawing/2014/main" id="{B1E5368E-C3DA-42F2-993F-CE0064C0BEDC}"/>
              </a:ext>
            </a:extLst>
          </p:cNvPr>
          <p:cNvSpPr>
            <a:spLocks noGrp="1"/>
          </p:cNvSpPr>
          <p:nvPr>
            <p:ph type="body" sz="quarter" idx="20" hasCustomPrompt="1"/>
          </p:nvPr>
        </p:nvSpPr>
        <p:spPr>
          <a:xfrm>
            <a:off x="381000" y="630238"/>
            <a:ext cx="11430000" cy="547687"/>
          </a:xfrm>
        </p:spPr>
        <p:txBody>
          <a:bodyPr anchor="b">
            <a:normAutofit/>
          </a:bodyPr>
          <a:lstStyle>
            <a:lvl1pPr marL="0" indent="0">
              <a:lnSpc>
                <a:spcPct val="85000"/>
              </a:lnSpc>
              <a:spcBef>
                <a:spcPts val="0"/>
              </a:spcBef>
              <a:spcAft>
                <a:spcPts val="300"/>
              </a:spcAft>
              <a:buNone/>
              <a:defRPr sz="3600" b="1">
                <a:solidFill>
                  <a:schemeClr val="tx1"/>
                </a:solidFill>
                <a:latin typeface="+mn-ea"/>
                <a:ea typeface="+mn-ea"/>
              </a:defRPr>
            </a:lvl1pPr>
          </a:lstStyle>
          <a:p>
            <a:pPr lvl="0"/>
            <a:r>
              <a:rPr kumimoji="1" lang="en-US" altLang="ja-JP"/>
              <a:t>Slide title</a:t>
            </a:r>
            <a:endParaRPr kumimoji="1" lang="ja-JP" altLang="en-US"/>
          </a:p>
        </p:txBody>
      </p:sp>
    </p:spTree>
    <p:extLst>
      <p:ext uri="{BB962C8B-B14F-4D97-AF65-F5344CB8AC3E}">
        <p14:creationId xmlns:p14="http://schemas.microsoft.com/office/powerpoint/2010/main" val="335143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6332D5-D983-0AC8-D189-DAE6004D56F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algn="ctr"/>
            <a:endParaRPr lang="pl-PL" sz="7998" err="1"/>
          </a:p>
        </p:txBody>
      </p:sp>
      <p:sp>
        <p:nvSpPr>
          <p:cNvPr id="3" name="Footer Placeholder 2">
            <a:extLst>
              <a:ext uri="{FF2B5EF4-FFF2-40B4-BE49-F238E27FC236}">
                <a16:creationId xmlns:a16="http://schemas.microsoft.com/office/drawing/2014/main" id="{C499D45E-A68E-2CAD-0950-574A31BB451A}"/>
              </a:ext>
            </a:extLst>
          </p:cNvPr>
          <p:cNvSpPr>
            <a:spLocks noGrp="1"/>
          </p:cNvSpPr>
          <p:nvPr>
            <p:ph type="ftr" sz="quarter" idx="10"/>
          </p:nvPr>
        </p:nvSpPr>
        <p:spPr/>
        <p:txBody>
          <a:bodyPr/>
          <a:lstStyle/>
          <a:p>
            <a:r>
              <a:rPr lang="en-US"/>
              <a:t>Copyright © 202</a:t>
            </a:r>
            <a:r>
              <a:rPr lang="pl-PL"/>
              <a:t>2</a:t>
            </a:r>
            <a:r>
              <a:rPr lang="en-US"/>
              <a:t> Accenture. All rights reserved.</a:t>
            </a:r>
          </a:p>
        </p:txBody>
      </p:sp>
      <p:sp>
        <p:nvSpPr>
          <p:cNvPr id="4" name="Slide Number Placeholder 3">
            <a:extLst>
              <a:ext uri="{FF2B5EF4-FFF2-40B4-BE49-F238E27FC236}">
                <a16:creationId xmlns:a16="http://schemas.microsoft.com/office/drawing/2014/main" id="{CE3F4599-6D1D-A29F-9BD4-BC78E4CA42AC}"/>
              </a:ext>
            </a:extLst>
          </p:cNvPr>
          <p:cNvSpPr>
            <a:spLocks noGrp="1"/>
          </p:cNvSpPr>
          <p:nvPr>
            <p:ph type="sldNum" sz="quarter" idx="11"/>
          </p:nvPr>
        </p:nvSpPr>
        <p:spPr/>
        <p:txBody>
          <a:bodyPr/>
          <a:lstStyle/>
          <a:p>
            <a:fld id="{7F8EB60C-7CC2-49F0-B2EE-C81F067DE041}" type="slidenum">
              <a:rPr lang="en-US" smtClean="0"/>
              <a:pPr/>
              <a:t>‹#›</a:t>
            </a:fld>
            <a:endParaRPr lang="en-US"/>
          </a:p>
        </p:txBody>
      </p:sp>
      <p:pic>
        <p:nvPicPr>
          <p:cNvPr id="5" name="図 2">
            <a:extLst>
              <a:ext uri="{FF2B5EF4-FFF2-40B4-BE49-F238E27FC236}">
                <a16:creationId xmlns:a16="http://schemas.microsoft.com/office/drawing/2014/main" id="{B7A72C11-2E59-8A51-BC3A-AF716AD3451A}"/>
              </a:ext>
            </a:extLst>
          </p:cNvPr>
          <p:cNvPicPr>
            <a:picLocks noChangeAspect="1"/>
          </p:cNvPicPr>
          <p:nvPr userDrawn="1"/>
        </p:nvPicPr>
        <p:blipFill>
          <a:blip r:embed="rId2"/>
          <a:stretch>
            <a:fillRect/>
          </a:stretch>
        </p:blipFill>
        <p:spPr>
          <a:xfrm>
            <a:off x="381000" y="6447098"/>
            <a:ext cx="1214908" cy="151139"/>
          </a:xfrm>
          <a:prstGeom prst="rect">
            <a:avLst/>
          </a:prstGeom>
        </p:spPr>
      </p:pic>
    </p:spTree>
    <p:extLst>
      <p:ext uri="{BB962C8B-B14F-4D97-AF65-F5344CB8AC3E}">
        <p14:creationId xmlns:p14="http://schemas.microsoft.com/office/powerpoint/2010/main" val="11859072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rame - Gre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11A382-997D-BF4D-A3EE-12756D2C0AD9}"/>
              </a:ext>
            </a:extLst>
          </p:cNvPr>
          <p:cNvSpPr/>
          <p:nvPr userDrawn="1"/>
        </p:nvSpPr>
        <p:spPr>
          <a:xfrm>
            <a:off x="179401" y="180001"/>
            <a:ext cx="11833200" cy="6131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28" bIns="91428" rtlCol="0" anchor="ctr"/>
          <a:lstStyle/>
          <a:p>
            <a:pPr algn="ctr"/>
            <a:endParaRPr lang="en-US" sz="7999" err="1"/>
          </a:p>
        </p:txBody>
      </p:sp>
      <p:sp>
        <p:nvSpPr>
          <p:cNvPr id="5" name="Footer Placeholder 3">
            <a:extLst>
              <a:ext uri="{FF2B5EF4-FFF2-40B4-BE49-F238E27FC236}">
                <a16:creationId xmlns:a16="http://schemas.microsoft.com/office/drawing/2014/main" id="{248D4AD2-E900-6546-9296-3CD94EBAF17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7" name="Slide Number Placeholder 3">
            <a:extLst>
              <a:ext uri="{FF2B5EF4-FFF2-40B4-BE49-F238E27FC236}">
                <a16:creationId xmlns:a16="http://schemas.microsoft.com/office/drawing/2014/main" id="{825515D0-3F26-3B49-8CFC-EA55B85ADFF1}"/>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56016618"/>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C28B-9EF2-4E83-9EA3-38316A10928A}"/>
              </a:ext>
            </a:extLst>
          </p:cNvPr>
          <p:cNvSpPr>
            <a:spLocks noGrp="1"/>
          </p:cNvSpPr>
          <p:nvPr>
            <p:ph type="title" hasCustomPrompt="1"/>
          </p:nvPr>
        </p:nvSpPr>
        <p:spPr/>
        <p:txBody>
          <a:bodyPr anchor="b"/>
          <a:lstStyle>
            <a:lvl1pPr>
              <a:defRPr/>
            </a:lvl1pPr>
          </a:lstStyle>
          <a:p>
            <a:r>
              <a:rPr lang="en-US"/>
              <a:t>Title goes here</a:t>
            </a:r>
            <a:endParaRPr lang="en-AU"/>
          </a:p>
        </p:txBody>
      </p:sp>
      <p:sp>
        <p:nvSpPr>
          <p:cNvPr id="5" name="Text Placeholder 236">
            <a:extLst>
              <a:ext uri="{FF2B5EF4-FFF2-40B4-BE49-F238E27FC236}">
                <a16:creationId xmlns:a16="http://schemas.microsoft.com/office/drawing/2014/main" id="{6E3BE7CF-A7FE-466A-BC17-95607281C868}"/>
              </a:ext>
            </a:extLst>
          </p:cNvPr>
          <p:cNvSpPr>
            <a:spLocks noGrp="1"/>
          </p:cNvSpPr>
          <p:nvPr>
            <p:ph type="body" sz="quarter" idx="13" hasCustomPrompt="1"/>
          </p:nvPr>
        </p:nvSpPr>
        <p:spPr>
          <a:xfrm>
            <a:off x="442913" y="1244930"/>
            <a:ext cx="8445500" cy="167643"/>
          </a:xfrm>
          <a:prstGeom prst="rect">
            <a:avLst/>
          </a:prstGeom>
        </p:spPr>
        <p:txBody>
          <a:bodyPr wrap="square" lIns="0" tIns="0" rIns="0" bIns="0">
            <a:spAutoFit/>
          </a:bodyPr>
          <a:lstStyle>
            <a:lvl1pPr>
              <a:lnSpc>
                <a:spcPct val="110000"/>
              </a:lnSpc>
              <a:defRPr sz="1100" b="0">
                <a:latin typeface="+mn-lt"/>
              </a:defRPr>
            </a:lvl1pPr>
          </a:lstStyle>
          <a:p>
            <a:pPr lvl="0"/>
            <a:r>
              <a:rPr lang="en-AU"/>
              <a:t>Subtitle here</a:t>
            </a:r>
          </a:p>
        </p:txBody>
      </p:sp>
      <p:sp>
        <p:nvSpPr>
          <p:cNvPr id="6" name="Slide Number Placeholder 4">
            <a:extLst>
              <a:ext uri="{FF2B5EF4-FFF2-40B4-BE49-F238E27FC236}">
                <a16:creationId xmlns:a16="http://schemas.microsoft.com/office/drawing/2014/main" id="{C3C0B835-99DB-4360-8266-EA23688359FE}"/>
              </a:ext>
            </a:extLst>
          </p:cNvPr>
          <p:cNvSpPr>
            <a:spLocks noGrp="1"/>
          </p:cNvSpPr>
          <p:nvPr>
            <p:ph type="sldNum" sz="quarter" idx="4"/>
          </p:nvPr>
        </p:nvSpPr>
        <p:spPr>
          <a:xfrm>
            <a:off x="11533088" y="6449910"/>
            <a:ext cx="216000" cy="140400"/>
          </a:xfrm>
          <a:prstGeom prst="rect">
            <a:avLst/>
          </a:prstGeom>
        </p:spPr>
        <p:txBody>
          <a:bodyPr vert="horz" lIns="0" tIns="0" rIns="0" bIns="0" rtlCol="0" anchor="ctr"/>
          <a:lstStyle>
            <a:lvl1pPr algn="r">
              <a:defRPr sz="900">
                <a:solidFill>
                  <a:schemeClr val="tx1">
                    <a:alpha val="70000"/>
                  </a:schemeClr>
                </a:solidFill>
                <a:latin typeface="Graphik" panose="020B0503030202060203" pitchFamily="34" charset="0"/>
              </a:defRPr>
            </a:lvl1pPr>
          </a:lstStyle>
          <a:p>
            <a:fld id="{EF2F7A32-C1EA-4F7E-B0A2-7FCB5BFE90DE}" type="slidenum">
              <a:rPr lang="en-AU" smtClean="0"/>
              <a:pPr/>
              <a:t>‹#›</a:t>
            </a:fld>
            <a:endParaRPr lang="en-AU"/>
          </a:p>
        </p:txBody>
      </p:sp>
    </p:spTree>
    <p:extLst>
      <p:ext uri="{BB962C8B-B14F-4D97-AF65-F5344CB8AC3E}">
        <p14:creationId xmlns:p14="http://schemas.microsoft.com/office/powerpoint/2010/main" val="36820281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2" name="オブジェクト 1" hidden="1"/>
          <p:cNvGraphicFramePr>
            <a:graphicFrameLocks noChangeAspect="1"/>
          </p:cNvGraphicFramePr>
          <p:nvPr userDrawn="1">
            <p:custDataLst>
              <p:tags r:id="rId1"/>
            </p:custDataLst>
            <p:extLst>
              <p:ext uri="{D42A27DB-BD31-4B8C-83A1-F6EECF244321}">
                <p14:modId xmlns:p14="http://schemas.microsoft.com/office/powerpoint/2010/main" val="394367992"/>
              </p:ext>
            </p:extLst>
          </p:nvPr>
        </p:nvGraphicFramePr>
        <p:xfrm>
          <a:off x="1959" y="1592"/>
          <a:ext cx="1953" cy="1587"/>
        </p:xfrm>
        <a:graphic>
          <a:graphicData uri="http://schemas.openxmlformats.org/presentationml/2006/ole">
            <mc:AlternateContent xmlns:mc="http://schemas.openxmlformats.org/markup-compatibility/2006">
              <mc:Choice xmlns:v="urn:schemas-microsoft-com:vml" Requires="v">
                <p:oleObj name="think-cell スライド" r:id="rId4" imgW="470" imgH="469" progId="TCLayout.ActiveDocument.1">
                  <p:embed/>
                </p:oleObj>
              </mc:Choice>
              <mc:Fallback>
                <p:oleObj name="think-cell スライド" r:id="rId4" imgW="470" imgH="469" progId="TCLayout.ActiveDocument.1">
                  <p:embed/>
                  <p:pic>
                    <p:nvPicPr>
                      <p:cNvPr id="2" name="オブジェクト 1" hidden="1"/>
                      <p:cNvPicPr/>
                      <p:nvPr/>
                    </p:nvPicPr>
                    <p:blipFill>
                      <a:blip r:embed="rId5"/>
                      <a:stretch>
                        <a:fillRect/>
                      </a:stretch>
                    </p:blipFill>
                    <p:spPr>
                      <a:xfrm>
                        <a:off x="1959" y="1592"/>
                        <a:ext cx="1953" cy="1587"/>
                      </a:xfrm>
                      <a:prstGeom prst="rect">
                        <a:avLst/>
                      </a:prstGeom>
                    </p:spPr>
                  </p:pic>
                </p:oleObj>
              </mc:Fallback>
            </mc:AlternateContent>
          </a:graphicData>
        </a:graphic>
      </p:graphicFrame>
      <p:sp>
        <p:nvSpPr>
          <p:cNvPr id="4" name="正方形/長方形 3" hidden="1">
            <a:extLst>
              <a:ext uri="{FF2B5EF4-FFF2-40B4-BE49-F238E27FC236}">
                <a16:creationId xmlns:a16="http://schemas.microsoft.com/office/drawing/2014/main" id="{7693E6DA-4144-4DF7-B227-52FF6EBBCA19}"/>
              </a:ext>
            </a:extLst>
          </p:cNvPr>
          <p:cNvSpPr/>
          <p:nvPr userDrawn="1">
            <p:custDataLst>
              <p:tags r:id="rId2"/>
            </p:custDataLst>
          </p:nvPr>
        </p:nvSpPr>
        <p:spPr bwMode="gray">
          <a:xfrm>
            <a:off x="0" y="0"/>
            <a:ext cx="158750" cy="158750"/>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ctr" defTabSz="914400" eaLnBrk="1" latinLnBrk="0" hangingPunct="1">
              <a:lnSpc>
                <a:spcPct val="100000"/>
              </a:lnSpc>
              <a:spcBef>
                <a:spcPts val="0"/>
              </a:spcBef>
              <a:spcAft>
                <a:spcPts val="300"/>
              </a:spcAft>
              <a:buClrTx/>
              <a:buSzTx/>
              <a:buFontTx/>
              <a:buNone/>
              <a:tabLst/>
            </a:pPr>
            <a:endParaRPr kumimoji="1" lang="ja-JP" altLang="en-US" sz="3200" b="1" i="0" kern="0" baseline="0">
              <a:solidFill>
                <a:sysClr val="windowText" lastClr="000000"/>
              </a:solidFill>
              <a:latin typeface="Meiryo UI" panose="020B0604030504040204" pitchFamily="50" charset="-128"/>
              <a:ea typeface="Meiryo UI" panose="020B0604030504040204" pitchFamily="50" charset="-128"/>
              <a:cs typeface="+mj-cs"/>
              <a:sym typeface="Meiryo UI" panose="020B0604030504040204" pitchFamily="50" charset="-128"/>
            </a:endParaRPr>
          </a:p>
        </p:txBody>
      </p:sp>
      <p:sp>
        <p:nvSpPr>
          <p:cNvPr id="10" name="Title 1"/>
          <p:cNvSpPr>
            <a:spLocks noGrp="1"/>
          </p:cNvSpPr>
          <p:nvPr>
            <p:ph type="title"/>
          </p:nvPr>
        </p:nvSpPr>
        <p:spPr>
          <a:xfrm>
            <a:off x="479425" y="476672"/>
            <a:ext cx="11233150" cy="420752"/>
          </a:xfrm>
          <a:prstGeom prst="rect">
            <a:avLst/>
          </a:prstGeom>
        </p:spPr>
        <p:txBody>
          <a:bodyPr/>
          <a:lstStyle>
            <a:lvl1pPr>
              <a:defRPr>
                <a:latin typeface="Meiryo UI" panose="020B0604030504040204" pitchFamily="50" charset="-128"/>
                <a:ea typeface="Meiryo UI" panose="020B0604030504040204" pitchFamily="50" charset="-128"/>
              </a:defRPr>
            </a:lvl1pPr>
          </a:lstStyle>
          <a:p>
            <a:r>
              <a:rPr lang="ja-JP" altLang="en-US"/>
              <a:t>マスター タイトルの書式設定</a:t>
            </a:r>
            <a:endParaRPr lang="en-GB"/>
          </a:p>
        </p:txBody>
      </p:sp>
      <p:sp>
        <p:nvSpPr>
          <p:cNvPr id="11" name="Text Placeholder 10"/>
          <p:cNvSpPr>
            <a:spLocks noGrp="1"/>
          </p:cNvSpPr>
          <p:nvPr>
            <p:ph type="body" idx="12" hasCustomPrompt="1"/>
          </p:nvPr>
        </p:nvSpPr>
        <p:spPr>
          <a:xfrm>
            <a:off x="479425" y="944952"/>
            <a:ext cx="11233150" cy="307777"/>
          </a:xfrm>
          <a:prstGeom prst="rect">
            <a:avLst/>
          </a:prstGeom>
        </p:spPr>
        <p:txBody>
          <a:bodyPr wrap="square">
            <a:spAutoFit/>
          </a:bodyPr>
          <a:lstStyle>
            <a:lvl1pPr marL="0" marR="0" indent="0" algn="l" defTabSz="1219164" rtl="0" eaLnBrk="1" fontAlgn="base" latinLnBrk="0" hangingPunct="1">
              <a:lnSpc>
                <a:spcPct val="100000"/>
              </a:lnSpc>
              <a:spcBef>
                <a:spcPts val="400"/>
              </a:spcBef>
              <a:spcAft>
                <a:spcPts val="400"/>
              </a:spcAft>
              <a:buClrTx/>
              <a:buSzTx/>
              <a:buFont typeface="Arial" charset="0"/>
              <a:buNone/>
              <a:tabLst/>
              <a:defRPr sz="2000">
                <a:latin typeface="Meiryo UI" panose="020B0604030504040204" pitchFamily="50" charset="-128"/>
                <a:ea typeface="Meiryo UI" panose="020B0604030504040204" pitchFamily="50" charset="-128"/>
              </a:defRPr>
            </a:lvl1pPr>
            <a:lvl2pPr>
              <a:defRPr sz="2667">
                <a:latin typeface="Meiryo UI" panose="020B0604030504040204" pitchFamily="50" charset="-128"/>
                <a:ea typeface="Meiryo UI" panose="020B0604030504040204" pitchFamily="50" charset="-128"/>
              </a:defRPr>
            </a:lvl2pPr>
            <a:lvl3pPr>
              <a:defRPr sz="2401">
                <a:latin typeface="Meiryo UI" panose="020B0604030504040204" pitchFamily="50" charset="-128"/>
                <a:ea typeface="Meiryo UI" panose="020B0604030504040204" pitchFamily="50" charset="-128"/>
              </a:defRPr>
            </a:lvl3pPr>
            <a:lvl4pPr>
              <a:defRPr sz="2133">
                <a:latin typeface="Meiryo UI" panose="020B0604030504040204" pitchFamily="50" charset="-128"/>
                <a:ea typeface="Meiryo UI" panose="020B0604030504040204" pitchFamily="50" charset="-128"/>
              </a:defRPr>
            </a:lvl4pPr>
            <a:lvl5pPr>
              <a:defRPr sz="2133">
                <a:latin typeface="Meiryo UI" panose="020B0604030504040204" pitchFamily="50" charset="-128"/>
                <a:ea typeface="Meiryo UI" panose="020B0604030504040204" pitchFamily="50" charset="-128"/>
              </a:defRPr>
            </a:lvl5pPr>
          </a:lstStyle>
          <a:p>
            <a:pPr lvl="0"/>
            <a:r>
              <a:rPr lang="ja-JP" altLang="en-US"/>
              <a:t>マスター テキストの書式設定</a:t>
            </a:r>
          </a:p>
        </p:txBody>
      </p:sp>
      <p:sp>
        <p:nvSpPr>
          <p:cNvPr id="22" name="テキスト プレースホルダー 21"/>
          <p:cNvSpPr>
            <a:spLocks noGrp="1"/>
          </p:cNvSpPr>
          <p:nvPr userDrawn="1">
            <p:ph type="body" sz="quarter" idx="13"/>
          </p:nvPr>
        </p:nvSpPr>
        <p:spPr>
          <a:xfrm>
            <a:off x="479425" y="99329"/>
            <a:ext cx="11233150" cy="329816"/>
          </a:xfrm>
        </p:spPr>
        <p:txBody>
          <a:bodyPr anchor="b"/>
          <a:lstStyle>
            <a:lvl1pPr>
              <a:defRPr sz="2400" b="1">
                <a:solidFill>
                  <a:srgbClr val="637DBC"/>
                </a:solidFill>
                <a:latin typeface="Meiryo UI" panose="020B0604030504040204" pitchFamily="50" charset="-128"/>
                <a:ea typeface="Meiryo UI" panose="020B0604030504040204" pitchFamily="50" charset="-128"/>
              </a:defRPr>
            </a:lvl1pPr>
            <a:lvl2pPr>
              <a:defRPr sz="1969" b="1">
                <a:latin typeface="Meiryo UI" panose="020B0604030504040204" pitchFamily="50" charset="-128"/>
                <a:ea typeface="Meiryo UI" panose="020B0604030504040204" pitchFamily="50" charset="-128"/>
              </a:defRPr>
            </a:lvl2pPr>
            <a:lvl3pPr>
              <a:defRPr sz="1969" b="1">
                <a:latin typeface="Meiryo UI" panose="020B0604030504040204" pitchFamily="50" charset="-128"/>
                <a:ea typeface="Meiryo UI" panose="020B0604030504040204" pitchFamily="50" charset="-128"/>
              </a:defRPr>
            </a:lvl3pPr>
            <a:lvl4pPr>
              <a:defRPr sz="1969" b="1">
                <a:latin typeface="Meiryo UI" panose="020B0604030504040204" pitchFamily="50" charset="-128"/>
                <a:ea typeface="Meiryo UI" panose="020B0604030504040204" pitchFamily="50" charset="-128"/>
              </a:defRPr>
            </a:lvl4pPr>
            <a:lvl5pPr>
              <a:defRPr sz="1969" b="1">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p:txBody>
      </p:sp>
    </p:spTree>
    <p:extLst>
      <p:ext uri="{BB962C8B-B14F-4D97-AF65-F5344CB8AC3E}">
        <p14:creationId xmlns:p14="http://schemas.microsoft.com/office/powerpoint/2010/main" val="1489433345"/>
      </p:ext>
    </p:extLst>
  </p:cSld>
  <p:clrMapOvr>
    <a:masterClrMapping/>
  </p:clrMapOvr>
  <p:hf hdr="0" dt="0"/>
  <p:extLst>
    <p:ext uri="{DCECCB84-F9BA-43D5-87BE-67443E8EF086}">
      <p15:sldGuideLst xmlns:p15="http://schemas.microsoft.com/office/powerpoint/2012/main">
        <p15:guide id="1" pos="3840">
          <p15:clr>
            <a:srgbClr val="FBAE40"/>
          </p15:clr>
        </p15:guide>
        <p15:guide id="2" pos="302">
          <p15:clr>
            <a:srgbClr val="FBAE40"/>
          </p15:clr>
        </p15:guide>
        <p15:guide id="3" pos="7378">
          <p15:clr>
            <a:srgbClr val="FBAE40"/>
          </p15:clr>
        </p15:guide>
        <p15:guide id="4" orient="horz" pos="1026">
          <p15:clr>
            <a:srgbClr val="FBAE40"/>
          </p15:clr>
        </p15:guide>
        <p15:guide id="5" orient="horz" pos="411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ontent slide 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39A2-2F4E-4DBC-B29B-827269109EEA}"/>
              </a:ext>
            </a:extLst>
          </p:cNvPr>
          <p:cNvSpPr>
            <a:spLocks noGrp="1"/>
          </p:cNvSpPr>
          <p:nvPr>
            <p:ph type="title" hasCustomPrompt="1"/>
          </p:nvPr>
        </p:nvSpPr>
        <p:spPr>
          <a:xfrm>
            <a:off x="198570" y="128919"/>
            <a:ext cx="11701824" cy="473516"/>
          </a:xfrm>
        </p:spPr>
        <p:txBody>
          <a:bodyPr/>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noProof="0"/>
              <a:t>Headline here</a:t>
            </a:r>
          </a:p>
        </p:txBody>
      </p:sp>
      <p:sp>
        <p:nvSpPr>
          <p:cNvPr id="8" name="Text Placeholder 13">
            <a:extLst>
              <a:ext uri="{FF2B5EF4-FFF2-40B4-BE49-F238E27FC236}">
                <a16:creationId xmlns:a16="http://schemas.microsoft.com/office/drawing/2014/main" id="{5EA42CFE-A4C1-4E67-84C6-D599BA8647C6}"/>
              </a:ext>
            </a:extLst>
          </p:cNvPr>
          <p:cNvSpPr>
            <a:spLocks noGrp="1"/>
          </p:cNvSpPr>
          <p:nvPr>
            <p:ph type="body" sz="quarter" idx="13" hasCustomPrompt="1"/>
          </p:nvPr>
        </p:nvSpPr>
        <p:spPr>
          <a:xfrm>
            <a:off x="209483" y="653973"/>
            <a:ext cx="11689452" cy="285846"/>
          </a:xfrm>
          <a:prstGeom prst="rect">
            <a:avLst/>
          </a:prstGeom>
        </p:spPr>
        <p:txBody>
          <a:bodyPr lIns="0" tIns="0" rIns="0" bIns="0" anchor="t"/>
          <a:lstStyle>
            <a:lvl1pPr>
              <a:defRPr lang="pl-PL" sz="1800" b="0" kern="1200" dirty="0">
                <a:solidFill>
                  <a:schemeClr val="tx1"/>
                </a:solidFill>
                <a:latin typeface="+mn-lt"/>
                <a:ea typeface="+mn-ea"/>
                <a:cs typeface="+mn-cs"/>
              </a:defRPr>
            </a:lvl1pPr>
            <a:lvl2pPr>
              <a:defRPr>
                <a:solidFill>
                  <a:schemeClr val="tx1">
                    <a:lumMod val="75000"/>
                    <a:lumOff val="25000"/>
                  </a:schemeClr>
                </a:solidFill>
                <a:latin typeface="Meiryo UI" panose="020B0604030504040204" pitchFamily="50" charset="-128"/>
                <a:ea typeface="Meiryo UI" panose="020B0604030504040204" pitchFamily="50" charset="-128"/>
              </a:defRPr>
            </a:lvl2pPr>
          </a:lstStyle>
          <a:p>
            <a:pPr lvl="1"/>
            <a:r>
              <a:rPr lang="en-US" noProof="0"/>
              <a:t>Subline here</a:t>
            </a:r>
          </a:p>
        </p:txBody>
      </p:sp>
      <p:pic>
        <p:nvPicPr>
          <p:cNvPr id="7" name="Picture 6">
            <a:extLst>
              <a:ext uri="{FF2B5EF4-FFF2-40B4-BE49-F238E27FC236}">
                <a16:creationId xmlns:a16="http://schemas.microsoft.com/office/drawing/2014/main" id="{5D4CED20-903E-4FA2-874A-7A0FB81D916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46786" y="0"/>
            <a:ext cx="145214" cy="6858000"/>
          </a:xfrm>
          <a:prstGeom prst="rect">
            <a:avLst/>
          </a:prstGeom>
        </p:spPr>
      </p:pic>
      <p:sp>
        <p:nvSpPr>
          <p:cNvPr id="14" name="Slide Number">
            <a:extLst>
              <a:ext uri="{FF2B5EF4-FFF2-40B4-BE49-F238E27FC236}">
                <a16:creationId xmlns:a16="http://schemas.microsoft.com/office/drawing/2014/main" id="{3B9F8661-DD48-4AEF-BF3D-52A584EC301D}"/>
              </a:ext>
            </a:extLst>
          </p:cNvPr>
          <p:cNvSpPr txBox="1">
            <a:spLocks/>
          </p:cNvSpPr>
          <p:nvPr userDrawn="1"/>
        </p:nvSpPr>
        <p:spPr>
          <a:xfrm>
            <a:off x="11790851" y="6699845"/>
            <a:ext cx="247262" cy="132523"/>
          </a:xfrm>
          <a:prstGeom prst="rect">
            <a:avLst/>
          </a:prstGeom>
        </p:spPr>
        <p:txBody>
          <a:bodyPr lIns="71983" tIns="0" rIns="0" bIns="0"/>
          <a:lstStyle>
            <a:defPPr>
              <a:defRPr lang="en-US"/>
            </a:defPPr>
            <a:lvl1pPr algn="r" rtl="0" fontAlgn="base">
              <a:spcBef>
                <a:spcPct val="0"/>
              </a:spcBef>
              <a:spcAft>
                <a:spcPct val="0"/>
              </a:spcAft>
              <a:defRPr sz="800" kern="1200">
                <a:solidFill>
                  <a:schemeClr val="tx1"/>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fld id="{86CB4B4D-7CA3-9044-876B-883B54F8677D}" type="slidenum">
              <a:rPr lang="en-US" sz="800" smtClean="0"/>
              <a:pPr/>
              <a:t>‹#›</a:t>
            </a:fld>
            <a:endParaRPr lang="en-US" sz="800"/>
          </a:p>
        </p:txBody>
      </p:sp>
      <p:sp>
        <p:nvSpPr>
          <p:cNvPr id="15" name="Footer Placeholder 2">
            <a:extLst>
              <a:ext uri="{FF2B5EF4-FFF2-40B4-BE49-F238E27FC236}">
                <a16:creationId xmlns:a16="http://schemas.microsoft.com/office/drawing/2014/main" id="{D5A0F2A0-F01B-44E6-A9FD-694E83820834}"/>
              </a:ext>
            </a:extLst>
          </p:cNvPr>
          <p:cNvSpPr txBox="1">
            <a:spLocks/>
          </p:cNvSpPr>
          <p:nvPr userDrawn="1"/>
        </p:nvSpPr>
        <p:spPr>
          <a:xfrm>
            <a:off x="8602052" y="6699845"/>
            <a:ext cx="3175200" cy="132523"/>
          </a:xfrm>
          <a:prstGeom prst="rect">
            <a:avLst/>
          </a:prstGeom>
        </p:spPr>
        <p:txBody>
          <a:bodyPr lIns="0" tIns="0" rIns="0" bIns="0"/>
          <a:lstStyle>
            <a:defPPr>
              <a:defRPr lang="en-US"/>
            </a:defPPr>
            <a:lvl1pPr algn="r" rtl="0" fontAlgn="base">
              <a:spcBef>
                <a:spcPct val="0"/>
              </a:spcBef>
              <a:spcAft>
                <a:spcPct val="0"/>
              </a:spcAft>
              <a:defRPr sz="800" kern="1200">
                <a:solidFill>
                  <a:schemeClr val="tx1">
                    <a:alpha val="40000"/>
                  </a:schemeClr>
                </a:solidFill>
                <a:latin typeface="+mn-lt"/>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US" sz="800"/>
              <a:t>Copyright © 2025 Accenture. All rights reserved.</a:t>
            </a:r>
          </a:p>
        </p:txBody>
      </p:sp>
    </p:spTree>
    <p:extLst>
      <p:ext uri="{BB962C8B-B14F-4D97-AF65-F5344CB8AC3E}">
        <p14:creationId xmlns:p14="http://schemas.microsoft.com/office/powerpoint/2010/main" val="113946318"/>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タイトルと内容">
    <p:spTree>
      <p:nvGrpSpPr>
        <p:cNvPr id="1" name=""/>
        <p:cNvGrpSpPr/>
        <p:nvPr/>
      </p:nvGrpSpPr>
      <p:grpSpPr>
        <a:xfrm>
          <a:off x="0" y="0"/>
          <a:ext cx="0" cy="0"/>
          <a:chOff x="0" y="0"/>
          <a:chExt cx="0" cy="0"/>
        </a:xfrm>
      </p:grpSpPr>
      <p:graphicFrame>
        <p:nvGraphicFramePr>
          <p:cNvPr id="6" name="オブジェクト 5" hidden="1">
            <a:extLst>
              <a:ext uri="{FF2B5EF4-FFF2-40B4-BE49-F238E27FC236}">
                <a16:creationId xmlns:a16="http://schemas.microsoft.com/office/drawing/2014/main" id="{3E5E9B6B-AA60-4608-A5C1-BB0EE61E74F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416" imgH="416" progId="TCLayout.ActiveDocument.1">
                  <p:embed/>
                </p:oleObj>
              </mc:Choice>
              <mc:Fallback>
                <p:oleObj name="think-cell スライド" r:id="rId4" imgW="416" imgH="416" progId="TCLayout.ActiveDocument.1">
                  <p:embed/>
                  <p:pic>
                    <p:nvPicPr>
                      <p:cNvPr id="6" name="オブジェクト 5" hidden="1">
                        <a:extLst>
                          <a:ext uri="{FF2B5EF4-FFF2-40B4-BE49-F238E27FC236}">
                            <a16:creationId xmlns:a16="http://schemas.microsoft.com/office/drawing/2014/main" id="{3E5E9B6B-AA60-4608-A5C1-BB0EE61E74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正方形/長方形 4" hidden="1">
            <a:extLst>
              <a:ext uri="{FF2B5EF4-FFF2-40B4-BE49-F238E27FC236}">
                <a16:creationId xmlns:a16="http://schemas.microsoft.com/office/drawing/2014/main" id="{B5AF7DD8-D5EF-4E0A-9744-D626B618210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kumimoji="1" lang="en-GB" altLang="ja-JP" sz="3600" b="1" i="0" baseline="0">
              <a:latin typeface="Calibri" panose="020F0502020204030204" pitchFamily="34" charset="0"/>
              <a:ea typeface="+mj-ea"/>
              <a:cs typeface="+mj-cs"/>
              <a:sym typeface="Calibri" panose="020F0502020204030204" pitchFamily="34" charset="0"/>
            </a:endParaRPr>
          </a:p>
        </p:txBody>
      </p:sp>
      <p:sp>
        <p:nvSpPr>
          <p:cNvPr id="3" name="テキスト プレースホルダー 2">
            <a:extLst>
              <a:ext uri="{FF2B5EF4-FFF2-40B4-BE49-F238E27FC236}">
                <a16:creationId xmlns:a16="http://schemas.microsoft.com/office/drawing/2014/main" id="{D9FDD891-084E-47B4-957A-31B90A6F558D}"/>
              </a:ext>
            </a:extLst>
          </p:cNvPr>
          <p:cNvSpPr>
            <a:spLocks noGrp="1"/>
          </p:cNvSpPr>
          <p:nvPr>
            <p:ph type="body" sz="quarter" idx="18" hasCustomPrompt="1"/>
          </p:nvPr>
        </p:nvSpPr>
        <p:spPr>
          <a:xfrm>
            <a:off x="381000" y="236357"/>
            <a:ext cx="11430000" cy="393881"/>
          </a:xfrm>
        </p:spPr>
        <p:txBody>
          <a:bodyPr lIns="36000" tIns="36000" rIns="36000" bIns="36000" anchor="b">
            <a:spAutoFit/>
          </a:bodyPr>
          <a:lstStyle>
            <a:lvl1pPr marL="0" indent="0">
              <a:lnSpc>
                <a:spcPct val="85000"/>
              </a:lnSpc>
              <a:spcBef>
                <a:spcPts val="0"/>
              </a:spcBef>
              <a:spcAft>
                <a:spcPts val="300"/>
              </a:spcAft>
              <a:buNone/>
              <a:defRPr sz="2400" b="1">
                <a:solidFill>
                  <a:schemeClr val="tx1"/>
                </a:solidFill>
                <a:latin typeface="+mn-ea"/>
                <a:ea typeface="+mn-ea"/>
              </a:defRPr>
            </a:lvl1pPr>
          </a:lstStyle>
          <a:p>
            <a:pPr lvl="0"/>
            <a:r>
              <a:rPr kumimoji="1" lang="en-US" altLang="ja-JP"/>
              <a:t>Section title</a:t>
            </a:r>
            <a:endParaRPr kumimoji="1" lang="ja-JP" altLang="en-US"/>
          </a:p>
        </p:txBody>
      </p:sp>
      <p:sp>
        <p:nvSpPr>
          <p:cNvPr id="12" name="テキスト プレースホルダー 2">
            <a:extLst>
              <a:ext uri="{FF2B5EF4-FFF2-40B4-BE49-F238E27FC236}">
                <a16:creationId xmlns:a16="http://schemas.microsoft.com/office/drawing/2014/main" id="{08266763-245F-427C-B2D0-E17A3F03696C}"/>
              </a:ext>
            </a:extLst>
          </p:cNvPr>
          <p:cNvSpPr>
            <a:spLocks noGrp="1"/>
          </p:cNvSpPr>
          <p:nvPr>
            <p:ph type="body" sz="quarter" idx="19" hasCustomPrompt="1"/>
          </p:nvPr>
        </p:nvSpPr>
        <p:spPr>
          <a:xfrm>
            <a:off x="381000" y="1178008"/>
            <a:ext cx="11430000" cy="393881"/>
          </a:xfrm>
        </p:spPr>
        <p:txBody>
          <a:bodyPr lIns="36000" tIns="36000" rIns="36000" bIns="36000" anchor="t">
            <a:spAutoFit/>
          </a:bodyPr>
          <a:lstStyle>
            <a:lvl1pPr marL="0" indent="0">
              <a:lnSpc>
                <a:spcPct val="85000"/>
              </a:lnSpc>
              <a:spcBef>
                <a:spcPts val="0"/>
              </a:spcBef>
              <a:spcAft>
                <a:spcPts val="300"/>
              </a:spcAft>
              <a:buNone/>
              <a:defRPr sz="2400" b="1">
                <a:solidFill>
                  <a:srgbClr val="460073"/>
                </a:solidFill>
                <a:latin typeface="Noto Sans JP"/>
                <a:ea typeface="Meiryo UI" panose="020B0604030504040204" pitchFamily="50" charset="-128"/>
              </a:defRPr>
            </a:lvl1pPr>
          </a:lstStyle>
          <a:p>
            <a:pPr lvl="0"/>
            <a:r>
              <a:rPr kumimoji="1" lang="en-US" altLang="ja-JP"/>
              <a:t>Key message</a:t>
            </a:r>
          </a:p>
        </p:txBody>
      </p:sp>
      <p:sp>
        <p:nvSpPr>
          <p:cNvPr id="13" name="テキスト プレースホルダー 12">
            <a:extLst>
              <a:ext uri="{FF2B5EF4-FFF2-40B4-BE49-F238E27FC236}">
                <a16:creationId xmlns:a16="http://schemas.microsoft.com/office/drawing/2014/main" id="{B1E5368E-C3DA-42F2-993F-CE0064C0BEDC}"/>
              </a:ext>
            </a:extLst>
          </p:cNvPr>
          <p:cNvSpPr>
            <a:spLocks noGrp="1"/>
          </p:cNvSpPr>
          <p:nvPr>
            <p:ph type="body" sz="quarter" idx="20" hasCustomPrompt="1"/>
          </p:nvPr>
        </p:nvSpPr>
        <p:spPr>
          <a:xfrm>
            <a:off x="381000" y="630238"/>
            <a:ext cx="11430000" cy="547687"/>
          </a:xfrm>
        </p:spPr>
        <p:txBody>
          <a:bodyPr anchor="b">
            <a:normAutofit/>
          </a:bodyPr>
          <a:lstStyle>
            <a:lvl1pPr marL="0" indent="0">
              <a:lnSpc>
                <a:spcPct val="85000"/>
              </a:lnSpc>
              <a:spcBef>
                <a:spcPts val="0"/>
              </a:spcBef>
              <a:spcAft>
                <a:spcPts val="300"/>
              </a:spcAft>
              <a:buNone/>
              <a:defRPr sz="3600" b="1">
                <a:solidFill>
                  <a:schemeClr val="tx1"/>
                </a:solidFill>
                <a:latin typeface="+mn-ea"/>
                <a:ea typeface="+mn-ea"/>
              </a:defRPr>
            </a:lvl1pPr>
          </a:lstStyle>
          <a:p>
            <a:pPr lvl="0"/>
            <a:r>
              <a:rPr kumimoji="1" lang="en-US" altLang="ja-JP"/>
              <a:t>Slide title</a:t>
            </a:r>
            <a:endParaRPr kumimoji="1" lang="ja-JP" altLang="en-US"/>
          </a:p>
        </p:txBody>
      </p:sp>
    </p:spTree>
    <p:extLst>
      <p:ext uri="{BB962C8B-B14F-4D97-AF65-F5344CB8AC3E}">
        <p14:creationId xmlns:p14="http://schemas.microsoft.com/office/powerpoint/2010/main" val="999111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alutation-GTS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5" y="2318274"/>
            <a:ext cx="7040753" cy="2221455"/>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p:nvSpPr>
        <p:spPr>
          <a:xfrm>
            <a:off x="0" y="-257907"/>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sz="800" noProof="0"/>
              <a:t>Format Background… &gt; Picture or texture fill &gt; Set to one of the dark or mid gradient options</a:t>
            </a:r>
            <a:endParaRPr lang="en-US" sz="800"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p:nvSpPr>
        <p:spPr bwMode="black">
          <a:xfrm>
            <a:off x="5779386" y="914400"/>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8" name="Acc_StratConst_Logo_WH" descr="Accenture Strategy &amp; Consulting wordmark in white">
            <a:extLst>
              <a:ext uri="{FF2B5EF4-FFF2-40B4-BE49-F238E27FC236}">
                <a16:creationId xmlns:a16="http://schemas.microsoft.com/office/drawing/2014/main" id="{2AE15326-5636-4137-BE06-CB0FE32A928C}"/>
              </a:ext>
            </a:extLst>
          </p:cNvPr>
          <p:cNvSpPr>
            <a:spLocks noChangeAspect="1" noEditPoints="1"/>
          </p:cNvSpPr>
          <p:nvPr/>
        </p:nvSpPr>
        <p:spPr bwMode="auto">
          <a:xfrm>
            <a:off x="3933444" y="5934935"/>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35719160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8">
          <p15:clr>
            <a:srgbClr val="C35EA4"/>
          </p15:clr>
        </p15:guide>
        <p15:guide id="2" pos="3840">
          <p15:clr>
            <a:srgbClr val="C35EA4"/>
          </p15:clr>
        </p15:guide>
        <p15:guide id="3" orient="horz" pos="3880">
          <p15:clr>
            <a:srgbClr val="C35EA4"/>
          </p15:clr>
        </p15:guide>
        <p15:guide id="4" orient="horz" pos="2162">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alutation-Logo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5" y="2318274"/>
            <a:ext cx="7040753" cy="2221455"/>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p:nvSpPr>
        <p:spPr>
          <a:xfrm>
            <a:off x="0" y="-257907"/>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sz="800" noProof="0"/>
              <a:t>Format Background… &gt; Picture or texture fill &gt; Set to one of the dark or mid gradient options</a:t>
            </a:r>
            <a:endParaRPr lang="en-US" sz="800"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p:nvGrpSpPr>
        <p:grpSpPr bwMode="black">
          <a:xfrm>
            <a:off x="5154167" y="1005842"/>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 name="Freeform 6">
              <a:extLst>
                <a:ext uri="{FF2B5EF4-FFF2-40B4-BE49-F238E27FC236}">
                  <a16:creationId xmlns:a16="http://schemas.microsoft.com/office/drawing/2014/main" id="{8B5D8E88-5919-40A0-A4A4-2E6587AD6874}"/>
                </a:ext>
              </a:extLst>
            </p:cNvPr>
            <p:cNvSpPr>
              <a:spLocks noEditPoints="1"/>
            </p:cNvSpPr>
            <p:nvPr/>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9" name="Acc_StratConst_Logo_WH" descr="Accenture Strategy &amp; Consulting wordmark in white">
            <a:extLst>
              <a:ext uri="{FF2B5EF4-FFF2-40B4-BE49-F238E27FC236}">
                <a16:creationId xmlns:a16="http://schemas.microsoft.com/office/drawing/2014/main" id="{D8596BC6-5FDA-4ACA-AE9F-A140F19D1575}"/>
              </a:ext>
            </a:extLst>
          </p:cNvPr>
          <p:cNvSpPr>
            <a:spLocks noChangeAspect="1" noEditPoints="1"/>
          </p:cNvSpPr>
          <p:nvPr/>
        </p:nvSpPr>
        <p:spPr bwMode="auto">
          <a:xfrm>
            <a:off x="3933444" y="5934935"/>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7780549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0">
          <p15:clr>
            <a:srgbClr val="C35EA4"/>
          </p15:clr>
        </p15:guide>
        <p15:guide id="2" pos="3840">
          <p15:clr>
            <a:srgbClr val="C35EA4"/>
          </p15:clr>
        </p15:guide>
        <p15:guide id="3" orient="horz" pos="2160">
          <p15:clr>
            <a:srgbClr val="C35EA4"/>
          </p15:clr>
        </p15:guide>
        <p15:guide id="4" orient="horz" pos="947">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alutation-GTS Keylin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1001" y="2318274"/>
            <a:ext cx="7040753" cy="2221455"/>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594">
              <a:spcAft>
                <a:spcPts val="1200"/>
              </a:spcAft>
            </a:pPr>
            <a:endParaRPr lang="en-US" sz="1400" noProof="0"/>
          </a:p>
        </p:txBody>
      </p:sp>
    </p:spTree>
    <p:extLst>
      <p:ext uri="{BB962C8B-B14F-4D97-AF65-F5344CB8AC3E}">
        <p14:creationId xmlns:p14="http://schemas.microsoft.com/office/powerpoint/2010/main" val="1276788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alutation-GTS left-image bkgn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1001" y="2318274"/>
            <a:ext cx="7040753" cy="2221455"/>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594">
              <a:spcAft>
                <a:spcPts val="1200"/>
              </a:spcAft>
            </a:pPr>
            <a:endParaRPr lang="en-US" sz="1400" noProof="0"/>
          </a:p>
        </p:txBody>
      </p:sp>
      <p:sp>
        <p:nvSpPr>
          <p:cNvPr id="8" name="GTS_WH" descr="Accenture Greater Than symbol in white">
            <a:extLst>
              <a:ext uri="{FF2B5EF4-FFF2-40B4-BE49-F238E27FC236}">
                <a16:creationId xmlns:a16="http://schemas.microsoft.com/office/drawing/2014/main" id="{E96B644F-A9C2-401B-8562-DC3B10FB5CFA}"/>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0" name="Acc_StratConst_Logo_WH" descr="Accenture Strategy &amp; Consulting wordmark in white">
            <a:extLst>
              <a:ext uri="{FF2B5EF4-FFF2-40B4-BE49-F238E27FC236}">
                <a16:creationId xmlns:a16="http://schemas.microsoft.com/office/drawing/2014/main" id="{78B13549-86BB-4142-BE23-282BF29D443A}"/>
              </a:ext>
            </a:extLst>
          </p:cNvPr>
          <p:cNvSpPr>
            <a:spLocks noChangeAspect="1" noEditPoints="1"/>
          </p:cNvSpPr>
          <p:nvPr/>
        </p:nvSpPr>
        <p:spPr bwMode="auto">
          <a:xfrm>
            <a:off x="380999"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1236409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Black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4"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4" y="4000500"/>
            <a:ext cx="6884561" cy="1092845"/>
          </a:xfrm>
        </p:spPr>
        <p:txBody>
          <a:bodyPr/>
          <a:lstStyle>
            <a:lvl1pPr marL="0" indent="0" algn="l">
              <a:lnSpc>
                <a:spcPct val="90000"/>
              </a:lnSpc>
              <a:spcAft>
                <a:spcPts val="0"/>
              </a:spcAft>
              <a:buNone/>
              <a:defRPr sz="2400" b="0" i="0" spc="0">
                <a:solidFill>
                  <a:srgbClr val="E6DCFF"/>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4" y="5107309"/>
            <a:ext cx="4114799"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accent6"/>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4" y="5352585"/>
            <a:ext cx="4114799" cy="959315"/>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p:nvGrpSpPr>
        <p:grpSpPr bwMode="black">
          <a:xfrm>
            <a:off x="9926899" y="38100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 name="Freeform 6">
              <a:extLst>
                <a:ext uri="{FF2B5EF4-FFF2-40B4-BE49-F238E27FC236}">
                  <a16:creationId xmlns:a16="http://schemas.microsoft.com/office/drawing/2014/main" id="{15FBA828-A6EE-4CDC-A2F1-52C5DC0E3C3F}"/>
                </a:ext>
              </a:extLst>
            </p:cNvPr>
            <p:cNvSpPr>
              <a:spLocks noEditPoints="1"/>
            </p:cNvSpPr>
            <p:nvPr/>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15" name="Acc_StratConst_Logo_WH" descr="Accenture Strategy &amp; Consulting wordmark in white">
            <a:extLst>
              <a:ext uri="{FF2B5EF4-FFF2-40B4-BE49-F238E27FC236}">
                <a16:creationId xmlns:a16="http://schemas.microsoft.com/office/drawing/2014/main" id="{8B849AF3-1034-487E-B3B2-0D43FD33F5E2}"/>
              </a:ext>
            </a:extLst>
          </p:cNvPr>
          <p:cNvSpPr>
            <a:spLocks noChangeAspect="1" noEditPoints="1"/>
          </p:cNvSpPr>
          <p:nvPr/>
        </p:nvSpPr>
        <p:spPr bwMode="auto">
          <a:xfrm>
            <a:off x="7485451"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27726781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Black2+Imag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1"/>
            <a:ext cx="4301168" cy="1092845"/>
          </a:xfrm>
        </p:spPr>
        <p:txBody>
          <a:bodyPr/>
          <a:lstStyle>
            <a:lvl1pPr marL="0" indent="0" algn="l">
              <a:lnSpc>
                <a:spcPct val="90000"/>
              </a:lnSpc>
              <a:spcAft>
                <a:spcPts val="0"/>
              </a:spcAft>
              <a:buNone/>
              <a:defRPr sz="2400" b="0" i="0" spc="0">
                <a:solidFill>
                  <a:schemeClr val="tx1"/>
                </a:solidFill>
                <a:latin typeface="Palatino Linotype" panose="02040502050505030304" pitchFamily="18"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2" y="4670854"/>
            <a:ext cx="3253153" cy="530687"/>
          </a:xfrm>
        </p:spPr>
        <p:txBody>
          <a:bodyPr/>
          <a:lstStyle>
            <a:lvl1pPr marL="0" indent="0" algn="l" defTabSz="914377" rtl="0" eaLnBrk="1" latinLnBrk="0" hangingPunct="1">
              <a:spcAft>
                <a:spcPts val="0"/>
              </a:spcAft>
              <a:buNone/>
              <a:defRPr lang="en-US" sz="1400" b="0" kern="1200" dirty="0" smtClean="0">
                <a:solidFill>
                  <a:schemeClr val="tx1"/>
                </a:solidFill>
                <a:latin typeface="+mn-lt"/>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2" y="4425575"/>
            <a:ext cx="3253153" cy="245276"/>
          </a:xfrm>
          <a:prstGeom prst="rect">
            <a:avLst/>
          </a:prstGeom>
        </p:spPr>
        <p:txBody>
          <a:bodyPr vert="horz" lIns="0" tIns="0" rIns="0" bIns="0" rtlCol="0" anchor="t"/>
          <a:lstStyle>
            <a:lvl1pPr marL="0" algn="l" defTabSz="914377" rtl="0" eaLnBrk="1" latinLnBrk="0" hangingPunct="1">
              <a:defRPr lang="en-US" sz="1400" b="1" kern="1200" smtClean="0">
                <a:solidFill>
                  <a:schemeClr val="tx1"/>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5" name="TextBox 4">
            <a:extLst>
              <a:ext uri="{FF2B5EF4-FFF2-40B4-BE49-F238E27FC236}">
                <a16:creationId xmlns:a16="http://schemas.microsoft.com/office/drawing/2014/main" id="{D8EFDB83-09AD-4E52-93C8-E24DAC9705FB}"/>
              </a:ext>
            </a:extLst>
          </p:cNvPr>
          <p:cNvSpPr txBox="1"/>
          <p:nvPr/>
        </p:nvSpPr>
        <p:spPr>
          <a:xfrm>
            <a:off x="0" y="-257907"/>
            <a:ext cx="6096000" cy="257908"/>
          </a:xfrm>
          <a:prstGeom prst="rect">
            <a:avLst/>
          </a:prstGeom>
          <a:noFill/>
        </p:spPr>
        <p:txBody>
          <a:bodyPr wrap="square" lIns="0" tIns="0" rIns="0" bIns="0" rtlCol="0" anchor="ctr">
            <a:no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 name="Acc_StratConst_Logo_WH" descr="Accenture Strategy &amp; Consulting wordmark in white">
            <a:extLst>
              <a:ext uri="{FF2B5EF4-FFF2-40B4-BE49-F238E27FC236}">
                <a16:creationId xmlns:a16="http://schemas.microsoft.com/office/drawing/2014/main" id="{1B910004-9012-4DDF-8635-5A7DE242221C}"/>
              </a:ext>
            </a:extLst>
          </p:cNvPr>
          <p:cNvSpPr>
            <a:spLocks noChangeAspect="1" noEditPoints="1"/>
          </p:cNvSpPr>
          <p:nvPr/>
        </p:nvSpPr>
        <p:spPr bwMode="auto">
          <a:xfrm>
            <a:off x="380999" y="6096691"/>
            <a:ext cx="4325112" cy="275032"/>
          </a:xfrm>
          <a:custGeom>
            <a:avLst/>
            <a:gdLst>
              <a:gd name="T0" fmla="*/ 6060 w 6092"/>
              <a:gd name="T1" fmla="*/ 201 h 386"/>
              <a:gd name="T2" fmla="*/ 5893 w 6092"/>
              <a:gd name="T3" fmla="*/ 203 h 386"/>
              <a:gd name="T4" fmla="*/ 5992 w 6092"/>
              <a:gd name="T5" fmla="*/ 386 h 386"/>
              <a:gd name="T6" fmla="*/ 5843 w 6092"/>
              <a:gd name="T7" fmla="*/ 309 h 386"/>
              <a:gd name="T8" fmla="*/ 5669 w 6092"/>
              <a:gd name="T9" fmla="*/ 100 h 386"/>
              <a:gd name="T10" fmla="*/ 5584 w 6092"/>
              <a:gd name="T11" fmla="*/ 12 h 386"/>
              <a:gd name="T12" fmla="*/ 5402 w 6092"/>
              <a:gd name="T13" fmla="*/ 100 h 386"/>
              <a:gd name="T14" fmla="*/ 5466 w 6092"/>
              <a:gd name="T15" fmla="*/ 128 h 386"/>
              <a:gd name="T16" fmla="*/ 5324 w 6092"/>
              <a:gd name="T17" fmla="*/ 0 h 386"/>
              <a:gd name="T18" fmla="*/ 5116 w 6092"/>
              <a:gd name="T19" fmla="*/ 100 h 386"/>
              <a:gd name="T20" fmla="*/ 5222 w 6092"/>
              <a:gd name="T21" fmla="*/ 309 h 386"/>
              <a:gd name="T22" fmla="*/ 5003 w 6092"/>
              <a:gd name="T23" fmla="*/ 252 h 386"/>
              <a:gd name="T24" fmla="*/ 4912 w 6092"/>
              <a:gd name="T25" fmla="*/ 154 h 386"/>
              <a:gd name="T26" fmla="*/ 4687 w 6092"/>
              <a:gd name="T27" fmla="*/ 133 h 386"/>
              <a:gd name="T28" fmla="*/ 4687 w 6092"/>
              <a:gd name="T29" fmla="*/ 182 h 386"/>
              <a:gd name="T30" fmla="*/ 4431 w 6092"/>
              <a:gd name="T31" fmla="*/ 203 h 386"/>
              <a:gd name="T32" fmla="*/ 4602 w 6092"/>
              <a:gd name="T33" fmla="*/ 203 h 386"/>
              <a:gd name="T34" fmla="*/ 4359 w 6092"/>
              <a:gd name="T35" fmla="*/ 112 h 386"/>
              <a:gd name="T36" fmla="*/ 4362 w 6092"/>
              <a:gd name="T37" fmla="*/ 214 h 386"/>
              <a:gd name="T38" fmla="*/ 3860 w 6092"/>
              <a:gd name="T39" fmla="*/ 136 h 386"/>
              <a:gd name="T40" fmla="*/ 4001 w 6092"/>
              <a:gd name="T41" fmla="*/ 309 h 386"/>
              <a:gd name="T42" fmla="*/ 3873 w 6092"/>
              <a:gd name="T43" fmla="*/ 22 h 386"/>
              <a:gd name="T44" fmla="*/ 3553 w 6092"/>
              <a:gd name="T45" fmla="*/ 288 h 386"/>
              <a:gd name="T46" fmla="*/ 3513 w 6092"/>
              <a:gd name="T47" fmla="*/ 382 h 386"/>
              <a:gd name="T48" fmla="*/ 3327 w 6092"/>
              <a:gd name="T49" fmla="*/ 275 h 386"/>
              <a:gd name="T50" fmla="*/ 3323 w 6092"/>
              <a:gd name="T51" fmla="*/ 302 h 386"/>
              <a:gd name="T52" fmla="*/ 3427 w 6092"/>
              <a:gd name="T53" fmla="*/ 295 h 386"/>
              <a:gd name="T54" fmla="*/ 3001 w 6092"/>
              <a:gd name="T55" fmla="*/ 207 h 386"/>
              <a:gd name="T56" fmla="*/ 3158 w 6092"/>
              <a:gd name="T57" fmla="*/ 249 h 386"/>
              <a:gd name="T58" fmla="*/ 2852 w 6092"/>
              <a:gd name="T59" fmla="*/ 100 h 386"/>
              <a:gd name="T60" fmla="*/ 2915 w 6092"/>
              <a:gd name="T61" fmla="*/ 128 h 386"/>
              <a:gd name="T62" fmla="*/ 2776 w 6092"/>
              <a:gd name="T63" fmla="*/ 236 h 386"/>
              <a:gd name="T64" fmla="*/ 2746 w 6092"/>
              <a:gd name="T65" fmla="*/ 186 h 386"/>
              <a:gd name="T66" fmla="*/ 2809 w 6092"/>
              <a:gd name="T67" fmla="*/ 171 h 386"/>
              <a:gd name="T68" fmla="*/ 2543 w 6092"/>
              <a:gd name="T69" fmla="*/ 100 h 386"/>
              <a:gd name="T70" fmla="*/ 2510 w 6092"/>
              <a:gd name="T71" fmla="*/ 100 h 386"/>
              <a:gd name="T72" fmla="*/ 2408 w 6092"/>
              <a:gd name="T73" fmla="*/ 52 h 386"/>
              <a:gd name="T74" fmla="*/ 2460 w 6092"/>
              <a:gd name="T75" fmla="*/ 280 h 386"/>
              <a:gd name="T76" fmla="*/ 2277 w 6092"/>
              <a:gd name="T77" fmla="*/ 231 h 386"/>
              <a:gd name="T78" fmla="*/ 2145 w 6092"/>
              <a:gd name="T79" fmla="*/ 94 h 386"/>
              <a:gd name="T80" fmla="*/ 1844 w 6092"/>
              <a:gd name="T81" fmla="*/ 182 h 386"/>
              <a:gd name="T82" fmla="*/ 1844 w 6092"/>
              <a:gd name="T83" fmla="*/ 218 h 386"/>
              <a:gd name="T84" fmla="*/ 1696 w 6092"/>
              <a:gd name="T85" fmla="*/ 100 h 386"/>
              <a:gd name="T86" fmla="*/ 1638 w 6092"/>
              <a:gd name="T87" fmla="*/ 100 h 386"/>
              <a:gd name="T88" fmla="*/ 1529 w 6092"/>
              <a:gd name="T89" fmla="*/ 100 h 386"/>
              <a:gd name="T90" fmla="*/ 1251 w 6092"/>
              <a:gd name="T91" fmla="*/ 247 h 386"/>
              <a:gd name="T92" fmla="*/ 1309 w 6092"/>
              <a:gd name="T93" fmla="*/ 100 h 386"/>
              <a:gd name="T94" fmla="*/ 1354 w 6092"/>
              <a:gd name="T95" fmla="*/ 308 h 386"/>
              <a:gd name="T96" fmla="*/ 1193 w 6092"/>
              <a:gd name="T97" fmla="*/ 176 h 386"/>
              <a:gd name="T98" fmla="*/ 996 w 6092"/>
              <a:gd name="T99" fmla="*/ 309 h 386"/>
              <a:gd name="T100" fmla="*/ 749 w 6092"/>
              <a:gd name="T101" fmla="*/ 204 h 386"/>
              <a:gd name="T102" fmla="*/ 958 w 6092"/>
              <a:gd name="T103" fmla="*/ 243 h 386"/>
              <a:gd name="T104" fmla="*/ 669 w 6092"/>
              <a:gd name="T105" fmla="*/ 176 h 386"/>
              <a:gd name="T106" fmla="*/ 625 w 6092"/>
              <a:gd name="T107" fmla="*/ 314 h 386"/>
              <a:gd name="T108" fmla="*/ 396 w 6092"/>
              <a:gd name="T109" fmla="*/ 141 h 386"/>
              <a:gd name="T110" fmla="*/ 286 w 6092"/>
              <a:gd name="T111" fmla="*/ 207 h 386"/>
              <a:gd name="T112" fmla="*/ 271 w 6092"/>
              <a:gd name="T113" fmla="*/ 30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2" h="386">
                <a:moveTo>
                  <a:pt x="6060" y="201"/>
                </a:moveTo>
                <a:lnTo>
                  <a:pt x="6060" y="198"/>
                </a:lnTo>
                <a:cubicBezTo>
                  <a:pt x="6060" y="151"/>
                  <a:pt x="6034" y="124"/>
                  <a:pt x="5994" y="124"/>
                </a:cubicBezTo>
                <a:cubicBezTo>
                  <a:pt x="5952" y="124"/>
                  <a:pt x="5927" y="155"/>
                  <a:pt x="5927" y="199"/>
                </a:cubicBezTo>
                <a:lnTo>
                  <a:pt x="5927" y="202"/>
                </a:lnTo>
                <a:cubicBezTo>
                  <a:pt x="5927" y="248"/>
                  <a:pt x="5956" y="275"/>
                  <a:pt x="5992" y="275"/>
                </a:cubicBezTo>
                <a:cubicBezTo>
                  <a:pt x="6030" y="275"/>
                  <a:pt x="6060" y="248"/>
                  <a:pt x="6060" y="201"/>
                </a:cubicBezTo>
                <a:close/>
                <a:moveTo>
                  <a:pt x="5897" y="321"/>
                </a:moveTo>
                <a:lnTo>
                  <a:pt x="5931" y="321"/>
                </a:lnTo>
                <a:cubicBezTo>
                  <a:pt x="5936" y="345"/>
                  <a:pt x="5956" y="358"/>
                  <a:pt x="5992" y="358"/>
                </a:cubicBezTo>
                <a:cubicBezTo>
                  <a:pt x="6033" y="358"/>
                  <a:pt x="6059" y="338"/>
                  <a:pt x="6059" y="293"/>
                </a:cubicBezTo>
                <a:lnTo>
                  <a:pt x="6059" y="263"/>
                </a:lnTo>
                <a:cubicBezTo>
                  <a:pt x="6047" y="283"/>
                  <a:pt x="6018" y="302"/>
                  <a:pt x="5988" y="302"/>
                </a:cubicBezTo>
                <a:cubicBezTo>
                  <a:pt x="5933" y="302"/>
                  <a:pt x="5893" y="261"/>
                  <a:pt x="5893" y="203"/>
                </a:cubicBezTo>
                <a:lnTo>
                  <a:pt x="5893" y="200"/>
                </a:lnTo>
                <a:cubicBezTo>
                  <a:pt x="5893" y="144"/>
                  <a:pt x="5933" y="96"/>
                  <a:pt x="5990" y="96"/>
                </a:cubicBezTo>
                <a:cubicBezTo>
                  <a:pt x="6025" y="96"/>
                  <a:pt x="6047" y="113"/>
                  <a:pt x="6059" y="134"/>
                </a:cubicBezTo>
                <a:lnTo>
                  <a:pt x="6059" y="100"/>
                </a:lnTo>
                <a:lnTo>
                  <a:pt x="6092" y="100"/>
                </a:lnTo>
                <a:lnTo>
                  <a:pt x="6092" y="295"/>
                </a:lnTo>
                <a:cubicBezTo>
                  <a:pt x="6092" y="356"/>
                  <a:pt x="6050" y="386"/>
                  <a:pt x="5992" y="386"/>
                </a:cubicBezTo>
                <a:cubicBezTo>
                  <a:pt x="5930" y="386"/>
                  <a:pt x="5903" y="356"/>
                  <a:pt x="5897" y="321"/>
                </a:cubicBezTo>
                <a:close/>
                <a:moveTo>
                  <a:pt x="5669" y="100"/>
                </a:moveTo>
                <a:lnTo>
                  <a:pt x="5702" y="100"/>
                </a:lnTo>
                <a:lnTo>
                  <a:pt x="5702" y="133"/>
                </a:lnTo>
                <a:cubicBezTo>
                  <a:pt x="5712" y="114"/>
                  <a:pt x="5735" y="96"/>
                  <a:pt x="5770" y="96"/>
                </a:cubicBezTo>
                <a:cubicBezTo>
                  <a:pt x="5813" y="96"/>
                  <a:pt x="5843" y="120"/>
                  <a:pt x="5843" y="181"/>
                </a:cubicBezTo>
                <a:lnTo>
                  <a:pt x="5843" y="309"/>
                </a:lnTo>
                <a:lnTo>
                  <a:pt x="5810" y="309"/>
                </a:lnTo>
                <a:lnTo>
                  <a:pt x="5810" y="178"/>
                </a:lnTo>
                <a:cubicBezTo>
                  <a:pt x="5810" y="142"/>
                  <a:pt x="5794" y="125"/>
                  <a:pt x="5761" y="125"/>
                </a:cubicBezTo>
                <a:cubicBezTo>
                  <a:pt x="5730" y="125"/>
                  <a:pt x="5702" y="145"/>
                  <a:pt x="5702" y="182"/>
                </a:cubicBezTo>
                <a:lnTo>
                  <a:pt x="5702" y="309"/>
                </a:lnTo>
                <a:lnTo>
                  <a:pt x="5669" y="309"/>
                </a:lnTo>
                <a:lnTo>
                  <a:pt x="5669" y="100"/>
                </a:lnTo>
                <a:close/>
                <a:moveTo>
                  <a:pt x="5568" y="100"/>
                </a:moveTo>
                <a:lnTo>
                  <a:pt x="5601" y="100"/>
                </a:lnTo>
                <a:lnTo>
                  <a:pt x="5601" y="309"/>
                </a:lnTo>
                <a:lnTo>
                  <a:pt x="5568" y="309"/>
                </a:lnTo>
                <a:lnTo>
                  <a:pt x="5568" y="100"/>
                </a:lnTo>
                <a:close/>
                <a:moveTo>
                  <a:pt x="5562" y="34"/>
                </a:moveTo>
                <a:cubicBezTo>
                  <a:pt x="5562" y="22"/>
                  <a:pt x="5572" y="12"/>
                  <a:pt x="5584" y="12"/>
                </a:cubicBezTo>
                <a:cubicBezTo>
                  <a:pt x="5596" y="12"/>
                  <a:pt x="5606" y="22"/>
                  <a:pt x="5606" y="34"/>
                </a:cubicBezTo>
                <a:cubicBezTo>
                  <a:pt x="5606" y="46"/>
                  <a:pt x="5596" y="56"/>
                  <a:pt x="5584" y="56"/>
                </a:cubicBezTo>
                <a:cubicBezTo>
                  <a:pt x="5572" y="56"/>
                  <a:pt x="5562" y="46"/>
                  <a:pt x="5562" y="34"/>
                </a:cubicBezTo>
                <a:close/>
                <a:moveTo>
                  <a:pt x="5432" y="257"/>
                </a:moveTo>
                <a:lnTo>
                  <a:pt x="5432" y="128"/>
                </a:lnTo>
                <a:lnTo>
                  <a:pt x="5402" y="128"/>
                </a:lnTo>
                <a:lnTo>
                  <a:pt x="5402" y="100"/>
                </a:lnTo>
                <a:lnTo>
                  <a:pt x="5432" y="100"/>
                </a:lnTo>
                <a:lnTo>
                  <a:pt x="5432" y="52"/>
                </a:lnTo>
                <a:lnTo>
                  <a:pt x="5466" y="52"/>
                </a:lnTo>
                <a:lnTo>
                  <a:pt x="5466" y="100"/>
                </a:lnTo>
                <a:lnTo>
                  <a:pt x="5514" y="100"/>
                </a:lnTo>
                <a:lnTo>
                  <a:pt x="5514" y="128"/>
                </a:lnTo>
                <a:lnTo>
                  <a:pt x="5466" y="128"/>
                </a:lnTo>
                <a:lnTo>
                  <a:pt x="5466" y="254"/>
                </a:lnTo>
                <a:cubicBezTo>
                  <a:pt x="5466" y="274"/>
                  <a:pt x="5475" y="284"/>
                  <a:pt x="5492" y="284"/>
                </a:cubicBezTo>
                <a:cubicBezTo>
                  <a:pt x="5502" y="284"/>
                  <a:pt x="5510" y="282"/>
                  <a:pt x="5517" y="280"/>
                </a:cubicBezTo>
                <a:lnTo>
                  <a:pt x="5517" y="308"/>
                </a:lnTo>
                <a:cubicBezTo>
                  <a:pt x="5510" y="310"/>
                  <a:pt x="5502" y="312"/>
                  <a:pt x="5489" y="312"/>
                </a:cubicBezTo>
                <a:cubicBezTo>
                  <a:pt x="5451" y="312"/>
                  <a:pt x="5432" y="290"/>
                  <a:pt x="5432" y="257"/>
                </a:cubicBezTo>
                <a:close/>
                <a:moveTo>
                  <a:pt x="5324" y="0"/>
                </a:moveTo>
                <a:lnTo>
                  <a:pt x="5357" y="0"/>
                </a:lnTo>
                <a:lnTo>
                  <a:pt x="5357" y="309"/>
                </a:lnTo>
                <a:lnTo>
                  <a:pt x="5324" y="309"/>
                </a:lnTo>
                <a:lnTo>
                  <a:pt x="5324" y="0"/>
                </a:lnTo>
                <a:close/>
                <a:moveTo>
                  <a:pt x="5083" y="232"/>
                </a:moveTo>
                <a:lnTo>
                  <a:pt x="5083" y="100"/>
                </a:lnTo>
                <a:lnTo>
                  <a:pt x="5116" y="100"/>
                </a:lnTo>
                <a:lnTo>
                  <a:pt x="5116" y="231"/>
                </a:lnTo>
                <a:cubicBezTo>
                  <a:pt x="5116" y="268"/>
                  <a:pt x="5132" y="284"/>
                  <a:pt x="5165" y="284"/>
                </a:cubicBezTo>
                <a:cubicBezTo>
                  <a:pt x="5194" y="284"/>
                  <a:pt x="5222" y="264"/>
                  <a:pt x="5222" y="227"/>
                </a:cubicBezTo>
                <a:lnTo>
                  <a:pt x="5222" y="100"/>
                </a:lnTo>
                <a:lnTo>
                  <a:pt x="5256" y="100"/>
                </a:lnTo>
                <a:lnTo>
                  <a:pt x="5256" y="309"/>
                </a:lnTo>
                <a:lnTo>
                  <a:pt x="5222" y="309"/>
                </a:lnTo>
                <a:lnTo>
                  <a:pt x="5222" y="276"/>
                </a:lnTo>
                <a:cubicBezTo>
                  <a:pt x="5213" y="296"/>
                  <a:pt x="5190" y="313"/>
                  <a:pt x="5156" y="313"/>
                </a:cubicBezTo>
                <a:cubicBezTo>
                  <a:pt x="5114" y="313"/>
                  <a:pt x="5083" y="290"/>
                  <a:pt x="5083" y="232"/>
                </a:cubicBezTo>
                <a:close/>
                <a:moveTo>
                  <a:pt x="4876" y="245"/>
                </a:moveTo>
                <a:lnTo>
                  <a:pt x="4908" y="245"/>
                </a:lnTo>
                <a:cubicBezTo>
                  <a:pt x="4911" y="270"/>
                  <a:pt x="4924" y="285"/>
                  <a:pt x="4958" y="285"/>
                </a:cubicBezTo>
                <a:cubicBezTo>
                  <a:pt x="4989" y="285"/>
                  <a:pt x="5003" y="274"/>
                  <a:pt x="5003" y="252"/>
                </a:cubicBezTo>
                <a:cubicBezTo>
                  <a:pt x="5003" y="230"/>
                  <a:pt x="4987" y="223"/>
                  <a:pt x="4954" y="217"/>
                </a:cubicBezTo>
                <a:cubicBezTo>
                  <a:pt x="4900" y="207"/>
                  <a:pt x="4882" y="192"/>
                  <a:pt x="4882" y="155"/>
                </a:cubicBezTo>
                <a:cubicBezTo>
                  <a:pt x="4882" y="116"/>
                  <a:pt x="4920" y="96"/>
                  <a:pt x="4952" y="96"/>
                </a:cubicBezTo>
                <a:cubicBezTo>
                  <a:pt x="4990" y="96"/>
                  <a:pt x="5022" y="112"/>
                  <a:pt x="5028" y="157"/>
                </a:cubicBezTo>
                <a:lnTo>
                  <a:pt x="4996" y="157"/>
                </a:lnTo>
                <a:cubicBezTo>
                  <a:pt x="4991" y="134"/>
                  <a:pt x="4978" y="124"/>
                  <a:pt x="4952" y="124"/>
                </a:cubicBezTo>
                <a:cubicBezTo>
                  <a:pt x="4928" y="124"/>
                  <a:pt x="4912" y="136"/>
                  <a:pt x="4912" y="154"/>
                </a:cubicBezTo>
                <a:cubicBezTo>
                  <a:pt x="4912" y="173"/>
                  <a:pt x="4923" y="180"/>
                  <a:pt x="4961" y="187"/>
                </a:cubicBezTo>
                <a:cubicBezTo>
                  <a:pt x="5004" y="195"/>
                  <a:pt x="5035" y="205"/>
                  <a:pt x="5035" y="249"/>
                </a:cubicBezTo>
                <a:cubicBezTo>
                  <a:pt x="5035" y="287"/>
                  <a:pt x="5009" y="313"/>
                  <a:pt x="4958" y="313"/>
                </a:cubicBezTo>
                <a:cubicBezTo>
                  <a:pt x="4908" y="313"/>
                  <a:pt x="4878" y="288"/>
                  <a:pt x="4876" y="245"/>
                </a:cubicBezTo>
                <a:moveTo>
                  <a:pt x="4654" y="100"/>
                </a:moveTo>
                <a:lnTo>
                  <a:pt x="4687" y="100"/>
                </a:lnTo>
                <a:lnTo>
                  <a:pt x="4687" y="133"/>
                </a:lnTo>
                <a:cubicBezTo>
                  <a:pt x="4697" y="114"/>
                  <a:pt x="4720" y="96"/>
                  <a:pt x="4754" y="96"/>
                </a:cubicBezTo>
                <a:cubicBezTo>
                  <a:pt x="4798" y="96"/>
                  <a:pt x="4828" y="120"/>
                  <a:pt x="4828" y="181"/>
                </a:cubicBezTo>
                <a:lnTo>
                  <a:pt x="4828" y="309"/>
                </a:lnTo>
                <a:lnTo>
                  <a:pt x="4795" y="309"/>
                </a:lnTo>
                <a:lnTo>
                  <a:pt x="4795" y="178"/>
                </a:lnTo>
                <a:cubicBezTo>
                  <a:pt x="4795" y="142"/>
                  <a:pt x="4779" y="125"/>
                  <a:pt x="4746" y="125"/>
                </a:cubicBezTo>
                <a:cubicBezTo>
                  <a:pt x="4715" y="125"/>
                  <a:pt x="4687" y="145"/>
                  <a:pt x="4687" y="182"/>
                </a:cubicBezTo>
                <a:lnTo>
                  <a:pt x="4687" y="309"/>
                </a:lnTo>
                <a:lnTo>
                  <a:pt x="4654" y="309"/>
                </a:lnTo>
                <a:lnTo>
                  <a:pt x="4654" y="100"/>
                </a:lnTo>
                <a:close/>
                <a:moveTo>
                  <a:pt x="4568" y="206"/>
                </a:moveTo>
                <a:lnTo>
                  <a:pt x="4568" y="204"/>
                </a:lnTo>
                <a:cubicBezTo>
                  <a:pt x="4568" y="155"/>
                  <a:pt x="4541" y="124"/>
                  <a:pt x="4500" y="124"/>
                </a:cubicBezTo>
                <a:cubicBezTo>
                  <a:pt x="4458" y="124"/>
                  <a:pt x="4431" y="155"/>
                  <a:pt x="4431" y="203"/>
                </a:cubicBezTo>
                <a:lnTo>
                  <a:pt x="4431" y="206"/>
                </a:lnTo>
                <a:cubicBezTo>
                  <a:pt x="4431" y="254"/>
                  <a:pt x="4457" y="285"/>
                  <a:pt x="4500" y="285"/>
                </a:cubicBezTo>
                <a:cubicBezTo>
                  <a:pt x="4542" y="285"/>
                  <a:pt x="4568" y="254"/>
                  <a:pt x="4568" y="206"/>
                </a:cubicBezTo>
                <a:close/>
                <a:moveTo>
                  <a:pt x="4397" y="206"/>
                </a:moveTo>
                <a:lnTo>
                  <a:pt x="4397" y="203"/>
                </a:lnTo>
                <a:cubicBezTo>
                  <a:pt x="4397" y="140"/>
                  <a:pt x="4440" y="96"/>
                  <a:pt x="4500" y="96"/>
                </a:cubicBezTo>
                <a:cubicBezTo>
                  <a:pt x="4559" y="96"/>
                  <a:pt x="4602" y="140"/>
                  <a:pt x="4602" y="203"/>
                </a:cubicBezTo>
                <a:lnTo>
                  <a:pt x="4602" y="206"/>
                </a:lnTo>
                <a:cubicBezTo>
                  <a:pt x="4602" y="269"/>
                  <a:pt x="4559" y="313"/>
                  <a:pt x="4499" y="313"/>
                </a:cubicBezTo>
                <a:cubicBezTo>
                  <a:pt x="4440" y="313"/>
                  <a:pt x="4397" y="268"/>
                  <a:pt x="4397" y="206"/>
                </a:cubicBezTo>
                <a:moveTo>
                  <a:pt x="4109" y="168"/>
                </a:moveTo>
                <a:lnTo>
                  <a:pt x="4109" y="165"/>
                </a:lnTo>
                <a:cubicBezTo>
                  <a:pt x="4109" y="80"/>
                  <a:pt x="4166" y="19"/>
                  <a:pt x="4243" y="19"/>
                </a:cubicBezTo>
                <a:cubicBezTo>
                  <a:pt x="4303" y="19"/>
                  <a:pt x="4353" y="50"/>
                  <a:pt x="4359" y="112"/>
                </a:cubicBezTo>
                <a:lnTo>
                  <a:pt x="4325" y="112"/>
                </a:lnTo>
                <a:cubicBezTo>
                  <a:pt x="4318" y="69"/>
                  <a:pt x="4292" y="46"/>
                  <a:pt x="4244" y="46"/>
                </a:cubicBezTo>
                <a:cubicBezTo>
                  <a:pt x="4184" y="46"/>
                  <a:pt x="4145" y="92"/>
                  <a:pt x="4145" y="164"/>
                </a:cubicBezTo>
                <a:lnTo>
                  <a:pt x="4145" y="168"/>
                </a:lnTo>
                <a:cubicBezTo>
                  <a:pt x="4145" y="240"/>
                  <a:pt x="4182" y="284"/>
                  <a:pt x="4243" y="284"/>
                </a:cubicBezTo>
                <a:cubicBezTo>
                  <a:pt x="4290" y="284"/>
                  <a:pt x="4322" y="261"/>
                  <a:pt x="4330" y="214"/>
                </a:cubicBezTo>
                <a:lnTo>
                  <a:pt x="4362" y="214"/>
                </a:lnTo>
                <a:cubicBezTo>
                  <a:pt x="4352" y="280"/>
                  <a:pt x="4306" y="313"/>
                  <a:pt x="4242" y="313"/>
                </a:cubicBezTo>
                <a:cubicBezTo>
                  <a:pt x="4160" y="313"/>
                  <a:pt x="4109" y="256"/>
                  <a:pt x="4109" y="168"/>
                </a:cubicBezTo>
                <a:moveTo>
                  <a:pt x="3860" y="136"/>
                </a:moveTo>
                <a:cubicBezTo>
                  <a:pt x="3892" y="122"/>
                  <a:pt x="3904" y="107"/>
                  <a:pt x="3904" y="80"/>
                </a:cubicBezTo>
                <a:cubicBezTo>
                  <a:pt x="3904" y="61"/>
                  <a:pt x="3891" y="48"/>
                  <a:pt x="3872" y="48"/>
                </a:cubicBezTo>
                <a:cubicBezTo>
                  <a:pt x="3852" y="48"/>
                  <a:pt x="3835" y="60"/>
                  <a:pt x="3835" y="88"/>
                </a:cubicBezTo>
                <a:cubicBezTo>
                  <a:pt x="3835" y="102"/>
                  <a:pt x="3844" y="116"/>
                  <a:pt x="3860" y="136"/>
                </a:cubicBezTo>
                <a:moveTo>
                  <a:pt x="3915" y="254"/>
                </a:moveTo>
                <a:lnTo>
                  <a:pt x="3844" y="167"/>
                </a:lnTo>
                <a:cubicBezTo>
                  <a:pt x="3816" y="180"/>
                  <a:pt x="3796" y="197"/>
                  <a:pt x="3796" y="230"/>
                </a:cubicBezTo>
                <a:cubicBezTo>
                  <a:pt x="3796" y="265"/>
                  <a:pt x="3818" y="285"/>
                  <a:pt x="3854" y="285"/>
                </a:cubicBezTo>
                <a:cubicBezTo>
                  <a:pt x="3877" y="285"/>
                  <a:pt x="3898" y="274"/>
                  <a:pt x="3915" y="254"/>
                </a:cubicBezTo>
                <a:close/>
                <a:moveTo>
                  <a:pt x="3953" y="251"/>
                </a:moveTo>
                <a:lnTo>
                  <a:pt x="4001" y="309"/>
                </a:lnTo>
                <a:lnTo>
                  <a:pt x="3961" y="309"/>
                </a:lnTo>
                <a:lnTo>
                  <a:pt x="3932" y="275"/>
                </a:lnTo>
                <a:cubicBezTo>
                  <a:pt x="3914" y="296"/>
                  <a:pt x="3889" y="312"/>
                  <a:pt x="3853" y="312"/>
                </a:cubicBezTo>
                <a:cubicBezTo>
                  <a:pt x="3801" y="312"/>
                  <a:pt x="3763" y="281"/>
                  <a:pt x="3763" y="234"/>
                </a:cubicBezTo>
                <a:cubicBezTo>
                  <a:pt x="3763" y="188"/>
                  <a:pt x="3792" y="166"/>
                  <a:pt x="3828" y="148"/>
                </a:cubicBezTo>
                <a:cubicBezTo>
                  <a:pt x="3812" y="126"/>
                  <a:pt x="3803" y="106"/>
                  <a:pt x="3803" y="87"/>
                </a:cubicBezTo>
                <a:cubicBezTo>
                  <a:pt x="3803" y="44"/>
                  <a:pt x="3837" y="22"/>
                  <a:pt x="3873" y="22"/>
                </a:cubicBezTo>
                <a:cubicBezTo>
                  <a:pt x="3908" y="22"/>
                  <a:pt x="3936" y="46"/>
                  <a:pt x="3936" y="80"/>
                </a:cubicBezTo>
                <a:cubicBezTo>
                  <a:pt x="3936" y="115"/>
                  <a:pt x="3911" y="139"/>
                  <a:pt x="3874" y="154"/>
                </a:cubicBezTo>
                <a:lnTo>
                  <a:pt x="3934" y="228"/>
                </a:lnTo>
                <a:lnTo>
                  <a:pt x="3969" y="162"/>
                </a:lnTo>
                <a:lnTo>
                  <a:pt x="4000" y="162"/>
                </a:lnTo>
                <a:lnTo>
                  <a:pt x="3953" y="251"/>
                </a:lnTo>
                <a:close/>
                <a:moveTo>
                  <a:pt x="3553" y="288"/>
                </a:moveTo>
                <a:lnTo>
                  <a:pt x="3471" y="100"/>
                </a:lnTo>
                <a:lnTo>
                  <a:pt x="3506" y="100"/>
                </a:lnTo>
                <a:lnTo>
                  <a:pt x="3570" y="250"/>
                </a:lnTo>
                <a:lnTo>
                  <a:pt x="3628" y="100"/>
                </a:lnTo>
                <a:lnTo>
                  <a:pt x="3662" y="100"/>
                </a:lnTo>
                <a:lnTo>
                  <a:pt x="3547" y="382"/>
                </a:lnTo>
                <a:lnTo>
                  <a:pt x="3513" y="382"/>
                </a:lnTo>
                <a:lnTo>
                  <a:pt x="3553" y="288"/>
                </a:lnTo>
                <a:close/>
                <a:moveTo>
                  <a:pt x="3395" y="201"/>
                </a:moveTo>
                <a:lnTo>
                  <a:pt x="3395" y="198"/>
                </a:lnTo>
                <a:cubicBezTo>
                  <a:pt x="3395" y="151"/>
                  <a:pt x="3370" y="124"/>
                  <a:pt x="3329" y="124"/>
                </a:cubicBezTo>
                <a:cubicBezTo>
                  <a:pt x="3287" y="124"/>
                  <a:pt x="3262" y="155"/>
                  <a:pt x="3262" y="199"/>
                </a:cubicBezTo>
                <a:lnTo>
                  <a:pt x="3262" y="202"/>
                </a:lnTo>
                <a:cubicBezTo>
                  <a:pt x="3262" y="248"/>
                  <a:pt x="3292" y="275"/>
                  <a:pt x="3327" y="275"/>
                </a:cubicBezTo>
                <a:cubicBezTo>
                  <a:pt x="3366" y="275"/>
                  <a:pt x="3395" y="248"/>
                  <a:pt x="3395" y="201"/>
                </a:cubicBezTo>
                <a:close/>
                <a:moveTo>
                  <a:pt x="3232" y="321"/>
                </a:moveTo>
                <a:lnTo>
                  <a:pt x="3266" y="321"/>
                </a:lnTo>
                <a:cubicBezTo>
                  <a:pt x="3271" y="345"/>
                  <a:pt x="3291" y="358"/>
                  <a:pt x="3327" y="358"/>
                </a:cubicBezTo>
                <a:cubicBezTo>
                  <a:pt x="3368" y="358"/>
                  <a:pt x="3394" y="338"/>
                  <a:pt x="3394" y="293"/>
                </a:cubicBezTo>
                <a:lnTo>
                  <a:pt x="3394" y="263"/>
                </a:lnTo>
                <a:cubicBezTo>
                  <a:pt x="3382" y="283"/>
                  <a:pt x="3354" y="302"/>
                  <a:pt x="3323" y="302"/>
                </a:cubicBezTo>
                <a:cubicBezTo>
                  <a:pt x="3268" y="302"/>
                  <a:pt x="3228" y="261"/>
                  <a:pt x="3228" y="203"/>
                </a:cubicBezTo>
                <a:lnTo>
                  <a:pt x="3228" y="200"/>
                </a:lnTo>
                <a:cubicBezTo>
                  <a:pt x="3228" y="144"/>
                  <a:pt x="3268" y="96"/>
                  <a:pt x="3326" y="96"/>
                </a:cubicBezTo>
                <a:cubicBezTo>
                  <a:pt x="3360" y="96"/>
                  <a:pt x="3382" y="113"/>
                  <a:pt x="3394" y="134"/>
                </a:cubicBezTo>
                <a:lnTo>
                  <a:pt x="3394" y="100"/>
                </a:lnTo>
                <a:lnTo>
                  <a:pt x="3427" y="100"/>
                </a:lnTo>
                <a:lnTo>
                  <a:pt x="3427" y="295"/>
                </a:lnTo>
                <a:cubicBezTo>
                  <a:pt x="3427" y="356"/>
                  <a:pt x="3386" y="386"/>
                  <a:pt x="3327" y="386"/>
                </a:cubicBezTo>
                <a:cubicBezTo>
                  <a:pt x="3265" y="386"/>
                  <a:pt x="3238" y="356"/>
                  <a:pt x="3232" y="321"/>
                </a:cubicBezTo>
                <a:close/>
                <a:moveTo>
                  <a:pt x="3159" y="184"/>
                </a:moveTo>
                <a:cubicBezTo>
                  <a:pt x="3156" y="141"/>
                  <a:pt x="3133" y="124"/>
                  <a:pt x="3099" y="124"/>
                </a:cubicBezTo>
                <a:cubicBezTo>
                  <a:pt x="3065" y="124"/>
                  <a:pt x="3042" y="147"/>
                  <a:pt x="3036" y="184"/>
                </a:cubicBezTo>
                <a:lnTo>
                  <a:pt x="3159" y="184"/>
                </a:lnTo>
                <a:close/>
                <a:moveTo>
                  <a:pt x="3001" y="207"/>
                </a:moveTo>
                <a:lnTo>
                  <a:pt x="3001" y="204"/>
                </a:lnTo>
                <a:cubicBezTo>
                  <a:pt x="3001" y="140"/>
                  <a:pt x="3041" y="96"/>
                  <a:pt x="3099" y="96"/>
                </a:cubicBezTo>
                <a:cubicBezTo>
                  <a:pt x="3147" y="96"/>
                  <a:pt x="3193" y="126"/>
                  <a:pt x="3193" y="200"/>
                </a:cubicBezTo>
                <a:lnTo>
                  <a:pt x="3193" y="211"/>
                </a:lnTo>
                <a:lnTo>
                  <a:pt x="3035" y="211"/>
                </a:lnTo>
                <a:cubicBezTo>
                  <a:pt x="3037" y="259"/>
                  <a:pt x="3060" y="285"/>
                  <a:pt x="3102" y="285"/>
                </a:cubicBezTo>
                <a:cubicBezTo>
                  <a:pt x="3135" y="285"/>
                  <a:pt x="3154" y="273"/>
                  <a:pt x="3158" y="249"/>
                </a:cubicBezTo>
                <a:lnTo>
                  <a:pt x="3191" y="249"/>
                </a:lnTo>
                <a:cubicBezTo>
                  <a:pt x="3184" y="291"/>
                  <a:pt x="3149" y="313"/>
                  <a:pt x="3102" y="313"/>
                </a:cubicBezTo>
                <a:cubicBezTo>
                  <a:pt x="3043" y="313"/>
                  <a:pt x="3001" y="271"/>
                  <a:pt x="3001" y="207"/>
                </a:cubicBezTo>
                <a:close/>
                <a:moveTo>
                  <a:pt x="2882" y="257"/>
                </a:moveTo>
                <a:lnTo>
                  <a:pt x="2882" y="128"/>
                </a:lnTo>
                <a:lnTo>
                  <a:pt x="2852" y="128"/>
                </a:lnTo>
                <a:lnTo>
                  <a:pt x="2852" y="100"/>
                </a:lnTo>
                <a:lnTo>
                  <a:pt x="2882" y="100"/>
                </a:lnTo>
                <a:lnTo>
                  <a:pt x="2882" y="52"/>
                </a:lnTo>
                <a:lnTo>
                  <a:pt x="2915" y="52"/>
                </a:lnTo>
                <a:lnTo>
                  <a:pt x="2915" y="100"/>
                </a:lnTo>
                <a:lnTo>
                  <a:pt x="2964" y="100"/>
                </a:lnTo>
                <a:lnTo>
                  <a:pt x="2964" y="128"/>
                </a:lnTo>
                <a:lnTo>
                  <a:pt x="2915" y="128"/>
                </a:lnTo>
                <a:lnTo>
                  <a:pt x="2915" y="254"/>
                </a:lnTo>
                <a:cubicBezTo>
                  <a:pt x="2915" y="274"/>
                  <a:pt x="2924" y="284"/>
                  <a:pt x="2941" y="284"/>
                </a:cubicBezTo>
                <a:cubicBezTo>
                  <a:pt x="2951" y="284"/>
                  <a:pt x="2959" y="282"/>
                  <a:pt x="2966" y="280"/>
                </a:cubicBezTo>
                <a:lnTo>
                  <a:pt x="2966" y="308"/>
                </a:lnTo>
                <a:cubicBezTo>
                  <a:pt x="2960" y="310"/>
                  <a:pt x="2952" y="312"/>
                  <a:pt x="2938" y="312"/>
                </a:cubicBezTo>
                <a:cubicBezTo>
                  <a:pt x="2900" y="312"/>
                  <a:pt x="2882" y="290"/>
                  <a:pt x="2882" y="257"/>
                </a:cubicBezTo>
                <a:close/>
                <a:moveTo>
                  <a:pt x="2776" y="236"/>
                </a:moveTo>
                <a:lnTo>
                  <a:pt x="2776" y="210"/>
                </a:lnTo>
                <a:lnTo>
                  <a:pt x="2747" y="210"/>
                </a:lnTo>
                <a:cubicBezTo>
                  <a:pt x="2705" y="210"/>
                  <a:pt x="2674" y="220"/>
                  <a:pt x="2674" y="251"/>
                </a:cubicBezTo>
                <a:cubicBezTo>
                  <a:pt x="2674" y="273"/>
                  <a:pt x="2685" y="286"/>
                  <a:pt x="2714" y="286"/>
                </a:cubicBezTo>
                <a:cubicBezTo>
                  <a:pt x="2749" y="286"/>
                  <a:pt x="2776" y="268"/>
                  <a:pt x="2776" y="236"/>
                </a:cubicBezTo>
                <a:close/>
                <a:moveTo>
                  <a:pt x="2641" y="251"/>
                </a:moveTo>
                <a:cubicBezTo>
                  <a:pt x="2641" y="203"/>
                  <a:pt x="2692" y="186"/>
                  <a:pt x="2746" y="186"/>
                </a:cubicBezTo>
                <a:lnTo>
                  <a:pt x="2776" y="186"/>
                </a:lnTo>
                <a:lnTo>
                  <a:pt x="2776" y="171"/>
                </a:lnTo>
                <a:cubicBezTo>
                  <a:pt x="2776" y="138"/>
                  <a:pt x="2763" y="124"/>
                  <a:pt x="2731" y="124"/>
                </a:cubicBezTo>
                <a:cubicBezTo>
                  <a:pt x="2702" y="124"/>
                  <a:pt x="2686" y="136"/>
                  <a:pt x="2683" y="162"/>
                </a:cubicBezTo>
                <a:lnTo>
                  <a:pt x="2650" y="162"/>
                </a:lnTo>
                <a:cubicBezTo>
                  <a:pt x="2654" y="114"/>
                  <a:pt x="2692" y="96"/>
                  <a:pt x="2733" y="96"/>
                </a:cubicBezTo>
                <a:cubicBezTo>
                  <a:pt x="2773" y="96"/>
                  <a:pt x="2809" y="113"/>
                  <a:pt x="2809" y="171"/>
                </a:cubicBezTo>
                <a:lnTo>
                  <a:pt x="2809" y="309"/>
                </a:lnTo>
                <a:lnTo>
                  <a:pt x="2776" y="309"/>
                </a:lnTo>
                <a:lnTo>
                  <a:pt x="2776" y="283"/>
                </a:lnTo>
                <a:cubicBezTo>
                  <a:pt x="2760" y="302"/>
                  <a:pt x="2742" y="313"/>
                  <a:pt x="2711" y="313"/>
                </a:cubicBezTo>
                <a:cubicBezTo>
                  <a:pt x="2672" y="313"/>
                  <a:pt x="2641" y="294"/>
                  <a:pt x="2641" y="251"/>
                </a:cubicBezTo>
                <a:moveTo>
                  <a:pt x="2510" y="100"/>
                </a:moveTo>
                <a:lnTo>
                  <a:pt x="2543" y="100"/>
                </a:lnTo>
                <a:lnTo>
                  <a:pt x="2543" y="138"/>
                </a:lnTo>
                <a:cubicBezTo>
                  <a:pt x="2556" y="114"/>
                  <a:pt x="2574" y="98"/>
                  <a:pt x="2612" y="96"/>
                </a:cubicBezTo>
                <a:lnTo>
                  <a:pt x="2612" y="128"/>
                </a:lnTo>
                <a:cubicBezTo>
                  <a:pt x="2570" y="130"/>
                  <a:pt x="2543" y="143"/>
                  <a:pt x="2543" y="194"/>
                </a:cubicBezTo>
                <a:lnTo>
                  <a:pt x="2543" y="309"/>
                </a:lnTo>
                <a:lnTo>
                  <a:pt x="2510" y="309"/>
                </a:lnTo>
                <a:lnTo>
                  <a:pt x="2510" y="100"/>
                </a:lnTo>
                <a:close/>
                <a:moveTo>
                  <a:pt x="2375" y="257"/>
                </a:moveTo>
                <a:lnTo>
                  <a:pt x="2375" y="128"/>
                </a:lnTo>
                <a:lnTo>
                  <a:pt x="2345" y="128"/>
                </a:lnTo>
                <a:lnTo>
                  <a:pt x="2345" y="100"/>
                </a:lnTo>
                <a:lnTo>
                  <a:pt x="2375" y="100"/>
                </a:lnTo>
                <a:lnTo>
                  <a:pt x="2375" y="52"/>
                </a:lnTo>
                <a:lnTo>
                  <a:pt x="2408" y="52"/>
                </a:lnTo>
                <a:lnTo>
                  <a:pt x="2408" y="100"/>
                </a:lnTo>
                <a:lnTo>
                  <a:pt x="2457" y="100"/>
                </a:lnTo>
                <a:lnTo>
                  <a:pt x="2457" y="128"/>
                </a:lnTo>
                <a:lnTo>
                  <a:pt x="2408" y="128"/>
                </a:lnTo>
                <a:lnTo>
                  <a:pt x="2408" y="254"/>
                </a:lnTo>
                <a:cubicBezTo>
                  <a:pt x="2408" y="274"/>
                  <a:pt x="2418" y="284"/>
                  <a:pt x="2434" y="284"/>
                </a:cubicBezTo>
                <a:cubicBezTo>
                  <a:pt x="2445" y="284"/>
                  <a:pt x="2453" y="282"/>
                  <a:pt x="2460" y="280"/>
                </a:cubicBezTo>
                <a:lnTo>
                  <a:pt x="2460" y="308"/>
                </a:lnTo>
                <a:cubicBezTo>
                  <a:pt x="2453" y="310"/>
                  <a:pt x="2445" y="312"/>
                  <a:pt x="2432" y="312"/>
                </a:cubicBezTo>
                <a:cubicBezTo>
                  <a:pt x="2394" y="312"/>
                  <a:pt x="2375" y="290"/>
                  <a:pt x="2375" y="257"/>
                </a:cubicBezTo>
                <a:moveTo>
                  <a:pt x="2103" y="222"/>
                </a:moveTo>
                <a:lnTo>
                  <a:pt x="2136" y="222"/>
                </a:lnTo>
                <a:cubicBezTo>
                  <a:pt x="2141" y="256"/>
                  <a:pt x="2154" y="285"/>
                  <a:pt x="2212" y="285"/>
                </a:cubicBezTo>
                <a:cubicBezTo>
                  <a:pt x="2249" y="285"/>
                  <a:pt x="2277" y="263"/>
                  <a:pt x="2277" y="231"/>
                </a:cubicBezTo>
                <a:cubicBezTo>
                  <a:pt x="2277" y="198"/>
                  <a:pt x="2262" y="185"/>
                  <a:pt x="2208" y="176"/>
                </a:cubicBezTo>
                <a:cubicBezTo>
                  <a:pt x="2148" y="167"/>
                  <a:pt x="2112" y="148"/>
                  <a:pt x="2112" y="97"/>
                </a:cubicBezTo>
                <a:cubicBezTo>
                  <a:pt x="2112" y="53"/>
                  <a:pt x="2150" y="20"/>
                  <a:pt x="2204" y="20"/>
                </a:cubicBezTo>
                <a:cubicBezTo>
                  <a:pt x="2262" y="20"/>
                  <a:pt x="2297" y="48"/>
                  <a:pt x="2303" y="98"/>
                </a:cubicBezTo>
                <a:lnTo>
                  <a:pt x="2272" y="98"/>
                </a:lnTo>
                <a:cubicBezTo>
                  <a:pt x="2265" y="62"/>
                  <a:pt x="2244" y="48"/>
                  <a:pt x="2204" y="48"/>
                </a:cubicBezTo>
                <a:cubicBezTo>
                  <a:pt x="2165" y="48"/>
                  <a:pt x="2145" y="67"/>
                  <a:pt x="2145" y="94"/>
                </a:cubicBezTo>
                <a:cubicBezTo>
                  <a:pt x="2145" y="122"/>
                  <a:pt x="2155" y="136"/>
                  <a:pt x="2214" y="145"/>
                </a:cubicBezTo>
                <a:cubicBezTo>
                  <a:pt x="2277" y="155"/>
                  <a:pt x="2311" y="174"/>
                  <a:pt x="2311" y="228"/>
                </a:cubicBezTo>
                <a:cubicBezTo>
                  <a:pt x="2311" y="276"/>
                  <a:pt x="2269" y="313"/>
                  <a:pt x="2212" y="313"/>
                </a:cubicBezTo>
                <a:cubicBezTo>
                  <a:pt x="2136" y="313"/>
                  <a:pt x="2108" y="271"/>
                  <a:pt x="2103" y="222"/>
                </a:cubicBezTo>
                <a:moveTo>
                  <a:pt x="1938" y="182"/>
                </a:moveTo>
                <a:cubicBezTo>
                  <a:pt x="1936" y="150"/>
                  <a:pt x="1920" y="135"/>
                  <a:pt x="1892" y="135"/>
                </a:cubicBezTo>
                <a:cubicBezTo>
                  <a:pt x="1866" y="135"/>
                  <a:pt x="1849" y="152"/>
                  <a:pt x="1844" y="182"/>
                </a:cubicBezTo>
                <a:lnTo>
                  <a:pt x="1938" y="182"/>
                </a:lnTo>
                <a:close/>
                <a:moveTo>
                  <a:pt x="1785" y="207"/>
                </a:moveTo>
                <a:lnTo>
                  <a:pt x="1785" y="204"/>
                </a:lnTo>
                <a:cubicBezTo>
                  <a:pt x="1785" y="138"/>
                  <a:pt x="1832" y="95"/>
                  <a:pt x="1892" y="95"/>
                </a:cubicBezTo>
                <a:cubicBezTo>
                  <a:pt x="1946" y="95"/>
                  <a:pt x="1994" y="127"/>
                  <a:pt x="1994" y="202"/>
                </a:cubicBezTo>
                <a:lnTo>
                  <a:pt x="1994" y="218"/>
                </a:lnTo>
                <a:lnTo>
                  <a:pt x="1844" y="218"/>
                </a:lnTo>
                <a:cubicBezTo>
                  <a:pt x="1845" y="252"/>
                  <a:pt x="1864" y="272"/>
                  <a:pt x="1896" y="272"/>
                </a:cubicBezTo>
                <a:cubicBezTo>
                  <a:pt x="1922" y="272"/>
                  <a:pt x="1936" y="261"/>
                  <a:pt x="1939" y="243"/>
                </a:cubicBezTo>
                <a:lnTo>
                  <a:pt x="1994" y="243"/>
                </a:lnTo>
                <a:cubicBezTo>
                  <a:pt x="1987" y="288"/>
                  <a:pt x="1951" y="314"/>
                  <a:pt x="1894" y="314"/>
                </a:cubicBezTo>
                <a:cubicBezTo>
                  <a:pt x="1831" y="314"/>
                  <a:pt x="1785" y="274"/>
                  <a:pt x="1785" y="207"/>
                </a:cubicBezTo>
                <a:close/>
                <a:moveTo>
                  <a:pt x="1638" y="100"/>
                </a:moveTo>
                <a:lnTo>
                  <a:pt x="1696" y="100"/>
                </a:lnTo>
                <a:lnTo>
                  <a:pt x="1696" y="140"/>
                </a:lnTo>
                <a:cubicBezTo>
                  <a:pt x="1709" y="112"/>
                  <a:pt x="1730" y="97"/>
                  <a:pt x="1764" y="97"/>
                </a:cubicBezTo>
                <a:lnTo>
                  <a:pt x="1764" y="151"/>
                </a:lnTo>
                <a:cubicBezTo>
                  <a:pt x="1721" y="150"/>
                  <a:pt x="1696" y="164"/>
                  <a:pt x="1696" y="204"/>
                </a:cubicBezTo>
                <a:lnTo>
                  <a:pt x="1696" y="309"/>
                </a:lnTo>
                <a:lnTo>
                  <a:pt x="1638" y="309"/>
                </a:lnTo>
                <a:lnTo>
                  <a:pt x="1638" y="100"/>
                </a:lnTo>
                <a:close/>
                <a:moveTo>
                  <a:pt x="1392" y="235"/>
                </a:moveTo>
                <a:lnTo>
                  <a:pt x="1392" y="100"/>
                </a:lnTo>
                <a:lnTo>
                  <a:pt x="1449" y="100"/>
                </a:lnTo>
                <a:lnTo>
                  <a:pt x="1449" y="227"/>
                </a:lnTo>
                <a:cubicBezTo>
                  <a:pt x="1449" y="255"/>
                  <a:pt x="1461" y="269"/>
                  <a:pt x="1486" y="269"/>
                </a:cubicBezTo>
                <a:cubicBezTo>
                  <a:pt x="1510" y="269"/>
                  <a:pt x="1529" y="254"/>
                  <a:pt x="1529" y="223"/>
                </a:cubicBezTo>
                <a:lnTo>
                  <a:pt x="1529" y="100"/>
                </a:lnTo>
                <a:lnTo>
                  <a:pt x="1587" y="100"/>
                </a:lnTo>
                <a:lnTo>
                  <a:pt x="1587" y="309"/>
                </a:lnTo>
                <a:lnTo>
                  <a:pt x="1529" y="309"/>
                </a:lnTo>
                <a:lnTo>
                  <a:pt x="1529" y="276"/>
                </a:lnTo>
                <a:cubicBezTo>
                  <a:pt x="1518" y="298"/>
                  <a:pt x="1497" y="314"/>
                  <a:pt x="1463" y="314"/>
                </a:cubicBezTo>
                <a:cubicBezTo>
                  <a:pt x="1422" y="314"/>
                  <a:pt x="1392" y="290"/>
                  <a:pt x="1392" y="235"/>
                </a:cubicBezTo>
                <a:moveTo>
                  <a:pt x="1251" y="247"/>
                </a:moveTo>
                <a:lnTo>
                  <a:pt x="1251" y="141"/>
                </a:lnTo>
                <a:lnTo>
                  <a:pt x="1224" y="141"/>
                </a:lnTo>
                <a:lnTo>
                  <a:pt x="1224" y="100"/>
                </a:lnTo>
                <a:lnTo>
                  <a:pt x="1251" y="100"/>
                </a:lnTo>
                <a:lnTo>
                  <a:pt x="1251" y="55"/>
                </a:lnTo>
                <a:lnTo>
                  <a:pt x="1309" y="55"/>
                </a:lnTo>
                <a:lnTo>
                  <a:pt x="1309" y="100"/>
                </a:lnTo>
                <a:lnTo>
                  <a:pt x="1353" y="100"/>
                </a:lnTo>
                <a:lnTo>
                  <a:pt x="1353" y="141"/>
                </a:lnTo>
                <a:lnTo>
                  <a:pt x="1309" y="141"/>
                </a:lnTo>
                <a:lnTo>
                  <a:pt x="1309" y="242"/>
                </a:lnTo>
                <a:cubicBezTo>
                  <a:pt x="1309" y="259"/>
                  <a:pt x="1317" y="267"/>
                  <a:pt x="1332" y="267"/>
                </a:cubicBezTo>
                <a:cubicBezTo>
                  <a:pt x="1341" y="267"/>
                  <a:pt x="1347" y="266"/>
                  <a:pt x="1354" y="263"/>
                </a:cubicBezTo>
                <a:lnTo>
                  <a:pt x="1354" y="308"/>
                </a:lnTo>
                <a:cubicBezTo>
                  <a:pt x="1346" y="310"/>
                  <a:pt x="1334" y="313"/>
                  <a:pt x="1319" y="313"/>
                </a:cubicBezTo>
                <a:cubicBezTo>
                  <a:pt x="1275" y="313"/>
                  <a:pt x="1251" y="291"/>
                  <a:pt x="1251" y="247"/>
                </a:cubicBezTo>
                <a:moveTo>
                  <a:pt x="996" y="100"/>
                </a:moveTo>
                <a:lnTo>
                  <a:pt x="1054" y="100"/>
                </a:lnTo>
                <a:lnTo>
                  <a:pt x="1054" y="133"/>
                </a:lnTo>
                <a:cubicBezTo>
                  <a:pt x="1065" y="112"/>
                  <a:pt x="1088" y="95"/>
                  <a:pt x="1122" y="95"/>
                </a:cubicBezTo>
                <a:cubicBezTo>
                  <a:pt x="1164" y="95"/>
                  <a:pt x="1193" y="120"/>
                  <a:pt x="1193" y="176"/>
                </a:cubicBezTo>
                <a:lnTo>
                  <a:pt x="1193" y="309"/>
                </a:lnTo>
                <a:lnTo>
                  <a:pt x="1135" y="309"/>
                </a:lnTo>
                <a:lnTo>
                  <a:pt x="1135" y="184"/>
                </a:lnTo>
                <a:cubicBezTo>
                  <a:pt x="1135" y="156"/>
                  <a:pt x="1124" y="142"/>
                  <a:pt x="1098" y="142"/>
                </a:cubicBezTo>
                <a:cubicBezTo>
                  <a:pt x="1073" y="142"/>
                  <a:pt x="1054" y="158"/>
                  <a:pt x="1054" y="188"/>
                </a:cubicBezTo>
                <a:lnTo>
                  <a:pt x="1054" y="309"/>
                </a:lnTo>
                <a:lnTo>
                  <a:pt x="996" y="309"/>
                </a:lnTo>
                <a:lnTo>
                  <a:pt x="996" y="100"/>
                </a:lnTo>
                <a:close/>
                <a:moveTo>
                  <a:pt x="902" y="182"/>
                </a:moveTo>
                <a:cubicBezTo>
                  <a:pt x="900" y="150"/>
                  <a:pt x="884" y="135"/>
                  <a:pt x="856" y="135"/>
                </a:cubicBezTo>
                <a:cubicBezTo>
                  <a:pt x="830" y="135"/>
                  <a:pt x="813" y="152"/>
                  <a:pt x="808" y="182"/>
                </a:cubicBezTo>
                <a:lnTo>
                  <a:pt x="902" y="182"/>
                </a:lnTo>
                <a:close/>
                <a:moveTo>
                  <a:pt x="749" y="207"/>
                </a:moveTo>
                <a:lnTo>
                  <a:pt x="749" y="204"/>
                </a:lnTo>
                <a:cubicBezTo>
                  <a:pt x="749" y="138"/>
                  <a:pt x="796" y="95"/>
                  <a:pt x="856" y="95"/>
                </a:cubicBezTo>
                <a:cubicBezTo>
                  <a:pt x="910" y="95"/>
                  <a:pt x="958" y="127"/>
                  <a:pt x="958" y="202"/>
                </a:cubicBezTo>
                <a:lnTo>
                  <a:pt x="958" y="218"/>
                </a:lnTo>
                <a:lnTo>
                  <a:pt x="808" y="218"/>
                </a:lnTo>
                <a:cubicBezTo>
                  <a:pt x="809" y="252"/>
                  <a:pt x="828" y="272"/>
                  <a:pt x="860" y="272"/>
                </a:cubicBezTo>
                <a:cubicBezTo>
                  <a:pt x="886" y="272"/>
                  <a:pt x="900" y="261"/>
                  <a:pt x="903" y="243"/>
                </a:cubicBezTo>
                <a:lnTo>
                  <a:pt x="958" y="243"/>
                </a:lnTo>
                <a:cubicBezTo>
                  <a:pt x="951" y="288"/>
                  <a:pt x="915" y="314"/>
                  <a:pt x="858" y="314"/>
                </a:cubicBezTo>
                <a:cubicBezTo>
                  <a:pt x="795" y="314"/>
                  <a:pt x="749" y="274"/>
                  <a:pt x="749" y="207"/>
                </a:cubicBezTo>
                <a:close/>
                <a:moveTo>
                  <a:pt x="518" y="207"/>
                </a:moveTo>
                <a:lnTo>
                  <a:pt x="518" y="204"/>
                </a:lnTo>
                <a:cubicBezTo>
                  <a:pt x="518" y="136"/>
                  <a:pt x="566" y="95"/>
                  <a:pt x="626" y="95"/>
                </a:cubicBezTo>
                <a:cubicBezTo>
                  <a:pt x="674" y="95"/>
                  <a:pt x="719" y="116"/>
                  <a:pt x="724" y="176"/>
                </a:cubicBezTo>
                <a:lnTo>
                  <a:pt x="669" y="176"/>
                </a:lnTo>
                <a:cubicBezTo>
                  <a:pt x="665" y="152"/>
                  <a:pt x="650" y="141"/>
                  <a:pt x="627" y="141"/>
                </a:cubicBezTo>
                <a:cubicBezTo>
                  <a:pt x="597" y="141"/>
                  <a:pt x="577" y="163"/>
                  <a:pt x="577" y="203"/>
                </a:cubicBezTo>
                <a:lnTo>
                  <a:pt x="577" y="206"/>
                </a:lnTo>
                <a:cubicBezTo>
                  <a:pt x="577" y="248"/>
                  <a:pt x="596" y="270"/>
                  <a:pt x="628" y="270"/>
                </a:cubicBezTo>
                <a:cubicBezTo>
                  <a:pt x="651" y="270"/>
                  <a:pt x="670" y="256"/>
                  <a:pt x="673" y="230"/>
                </a:cubicBezTo>
                <a:lnTo>
                  <a:pt x="725" y="230"/>
                </a:lnTo>
                <a:cubicBezTo>
                  <a:pt x="722" y="279"/>
                  <a:pt x="686" y="314"/>
                  <a:pt x="625" y="314"/>
                </a:cubicBezTo>
                <a:cubicBezTo>
                  <a:pt x="564" y="314"/>
                  <a:pt x="518" y="276"/>
                  <a:pt x="518" y="207"/>
                </a:cubicBezTo>
                <a:moveTo>
                  <a:pt x="286" y="207"/>
                </a:moveTo>
                <a:lnTo>
                  <a:pt x="286" y="204"/>
                </a:lnTo>
                <a:cubicBezTo>
                  <a:pt x="286" y="136"/>
                  <a:pt x="335" y="95"/>
                  <a:pt x="394" y="95"/>
                </a:cubicBezTo>
                <a:cubicBezTo>
                  <a:pt x="443" y="95"/>
                  <a:pt x="488" y="116"/>
                  <a:pt x="493" y="176"/>
                </a:cubicBezTo>
                <a:lnTo>
                  <a:pt x="438" y="176"/>
                </a:lnTo>
                <a:cubicBezTo>
                  <a:pt x="434" y="152"/>
                  <a:pt x="419" y="141"/>
                  <a:pt x="396" y="141"/>
                </a:cubicBezTo>
                <a:cubicBezTo>
                  <a:pt x="366" y="141"/>
                  <a:pt x="346" y="163"/>
                  <a:pt x="346" y="203"/>
                </a:cubicBezTo>
                <a:lnTo>
                  <a:pt x="346" y="206"/>
                </a:lnTo>
                <a:cubicBezTo>
                  <a:pt x="346" y="248"/>
                  <a:pt x="364" y="270"/>
                  <a:pt x="397" y="270"/>
                </a:cubicBezTo>
                <a:cubicBezTo>
                  <a:pt x="420" y="270"/>
                  <a:pt x="439" y="256"/>
                  <a:pt x="442" y="230"/>
                </a:cubicBezTo>
                <a:lnTo>
                  <a:pt x="494" y="230"/>
                </a:lnTo>
                <a:cubicBezTo>
                  <a:pt x="491" y="279"/>
                  <a:pt x="455" y="314"/>
                  <a:pt x="394" y="314"/>
                </a:cubicBezTo>
                <a:cubicBezTo>
                  <a:pt x="333" y="314"/>
                  <a:pt x="286" y="276"/>
                  <a:pt x="286" y="207"/>
                </a:cubicBezTo>
                <a:moveTo>
                  <a:pt x="94" y="200"/>
                </a:moveTo>
                <a:lnTo>
                  <a:pt x="170" y="200"/>
                </a:lnTo>
                <a:lnTo>
                  <a:pt x="132" y="76"/>
                </a:lnTo>
                <a:lnTo>
                  <a:pt x="94" y="200"/>
                </a:lnTo>
                <a:close/>
                <a:moveTo>
                  <a:pt x="94" y="23"/>
                </a:moveTo>
                <a:lnTo>
                  <a:pt x="178" y="23"/>
                </a:lnTo>
                <a:lnTo>
                  <a:pt x="271" y="309"/>
                </a:lnTo>
                <a:lnTo>
                  <a:pt x="204" y="309"/>
                </a:lnTo>
                <a:lnTo>
                  <a:pt x="184" y="246"/>
                </a:lnTo>
                <a:lnTo>
                  <a:pt x="80" y="246"/>
                </a:lnTo>
                <a:lnTo>
                  <a:pt x="61" y="309"/>
                </a:lnTo>
                <a:lnTo>
                  <a:pt x="0" y="309"/>
                </a:lnTo>
                <a:lnTo>
                  <a:pt x="94" y="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6790336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44.xml"/><Relationship Id="rId1" Type="http://schemas.openxmlformats.org/officeDocument/2006/relationships/slideLayout" Target="../slideLayouts/slideLayout34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57.xml"/><Relationship Id="rId18" Type="http://schemas.openxmlformats.org/officeDocument/2006/relationships/slideLayout" Target="../slideLayouts/slideLayout362.xml"/><Relationship Id="rId26" Type="http://schemas.openxmlformats.org/officeDocument/2006/relationships/slideLayout" Target="../slideLayouts/slideLayout370.xml"/><Relationship Id="rId39" Type="http://schemas.openxmlformats.org/officeDocument/2006/relationships/slideLayout" Target="../slideLayouts/slideLayout383.xml"/><Relationship Id="rId21" Type="http://schemas.openxmlformats.org/officeDocument/2006/relationships/slideLayout" Target="../slideLayouts/slideLayout365.xml"/><Relationship Id="rId34" Type="http://schemas.openxmlformats.org/officeDocument/2006/relationships/slideLayout" Target="../slideLayouts/slideLayout378.xml"/><Relationship Id="rId42" Type="http://schemas.openxmlformats.org/officeDocument/2006/relationships/slideLayout" Target="../slideLayouts/slideLayout386.xml"/><Relationship Id="rId47" Type="http://schemas.openxmlformats.org/officeDocument/2006/relationships/slideLayout" Target="../slideLayouts/slideLayout391.xml"/><Relationship Id="rId50" Type="http://schemas.openxmlformats.org/officeDocument/2006/relationships/oleObject" Target="../embeddings/oleObject24.bin"/><Relationship Id="rId7" Type="http://schemas.openxmlformats.org/officeDocument/2006/relationships/slideLayout" Target="../slideLayouts/slideLayout351.xml"/><Relationship Id="rId2" Type="http://schemas.openxmlformats.org/officeDocument/2006/relationships/slideLayout" Target="../slideLayouts/slideLayout346.xml"/><Relationship Id="rId16" Type="http://schemas.openxmlformats.org/officeDocument/2006/relationships/slideLayout" Target="../slideLayouts/slideLayout360.xml"/><Relationship Id="rId29" Type="http://schemas.openxmlformats.org/officeDocument/2006/relationships/slideLayout" Target="../slideLayouts/slideLayout373.xml"/><Relationship Id="rId11" Type="http://schemas.openxmlformats.org/officeDocument/2006/relationships/slideLayout" Target="../slideLayouts/slideLayout355.xml"/><Relationship Id="rId24" Type="http://schemas.openxmlformats.org/officeDocument/2006/relationships/slideLayout" Target="../slideLayouts/slideLayout368.xml"/><Relationship Id="rId32" Type="http://schemas.openxmlformats.org/officeDocument/2006/relationships/slideLayout" Target="../slideLayouts/slideLayout376.xml"/><Relationship Id="rId37" Type="http://schemas.openxmlformats.org/officeDocument/2006/relationships/slideLayout" Target="../slideLayouts/slideLayout381.xml"/><Relationship Id="rId40" Type="http://schemas.openxmlformats.org/officeDocument/2006/relationships/slideLayout" Target="../slideLayouts/slideLayout384.xml"/><Relationship Id="rId45" Type="http://schemas.openxmlformats.org/officeDocument/2006/relationships/slideLayout" Target="../slideLayouts/slideLayout389.xml"/><Relationship Id="rId5" Type="http://schemas.openxmlformats.org/officeDocument/2006/relationships/slideLayout" Target="../slideLayouts/slideLayout349.xml"/><Relationship Id="rId15" Type="http://schemas.openxmlformats.org/officeDocument/2006/relationships/slideLayout" Target="../slideLayouts/slideLayout359.xml"/><Relationship Id="rId23" Type="http://schemas.openxmlformats.org/officeDocument/2006/relationships/slideLayout" Target="../slideLayouts/slideLayout367.xml"/><Relationship Id="rId28" Type="http://schemas.openxmlformats.org/officeDocument/2006/relationships/slideLayout" Target="../slideLayouts/slideLayout372.xml"/><Relationship Id="rId36" Type="http://schemas.openxmlformats.org/officeDocument/2006/relationships/slideLayout" Target="../slideLayouts/slideLayout380.xml"/><Relationship Id="rId49" Type="http://schemas.openxmlformats.org/officeDocument/2006/relationships/tags" Target="../tags/tag52.xml"/><Relationship Id="rId10" Type="http://schemas.openxmlformats.org/officeDocument/2006/relationships/slideLayout" Target="../slideLayouts/slideLayout354.xml"/><Relationship Id="rId19" Type="http://schemas.openxmlformats.org/officeDocument/2006/relationships/slideLayout" Target="../slideLayouts/slideLayout363.xml"/><Relationship Id="rId31" Type="http://schemas.openxmlformats.org/officeDocument/2006/relationships/slideLayout" Target="../slideLayouts/slideLayout375.xml"/><Relationship Id="rId44" Type="http://schemas.openxmlformats.org/officeDocument/2006/relationships/slideLayout" Target="../slideLayouts/slideLayout388.xml"/><Relationship Id="rId4" Type="http://schemas.openxmlformats.org/officeDocument/2006/relationships/slideLayout" Target="../slideLayouts/slideLayout348.xml"/><Relationship Id="rId9" Type="http://schemas.openxmlformats.org/officeDocument/2006/relationships/slideLayout" Target="../slideLayouts/slideLayout353.xml"/><Relationship Id="rId14" Type="http://schemas.openxmlformats.org/officeDocument/2006/relationships/slideLayout" Target="../slideLayouts/slideLayout358.xml"/><Relationship Id="rId22" Type="http://schemas.openxmlformats.org/officeDocument/2006/relationships/slideLayout" Target="../slideLayouts/slideLayout366.xml"/><Relationship Id="rId27" Type="http://schemas.openxmlformats.org/officeDocument/2006/relationships/slideLayout" Target="../slideLayouts/slideLayout371.xml"/><Relationship Id="rId30" Type="http://schemas.openxmlformats.org/officeDocument/2006/relationships/slideLayout" Target="../slideLayouts/slideLayout374.xml"/><Relationship Id="rId35" Type="http://schemas.openxmlformats.org/officeDocument/2006/relationships/slideLayout" Target="../slideLayouts/slideLayout379.xml"/><Relationship Id="rId43" Type="http://schemas.openxmlformats.org/officeDocument/2006/relationships/slideLayout" Target="../slideLayouts/slideLayout387.xml"/><Relationship Id="rId48" Type="http://schemas.openxmlformats.org/officeDocument/2006/relationships/theme" Target="../theme/theme11.xml"/><Relationship Id="rId8" Type="http://schemas.openxmlformats.org/officeDocument/2006/relationships/slideLayout" Target="../slideLayouts/slideLayout352.xml"/><Relationship Id="rId51" Type="http://schemas.openxmlformats.org/officeDocument/2006/relationships/image" Target="../media/image85.emf"/><Relationship Id="rId3" Type="http://schemas.openxmlformats.org/officeDocument/2006/relationships/slideLayout" Target="../slideLayouts/slideLayout347.xml"/><Relationship Id="rId12" Type="http://schemas.openxmlformats.org/officeDocument/2006/relationships/slideLayout" Target="../slideLayouts/slideLayout356.xml"/><Relationship Id="rId17" Type="http://schemas.openxmlformats.org/officeDocument/2006/relationships/slideLayout" Target="../slideLayouts/slideLayout361.xml"/><Relationship Id="rId25" Type="http://schemas.openxmlformats.org/officeDocument/2006/relationships/slideLayout" Target="../slideLayouts/slideLayout369.xml"/><Relationship Id="rId33" Type="http://schemas.openxmlformats.org/officeDocument/2006/relationships/slideLayout" Target="../slideLayouts/slideLayout377.xml"/><Relationship Id="rId38" Type="http://schemas.openxmlformats.org/officeDocument/2006/relationships/slideLayout" Target="../slideLayouts/slideLayout382.xml"/><Relationship Id="rId46" Type="http://schemas.openxmlformats.org/officeDocument/2006/relationships/slideLayout" Target="../slideLayouts/slideLayout390.xml"/><Relationship Id="rId20" Type="http://schemas.openxmlformats.org/officeDocument/2006/relationships/slideLayout" Target="../slideLayouts/slideLayout364.xml"/><Relationship Id="rId41" Type="http://schemas.openxmlformats.org/officeDocument/2006/relationships/slideLayout" Target="../slideLayouts/slideLayout385.xml"/><Relationship Id="rId1" Type="http://schemas.openxmlformats.org/officeDocument/2006/relationships/slideLayout" Target="../slideLayouts/slideLayout345.xml"/><Relationship Id="rId6" Type="http://schemas.openxmlformats.org/officeDocument/2006/relationships/slideLayout" Target="../slideLayouts/slideLayout350.xml"/></Relationships>
</file>

<file path=ppt/slideMasters/_rels/slideMaster12.xml.rels><?xml version="1.0" encoding="UTF-8" standalone="yes"?>
<Relationships xmlns="http://schemas.openxmlformats.org/package/2006/relationships"><Relationship Id="rId26" Type="http://schemas.openxmlformats.org/officeDocument/2006/relationships/slideLayout" Target="../slideLayouts/slideLayout417.xml"/><Relationship Id="rId21" Type="http://schemas.openxmlformats.org/officeDocument/2006/relationships/slideLayout" Target="../slideLayouts/slideLayout412.xml"/><Relationship Id="rId42" Type="http://schemas.openxmlformats.org/officeDocument/2006/relationships/slideLayout" Target="../slideLayouts/slideLayout433.xml"/><Relationship Id="rId47" Type="http://schemas.openxmlformats.org/officeDocument/2006/relationships/slideLayout" Target="../slideLayouts/slideLayout438.xml"/><Relationship Id="rId63" Type="http://schemas.openxmlformats.org/officeDocument/2006/relationships/slideLayout" Target="../slideLayouts/slideLayout454.xml"/><Relationship Id="rId68" Type="http://schemas.openxmlformats.org/officeDocument/2006/relationships/oleObject" Target="../embeddings/oleObject28.bin"/><Relationship Id="rId7" Type="http://schemas.openxmlformats.org/officeDocument/2006/relationships/slideLayout" Target="../slideLayouts/slideLayout398.xml"/><Relationship Id="rId2" Type="http://schemas.openxmlformats.org/officeDocument/2006/relationships/slideLayout" Target="../slideLayouts/slideLayout393.xml"/><Relationship Id="rId16" Type="http://schemas.openxmlformats.org/officeDocument/2006/relationships/slideLayout" Target="../slideLayouts/slideLayout407.xml"/><Relationship Id="rId29" Type="http://schemas.openxmlformats.org/officeDocument/2006/relationships/slideLayout" Target="../slideLayouts/slideLayout420.xml"/><Relationship Id="rId11" Type="http://schemas.openxmlformats.org/officeDocument/2006/relationships/slideLayout" Target="../slideLayouts/slideLayout402.xml"/><Relationship Id="rId24" Type="http://schemas.openxmlformats.org/officeDocument/2006/relationships/slideLayout" Target="../slideLayouts/slideLayout415.xml"/><Relationship Id="rId32" Type="http://schemas.openxmlformats.org/officeDocument/2006/relationships/slideLayout" Target="../slideLayouts/slideLayout423.xml"/><Relationship Id="rId37" Type="http://schemas.openxmlformats.org/officeDocument/2006/relationships/slideLayout" Target="../slideLayouts/slideLayout428.xml"/><Relationship Id="rId40" Type="http://schemas.openxmlformats.org/officeDocument/2006/relationships/slideLayout" Target="../slideLayouts/slideLayout431.xml"/><Relationship Id="rId45" Type="http://schemas.openxmlformats.org/officeDocument/2006/relationships/slideLayout" Target="../slideLayouts/slideLayout436.xml"/><Relationship Id="rId53" Type="http://schemas.openxmlformats.org/officeDocument/2006/relationships/slideLayout" Target="../slideLayouts/slideLayout444.xml"/><Relationship Id="rId58" Type="http://schemas.openxmlformats.org/officeDocument/2006/relationships/slideLayout" Target="../slideLayouts/slideLayout449.xml"/><Relationship Id="rId66" Type="http://schemas.openxmlformats.org/officeDocument/2006/relationships/theme" Target="../theme/theme12.xml"/><Relationship Id="rId5" Type="http://schemas.openxmlformats.org/officeDocument/2006/relationships/slideLayout" Target="../slideLayouts/slideLayout396.xml"/><Relationship Id="rId61" Type="http://schemas.openxmlformats.org/officeDocument/2006/relationships/slideLayout" Target="../slideLayouts/slideLayout452.xml"/><Relationship Id="rId19" Type="http://schemas.openxmlformats.org/officeDocument/2006/relationships/slideLayout" Target="../slideLayouts/slideLayout410.xml"/><Relationship Id="rId14" Type="http://schemas.openxmlformats.org/officeDocument/2006/relationships/slideLayout" Target="../slideLayouts/slideLayout405.xml"/><Relationship Id="rId22" Type="http://schemas.openxmlformats.org/officeDocument/2006/relationships/slideLayout" Target="../slideLayouts/slideLayout413.xml"/><Relationship Id="rId27" Type="http://schemas.openxmlformats.org/officeDocument/2006/relationships/slideLayout" Target="../slideLayouts/slideLayout418.xml"/><Relationship Id="rId30" Type="http://schemas.openxmlformats.org/officeDocument/2006/relationships/slideLayout" Target="../slideLayouts/slideLayout421.xml"/><Relationship Id="rId35" Type="http://schemas.openxmlformats.org/officeDocument/2006/relationships/slideLayout" Target="../slideLayouts/slideLayout426.xml"/><Relationship Id="rId43" Type="http://schemas.openxmlformats.org/officeDocument/2006/relationships/slideLayout" Target="../slideLayouts/slideLayout434.xml"/><Relationship Id="rId48" Type="http://schemas.openxmlformats.org/officeDocument/2006/relationships/slideLayout" Target="../slideLayouts/slideLayout439.xml"/><Relationship Id="rId56" Type="http://schemas.openxmlformats.org/officeDocument/2006/relationships/slideLayout" Target="../slideLayouts/slideLayout447.xml"/><Relationship Id="rId64" Type="http://schemas.openxmlformats.org/officeDocument/2006/relationships/slideLayout" Target="../slideLayouts/slideLayout455.xml"/><Relationship Id="rId69" Type="http://schemas.openxmlformats.org/officeDocument/2006/relationships/image" Target="../media/image77.emf"/><Relationship Id="rId8" Type="http://schemas.openxmlformats.org/officeDocument/2006/relationships/slideLayout" Target="../slideLayouts/slideLayout399.xml"/><Relationship Id="rId51" Type="http://schemas.openxmlformats.org/officeDocument/2006/relationships/slideLayout" Target="../slideLayouts/slideLayout442.xml"/><Relationship Id="rId3" Type="http://schemas.openxmlformats.org/officeDocument/2006/relationships/slideLayout" Target="../slideLayouts/slideLayout394.xml"/><Relationship Id="rId12" Type="http://schemas.openxmlformats.org/officeDocument/2006/relationships/slideLayout" Target="../slideLayouts/slideLayout403.xml"/><Relationship Id="rId17" Type="http://schemas.openxmlformats.org/officeDocument/2006/relationships/slideLayout" Target="../slideLayouts/slideLayout408.xml"/><Relationship Id="rId25" Type="http://schemas.openxmlformats.org/officeDocument/2006/relationships/slideLayout" Target="../slideLayouts/slideLayout416.xml"/><Relationship Id="rId33" Type="http://schemas.openxmlformats.org/officeDocument/2006/relationships/slideLayout" Target="../slideLayouts/slideLayout424.xml"/><Relationship Id="rId38" Type="http://schemas.openxmlformats.org/officeDocument/2006/relationships/slideLayout" Target="../slideLayouts/slideLayout429.xml"/><Relationship Id="rId46" Type="http://schemas.openxmlformats.org/officeDocument/2006/relationships/slideLayout" Target="../slideLayouts/slideLayout437.xml"/><Relationship Id="rId59" Type="http://schemas.openxmlformats.org/officeDocument/2006/relationships/slideLayout" Target="../slideLayouts/slideLayout450.xml"/><Relationship Id="rId67" Type="http://schemas.openxmlformats.org/officeDocument/2006/relationships/tags" Target="../tags/tag57.xml"/><Relationship Id="rId20" Type="http://schemas.openxmlformats.org/officeDocument/2006/relationships/slideLayout" Target="../slideLayouts/slideLayout411.xml"/><Relationship Id="rId41" Type="http://schemas.openxmlformats.org/officeDocument/2006/relationships/slideLayout" Target="../slideLayouts/slideLayout432.xml"/><Relationship Id="rId54" Type="http://schemas.openxmlformats.org/officeDocument/2006/relationships/slideLayout" Target="../slideLayouts/slideLayout445.xml"/><Relationship Id="rId62" Type="http://schemas.openxmlformats.org/officeDocument/2006/relationships/slideLayout" Target="../slideLayouts/slideLayout453.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5" Type="http://schemas.openxmlformats.org/officeDocument/2006/relationships/slideLayout" Target="../slideLayouts/slideLayout406.xml"/><Relationship Id="rId23" Type="http://schemas.openxmlformats.org/officeDocument/2006/relationships/slideLayout" Target="../slideLayouts/slideLayout414.xml"/><Relationship Id="rId28" Type="http://schemas.openxmlformats.org/officeDocument/2006/relationships/slideLayout" Target="../slideLayouts/slideLayout419.xml"/><Relationship Id="rId36" Type="http://schemas.openxmlformats.org/officeDocument/2006/relationships/slideLayout" Target="../slideLayouts/slideLayout427.xml"/><Relationship Id="rId49" Type="http://schemas.openxmlformats.org/officeDocument/2006/relationships/slideLayout" Target="../slideLayouts/slideLayout440.xml"/><Relationship Id="rId57" Type="http://schemas.openxmlformats.org/officeDocument/2006/relationships/slideLayout" Target="../slideLayouts/slideLayout448.xml"/><Relationship Id="rId10" Type="http://schemas.openxmlformats.org/officeDocument/2006/relationships/slideLayout" Target="../slideLayouts/slideLayout401.xml"/><Relationship Id="rId31" Type="http://schemas.openxmlformats.org/officeDocument/2006/relationships/slideLayout" Target="../slideLayouts/slideLayout422.xml"/><Relationship Id="rId44" Type="http://schemas.openxmlformats.org/officeDocument/2006/relationships/slideLayout" Target="../slideLayouts/slideLayout435.xml"/><Relationship Id="rId52" Type="http://schemas.openxmlformats.org/officeDocument/2006/relationships/slideLayout" Target="../slideLayouts/slideLayout443.xml"/><Relationship Id="rId60" Type="http://schemas.openxmlformats.org/officeDocument/2006/relationships/slideLayout" Target="../slideLayouts/slideLayout451.xml"/><Relationship Id="rId65" Type="http://schemas.openxmlformats.org/officeDocument/2006/relationships/slideLayout" Target="../slideLayouts/slideLayout456.xml"/><Relationship Id="rId4" Type="http://schemas.openxmlformats.org/officeDocument/2006/relationships/slideLayout" Target="../slideLayouts/slideLayout395.xml"/><Relationship Id="rId9" Type="http://schemas.openxmlformats.org/officeDocument/2006/relationships/slideLayout" Target="../slideLayouts/slideLayout400.xml"/><Relationship Id="rId13" Type="http://schemas.openxmlformats.org/officeDocument/2006/relationships/slideLayout" Target="../slideLayouts/slideLayout404.xml"/><Relationship Id="rId18" Type="http://schemas.openxmlformats.org/officeDocument/2006/relationships/slideLayout" Target="../slideLayouts/slideLayout409.xml"/><Relationship Id="rId39" Type="http://schemas.openxmlformats.org/officeDocument/2006/relationships/slideLayout" Target="../slideLayouts/slideLayout430.xml"/><Relationship Id="rId34" Type="http://schemas.openxmlformats.org/officeDocument/2006/relationships/slideLayout" Target="../slideLayouts/slideLayout425.xml"/><Relationship Id="rId50" Type="http://schemas.openxmlformats.org/officeDocument/2006/relationships/slideLayout" Target="../slideLayouts/slideLayout441.xml"/><Relationship Id="rId55" Type="http://schemas.openxmlformats.org/officeDocument/2006/relationships/slideLayout" Target="../slideLayouts/slideLayout4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theme" Target="../theme/theme13.xml"/><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slideLayout" Target="../slideLayouts/slideLayout468.xml"/><Relationship Id="rId2" Type="http://schemas.openxmlformats.org/officeDocument/2006/relationships/slideLayout" Target="../slideLayouts/slideLayout45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slideLayout" Target="../slideLayouts/slideLayout87.xml"/><Relationship Id="rId50" Type="http://schemas.openxmlformats.org/officeDocument/2006/relationships/slideLayout" Target="../slideLayouts/slideLayout90.xml"/><Relationship Id="rId55" Type="http://schemas.openxmlformats.org/officeDocument/2006/relationships/tags" Target="../tags/tag4.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slideLayout" Target="../slideLayouts/slideLayout85.xml"/><Relationship Id="rId53" Type="http://schemas.openxmlformats.org/officeDocument/2006/relationships/slideLayout" Target="../slideLayouts/slideLayout93.xml"/><Relationship Id="rId5" Type="http://schemas.openxmlformats.org/officeDocument/2006/relationships/slideLayout" Target="../slideLayouts/slideLayout45.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slideLayout" Target="../slideLayouts/slideLayout88.xml"/><Relationship Id="rId56" Type="http://schemas.openxmlformats.org/officeDocument/2006/relationships/oleObject" Target="../embeddings/oleObject2.bin"/><Relationship Id="rId8" Type="http://schemas.openxmlformats.org/officeDocument/2006/relationships/slideLayout" Target="../slideLayouts/slideLayout48.xml"/><Relationship Id="rId51" Type="http://schemas.openxmlformats.org/officeDocument/2006/relationships/slideLayout" Target="../slideLayouts/slideLayout91.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slideLayout" Target="../slideLayouts/slideLayout86.xml"/><Relationship Id="rId20" Type="http://schemas.openxmlformats.org/officeDocument/2006/relationships/slideLayout" Target="../slideLayouts/slideLayout60.xml"/><Relationship Id="rId41" Type="http://schemas.openxmlformats.org/officeDocument/2006/relationships/slideLayout" Target="../slideLayouts/slideLayout81.xml"/><Relationship Id="rId54"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slideLayout" Target="../slideLayouts/slideLayout89.xml"/><Relationship Id="rId57" Type="http://schemas.openxmlformats.org/officeDocument/2006/relationships/image" Target="../media/image43.emf"/><Relationship Id="rId10" Type="http://schemas.openxmlformats.org/officeDocument/2006/relationships/slideLayout" Target="../slideLayouts/slideLayout50.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52" Type="http://schemas.openxmlformats.org/officeDocument/2006/relationships/slideLayout" Target="../slideLayouts/slideLayout9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42" Type="http://schemas.openxmlformats.org/officeDocument/2006/relationships/slideLayout" Target="../slideLayouts/slideLayout135.xml"/><Relationship Id="rId47" Type="http://schemas.openxmlformats.org/officeDocument/2006/relationships/slideLayout" Target="../slideLayouts/slideLayout140.xml"/><Relationship Id="rId63" Type="http://schemas.openxmlformats.org/officeDocument/2006/relationships/slideLayout" Target="../slideLayouts/slideLayout156.xml"/><Relationship Id="rId68" Type="http://schemas.openxmlformats.org/officeDocument/2006/relationships/slideLayout" Target="../slideLayouts/slideLayout161.xml"/><Relationship Id="rId16" Type="http://schemas.openxmlformats.org/officeDocument/2006/relationships/slideLayout" Target="../slideLayouts/slideLayout109.xml"/><Relationship Id="rId11" Type="http://schemas.openxmlformats.org/officeDocument/2006/relationships/slideLayout" Target="../slideLayouts/slideLayout104.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53" Type="http://schemas.openxmlformats.org/officeDocument/2006/relationships/slideLayout" Target="../slideLayouts/slideLayout146.xml"/><Relationship Id="rId58" Type="http://schemas.openxmlformats.org/officeDocument/2006/relationships/slideLayout" Target="../slideLayouts/slideLayout151.xml"/><Relationship Id="rId74" Type="http://schemas.openxmlformats.org/officeDocument/2006/relationships/slideLayout" Target="../slideLayouts/slideLayout167.xml"/><Relationship Id="rId79" Type="http://schemas.openxmlformats.org/officeDocument/2006/relationships/theme" Target="../theme/theme3.xml"/><Relationship Id="rId5" Type="http://schemas.openxmlformats.org/officeDocument/2006/relationships/slideLayout" Target="../slideLayouts/slideLayout98.xml"/><Relationship Id="rId61" Type="http://schemas.openxmlformats.org/officeDocument/2006/relationships/slideLayout" Target="../slideLayouts/slideLayout154.xml"/><Relationship Id="rId82" Type="http://schemas.openxmlformats.org/officeDocument/2006/relationships/image" Target="../media/image43.emf"/><Relationship Id="rId19" Type="http://schemas.openxmlformats.org/officeDocument/2006/relationships/slideLayout" Target="../slideLayouts/slideLayout11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43" Type="http://schemas.openxmlformats.org/officeDocument/2006/relationships/slideLayout" Target="../slideLayouts/slideLayout136.xml"/><Relationship Id="rId48" Type="http://schemas.openxmlformats.org/officeDocument/2006/relationships/slideLayout" Target="../slideLayouts/slideLayout141.xml"/><Relationship Id="rId56" Type="http://schemas.openxmlformats.org/officeDocument/2006/relationships/slideLayout" Target="../slideLayouts/slideLayout149.xml"/><Relationship Id="rId64" Type="http://schemas.openxmlformats.org/officeDocument/2006/relationships/slideLayout" Target="../slideLayouts/slideLayout157.xml"/><Relationship Id="rId69" Type="http://schemas.openxmlformats.org/officeDocument/2006/relationships/slideLayout" Target="../slideLayouts/slideLayout162.xml"/><Relationship Id="rId77" Type="http://schemas.openxmlformats.org/officeDocument/2006/relationships/slideLayout" Target="../slideLayouts/slideLayout170.xml"/><Relationship Id="rId8" Type="http://schemas.openxmlformats.org/officeDocument/2006/relationships/slideLayout" Target="../slideLayouts/slideLayout101.xml"/><Relationship Id="rId51" Type="http://schemas.openxmlformats.org/officeDocument/2006/relationships/slideLayout" Target="../slideLayouts/slideLayout144.xml"/><Relationship Id="rId72" Type="http://schemas.openxmlformats.org/officeDocument/2006/relationships/slideLayout" Target="../slideLayouts/slideLayout165.xml"/><Relationship Id="rId80" Type="http://schemas.openxmlformats.org/officeDocument/2006/relationships/tags" Target="../tags/tag12.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46" Type="http://schemas.openxmlformats.org/officeDocument/2006/relationships/slideLayout" Target="../slideLayouts/slideLayout139.xml"/><Relationship Id="rId59" Type="http://schemas.openxmlformats.org/officeDocument/2006/relationships/slideLayout" Target="../slideLayouts/slideLayout152.xml"/><Relationship Id="rId67" Type="http://schemas.openxmlformats.org/officeDocument/2006/relationships/slideLayout" Target="../slideLayouts/slideLayout160.xml"/><Relationship Id="rId20" Type="http://schemas.openxmlformats.org/officeDocument/2006/relationships/slideLayout" Target="../slideLayouts/slideLayout113.xml"/><Relationship Id="rId41" Type="http://schemas.openxmlformats.org/officeDocument/2006/relationships/slideLayout" Target="../slideLayouts/slideLayout134.xml"/><Relationship Id="rId54" Type="http://schemas.openxmlformats.org/officeDocument/2006/relationships/slideLayout" Target="../slideLayouts/slideLayout147.xml"/><Relationship Id="rId62" Type="http://schemas.openxmlformats.org/officeDocument/2006/relationships/slideLayout" Target="../slideLayouts/slideLayout155.xml"/><Relationship Id="rId70" Type="http://schemas.openxmlformats.org/officeDocument/2006/relationships/slideLayout" Target="../slideLayouts/slideLayout163.xml"/><Relationship Id="rId75" Type="http://schemas.openxmlformats.org/officeDocument/2006/relationships/slideLayout" Target="../slideLayouts/slideLayout168.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49" Type="http://schemas.openxmlformats.org/officeDocument/2006/relationships/slideLayout" Target="../slideLayouts/slideLayout142.xml"/><Relationship Id="rId57" Type="http://schemas.openxmlformats.org/officeDocument/2006/relationships/slideLayout" Target="../slideLayouts/slideLayout150.xml"/><Relationship Id="rId10" Type="http://schemas.openxmlformats.org/officeDocument/2006/relationships/slideLayout" Target="../slideLayouts/slideLayout103.xml"/><Relationship Id="rId31" Type="http://schemas.openxmlformats.org/officeDocument/2006/relationships/slideLayout" Target="../slideLayouts/slideLayout124.xml"/><Relationship Id="rId44" Type="http://schemas.openxmlformats.org/officeDocument/2006/relationships/slideLayout" Target="../slideLayouts/slideLayout137.xml"/><Relationship Id="rId52" Type="http://schemas.openxmlformats.org/officeDocument/2006/relationships/slideLayout" Target="../slideLayouts/slideLayout145.xml"/><Relationship Id="rId60" Type="http://schemas.openxmlformats.org/officeDocument/2006/relationships/slideLayout" Target="../slideLayouts/slideLayout153.xml"/><Relationship Id="rId65" Type="http://schemas.openxmlformats.org/officeDocument/2006/relationships/slideLayout" Target="../slideLayouts/slideLayout158.xml"/><Relationship Id="rId73" Type="http://schemas.openxmlformats.org/officeDocument/2006/relationships/slideLayout" Target="../slideLayouts/slideLayout166.xml"/><Relationship Id="rId78" Type="http://schemas.openxmlformats.org/officeDocument/2006/relationships/slideLayout" Target="../slideLayouts/slideLayout171.xml"/><Relationship Id="rId81" Type="http://schemas.openxmlformats.org/officeDocument/2006/relationships/oleObject" Target="../embeddings/oleObject2.bin"/><Relationship Id="rId4" Type="http://schemas.openxmlformats.org/officeDocument/2006/relationships/slideLayout" Target="../slideLayouts/slideLayout97.xml"/><Relationship Id="rId9" Type="http://schemas.openxmlformats.org/officeDocument/2006/relationships/slideLayout" Target="../slideLayouts/slideLayout102.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9" Type="http://schemas.openxmlformats.org/officeDocument/2006/relationships/slideLayout" Target="../slideLayouts/slideLayout132.xml"/><Relationship Id="rId34" Type="http://schemas.openxmlformats.org/officeDocument/2006/relationships/slideLayout" Target="../slideLayouts/slideLayout127.xml"/><Relationship Id="rId50" Type="http://schemas.openxmlformats.org/officeDocument/2006/relationships/slideLayout" Target="../slideLayouts/slideLayout143.xml"/><Relationship Id="rId55" Type="http://schemas.openxmlformats.org/officeDocument/2006/relationships/slideLayout" Target="../slideLayouts/slideLayout148.xml"/><Relationship Id="rId76" Type="http://schemas.openxmlformats.org/officeDocument/2006/relationships/slideLayout" Target="../slideLayouts/slideLayout169.xml"/><Relationship Id="rId7" Type="http://schemas.openxmlformats.org/officeDocument/2006/relationships/slideLayout" Target="../slideLayouts/slideLayout100.xml"/><Relationship Id="rId71" Type="http://schemas.openxmlformats.org/officeDocument/2006/relationships/slideLayout" Target="../slideLayouts/slideLayout164.xml"/><Relationship Id="rId2" Type="http://schemas.openxmlformats.org/officeDocument/2006/relationships/slideLayout" Target="../slideLayouts/slideLayout95.xml"/><Relationship Id="rId29" Type="http://schemas.openxmlformats.org/officeDocument/2006/relationships/slideLayout" Target="../slideLayouts/slideLayout122.xml"/><Relationship Id="rId24" Type="http://schemas.openxmlformats.org/officeDocument/2006/relationships/slideLayout" Target="../slideLayouts/slideLayout117.xml"/><Relationship Id="rId40" Type="http://schemas.openxmlformats.org/officeDocument/2006/relationships/slideLayout" Target="../slideLayouts/slideLayout133.xml"/><Relationship Id="rId45" Type="http://schemas.openxmlformats.org/officeDocument/2006/relationships/slideLayout" Target="../slideLayouts/slideLayout138.xml"/><Relationship Id="rId66" Type="http://schemas.openxmlformats.org/officeDocument/2006/relationships/slideLayout" Target="../slideLayouts/slideLayout1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image" Target="../media/image59.png"/><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9" Type="http://schemas.openxmlformats.org/officeDocument/2006/relationships/slideLayout" Target="../slideLayouts/slideLayout223.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42" Type="http://schemas.openxmlformats.org/officeDocument/2006/relationships/slideLayout" Target="../slideLayouts/slideLayout226.xml"/><Relationship Id="rId47" Type="http://schemas.openxmlformats.org/officeDocument/2006/relationships/slideLayout" Target="../slideLayouts/slideLayout231.xml"/><Relationship Id="rId50" Type="http://schemas.openxmlformats.org/officeDocument/2006/relationships/slideLayout" Target="../slideLayouts/slideLayout234.xml"/><Relationship Id="rId55" Type="http://schemas.openxmlformats.org/officeDocument/2006/relationships/image" Target="../media/image1.png"/><Relationship Id="rId7" Type="http://schemas.openxmlformats.org/officeDocument/2006/relationships/slideLayout" Target="../slideLayouts/slideLayout19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9" Type="http://schemas.openxmlformats.org/officeDocument/2006/relationships/slideLayout" Target="../slideLayouts/slideLayout213.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53" Type="http://schemas.openxmlformats.org/officeDocument/2006/relationships/oleObject" Target="../embeddings/oleObject5.bin"/><Relationship Id="rId5" Type="http://schemas.openxmlformats.org/officeDocument/2006/relationships/slideLayout" Target="../slideLayouts/slideLayout18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52" Type="http://schemas.openxmlformats.org/officeDocument/2006/relationships/tags" Target="../tags/tag19.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43" Type="http://schemas.openxmlformats.org/officeDocument/2006/relationships/slideLayout" Target="../slideLayouts/slideLayout227.xml"/><Relationship Id="rId48" Type="http://schemas.openxmlformats.org/officeDocument/2006/relationships/slideLayout" Target="../slideLayouts/slideLayout232.xml"/><Relationship Id="rId8" Type="http://schemas.openxmlformats.org/officeDocument/2006/relationships/slideLayout" Target="../slideLayouts/slideLayout192.xml"/><Relationship Id="rId51" Type="http://schemas.openxmlformats.org/officeDocument/2006/relationships/theme" Target="../theme/theme5.xml"/><Relationship Id="rId3" Type="http://schemas.openxmlformats.org/officeDocument/2006/relationships/slideLayout" Target="../slideLayouts/slideLayout187.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46" Type="http://schemas.openxmlformats.org/officeDocument/2006/relationships/slideLayout" Target="../slideLayouts/slideLayout230.xml"/><Relationship Id="rId20" Type="http://schemas.openxmlformats.org/officeDocument/2006/relationships/slideLayout" Target="../slideLayouts/slideLayout204.xml"/><Relationship Id="rId41" Type="http://schemas.openxmlformats.org/officeDocument/2006/relationships/slideLayout" Target="../slideLayouts/slideLayout225.xml"/><Relationship Id="rId54" Type="http://schemas.openxmlformats.org/officeDocument/2006/relationships/image" Target="../media/image64.emf"/><Relationship Id="rId1" Type="http://schemas.openxmlformats.org/officeDocument/2006/relationships/slideLayout" Target="../slideLayouts/slideLayout185.xml"/><Relationship Id="rId6" Type="http://schemas.openxmlformats.org/officeDocument/2006/relationships/slideLayout" Target="../slideLayouts/slideLayout190.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49" Type="http://schemas.openxmlformats.org/officeDocument/2006/relationships/slideLayout" Target="../slideLayouts/slideLayout233.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60.xml"/><Relationship Id="rId21" Type="http://schemas.openxmlformats.org/officeDocument/2006/relationships/slideLayout" Target="../slideLayouts/slideLayout255.xml"/><Relationship Id="rId34" Type="http://schemas.openxmlformats.org/officeDocument/2006/relationships/slideLayout" Target="../slideLayouts/slideLayout268.xml"/><Relationship Id="rId42" Type="http://schemas.openxmlformats.org/officeDocument/2006/relationships/slideLayout" Target="../slideLayouts/slideLayout276.xml"/><Relationship Id="rId47" Type="http://schemas.openxmlformats.org/officeDocument/2006/relationships/slideLayout" Target="../slideLayouts/slideLayout281.xml"/><Relationship Id="rId50" Type="http://schemas.openxmlformats.org/officeDocument/2006/relationships/slideLayout" Target="../slideLayouts/slideLayout284.xml"/><Relationship Id="rId55" Type="http://schemas.openxmlformats.org/officeDocument/2006/relationships/slideLayout" Target="../slideLayouts/slideLayout289.xml"/><Relationship Id="rId63" Type="http://schemas.openxmlformats.org/officeDocument/2006/relationships/theme" Target="../theme/theme6.xml"/><Relationship Id="rId7" Type="http://schemas.openxmlformats.org/officeDocument/2006/relationships/slideLayout" Target="../slideLayouts/slideLayout241.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9" Type="http://schemas.openxmlformats.org/officeDocument/2006/relationships/slideLayout" Target="../slideLayouts/slideLayout263.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37" Type="http://schemas.openxmlformats.org/officeDocument/2006/relationships/slideLayout" Target="../slideLayouts/slideLayout271.xml"/><Relationship Id="rId40" Type="http://schemas.openxmlformats.org/officeDocument/2006/relationships/slideLayout" Target="../slideLayouts/slideLayout274.xml"/><Relationship Id="rId45" Type="http://schemas.openxmlformats.org/officeDocument/2006/relationships/slideLayout" Target="../slideLayouts/slideLayout279.xml"/><Relationship Id="rId53" Type="http://schemas.openxmlformats.org/officeDocument/2006/relationships/slideLayout" Target="../slideLayouts/slideLayout287.xml"/><Relationship Id="rId58" Type="http://schemas.openxmlformats.org/officeDocument/2006/relationships/slideLayout" Target="../slideLayouts/slideLayout292.xml"/><Relationship Id="rId66" Type="http://schemas.openxmlformats.org/officeDocument/2006/relationships/image" Target="../media/image77.emf"/><Relationship Id="rId5" Type="http://schemas.openxmlformats.org/officeDocument/2006/relationships/slideLayout" Target="../slideLayouts/slideLayout239.xml"/><Relationship Id="rId61" Type="http://schemas.openxmlformats.org/officeDocument/2006/relationships/slideLayout" Target="../slideLayouts/slideLayout295.xml"/><Relationship Id="rId19" Type="http://schemas.openxmlformats.org/officeDocument/2006/relationships/slideLayout" Target="../slideLayouts/slideLayout25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35" Type="http://schemas.openxmlformats.org/officeDocument/2006/relationships/slideLayout" Target="../slideLayouts/slideLayout269.xml"/><Relationship Id="rId43" Type="http://schemas.openxmlformats.org/officeDocument/2006/relationships/slideLayout" Target="../slideLayouts/slideLayout277.xml"/><Relationship Id="rId48" Type="http://schemas.openxmlformats.org/officeDocument/2006/relationships/slideLayout" Target="../slideLayouts/slideLayout282.xml"/><Relationship Id="rId56" Type="http://schemas.openxmlformats.org/officeDocument/2006/relationships/slideLayout" Target="../slideLayouts/slideLayout290.xml"/><Relationship Id="rId64" Type="http://schemas.openxmlformats.org/officeDocument/2006/relationships/tags" Target="../tags/tag29.xml"/><Relationship Id="rId8" Type="http://schemas.openxmlformats.org/officeDocument/2006/relationships/slideLayout" Target="../slideLayouts/slideLayout242.xml"/><Relationship Id="rId51" Type="http://schemas.openxmlformats.org/officeDocument/2006/relationships/slideLayout" Target="../slideLayouts/slideLayout285.xml"/><Relationship Id="rId3" Type="http://schemas.openxmlformats.org/officeDocument/2006/relationships/slideLayout" Target="../slideLayouts/slideLayout237.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38" Type="http://schemas.openxmlformats.org/officeDocument/2006/relationships/slideLayout" Target="../slideLayouts/slideLayout272.xml"/><Relationship Id="rId46" Type="http://schemas.openxmlformats.org/officeDocument/2006/relationships/slideLayout" Target="../slideLayouts/slideLayout280.xml"/><Relationship Id="rId59" Type="http://schemas.openxmlformats.org/officeDocument/2006/relationships/slideLayout" Target="../slideLayouts/slideLayout293.xml"/><Relationship Id="rId20" Type="http://schemas.openxmlformats.org/officeDocument/2006/relationships/slideLayout" Target="../slideLayouts/slideLayout254.xml"/><Relationship Id="rId41" Type="http://schemas.openxmlformats.org/officeDocument/2006/relationships/slideLayout" Target="../slideLayouts/slideLayout275.xml"/><Relationship Id="rId54" Type="http://schemas.openxmlformats.org/officeDocument/2006/relationships/slideLayout" Target="../slideLayouts/slideLayout288.xml"/><Relationship Id="rId62" Type="http://schemas.openxmlformats.org/officeDocument/2006/relationships/slideLayout" Target="../slideLayouts/slideLayout29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36" Type="http://schemas.openxmlformats.org/officeDocument/2006/relationships/slideLayout" Target="../slideLayouts/slideLayout270.xml"/><Relationship Id="rId49" Type="http://schemas.openxmlformats.org/officeDocument/2006/relationships/slideLayout" Target="../slideLayouts/slideLayout283.xml"/><Relationship Id="rId57" Type="http://schemas.openxmlformats.org/officeDocument/2006/relationships/slideLayout" Target="../slideLayouts/slideLayout291.xml"/><Relationship Id="rId10" Type="http://schemas.openxmlformats.org/officeDocument/2006/relationships/slideLayout" Target="../slideLayouts/slideLayout244.xml"/><Relationship Id="rId31" Type="http://schemas.openxmlformats.org/officeDocument/2006/relationships/slideLayout" Target="../slideLayouts/slideLayout265.xml"/><Relationship Id="rId44" Type="http://schemas.openxmlformats.org/officeDocument/2006/relationships/slideLayout" Target="../slideLayouts/slideLayout278.xml"/><Relationship Id="rId52" Type="http://schemas.openxmlformats.org/officeDocument/2006/relationships/slideLayout" Target="../slideLayouts/slideLayout286.xml"/><Relationship Id="rId60" Type="http://schemas.openxmlformats.org/officeDocument/2006/relationships/slideLayout" Target="../slideLayouts/slideLayout294.xml"/><Relationship Id="rId65" Type="http://schemas.openxmlformats.org/officeDocument/2006/relationships/oleObject" Target="../embeddings/oleObject11.bin"/><Relationship Id="rId4" Type="http://schemas.openxmlformats.org/officeDocument/2006/relationships/slideLayout" Target="../slideLayouts/slideLayout238.xml"/><Relationship Id="rId9" Type="http://schemas.openxmlformats.org/officeDocument/2006/relationships/slideLayout" Target="../slideLayouts/slideLayout243.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39" Type="http://schemas.openxmlformats.org/officeDocument/2006/relationships/slideLayout" Target="../slideLayouts/slideLayout2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18" Type="http://schemas.openxmlformats.org/officeDocument/2006/relationships/theme" Target="../theme/theme7.xml"/><Relationship Id="rId3" Type="http://schemas.openxmlformats.org/officeDocument/2006/relationships/slideLayout" Target="../slideLayouts/slideLayout299.xml"/><Relationship Id="rId21" Type="http://schemas.openxmlformats.org/officeDocument/2006/relationships/image" Target="../media/image89.emf"/><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oleObject" Target="../embeddings/oleObject19.bin"/><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10" Type="http://schemas.openxmlformats.org/officeDocument/2006/relationships/slideLayout" Target="../slideLayouts/slideLayout306.xml"/><Relationship Id="rId19" Type="http://schemas.openxmlformats.org/officeDocument/2006/relationships/tags" Target="../tags/tag42.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image" Target="../media/image93.png"/><Relationship Id="rId2" Type="http://schemas.openxmlformats.org/officeDocument/2006/relationships/slideLayout" Target="../slideLayouts/slideLayout315.xml"/><Relationship Id="rId16" Type="http://schemas.openxmlformats.org/officeDocument/2006/relationships/image" Target="../media/image92.png"/><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image" Target="../media/image91.png"/><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image" Target="../media/image66.png"/><Relationship Id="rId3" Type="http://schemas.openxmlformats.org/officeDocument/2006/relationships/slideLayout" Target="../slideLayouts/slideLayout329.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theme" Target="../theme/theme9.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10" Type="http://schemas.openxmlformats.org/officeDocument/2006/relationships/slideLayout" Target="../slideLayouts/slideLayout336.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1"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1" y="1371602"/>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309"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8" name="Footer Placeholder 3">
            <a:extLst>
              <a:ext uri="{FF2B5EF4-FFF2-40B4-BE49-F238E27FC236}">
                <a16:creationId xmlns:a16="http://schemas.microsoft.com/office/drawing/2014/main" id="{3BEF3109-CD7B-CE42-A479-DB58583A5C5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2"/>
                </a:solidFill>
                <a:latin typeface="+mn-lt"/>
                <a:ea typeface="+mn-ea"/>
                <a:cs typeface="+mn-cs"/>
              </a:defRPr>
            </a:lvl1pPr>
          </a:lstStyle>
          <a:p>
            <a:pPr defTabSz="228577">
              <a:spcAft>
                <a:spcPts val="1200"/>
              </a:spcAft>
              <a:defRPr/>
            </a:pPr>
            <a:r>
              <a:rPr lang="en-GB"/>
              <a:t>Copyright © 2022 Accenture. All rights reserved.</a:t>
            </a:r>
          </a:p>
        </p:txBody>
      </p:sp>
      <p:sp>
        <p:nvSpPr>
          <p:cNvPr id="13" name="Slide Number Placeholder 3">
            <a:extLst>
              <a:ext uri="{FF2B5EF4-FFF2-40B4-BE49-F238E27FC236}">
                <a16:creationId xmlns:a16="http://schemas.microsoft.com/office/drawing/2014/main" id="{3B1EDE41-FFAC-D346-B4D1-6E4588C771ED}"/>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2"/>
                </a:solidFill>
              </a:defRPr>
            </a:lvl1pPr>
          </a:lstStyle>
          <a:p>
            <a:fld id="{1F90F471-3972-4120-B8B3-0237DE626C35}" type="slidenum">
              <a:rPr lang="en-US" smtClean="0"/>
              <a:pPr/>
              <a:t>‹#›</a:t>
            </a:fld>
            <a:endParaRPr lang="en-US"/>
          </a:p>
        </p:txBody>
      </p:sp>
      <p:pic>
        <p:nvPicPr>
          <p:cNvPr id="5" name="図 2">
            <a:extLst>
              <a:ext uri="{FF2B5EF4-FFF2-40B4-BE49-F238E27FC236}">
                <a16:creationId xmlns:a16="http://schemas.microsoft.com/office/drawing/2014/main" id="{E98558D1-96C0-250E-EBA0-FC6A9FFBE6DD}"/>
              </a:ext>
            </a:extLst>
          </p:cNvPr>
          <p:cNvPicPr>
            <a:picLocks noChangeAspect="1"/>
          </p:cNvPicPr>
          <p:nvPr userDrawn="1"/>
        </p:nvPicPr>
        <p:blipFill>
          <a:blip r:embed="rId42"/>
          <a:stretch>
            <a:fillRect/>
          </a:stretch>
        </p:blipFill>
        <p:spPr>
          <a:xfrm>
            <a:off x="381000" y="6507644"/>
            <a:ext cx="1282101" cy="159498"/>
          </a:xfrm>
          <a:prstGeom prst="rect">
            <a:avLst/>
          </a:prstGeom>
        </p:spPr>
      </p:pic>
    </p:spTree>
    <p:extLst>
      <p:ext uri="{BB962C8B-B14F-4D97-AF65-F5344CB8AC3E}">
        <p14:creationId xmlns:p14="http://schemas.microsoft.com/office/powerpoint/2010/main" val="40012497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5332" r:id="rId40"/>
  </p:sldLayoutIdLst>
  <p:hf hdr="0" dt="0"/>
  <p:txStyles>
    <p:titleStyle>
      <a:lvl1pPr algn="l" defTabSz="914309"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577" indent="-228577" algn="l" defTabSz="228577"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154" indent="-228577" algn="l" defTabSz="228577"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731" indent="-228577" algn="l" defTabSz="228577"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309" indent="-228577" algn="l" defTabSz="228577"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2886" indent="-228577" algn="l" defTabSz="228577"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2" indent="0" algn="l" defTabSz="228577"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577"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577"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577"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309" rtl="0" eaLnBrk="1" latinLnBrk="0" hangingPunct="1">
        <a:defRPr sz="1400" kern="1200">
          <a:solidFill>
            <a:schemeClr val="tx1"/>
          </a:solidFill>
          <a:latin typeface="+mn-lt"/>
          <a:ea typeface="+mn-ea"/>
          <a:cs typeface="+mn-cs"/>
        </a:defRPr>
      </a:lvl1pPr>
      <a:lvl2pPr marL="457154" algn="l" defTabSz="914309" rtl="0" eaLnBrk="1" latinLnBrk="0" hangingPunct="1">
        <a:defRPr sz="1400" kern="1200">
          <a:solidFill>
            <a:schemeClr val="tx1"/>
          </a:solidFill>
          <a:latin typeface="+mn-lt"/>
          <a:ea typeface="+mn-ea"/>
          <a:cs typeface="+mn-cs"/>
        </a:defRPr>
      </a:lvl2pPr>
      <a:lvl3pPr marL="914309" algn="l" defTabSz="914309" rtl="0" eaLnBrk="1" latinLnBrk="0" hangingPunct="1">
        <a:defRPr sz="1400" kern="1200">
          <a:solidFill>
            <a:schemeClr val="tx1"/>
          </a:solidFill>
          <a:latin typeface="+mn-lt"/>
          <a:ea typeface="+mn-ea"/>
          <a:cs typeface="+mn-cs"/>
        </a:defRPr>
      </a:lvl3pPr>
      <a:lvl4pPr marL="1371463" algn="l" defTabSz="914309" rtl="0" eaLnBrk="1" latinLnBrk="0" hangingPunct="1">
        <a:defRPr sz="1400" kern="1200">
          <a:solidFill>
            <a:schemeClr val="tx1"/>
          </a:solidFill>
          <a:latin typeface="+mn-lt"/>
          <a:ea typeface="+mn-ea"/>
          <a:cs typeface="+mn-cs"/>
        </a:defRPr>
      </a:lvl4pPr>
      <a:lvl5pPr marL="1828617" algn="l" defTabSz="914309" rtl="0" eaLnBrk="1" latinLnBrk="0" hangingPunct="1">
        <a:defRPr sz="1400" kern="1200">
          <a:solidFill>
            <a:schemeClr val="tx1"/>
          </a:solidFill>
          <a:latin typeface="+mn-lt"/>
          <a:ea typeface="+mn-ea"/>
          <a:cs typeface="+mn-cs"/>
        </a:defRPr>
      </a:lvl5pPr>
      <a:lvl6pPr marL="2285771" algn="l" defTabSz="914309" rtl="0" eaLnBrk="1" latinLnBrk="0" hangingPunct="1">
        <a:defRPr sz="1400" kern="1200">
          <a:solidFill>
            <a:schemeClr val="tx1"/>
          </a:solidFill>
          <a:latin typeface="+mn-lt"/>
          <a:ea typeface="+mn-ea"/>
          <a:cs typeface="+mn-cs"/>
        </a:defRPr>
      </a:lvl6pPr>
      <a:lvl7pPr marL="2742926" algn="l" defTabSz="914309" rtl="0" eaLnBrk="1" latinLnBrk="0" hangingPunct="1">
        <a:defRPr sz="1400" kern="1200">
          <a:solidFill>
            <a:schemeClr val="tx1"/>
          </a:solidFill>
          <a:latin typeface="+mn-lt"/>
          <a:ea typeface="+mn-ea"/>
          <a:cs typeface="+mn-cs"/>
        </a:defRPr>
      </a:lvl7pPr>
      <a:lvl8pPr marL="3200080" algn="l" defTabSz="914309" rtl="0" eaLnBrk="1" latinLnBrk="0" hangingPunct="1">
        <a:defRPr sz="1400" kern="1200">
          <a:solidFill>
            <a:schemeClr val="tx1"/>
          </a:solidFill>
          <a:latin typeface="+mn-lt"/>
          <a:ea typeface="+mn-ea"/>
          <a:cs typeface="+mn-cs"/>
        </a:defRPr>
      </a:lvl8pPr>
      <a:lvl9pPr marL="3657234" algn="l" defTabSz="914309"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037A440-03F7-DC4B-BD06-698F971DD4B7}"/>
              </a:ext>
            </a:extLst>
          </p:cNvPr>
          <p:cNvSpPr>
            <a:spLocks noGrp="1"/>
          </p:cNvSpPr>
          <p:nvPr>
            <p:ph type="title"/>
          </p:nvPr>
        </p:nvSpPr>
        <p:spPr>
          <a:xfrm>
            <a:off x="407988" y="164693"/>
            <a:ext cx="11376026" cy="412538"/>
          </a:xfrm>
          <a:prstGeom prst="rect">
            <a:avLst/>
          </a:prstGeom>
        </p:spPr>
        <p:txBody>
          <a:bodyPr vert="horz" lIns="0" tIns="0" rIns="0" bIns="0" rtlCol="0" anchor="t" anchorCtr="0">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6DD323A-9269-AE42-951E-F08FD291D3E6}"/>
              </a:ext>
            </a:extLst>
          </p:cNvPr>
          <p:cNvSpPr>
            <a:spLocks noGrp="1"/>
          </p:cNvSpPr>
          <p:nvPr>
            <p:ph type="body" idx="1"/>
          </p:nvPr>
        </p:nvSpPr>
        <p:spPr>
          <a:xfrm>
            <a:off x="407987" y="692150"/>
            <a:ext cx="11387161" cy="5796000"/>
          </a:xfrm>
          <a:prstGeom prst="rect">
            <a:avLst/>
          </a:prstGeom>
        </p:spPr>
        <p:txBody>
          <a:bodyPr vert="horz" lIns="0" tIns="0" rIns="0" bIns="0" rtlCol="0">
            <a:no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85700719"/>
      </p:ext>
    </p:extLst>
  </p:cSld>
  <p:clrMap bg1="lt1" tx1="dk1" bg2="lt2" tx2="dk2" accent1="accent1" accent2="accent2" accent3="accent3" accent4="accent4" accent5="accent5" accent6="accent6" hlink="hlink" folHlink="folHlink"/>
  <p:sldLayoutIdLst>
    <p:sldLayoutId id="2147485799" r:id="rId1"/>
    <p:sldLayoutId id="2147485800" r:id="rId2"/>
  </p:sldLayoutIdLst>
  <p:hf hdr="0" dt="0"/>
  <p:txStyles>
    <p:titleStyle>
      <a:lvl1pPr algn="l" defTabSz="609555" rtl="0" eaLnBrk="1" fontAlgn="base" hangingPunct="1">
        <a:spcBef>
          <a:spcPct val="0"/>
        </a:spcBef>
        <a:spcAft>
          <a:spcPct val="0"/>
        </a:spcAft>
        <a:defRPr kumimoji="1" sz="2400" b="1" i="0" kern="1200" spc="0" baseline="0">
          <a:solidFill>
            <a:schemeClr val="accent1"/>
          </a:solidFill>
          <a:latin typeface="+mj-ea"/>
          <a:ea typeface="+mj-ea"/>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0" indent="0" algn="l" defTabSz="288000" rtl="0" eaLnBrk="1" fontAlgn="base" hangingPunct="1">
        <a:spcBef>
          <a:spcPct val="20000"/>
        </a:spcBef>
        <a:spcAft>
          <a:spcPct val="0"/>
        </a:spcAft>
        <a:buFont typeface="Arial" panose="020B0604020202020204" pitchFamily="34" charset="0"/>
        <a:buNone/>
        <a:tabLst/>
        <a:defRPr kumimoji="1" sz="1800" kern="1200">
          <a:solidFill>
            <a:schemeClr val="accent1"/>
          </a:solidFill>
          <a:latin typeface="+mn-ea"/>
          <a:ea typeface="+mn-ea"/>
          <a:cs typeface="Arial"/>
        </a:defRPr>
      </a:lvl1pPr>
      <a:lvl2pPr marL="360000" indent="-180000" algn="l" defTabSz="288000" rtl="0" eaLnBrk="1" fontAlgn="base" hangingPunct="1">
        <a:spcBef>
          <a:spcPct val="20000"/>
        </a:spcBef>
        <a:spcAft>
          <a:spcPct val="0"/>
        </a:spcAft>
        <a:buFont typeface="Arial" panose="020B0604020202020204" pitchFamily="34" charset="0"/>
        <a:buChar char="•"/>
        <a:tabLst/>
        <a:defRPr kumimoji="1" sz="1800" kern="1200">
          <a:solidFill>
            <a:schemeClr val="accent1"/>
          </a:solidFill>
          <a:latin typeface="+mn-ea"/>
          <a:ea typeface="+mn-ea"/>
          <a:cs typeface="Arial"/>
        </a:defRPr>
      </a:lvl2pPr>
      <a:lvl3pPr marL="540000" indent="-180000" algn="l" defTabSz="288000" rtl="0" eaLnBrk="1" fontAlgn="base" hangingPunct="1">
        <a:spcBef>
          <a:spcPct val="20000"/>
        </a:spcBef>
        <a:spcAft>
          <a:spcPct val="0"/>
        </a:spcAft>
        <a:buFont typeface="Arial" panose="020B0604020202020204" pitchFamily="34" charset="0"/>
        <a:buChar char="•"/>
        <a:tabLst/>
        <a:defRPr kumimoji="1" sz="1800" kern="1200">
          <a:solidFill>
            <a:schemeClr val="accent1"/>
          </a:solidFill>
          <a:latin typeface="+mn-ea"/>
          <a:ea typeface="+mn-ea"/>
          <a:cs typeface="Arial"/>
        </a:defRPr>
      </a:lvl3pPr>
      <a:lvl4pPr marL="720000" indent="-180000" algn="l" defTabSz="288000" rtl="0" eaLnBrk="1" fontAlgn="base" hangingPunct="1">
        <a:spcBef>
          <a:spcPct val="20000"/>
        </a:spcBef>
        <a:spcAft>
          <a:spcPct val="0"/>
        </a:spcAft>
        <a:buFont typeface="Arial" panose="020B0604020202020204" pitchFamily="34" charset="0"/>
        <a:buChar char="•"/>
        <a:tabLst/>
        <a:defRPr kumimoji="1" sz="1800" kern="1200">
          <a:solidFill>
            <a:schemeClr val="accent1"/>
          </a:solidFill>
          <a:latin typeface="+mn-ea"/>
          <a:ea typeface="+mn-ea"/>
          <a:cs typeface="Arial"/>
        </a:defRPr>
      </a:lvl4pPr>
      <a:lvl5pPr marL="900000" indent="-180000" algn="l" defTabSz="288000" rtl="0" eaLnBrk="1" fontAlgn="base" hangingPunct="1">
        <a:spcBef>
          <a:spcPct val="20000"/>
        </a:spcBef>
        <a:spcAft>
          <a:spcPct val="0"/>
        </a:spcAft>
        <a:buFont typeface="Arial" panose="020B0604020202020204" pitchFamily="34" charset="0"/>
        <a:buChar char="•"/>
        <a:tabLst/>
        <a:defRPr kumimoji="1" sz="1800" kern="1200">
          <a:solidFill>
            <a:schemeClr val="accent1"/>
          </a:solidFill>
          <a:latin typeface="+mn-ea"/>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34">
          <p15:clr>
            <a:srgbClr val="F26B43"/>
          </p15:clr>
        </p15:guide>
        <p15:guide id="4" orient="horz" pos="2160">
          <p15:clr>
            <a:srgbClr val="F26B43"/>
          </p15:clr>
        </p15:guide>
        <p15:guide id="6" orient="horz" pos="663">
          <p15:clr>
            <a:srgbClr val="F26B43"/>
          </p15:clr>
        </p15:guide>
        <p15:guide id="7" pos="3840">
          <p15:clr>
            <a:srgbClr val="F26B43"/>
          </p15:clr>
        </p15:guide>
        <p15:guide id="8" pos="7446">
          <p15:clr>
            <a:srgbClr val="F26B43"/>
          </p15:clr>
        </p15:guide>
        <p15:guide id="9" orient="horz" pos="3929">
          <p15:clr>
            <a:srgbClr val="F26B43"/>
          </p15:clr>
        </p15:guide>
        <p15:guide id="10" orient="horz" pos="210">
          <p15:clr>
            <a:srgbClr val="F26B43"/>
          </p15:clr>
        </p15:guide>
        <p15:guide id="12" orient="horz" pos="420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0FC1DC0-C566-8B9B-4868-B575C8FE2C7A}"/>
              </a:ext>
            </a:extLst>
          </p:cNvPr>
          <p:cNvGraphicFramePr>
            <a:graphicFrameLocks noChangeAspect="1"/>
          </p:cNvGraphicFramePr>
          <p:nvPr userDrawn="1">
            <p:custDataLst>
              <p:tags r:id="rId49"/>
            </p:custDataLst>
            <p:extLst>
              <p:ext uri="{D42A27DB-BD31-4B8C-83A1-F6EECF244321}">
                <p14:modId xmlns:p14="http://schemas.microsoft.com/office/powerpoint/2010/main" val="3963368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50" imgW="395" imgH="394" progId="TCLayout.ActiveDocument.1">
                  <p:embed/>
                </p:oleObj>
              </mc:Choice>
              <mc:Fallback>
                <p:oleObj name="think-cell スライド" r:id="rId50" imgW="395" imgH="394" progId="TCLayout.ActiveDocument.1">
                  <p:embed/>
                  <p:pic>
                    <p:nvPicPr>
                      <p:cNvPr id="2" name="think-cell data - do not delete" hidden="1">
                        <a:extLst>
                          <a:ext uri="{FF2B5EF4-FFF2-40B4-BE49-F238E27FC236}">
                            <a16:creationId xmlns:a16="http://schemas.microsoft.com/office/drawing/2014/main" id="{C0FC1DC0-C566-8B9B-4868-B575C8FE2C7A}"/>
                          </a:ext>
                        </a:extLst>
                      </p:cNvPr>
                      <p:cNvPicPr/>
                      <p:nvPr/>
                    </p:nvPicPr>
                    <p:blipFill>
                      <a:blip r:embed="rId51"/>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502138056"/>
      </p:ext>
    </p:extLst>
  </p:cSld>
  <p:clrMap bg1="lt1" tx1="dk1" bg2="lt2" tx2="dk2" accent1="accent1" accent2="accent2" accent3="accent3" accent4="accent4" accent5="accent5" accent6="accent6" hlink="hlink" folHlink="folHlink"/>
  <p:sldLayoutIdLst>
    <p:sldLayoutId id="2147485802" r:id="rId1"/>
    <p:sldLayoutId id="2147485803" r:id="rId2"/>
    <p:sldLayoutId id="2147485804" r:id="rId3"/>
    <p:sldLayoutId id="2147485805" r:id="rId4"/>
    <p:sldLayoutId id="2147485806" r:id="rId5"/>
    <p:sldLayoutId id="2147485807" r:id="rId6"/>
    <p:sldLayoutId id="2147485808" r:id="rId7"/>
    <p:sldLayoutId id="2147485809" r:id="rId8"/>
    <p:sldLayoutId id="2147485810" r:id="rId9"/>
    <p:sldLayoutId id="2147485811" r:id="rId10"/>
    <p:sldLayoutId id="2147485812" r:id="rId11"/>
    <p:sldLayoutId id="2147485813" r:id="rId12"/>
    <p:sldLayoutId id="2147485814" r:id="rId13"/>
    <p:sldLayoutId id="2147485815" r:id="rId14"/>
    <p:sldLayoutId id="2147485816" r:id="rId15"/>
    <p:sldLayoutId id="2147485817" r:id="rId16"/>
    <p:sldLayoutId id="2147485818" r:id="rId17"/>
    <p:sldLayoutId id="2147485819" r:id="rId18"/>
    <p:sldLayoutId id="2147485820" r:id="rId19"/>
    <p:sldLayoutId id="2147485821" r:id="rId20"/>
    <p:sldLayoutId id="2147485822" r:id="rId21"/>
    <p:sldLayoutId id="2147485823" r:id="rId22"/>
    <p:sldLayoutId id="2147485824" r:id="rId23"/>
    <p:sldLayoutId id="2147485825" r:id="rId24"/>
    <p:sldLayoutId id="2147485826" r:id="rId25"/>
    <p:sldLayoutId id="2147485827" r:id="rId26"/>
    <p:sldLayoutId id="2147485828" r:id="rId27"/>
    <p:sldLayoutId id="2147485829" r:id="rId28"/>
    <p:sldLayoutId id="2147485830" r:id="rId29"/>
    <p:sldLayoutId id="2147485831" r:id="rId30"/>
    <p:sldLayoutId id="2147485832" r:id="rId31"/>
    <p:sldLayoutId id="2147485833" r:id="rId32"/>
    <p:sldLayoutId id="2147485834" r:id="rId33"/>
    <p:sldLayoutId id="2147485835" r:id="rId34"/>
    <p:sldLayoutId id="2147485836" r:id="rId35"/>
    <p:sldLayoutId id="2147485837" r:id="rId36"/>
    <p:sldLayoutId id="2147485838" r:id="rId37"/>
    <p:sldLayoutId id="2147485839" r:id="rId38"/>
    <p:sldLayoutId id="2147485840" r:id="rId39"/>
    <p:sldLayoutId id="2147485841" r:id="rId40"/>
    <p:sldLayoutId id="2147485842" r:id="rId41"/>
    <p:sldLayoutId id="2147485843" r:id="rId42"/>
    <p:sldLayoutId id="2147485844" r:id="rId43"/>
    <p:sldLayoutId id="2147485845" r:id="rId44"/>
    <p:sldLayoutId id="2147485846" r:id="rId45"/>
    <p:sldLayoutId id="2147485847" r:id="rId46"/>
    <p:sldLayoutId id="2147485848"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p15:clr>
            <a:srgbClr val="F26B43"/>
          </p15:clr>
        </p15:guide>
        <p15:guide id="2" orient="horz" pos="368">
          <p15:clr>
            <a:srgbClr val="F26B43"/>
          </p15:clr>
        </p15:guide>
        <p15:guide id="3" pos="7310">
          <p15:clr>
            <a:srgbClr val="F26B43"/>
          </p15:clr>
        </p15:guide>
        <p15:guide id="4" orient="horz" pos="3952">
          <p15:clr>
            <a:srgbClr val="F26B43"/>
          </p15:clr>
        </p15:guide>
        <p15:guide id="5" pos="3840">
          <p15:clr>
            <a:srgbClr val="F26B43"/>
          </p15:clr>
        </p15:guide>
        <p15:guide id="6" orient="horz" pos="216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76114DB-5604-E495-8688-24B230BE8278}"/>
              </a:ext>
            </a:extLst>
          </p:cNvPr>
          <p:cNvGraphicFramePr>
            <a:graphicFrameLocks noChangeAspect="1"/>
          </p:cNvGraphicFramePr>
          <p:nvPr userDrawn="1">
            <p:custDataLst>
              <p:tags r:id="rId67"/>
            </p:custDataLst>
            <p:extLst>
              <p:ext uri="{D42A27DB-BD31-4B8C-83A1-F6EECF244321}">
                <p14:modId xmlns:p14="http://schemas.microsoft.com/office/powerpoint/2010/main" val="19649334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スライド" r:id="rId68" imgW="7772400" imgH="10058400" progId="TCLayout.ActiveDocument.1">
                  <p:embed/>
                </p:oleObj>
              </mc:Choice>
              <mc:Fallback>
                <p:oleObj name="think-cell スライド" r:id="rId68" imgW="7772400" imgH="10058400" progId="TCLayout.ActiveDocument.1">
                  <p:embed/>
                  <p:pic>
                    <p:nvPicPr>
                      <p:cNvPr id="6" name="think-cell data - do not delete" hidden="1">
                        <a:extLst>
                          <a:ext uri="{FF2B5EF4-FFF2-40B4-BE49-F238E27FC236}">
                            <a16:creationId xmlns:a16="http://schemas.microsoft.com/office/drawing/2014/main" id="{876114DB-5604-E495-8688-24B230BE8278}"/>
                          </a:ext>
                        </a:extLst>
                      </p:cNvPr>
                      <p:cNvPicPr/>
                      <p:nvPr/>
                    </p:nvPicPr>
                    <p:blipFill>
                      <a:blip r:embed="rId69"/>
                      <a:stretch>
                        <a:fillRect/>
                      </a:stretch>
                    </p:blipFill>
                    <p:spPr>
                      <a:xfrm>
                        <a:off x="1588" y="1588"/>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ooter Placeholder 3">
            <a:extLst>
              <a:ext uri="{FF2B5EF4-FFF2-40B4-BE49-F238E27FC236}">
                <a16:creationId xmlns:a16="http://schemas.microsoft.com/office/drawing/2014/main" id="{7455F6FE-666E-402E-9B6E-AF3462A6F6CE}"/>
              </a:ext>
            </a:extLst>
          </p:cNvPr>
          <p:cNvSpPr txBox="1">
            <a:spLocks/>
          </p:cNvSpPr>
          <p:nvPr userDrawn="1"/>
        </p:nvSpPr>
        <p:spPr>
          <a:xfrm>
            <a:off x="7315200" y="649350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
        <p:nvSpPr>
          <p:cNvPr id="5" name="テキスト ボックス 4">
            <a:extLst>
              <a:ext uri="{FF2B5EF4-FFF2-40B4-BE49-F238E27FC236}">
                <a16:creationId xmlns:a16="http://schemas.microsoft.com/office/drawing/2014/main" id="{43B9DD18-8900-B2FE-4CAC-7EFE0976309E}"/>
              </a:ext>
            </a:extLst>
          </p:cNvPr>
          <p:cNvSpPr txBox="1"/>
          <p:nvPr userDrawn="1"/>
        </p:nvSpPr>
        <p:spPr>
          <a:xfrm>
            <a:off x="11500338" y="6498291"/>
            <a:ext cx="310662" cy="198318"/>
          </a:xfrm>
          <a:prstGeom prst="rect">
            <a:avLst/>
          </a:prstGeom>
          <a:noFill/>
        </p:spPr>
        <p:txBody>
          <a:bodyPr wrap="none" lIns="0" tIns="0" rIns="0" bIns="0" rtlCol="0">
            <a:noAutofit/>
          </a:bodyPr>
          <a:lstStyle/>
          <a:p>
            <a:pPr algn="l" defTabSz="228600">
              <a:spcAft>
                <a:spcPts val="1200"/>
              </a:spcAft>
            </a:pPr>
            <a:endParaRPr kumimoji="1" lang="ja-JP" altLang="en-US" noProof="0"/>
          </a:p>
        </p:txBody>
      </p:sp>
      <p:sp>
        <p:nvSpPr>
          <p:cNvPr id="7" name="フッター プレースホルダー 6">
            <a:extLst>
              <a:ext uri="{FF2B5EF4-FFF2-40B4-BE49-F238E27FC236}">
                <a16:creationId xmlns:a16="http://schemas.microsoft.com/office/drawing/2014/main" id="{09A4978F-3918-5185-D7CD-AF239AE088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extLst>
      <p:ext uri="{BB962C8B-B14F-4D97-AF65-F5344CB8AC3E}">
        <p14:creationId xmlns:p14="http://schemas.microsoft.com/office/powerpoint/2010/main" val="532053884"/>
      </p:ext>
    </p:extLst>
  </p:cSld>
  <p:clrMap bg1="lt1" tx1="dk1" bg2="lt2" tx2="dk2" accent1="accent1" accent2="accent2" accent3="accent3" accent4="accent4" accent5="accent5" accent6="accent6" hlink="hlink" folHlink="folHlink"/>
  <p:sldLayoutIdLst>
    <p:sldLayoutId id="2147485850" r:id="rId1"/>
    <p:sldLayoutId id="2147485851" r:id="rId2"/>
    <p:sldLayoutId id="2147485852" r:id="rId3"/>
    <p:sldLayoutId id="2147485853" r:id="rId4"/>
    <p:sldLayoutId id="2147485854" r:id="rId5"/>
    <p:sldLayoutId id="2147485855" r:id="rId6"/>
    <p:sldLayoutId id="2147485856" r:id="rId7"/>
    <p:sldLayoutId id="2147485857" r:id="rId8"/>
    <p:sldLayoutId id="2147485858" r:id="rId9"/>
    <p:sldLayoutId id="2147485859" r:id="rId10"/>
    <p:sldLayoutId id="2147485860" r:id="rId11"/>
    <p:sldLayoutId id="2147485861" r:id="rId12"/>
    <p:sldLayoutId id="2147485862" r:id="rId13"/>
    <p:sldLayoutId id="2147485863" r:id="rId14"/>
    <p:sldLayoutId id="2147485864" r:id="rId15"/>
    <p:sldLayoutId id="2147485865" r:id="rId16"/>
    <p:sldLayoutId id="2147485866" r:id="rId17"/>
    <p:sldLayoutId id="2147485867" r:id="rId18"/>
    <p:sldLayoutId id="2147485868" r:id="rId19"/>
    <p:sldLayoutId id="2147485869" r:id="rId20"/>
    <p:sldLayoutId id="2147485870" r:id="rId21"/>
    <p:sldLayoutId id="2147485871" r:id="rId22"/>
    <p:sldLayoutId id="2147485872" r:id="rId23"/>
    <p:sldLayoutId id="2147485873" r:id="rId24"/>
    <p:sldLayoutId id="2147485874" r:id="rId25"/>
    <p:sldLayoutId id="2147485875" r:id="rId26"/>
    <p:sldLayoutId id="2147485876" r:id="rId27"/>
    <p:sldLayoutId id="2147485877" r:id="rId28"/>
    <p:sldLayoutId id="2147485878" r:id="rId29"/>
    <p:sldLayoutId id="2147485879" r:id="rId30"/>
    <p:sldLayoutId id="2147485880" r:id="rId31"/>
    <p:sldLayoutId id="2147485881" r:id="rId32"/>
    <p:sldLayoutId id="2147485882" r:id="rId33"/>
    <p:sldLayoutId id="2147485883" r:id="rId34"/>
    <p:sldLayoutId id="2147485884" r:id="rId35"/>
    <p:sldLayoutId id="2147485885" r:id="rId36"/>
    <p:sldLayoutId id="2147485886" r:id="rId37"/>
    <p:sldLayoutId id="2147485887" r:id="rId38"/>
    <p:sldLayoutId id="2147485888" r:id="rId39"/>
    <p:sldLayoutId id="2147485889" r:id="rId40"/>
    <p:sldLayoutId id="2147485890" r:id="rId41"/>
    <p:sldLayoutId id="2147485891" r:id="rId42"/>
    <p:sldLayoutId id="2147485892" r:id="rId43"/>
    <p:sldLayoutId id="2147485893" r:id="rId44"/>
    <p:sldLayoutId id="2147485894" r:id="rId45"/>
    <p:sldLayoutId id="2147485895" r:id="rId46"/>
    <p:sldLayoutId id="2147485896" r:id="rId47"/>
    <p:sldLayoutId id="2147485897" r:id="rId48"/>
    <p:sldLayoutId id="2147485898" r:id="rId49"/>
    <p:sldLayoutId id="2147485899" r:id="rId50"/>
    <p:sldLayoutId id="2147485900" r:id="rId51"/>
    <p:sldLayoutId id="2147485901" r:id="rId52"/>
    <p:sldLayoutId id="2147485902" r:id="rId53"/>
    <p:sldLayoutId id="2147485903" r:id="rId54"/>
    <p:sldLayoutId id="2147485904" r:id="rId55"/>
    <p:sldLayoutId id="2147485905" r:id="rId56"/>
    <p:sldLayoutId id="2147485906" r:id="rId57"/>
    <p:sldLayoutId id="2147485908" r:id="rId58"/>
    <p:sldLayoutId id="2147485909" r:id="rId59"/>
    <p:sldLayoutId id="2147485910" r:id="rId60"/>
    <p:sldLayoutId id="2147485911" r:id="rId61"/>
    <p:sldLayoutId id="2147485912" r:id="rId62"/>
    <p:sldLayoutId id="2147485913" r:id="rId63"/>
    <p:sldLayoutId id="2147485914" r:id="rId64"/>
    <p:sldLayoutId id="2147485915" r:id="rId65"/>
  </p:sldLayoutIdLst>
  <p:hf hdr="0" dt="0"/>
  <p:txStyles>
    <p:titleStyle>
      <a:lvl1pPr algn="l" defTabSz="914400" rtl="0" eaLnBrk="1" latinLnBrk="0" hangingPunct="1">
        <a:lnSpc>
          <a:spcPct val="80000"/>
        </a:lnSpc>
        <a:spcBef>
          <a:spcPct val="0"/>
        </a:spcBef>
        <a:buNone/>
        <a:defRPr kumimoji="1"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kumimoji="1"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kumimoji="1"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kumimoji="1"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kumimoji="1"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kumimoji="1"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kumimoji="1"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kumimoji="1"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kumimoji="1"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kumimoji="1" sz="800" kern="1200">
          <a:solidFill>
            <a:schemeClr val="tx2"/>
          </a:solidFill>
          <a:latin typeface="+mn-lt"/>
          <a:ea typeface="+mn-ea"/>
          <a:cs typeface="+mn-cs"/>
        </a:defRPr>
      </a:lvl9pPr>
    </p:bodyStyle>
    <p:otherStyle>
      <a:defPPr>
        <a:defRPr lang="en-US"/>
      </a:defPPr>
      <a:lvl1pPr marL="0" algn="l" defTabSz="914400" rtl="0" eaLnBrk="1" latinLnBrk="0" hangingPunct="1">
        <a:defRPr kumimoji="1" sz="1400" kern="1200">
          <a:solidFill>
            <a:schemeClr val="tx1"/>
          </a:solidFill>
          <a:latin typeface="+mn-lt"/>
          <a:ea typeface="+mn-ea"/>
          <a:cs typeface="+mn-cs"/>
        </a:defRPr>
      </a:lvl1pPr>
      <a:lvl2pPr marL="457200" algn="l" defTabSz="914400" rtl="0" eaLnBrk="1" latinLnBrk="0" hangingPunct="1">
        <a:defRPr kumimoji="1" sz="1400" kern="1200">
          <a:solidFill>
            <a:schemeClr val="tx1"/>
          </a:solidFill>
          <a:latin typeface="+mn-lt"/>
          <a:ea typeface="+mn-ea"/>
          <a:cs typeface="+mn-cs"/>
        </a:defRPr>
      </a:lvl2pPr>
      <a:lvl3pPr marL="914400" algn="l" defTabSz="914400" rtl="0" eaLnBrk="1" latinLnBrk="0" hangingPunct="1">
        <a:defRPr kumimoji="1" sz="1400" kern="1200">
          <a:solidFill>
            <a:schemeClr val="tx1"/>
          </a:solidFill>
          <a:latin typeface="+mn-lt"/>
          <a:ea typeface="+mn-ea"/>
          <a:cs typeface="+mn-cs"/>
        </a:defRPr>
      </a:lvl3pPr>
      <a:lvl4pPr marL="1371600" algn="l" defTabSz="914400" rtl="0" eaLnBrk="1" latinLnBrk="0" hangingPunct="1">
        <a:defRPr kumimoji="1" sz="1400" kern="1200">
          <a:solidFill>
            <a:schemeClr val="tx1"/>
          </a:solidFill>
          <a:latin typeface="+mn-lt"/>
          <a:ea typeface="+mn-ea"/>
          <a:cs typeface="+mn-cs"/>
        </a:defRPr>
      </a:lvl4pPr>
      <a:lvl5pPr marL="1828800" algn="l" defTabSz="914400" rtl="0" eaLnBrk="1" latinLnBrk="0" hangingPunct="1">
        <a:defRPr kumimoji="1" sz="1400" kern="1200">
          <a:solidFill>
            <a:schemeClr val="tx1"/>
          </a:solidFill>
          <a:latin typeface="+mn-lt"/>
          <a:ea typeface="+mn-ea"/>
          <a:cs typeface="+mn-cs"/>
        </a:defRPr>
      </a:lvl5pPr>
      <a:lvl6pPr marL="2286000" algn="l" defTabSz="914400" rtl="0" eaLnBrk="1" latinLnBrk="0" hangingPunct="1">
        <a:defRPr kumimoji="1" sz="1400" kern="1200">
          <a:solidFill>
            <a:schemeClr val="tx1"/>
          </a:solidFill>
          <a:latin typeface="+mn-lt"/>
          <a:ea typeface="+mn-ea"/>
          <a:cs typeface="+mn-cs"/>
        </a:defRPr>
      </a:lvl6pPr>
      <a:lvl7pPr marL="2743200" algn="l" defTabSz="914400" rtl="0" eaLnBrk="1" latinLnBrk="0" hangingPunct="1">
        <a:defRPr kumimoji="1" sz="1400" kern="1200">
          <a:solidFill>
            <a:schemeClr val="tx1"/>
          </a:solidFill>
          <a:latin typeface="+mn-lt"/>
          <a:ea typeface="+mn-ea"/>
          <a:cs typeface="+mn-cs"/>
        </a:defRPr>
      </a:lvl7pPr>
      <a:lvl8pPr marL="3200400" algn="l" defTabSz="914400" rtl="0" eaLnBrk="1" latinLnBrk="0" hangingPunct="1">
        <a:defRPr kumimoji="1" sz="1400" kern="1200">
          <a:solidFill>
            <a:schemeClr val="tx1"/>
          </a:solidFill>
          <a:latin typeface="+mn-lt"/>
          <a:ea typeface="+mn-ea"/>
          <a:cs typeface="+mn-cs"/>
        </a:defRPr>
      </a:lvl8pPr>
      <a:lvl9pPr marL="3657600" algn="l" defTabSz="914400" rtl="0" eaLnBrk="1" latinLnBrk="0" hangingPunct="1">
        <a:defRPr kumimoji="1"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A10C14E-C48A-A818-2694-7F9A6A698E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02C00A-9FA5-E383-6977-028BF9A1E7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2E4EE51-6403-4B08-61DB-B5441B6B2C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35AAA8-2C76-0045-8026-2688D3C87CC2}" type="datetimeFigureOut">
              <a:rPr kumimoji="1" lang="ja-JP" altLang="en-US" smtClean="0"/>
              <a:t>2025/4/7</a:t>
            </a:fld>
            <a:endParaRPr kumimoji="1" lang="ja-JP" altLang="en-US"/>
          </a:p>
        </p:txBody>
      </p:sp>
      <p:sp>
        <p:nvSpPr>
          <p:cNvPr id="5" name="フッター プレースホルダー 4">
            <a:extLst>
              <a:ext uri="{FF2B5EF4-FFF2-40B4-BE49-F238E27FC236}">
                <a16:creationId xmlns:a16="http://schemas.microsoft.com/office/drawing/2014/main" id="{66AA08DE-0794-B99B-9E15-D717EA8996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8598124-F6D2-03BB-1FBD-E5F0D3E1CA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EC3965-A91A-0941-8494-BE83AE38939E}" type="slidenum">
              <a:rPr kumimoji="1" lang="ja-JP" altLang="en-US" smtClean="0"/>
              <a:t>‹#›</a:t>
            </a:fld>
            <a:endParaRPr kumimoji="1" lang="ja-JP" altLang="en-US"/>
          </a:p>
        </p:txBody>
      </p:sp>
    </p:spTree>
    <p:extLst>
      <p:ext uri="{BB962C8B-B14F-4D97-AF65-F5344CB8AC3E}">
        <p14:creationId xmlns:p14="http://schemas.microsoft.com/office/powerpoint/2010/main" val="4219342788"/>
      </p:ext>
    </p:extLst>
  </p:cSld>
  <p:clrMap bg1="lt1" tx1="dk1" bg2="lt2" tx2="dk2" accent1="accent1" accent2="accent2" accent3="accent3" accent4="accent4" accent5="accent5" accent6="accent6" hlink="hlink" folHlink="folHlink"/>
  <p:sldLayoutIdLst>
    <p:sldLayoutId id="2147485922" r:id="rId1"/>
    <p:sldLayoutId id="2147485923" r:id="rId2"/>
    <p:sldLayoutId id="2147485924" r:id="rId3"/>
    <p:sldLayoutId id="2147485925" r:id="rId4"/>
    <p:sldLayoutId id="2147485926" r:id="rId5"/>
    <p:sldLayoutId id="2147485927" r:id="rId6"/>
    <p:sldLayoutId id="2147485928" r:id="rId7"/>
    <p:sldLayoutId id="2147485929" r:id="rId8"/>
    <p:sldLayoutId id="2147485930" r:id="rId9"/>
    <p:sldLayoutId id="2147485931" r:id="rId10"/>
    <p:sldLayoutId id="2147485932" r:id="rId11"/>
    <p:sldLayoutId id="2147485933"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オブジェクト 5" hidden="1">
            <a:extLst>
              <a:ext uri="{FF2B5EF4-FFF2-40B4-BE49-F238E27FC236}">
                <a16:creationId xmlns:a16="http://schemas.microsoft.com/office/drawing/2014/main" id="{6207BDB3-7CDC-4822-92D5-AFDBB5F2444E}"/>
              </a:ext>
            </a:extLst>
          </p:cNvPr>
          <p:cNvGraphicFramePr>
            <a:graphicFrameLocks noChangeAspect="1"/>
          </p:cNvGraphicFramePr>
          <p:nvPr userDrawn="1">
            <p:custDataLst>
              <p:tags r:id="rId55"/>
            </p:custDataLst>
            <p:extLst>
              <p:ext uri="{D42A27DB-BD31-4B8C-83A1-F6EECF244321}">
                <p14:modId xmlns:p14="http://schemas.microsoft.com/office/powerpoint/2010/main" val="319399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56" imgW="416" imgH="416" progId="TCLayout.ActiveDocument.1">
                  <p:embed/>
                </p:oleObj>
              </mc:Choice>
              <mc:Fallback>
                <p:oleObj name="think-cell スライド" r:id="rId56" imgW="416" imgH="416" progId="TCLayout.ActiveDocument.1">
                  <p:embed/>
                  <p:pic>
                    <p:nvPicPr>
                      <p:cNvPr id="6" name="オブジェクト 5" hidden="1">
                        <a:extLst>
                          <a:ext uri="{FF2B5EF4-FFF2-40B4-BE49-F238E27FC236}">
                            <a16:creationId xmlns:a16="http://schemas.microsoft.com/office/drawing/2014/main" id="{6207BDB3-7CDC-4822-92D5-AFDBB5F2444E}"/>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567A189F-CDB6-4881-855E-11E780CE46B1}"/>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4029041156"/>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 id="2147483852" r:id="rId40"/>
    <p:sldLayoutId id="2147483853" r:id="rId41"/>
    <p:sldLayoutId id="2147483854" r:id="rId42"/>
    <p:sldLayoutId id="2147483855" r:id="rId43"/>
    <p:sldLayoutId id="2147483856" r:id="rId44"/>
    <p:sldLayoutId id="2147483857" r:id="rId45"/>
    <p:sldLayoutId id="2147483858" r:id="rId46"/>
    <p:sldLayoutId id="2147483860" r:id="rId47"/>
    <p:sldLayoutId id="2147483861" r:id="rId48"/>
    <p:sldLayoutId id="2147483862" r:id="rId49"/>
    <p:sldLayoutId id="2147483863" r:id="rId50"/>
    <p:sldLayoutId id="2147485079" r:id="rId51"/>
    <p:sldLayoutId id="2147485114" r:id="rId52"/>
    <p:sldLayoutId id="2147485792" r:id="rId53"/>
  </p:sldLayoutIdLst>
  <p:txStyles>
    <p:titleStyle>
      <a:lvl1pPr algn="l" defTabSz="914400" rtl="0" eaLnBrk="1" latinLnBrk="0" hangingPunct="1">
        <a:lnSpc>
          <a:spcPct val="80000"/>
        </a:lnSpc>
        <a:spcBef>
          <a:spcPct val="0"/>
        </a:spcBef>
        <a:buNone/>
        <a:defRPr kumimoji="1"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kumimoji="1"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kumimoji="1"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kumimoji="1"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kumimoji="1"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kumimoji="1"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kumimoji="1"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kumimoji="1"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kumimoji="1" sz="1000" b="1" kern="1200">
          <a:solidFill>
            <a:schemeClr val="tx1"/>
          </a:solidFill>
          <a:latin typeface="+mj-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kumimoji="1" sz="800" kern="1200">
          <a:solidFill>
            <a:schemeClr val="tx2"/>
          </a:solidFill>
          <a:latin typeface="+mn-lt"/>
          <a:ea typeface="+mn-ea"/>
          <a:cs typeface="+mn-cs"/>
        </a:defRPr>
      </a:lvl9pPr>
    </p:bodyStyle>
    <p:otherStyle>
      <a:defPPr>
        <a:defRPr lang="en-US"/>
      </a:defPPr>
      <a:lvl1pPr marL="0" algn="l" defTabSz="914400" rtl="0" eaLnBrk="1" latinLnBrk="0" hangingPunct="1">
        <a:defRPr kumimoji="1" sz="1400" kern="1200">
          <a:solidFill>
            <a:schemeClr val="tx1"/>
          </a:solidFill>
          <a:latin typeface="+mn-lt"/>
          <a:ea typeface="+mn-ea"/>
          <a:cs typeface="+mn-cs"/>
        </a:defRPr>
      </a:lvl1pPr>
      <a:lvl2pPr marL="457200" algn="l" defTabSz="914400" rtl="0" eaLnBrk="1" latinLnBrk="0" hangingPunct="1">
        <a:defRPr kumimoji="1" sz="1400" kern="1200">
          <a:solidFill>
            <a:schemeClr val="tx1"/>
          </a:solidFill>
          <a:latin typeface="+mn-lt"/>
          <a:ea typeface="+mn-ea"/>
          <a:cs typeface="+mn-cs"/>
        </a:defRPr>
      </a:lvl2pPr>
      <a:lvl3pPr marL="914400" algn="l" defTabSz="914400" rtl="0" eaLnBrk="1" latinLnBrk="0" hangingPunct="1">
        <a:defRPr kumimoji="1" sz="1400" kern="1200">
          <a:solidFill>
            <a:schemeClr val="tx1"/>
          </a:solidFill>
          <a:latin typeface="+mn-lt"/>
          <a:ea typeface="+mn-ea"/>
          <a:cs typeface="+mn-cs"/>
        </a:defRPr>
      </a:lvl3pPr>
      <a:lvl4pPr marL="1371600" algn="l" defTabSz="914400" rtl="0" eaLnBrk="1" latinLnBrk="0" hangingPunct="1">
        <a:defRPr kumimoji="1" sz="1400" kern="1200">
          <a:solidFill>
            <a:schemeClr val="tx1"/>
          </a:solidFill>
          <a:latin typeface="+mn-lt"/>
          <a:ea typeface="+mn-ea"/>
          <a:cs typeface="+mn-cs"/>
        </a:defRPr>
      </a:lvl4pPr>
      <a:lvl5pPr marL="1828800" algn="l" defTabSz="914400" rtl="0" eaLnBrk="1" latinLnBrk="0" hangingPunct="1">
        <a:defRPr kumimoji="1" sz="1400" kern="1200">
          <a:solidFill>
            <a:schemeClr val="tx1"/>
          </a:solidFill>
          <a:latin typeface="+mn-lt"/>
          <a:ea typeface="+mn-ea"/>
          <a:cs typeface="+mn-cs"/>
        </a:defRPr>
      </a:lvl5pPr>
      <a:lvl6pPr marL="2286000" algn="l" defTabSz="914400" rtl="0" eaLnBrk="1" latinLnBrk="0" hangingPunct="1">
        <a:defRPr kumimoji="1" sz="1400" kern="1200">
          <a:solidFill>
            <a:schemeClr val="tx1"/>
          </a:solidFill>
          <a:latin typeface="+mn-lt"/>
          <a:ea typeface="+mn-ea"/>
          <a:cs typeface="+mn-cs"/>
        </a:defRPr>
      </a:lvl6pPr>
      <a:lvl7pPr marL="2743200" algn="l" defTabSz="914400" rtl="0" eaLnBrk="1" latinLnBrk="0" hangingPunct="1">
        <a:defRPr kumimoji="1" sz="1400" kern="1200">
          <a:solidFill>
            <a:schemeClr val="tx1"/>
          </a:solidFill>
          <a:latin typeface="+mn-lt"/>
          <a:ea typeface="+mn-ea"/>
          <a:cs typeface="+mn-cs"/>
        </a:defRPr>
      </a:lvl7pPr>
      <a:lvl8pPr marL="3200400" algn="l" defTabSz="914400" rtl="0" eaLnBrk="1" latinLnBrk="0" hangingPunct="1">
        <a:defRPr kumimoji="1" sz="1400" kern="1200">
          <a:solidFill>
            <a:schemeClr val="tx1"/>
          </a:solidFill>
          <a:latin typeface="+mn-lt"/>
          <a:ea typeface="+mn-ea"/>
          <a:cs typeface="+mn-cs"/>
        </a:defRPr>
      </a:lvl8pPr>
      <a:lvl9pPr marL="3657600" algn="l" defTabSz="914400" rtl="0" eaLnBrk="1" latinLnBrk="0" hangingPunct="1">
        <a:defRPr kumimoji="1"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オブジェクト 5" hidden="1">
            <a:extLst>
              <a:ext uri="{FF2B5EF4-FFF2-40B4-BE49-F238E27FC236}">
                <a16:creationId xmlns:a16="http://schemas.microsoft.com/office/drawing/2014/main" id="{6207BDB3-7CDC-4822-92D5-AFDBB5F2444E}"/>
              </a:ext>
            </a:extLst>
          </p:cNvPr>
          <p:cNvGraphicFramePr>
            <a:graphicFrameLocks noChangeAspect="1"/>
          </p:cNvGraphicFramePr>
          <p:nvPr userDrawn="1">
            <p:custDataLst>
              <p:tags r:id="rId80"/>
            </p:custDataLst>
            <p:extLst>
              <p:ext uri="{D42A27DB-BD31-4B8C-83A1-F6EECF244321}">
                <p14:modId xmlns:p14="http://schemas.microsoft.com/office/powerpoint/2010/main" val="31939969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81" imgW="416" imgH="416" progId="TCLayout.ActiveDocument.1">
                  <p:embed/>
                </p:oleObj>
              </mc:Choice>
              <mc:Fallback>
                <p:oleObj name="think-cell スライド" r:id="rId81" imgW="416" imgH="416" progId="TCLayout.ActiveDocument.1">
                  <p:embed/>
                  <p:pic>
                    <p:nvPicPr>
                      <p:cNvPr id="6" name="オブジェクト 5" hidden="1">
                        <a:extLst>
                          <a:ext uri="{FF2B5EF4-FFF2-40B4-BE49-F238E27FC236}">
                            <a16:creationId xmlns:a16="http://schemas.microsoft.com/office/drawing/2014/main" id="{6207BDB3-7CDC-4822-92D5-AFDBB5F2444E}"/>
                          </a:ext>
                        </a:extLst>
                      </p:cNvPr>
                      <p:cNvPicPr/>
                      <p:nvPr/>
                    </p:nvPicPr>
                    <p:blipFill>
                      <a:blip r:embed="rId82"/>
                      <a:stretch>
                        <a:fillRect/>
                      </a:stretch>
                    </p:blipFill>
                    <p:spPr>
                      <a:xfrm>
                        <a:off x="1589" y="1589"/>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567A189F-CDB6-4881-855E-11E780CE46B1}"/>
              </a:ext>
            </a:extLst>
          </p:cNvPr>
          <p:cNvSpPr>
            <a:spLocks noGrp="1"/>
          </p:cNvSpPr>
          <p:nvPr>
            <p:ph type="title"/>
          </p:nvPr>
        </p:nvSpPr>
        <p:spPr>
          <a:xfrm>
            <a:off x="381000" y="381001"/>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377" rtl="0" eaLnBrk="1" latinLnBrk="0" hangingPunct="1">
              <a:defRPr lang="en-US" sz="800" kern="1200" smtClean="0">
                <a:solidFill>
                  <a:schemeClr val="tx1">
                    <a:alpha val="75000"/>
                  </a:schemeClr>
                </a:solidFill>
                <a:latin typeface="+mn-lt"/>
                <a:ea typeface="+mn-ea"/>
                <a:cs typeface="+mn-cs"/>
              </a:defRPr>
            </a:lvl1pPr>
          </a:lstStyle>
          <a:p>
            <a:fld id="{D1F04A51-2581-4D48-B42C-BF356053E6AC}" type="datetimeFigureOut">
              <a:rPr kumimoji="1" lang="ja-JP" altLang="en-US" smtClean="0"/>
              <a:t>2025/4/7</a:t>
            </a:fld>
            <a:endParaRPr kumimoji="1" lang="ja-JP" altLang="en-US"/>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9"/>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endParaRPr kumimoji="1" lang="ja-JP" altLang="en-US"/>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p:nvSpPr>
        <p:spPr bwMode="auto">
          <a:xfrm>
            <a:off x="380209" y="6483675"/>
            <a:ext cx="183203"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5" cy="201168"/>
          </a:xfrm>
          <a:prstGeom prst="rect">
            <a:avLst/>
          </a:prstGeom>
        </p:spPr>
        <p:txBody>
          <a:bodyPr vert="horz" wrap="none" lIns="0" tIns="0" rIns="0" bIns="0" rtlCol="0" anchor="ctr"/>
          <a:lstStyle>
            <a:lvl1pPr algn="r">
              <a:defRPr sz="800">
                <a:solidFill>
                  <a:schemeClr val="tx1"/>
                </a:solidFill>
              </a:defRPr>
            </a:lvl1pPr>
          </a:lstStyle>
          <a:p>
            <a:fld id="{D45672E8-3650-46F5-9B76-E6DC7967E2FA}" type="slidenum">
              <a:rPr kumimoji="1" lang="ja-JP" altLang="en-US" smtClean="0"/>
              <a:t>‹#›</a:t>
            </a:fld>
            <a:endParaRPr kumimoji="1" lang="ja-JP" altLang="en-US"/>
          </a:p>
        </p:txBody>
      </p:sp>
    </p:spTree>
    <p:extLst>
      <p:ext uri="{BB962C8B-B14F-4D97-AF65-F5344CB8AC3E}">
        <p14:creationId xmlns:p14="http://schemas.microsoft.com/office/powerpoint/2010/main" val="2629042854"/>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713" r:id="rId20"/>
    <p:sldLayoutId id="2147484714" r:id="rId21"/>
    <p:sldLayoutId id="2147484715" r:id="rId22"/>
    <p:sldLayoutId id="2147484716" r:id="rId23"/>
    <p:sldLayoutId id="2147484717" r:id="rId24"/>
    <p:sldLayoutId id="2147484718" r:id="rId25"/>
    <p:sldLayoutId id="2147484719" r:id="rId26"/>
    <p:sldLayoutId id="2147484720" r:id="rId27"/>
    <p:sldLayoutId id="2147484721" r:id="rId28"/>
    <p:sldLayoutId id="2147484722" r:id="rId29"/>
    <p:sldLayoutId id="2147484723" r:id="rId30"/>
    <p:sldLayoutId id="2147484724" r:id="rId31"/>
    <p:sldLayoutId id="2147484725" r:id="rId32"/>
    <p:sldLayoutId id="2147484726" r:id="rId33"/>
    <p:sldLayoutId id="2147484727" r:id="rId34"/>
    <p:sldLayoutId id="2147484728" r:id="rId35"/>
    <p:sldLayoutId id="2147484729" r:id="rId36"/>
    <p:sldLayoutId id="2147484730" r:id="rId37"/>
    <p:sldLayoutId id="2147484731" r:id="rId38"/>
    <p:sldLayoutId id="2147484732" r:id="rId39"/>
    <p:sldLayoutId id="2147484733" r:id="rId40"/>
    <p:sldLayoutId id="2147484734" r:id="rId41"/>
    <p:sldLayoutId id="2147484736" r:id="rId42"/>
    <p:sldLayoutId id="2147484738" r:id="rId43"/>
    <p:sldLayoutId id="2147484740" r:id="rId44"/>
    <p:sldLayoutId id="2147484741" r:id="rId45"/>
    <p:sldLayoutId id="2147484742" r:id="rId46"/>
    <p:sldLayoutId id="2147485202" r:id="rId47"/>
    <p:sldLayoutId id="2147485203" r:id="rId48"/>
    <p:sldLayoutId id="2147485206" r:id="rId49"/>
    <p:sldLayoutId id="2147485577" r:id="rId50"/>
    <p:sldLayoutId id="2147485578" r:id="rId51"/>
    <p:sldLayoutId id="2147485935" r:id="rId52"/>
    <p:sldLayoutId id="2147485936" r:id="rId53"/>
    <p:sldLayoutId id="2147485937" r:id="rId54"/>
    <p:sldLayoutId id="2147485938" r:id="rId55"/>
    <p:sldLayoutId id="2147485939" r:id="rId56"/>
    <p:sldLayoutId id="2147485940" r:id="rId57"/>
    <p:sldLayoutId id="2147485941" r:id="rId58"/>
    <p:sldLayoutId id="2147485942" r:id="rId59"/>
    <p:sldLayoutId id="2147485943" r:id="rId60"/>
    <p:sldLayoutId id="2147485944" r:id="rId61"/>
    <p:sldLayoutId id="2147485945" r:id="rId62"/>
    <p:sldLayoutId id="2147485946" r:id="rId63"/>
    <p:sldLayoutId id="2147485947" r:id="rId64"/>
    <p:sldLayoutId id="2147485950" r:id="rId65"/>
    <p:sldLayoutId id="2147485962" r:id="rId66"/>
    <p:sldLayoutId id="2147485964" r:id="rId67"/>
    <p:sldLayoutId id="2147485965" r:id="rId68"/>
    <p:sldLayoutId id="2147485968" r:id="rId69"/>
    <p:sldLayoutId id="2147485969" r:id="rId70"/>
    <p:sldLayoutId id="2147485970" r:id="rId71"/>
    <p:sldLayoutId id="2147485971" r:id="rId72"/>
    <p:sldLayoutId id="2147485972" r:id="rId73"/>
    <p:sldLayoutId id="2147485976" r:id="rId74"/>
    <p:sldLayoutId id="2147485977" r:id="rId75"/>
    <p:sldLayoutId id="2147485979" r:id="rId76"/>
    <p:sldLayoutId id="2147485980" r:id="rId77"/>
    <p:sldLayoutId id="2147485981" r:id="rId78"/>
  </p:sldLayoutIdLst>
  <p:txStyles>
    <p:titleStyle>
      <a:lvl1pPr algn="l" defTabSz="914377" rtl="0" eaLnBrk="1" latinLnBrk="0" hangingPunct="1">
        <a:lnSpc>
          <a:spcPct val="80000"/>
        </a:lnSpc>
        <a:spcBef>
          <a:spcPct val="0"/>
        </a:spcBef>
        <a:buNone/>
        <a:defRPr kumimoji="1" sz="3600" b="1" kern="1200">
          <a:solidFill>
            <a:schemeClr val="tx1"/>
          </a:solidFill>
          <a:latin typeface="+mj-lt"/>
          <a:ea typeface="+mj-ea"/>
          <a:cs typeface="+mj-cs"/>
        </a:defRPr>
      </a:lvl1pPr>
    </p:titleStyle>
    <p:bodyStyle>
      <a:lvl1pPr marL="228594" indent="-228594" algn="l" defTabSz="228594" rtl="0" eaLnBrk="1" latinLnBrk="0" hangingPunct="1">
        <a:lnSpc>
          <a:spcPct val="100000"/>
        </a:lnSpc>
        <a:spcBef>
          <a:spcPts val="0"/>
        </a:spcBef>
        <a:spcAft>
          <a:spcPts val="600"/>
        </a:spcAft>
        <a:buFont typeface="Arial" panose="020B0604020202020204" pitchFamily="34" charset="0"/>
        <a:buChar char="•"/>
        <a:defRPr kumimoji="1" sz="2000" b="0" kern="1200">
          <a:solidFill>
            <a:schemeClr val="tx1"/>
          </a:solidFill>
          <a:latin typeface="+mn-lt"/>
          <a:ea typeface="+mn-ea"/>
          <a:cs typeface="+mn-cs"/>
        </a:defRPr>
      </a:lvl1pPr>
      <a:lvl2pPr marL="457189" indent="-228594" algn="l" defTabSz="228594" rtl="0" eaLnBrk="1" latinLnBrk="0" hangingPunct="1">
        <a:lnSpc>
          <a:spcPct val="100000"/>
        </a:lnSpc>
        <a:spcBef>
          <a:spcPts val="0"/>
        </a:spcBef>
        <a:spcAft>
          <a:spcPts val="600"/>
        </a:spcAft>
        <a:buClrTx/>
        <a:buFont typeface="Arial" panose="020B0503030202060203" pitchFamily="34" charset="0"/>
        <a:buChar char="–"/>
        <a:defRPr kumimoji="1" sz="2000" kern="1200">
          <a:solidFill>
            <a:schemeClr val="tx1"/>
          </a:solidFill>
          <a:latin typeface="+mn-lt"/>
          <a:ea typeface="+mn-ea"/>
          <a:cs typeface="+mn-cs"/>
        </a:defRPr>
      </a:lvl2pPr>
      <a:lvl3pPr marL="685783" indent="-228594" algn="l" defTabSz="228594" rtl="0" eaLnBrk="1" latinLnBrk="0" hangingPunct="1">
        <a:lnSpc>
          <a:spcPct val="100000"/>
        </a:lnSpc>
        <a:spcBef>
          <a:spcPts val="0"/>
        </a:spcBef>
        <a:spcAft>
          <a:spcPts val="600"/>
        </a:spcAft>
        <a:buFont typeface="Arial" panose="020B0604020202020204" pitchFamily="34" charset="0"/>
        <a:buChar char="•"/>
        <a:defRPr kumimoji="1" sz="2000" kern="1200">
          <a:solidFill>
            <a:schemeClr val="tx1"/>
          </a:solidFill>
          <a:latin typeface="+mn-lt"/>
          <a:ea typeface="+mn-ea"/>
          <a:cs typeface="+mn-cs"/>
        </a:defRPr>
      </a:lvl3pPr>
      <a:lvl4pPr marL="914377" indent="-228594" algn="l" defTabSz="228594" rtl="0" eaLnBrk="1" latinLnBrk="0" hangingPunct="1">
        <a:lnSpc>
          <a:spcPct val="100000"/>
        </a:lnSpc>
        <a:spcBef>
          <a:spcPts val="0"/>
        </a:spcBef>
        <a:spcAft>
          <a:spcPts val="600"/>
        </a:spcAft>
        <a:buFont typeface="Arial" panose="020B0503030202060203" pitchFamily="34" charset="0"/>
        <a:buChar char="–"/>
        <a:defRPr kumimoji="1" sz="1800" kern="1200">
          <a:solidFill>
            <a:schemeClr val="tx1"/>
          </a:solidFill>
          <a:latin typeface="+mn-lt"/>
          <a:ea typeface="+mn-ea"/>
          <a:cs typeface="+mn-cs"/>
        </a:defRPr>
      </a:lvl4pPr>
      <a:lvl5pPr marL="1142971" indent="-228594" algn="l" defTabSz="228594" rtl="0" eaLnBrk="1" latinLnBrk="0" hangingPunct="1">
        <a:lnSpc>
          <a:spcPct val="100000"/>
        </a:lnSpc>
        <a:spcBef>
          <a:spcPts val="0"/>
        </a:spcBef>
        <a:spcAft>
          <a:spcPts val="600"/>
        </a:spcAft>
        <a:buFont typeface="Arial" panose="020B0604020202020204" pitchFamily="34" charset="0"/>
        <a:buChar char="•"/>
        <a:defRPr kumimoji="1" sz="18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600"/>
        </a:spcAft>
        <a:buFont typeface="Arial" panose="020B0503030202060203" pitchFamily="34" charset="0"/>
        <a:buNone/>
        <a:tabLst/>
        <a:defRPr kumimoji="1" sz="16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600"/>
        </a:spcAft>
        <a:buFont typeface="Arial" panose="020B0604020202020204" pitchFamily="34" charset="0"/>
        <a:buNone/>
        <a:defRPr kumimoji="1" sz="12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600"/>
        </a:spcAft>
        <a:buFont typeface="Arial" panose="020B0604020202020204" pitchFamily="34" charset="0"/>
        <a:buNone/>
        <a:defRPr kumimoji="1" sz="1000" b="1" kern="1200">
          <a:solidFill>
            <a:schemeClr val="tx1"/>
          </a:solidFill>
          <a:latin typeface="+mj-lt"/>
          <a:ea typeface="+mn-ea"/>
          <a:cs typeface="+mn-cs"/>
        </a:defRPr>
      </a:lvl8pPr>
      <a:lvl9pPr marL="0" indent="0" algn="l" defTabSz="228594" rtl="0" eaLnBrk="1" latinLnBrk="0" hangingPunct="1">
        <a:lnSpc>
          <a:spcPct val="90000"/>
        </a:lnSpc>
        <a:spcBef>
          <a:spcPts val="0"/>
        </a:spcBef>
        <a:spcAft>
          <a:spcPts val="600"/>
        </a:spcAft>
        <a:buFont typeface="Arial" panose="020B0604020202020204" pitchFamily="34" charset="0"/>
        <a:buNone/>
        <a:defRPr kumimoji="1" sz="800" kern="1200">
          <a:solidFill>
            <a:schemeClr val="tx2"/>
          </a:solidFill>
          <a:latin typeface="+mn-lt"/>
          <a:ea typeface="+mn-ea"/>
          <a:cs typeface="+mn-cs"/>
        </a:defRPr>
      </a:lvl9pPr>
    </p:bodyStyle>
    <p:otherStyle>
      <a:defPPr>
        <a:defRPr lang="en-US"/>
      </a:defPPr>
      <a:lvl1pPr marL="0" algn="l" defTabSz="914377" rtl="0" eaLnBrk="1" latinLnBrk="0" hangingPunct="1">
        <a:defRPr kumimoji="1" sz="1400" kern="1200">
          <a:solidFill>
            <a:schemeClr val="tx1"/>
          </a:solidFill>
          <a:latin typeface="+mn-lt"/>
          <a:ea typeface="+mn-ea"/>
          <a:cs typeface="+mn-cs"/>
        </a:defRPr>
      </a:lvl1pPr>
      <a:lvl2pPr marL="457189" algn="l" defTabSz="914377" rtl="0" eaLnBrk="1" latinLnBrk="0" hangingPunct="1">
        <a:defRPr kumimoji="1" sz="1400" kern="1200">
          <a:solidFill>
            <a:schemeClr val="tx1"/>
          </a:solidFill>
          <a:latin typeface="+mn-lt"/>
          <a:ea typeface="+mn-ea"/>
          <a:cs typeface="+mn-cs"/>
        </a:defRPr>
      </a:lvl2pPr>
      <a:lvl3pPr marL="914377" algn="l" defTabSz="914377" rtl="0" eaLnBrk="1" latinLnBrk="0" hangingPunct="1">
        <a:defRPr kumimoji="1" sz="1400" kern="1200">
          <a:solidFill>
            <a:schemeClr val="tx1"/>
          </a:solidFill>
          <a:latin typeface="+mn-lt"/>
          <a:ea typeface="+mn-ea"/>
          <a:cs typeface="+mn-cs"/>
        </a:defRPr>
      </a:lvl3pPr>
      <a:lvl4pPr marL="1371566" algn="l" defTabSz="914377" rtl="0" eaLnBrk="1" latinLnBrk="0" hangingPunct="1">
        <a:defRPr kumimoji="1" sz="1400" kern="1200">
          <a:solidFill>
            <a:schemeClr val="tx1"/>
          </a:solidFill>
          <a:latin typeface="+mn-lt"/>
          <a:ea typeface="+mn-ea"/>
          <a:cs typeface="+mn-cs"/>
        </a:defRPr>
      </a:lvl4pPr>
      <a:lvl5pPr marL="1828754" algn="l" defTabSz="914377" rtl="0" eaLnBrk="1" latinLnBrk="0" hangingPunct="1">
        <a:defRPr kumimoji="1" sz="1400" kern="1200">
          <a:solidFill>
            <a:schemeClr val="tx1"/>
          </a:solidFill>
          <a:latin typeface="+mn-lt"/>
          <a:ea typeface="+mn-ea"/>
          <a:cs typeface="+mn-cs"/>
        </a:defRPr>
      </a:lvl5pPr>
      <a:lvl6pPr marL="2285943" algn="l" defTabSz="914377" rtl="0" eaLnBrk="1" latinLnBrk="0" hangingPunct="1">
        <a:defRPr kumimoji="1" sz="1400" kern="1200">
          <a:solidFill>
            <a:schemeClr val="tx1"/>
          </a:solidFill>
          <a:latin typeface="+mn-lt"/>
          <a:ea typeface="+mn-ea"/>
          <a:cs typeface="+mn-cs"/>
        </a:defRPr>
      </a:lvl6pPr>
      <a:lvl7pPr marL="2743131" algn="l" defTabSz="914377" rtl="0" eaLnBrk="1" latinLnBrk="0" hangingPunct="1">
        <a:defRPr kumimoji="1" sz="1400" kern="1200">
          <a:solidFill>
            <a:schemeClr val="tx1"/>
          </a:solidFill>
          <a:latin typeface="+mn-lt"/>
          <a:ea typeface="+mn-ea"/>
          <a:cs typeface="+mn-cs"/>
        </a:defRPr>
      </a:lvl7pPr>
      <a:lvl8pPr marL="3200320" algn="l" defTabSz="914377" rtl="0" eaLnBrk="1" latinLnBrk="0" hangingPunct="1">
        <a:defRPr kumimoji="1" sz="1400" kern="1200">
          <a:solidFill>
            <a:schemeClr val="tx1"/>
          </a:solidFill>
          <a:latin typeface="+mn-lt"/>
          <a:ea typeface="+mn-ea"/>
          <a:cs typeface="+mn-cs"/>
        </a:defRPr>
      </a:lvl8pPr>
      <a:lvl9pPr marL="3657509" algn="l" defTabSz="914377" rtl="0" eaLnBrk="1" latinLnBrk="0" hangingPunct="1">
        <a:defRPr kumimoji="1"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3CA95C16-18E3-42EF-B625-D6CF296813FF}"/>
              </a:ext>
            </a:extLst>
          </p:cNvPr>
          <p:cNvSpPr>
            <a:spLocks noGrp="1"/>
          </p:cNvSpPr>
          <p:nvPr>
            <p:ph type="ftr" sz="quarter" idx="3"/>
          </p:nvPr>
        </p:nvSpPr>
        <p:spPr>
          <a:xfrm>
            <a:off x="8350969" y="6479193"/>
            <a:ext cx="3175200" cy="132523"/>
          </a:xfrm>
          <a:prstGeom prst="rect">
            <a:avLst/>
          </a:prstGeom>
        </p:spPr>
        <p:txBody>
          <a:bodyPr lIns="0" tIns="0" rIns="0" bIns="0"/>
          <a:lstStyle>
            <a:lvl1pPr algn="r">
              <a:defRPr sz="700">
                <a:solidFill>
                  <a:schemeClr val="tx1">
                    <a:alpha val="40000"/>
                  </a:schemeClr>
                </a:solidFill>
                <a:latin typeface="+mn-lt"/>
              </a:defRPr>
            </a:lvl1pPr>
          </a:lstStyle>
          <a:p>
            <a:r>
              <a:rPr lang="en" altLang="ja-JP"/>
              <a:t>Copyright© 2023 Accenture. All rights reserved.</a:t>
            </a:r>
            <a:endParaRPr lang="en-US"/>
          </a:p>
        </p:txBody>
      </p:sp>
      <p:sp>
        <p:nvSpPr>
          <p:cNvPr id="12" name="Slide Number Placeholder 7">
            <a:extLst>
              <a:ext uri="{FF2B5EF4-FFF2-40B4-BE49-F238E27FC236}">
                <a16:creationId xmlns:a16="http://schemas.microsoft.com/office/drawing/2014/main" id="{3466B3B8-D7C9-43CB-89EE-DF42335A5A0F}"/>
              </a:ext>
            </a:extLst>
          </p:cNvPr>
          <p:cNvSpPr>
            <a:spLocks noGrp="1"/>
          </p:cNvSpPr>
          <p:nvPr>
            <p:ph type="sldNum" sz="quarter" idx="4"/>
          </p:nvPr>
        </p:nvSpPr>
        <p:spPr>
          <a:xfrm>
            <a:off x="11539769" y="6479193"/>
            <a:ext cx="247263" cy="132523"/>
          </a:xfrm>
          <a:prstGeom prst="rect">
            <a:avLst/>
          </a:prstGeom>
        </p:spPr>
        <p:txBody>
          <a:bodyPr lIns="72000" tIns="0" rIns="0" bIns="0"/>
          <a:lstStyle>
            <a:lvl1pPr algn="r">
              <a:defRPr sz="700">
                <a:solidFill>
                  <a:schemeClr val="tx1"/>
                </a:solidFill>
                <a:latin typeface="+mn-lt"/>
              </a:defRPr>
            </a:lvl1pPr>
          </a:lstStyle>
          <a:p>
            <a:fld id="{7F8EB60C-7CC2-49F0-B2EE-C81F067DE041}" type="slidenum">
              <a:rPr lang="en-US" smtClean="0"/>
              <a:pPr/>
              <a:t>‹#›</a:t>
            </a:fld>
            <a:endParaRPr lang="en-US"/>
          </a:p>
        </p:txBody>
      </p:sp>
      <p:pic>
        <p:nvPicPr>
          <p:cNvPr id="2" name="Picture 3">
            <a:extLst>
              <a:ext uri="{FF2B5EF4-FFF2-40B4-BE49-F238E27FC236}">
                <a16:creationId xmlns:a16="http://schemas.microsoft.com/office/drawing/2014/main" id="{58E59FA1-5428-A4B9-A232-76EDCBCCD893}"/>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371092" y="6376311"/>
            <a:ext cx="1281651" cy="214908"/>
          </a:xfrm>
          <a:prstGeom prst="rect">
            <a:avLst/>
          </a:prstGeom>
        </p:spPr>
      </p:pic>
    </p:spTree>
    <p:extLst>
      <p:ext uri="{BB962C8B-B14F-4D97-AF65-F5344CB8AC3E}">
        <p14:creationId xmlns:p14="http://schemas.microsoft.com/office/powerpoint/2010/main" val="2388211039"/>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0" r:id="rId4"/>
    <p:sldLayoutId id="2147484751" r:id="rId5"/>
    <p:sldLayoutId id="2147484959" r:id="rId6"/>
    <p:sldLayoutId id="2147484960" r:id="rId7"/>
    <p:sldLayoutId id="2147484961" r:id="rId8"/>
    <p:sldLayoutId id="2147484962" r:id="rId9"/>
    <p:sldLayoutId id="2147484964" r:id="rId10"/>
    <p:sldLayoutId id="2147484966" r:id="rId11"/>
    <p:sldLayoutId id="2147485382" r:id="rId12"/>
    <p:sldLayoutId id="2147485384" r:id="rId13"/>
  </p:sldLayoutIdLst>
  <p:hf hdr="0" dt="0"/>
  <p:txStyles>
    <p:titleStyle>
      <a:lvl1pPr algn="l" defTabSz="913737" rtl="0" eaLnBrk="1" latinLnBrk="0" hangingPunct="1">
        <a:lnSpc>
          <a:spcPct val="80000"/>
        </a:lnSpc>
        <a:spcBef>
          <a:spcPct val="0"/>
        </a:spcBef>
        <a:buNone/>
        <a:defRPr sz="3199" b="1" kern="1200" spc="0">
          <a:solidFill>
            <a:schemeClr val="tx1"/>
          </a:solidFill>
          <a:latin typeface="+mj-lt"/>
          <a:ea typeface="+mj-ea"/>
          <a:cs typeface="+mj-cs"/>
        </a:defRPr>
      </a:lvl1pPr>
    </p:titleStyle>
    <p:bodyStyle>
      <a:lvl1pPr marL="0" indent="0" algn="l" defTabSz="228434" rtl="0" eaLnBrk="1" latinLnBrk="0" hangingPunct="1">
        <a:lnSpc>
          <a:spcPct val="100000"/>
        </a:lnSpc>
        <a:spcBef>
          <a:spcPts val="0"/>
        </a:spcBef>
        <a:spcAft>
          <a:spcPts val="600"/>
        </a:spcAft>
        <a:buFont typeface="Graphik" panose="020B0604020202020204" pitchFamily="34" charset="0"/>
        <a:buNone/>
        <a:defRPr sz="1999" b="0" kern="1200">
          <a:solidFill>
            <a:schemeClr val="tx1"/>
          </a:solidFill>
          <a:latin typeface="+mj-lt"/>
          <a:ea typeface="+mn-ea"/>
          <a:cs typeface="+mn-cs"/>
        </a:defRPr>
      </a:lvl1pPr>
      <a:lvl2pPr marL="0" indent="0" algn="l" defTabSz="228434"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03" indent="-182503" algn="l" defTabSz="228434"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898" indent="-171394" algn="l" defTabSz="228434"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01" indent="-182503" algn="l" defTabSz="228434"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6" indent="0" algn="l" defTabSz="228434"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34" rtl="0" eaLnBrk="1" latinLnBrk="0" hangingPunct="1">
        <a:lnSpc>
          <a:spcPct val="90000"/>
        </a:lnSpc>
        <a:spcBef>
          <a:spcPts val="0"/>
        </a:spcBef>
        <a:spcAft>
          <a:spcPts val="600"/>
        </a:spcAft>
        <a:buFont typeface="Graphik" panose="020B0604020202020204" pitchFamily="34" charset="0"/>
        <a:buNone/>
        <a:defRPr sz="1051" kern="1200">
          <a:solidFill>
            <a:schemeClr val="tx1"/>
          </a:solidFill>
          <a:latin typeface="+mn-lt"/>
          <a:ea typeface="+mn-ea"/>
          <a:cs typeface="+mn-cs"/>
        </a:defRPr>
      </a:lvl7pPr>
      <a:lvl8pPr marL="0" indent="0" algn="l" defTabSz="228434"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34"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3737" rtl="0" eaLnBrk="1" latinLnBrk="0" hangingPunct="1">
        <a:defRPr sz="1399" kern="1200">
          <a:solidFill>
            <a:schemeClr val="tx1"/>
          </a:solidFill>
          <a:latin typeface="+mn-lt"/>
          <a:ea typeface="+mn-ea"/>
          <a:cs typeface="+mn-cs"/>
        </a:defRPr>
      </a:lvl1pPr>
      <a:lvl2pPr marL="456869" algn="l" defTabSz="913737" rtl="0" eaLnBrk="1" latinLnBrk="0" hangingPunct="1">
        <a:defRPr sz="1399" kern="1200">
          <a:solidFill>
            <a:schemeClr val="tx1"/>
          </a:solidFill>
          <a:latin typeface="+mn-lt"/>
          <a:ea typeface="+mn-ea"/>
          <a:cs typeface="+mn-cs"/>
        </a:defRPr>
      </a:lvl2pPr>
      <a:lvl3pPr marL="913737" algn="l" defTabSz="913737" rtl="0" eaLnBrk="1" latinLnBrk="0" hangingPunct="1">
        <a:defRPr sz="1399" kern="1200">
          <a:solidFill>
            <a:schemeClr val="tx1"/>
          </a:solidFill>
          <a:latin typeface="+mn-lt"/>
          <a:ea typeface="+mn-ea"/>
          <a:cs typeface="+mn-cs"/>
        </a:defRPr>
      </a:lvl3pPr>
      <a:lvl4pPr marL="1370606" algn="l" defTabSz="913737" rtl="0" eaLnBrk="1" latinLnBrk="0" hangingPunct="1">
        <a:defRPr sz="1399" kern="1200">
          <a:solidFill>
            <a:schemeClr val="tx1"/>
          </a:solidFill>
          <a:latin typeface="+mn-lt"/>
          <a:ea typeface="+mn-ea"/>
          <a:cs typeface="+mn-cs"/>
        </a:defRPr>
      </a:lvl4pPr>
      <a:lvl5pPr marL="1827473" algn="l" defTabSz="913737" rtl="0" eaLnBrk="1" latinLnBrk="0" hangingPunct="1">
        <a:defRPr sz="1399" kern="1200">
          <a:solidFill>
            <a:schemeClr val="tx1"/>
          </a:solidFill>
          <a:latin typeface="+mn-lt"/>
          <a:ea typeface="+mn-ea"/>
          <a:cs typeface="+mn-cs"/>
        </a:defRPr>
      </a:lvl5pPr>
      <a:lvl6pPr marL="2284344" algn="l" defTabSz="913737" rtl="0" eaLnBrk="1" latinLnBrk="0" hangingPunct="1">
        <a:defRPr sz="1399" kern="1200">
          <a:solidFill>
            <a:schemeClr val="tx1"/>
          </a:solidFill>
          <a:latin typeface="+mn-lt"/>
          <a:ea typeface="+mn-ea"/>
          <a:cs typeface="+mn-cs"/>
        </a:defRPr>
      </a:lvl6pPr>
      <a:lvl7pPr marL="2741213" algn="l" defTabSz="913737" rtl="0" eaLnBrk="1" latinLnBrk="0" hangingPunct="1">
        <a:defRPr sz="1399" kern="1200">
          <a:solidFill>
            <a:schemeClr val="tx1"/>
          </a:solidFill>
          <a:latin typeface="+mn-lt"/>
          <a:ea typeface="+mn-ea"/>
          <a:cs typeface="+mn-cs"/>
        </a:defRPr>
      </a:lvl7pPr>
      <a:lvl8pPr marL="3198080" algn="l" defTabSz="913737" rtl="0" eaLnBrk="1" latinLnBrk="0" hangingPunct="1">
        <a:defRPr sz="1399" kern="1200">
          <a:solidFill>
            <a:schemeClr val="tx1"/>
          </a:solidFill>
          <a:latin typeface="+mn-lt"/>
          <a:ea typeface="+mn-ea"/>
          <a:cs typeface="+mn-cs"/>
        </a:defRPr>
      </a:lvl8pPr>
      <a:lvl9pPr marL="3654949" algn="l" defTabSz="913737" rtl="0" eaLnBrk="1" latinLnBrk="0" hangingPunct="1">
        <a:defRPr sz="13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C35EA4"/>
          </p15:clr>
        </p15:guide>
        <p15:guide id="2" orient="horz" pos="3921">
          <p15:clr>
            <a:srgbClr val="C35EA4"/>
          </p15:clr>
        </p15:guide>
        <p15:guide id="3" pos="255">
          <p15:clr>
            <a:srgbClr val="C35EA4"/>
          </p15:clr>
        </p15:guide>
        <p15:guide id="4" pos="7422">
          <p15:clr>
            <a:srgbClr val="C35EA4"/>
          </p15:clr>
        </p15:guide>
        <p15:guide id="9" pos="781">
          <p15:clr>
            <a:srgbClr val="F26B43"/>
          </p15:clr>
        </p15:guide>
        <p15:guide id="13" pos="1419">
          <p15:clr>
            <a:srgbClr val="F26B43"/>
          </p15:clr>
        </p15:guide>
        <p15:guide id="14" pos="1555">
          <p15:clr>
            <a:srgbClr val="F26B43"/>
          </p15:clr>
        </p15:guide>
        <p15:guide id="17" pos="3763">
          <p15:clr>
            <a:srgbClr val="F26B43"/>
          </p15:clr>
        </p15:guide>
        <p15:guide id="18" pos="2591">
          <p15:clr>
            <a:srgbClr val="F26B43"/>
          </p15:clr>
        </p15:guide>
        <p15:guide id="20" orient="horz" pos="777">
          <p15:clr>
            <a:srgbClr val="F26B43"/>
          </p15:clr>
        </p15:guide>
        <p15:guide id="21" orient="horz" pos="913">
          <p15:clr>
            <a:srgbClr val="F26B43"/>
          </p15:clr>
        </p15:guide>
        <p15:guide id="22" orient="horz" pos="1299">
          <p15:clr>
            <a:srgbClr val="F26B43"/>
          </p15:clr>
        </p15:guide>
        <p15:guide id="23" orient="horz" pos="1435">
          <p15:clr>
            <a:srgbClr val="F26B43"/>
          </p15:clr>
        </p15:guide>
        <p15:guide id="24" orient="horz" pos="1820">
          <p15:clr>
            <a:srgbClr val="F26B43"/>
          </p15:clr>
        </p15:guide>
        <p15:guide id="25" orient="horz" pos="1956">
          <p15:clr>
            <a:srgbClr val="F26B43"/>
          </p15:clr>
        </p15:guide>
        <p15:guide id="26" orient="horz" pos="2342">
          <p15:clr>
            <a:srgbClr val="F26B43"/>
          </p15:clr>
        </p15:guide>
        <p15:guide id="27" orient="horz" pos="2489">
          <p15:clr>
            <a:srgbClr val="F26B43"/>
          </p15:clr>
        </p15:guide>
        <p15:guide id="30" pos="3899">
          <p15:clr>
            <a:srgbClr val="F26B43"/>
          </p15:clr>
        </p15:guide>
        <p15:guide id="33" pos="6890">
          <p15:clr>
            <a:srgbClr val="F26B43"/>
          </p15:clr>
        </p15:guide>
        <p15:guide id="34" orient="horz" pos="2867">
          <p15:clr>
            <a:srgbClr val="F26B43"/>
          </p15:clr>
        </p15:guide>
        <p15:guide id="35" orient="horz" pos="3000">
          <p15:clr>
            <a:srgbClr val="F26B43"/>
          </p15:clr>
        </p15:guide>
        <p15:guide id="36" pos="2727">
          <p15:clr>
            <a:srgbClr val="F26B43"/>
          </p15:clr>
        </p15:guide>
        <p15:guide id="37" pos="4936">
          <p15:clr>
            <a:srgbClr val="F26B43"/>
          </p15:clr>
        </p15:guide>
        <p15:guide id="38" pos="5069">
          <p15:clr>
            <a:srgbClr val="F26B43"/>
          </p15:clr>
        </p15:guide>
        <p15:guide id="39" pos="6106">
          <p15:clr>
            <a:srgbClr val="F26B43"/>
          </p15:clr>
        </p15:guide>
        <p15:guide id="40" pos="6243">
          <p15:clr>
            <a:srgbClr val="F26B43"/>
          </p15:clr>
        </p15:guide>
        <p15:guide id="42" orient="horz" pos="3535">
          <p15:clr>
            <a:srgbClr val="F26B43"/>
          </p15:clr>
        </p15:guide>
        <p15:guide id="43" pos="7581">
          <p15:clr>
            <a:srgbClr val="F26B43"/>
          </p15:clr>
        </p15:guide>
        <p15:guide id="44" orient="horz" pos="4220">
          <p15:clr>
            <a:srgbClr val="F26B43"/>
          </p15:clr>
        </p15:guide>
        <p15:guide id="46" orient="horz" pos="97">
          <p15:clr>
            <a:srgbClr val="F26B43"/>
          </p15:clr>
        </p15:guide>
        <p15:guide id="47" pos="9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F15313FD-D1AB-9CFC-7288-417530821B53}"/>
              </a:ext>
            </a:extLst>
          </p:cNvPr>
          <p:cNvGraphicFramePr>
            <a:graphicFrameLocks noChangeAspect="1"/>
          </p:cNvGraphicFramePr>
          <p:nvPr userDrawn="1">
            <p:custDataLst>
              <p:tags r:id="rId52"/>
            </p:custDataLst>
            <p:extLst>
              <p:ext uri="{D42A27DB-BD31-4B8C-83A1-F6EECF244321}">
                <p14:modId xmlns:p14="http://schemas.microsoft.com/office/powerpoint/2010/main" val="2491505776"/>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スライド" r:id="rId53" imgW="374" imgH="384" progId="TCLayout.ActiveDocument.1">
                  <p:embed/>
                </p:oleObj>
              </mc:Choice>
              <mc:Fallback>
                <p:oleObj name="think-cell スライド" r:id="rId53" imgW="374" imgH="384" progId="TCLayout.ActiveDocument.1">
                  <p:embed/>
                  <p:pic>
                    <p:nvPicPr>
                      <p:cNvPr id="13" name="think-cell data - do not delete" hidden="1">
                        <a:extLst>
                          <a:ext uri="{FF2B5EF4-FFF2-40B4-BE49-F238E27FC236}">
                            <a16:creationId xmlns:a16="http://schemas.microsoft.com/office/drawing/2014/main" id="{F15313FD-D1AB-9CFC-7288-417530821B53}"/>
                          </a:ext>
                        </a:extLst>
                      </p:cNvPr>
                      <p:cNvPicPr/>
                      <p:nvPr/>
                    </p:nvPicPr>
                    <p:blipFill>
                      <a:blip r:embed="rId54"/>
                      <a:stretch>
                        <a:fillRect/>
                      </a:stretch>
                    </p:blipFill>
                    <p:spPr>
                      <a:xfrm>
                        <a:off x="2118" y="2118"/>
                        <a:ext cx="2117" cy="2117"/>
                      </a:xfrm>
                      <a:prstGeom prst="rect">
                        <a:avLst/>
                      </a:prstGeom>
                    </p:spPr>
                  </p:pic>
                </p:oleObj>
              </mc:Fallback>
            </mc:AlternateContent>
          </a:graphicData>
        </a:graphic>
      </p:graphicFrame>
      <p:sp>
        <p:nvSpPr>
          <p:cNvPr id="8" name="Footer Placeholder 2">
            <a:extLst>
              <a:ext uri="{FF2B5EF4-FFF2-40B4-BE49-F238E27FC236}">
                <a16:creationId xmlns:a16="http://schemas.microsoft.com/office/drawing/2014/main" id="{3CA95C16-18E3-42EF-B625-D6CF296813FF}"/>
              </a:ext>
            </a:extLst>
          </p:cNvPr>
          <p:cNvSpPr>
            <a:spLocks noGrp="1"/>
          </p:cNvSpPr>
          <p:nvPr>
            <p:ph type="ftr" sz="quarter" idx="3"/>
          </p:nvPr>
        </p:nvSpPr>
        <p:spPr>
          <a:xfrm>
            <a:off x="8373352" y="6443759"/>
            <a:ext cx="3175200" cy="132524"/>
          </a:xfrm>
          <a:prstGeom prst="rect">
            <a:avLst/>
          </a:prstGeom>
        </p:spPr>
        <p:txBody>
          <a:bodyPr lIns="0" tIns="0" rIns="0" bIns="0"/>
          <a:lstStyle>
            <a:lvl1pPr algn="r">
              <a:defRPr sz="800">
                <a:solidFill>
                  <a:schemeClr val="tx1">
                    <a:alpha val="40000"/>
                  </a:schemeClr>
                </a:solidFill>
                <a:latin typeface="+mn-lt"/>
              </a:defRPr>
            </a:lvl1pPr>
          </a:lstStyle>
          <a:p>
            <a:r>
              <a:rPr lang="en-US"/>
              <a:t>Copyright © 2024 Accenture. All rights reserved.</a:t>
            </a:r>
          </a:p>
        </p:txBody>
      </p:sp>
      <p:sp>
        <p:nvSpPr>
          <p:cNvPr id="12" name="Slide Number Placeholder 7">
            <a:extLst>
              <a:ext uri="{FF2B5EF4-FFF2-40B4-BE49-F238E27FC236}">
                <a16:creationId xmlns:a16="http://schemas.microsoft.com/office/drawing/2014/main" id="{3466B3B8-D7C9-43CB-89EE-DF42335A5A0F}"/>
              </a:ext>
            </a:extLst>
          </p:cNvPr>
          <p:cNvSpPr>
            <a:spLocks noGrp="1"/>
          </p:cNvSpPr>
          <p:nvPr>
            <p:ph type="sldNum" sz="quarter" idx="4"/>
          </p:nvPr>
        </p:nvSpPr>
        <p:spPr>
          <a:xfrm>
            <a:off x="11562152" y="6443759"/>
            <a:ext cx="247261" cy="132524"/>
          </a:xfrm>
          <a:prstGeom prst="rect">
            <a:avLst/>
          </a:prstGeom>
        </p:spPr>
        <p:txBody>
          <a:bodyPr lIns="72000" tIns="0" rIns="0" bIns="0"/>
          <a:lstStyle>
            <a:lvl1pPr algn="r">
              <a:defRPr sz="800">
                <a:solidFill>
                  <a:schemeClr val="tx1">
                    <a:lumMod val="65000"/>
                    <a:lumOff val="35000"/>
                  </a:schemeClr>
                </a:solidFill>
                <a:latin typeface="+mn-lt"/>
              </a:defRPr>
            </a:lvl1pPr>
          </a:lstStyle>
          <a:p>
            <a:fld id="{7F8EB60C-7CC2-49F0-B2EE-C81F067DE041}" type="slidenum">
              <a:rPr lang="en-US" smtClean="0"/>
              <a:pPr/>
              <a:t>‹#›</a:t>
            </a:fld>
            <a:endParaRPr lang="en-US"/>
          </a:p>
        </p:txBody>
      </p:sp>
      <p:pic>
        <p:nvPicPr>
          <p:cNvPr id="3" name="図 2">
            <a:extLst>
              <a:ext uri="{FF2B5EF4-FFF2-40B4-BE49-F238E27FC236}">
                <a16:creationId xmlns:a16="http://schemas.microsoft.com/office/drawing/2014/main" id="{A563B0A5-6866-BD00-A259-7AFCAEBD7954}"/>
              </a:ext>
            </a:extLst>
          </p:cNvPr>
          <p:cNvPicPr>
            <a:picLocks noChangeAspect="1"/>
          </p:cNvPicPr>
          <p:nvPr userDrawn="1"/>
        </p:nvPicPr>
        <p:blipFill>
          <a:blip r:embed="rId55"/>
          <a:stretch>
            <a:fillRect/>
          </a:stretch>
        </p:blipFill>
        <p:spPr>
          <a:xfrm>
            <a:off x="631873" y="6444428"/>
            <a:ext cx="1214908" cy="151139"/>
          </a:xfrm>
          <a:prstGeom prst="rect">
            <a:avLst/>
          </a:prstGeom>
        </p:spPr>
      </p:pic>
      <p:sp>
        <p:nvSpPr>
          <p:cNvPr id="2" name="正方形/長方形 1">
            <a:extLst>
              <a:ext uri="{FF2B5EF4-FFF2-40B4-BE49-F238E27FC236}">
                <a16:creationId xmlns:a16="http://schemas.microsoft.com/office/drawing/2014/main" id="{E07DB6DE-95D8-8C57-4BE7-BD13027001A6}"/>
              </a:ext>
            </a:extLst>
          </p:cNvPr>
          <p:cNvSpPr>
            <a:spLocks noChangeAspect="1"/>
          </p:cNvSpPr>
          <p:nvPr userDrawn="1"/>
        </p:nvSpPr>
        <p:spPr>
          <a:xfrm>
            <a:off x="21021" y="-352097"/>
            <a:ext cx="240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kumimoji="1" lang="ja-JP" altLang="en-US" sz="2400" err="1"/>
          </a:p>
        </p:txBody>
      </p:sp>
      <p:sp>
        <p:nvSpPr>
          <p:cNvPr id="4" name="正方形/長方形 3">
            <a:extLst>
              <a:ext uri="{FF2B5EF4-FFF2-40B4-BE49-F238E27FC236}">
                <a16:creationId xmlns:a16="http://schemas.microsoft.com/office/drawing/2014/main" id="{E0E3CFDE-5EE5-5CFD-F594-D4464B999554}"/>
              </a:ext>
            </a:extLst>
          </p:cNvPr>
          <p:cNvSpPr>
            <a:spLocks noChangeAspect="1"/>
          </p:cNvSpPr>
          <p:nvPr userDrawn="1"/>
        </p:nvSpPr>
        <p:spPr>
          <a:xfrm>
            <a:off x="312236" y="-352097"/>
            <a:ext cx="240000" cy="2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kumimoji="1" lang="ja-JP" altLang="en-US" sz="2400" err="1"/>
          </a:p>
        </p:txBody>
      </p:sp>
      <p:sp>
        <p:nvSpPr>
          <p:cNvPr id="5" name="正方形/長方形 4">
            <a:extLst>
              <a:ext uri="{FF2B5EF4-FFF2-40B4-BE49-F238E27FC236}">
                <a16:creationId xmlns:a16="http://schemas.microsoft.com/office/drawing/2014/main" id="{EDD0BDE9-744E-2CC1-940C-CF2BBCBD8B35}"/>
              </a:ext>
            </a:extLst>
          </p:cNvPr>
          <p:cNvSpPr>
            <a:spLocks noChangeAspect="1"/>
          </p:cNvSpPr>
          <p:nvPr userDrawn="1"/>
        </p:nvSpPr>
        <p:spPr>
          <a:xfrm>
            <a:off x="603451" y="-352097"/>
            <a:ext cx="240000" cy="2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kumimoji="1" lang="ja-JP" altLang="en-US" sz="2400" err="1"/>
          </a:p>
        </p:txBody>
      </p:sp>
      <p:sp>
        <p:nvSpPr>
          <p:cNvPr id="6" name="正方形/長方形 5">
            <a:extLst>
              <a:ext uri="{FF2B5EF4-FFF2-40B4-BE49-F238E27FC236}">
                <a16:creationId xmlns:a16="http://schemas.microsoft.com/office/drawing/2014/main" id="{59857F67-BF4A-5E02-F1AD-BF55257DC282}"/>
              </a:ext>
            </a:extLst>
          </p:cNvPr>
          <p:cNvSpPr>
            <a:spLocks noChangeAspect="1"/>
          </p:cNvSpPr>
          <p:nvPr userDrawn="1"/>
        </p:nvSpPr>
        <p:spPr>
          <a:xfrm>
            <a:off x="894665" y="-352097"/>
            <a:ext cx="240000" cy="2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kumimoji="1" lang="ja-JP" altLang="en-US" sz="2400" err="1"/>
          </a:p>
        </p:txBody>
      </p:sp>
      <p:sp>
        <p:nvSpPr>
          <p:cNvPr id="7" name="正方形/長方形 6">
            <a:extLst>
              <a:ext uri="{FF2B5EF4-FFF2-40B4-BE49-F238E27FC236}">
                <a16:creationId xmlns:a16="http://schemas.microsoft.com/office/drawing/2014/main" id="{2B5F2EC7-570C-A507-CAAA-4FC9C0384980}"/>
              </a:ext>
            </a:extLst>
          </p:cNvPr>
          <p:cNvSpPr>
            <a:spLocks noChangeAspect="1"/>
          </p:cNvSpPr>
          <p:nvPr userDrawn="1"/>
        </p:nvSpPr>
        <p:spPr>
          <a:xfrm>
            <a:off x="1185879" y="-352097"/>
            <a:ext cx="240000" cy="2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kumimoji="1" lang="ja-JP" altLang="en-US" sz="2400" err="1"/>
          </a:p>
        </p:txBody>
      </p:sp>
      <p:sp>
        <p:nvSpPr>
          <p:cNvPr id="9" name="正方形/長方形 8">
            <a:extLst>
              <a:ext uri="{FF2B5EF4-FFF2-40B4-BE49-F238E27FC236}">
                <a16:creationId xmlns:a16="http://schemas.microsoft.com/office/drawing/2014/main" id="{3BD4C90C-FDE1-F628-FD8F-CD01180CAFCE}"/>
              </a:ext>
            </a:extLst>
          </p:cNvPr>
          <p:cNvSpPr>
            <a:spLocks noChangeAspect="1"/>
          </p:cNvSpPr>
          <p:nvPr userDrawn="1"/>
        </p:nvSpPr>
        <p:spPr>
          <a:xfrm>
            <a:off x="21021" y="-641129"/>
            <a:ext cx="240000" cy="2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kumimoji="1" lang="ja-JP" altLang="en-US" sz="2400" err="1"/>
          </a:p>
        </p:txBody>
      </p:sp>
      <p:sp>
        <p:nvSpPr>
          <p:cNvPr id="10" name="正方形/長方形 9">
            <a:extLst>
              <a:ext uri="{FF2B5EF4-FFF2-40B4-BE49-F238E27FC236}">
                <a16:creationId xmlns:a16="http://schemas.microsoft.com/office/drawing/2014/main" id="{BC69F3AE-76E7-EFA4-BC7C-70A00431A54B}"/>
              </a:ext>
            </a:extLst>
          </p:cNvPr>
          <p:cNvSpPr>
            <a:spLocks noChangeAspect="1"/>
          </p:cNvSpPr>
          <p:nvPr userDrawn="1"/>
        </p:nvSpPr>
        <p:spPr>
          <a:xfrm>
            <a:off x="312236" y="-641129"/>
            <a:ext cx="240000" cy="24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kumimoji="1" lang="ja-JP" altLang="en-US" sz="2400" err="1"/>
          </a:p>
        </p:txBody>
      </p:sp>
      <p:sp>
        <p:nvSpPr>
          <p:cNvPr id="11" name="正方形/長方形 10">
            <a:extLst>
              <a:ext uri="{FF2B5EF4-FFF2-40B4-BE49-F238E27FC236}">
                <a16:creationId xmlns:a16="http://schemas.microsoft.com/office/drawing/2014/main" id="{BC9DE01D-EF65-68DE-3812-9A863CC6869D}"/>
              </a:ext>
            </a:extLst>
          </p:cNvPr>
          <p:cNvSpPr>
            <a:spLocks noChangeAspect="1"/>
          </p:cNvSpPr>
          <p:nvPr userDrawn="1"/>
        </p:nvSpPr>
        <p:spPr>
          <a:xfrm>
            <a:off x="603451" y="-641129"/>
            <a:ext cx="240000" cy="2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kumimoji="1" lang="ja-JP" altLang="en-US" sz="2400" err="1"/>
          </a:p>
        </p:txBody>
      </p:sp>
    </p:spTree>
    <p:extLst>
      <p:ext uri="{BB962C8B-B14F-4D97-AF65-F5344CB8AC3E}">
        <p14:creationId xmlns:p14="http://schemas.microsoft.com/office/powerpoint/2010/main" val="4171511254"/>
      </p:ext>
    </p:extLst>
  </p:cSld>
  <p:clrMap bg1="lt1" tx1="dk1" bg2="lt2" tx2="dk2" accent1="accent1" accent2="accent2" accent3="accent3" accent4="accent4" accent5="accent5" accent6="accent6" hlink="hlink" folHlink="folHlink"/>
  <p:sldLayoutIdLst>
    <p:sldLayoutId id="2147485527" r:id="rId1"/>
    <p:sldLayoutId id="2147485528" r:id="rId2"/>
    <p:sldLayoutId id="2147485529" r:id="rId3"/>
    <p:sldLayoutId id="2147485530" r:id="rId4"/>
    <p:sldLayoutId id="2147485531" r:id="rId5"/>
    <p:sldLayoutId id="2147485532" r:id="rId6"/>
    <p:sldLayoutId id="2147485533" r:id="rId7"/>
    <p:sldLayoutId id="2147485534" r:id="rId8"/>
    <p:sldLayoutId id="2147485535" r:id="rId9"/>
    <p:sldLayoutId id="2147485536" r:id="rId10"/>
    <p:sldLayoutId id="2147485537" r:id="rId11"/>
    <p:sldLayoutId id="2147485538" r:id="rId12"/>
    <p:sldLayoutId id="2147485539" r:id="rId13"/>
    <p:sldLayoutId id="2147485540" r:id="rId14"/>
    <p:sldLayoutId id="2147485541" r:id="rId15"/>
    <p:sldLayoutId id="2147485542" r:id="rId16"/>
    <p:sldLayoutId id="2147485543" r:id="rId17"/>
    <p:sldLayoutId id="2147485544" r:id="rId18"/>
    <p:sldLayoutId id="2147485545" r:id="rId19"/>
    <p:sldLayoutId id="2147485546" r:id="rId20"/>
    <p:sldLayoutId id="2147485547" r:id="rId21"/>
    <p:sldLayoutId id="2147485548" r:id="rId22"/>
    <p:sldLayoutId id="2147485549" r:id="rId23"/>
    <p:sldLayoutId id="2147485550" r:id="rId24"/>
    <p:sldLayoutId id="2147485551" r:id="rId25"/>
    <p:sldLayoutId id="2147485552" r:id="rId26"/>
    <p:sldLayoutId id="2147485553" r:id="rId27"/>
    <p:sldLayoutId id="2147485554" r:id="rId28"/>
    <p:sldLayoutId id="2147485555" r:id="rId29"/>
    <p:sldLayoutId id="2147485556" r:id="rId30"/>
    <p:sldLayoutId id="2147485557" r:id="rId31"/>
    <p:sldLayoutId id="2147485558" r:id="rId32"/>
    <p:sldLayoutId id="2147485559" r:id="rId33"/>
    <p:sldLayoutId id="2147485560" r:id="rId34"/>
    <p:sldLayoutId id="2147485561" r:id="rId35"/>
    <p:sldLayoutId id="2147485562" r:id="rId36"/>
    <p:sldLayoutId id="2147485563" r:id="rId37"/>
    <p:sldLayoutId id="2147485564" r:id="rId38"/>
    <p:sldLayoutId id="2147485566" r:id="rId39"/>
    <p:sldLayoutId id="2147485567" r:id="rId40"/>
    <p:sldLayoutId id="2147485568" r:id="rId41"/>
    <p:sldLayoutId id="2147485569" r:id="rId42"/>
    <p:sldLayoutId id="2147485570" r:id="rId43"/>
    <p:sldLayoutId id="2147485571" r:id="rId44"/>
    <p:sldLayoutId id="2147485572" r:id="rId45"/>
    <p:sldLayoutId id="2147485573" r:id="rId46"/>
    <p:sldLayoutId id="2147485574" r:id="rId47"/>
    <p:sldLayoutId id="2147485575" r:id="rId48"/>
    <p:sldLayoutId id="2147485619" r:id="rId49"/>
    <p:sldLayoutId id="2147485630" r:id="rId50"/>
  </p:sldLayoutIdLst>
  <p:transition spd="med"/>
  <p:hf hdr="0" dt="0"/>
  <p:txStyles>
    <p:titleStyle>
      <a:lvl1pPr algn="l" defTabSz="913661" rtl="0" eaLnBrk="1" latinLnBrk="0" hangingPunct="1">
        <a:lnSpc>
          <a:spcPct val="80000"/>
        </a:lnSpc>
        <a:spcBef>
          <a:spcPct val="0"/>
        </a:spcBef>
        <a:buNone/>
        <a:defRPr sz="3199" b="1" kern="1200" spc="0">
          <a:solidFill>
            <a:schemeClr val="tx1"/>
          </a:solidFill>
          <a:latin typeface="+mj-lt"/>
          <a:ea typeface="+mj-ea"/>
          <a:cs typeface="+mj-cs"/>
        </a:defRPr>
      </a:lvl1pPr>
    </p:titleStyle>
    <p:bodyStyle>
      <a:lvl1pPr marL="0" indent="0" algn="l" defTabSz="228416" rtl="0" eaLnBrk="1" latinLnBrk="0" hangingPunct="1">
        <a:lnSpc>
          <a:spcPct val="100000"/>
        </a:lnSpc>
        <a:spcBef>
          <a:spcPts val="0"/>
        </a:spcBef>
        <a:spcAft>
          <a:spcPts val="600"/>
        </a:spcAft>
        <a:buFont typeface="Graphik" panose="020B0604020202020204" pitchFamily="34" charset="0"/>
        <a:buNone/>
        <a:defRPr sz="1999" b="0" kern="1200">
          <a:solidFill>
            <a:schemeClr val="tx1"/>
          </a:solidFill>
          <a:latin typeface="+mj-lt"/>
          <a:ea typeface="+mn-ea"/>
          <a:cs typeface="+mn-cs"/>
        </a:defRPr>
      </a:lvl1pPr>
      <a:lvl2pPr marL="0" indent="0" algn="l" defTabSz="228416"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489" indent="-182489" algn="l" defTabSz="228416"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868" indent="-171380" algn="l" defTabSz="228416"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356" indent="-182489" algn="l" defTabSz="228416"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4" indent="0" algn="l" defTabSz="228416"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16" rtl="0" eaLnBrk="1" latinLnBrk="0" hangingPunct="1">
        <a:lnSpc>
          <a:spcPct val="90000"/>
        </a:lnSpc>
        <a:spcBef>
          <a:spcPts val="0"/>
        </a:spcBef>
        <a:spcAft>
          <a:spcPts val="600"/>
        </a:spcAft>
        <a:buFont typeface="Graphik" panose="020B0604020202020204" pitchFamily="34" charset="0"/>
        <a:buNone/>
        <a:defRPr sz="1049" kern="1200">
          <a:solidFill>
            <a:schemeClr val="tx1"/>
          </a:solidFill>
          <a:latin typeface="+mn-lt"/>
          <a:ea typeface="+mn-ea"/>
          <a:cs typeface="+mn-cs"/>
        </a:defRPr>
      </a:lvl7pPr>
      <a:lvl8pPr marL="0" indent="0" algn="l" defTabSz="228416"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16"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3661" rtl="0" eaLnBrk="1" latinLnBrk="0" hangingPunct="1">
        <a:defRPr sz="1399" kern="1200">
          <a:solidFill>
            <a:schemeClr val="tx1"/>
          </a:solidFill>
          <a:latin typeface="+mn-lt"/>
          <a:ea typeface="+mn-ea"/>
          <a:cs typeface="+mn-cs"/>
        </a:defRPr>
      </a:lvl1pPr>
      <a:lvl2pPr marL="456831" algn="l" defTabSz="913661" rtl="0" eaLnBrk="1" latinLnBrk="0" hangingPunct="1">
        <a:defRPr sz="1399" kern="1200">
          <a:solidFill>
            <a:schemeClr val="tx1"/>
          </a:solidFill>
          <a:latin typeface="+mn-lt"/>
          <a:ea typeface="+mn-ea"/>
          <a:cs typeface="+mn-cs"/>
        </a:defRPr>
      </a:lvl2pPr>
      <a:lvl3pPr marL="913661" algn="l" defTabSz="913661" rtl="0" eaLnBrk="1" latinLnBrk="0" hangingPunct="1">
        <a:defRPr sz="1399" kern="1200">
          <a:solidFill>
            <a:schemeClr val="tx1"/>
          </a:solidFill>
          <a:latin typeface="+mn-lt"/>
          <a:ea typeface="+mn-ea"/>
          <a:cs typeface="+mn-cs"/>
        </a:defRPr>
      </a:lvl3pPr>
      <a:lvl4pPr marL="1370491" algn="l" defTabSz="913661" rtl="0" eaLnBrk="1" latinLnBrk="0" hangingPunct="1">
        <a:defRPr sz="1399" kern="1200">
          <a:solidFill>
            <a:schemeClr val="tx1"/>
          </a:solidFill>
          <a:latin typeface="+mn-lt"/>
          <a:ea typeface="+mn-ea"/>
          <a:cs typeface="+mn-cs"/>
        </a:defRPr>
      </a:lvl4pPr>
      <a:lvl5pPr marL="1827321" algn="l" defTabSz="913661" rtl="0" eaLnBrk="1" latinLnBrk="0" hangingPunct="1">
        <a:defRPr sz="1399" kern="1200">
          <a:solidFill>
            <a:schemeClr val="tx1"/>
          </a:solidFill>
          <a:latin typeface="+mn-lt"/>
          <a:ea typeface="+mn-ea"/>
          <a:cs typeface="+mn-cs"/>
        </a:defRPr>
      </a:lvl5pPr>
      <a:lvl6pPr marL="2284154" algn="l" defTabSz="913661" rtl="0" eaLnBrk="1" latinLnBrk="0" hangingPunct="1">
        <a:defRPr sz="1399" kern="1200">
          <a:solidFill>
            <a:schemeClr val="tx1"/>
          </a:solidFill>
          <a:latin typeface="+mn-lt"/>
          <a:ea typeface="+mn-ea"/>
          <a:cs typeface="+mn-cs"/>
        </a:defRPr>
      </a:lvl6pPr>
      <a:lvl7pPr marL="2740983" algn="l" defTabSz="913661" rtl="0" eaLnBrk="1" latinLnBrk="0" hangingPunct="1">
        <a:defRPr sz="1399" kern="1200">
          <a:solidFill>
            <a:schemeClr val="tx1"/>
          </a:solidFill>
          <a:latin typeface="+mn-lt"/>
          <a:ea typeface="+mn-ea"/>
          <a:cs typeface="+mn-cs"/>
        </a:defRPr>
      </a:lvl7pPr>
      <a:lvl8pPr marL="3197813" algn="l" defTabSz="913661" rtl="0" eaLnBrk="1" latinLnBrk="0" hangingPunct="1">
        <a:defRPr sz="1399" kern="1200">
          <a:solidFill>
            <a:schemeClr val="tx1"/>
          </a:solidFill>
          <a:latin typeface="+mn-lt"/>
          <a:ea typeface="+mn-ea"/>
          <a:cs typeface="+mn-cs"/>
        </a:defRPr>
      </a:lvl8pPr>
      <a:lvl9pPr marL="3654645" algn="l" defTabSz="913661" rtl="0" eaLnBrk="1" latinLnBrk="0" hangingPunct="1">
        <a:defRPr sz="13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C35EA4"/>
          </p15:clr>
        </p15:guide>
        <p15:guide id="2" orient="horz" pos="3921">
          <p15:clr>
            <a:srgbClr val="C35EA4"/>
          </p15:clr>
        </p15:guide>
        <p15:guide id="3" pos="391">
          <p15:clr>
            <a:srgbClr val="C35EA4"/>
          </p15:clr>
        </p15:guide>
        <p15:guide id="4" pos="7283">
          <p15:clr>
            <a:srgbClr val="C35EA4"/>
          </p15:clr>
        </p15:guide>
        <p15:guide id="9" pos="781">
          <p15:clr>
            <a:srgbClr val="F26B43"/>
          </p15:clr>
        </p15:guide>
        <p15:guide id="13" pos="1419">
          <p15:clr>
            <a:srgbClr val="F26B43"/>
          </p15:clr>
        </p15:guide>
        <p15:guide id="14" pos="1555">
          <p15:clr>
            <a:srgbClr val="F26B43"/>
          </p15:clr>
        </p15:guide>
        <p15:guide id="17" pos="3763">
          <p15:clr>
            <a:srgbClr val="F26B43"/>
          </p15:clr>
        </p15:guide>
        <p15:guide id="18" pos="2591">
          <p15:clr>
            <a:srgbClr val="F26B43"/>
          </p15:clr>
        </p15:guide>
        <p15:guide id="20" orient="horz" pos="777">
          <p15:clr>
            <a:srgbClr val="F26B43"/>
          </p15:clr>
        </p15:guide>
        <p15:guide id="21" orient="horz" pos="913">
          <p15:clr>
            <a:srgbClr val="F26B43"/>
          </p15:clr>
        </p15:guide>
        <p15:guide id="22" orient="horz" pos="1299">
          <p15:clr>
            <a:srgbClr val="F26B43"/>
          </p15:clr>
        </p15:guide>
        <p15:guide id="23" orient="horz" pos="1435">
          <p15:clr>
            <a:srgbClr val="F26B43"/>
          </p15:clr>
        </p15:guide>
        <p15:guide id="24" orient="horz" pos="1820">
          <p15:clr>
            <a:srgbClr val="F26B43"/>
          </p15:clr>
        </p15:guide>
        <p15:guide id="25" orient="horz" pos="1956">
          <p15:clr>
            <a:srgbClr val="F26B43"/>
          </p15:clr>
        </p15:guide>
        <p15:guide id="26" orient="horz" pos="2342">
          <p15:clr>
            <a:srgbClr val="F26B43"/>
          </p15:clr>
        </p15:guide>
        <p15:guide id="27" orient="horz" pos="2489">
          <p15:clr>
            <a:srgbClr val="F26B43"/>
          </p15:clr>
        </p15:guide>
        <p15:guide id="30" pos="3899">
          <p15:clr>
            <a:srgbClr val="F26B43"/>
          </p15:clr>
        </p15:guide>
        <p15:guide id="33" pos="6890">
          <p15:clr>
            <a:srgbClr val="F26B43"/>
          </p15:clr>
        </p15:guide>
        <p15:guide id="34" orient="horz" pos="2867">
          <p15:clr>
            <a:srgbClr val="F26B43"/>
          </p15:clr>
        </p15:guide>
        <p15:guide id="35" orient="horz" pos="3012">
          <p15:clr>
            <a:srgbClr val="F26B43"/>
          </p15:clr>
        </p15:guide>
        <p15:guide id="36" pos="2727">
          <p15:clr>
            <a:srgbClr val="F26B43"/>
          </p15:clr>
        </p15:guide>
        <p15:guide id="37" pos="4936">
          <p15:clr>
            <a:srgbClr val="F26B43"/>
          </p15:clr>
        </p15:guide>
        <p15:guide id="38" pos="5069">
          <p15:clr>
            <a:srgbClr val="F26B43"/>
          </p15:clr>
        </p15:guide>
        <p15:guide id="39" pos="6106">
          <p15:clr>
            <a:srgbClr val="F26B43"/>
          </p15:clr>
        </p15:guide>
        <p15:guide id="40" pos="6243">
          <p15:clr>
            <a:srgbClr val="F26B43"/>
          </p15:clr>
        </p15:guide>
        <p15:guide id="42" orient="horz" pos="3535">
          <p15:clr>
            <a:srgbClr val="F26B43"/>
          </p15:clr>
        </p15:guide>
        <p15:guide id="43" pos="7577">
          <p15:clr>
            <a:srgbClr val="F26B43"/>
          </p15:clr>
        </p15:guide>
        <p15:guide id="44" orient="horz" pos="4220">
          <p15:clr>
            <a:srgbClr val="F26B43"/>
          </p15:clr>
        </p15:guide>
        <p15:guide id="45" pos="96">
          <p15:clr>
            <a:srgbClr val="F26B43"/>
          </p15:clr>
        </p15:guide>
        <p15:guide id="46" orient="horz" pos="97">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76114DB-5604-E495-8688-24B230BE8278}"/>
              </a:ext>
            </a:extLst>
          </p:cNvPr>
          <p:cNvGraphicFramePr>
            <a:graphicFrameLocks noChangeAspect="1"/>
          </p:cNvGraphicFramePr>
          <p:nvPr userDrawn="1">
            <p:custDataLst>
              <p:tags r:id="rId64"/>
            </p:custDataLst>
            <p:extLst>
              <p:ext uri="{D42A27DB-BD31-4B8C-83A1-F6EECF244321}">
                <p14:modId xmlns:p14="http://schemas.microsoft.com/office/powerpoint/2010/main" val="1964933468"/>
              </p:ext>
            </p:extLst>
          </p:nvPr>
        </p:nvGraphicFramePr>
        <p:xfrm>
          <a:off x="1589" y="1589"/>
          <a:ext cx="1227" cy="1588"/>
        </p:xfrm>
        <a:graphic>
          <a:graphicData uri="http://schemas.openxmlformats.org/presentationml/2006/ole">
            <mc:AlternateContent xmlns:mc="http://schemas.openxmlformats.org/markup-compatibility/2006">
              <mc:Choice xmlns:v="urn:schemas-microsoft-com:vml" Requires="v">
                <p:oleObj name="think-cell スライド" r:id="rId65" imgW="7772400" imgH="10058400" progId="TCLayout.ActiveDocument.1">
                  <p:embed/>
                </p:oleObj>
              </mc:Choice>
              <mc:Fallback>
                <p:oleObj name="think-cell スライド" r:id="rId65" imgW="7772400" imgH="10058400" progId="TCLayout.ActiveDocument.1">
                  <p:embed/>
                  <p:pic>
                    <p:nvPicPr>
                      <p:cNvPr id="6" name="think-cell data - do not delete" hidden="1">
                        <a:extLst>
                          <a:ext uri="{FF2B5EF4-FFF2-40B4-BE49-F238E27FC236}">
                            <a16:creationId xmlns:a16="http://schemas.microsoft.com/office/drawing/2014/main" id="{876114DB-5604-E495-8688-24B230BE8278}"/>
                          </a:ext>
                        </a:extLst>
                      </p:cNvPr>
                      <p:cNvPicPr/>
                      <p:nvPr/>
                    </p:nvPicPr>
                    <p:blipFill>
                      <a:blip r:embed="rId66"/>
                      <a:stretch>
                        <a:fillRect/>
                      </a:stretch>
                    </p:blipFill>
                    <p:spPr>
                      <a:xfrm>
                        <a:off x="1589" y="1589"/>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1001"/>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377"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3"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1"/>
          </a:p>
        </p:txBody>
      </p:sp>
      <p:sp>
        <p:nvSpPr>
          <p:cNvPr id="5" name="テキスト ボックス 4">
            <a:extLst>
              <a:ext uri="{FF2B5EF4-FFF2-40B4-BE49-F238E27FC236}">
                <a16:creationId xmlns:a16="http://schemas.microsoft.com/office/drawing/2014/main" id="{43B9DD18-8900-B2FE-4CAC-7EFE0976309E}"/>
              </a:ext>
            </a:extLst>
          </p:cNvPr>
          <p:cNvSpPr txBox="1"/>
          <p:nvPr userDrawn="1"/>
        </p:nvSpPr>
        <p:spPr>
          <a:xfrm>
            <a:off x="11500338" y="6498291"/>
            <a:ext cx="310663" cy="198319"/>
          </a:xfrm>
          <a:prstGeom prst="rect">
            <a:avLst/>
          </a:prstGeom>
          <a:noFill/>
        </p:spPr>
        <p:txBody>
          <a:bodyPr wrap="none" lIns="0" tIns="0" rIns="0" bIns="0" rtlCol="0">
            <a:noAutofit/>
          </a:bodyPr>
          <a:lstStyle/>
          <a:p>
            <a:pPr algn="l" defTabSz="228594">
              <a:spcAft>
                <a:spcPts val="1200"/>
              </a:spcAft>
            </a:pPr>
            <a:endParaRPr kumimoji="1" lang="ja-JP" altLang="en-US" sz="1351" noProof="0"/>
          </a:p>
        </p:txBody>
      </p:sp>
      <p:sp>
        <p:nvSpPr>
          <p:cNvPr id="7" name="フッター プレースホルダー 6">
            <a:extLst>
              <a:ext uri="{FF2B5EF4-FFF2-40B4-BE49-F238E27FC236}">
                <a16:creationId xmlns:a16="http://schemas.microsoft.com/office/drawing/2014/main" id="{09A4978F-3918-5185-D7CD-AF239AE088A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extLst>
      <p:ext uri="{BB962C8B-B14F-4D97-AF65-F5344CB8AC3E}">
        <p14:creationId xmlns:p14="http://schemas.microsoft.com/office/powerpoint/2010/main" val="3841303690"/>
      </p:ext>
    </p:extLst>
  </p:cSld>
  <p:clrMap bg1="lt1" tx1="dk1" bg2="lt2" tx2="dk2" accent1="accent1" accent2="accent2" accent3="accent3" accent4="accent4" accent5="accent5" accent6="accent6" hlink="hlink" folHlink="folHlink"/>
  <p:sldLayoutIdLst>
    <p:sldLayoutId id="2147485633" r:id="rId1"/>
    <p:sldLayoutId id="2147485634" r:id="rId2"/>
    <p:sldLayoutId id="2147485635" r:id="rId3"/>
    <p:sldLayoutId id="2147485636" r:id="rId4"/>
    <p:sldLayoutId id="2147485637" r:id="rId5"/>
    <p:sldLayoutId id="2147485638" r:id="rId6"/>
    <p:sldLayoutId id="2147485639" r:id="rId7"/>
    <p:sldLayoutId id="2147485640" r:id="rId8"/>
    <p:sldLayoutId id="2147485641" r:id="rId9"/>
    <p:sldLayoutId id="2147485642" r:id="rId10"/>
    <p:sldLayoutId id="2147485643" r:id="rId11"/>
    <p:sldLayoutId id="2147485644" r:id="rId12"/>
    <p:sldLayoutId id="2147485645" r:id="rId13"/>
    <p:sldLayoutId id="2147485646" r:id="rId14"/>
    <p:sldLayoutId id="2147485647" r:id="rId15"/>
    <p:sldLayoutId id="2147485648" r:id="rId16"/>
    <p:sldLayoutId id="2147485649" r:id="rId17"/>
    <p:sldLayoutId id="2147485650" r:id="rId18"/>
    <p:sldLayoutId id="2147485651" r:id="rId19"/>
    <p:sldLayoutId id="2147485652" r:id="rId20"/>
    <p:sldLayoutId id="2147485653" r:id="rId21"/>
    <p:sldLayoutId id="2147485654" r:id="rId22"/>
    <p:sldLayoutId id="2147485655" r:id="rId23"/>
    <p:sldLayoutId id="2147485656" r:id="rId24"/>
    <p:sldLayoutId id="2147485657" r:id="rId25"/>
    <p:sldLayoutId id="2147485658" r:id="rId26"/>
    <p:sldLayoutId id="2147485659" r:id="rId27"/>
    <p:sldLayoutId id="2147485660" r:id="rId28"/>
    <p:sldLayoutId id="2147485661" r:id="rId29"/>
    <p:sldLayoutId id="2147485662" r:id="rId30"/>
    <p:sldLayoutId id="2147485663" r:id="rId31"/>
    <p:sldLayoutId id="2147485664" r:id="rId32"/>
    <p:sldLayoutId id="2147485665" r:id="rId33"/>
    <p:sldLayoutId id="2147485666" r:id="rId34"/>
    <p:sldLayoutId id="2147485667" r:id="rId35"/>
    <p:sldLayoutId id="2147485668" r:id="rId36"/>
    <p:sldLayoutId id="2147485669" r:id="rId37"/>
    <p:sldLayoutId id="2147485670" r:id="rId38"/>
    <p:sldLayoutId id="2147485671" r:id="rId39"/>
    <p:sldLayoutId id="2147485672" r:id="rId40"/>
    <p:sldLayoutId id="2147485673" r:id="rId41"/>
    <p:sldLayoutId id="2147485674" r:id="rId42"/>
    <p:sldLayoutId id="2147485675" r:id="rId43"/>
    <p:sldLayoutId id="2147485676" r:id="rId44"/>
    <p:sldLayoutId id="2147485677" r:id="rId45"/>
    <p:sldLayoutId id="2147485678" r:id="rId46"/>
    <p:sldLayoutId id="2147485679" r:id="rId47"/>
    <p:sldLayoutId id="2147485680" r:id="rId48"/>
    <p:sldLayoutId id="2147485681" r:id="rId49"/>
    <p:sldLayoutId id="2147485682" r:id="rId50"/>
    <p:sldLayoutId id="2147485683" r:id="rId51"/>
    <p:sldLayoutId id="2147485684" r:id="rId52"/>
    <p:sldLayoutId id="2147485685" r:id="rId53"/>
    <p:sldLayoutId id="2147485686" r:id="rId54"/>
    <p:sldLayoutId id="2147485687" r:id="rId55"/>
    <p:sldLayoutId id="2147485688" r:id="rId56"/>
    <p:sldLayoutId id="2147485689" r:id="rId57"/>
    <p:sldLayoutId id="2147485690" r:id="rId58"/>
    <p:sldLayoutId id="2147485691" r:id="rId59"/>
    <p:sldLayoutId id="2147485692" r:id="rId60"/>
    <p:sldLayoutId id="2147485693" r:id="rId61"/>
    <p:sldLayoutId id="2147485694" r:id="rId62"/>
  </p:sldLayoutIdLst>
  <p:hf hdr="0" dt="0"/>
  <p:txStyles>
    <p:titleStyle>
      <a:lvl1pPr algn="l" defTabSz="914377" rtl="0" eaLnBrk="1" latinLnBrk="0" hangingPunct="1">
        <a:lnSpc>
          <a:spcPct val="80000"/>
        </a:lnSpc>
        <a:spcBef>
          <a:spcPct val="0"/>
        </a:spcBef>
        <a:buNone/>
        <a:defRPr kumimoji="1" sz="3600" b="1" kern="1200">
          <a:solidFill>
            <a:schemeClr val="tx1"/>
          </a:solidFill>
          <a:latin typeface="+mj-lt"/>
          <a:ea typeface="+mj-ea"/>
          <a:cs typeface="+mj-cs"/>
        </a:defRPr>
      </a:lvl1pPr>
    </p:titleStyle>
    <p:bodyStyle>
      <a:lvl1pPr marL="228594" indent="-228594" algn="l" defTabSz="228594" rtl="0" eaLnBrk="1" latinLnBrk="0" hangingPunct="1">
        <a:lnSpc>
          <a:spcPct val="100000"/>
        </a:lnSpc>
        <a:spcBef>
          <a:spcPts val="0"/>
        </a:spcBef>
        <a:spcAft>
          <a:spcPts val="600"/>
        </a:spcAft>
        <a:buFont typeface="Arial" panose="020B0604020202020204" pitchFamily="34" charset="0"/>
        <a:buChar char="•"/>
        <a:defRPr kumimoji="1" sz="2000" b="0" kern="1200">
          <a:solidFill>
            <a:schemeClr val="tx1"/>
          </a:solidFill>
          <a:latin typeface="+mn-lt"/>
          <a:ea typeface="+mn-ea"/>
          <a:cs typeface="+mn-cs"/>
        </a:defRPr>
      </a:lvl1pPr>
      <a:lvl2pPr marL="457189" indent="-228594" algn="l" defTabSz="228594" rtl="0" eaLnBrk="1" latinLnBrk="0" hangingPunct="1">
        <a:lnSpc>
          <a:spcPct val="100000"/>
        </a:lnSpc>
        <a:spcBef>
          <a:spcPts val="0"/>
        </a:spcBef>
        <a:spcAft>
          <a:spcPts val="600"/>
        </a:spcAft>
        <a:buClrTx/>
        <a:buFont typeface="Arial" panose="020B0503030202060203" pitchFamily="34" charset="0"/>
        <a:buChar char="–"/>
        <a:defRPr kumimoji="1" sz="2000" kern="1200">
          <a:solidFill>
            <a:schemeClr val="tx1"/>
          </a:solidFill>
          <a:latin typeface="+mn-lt"/>
          <a:ea typeface="+mn-ea"/>
          <a:cs typeface="+mn-cs"/>
        </a:defRPr>
      </a:lvl2pPr>
      <a:lvl3pPr marL="685783" indent="-228594" algn="l" defTabSz="228594" rtl="0" eaLnBrk="1" latinLnBrk="0" hangingPunct="1">
        <a:lnSpc>
          <a:spcPct val="100000"/>
        </a:lnSpc>
        <a:spcBef>
          <a:spcPts val="0"/>
        </a:spcBef>
        <a:spcAft>
          <a:spcPts val="600"/>
        </a:spcAft>
        <a:buFont typeface="Arial" panose="020B0604020202020204" pitchFamily="34" charset="0"/>
        <a:buChar char="•"/>
        <a:defRPr kumimoji="1" sz="2000" kern="1200">
          <a:solidFill>
            <a:schemeClr val="tx1"/>
          </a:solidFill>
          <a:latin typeface="+mn-lt"/>
          <a:ea typeface="+mn-ea"/>
          <a:cs typeface="+mn-cs"/>
        </a:defRPr>
      </a:lvl3pPr>
      <a:lvl4pPr marL="914377" indent="-228594" algn="l" defTabSz="228594" rtl="0" eaLnBrk="1" latinLnBrk="0" hangingPunct="1">
        <a:lnSpc>
          <a:spcPct val="100000"/>
        </a:lnSpc>
        <a:spcBef>
          <a:spcPts val="0"/>
        </a:spcBef>
        <a:spcAft>
          <a:spcPts val="600"/>
        </a:spcAft>
        <a:buFont typeface="Arial" panose="020B0503030202060203" pitchFamily="34" charset="0"/>
        <a:buChar char="–"/>
        <a:defRPr kumimoji="1" sz="1800" kern="1200">
          <a:solidFill>
            <a:schemeClr val="tx1"/>
          </a:solidFill>
          <a:latin typeface="+mn-lt"/>
          <a:ea typeface="+mn-ea"/>
          <a:cs typeface="+mn-cs"/>
        </a:defRPr>
      </a:lvl4pPr>
      <a:lvl5pPr marL="1142971" indent="-228594" algn="l" defTabSz="228594" rtl="0" eaLnBrk="1" latinLnBrk="0" hangingPunct="1">
        <a:lnSpc>
          <a:spcPct val="100000"/>
        </a:lnSpc>
        <a:spcBef>
          <a:spcPts val="0"/>
        </a:spcBef>
        <a:spcAft>
          <a:spcPts val="600"/>
        </a:spcAft>
        <a:buFont typeface="Arial" panose="020B0604020202020204" pitchFamily="34" charset="0"/>
        <a:buChar char="•"/>
        <a:defRPr kumimoji="1" sz="18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600"/>
        </a:spcAft>
        <a:buFont typeface="Arial" panose="020B0503030202060203" pitchFamily="34" charset="0"/>
        <a:buNone/>
        <a:tabLst/>
        <a:defRPr kumimoji="1" sz="16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600"/>
        </a:spcAft>
        <a:buFont typeface="Arial" panose="020B0604020202020204" pitchFamily="34" charset="0"/>
        <a:buNone/>
        <a:defRPr kumimoji="1" sz="12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600"/>
        </a:spcAft>
        <a:buFont typeface="Arial" panose="020B0604020202020204" pitchFamily="34" charset="0"/>
        <a:buNone/>
        <a:defRPr kumimoji="1" sz="10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600"/>
        </a:spcAft>
        <a:buFont typeface="Arial" panose="020B0604020202020204" pitchFamily="34" charset="0"/>
        <a:buNone/>
        <a:defRPr kumimoji="1" sz="800" kern="1200">
          <a:solidFill>
            <a:schemeClr val="tx2"/>
          </a:solidFill>
          <a:latin typeface="+mn-lt"/>
          <a:ea typeface="+mn-ea"/>
          <a:cs typeface="+mn-cs"/>
        </a:defRPr>
      </a:lvl9pPr>
    </p:bodyStyle>
    <p:otherStyle>
      <a:defPPr>
        <a:defRPr lang="en-US"/>
      </a:defPPr>
      <a:lvl1pPr marL="0" algn="l" defTabSz="914377" rtl="0" eaLnBrk="1" latinLnBrk="0" hangingPunct="1">
        <a:defRPr kumimoji="1" sz="1400" kern="1200">
          <a:solidFill>
            <a:schemeClr val="tx1"/>
          </a:solidFill>
          <a:latin typeface="+mn-lt"/>
          <a:ea typeface="+mn-ea"/>
          <a:cs typeface="+mn-cs"/>
        </a:defRPr>
      </a:lvl1pPr>
      <a:lvl2pPr marL="457189" algn="l" defTabSz="914377" rtl="0" eaLnBrk="1" latinLnBrk="0" hangingPunct="1">
        <a:defRPr kumimoji="1" sz="1400" kern="1200">
          <a:solidFill>
            <a:schemeClr val="tx1"/>
          </a:solidFill>
          <a:latin typeface="+mn-lt"/>
          <a:ea typeface="+mn-ea"/>
          <a:cs typeface="+mn-cs"/>
        </a:defRPr>
      </a:lvl2pPr>
      <a:lvl3pPr marL="914377" algn="l" defTabSz="914377" rtl="0" eaLnBrk="1" latinLnBrk="0" hangingPunct="1">
        <a:defRPr kumimoji="1" sz="1400" kern="1200">
          <a:solidFill>
            <a:schemeClr val="tx1"/>
          </a:solidFill>
          <a:latin typeface="+mn-lt"/>
          <a:ea typeface="+mn-ea"/>
          <a:cs typeface="+mn-cs"/>
        </a:defRPr>
      </a:lvl3pPr>
      <a:lvl4pPr marL="1371566" algn="l" defTabSz="914377" rtl="0" eaLnBrk="1" latinLnBrk="0" hangingPunct="1">
        <a:defRPr kumimoji="1" sz="1400" kern="1200">
          <a:solidFill>
            <a:schemeClr val="tx1"/>
          </a:solidFill>
          <a:latin typeface="+mn-lt"/>
          <a:ea typeface="+mn-ea"/>
          <a:cs typeface="+mn-cs"/>
        </a:defRPr>
      </a:lvl4pPr>
      <a:lvl5pPr marL="1828754" algn="l" defTabSz="914377" rtl="0" eaLnBrk="1" latinLnBrk="0" hangingPunct="1">
        <a:defRPr kumimoji="1" sz="1400" kern="1200">
          <a:solidFill>
            <a:schemeClr val="tx1"/>
          </a:solidFill>
          <a:latin typeface="+mn-lt"/>
          <a:ea typeface="+mn-ea"/>
          <a:cs typeface="+mn-cs"/>
        </a:defRPr>
      </a:lvl5pPr>
      <a:lvl6pPr marL="2285943" algn="l" defTabSz="914377" rtl="0" eaLnBrk="1" latinLnBrk="0" hangingPunct="1">
        <a:defRPr kumimoji="1" sz="1400" kern="1200">
          <a:solidFill>
            <a:schemeClr val="tx1"/>
          </a:solidFill>
          <a:latin typeface="+mn-lt"/>
          <a:ea typeface="+mn-ea"/>
          <a:cs typeface="+mn-cs"/>
        </a:defRPr>
      </a:lvl6pPr>
      <a:lvl7pPr marL="2743131" algn="l" defTabSz="914377" rtl="0" eaLnBrk="1" latinLnBrk="0" hangingPunct="1">
        <a:defRPr kumimoji="1" sz="1400" kern="1200">
          <a:solidFill>
            <a:schemeClr val="tx1"/>
          </a:solidFill>
          <a:latin typeface="+mn-lt"/>
          <a:ea typeface="+mn-ea"/>
          <a:cs typeface="+mn-cs"/>
        </a:defRPr>
      </a:lvl7pPr>
      <a:lvl8pPr marL="3200320" algn="l" defTabSz="914377" rtl="0" eaLnBrk="1" latinLnBrk="0" hangingPunct="1">
        <a:defRPr kumimoji="1" sz="1400" kern="1200">
          <a:solidFill>
            <a:schemeClr val="tx1"/>
          </a:solidFill>
          <a:latin typeface="+mn-lt"/>
          <a:ea typeface="+mn-ea"/>
          <a:cs typeface="+mn-cs"/>
        </a:defRPr>
      </a:lvl8pPr>
      <a:lvl9pPr marL="3657509" algn="l" defTabSz="914377" rtl="0" eaLnBrk="1" latinLnBrk="0" hangingPunct="1">
        <a:defRPr kumimoji="1"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オブジェクト 6" hidden="1">
            <a:extLst>
              <a:ext uri="{FF2B5EF4-FFF2-40B4-BE49-F238E27FC236}">
                <a16:creationId xmlns:a16="http://schemas.microsoft.com/office/drawing/2014/main" id="{0CD56CD1-4769-4740-B194-DDBA6224AD87}"/>
              </a:ext>
            </a:extLst>
          </p:cNvPr>
          <p:cNvGraphicFramePr>
            <a:graphicFrameLocks noChangeAspect="1"/>
          </p:cNvGraphicFramePr>
          <p:nvPr userDrawn="1">
            <p:custDataLst>
              <p:tags r:id="rId19"/>
            </p:custDataLst>
            <p:extLst>
              <p:ext uri="{D42A27DB-BD31-4B8C-83A1-F6EECF244321}">
                <p14:modId xmlns:p14="http://schemas.microsoft.com/office/powerpoint/2010/main" val="2991418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20" imgW="306" imgH="306" progId="TCLayout.ActiveDocument.1">
                  <p:embed/>
                </p:oleObj>
              </mc:Choice>
              <mc:Fallback>
                <p:oleObj name="think-cell スライド" r:id="rId20" imgW="306" imgH="306" progId="TCLayout.ActiveDocument.1">
                  <p:embed/>
                  <p:pic>
                    <p:nvPicPr>
                      <p:cNvPr id="7" name="オブジェクト 6" hidden="1">
                        <a:extLst>
                          <a:ext uri="{FF2B5EF4-FFF2-40B4-BE49-F238E27FC236}">
                            <a16:creationId xmlns:a16="http://schemas.microsoft.com/office/drawing/2014/main" id="{0CD56CD1-4769-4740-B194-DDBA6224AD87}"/>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AAC5058-D1CB-437B-ABF3-B5AA7C53A0A0}"/>
              </a:ext>
            </a:extLst>
          </p:cNvPr>
          <p:cNvSpPr>
            <a:spLocks noGrp="1"/>
          </p:cNvSpPr>
          <p:nvPr>
            <p:ph type="title"/>
          </p:nvPr>
        </p:nvSpPr>
        <p:spPr>
          <a:xfrm>
            <a:off x="348941" y="381600"/>
            <a:ext cx="11460472" cy="498598"/>
          </a:xfrm>
          <a:prstGeom prst="rect">
            <a:avLst/>
          </a:prstGeom>
        </p:spPr>
        <p:txBody>
          <a:bodyPr vert="horz" wrap="square" lIns="0" tIns="0" rIns="0" bIns="0" rtlCol="0" anchor="t">
            <a:spAutoFit/>
          </a:bodyPr>
          <a:lstStyle/>
          <a:p>
            <a:r>
              <a:rPr lang="en-US" noProof="0"/>
              <a:t>Click to edit Master title style</a:t>
            </a:r>
          </a:p>
        </p:txBody>
      </p:sp>
      <p:sp>
        <p:nvSpPr>
          <p:cNvPr id="3" name="Text Placeholder 2">
            <a:extLst>
              <a:ext uri="{FF2B5EF4-FFF2-40B4-BE49-F238E27FC236}">
                <a16:creationId xmlns:a16="http://schemas.microsoft.com/office/drawing/2014/main" id="{0090CE3E-144F-4C23-9381-C9334C1F75F2}"/>
              </a:ext>
            </a:extLst>
          </p:cNvPr>
          <p:cNvSpPr>
            <a:spLocks noGrp="1"/>
          </p:cNvSpPr>
          <p:nvPr>
            <p:ph type="body" idx="1"/>
          </p:nvPr>
        </p:nvSpPr>
        <p:spPr>
          <a:xfrm>
            <a:off x="381599" y="1447969"/>
            <a:ext cx="11427813" cy="4863931"/>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3">
            <a:extLst>
              <a:ext uri="{FF2B5EF4-FFF2-40B4-BE49-F238E27FC236}">
                <a16:creationId xmlns:a16="http://schemas.microsoft.com/office/drawing/2014/main" id="{AAA8094E-7A16-4582-9EF9-2FE9C3903DC5}"/>
              </a:ext>
            </a:extLst>
          </p:cNvPr>
          <p:cNvSpPr txBox="1">
            <a:spLocks/>
          </p:cNvSpPr>
          <p:nvPr userDrawn="1"/>
        </p:nvSpPr>
        <p:spPr>
          <a:xfrm>
            <a:off x="7255443" y="6658169"/>
            <a:ext cx="4114800" cy="140400"/>
          </a:xfrm>
          <a:prstGeom prst="rect">
            <a:avLst/>
          </a:prstGeom>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latin typeface="Meiryo UI" panose="020B0604030504040204" pitchFamily="50" charset="-128"/>
                <a:ea typeface="Meiryo UI" panose="020B0604030504040204" pitchFamily="50" charset="-128"/>
              </a:rPr>
              <a:t>Copyright © 202</a:t>
            </a:r>
            <a:r>
              <a:rPr lang="en-US" altLang="ja-JP" sz="800">
                <a:latin typeface="Meiryo UI" panose="020B0604030504040204" pitchFamily="50" charset="-128"/>
                <a:ea typeface="Meiryo UI" panose="020B0604030504040204" pitchFamily="50" charset="-128"/>
              </a:rPr>
              <a:t>4</a:t>
            </a:r>
            <a:r>
              <a:rPr lang="en-US" sz="800">
                <a:latin typeface="Meiryo UI" panose="020B0604030504040204" pitchFamily="50" charset="-128"/>
                <a:ea typeface="Meiryo UI" panose="020B0604030504040204" pitchFamily="50" charset="-128"/>
              </a:rPr>
              <a:t> Accenture. All rights reserved.</a:t>
            </a:r>
            <a:endParaRPr lang="en-GB" sz="800">
              <a:latin typeface="Meiryo UI" panose="020B0604030504040204" pitchFamily="50" charset="-128"/>
              <a:ea typeface="Meiryo UI" panose="020B0604030504040204" pitchFamily="50" charset="-128"/>
            </a:endParaRPr>
          </a:p>
        </p:txBody>
      </p:sp>
      <p:sp>
        <p:nvSpPr>
          <p:cNvPr id="11" name="Slide Number Placeholder 4">
            <a:extLst>
              <a:ext uri="{FF2B5EF4-FFF2-40B4-BE49-F238E27FC236}">
                <a16:creationId xmlns:a16="http://schemas.microsoft.com/office/drawing/2014/main" id="{F0EFE6EE-6D4B-47C3-B188-25C6F4DE416C}"/>
              </a:ext>
            </a:extLst>
          </p:cNvPr>
          <p:cNvSpPr txBox="1">
            <a:spLocks/>
          </p:cNvSpPr>
          <p:nvPr userDrawn="1"/>
        </p:nvSpPr>
        <p:spPr>
          <a:xfrm>
            <a:off x="11496675" y="6658169"/>
            <a:ext cx="365268" cy="140400"/>
          </a:xfrm>
          <a:prstGeom prst="rect">
            <a:avLst/>
          </a:prstGeom>
          <a:effectLst>
            <a:outerShdw sx="0" sy="0" rotWithShape="0">
              <a:scrgbClr r="0" g="0" b="0"/>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txBody>
          <a:bodyPr vert="horz" lIns="0" tIns="0" rIns="0" bIns="0" rtlCol="0" anchor="b"/>
          <a:lstStyle>
            <a:defPPr>
              <a:defRPr lang="en-US"/>
            </a:defPPr>
            <a:lvl1pPr marL="0" algn="r" defTabSz="914400" rtl="0" eaLnBrk="1" latinLnBrk="0" hangingPunct="1">
              <a:defRPr sz="800" kern="1200">
                <a:solidFill>
                  <a:schemeClr val="tx1">
                    <a:alpha val="50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2F7A32-C1EA-4F7E-B0A2-7FCB5BFE90DE}" type="slidenum">
              <a:rPr lang="en-AU" sz="1400" b="1" strike="noStrike" kern="0" spc="0" normalizeH="0" smtClean="0">
                <a:solidFill>
                  <a:schemeClr val="tx1">
                    <a:alpha val="50000"/>
                  </a:schemeClr>
                </a:solidFill>
                <a:effectLst/>
                <a:latin typeface="Meiryo UI" panose="020B0604030504040204" pitchFamily="50" charset="-128"/>
                <a:ea typeface="Meiryo UI" panose="020B0604030504040204" pitchFamily="50" charset="-128"/>
              </a:rPr>
              <a:pPr/>
              <a:t>‹#›</a:t>
            </a:fld>
            <a:endParaRPr lang="en-AU" sz="1400" b="1" strike="noStrike" kern="0" spc="0" normalizeH="0">
              <a:solidFill>
                <a:schemeClr val="tx1">
                  <a:alpha val="50000"/>
                </a:schemeClr>
              </a:solidFill>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52673707"/>
      </p:ext>
    </p:extLst>
  </p:cSld>
  <p:clrMap bg1="lt1" tx1="dk1" bg2="lt2" tx2="dk2" accent1="accent1" accent2="accent2" accent3="accent3" accent4="accent4" accent5="accent5" accent6="accent6" hlink="hlink" folHlink="folHlink"/>
  <p:sldLayoutIdLst>
    <p:sldLayoutId id="2147485696" r:id="rId1"/>
    <p:sldLayoutId id="2147485697" r:id="rId2"/>
    <p:sldLayoutId id="2147485698" r:id="rId3"/>
    <p:sldLayoutId id="2147485699" r:id="rId4"/>
    <p:sldLayoutId id="2147485700" r:id="rId5"/>
    <p:sldLayoutId id="2147485701" r:id="rId6"/>
    <p:sldLayoutId id="2147485702" r:id="rId7"/>
    <p:sldLayoutId id="2147485703" r:id="rId8"/>
    <p:sldLayoutId id="2147485704" r:id="rId9"/>
    <p:sldLayoutId id="2147485705" r:id="rId10"/>
    <p:sldLayoutId id="2147485706" r:id="rId11"/>
    <p:sldLayoutId id="2147485707" r:id="rId12"/>
    <p:sldLayoutId id="2147485708" r:id="rId13"/>
    <p:sldLayoutId id="2147485709" r:id="rId14"/>
    <p:sldLayoutId id="2147485710" r:id="rId15"/>
    <p:sldLayoutId id="2147485711" r:id="rId16"/>
    <p:sldLayoutId id="2147485712" r:id="rId17"/>
  </p:sldLayoutIdLst>
  <p:hf hdr="0" dt="0"/>
  <p:txStyles>
    <p:titleStyle>
      <a:lvl1pPr algn="l" defTabSz="914400" rtl="0" eaLnBrk="1" latinLnBrk="0" hangingPunct="1">
        <a:lnSpc>
          <a:spcPct val="90000"/>
        </a:lnSpc>
        <a:spcBef>
          <a:spcPct val="0"/>
        </a:spcBef>
        <a:buNone/>
        <a:defRPr sz="3600" kern="1200">
          <a:solidFill>
            <a:schemeClr val="tx1"/>
          </a:solidFill>
          <a:latin typeface="Graphik Semibold" panose="020B0703030202060203" pitchFamily="34" charset="0"/>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5ACBF0"/>
          </p15:clr>
        </p15:guide>
        <p15:guide id="2" orient="horz" pos="240">
          <p15:clr>
            <a:srgbClr val="5ACBF0"/>
          </p15:clr>
        </p15:guide>
        <p15:guide id="3" pos="622">
          <p15:clr>
            <a:srgbClr val="A4A3A4"/>
          </p15:clr>
        </p15:guide>
        <p15:guide id="4" pos="860">
          <p15:clr>
            <a:srgbClr val="A4A3A4"/>
          </p15:clr>
        </p15:guide>
        <p15:guide id="5" pos="1242">
          <p15:clr>
            <a:srgbClr val="A4A3A4"/>
          </p15:clr>
        </p15:guide>
        <p15:guide id="6" pos="1480">
          <p15:clr>
            <a:srgbClr val="A4A3A4"/>
          </p15:clr>
        </p15:guide>
        <p15:guide id="7" pos="1861">
          <p15:clr>
            <a:srgbClr val="A4A3A4"/>
          </p15:clr>
        </p15:guide>
        <p15:guide id="8" pos="2100">
          <p15:clr>
            <a:srgbClr val="A4A3A4"/>
          </p15:clr>
        </p15:guide>
        <p15:guide id="9" pos="2482">
          <p15:clr>
            <a:srgbClr val="A4A3A4"/>
          </p15:clr>
        </p15:guide>
        <p15:guide id="10" pos="2719">
          <p15:clr>
            <a:srgbClr val="A4A3A4"/>
          </p15:clr>
        </p15:guide>
        <p15:guide id="11" pos="3101">
          <p15:clr>
            <a:srgbClr val="A4A3A4"/>
          </p15:clr>
        </p15:guide>
        <p15:guide id="12" pos="3338">
          <p15:clr>
            <a:srgbClr val="A4A3A4"/>
          </p15:clr>
        </p15:guide>
        <p15:guide id="13" pos="3720">
          <p15:clr>
            <a:srgbClr val="A4A3A4"/>
          </p15:clr>
        </p15:guide>
        <p15:guide id="14" pos="3959">
          <p15:clr>
            <a:srgbClr val="A4A3A4"/>
          </p15:clr>
        </p15:guide>
        <p15:guide id="15" pos="4340">
          <p15:clr>
            <a:srgbClr val="A4A3A4"/>
          </p15:clr>
        </p15:guide>
        <p15:guide id="16" pos="4578">
          <p15:clr>
            <a:srgbClr val="A4A3A4"/>
          </p15:clr>
        </p15:guide>
        <p15:guide id="17" pos="4960">
          <p15:clr>
            <a:srgbClr val="A4A3A4"/>
          </p15:clr>
        </p15:guide>
        <p15:guide id="18" pos="5198">
          <p15:clr>
            <a:srgbClr val="A4A3A4"/>
          </p15:clr>
        </p15:guide>
        <p15:guide id="19" pos="5580">
          <p15:clr>
            <a:srgbClr val="A4A3A4"/>
          </p15:clr>
        </p15:guide>
        <p15:guide id="20" pos="5818">
          <p15:clr>
            <a:srgbClr val="A4A3A4"/>
          </p15:clr>
        </p15:guide>
        <p15:guide id="21" pos="6199">
          <p15:clr>
            <a:srgbClr val="A4A3A4"/>
          </p15:clr>
        </p15:guide>
        <p15:guide id="22" pos="6438">
          <p15:clr>
            <a:srgbClr val="A4A3A4"/>
          </p15:clr>
        </p15:guide>
        <p15:guide id="23" pos="6820">
          <p15:clr>
            <a:srgbClr val="A4A3A4"/>
          </p15:clr>
        </p15:guide>
        <p15:guide id="24" pos="7057">
          <p15:clr>
            <a:srgbClr val="A4A3A4"/>
          </p15:clr>
        </p15:guide>
        <p15:guide id="25" pos="7439">
          <p15:clr>
            <a:srgbClr val="5ACBF0"/>
          </p15:clr>
        </p15:guide>
        <p15:guide id="26" orient="horz" pos="4079">
          <p15:clr>
            <a:srgbClr val="5ACBF0"/>
          </p15:clr>
        </p15:guide>
        <p15:guide id="27" orient="horz" pos="3976">
          <p15:clr>
            <a:srgbClr val="9FCC3B"/>
          </p15:clr>
        </p15:guide>
        <p15:guide id="28" orient="horz" pos="4172">
          <p15:clr>
            <a:srgbClr val="A4A3A4"/>
          </p15:clr>
        </p15:guide>
        <p15:guide id="29" orient="horz" pos="909">
          <p15:clr>
            <a:srgbClr val="9FCC3B"/>
          </p15:clr>
        </p15:guide>
        <p15:guide id="30" orient="horz" pos="1082">
          <p15:clr>
            <a:srgbClr val="9FCC3B"/>
          </p15:clr>
        </p15:guide>
        <p15:guide id="31" orient="horz" pos="3808">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F7415208-B755-788F-41A6-E75E5E75CB2F}"/>
              </a:ext>
            </a:extLst>
          </p:cNvPr>
          <p:cNvPicPr>
            <a:picLocks noChangeAspect="1"/>
          </p:cNvPicPr>
          <p:nvPr userDrawn="1"/>
        </p:nvPicPr>
        <p:blipFill>
          <a:blip r:embed="rId15"/>
          <a:stretch>
            <a:fillRect/>
          </a:stretch>
        </p:blipFill>
        <p:spPr>
          <a:xfrm>
            <a:off x="0" y="6643688"/>
            <a:ext cx="11763784" cy="215911"/>
          </a:xfrm>
          <a:prstGeom prst="rect">
            <a:avLst/>
          </a:prstGeom>
        </p:spPr>
      </p:pic>
      <p:pic>
        <p:nvPicPr>
          <p:cNvPr id="6" name="図 5">
            <a:extLst>
              <a:ext uri="{FF2B5EF4-FFF2-40B4-BE49-F238E27FC236}">
                <a16:creationId xmlns:a16="http://schemas.microsoft.com/office/drawing/2014/main" id="{935CF86F-7CAD-A993-CF6D-182A47A7091E}"/>
              </a:ext>
            </a:extLst>
          </p:cNvPr>
          <p:cNvPicPr>
            <a:picLocks noChangeAspect="1"/>
          </p:cNvPicPr>
          <p:nvPr userDrawn="1"/>
        </p:nvPicPr>
        <p:blipFill>
          <a:blip r:embed="rId16"/>
          <a:stretch>
            <a:fillRect/>
          </a:stretch>
        </p:blipFill>
        <p:spPr>
          <a:xfrm>
            <a:off x="11763784" y="6643688"/>
            <a:ext cx="428214" cy="214312"/>
          </a:xfrm>
          <a:prstGeom prst="rect">
            <a:avLst/>
          </a:prstGeom>
        </p:spPr>
      </p:pic>
      <p:sp>
        <p:nvSpPr>
          <p:cNvPr id="11" name="フッター プレースホルダー 2"/>
          <p:cNvSpPr>
            <a:spLocks noGrp="1"/>
          </p:cNvSpPr>
          <p:nvPr>
            <p:ph type="ftr" sz="quarter" idx="3"/>
          </p:nvPr>
        </p:nvSpPr>
        <p:spPr>
          <a:xfrm>
            <a:off x="1007435" y="6643688"/>
            <a:ext cx="9889099" cy="214312"/>
          </a:xfrm>
          <a:prstGeom prst="rect">
            <a:avLst/>
          </a:prstGeom>
        </p:spPr>
        <p:txBody>
          <a:bodyPr vert="horz" lIns="72000" tIns="45720" rIns="0" bIns="45720" rtlCol="0" anchor="t"/>
          <a:lstStyle>
            <a:lvl1pPr algn="l">
              <a:defRPr sz="900" u="none">
                <a:solidFill>
                  <a:schemeClr val="bg1">
                    <a:lumMod val="95000"/>
                  </a:schemeClr>
                </a:solidFill>
                <a:latin typeface="+mn-ea"/>
                <a:ea typeface="+mn-ea"/>
              </a:defRPr>
            </a:lvl1pPr>
          </a:lstStyle>
          <a:p>
            <a:r>
              <a:rPr kumimoji="1" lang="ja-JP" altLang="en-US"/>
              <a:t>｜</a:t>
            </a:r>
            <a:r>
              <a:rPr kumimoji="1" lang="en-US" altLang="ja-JP"/>
              <a:t>Sony Music Solutions Inc.</a:t>
            </a:r>
            <a:r>
              <a:rPr kumimoji="1" lang="ja-JP" altLang="en-US"/>
              <a:t>｜</a:t>
            </a:r>
          </a:p>
        </p:txBody>
      </p:sp>
      <p:sp>
        <p:nvSpPr>
          <p:cNvPr id="19459" name="Rectangle 3"/>
          <p:cNvSpPr>
            <a:spLocks noChangeArrowheads="1"/>
          </p:cNvSpPr>
          <p:nvPr/>
        </p:nvSpPr>
        <p:spPr bwMode="auto">
          <a:xfrm>
            <a:off x="0" y="1"/>
            <a:ext cx="12192000" cy="428625"/>
          </a:xfrm>
          <a:prstGeom prst="rect">
            <a:avLst/>
          </a:prstGeom>
          <a:solidFill>
            <a:schemeClr val="tx1"/>
          </a:solidFill>
          <a:ln w="9525">
            <a:noFill/>
            <a:miter lim="800000"/>
            <a:headEnd/>
            <a:tailEnd/>
          </a:ln>
          <a:effectLst/>
        </p:spPr>
        <p:txBody>
          <a:bodyPr wrap="none" anchor="ctr"/>
          <a:lstStyle/>
          <a:p>
            <a:pPr fontAlgn="auto">
              <a:spcBef>
                <a:spcPts val="0"/>
              </a:spcBef>
              <a:spcAft>
                <a:spcPts val="0"/>
              </a:spcAft>
              <a:defRPr/>
            </a:pPr>
            <a:endParaRPr lang="ja-JP" altLang="en-US" sz="1800">
              <a:latin typeface="+mn-lt"/>
              <a:ea typeface="+mn-ea"/>
            </a:endParaRPr>
          </a:p>
        </p:txBody>
      </p:sp>
      <p:sp>
        <p:nvSpPr>
          <p:cNvPr id="1028" name="Rectangle 4"/>
          <p:cNvSpPr>
            <a:spLocks noGrp="1" noChangeArrowheads="1"/>
          </p:cNvSpPr>
          <p:nvPr>
            <p:ph type="title"/>
          </p:nvPr>
        </p:nvSpPr>
        <p:spPr bwMode="auto">
          <a:xfrm>
            <a:off x="0" y="1"/>
            <a:ext cx="9936427" cy="404813"/>
          </a:xfrm>
          <a:prstGeom prst="rect">
            <a:avLst/>
          </a:prstGeom>
          <a:noFill/>
          <a:ln w="9525">
            <a:noFill/>
            <a:miter lim="800000"/>
            <a:headEnd/>
            <a:tailEnd/>
          </a:ln>
        </p:spPr>
        <p:txBody>
          <a:bodyPr vert="horz" wrap="square" lIns="72000" tIns="72000" rIns="0" bIns="0" numCol="1" anchor="ctr" anchorCtr="0" compatLnSpc="1">
            <a:prstTxWarp prst="textNoShape">
              <a:avLst/>
            </a:prstTxWarp>
          </a:bodyPr>
          <a:lstStyle/>
          <a:p>
            <a:pPr lvl="0"/>
            <a:r>
              <a:rPr lang="ja-JP" altLang="en-US"/>
              <a:t>マスタ タイトルの書式設定</a:t>
            </a:r>
          </a:p>
        </p:txBody>
      </p:sp>
      <p:sp>
        <p:nvSpPr>
          <p:cNvPr id="1029" name="Rectangle 5"/>
          <p:cNvSpPr>
            <a:spLocks noGrp="1" noChangeArrowheads="1"/>
          </p:cNvSpPr>
          <p:nvPr>
            <p:ph type="body" idx="1"/>
          </p:nvPr>
        </p:nvSpPr>
        <p:spPr bwMode="auto">
          <a:xfrm>
            <a:off x="609600" y="765176"/>
            <a:ext cx="10972800" cy="5616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pic>
        <p:nvPicPr>
          <p:cNvPr id="14" name="図 13">
            <a:extLst>
              <a:ext uri="{FF2B5EF4-FFF2-40B4-BE49-F238E27FC236}">
                <a16:creationId xmlns:a16="http://schemas.microsoft.com/office/drawing/2014/main" id="{54F711E4-10E3-4618-B873-92853D85C143}"/>
              </a:ext>
            </a:extLst>
          </p:cNvPr>
          <p:cNvPicPr>
            <a:picLocks noChangeAspect="1"/>
          </p:cNvPicPr>
          <p:nvPr userDrawn="1"/>
        </p:nvPicPr>
        <p:blipFill>
          <a:blip r:embed="rId17"/>
          <a:stretch>
            <a:fillRect/>
          </a:stretch>
        </p:blipFill>
        <p:spPr>
          <a:xfrm>
            <a:off x="9152723" y="126207"/>
            <a:ext cx="2914650" cy="209550"/>
          </a:xfrm>
          <a:prstGeom prst="rect">
            <a:avLst/>
          </a:prstGeom>
        </p:spPr>
      </p:pic>
      <p:sp>
        <p:nvSpPr>
          <p:cNvPr id="2" name="テキスト ボックス 1">
            <a:extLst>
              <a:ext uri="{FF2B5EF4-FFF2-40B4-BE49-F238E27FC236}">
                <a16:creationId xmlns:a16="http://schemas.microsoft.com/office/drawing/2014/main" id="{A049340D-19CD-DCD5-4D5D-76D5BCDD1736}"/>
              </a:ext>
            </a:extLst>
          </p:cNvPr>
          <p:cNvSpPr txBox="1"/>
          <p:nvPr userDrawn="1"/>
        </p:nvSpPr>
        <p:spPr>
          <a:xfrm>
            <a:off x="11829320" y="6624739"/>
            <a:ext cx="377026" cy="230832"/>
          </a:xfrm>
          <a:prstGeom prst="rect">
            <a:avLst/>
          </a:prstGeom>
          <a:noFill/>
        </p:spPr>
        <p:txBody>
          <a:bodyPr wrap="none" rtlCol="0">
            <a:spAutoFit/>
          </a:bodyPr>
          <a:lstStyle/>
          <a:p>
            <a:pPr algn="ctr"/>
            <a:fld id="{398D38D2-14BC-4874-8744-D3007BCA45B0}" type="slidenum">
              <a:rPr kumimoji="1" lang="ja-JP" altLang="en-US" sz="90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t>
            </a:fld>
            <a:endParaRPr kumimoji="1" lang="ja-JP" altLang="en-US" sz="9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日付プレースホルダー 1">
            <a:extLst>
              <a:ext uri="{FF2B5EF4-FFF2-40B4-BE49-F238E27FC236}">
                <a16:creationId xmlns:a16="http://schemas.microsoft.com/office/drawing/2014/main" id="{EDFCB1A0-0B41-3700-1755-7265091B868A}"/>
              </a:ext>
            </a:extLst>
          </p:cNvPr>
          <p:cNvSpPr txBox="1">
            <a:spLocks/>
          </p:cNvSpPr>
          <p:nvPr userDrawn="1"/>
        </p:nvSpPr>
        <p:spPr>
          <a:xfrm>
            <a:off x="47328" y="6643689"/>
            <a:ext cx="1102022" cy="208235"/>
          </a:xfrm>
          <a:prstGeom prst="rect">
            <a:avLst/>
          </a:prstGeom>
        </p:spPr>
        <p:txBody>
          <a:bodyPr vert="horz" lIns="91440" tIns="45720" rIns="91440" bIns="45720" rtlCol="0" anchor="t"/>
          <a:lstStyle>
            <a:defPPr>
              <a:defRPr lang="ja-JP"/>
            </a:defPPr>
            <a:lvl1pPr marL="0" algn="ctr" defTabSz="914400" rtl="0" eaLnBrk="1" latinLnBrk="0" hangingPunct="1">
              <a:defRPr kumimoji="1" sz="900" u="none" kern="1200">
                <a:solidFill>
                  <a:schemeClr val="bg1">
                    <a:lumMod val="95000"/>
                  </a:schemeClr>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r>
              <a:rPr lang="en-US" altLang="ja-JP"/>
              <a:t>©2024</a:t>
            </a:r>
            <a:endParaRPr lang="ja-JP" altLang="en-US"/>
          </a:p>
        </p:txBody>
      </p:sp>
      <p:sp>
        <p:nvSpPr>
          <p:cNvPr id="4" name="フッター プレースホルダー 2">
            <a:extLst>
              <a:ext uri="{FF2B5EF4-FFF2-40B4-BE49-F238E27FC236}">
                <a16:creationId xmlns:a16="http://schemas.microsoft.com/office/drawing/2014/main" id="{CF1720F9-ABEF-C179-70FF-33DC03840A51}"/>
              </a:ext>
            </a:extLst>
          </p:cNvPr>
          <p:cNvSpPr txBox="1">
            <a:spLocks/>
          </p:cNvSpPr>
          <p:nvPr userDrawn="1"/>
        </p:nvSpPr>
        <p:spPr>
          <a:xfrm>
            <a:off x="1007437" y="6643688"/>
            <a:ext cx="9519827" cy="214312"/>
          </a:xfrm>
          <a:prstGeom prst="rect">
            <a:avLst/>
          </a:prstGeom>
        </p:spPr>
        <p:txBody>
          <a:bodyPr vert="horz" lIns="72000" tIns="45720" rIns="0" bIns="45720" rtlCol="0" anchor="t"/>
          <a:lstStyle>
            <a:defPPr>
              <a:defRPr lang="ja-JP"/>
            </a:defPPr>
            <a:lvl1pPr marL="0" algn="l" defTabSz="914400" rtl="0" eaLnBrk="1" latinLnBrk="0" hangingPunct="1">
              <a:defRPr kumimoji="1" sz="900" u="none" kern="1200">
                <a:solidFill>
                  <a:schemeClr val="bg1">
                    <a:lumMod val="95000"/>
                  </a:schemeClr>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a:t>｜</a:t>
            </a:r>
            <a:r>
              <a:rPr lang="en-US" altLang="ja-JP"/>
              <a:t>Sony Music Solutions Inc.</a:t>
            </a:r>
            <a:r>
              <a:rPr lang="ja-JP" altLang="en-US"/>
              <a:t>｜</a:t>
            </a:r>
          </a:p>
        </p:txBody>
      </p:sp>
    </p:spTree>
    <p:extLst>
      <p:ext uri="{BB962C8B-B14F-4D97-AF65-F5344CB8AC3E}">
        <p14:creationId xmlns:p14="http://schemas.microsoft.com/office/powerpoint/2010/main" val="699518962"/>
      </p:ext>
    </p:extLst>
  </p:cSld>
  <p:clrMap bg1="lt1" tx1="dk1" bg2="lt2" tx2="dk2" accent1="accent1" accent2="accent2" accent3="accent3" accent4="accent4" accent5="accent5" accent6="accent6" hlink="hlink" folHlink="folHlink"/>
  <p:sldLayoutIdLst>
    <p:sldLayoutId id="2147485714" r:id="rId1"/>
    <p:sldLayoutId id="2147485715" r:id="rId2"/>
    <p:sldLayoutId id="2147485716" r:id="rId3"/>
    <p:sldLayoutId id="2147485717" r:id="rId4"/>
    <p:sldLayoutId id="2147485718" r:id="rId5"/>
    <p:sldLayoutId id="2147485719" r:id="rId6"/>
    <p:sldLayoutId id="2147485720" r:id="rId7"/>
    <p:sldLayoutId id="2147485721" r:id="rId8"/>
    <p:sldLayoutId id="2147485722" r:id="rId9"/>
    <p:sldLayoutId id="2147485723" r:id="rId10"/>
    <p:sldLayoutId id="2147485724" r:id="rId11"/>
    <p:sldLayoutId id="2147485725" r:id="rId12"/>
    <p:sldLayoutId id="2147485726" r:id="rId13"/>
  </p:sldLayoutIdLst>
  <p:hf hdr="0"/>
  <p:txStyles>
    <p:titleStyle>
      <a:lvl1pPr algn="l" rtl="0" eaLnBrk="1" fontAlgn="base" hangingPunct="1">
        <a:spcBef>
          <a:spcPct val="0"/>
        </a:spcBef>
        <a:spcAft>
          <a:spcPct val="0"/>
        </a:spcAft>
        <a:defRPr kumimoji="1" sz="2000" b="1">
          <a:solidFill>
            <a:schemeClr val="bg1"/>
          </a:solidFill>
          <a:latin typeface="Meiryo UI" panose="020B0604030504040204" pitchFamily="50" charset="-128"/>
          <a:ea typeface="Meiryo UI" panose="020B0604030504040204" pitchFamily="50" charset="-128"/>
          <a:cs typeface="+mj-cs"/>
        </a:defRPr>
      </a:lvl1pPr>
      <a:lvl2pPr algn="l" rtl="0" eaLnBrk="1" fontAlgn="base" hangingPunct="1">
        <a:spcBef>
          <a:spcPct val="0"/>
        </a:spcBef>
        <a:spcAft>
          <a:spcPct val="0"/>
        </a:spcAft>
        <a:defRPr kumimoji="1" sz="2000">
          <a:solidFill>
            <a:schemeClr val="bg1"/>
          </a:solidFill>
          <a:latin typeface="小塚ゴシック Pro B" pitchFamily="34" charset="-128"/>
          <a:ea typeface="小塚ゴシック Pro B" pitchFamily="34" charset="-128"/>
        </a:defRPr>
      </a:lvl2pPr>
      <a:lvl3pPr algn="l" rtl="0" eaLnBrk="1" fontAlgn="base" hangingPunct="1">
        <a:spcBef>
          <a:spcPct val="0"/>
        </a:spcBef>
        <a:spcAft>
          <a:spcPct val="0"/>
        </a:spcAft>
        <a:defRPr kumimoji="1" sz="2000">
          <a:solidFill>
            <a:schemeClr val="bg1"/>
          </a:solidFill>
          <a:latin typeface="小塚ゴシック Pro B" pitchFamily="34" charset="-128"/>
          <a:ea typeface="小塚ゴシック Pro B" pitchFamily="34" charset="-128"/>
        </a:defRPr>
      </a:lvl3pPr>
      <a:lvl4pPr algn="l" rtl="0" eaLnBrk="1" fontAlgn="base" hangingPunct="1">
        <a:spcBef>
          <a:spcPct val="0"/>
        </a:spcBef>
        <a:spcAft>
          <a:spcPct val="0"/>
        </a:spcAft>
        <a:defRPr kumimoji="1" sz="2000">
          <a:solidFill>
            <a:schemeClr val="bg1"/>
          </a:solidFill>
          <a:latin typeface="小塚ゴシック Pro B" pitchFamily="34" charset="-128"/>
          <a:ea typeface="小塚ゴシック Pro B" pitchFamily="34" charset="-128"/>
        </a:defRPr>
      </a:lvl4pPr>
      <a:lvl5pPr algn="l" rtl="0" eaLnBrk="1" fontAlgn="base" hangingPunct="1">
        <a:spcBef>
          <a:spcPct val="0"/>
        </a:spcBef>
        <a:spcAft>
          <a:spcPct val="0"/>
        </a:spcAft>
        <a:defRPr kumimoji="1" sz="2000">
          <a:solidFill>
            <a:schemeClr val="bg1"/>
          </a:solidFill>
          <a:latin typeface="小塚ゴシック Pro B" pitchFamily="34" charset="-128"/>
          <a:ea typeface="小塚ゴシック Pro B" pitchFamily="34" charset="-128"/>
        </a:defRPr>
      </a:lvl5pPr>
      <a:lvl6pPr marL="457200" algn="ctr" rtl="0" eaLnBrk="1" fontAlgn="base" hangingPunct="1">
        <a:spcBef>
          <a:spcPct val="0"/>
        </a:spcBef>
        <a:spcAft>
          <a:spcPct val="0"/>
        </a:spcAft>
        <a:defRPr kumimoji="1" sz="3200">
          <a:solidFill>
            <a:schemeClr val="bg1"/>
          </a:solidFill>
          <a:latin typeface="Arial" charset="0"/>
          <a:ea typeface="ＭＳ Ｐゴシック" charset="-128"/>
        </a:defRPr>
      </a:lvl6pPr>
      <a:lvl7pPr marL="914400" algn="ctr" rtl="0" eaLnBrk="1" fontAlgn="base" hangingPunct="1">
        <a:spcBef>
          <a:spcPct val="0"/>
        </a:spcBef>
        <a:spcAft>
          <a:spcPct val="0"/>
        </a:spcAft>
        <a:defRPr kumimoji="1" sz="3200">
          <a:solidFill>
            <a:schemeClr val="bg1"/>
          </a:solidFill>
          <a:latin typeface="Arial" charset="0"/>
          <a:ea typeface="ＭＳ Ｐゴシック" charset="-128"/>
        </a:defRPr>
      </a:lvl7pPr>
      <a:lvl8pPr marL="1371600" algn="ctr" rtl="0" eaLnBrk="1" fontAlgn="base" hangingPunct="1">
        <a:spcBef>
          <a:spcPct val="0"/>
        </a:spcBef>
        <a:spcAft>
          <a:spcPct val="0"/>
        </a:spcAft>
        <a:defRPr kumimoji="1" sz="3200">
          <a:solidFill>
            <a:schemeClr val="bg1"/>
          </a:solidFill>
          <a:latin typeface="Arial" charset="0"/>
          <a:ea typeface="ＭＳ Ｐゴシック" charset="-128"/>
        </a:defRPr>
      </a:lvl8pPr>
      <a:lvl9pPr marL="1828800" algn="ctr" rtl="0" eaLnBrk="1" fontAlgn="base" hangingPunct="1">
        <a:spcBef>
          <a:spcPct val="0"/>
        </a:spcBef>
        <a:spcAft>
          <a:spcPct val="0"/>
        </a:spcAft>
        <a:defRPr kumimoji="1" sz="3200">
          <a:solidFill>
            <a:schemeClr val="bg1"/>
          </a:solidFill>
          <a:latin typeface="Arial" charset="0"/>
          <a:ea typeface="ＭＳ Ｐゴシック" charset="-128"/>
        </a:defRPr>
      </a:lvl9pPr>
    </p:titleStyle>
    <p:bodyStyle>
      <a:lvl1pPr marL="342900" indent="-342900" algn="l" rtl="0" eaLnBrk="1" fontAlgn="base" hangingPunct="1">
        <a:spcBef>
          <a:spcPct val="20000"/>
        </a:spcBef>
        <a:spcAft>
          <a:spcPct val="0"/>
        </a:spcAft>
        <a:buFont typeface="Wingdings" pitchFamily="2" charset="2"/>
        <a:buChar char="n"/>
        <a:defRPr kumimoji="1" sz="3200" b="1">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2800" b="1">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Font typeface="Wingdings" pitchFamily="2" charset="2"/>
        <a:buChar char="ü"/>
        <a:defRPr kumimoji="1" sz="2400" b="1">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Font typeface="Wingdings" pitchFamily="2" charset="2"/>
        <a:buChar char="Ø"/>
        <a:defRPr kumimoji="1" sz="2000" b="1">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2000" b="1">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3CA95C16-18E3-42EF-B625-D6CF296813FF}"/>
              </a:ext>
            </a:extLst>
          </p:cNvPr>
          <p:cNvSpPr>
            <a:spLocks noGrp="1"/>
          </p:cNvSpPr>
          <p:nvPr>
            <p:ph type="ftr" sz="quarter" idx="3"/>
          </p:nvPr>
        </p:nvSpPr>
        <p:spPr>
          <a:xfrm>
            <a:off x="8677059" y="6688845"/>
            <a:ext cx="3175200" cy="132523"/>
          </a:xfrm>
          <a:prstGeom prst="rect">
            <a:avLst/>
          </a:prstGeom>
        </p:spPr>
        <p:txBody>
          <a:bodyPr lIns="0" tIns="0" rIns="0" bIns="0"/>
          <a:lstStyle>
            <a:lvl1pPr algn="r">
              <a:defRPr sz="800">
                <a:solidFill>
                  <a:schemeClr val="tx1">
                    <a:alpha val="40000"/>
                  </a:schemeClr>
                </a:solidFill>
                <a:latin typeface="+mn-lt"/>
              </a:defRPr>
            </a:lvl1pPr>
          </a:lstStyle>
          <a:p>
            <a:r>
              <a:rPr lang="en-US" noProof="0"/>
              <a:t>Copyright © 202</a:t>
            </a:r>
            <a:r>
              <a:rPr lang="en-US" altLang="ja-JP" noProof="0"/>
              <a:t>4</a:t>
            </a:r>
            <a:r>
              <a:rPr lang="en-US" noProof="0"/>
              <a:t> Accenture. All rights reserved.</a:t>
            </a:r>
          </a:p>
        </p:txBody>
      </p:sp>
      <p:sp>
        <p:nvSpPr>
          <p:cNvPr id="12" name="Slide Number Placeholder 7">
            <a:extLst>
              <a:ext uri="{FF2B5EF4-FFF2-40B4-BE49-F238E27FC236}">
                <a16:creationId xmlns:a16="http://schemas.microsoft.com/office/drawing/2014/main" id="{3466B3B8-D7C9-43CB-89EE-DF42335A5A0F}"/>
              </a:ext>
            </a:extLst>
          </p:cNvPr>
          <p:cNvSpPr>
            <a:spLocks noGrp="1"/>
          </p:cNvSpPr>
          <p:nvPr>
            <p:ph type="sldNum" sz="quarter" idx="4"/>
          </p:nvPr>
        </p:nvSpPr>
        <p:spPr>
          <a:xfrm>
            <a:off x="11865858" y="6688845"/>
            <a:ext cx="247263" cy="132523"/>
          </a:xfrm>
          <a:prstGeom prst="rect">
            <a:avLst/>
          </a:prstGeom>
        </p:spPr>
        <p:txBody>
          <a:bodyPr lIns="72000" tIns="0" rIns="0" bIns="0"/>
          <a:lstStyle>
            <a:lvl1pPr algn="r">
              <a:defRPr sz="800">
                <a:solidFill>
                  <a:schemeClr val="tx1"/>
                </a:solidFill>
                <a:latin typeface="+mn-lt"/>
              </a:defRPr>
            </a:lvl1pPr>
          </a:lstStyle>
          <a:p>
            <a:fld id="{7F8EB60C-7CC2-49F0-B2EE-C81F067DE041}" type="slidenum">
              <a:rPr lang="en-US" noProof="0" smtClean="0"/>
              <a:pPr/>
              <a:t>‹#›</a:t>
            </a:fld>
            <a:endParaRPr lang="en-US" noProof="0"/>
          </a:p>
        </p:txBody>
      </p:sp>
      <p:pic>
        <p:nvPicPr>
          <p:cNvPr id="4" name="Picture 3" descr="Accenture Song">
            <a:extLst>
              <a:ext uri="{FF2B5EF4-FFF2-40B4-BE49-F238E27FC236}">
                <a16:creationId xmlns:a16="http://schemas.microsoft.com/office/drawing/2014/main" id="{108180A4-1F02-4816-9F4E-DEE3FEEF889F}"/>
              </a:ext>
            </a:extLst>
          </p:cNvPr>
          <p:cNvPicPr>
            <a:picLocks noChangeAspect="1"/>
          </p:cNvPicPr>
          <p:nvPr userDrawn="1"/>
        </p:nvPicPr>
        <p:blipFill>
          <a:blip r:embed="rId18"/>
          <a:srcRect/>
          <a:stretch/>
        </p:blipFill>
        <p:spPr>
          <a:xfrm>
            <a:off x="121629" y="6643093"/>
            <a:ext cx="1281651" cy="214908"/>
          </a:xfrm>
          <a:prstGeom prst="rect">
            <a:avLst/>
          </a:prstGeom>
        </p:spPr>
      </p:pic>
      <p:sp>
        <p:nvSpPr>
          <p:cNvPr id="2" name="Title Placeholder 1">
            <a:extLst>
              <a:ext uri="{FF2B5EF4-FFF2-40B4-BE49-F238E27FC236}">
                <a16:creationId xmlns:a16="http://schemas.microsoft.com/office/drawing/2014/main" id="{D43CA69C-61BE-4C8F-8332-612407BB62FF}"/>
              </a:ext>
            </a:extLst>
          </p:cNvPr>
          <p:cNvSpPr>
            <a:spLocks noGrp="1"/>
          </p:cNvSpPr>
          <p:nvPr>
            <p:ph type="title"/>
          </p:nvPr>
        </p:nvSpPr>
        <p:spPr>
          <a:xfrm>
            <a:off x="198573" y="128919"/>
            <a:ext cx="10321193" cy="473516"/>
          </a:xfrm>
          <a:prstGeom prst="rect">
            <a:avLst/>
          </a:prstGeom>
        </p:spPr>
        <p:txBody>
          <a:bodyPr vert="horz" lIns="0" tIns="0" rIns="0" bIns="0" rtlCol="0" anchor="t">
            <a:noAutofit/>
          </a:bodyPr>
          <a:lstStyle/>
          <a:p>
            <a:r>
              <a:rPr lang="en-US" noProof="0"/>
              <a:t>Click to edit Master title style</a:t>
            </a:r>
          </a:p>
        </p:txBody>
      </p:sp>
    </p:spTree>
    <p:extLst>
      <p:ext uri="{BB962C8B-B14F-4D97-AF65-F5344CB8AC3E}">
        <p14:creationId xmlns:p14="http://schemas.microsoft.com/office/powerpoint/2010/main" val="3330708456"/>
      </p:ext>
    </p:extLst>
  </p:cSld>
  <p:clrMap bg1="lt1" tx1="dk1" bg2="lt2" tx2="dk2" accent1="accent1" accent2="accent2" accent3="accent3" accent4="accent4" accent5="accent5" accent6="accent6" hlink="hlink" folHlink="folHlink"/>
  <p:sldLayoutIdLst>
    <p:sldLayoutId id="2147485728" r:id="rId1"/>
    <p:sldLayoutId id="2147485729" r:id="rId2"/>
    <p:sldLayoutId id="2147485730" r:id="rId3"/>
    <p:sldLayoutId id="2147485731" r:id="rId4"/>
    <p:sldLayoutId id="2147485732" r:id="rId5"/>
    <p:sldLayoutId id="2147485733" r:id="rId6"/>
    <p:sldLayoutId id="2147485734" r:id="rId7"/>
    <p:sldLayoutId id="2147485735" r:id="rId8"/>
    <p:sldLayoutId id="2147485736" r:id="rId9"/>
    <p:sldLayoutId id="2147485737" r:id="rId10"/>
    <p:sldLayoutId id="2147485738" r:id="rId11"/>
    <p:sldLayoutId id="2147485739" r:id="rId12"/>
    <p:sldLayoutId id="2147485740" r:id="rId13"/>
    <p:sldLayoutId id="2147485741" r:id="rId14"/>
    <p:sldLayoutId id="2147485742" r:id="rId15"/>
    <p:sldLayoutId id="2147485743" r:id="rId16"/>
  </p:sldLayoutIdLst>
  <p:hf hdr="0" dt="0"/>
  <p:txStyles>
    <p:titleStyle>
      <a:lvl1pPr algn="l" defTabSz="913828" rtl="0" eaLnBrk="1" latinLnBrk="0" hangingPunct="1">
        <a:lnSpc>
          <a:spcPct val="100000"/>
        </a:lnSpc>
        <a:spcBef>
          <a:spcPct val="0"/>
        </a:spcBef>
        <a:buNone/>
        <a:defRPr lang="en-US" sz="3199" b="0" kern="1200" spc="0" dirty="0">
          <a:solidFill>
            <a:schemeClr val="tx1">
              <a:lumMod val="75000"/>
              <a:lumOff val="25000"/>
            </a:schemeClr>
          </a:solidFill>
          <a:latin typeface="Meiryo UI" panose="020B0604030504040204" pitchFamily="50" charset="-128"/>
          <a:ea typeface="Meiryo UI" panose="020B0604030504040204" pitchFamily="50" charset="-128"/>
          <a:cs typeface="+mn-cs"/>
        </a:defRPr>
      </a:lvl1pPr>
    </p:titleStyle>
    <p:bodyStyle>
      <a:lvl1pPr marL="0" indent="0" algn="l" defTabSz="228457" rtl="0" eaLnBrk="1" latinLnBrk="0" hangingPunct="1">
        <a:lnSpc>
          <a:spcPct val="100000"/>
        </a:lnSpc>
        <a:spcBef>
          <a:spcPts val="0"/>
        </a:spcBef>
        <a:spcAft>
          <a:spcPts val="600"/>
        </a:spcAft>
        <a:buFont typeface="Graphik" panose="020B0604020202020204" pitchFamily="34" charset="0"/>
        <a:buNone/>
        <a:defRPr sz="1999" b="0" kern="1200">
          <a:solidFill>
            <a:schemeClr val="tx1"/>
          </a:solidFill>
          <a:latin typeface="+mj-lt"/>
          <a:ea typeface="+mn-ea"/>
          <a:cs typeface="+mn-cs"/>
        </a:defRPr>
      </a:lvl1pPr>
      <a:lvl2pPr marL="0" indent="0" algn="l" defTabSz="228457"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2" indent="-182522" algn="l" defTabSz="228457"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34" indent="-171412" algn="l" defTabSz="228457"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55" indent="-182522" algn="l" defTabSz="228457"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6" indent="0" algn="l" defTabSz="228457"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57" rtl="0" eaLnBrk="1" latinLnBrk="0" hangingPunct="1">
        <a:lnSpc>
          <a:spcPct val="90000"/>
        </a:lnSpc>
        <a:spcBef>
          <a:spcPts val="0"/>
        </a:spcBef>
        <a:spcAft>
          <a:spcPts val="600"/>
        </a:spcAft>
        <a:buFont typeface="Graphik" panose="020B0604020202020204" pitchFamily="34" charset="0"/>
        <a:buNone/>
        <a:defRPr sz="1051" kern="1200">
          <a:solidFill>
            <a:schemeClr val="tx1"/>
          </a:solidFill>
          <a:latin typeface="+mn-lt"/>
          <a:ea typeface="+mn-ea"/>
          <a:cs typeface="+mn-cs"/>
        </a:defRPr>
      </a:lvl7pPr>
      <a:lvl8pPr marL="0" indent="0" algn="l" defTabSz="228457"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57"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3828" rtl="0" eaLnBrk="1" latinLnBrk="0" hangingPunct="1">
        <a:defRPr sz="1399" kern="1200">
          <a:solidFill>
            <a:schemeClr val="tx1"/>
          </a:solidFill>
          <a:latin typeface="+mn-lt"/>
          <a:ea typeface="+mn-ea"/>
          <a:cs typeface="+mn-cs"/>
        </a:defRPr>
      </a:lvl1pPr>
      <a:lvl2pPr marL="456915" algn="l" defTabSz="913828" rtl="0" eaLnBrk="1" latinLnBrk="0" hangingPunct="1">
        <a:defRPr sz="1399" kern="1200">
          <a:solidFill>
            <a:schemeClr val="tx1"/>
          </a:solidFill>
          <a:latin typeface="+mn-lt"/>
          <a:ea typeface="+mn-ea"/>
          <a:cs typeface="+mn-cs"/>
        </a:defRPr>
      </a:lvl2pPr>
      <a:lvl3pPr marL="913828" algn="l" defTabSz="913828" rtl="0" eaLnBrk="1" latinLnBrk="0" hangingPunct="1">
        <a:defRPr sz="1399" kern="1200">
          <a:solidFill>
            <a:schemeClr val="tx1"/>
          </a:solidFill>
          <a:latin typeface="+mn-lt"/>
          <a:ea typeface="+mn-ea"/>
          <a:cs typeface="+mn-cs"/>
        </a:defRPr>
      </a:lvl3pPr>
      <a:lvl4pPr marL="1370743" algn="l" defTabSz="913828" rtl="0" eaLnBrk="1" latinLnBrk="0" hangingPunct="1">
        <a:defRPr sz="1399" kern="1200">
          <a:solidFill>
            <a:schemeClr val="tx1"/>
          </a:solidFill>
          <a:latin typeface="+mn-lt"/>
          <a:ea typeface="+mn-ea"/>
          <a:cs typeface="+mn-cs"/>
        </a:defRPr>
      </a:lvl4pPr>
      <a:lvl5pPr marL="1827657" algn="l" defTabSz="913828" rtl="0" eaLnBrk="1" latinLnBrk="0" hangingPunct="1">
        <a:defRPr sz="1399" kern="1200">
          <a:solidFill>
            <a:schemeClr val="tx1"/>
          </a:solidFill>
          <a:latin typeface="+mn-lt"/>
          <a:ea typeface="+mn-ea"/>
          <a:cs typeface="+mn-cs"/>
        </a:defRPr>
      </a:lvl5pPr>
      <a:lvl6pPr marL="2284572" algn="l" defTabSz="913828" rtl="0" eaLnBrk="1" latinLnBrk="0" hangingPunct="1">
        <a:defRPr sz="1399" kern="1200">
          <a:solidFill>
            <a:schemeClr val="tx1"/>
          </a:solidFill>
          <a:latin typeface="+mn-lt"/>
          <a:ea typeface="+mn-ea"/>
          <a:cs typeface="+mn-cs"/>
        </a:defRPr>
      </a:lvl6pPr>
      <a:lvl7pPr marL="2741486" algn="l" defTabSz="913828" rtl="0" eaLnBrk="1" latinLnBrk="0" hangingPunct="1">
        <a:defRPr sz="1399" kern="1200">
          <a:solidFill>
            <a:schemeClr val="tx1"/>
          </a:solidFill>
          <a:latin typeface="+mn-lt"/>
          <a:ea typeface="+mn-ea"/>
          <a:cs typeface="+mn-cs"/>
        </a:defRPr>
      </a:lvl7pPr>
      <a:lvl8pPr marL="3198400" algn="l" defTabSz="913828" rtl="0" eaLnBrk="1" latinLnBrk="0" hangingPunct="1">
        <a:defRPr sz="1399" kern="1200">
          <a:solidFill>
            <a:schemeClr val="tx1"/>
          </a:solidFill>
          <a:latin typeface="+mn-lt"/>
          <a:ea typeface="+mn-ea"/>
          <a:cs typeface="+mn-cs"/>
        </a:defRPr>
      </a:lvl8pPr>
      <a:lvl9pPr marL="3655315" algn="l" defTabSz="913828" rtl="0" eaLnBrk="1" latinLnBrk="0" hangingPunct="1">
        <a:defRPr sz="13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C35EA4"/>
          </p15:clr>
        </p15:guide>
        <p15:guide id="2" orient="horz" pos="3921">
          <p15:clr>
            <a:srgbClr val="C35EA4"/>
          </p15:clr>
        </p15:guide>
        <p15:guide id="3" pos="391">
          <p15:clr>
            <a:srgbClr val="C35EA4"/>
          </p15:clr>
        </p15:guide>
        <p15:guide id="4" pos="7283">
          <p15:clr>
            <a:srgbClr val="C35EA4"/>
          </p15:clr>
        </p15:guide>
        <p15:guide id="9" pos="781">
          <p15:clr>
            <a:srgbClr val="F26B43"/>
          </p15:clr>
        </p15:guide>
        <p15:guide id="13" pos="1419">
          <p15:clr>
            <a:srgbClr val="F26B43"/>
          </p15:clr>
        </p15:guide>
        <p15:guide id="14" pos="1555">
          <p15:clr>
            <a:srgbClr val="F26B43"/>
          </p15:clr>
        </p15:guide>
        <p15:guide id="17" pos="3763">
          <p15:clr>
            <a:srgbClr val="F26B43"/>
          </p15:clr>
        </p15:guide>
        <p15:guide id="18" pos="2591">
          <p15:clr>
            <a:srgbClr val="F26B43"/>
          </p15:clr>
        </p15:guide>
        <p15:guide id="20" orient="horz" pos="777">
          <p15:clr>
            <a:srgbClr val="F26B43"/>
          </p15:clr>
        </p15:guide>
        <p15:guide id="21" orient="horz" pos="913">
          <p15:clr>
            <a:srgbClr val="F26B43"/>
          </p15:clr>
        </p15:guide>
        <p15:guide id="22" orient="horz" pos="1299">
          <p15:clr>
            <a:srgbClr val="F26B43"/>
          </p15:clr>
        </p15:guide>
        <p15:guide id="23" orient="horz" pos="1435">
          <p15:clr>
            <a:srgbClr val="F26B43"/>
          </p15:clr>
        </p15:guide>
        <p15:guide id="24" orient="horz" pos="1820">
          <p15:clr>
            <a:srgbClr val="F26B43"/>
          </p15:clr>
        </p15:guide>
        <p15:guide id="25" orient="horz" pos="1956">
          <p15:clr>
            <a:srgbClr val="F26B43"/>
          </p15:clr>
        </p15:guide>
        <p15:guide id="26" orient="horz" pos="2342">
          <p15:clr>
            <a:srgbClr val="F26B43"/>
          </p15:clr>
        </p15:guide>
        <p15:guide id="27" orient="horz" pos="2489">
          <p15:clr>
            <a:srgbClr val="F26B43"/>
          </p15:clr>
        </p15:guide>
        <p15:guide id="30" pos="3899">
          <p15:clr>
            <a:srgbClr val="F26B43"/>
          </p15:clr>
        </p15:guide>
        <p15:guide id="33" pos="6890">
          <p15:clr>
            <a:srgbClr val="F26B43"/>
          </p15:clr>
        </p15:guide>
        <p15:guide id="34" orient="horz" pos="2867">
          <p15:clr>
            <a:srgbClr val="F26B43"/>
          </p15:clr>
        </p15:guide>
        <p15:guide id="35" orient="horz" pos="3012">
          <p15:clr>
            <a:srgbClr val="F26B43"/>
          </p15:clr>
        </p15:guide>
        <p15:guide id="36" pos="2727">
          <p15:clr>
            <a:srgbClr val="F26B43"/>
          </p15:clr>
        </p15:guide>
        <p15:guide id="37" pos="4936">
          <p15:clr>
            <a:srgbClr val="F26B43"/>
          </p15:clr>
        </p15:guide>
        <p15:guide id="38" pos="5069">
          <p15:clr>
            <a:srgbClr val="F26B43"/>
          </p15:clr>
        </p15:guide>
        <p15:guide id="39" pos="6106">
          <p15:clr>
            <a:srgbClr val="F26B43"/>
          </p15:clr>
        </p15:guide>
        <p15:guide id="40" pos="6243">
          <p15:clr>
            <a:srgbClr val="F26B43"/>
          </p15:clr>
        </p15:guide>
        <p15:guide id="42" orient="horz" pos="3535">
          <p15:clr>
            <a:srgbClr val="F26B43"/>
          </p15:clr>
        </p15:guide>
        <p15:guide id="43" pos="7577">
          <p15:clr>
            <a:srgbClr val="F26B43"/>
          </p15:clr>
        </p15:guide>
        <p15:guide id="44" orient="horz" pos="4220">
          <p15:clr>
            <a:srgbClr val="F26B43"/>
          </p15:clr>
        </p15:guide>
        <p15:guide id="45" pos="96">
          <p15:clr>
            <a:srgbClr val="F26B43"/>
          </p15:clr>
        </p15:guide>
        <p15:guide id="46" orient="horz" pos="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68.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68.xml"/><Relationship Id="rId5" Type="http://schemas.openxmlformats.org/officeDocument/2006/relationships/chart" Target="../charts/char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468.xml"/></Relationships>
</file>

<file path=ppt/slides/_rels/slide1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68.xml"/></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468.xml"/></Relationships>
</file>

<file path=ppt/slides/_rels/slide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xml"/><Relationship Id="rId1" Type="http://schemas.openxmlformats.org/officeDocument/2006/relationships/slideLayout" Target="../slideLayouts/slideLayout87.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 Id="rId9" Type="http://schemas.openxmlformats.org/officeDocument/2006/relationships/image" Target="../media/image108.png"/></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468.xml"/><Relationship Id="rId4" Type="http://schemas.openxmlformats.org/officeDocument/2006/relationships/chart" Target="../charts/chart9.xml"/></Relationships>
</file>

<file path=ppt/slides/_rels/slide2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3.xml"/><Relationship Id="rId1" Type="http://schemas.openxmlformats.org/officeDocument/2006/relationships/slideLayout" Target="../slideLayouts/slideLayout468.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4.xml"/><Relationship Id="rId1" Type="http://schemas.openxmlformats.org/officeDocument/2006/relationships/slideLayout" Target="../slideLayouts/slideLayout468.xml"/><Relationship Id="rId4" Type="http://schemas.openxmlformats.org/officeDocument/2006/relationships/chart" Target="../charts/char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468.xml"/></Relationships>
</file>

<file path=ppt/slides/_rels/slide2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468.xml"/></Relationships>
</file>

<file path=ppt/slides/_rels/slide2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5.xml"/><Relationship Id="rId1" Type="http://schemas.openxmlformats.org/officeDocument/2006/relationships/slideLayout" Target="../slideLayouts/slideLayout468.xml"/></Relationships>
</file>

<file path=ppt/slides/_rels/slide2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6.xml"/><Relationship Id="rId1" Type="http://schemas.openxmlformats.org/officeDocument/2006/relationships/slideLayout" Target="../slideLayouts/slideLayout468.xml"/><Relationship Id="rId4" Type="http://schemas.openxmlformats.org/officeDocument/2006/relationships/chart" Target="../charts/chart18.xml"/></Relationships>
</file>

<file path=ppt/slides/_rels/slide2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7.xml"/><Relationship Id="rId1" Type="http://schemas.openxmlformats.org/officeDocument/2006/relationships/slideLayout" Target="../slideLayouts/slideLayout468.xml"/><Relationship Id="rId4" Type="http://schemas.openxmlformats.org/officeDocument/2006/relationships/chart" Target="../charts/chart20.xml"/></Relationships>
</file>

<file path=ppt/slides/_rels/slide28.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46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2.xml"/></Relationships>
</file>

<file path=ppt/slides/_rels/slide3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87.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 Id="rId9" Type="http://schemas.openxmlformats.org/officeDocument/2006/relationships/image" Target="../media/image10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32.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notesSlide" Target="../notesSlides/notesSlide19.xml"/><Relationship Id="rId16" Type="http://schemas.openxmlformats.org/officeDocument/2006/relationships/image" Target="../media/image122.svg"/><Relationship Id="rId1" Type="http://schemas.openxmlformats.org/officeDocument/2006/relationships/slideLayout" Target="../slideLayouts/slideLayout137.xml"/><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 Id="rId14" Type="http://schemas.openxmlformats.org/officeDocument/2006/relationships/image" Target="../media/image120.svg"/></Relationships>
</file>

<file path=ppt/slides/_rels/slide33.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notesSlide" Target="../notesSlides/notesSlide20.xml"/><Relationship Id="rId1" Type="http://schemas.openxmlformats.org/officeDocument/2006/relationships/slideLayout" Target="../slideLayouts/slideLayout137.xml"/><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 Id="rId14" Type="http://schemas.openxmlformats.org/officeDocument/2006/relationships/image" Target="../media/image120.svg"/></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295.xml"/><Relationship Id="rId4" Type="http://schemas.openxmlformats.org/officeDocument/2006/relationships/image" Target="../media/image124.svg"/></Relationships>
</file>

<file path=ppt/slides/_rels/slide35.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 Type="http://schemas.openxmlformats.org/officeDocument/2006/relationships/slideLayout" Target="../slideLayouts/slideLayout301.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jpeg"/></Relationships>
</file>

<file path=ppt/slides/_rels/slide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316.xml"/></Relationships>
</file>

<file path=ppt/slides/_rels/slide37.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18" Type="http://schemas.openxmlformats.org/officeDocument/2006/relationships/image" Target="../media/image152.png"/><Relationship Id="rId3" Type="http://schemas.openxmlformats.org/officeDocument/2006/relationships/image" Target="../media/image130.png"/><Relationship Id="rId21" Type="http://schemas.openxmlformats.org/officeDocument/2006/relationships/image" Target="../media/image133.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 Type="http://schemas.openxmlformats.org/officeDocument/2006/relationships/notesSlide" Target="../notesSlides/notesSlide22.xml"/><Relationship Id="rId16" Type="http://schemas.openxmlformats.org/officeDocument/2006/relationships/image" Target="../media/image150.png"/><Relationship Id="rId20" Type="http://schemas.openxmlformats.org/officeDocument/2006/relationships/image" Target="../media/image132.jpeg"/><Relationship Id="rId1" Type="http://schemas.openxmlformats.org/officeDocument/2006/relationships/slideLayout" Target="../slideLayouts/slideLayout295.xml"/><Relationship Id="rId6" Type="http://schemas.openxmlformats.org/officeDocument/2006/relationships/image" Target="../media/image140.png"/><Relationship Id="rId11" Type="http://schemas.openxmlformats.org/officeDocument/2006/relationships/image" Target="../media/image145.png"/><Relationship Id="rId24" Type="http://schemas.openxmlformats.org/officeDocument/2006/relationships/image" Target="../media/image155.png"/><Relationship Id="rId5" Type="http://schemas.openxmlformats.org/officeDocument/2006/relationships/image" Target="../media/image139.png"/><Relationship Id="rId15" Type="http://schemas.openxmlformats.org/officeDocument/2006/relationships/image" Target="../media/image149.png"/><Relationship Id="rId23" Type="http://schemas.openxmlformats.org/officeDocument/2006/relationships/image" Target="../media/image154.png"/><Relationship Id="rId10" Type="http://schemas.openxmlformats.org/officeDocument/2006/relationships/image" Target="../media/image144.png"/><Relationship Id="rId19" Type="http://schemas.openxmlformats.org/officeDocument/2006/relationships/image" Target="../media/image131.jpe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95.xml"/><Relationship Id="rId1" Type="http://schemas.openxmlformats.org/officeDocument/2006/relationships/tags" Target="../tags/tag72.xml"/><Relationship Id="rId6" Type="http://schemas.openxmlformats.org/officeDocument/2006/relationships/image" Target="../media/image157.png"/><Relationship Id="rId5" Type="http://schemas.openxmlformats.org/officeDocument/2006/relationships/image" Target="../media/image156.emf"/><Relationship Id="rId4" Type="http://schemas.openxmlformats.org/officeDocument/2006/relationships/oleObject" Target="../embeddings/oleObject36.bin"/></Relationships>
</file>

<file path=ppt/slides/_rels/slide39.xml.rels><?xml version="1.0" encoding="UTF-8" standalone="yes"?>
<Relationships xmlns="http://schemas.openxmlformats.org/package/2006/relationships"><Relationship Id="rId8" Type="http://schemas.openxmlformats.org/officeDocument/2006/relationships/chart" Target="../charts/chart25.xml"/><Relationship Id="rId3" Type="http://schemas.openxmlformats.org/officeDocument/2006/relationships/oleObject" Target="../embeddings/oleObject37.bin"/><Relationship Id="rId7" Type="http://schemas.openxmlformats.org/officeDocument/2006/relationships/chart" Target="../charts/chart24.xml"/><Relationship Id="rId12" Type="http://schemas.openxmlformats.org/officeDocument/2006/relationships/chart" Target="../charts/chart29.xml"/><Relationship Id="rId2" Type="http://schemas.openxmlformats.org/officeDocument/2006/relationships/slideLayout" Target="../slideLayouts/slideLayout312.xml"/><Relationship Id="rId1" Type="http://schemas.openxmlformats.org/officeDocument/2006/relationships/tags" Target="../tags/tag73.xml"/><Relationship Id="rId6" Type="http://schemas.openxmlformats.org/officeDocument/2006/relationships/chart" Target="../charts/chart23.xml"/><Relationship Id="rId11" Type="http://schemas.openxmlformats.org/officeDocument/2006/relationships/chart" Target="../charts/chart28.xml"/><Relationship Id="rId5" Type="http://schemas.openxmlformats.org/officeDocument/2006/relationships/chart" Target="../charts/chart22.xml"/><Relationship Id="rId10" Type="http://schemas.openxmlformats.org/officeDocument/2006/relationships/chart" Target="../charts/chart27.xml"/><Relationship Id="rId4" Type="http://schemas.openxmlformats.org/officeDocument/2006/relationships/image" Target="../media/image156.emf"/><Relationship Id="rId9" Type="http://schemas.openxmlformats.org/officeDocument/2006/relationships/chart" Target="../charts/chart2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95.xml"/><Relationship Id="rId1" Type="http://schemas.openxmlformats.org/officeDocument/2006/relationships/tags" Target="../tags/tag74.xml"/><Relationship Id="rId6" Type="http://schemas.openxmlformats.org/officeDocument/2006/relationships/image" Target="../media/image158.jpeg"/><Relationship Id="rId5" Type="http://schemas.openxmlformats.org/officeDocument/2006/relationships/image" Target="../media/image156.emf"/><Relationship Id="rId4" Type="http://schemas.openxmlformats.org/officeDocument/2006/relationships/oleObject" Target="../embeddings/oleObject38.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95.xml"/><Relationship Id="rId1" Type="http://schemas.openxmlformats.org/officeDocument/2006/relationships/tags" Target="../tags/tag75.xml"/><Relationship Id="rId5" Type="http://schemas.openxmlformats.org/officeDocument/2006/relationships/image" Target="../media/image156.emf"/><Relationship Id="rId4" Type="http://schemas.openxmlformats.org/officeDocument/2006/relationships/oleObject" Target="../embeddings/oleObject39.bin"/></Relationships>
</file>

<file path=ppt/slides/_rels/slide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6.xml"/><Relationship Id="rId1" Type="http://schemas.openxmlformats.org/officeDocument/2006/relationships/slideLayout" Target="../slideLayouts/slideLayout335.xml"/></Relationships>
</file>

<file path=ppt/slides/_rels/slide43.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301.xml"/><Relationship Id="rId4" Type="http://schemas.openxmlformats.org/officeDocument/2006/relationships/chart" Target="../charts/chart32.xml"/></Relationships>
</file>

<file path=ppt/slides/_rels/slide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01.xml"/></Relationships>
</file>

<file path=ppt/slides/_rels/slide45.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27.xml"/><Relationship Id="rId1" Type="http://schemas.openxmlformats.org/officeDocument/2006/relationships/slideLayout" Target="../slideLayouts/slideLayout295.xml"/><Relationship Id="rId4" Type="http://schemas.openxmlformats.org/officeDocument/2006/relationships/chart" Target="../charts/char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7.xml"/></Relationships>
</file>

<file path=ppt/slides/_rels/slide49.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13.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12.svg"/><Relationship Id="rId2" Type="http://schemas.openxmlformats.org/officeDocument/2006/relationships/notesSlide" Target="../notesSlides/notesSlide31.xml"/><Relationship Id="rId1" Type="http://schemas.openxmlformats.org/officeDocument/2006/relationships/slideLayout" Target="../slideLayouts/slideLayout137.xml"/><Relationship Id="rId6" Type="http://schemas.openxmlformats.org/officeDocument/2006/relationships/image" Target="../media/image118.svg"/><Relationship Id="rId11" Type="http://schemas.openxmlformats.org/officeDocument/2006/relationships/image" Target="../media/image111.png"/><Relationship Id="rId5" Type="http://schemas.openxmlformats.org/officeDocument/2006/relationships/image" Target="../media/image117.png"/><Relationship Id="rId10" Type="http://schemas.openxmlformats.org/officeDocument/2006/relationships/image" Target="../media/image110.svg"/><Relationship Id="rId4" Type="http://schemas.openxmlformats.org/officeDocument/2006/relationships/image" Target="../media/image116.svg"/><Relationship Id="rId9" Type="http://schemas.openxmlformats.org/officeDocument/2006/relationships/image" Target="../media/image109.png"/><Relationship Id="rId14" Type="http://schemas.openxmlformats.org/officeDocument/2006/relationships/image" Target="../media/image11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50.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notesSlide" Target="../notesSlides/notesSlide32.xml"/><Relationship Id="rId16" Type="http://schemas.openxmlformats.org/officeDocument/2006/relationships/image" Target="../media/image122.svg"/><Relationship Id="rId1" Type="http://schemas.openxmlformats.org/officeDocument/2006/relationships/slideLayout" Target="../slideLayouts/slideLayout137.xml"/><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 Id="rId14" Type="http://schemas.openxmlformats.org/officeDocument/2006/relationships/image" Target="../media/image120.svg"/></Relationships>
</file>

<file path=ppt/slides/_rels/slide51.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notesSlide" Target="../notesSlides/notesSlide33.xml"/><Relationship Id="rId1" Type="http://schemas.openxmlformats.org/officeDocument/2006/relationships/slideLayout" Target="../slideLayouts/slideLayout137.xml"/><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 Id="rId14" Type="http://schemas.openxmlformats.org/officeDocument/2006/relationships/image" Target="../media/image120.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3.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142.xml"/><Relationship Id="rId6" Type="http://schemas.openxmlformats.org/officeDocument/2006/relationships/image" Target="../media/image165.png"/><Relationship Id="rId11" Type="http://schemas.openxmlformats.org/officeDocument/2006/relationships/image" Target="../media/image170.emf"/><Relationship Id="rId5" Type="http://schemas.openxmlformats.org/officeDocument/2006/relationships/image" Target="../media/image164.png"/><Relationship Id="rId10" Type="http://schemas.openxmlformats.org/officeDocument/2006/relationships/image" Target="../media/image169.jpeg"/><Relationship Id="rId4" Type="http://schemas.openxmlformats.org/officeDocument/2006/relationships/image" Target="../media/image163.png"/><Relationship Id="rId9" Type="http://schemas.openxmlformats.org/officeDocument/2006/relationships/image" Target="../media/image1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1.xml"/></Relationships>
</file>

<file path=ppt/slides/_rels/slide5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5.xml"/><Relationship Id="rId1" Type="http://schemas.openxmlformats.org/officeDocument/2006/relationships/slideLayout" Target="../slideLayouts/slideLayout140.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5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6.xml"/><Relationship Id="rId1" Type="http://schemas.openxmlformats.org/officeDocument/2006/relationships/slideLayout" Target="../slideLayouts/slideLayout140.xml"/><Relationship Id="rId4" Type="http://schemas.openxmlformats.org/officeDocument/2006/relationships/image" Target="../media/image175.emf"/></Relationships>
</file>

<file path=ppt/slides/_rels/slide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7.xml"/><Relationship Id="rId1" Type="http://schemas.openxmlformats.org/officeDocument/2006/relationships/slideLayout" Target="../slideLayouts/slideLayout140.xml"/><Relationship Id="rId5" Type="http://schemas.openxmlformats.org/officeDocument/2006/relationships/image" Target="../media/image177.emf"/><Relationship Id="rId4" Type="http://schemas.openxmlformats.org/officeDocument/2006/relationships/image" Target="../media/image176.emf"/></Relationships>
</file>

<file path=ppt/slides/_rels/slide5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8.xml"/><Relationship Id="rId1" Type="http://schemas.openxmlformats.org/officeDocument/2006/relationships/slideLayout" Target="../slideLayouts/slideLayout140.xml"/><Relationship Id="rId5" Type="http://schemas.openxmlformats.org/officeDocument/2006/relationships/image" Target="../media/image177.emf"/><Relationship Id="rId4" Type="http://schemas.openxmlformats.org/officeDocument/2006/relationships/image" Target="../media/image17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6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9.xml"/><Relationship Id="rId1" Type="http://schemas.openxmlformats.org/officeDocument/2006/relationships/slideLayout" Target="../slideLayouts/slideLayout91.xml"/><Relationship Id="rId5" Type="http://schemas.openxmlformats.org/officeDocument/2006/relationships/image" Target="../media/image129.png"/><Relationship Id="rId4" Type="http://schemas.openxmlformats.org/officeDocument/2006/relationships/image" Target="../media/image128.png"/></Relationships>
</file>

<file path=ppt/slides/_rels/slide61.xml.rels><?xml version="1.0" encoding="UTF-8" standalone="yes"?>
<Relationships xmlns="http://schemas.openxmlformats.org/package/2006/relationships"><Relationship Id="rId8" Type="http://schemas.openxmlformats.org/officeDocument/2006/relationships/image" Target="../media/image183.jpeg"/><Relationship Id="rId3" Type="http://schemas.openxmlformats.org/officeDocument/2006/relationships/image" Target="../media/image179.png"/><Relationship Id="rId7" Type="http://schemas.openxmlformats.org/officeDocument/2006/relationships/image" Target="../media/image182.png"/><Relationship Id="rId2" Type="http://schemas.openxmlformats.org/officeDocument/2006/relationships/notesSlide" Target="../notesSlides/notesSlide40.xml"/><Relationship Id="rId1" Type="http://schemas.openxmlformats.org/officeDocument/2006/relationships/slideLayout" Target="../slideLayouts/slideLayout91.xml"/><Relationship Id="rId6" Type="http://schemas.openxmlformats.org/officeDocument/2006/relationships/image" Target="../media/image181.png"/><Relationship Id="rId5" Type="http://schemas.openxmlformats.org/officeDocument/2006/relationships/image" Target="../media/image129.png"/><Relationship Id="rId10" Type="http://schemas.openxmlformats.org/officeDocument/2006/relationships/image" Target="../media/image185.png"/><Relationship Id="rId4" Type="http://schemas.openxmlformats.org/officeDocument/2006/relationships/image" Target="../media/image180.png"/><Relationship Id="rId9" Type="http://schemas.openxmlformats.org/officeDocument/2006/relationships/image" Target="../media/image1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3.xml"/></Relationships>
</file>

<file path=ppt/slides/_rels/slide7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44.xml"/><Relationship Id="rId5" Type="http://schemas.openxmlformats.org/officeDocument/2006/relationships/image" Target="../media/image189.gif"/><Relationship Id="rId4" Type="http://schemas.openxmlformats.org/officeDocument/2006/relationships/image" Target="../media/image188.png"/></Relationships>
</file>

<file path=ppt/slides/_rels/slide72.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jpeg"/><Relationship Id="rId2" Type="http://schemas.openxmlformats.org/officeDocument/2006/relationships/image" Target="../media/image190.png"/><Relationship Id="rId1" Type="http://schemas.openxmlformats.org/officeDocument/2006/relationships/slideLayout" Target="../slideLayouts/slideLayout14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 Id="rId9" Type="http://schemas.openxmlformats.org/officeDocument/2006/relationships/chart" Target="../charts/chart3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3.xml"/></Relationships>
</file>

<file path=ppt/slides/_rels/slide74.xml.rels><?xml version="1.0" encoding="UTF-8" standalone="yes"?>
<Relationships xmlns="http://schemas.openxmlformats.org/package/2006/relationships"><Relationship Id="rId8" Type="http://schemas.openxmlformats.org/officeDocument/2006/relationships/image" Target="../media/image201.svg"/><Relationship Id="rId3" Type="http://schemas.openxmlformats.org/officeDocument/2006/relationships/oleObject" Target="../embeddings/oleObject43.bin"/><Relationship Id="rId7" Type="http://schemas.openxmlformats.org/officeDocument/2006/relationships/image" Target="../media/image200.png"/><Relationship Id="rId2" Type="http://schemas.openxmlformats.org/officeDocument/2006/relationships/slideLayout" Target="../slideLayouts/slideLayout143.xml"/><Relationship Id="rId1" Type="http://schemas.openxmlformats.org/officeDocument/2006/relationships/tags" Target="../tags/tag76.xml"/><Relationship Id="rId6" Type="http://schemas.openxmlformats.org/officeDocument/2006/relationships/image" Target="../media/image199.svg"/><Relationship Id="rId5" Type="http://schemas.openxmlformats.org/officeDocument/2006/relationships/image" Target="../media/image198.png"/><Relationship Id="rId4" Type="http://schemas.openxmlformats.org/officeDocument/2006/relationships/image" Target="../media/image197.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3.xml"/></Relationships>
</file>

<file path=ppt/slides/_rels/slide76.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png"/><Relationship Id="rId18" Type="http://schemas.openxmlformats.org/officeDocument/2006/relationships/image" Target="../media/image217.png"/><Relationship Id="rId3" Type="http://schemas.openxmlformats.org/officeDocument/2006/relationships/image" Target="../media/image202.png"/><Relationship Id="rId7" Type="http://schemas.openxmlformats.org/officeDocument/2006/relationships/image" Target="../media/image206.png"/><Relationship Id="rId12" Type="http://schemas.openxmlformats.org/officeDocument/2006/relationships/image" Target="../media/image211.png"/><Relationship Id="rId17" Type="http://schemas.openxmlformats.org/officeDocument/2006/relationships/image" Target="../media/image216.svg"/><Relationship Id="rId2" Type="http://schemas.openxmlformats.org/officeDocument/2006/relationships/notesSlide" Target="../notesSlides/notesSlide48.xml"/><Relationship Id="rId16" Type="http://schemas.openxmlformats.org/officeDocument/2006/relationships/image" Target="../media/image215.png"/><Relationship Id="rId1" Type="http://schemas.openxmlformats.org/officeDocument/2006/relationships/slideLayout" Target="../slideLayouts/slideLayout87.xml"/><Relationship Id="rId6" Type="http://schemas.openxmlformats.org/officeDocument/2006/relationships/image" Target="../media/image205.png"/><Relationship Id="rId11" Type="http://schemas.openxmlformats.org/officeDocument/2006/relationships/image" Target="../media/image210.png"/><Relationship Id="rId5" Type="http://schemas.openxmlformats.org/officeDocument/2006/relationships/image" Target="../media/image204.png"/><Relationship Id="rId15" Type="http://schemas.openxmlformats.org/officeDocument/2006/relationships/image" Target="../media/image214.jpeg"/><Relationship Id="rId10" Type="http://schemas.openxmlformats.org/officeDocument/2006/relationships/image" Target="../media/image209.png"/><Relationship Id="rId4" Type="http://schemas.openxmlformats.org/officeDocument/2006/relationships/image" Target="../media/image203.svg"/><Relationship Id="rId9" Type="http://schemas.openxmlformats.org/officeDocument/2006/relationships/image" Target="../media/image208.png"/><Relationship Id="rId14" Type="http://schemas.openxmlformats.org/officeDocument/2006/relationships/image" Target="../media/image21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7B4764CC-E53D-B1F7-D9A9-140F3A2BD548}"/>
              </a:ext>
            </a:extLst>
          </p:cNvPr>
          <p:cNvSpPr>
            <a:spLocks noGrp="1"/>
          </p:cNvSpPr>
          <p:nvPr>
            <p:ph type="ftr" sz="quarter" idx="3"/>
          </p:nvPr>
        </p:nvSpPr>
        <p:spPr/>
        <p:txBody>
          <a:bodyPr/>
          <a:lstStyle/>
          <a:p>
            <a:pPr defTabSz="410715" hangingPunct="0">
              <a:defRPr/>
            </a:pPr>
            <a:r>
              <a:rPr kumimoji="0" lang="en-US" kern="0">
                <a:solidFill>
                  <a:srgbClr val="E6E6DC"/>
                </a:solidFill>
                <a:latin typeface="Graphik"/>
                <a:sym typeface="ヒラギノ角ゴ ProN W3"/>
              </a:rPr>
              <a:t>Copyright © 2025 Accenture. All rights reserved.</a:t>
            </a:r>
          </a:p>
        </p:txBody>
      </p:sp>
      <p:sp>
        <p:nvSpPr>
          <p:cNvPr id="2" name="スライド番号プレースホルダー 1">
            <a:extLst>
              <a:ext uri="{FF2B5EF4-FFF2-40B4-BE49-F238E27FC236}">
                <a16:creationId xmlns:a16="http://schemas.microsoft.com/office/drawing/2014/main" id="{8A813F6F-6A6D-74D5-BA5D-7B7F5A518D20}"/>
              </a:ext>
            </a:extLst>
          </p:cNvPr>
          <p:cNvSpPr>
            <a:spLocks noGrp="1"/>
          </p:cNvSpPr>
          <p:nvPr>
            <p:ph type="sldNum" sz="quarter" idx="4"/>
          </p:nvPr>
        </p:nvSpPr>
        <p:spPr/>
        <p:txBody>
          <a:bodyPr/>
          <a:lstStyle/>
          <a:p>
            <a:pPr defTabSz="410715" hangingPunct="0">
              <a:defRPr/>
            </a:pPr>
            <a:r>
              <a:rPr kumimoji="0" lang="pl-PL" kern="0">
                <a:solidFill>
                  <a:srgbClr val="E6E6DC"/>
                </a:solidFill>
                <a:latin typeface="Graphik"/>
                <a:sym typeface="ヒラギノ角ゴ ProN W3"/>
              </a:rPr>
              <a:t>1</a:t>
            </a:r>
          </a:p>
        </p:txBody>
      </p:sp>
      <p:sp>
        <p:nvSpPr>
          <p:cNvPr id="5" name="テキスト プレースホルダー 4">
            <a:extLst>
              <a:ext uri="{FF2B5EF4-FFF2-40B4-BE49-F238E27FC236}">
                <a16:creationId xmlns:a16="http://schemas.microsoft.com/office/drawing/2014/main" id="{DDA3D165-B68C-EBB5-C13C-F2BB3ABE38A9}"/>
              </a:ext>
            </a:extLst>
          </p:cNvPr>
          <p:cNvSpPr>
            <a:spLocks noGrp="1"/>
          </p:cNvSpPr>
          <p:nvPr>
            <p:ph type="body" sz="quarter" idx="12"/>
          </p:nvPr>
        </p:nvSpPr>
        <p:spPr/>
        <p:txBody>
          <a:bodyPr/>
          <a:lstStyle/>
          <a:p>
            <a:r>
              <a:rPr lang="en-US" altLang="ja-JP" spc="0">
                <a:latin typeface="+mn-lt"/>
              </a:rPr>
              <a:t>2025.3.24.Mon.</a:t>
            </a:r>
          </a:p>
        </p:txBody>
      </p:sp>
      <p:sp>
        <p:nvSpPr>
          <p:cNvPr id="4" name="テキスト プレースホルダー 3">
            <a:extLst>
              <a:ext uri="{FF2B5EF4-FFF2-40B4-BE49-F238E27FC236}">
                <a16:creationId xmlns:a16="http://schemas.microsoft.com/office/drawing/2014/main" id="{0EF02E7E-887D-08F9-03A3-291C2FA597C5}"/>
              </a:ext>
            </a:extLst>
          </p:cNvPr>
          <p:cNvSpPr>
            <a:spLocks noGrp="1"/>
          </p:cNvSpPr>
          <p:nvPr>
            <p:ph type="body" sz="quarter" idx="11"/>
          </p:nvPr>
        </p:nvSpPr>
        <p:spPr>
          <a:xfrm>
            <a:off x="408149" y="2369765"/>
            <a:ext cx="6843988" cy="2316450"/>
          </a:xfrm>
        </p:spPr>
        <p:txBody>
          <a:bodyPr/>
          <a:lstStyle/>
          <a:p>
            <a:pPr>
              <a:lnSpc>
                <a:spcPct val="150000"/>
              </a:lnSpc>
            </a:pPr>
            <a:r>
              <a:rPr lang="en-US" altLang="ja-JP" sz="4000" b="1">
                <a:latin typeface="+mj-ea"/>
                <a:ea typeface="+mj-ea"/>
              </a:rPr>
              <a:t>EC</a:t>
            </a:r>
            <a:r>
              <a:rPr lang="ja-JP" altLang="en-US" sz="4000" b="1">
                <a:latin typeface="+mj-ea"/>
                <a:ea typeface="+mj-ea"/>
              </a:rPr>
              <a:t>・店舗の在り方と</a:t>
            </a:r>
            <a:br>
              <a:rPr lang="en-US" altLang="ja-JP" sz="4000" b="1">
                <a:latin typeface="+mj-ea"/>
                <a:ea typeface="+mj-ea"/>
              </a:rPr>
            </a:br>
            <a:r>
              <a:rPr lang="ja-JP" altLang="en-US" sz="4000" b="1">
                <a:latin typeface="+mj-ea"/>
                <a:ea typeface="+mj-ea"/>
              </a:rPr>
              <a:t>顧客理解に向けたアプローチ</a:t>
            </a:r>
            <a:endParaRPr lang="en-US" altLang="ja-JP" sz="4000" b="1">
              <a:latin typeface="+mj-ea"/>
              <a:ea typeface="+mj-ea"/>
            </a:endParaRPr>
          </a:p>
        </p:txBody>
      </p:sp>
    </p:spTree>
    <p:extLst>
      <p:ext uri="{BB962C8B-B14F-4D97-AF65-F5344CB8AC3E}">
        <p14:creationId xmlns:p14="http://schemas.microsoft.com/office/powerpoint/2010/main" val="3637810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FBD5A-D38F-B16D-85FA-6196DFE6ACC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751AE0CC-231C-47B6-E045-AD319949DC84}"/>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アンケート調査　設問概要（</a:t>
            </a:r>
            <a:r>
              <a:rPr lang="en-US" altLang="ja-JP">
                <a:latin typeface="Meiryo UI" panose="020B0604030504040204" pitchFamily="34" charset="-128"/>
                <a:ea typeface="Meiryo UI" panose="020B0604030504040204" pitchFamily="34" charset="-128"/>
              </a:rPr>
              <a:t>2/2</a:t>
            </a:r>
            <a:r>
              <a:rPr lang="ja-JP" altLang="en-US">
                <a:latin typeface="Meiryo UI" panose="020B0604030504040204" pitchFamily="34" charset="-128"/>
                <a:ea typeface="Meiryo UI" panose="020B0604030504040204" pitchFamily="34" charset="-128"/>
              </a:rPr>
              <a:t>）</a:t>
            </a:r>
          </a:p>
        </p:txBody>
      </p:sp>
      <p:graphicFrame>
        <p:nvGraphicFramePr>
          <p:cNvPr id="7" name="表 6">
            <a:extLst>
              <a:ext uri="{FF2B5EF4-FFF2-40B4-BE49-F238E27FC236}">
                <a16:creationId xmlns:a16="http://schemas.microsoft.com/office/drawing/2014/main" id="{7475714D-2601-8C85-A7A4-F7741121EC4E}"/>
              </a:ext>
            </a:extLst>
          </p:cNvPr>
          <p:cNvGraphicFramePr>
            <a:graphicFrameLocks noGrp="1"/>
          </p:cNvGraphicFramePr>
          <p:nvPr/>
        </p:nvGraphicFramePr>
        <p:xfrm>
          <a:off x="480000" y="982981"/>
          <a:ext cx="11231999" cy="5597002"/>
        </p:xfrm>
        <a:graphic>
          <a:graphicData uri="http://schemas.openxmlformats.org/drawingml/2006/table">
            <a:tbl>
              <a:tblPr firstRow="1" bandRow="1">
                <a:tableStyleId>{073A0DAA-6AF3-43AB-8588-CEC1D06C72B9}</a:tableStyleId>
              </a:tblPr>
              <a:tblGrid>
                <a:gridCol w="1190756">
                  <a:extLst>
                    <a:ext uri="{9D8B030D-6E8A-4147-A177-3AD203B41FA5}">
                      <a16:colId xmlns:a16="http://schemas.microsoft.com/office/drawing/2014/main" val="247487382"/>
                    </a:ext>
                  </a:extLst>
                </a:gridCol>
                <a:gridCol w="462844">
                  <a:extLst>
                    <a:ext uri="{9D8B030D-6E8A-4147-A177-3AD203B41FA5}">
                      <a16:colId xmlns:a16="http://schemas.microsoft.com/office/drawing/2014/main" val="3063458123"/>
                    </a:ext>
                  </a:extLst>
                </a:gridCol>
                <a:gridCol w="2280356">
                  <a:extLst>
                    <a:ext uri="{9D8B030D-6E8A-4147-A177-3AD203B41FA5}">
                      <a16:colId xmlns:a16="http://schemas.microsoft.com/office/drawing/2014/main" val="2079861078"/>
                    </a:ext>
                  </a:extLst>
                </a:gridCol>
                <a:gridCol w="7298043">
                  <a:extLst>
                    <a:ext uri="{9D8B030D-6E8A-4147-A177-3AD203B41FA5}">
                      <a16:colId xmlns:a16="http://schemas.microsoft.com/office/drawing/2014/main" val="1533857634"/>
                    </a:ext>
                  </a:extLst>
                </a:gridCol>
              </a:tblGrid>
              <a:tr h="315454">
                <a:tc>
                  <a:txBody>
                    <a:bodyPr/>
                    <a:lstStyle/>
                    <a:p>
                      <a:r>
                        <a:rPr kumimoji="1" lang="ja-JP" altLang="en-US" sz="1200" b="1">
                          <a:solidFill>
                            <a:schemeClr val="bg1"/>
                          </a:solidFill>
                          <a:latin typeface="Meiryo UI" panose="020B0604030504040204" pitchFamily="34" charset="-128"/>
                          <a:ea typeface="Meiryo UI" panose="020B0604030504040204" pitchFamily="34" charset="-128"/>
                        </a:rPr>
                        <a:t>カテゴリ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kumimoji="1" lang="ja-JP" altLang="en-US" sz="1200" b="1">
                          <a:solidFill>
                            <a:schemeClr val="bg1"/>
                          </a:solidFill>
                          <a:latin typeface="Meiryo UI" panose="020B0604030504040204" pitchFamily="34" charset="-128"/>
                          <a:ea typeface="Meiryo UI" panose="020B0604030504040204" pitchFamily="34" charset="-12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kumimoji="1" lang="ja-JP" altLang="en-US" sz="1200" b="1">
                          <a:solidFill>
                            <a:schemeClr val="bg1"/>
                          </a:solidFill>
                          <a:latin typeface="Meiryo UI" panose="020B0604030504040204" pitchFamily="34" charset="-128"/>
                          <a:ea typeface="Meiryo UI" panose="020B0604030504040204" pitchFamily="34" charset="-128"/>
                        </a:rPr>
                        <a:t>聴取事項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kumimoji="1" lang="ja-JP" altLang="en-US" sz="1200" b="1">
                          <a:solidFill>
                            <a:schemeClr val="bg1"/>
                          </a:solidFill>
                          <a:latin typeface="Meiryo UI" panose="020B0604030504040204" pitchFamily="34" charset="-128"/>
                          <a:ea typeface="Meiryo UI" panose="020B0604030504040204" pitchFamily="34" charset="-128"/>
                        </a:rPr>
                        <a:t>設問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692546055"/>
                  </a:ext>
                </a:extLst>
              </a:tr>
              <a:tr h="434782">
                <a:tc rowSpan="12">
                  <a:txBody>
                    <a:bodyPr/>
                    <a:lstStyle/>
                    <a:p>
                      <a:r>
                        <a:rPr kumimoji="1" lang="ja-JP" altLang="en-US" sz="1200">
                          <a:latin typeface="Meiryo UI" panose="020B0604030504040204" pitchFamily="34" charset="-128"/>
                          <a:ea typeface="Meiryo UI" panose="020B0604030504040204" pitchFamily="34" charset="-128"/>
                        </a:rPr>
                        <a:t>ポケモンセンター利用目的・体験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12</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利用目的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ポケモンセンター（実店舗）とポケモンセンターオンライン（</a:t>
                      </a:r>
                      <a:r>
                        <a:rPr kumimoji="1" lang="en" altLang="ja-JP" sz="1200">
                          <a:latin typeface="Meiryo UI" panose="020B0604030504040204" pitchFamily="34" charset="-128"/>
                          <a:ea typeface="Meiryo UI" panose="020B0604030504040204" pitchFamily="34" charset="-128"/>
                        </a:rPr>
                        <a:t>EC</a:t>
                      </a:r>
                      <a:r>
                        <a:rPr kumimoji="1" lang="ja-JP" altLang="en"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をどのような目的で利用しますか。当てはまるものをすべて選んでください。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818196"/>
                  </a:ext>
                </a:extLst>
              </a:tr>
              <a:tr h="434782">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13</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購入品目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ポケモンセンター（実店舗）／ポケモンセンターオンライン（</a:t>
                      </a:r>
                      <a:r>
                        <a:rPr kumimoji="1" lang="en" altLang="ja-JP" sz="1200">
                          <a:latin typeface="Meiryo UI" panose="020B0604030504040204" pitchFamily="34" charset="-128"/>
                          <a:ea typeface="Meiryo UI" panose="020B0604030504040204" pitchFamily="34" charset="-128"/>
                        </a:rPr>
                        <a:t>EC</a:t>
                      </a:r>
                      <a:r>
                        <a:rPr kumimoji="1" lang="ja-JP" altLang="en"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で、それぞれどのような商品を購入したことがありますか。当てはまるものをすべて選んでください。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892716"/>
                  </a:ext>
                </a:extLst>
              </a:tr>
              <a:tr h="434782">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14</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利用中の行動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ポケモンセンター（実店舗）とポケモンセンターオンライン（</a:t>
                      </a:r>
                      <a:r>
                        <a:rPr kumimoji="1" lang="en" altLang="ja-JP" sz="1200">
                          <a:latin typeface="Meiryo UI" panose="020B0604030504040204" pitchFamily="34" charset="-128"/>
                          <a:ea typeface="Meiryo UI" panose="020B0604030504040204" pitchFamily="34" charset="-128"/>
                        </a:rPr>
                        <a:t>EC</a:t>
                      </a:r>
                      <a:r>
                        <a:rPr kumimoji="1" lang="ja-JP" altLang="en"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利用前や利用中または利用後、下記の行動を取ったことがありますか。当てはまるものをすべて選んでください。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329527"/>
                  </a:ext>
                </a:extLst>
              </a:tr>
              <a:tr h="434782">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15</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利用中の感情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ポケモンセンター（実店舗）とポケモンセンターオンラインを（</a:t>
                      </a:r>
                      <a:r>
                        <a:rPr kumimoji="1" lang="en" altLang="ja-JP" sz="1200">
                          <a:latin typeface="Meiryo UI" panose="020B0604030504040204" pitchFamily="34" charset="-128"/>
                          <a:ea typeface="Meiryo UI" panose="020B0604030504040204" pitchFamily="34" charset="-128"/>
                        </a:rPr>
                        <a:t>EC</a:t>
                      </a:r>
                      <a:r>
                        <a:rPr kumimoji="1" lang="ja-JP" altLang="en"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利用している時に感じたことのある気持ちはありますか。当てはまるものをすべて選んでください。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7927505"/>
                  </a:ext>
                </a:extLst>
              </a:tr>
              <a:tr h="434782">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16</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実店舗に行けなかった理由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ポケモンセンター（実店舗）に行きたくても行けなかった経験はありますか。ある場合、その理由として、当てはまるものをすべて選んでください。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5731749"/>
                  </a:ext>
                </a:extLst>
              </a:tr>
              <a:tr h="388916">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17</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利用中の関連サービス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定期的に利用しているポケモン関連サービスはありますか。当てはまるものをすべて選んでください。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4820273"/>
                  </a:ext>
                </a:extLst>
              </a:tr>
              <a:tr h="434782">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18</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ポケモンが好きだと感じたエピソード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これまでに、ポケモンセンター（実店舗）とポケモンセンターオンライン（</a:t>
                      </a:r>
                      <a:r>
                        <a:rPr kumimoji="1" lang="en" altLang="ja-JP" sz="1200">
                          <a:latin typeface="Meiryo UI" panose="020B0604030504040204" pitchFamily="34" charset="-128"/>
                          <a:ea typeface="Meiryo UI" panose="020B0604030504040204" pitchFamily="34" charset="-128"/>
                        </a:rPr>
                        <a:t>EC</a:t>
                      </a:r>
                      <a:r>
                        <a:rPr kumimoji="1" lang="ja-JP" altLang="en"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を利用時に、「ポケモンが好きだな」と感じたエピソードがあれば教えてください。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1621408"/>
                  </a:ext>
                </a:extLst>
              </a:tr>
              <a:tr h="434782">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19</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課題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ポケモンセンター（実店舗）とポケモンセンターオンライン（</a:t>
                      </a:r>
                      <a:r>
                        <a:rPr kumimoji="1" lang="en" altLang="ja-JP" sz="1200">
                          <a:latin typeface="Meiryo UI" panose="020B0604030504040204" pitchFamily="34" charset="-128"/>
                          <a:ea typeface="Meiryo UI" panose="020B0604030504040204" pitchFamily="34" charset="-128"/>
                        </a:rPr>
                        <a:t>EC</a:t>
                      </a:r>
                      <a:r>
                        <a:rPr kumimoji="1" lang="ja-JP" altLang="en"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で感じたことがある課題について、当てはまるものをすべて選んでください。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861821"/>
                  </a:ext>
                </a:extLst>
              </a:tr>
              <a:tr h="388916">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嫌な思いをした経験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ポケモンセンター（実店舗）とポケモンセンターオンライン（</a:t>
                      </a:r>
                      <a:r>
                        <a:rPr kumimoji="1" lang="en" altLang="ja-JP" sz="1200">
                          <a:latin typeface="Meiryo UI" panose="020B0604030504040204" pitchFamily="34" charset="-128"/>
                          <a:ea typeface="Meiryo UI" panose="020B0604030504040204" pitchFamily="34" charset="-128"/>
                        </a:rPr>
                        <a:t>EC</a:t>
                      </a:r>
                      <a:r>
                        <a:rPr kumimoji="1" lang="ja-JP" altLang="en"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で嫌な思いをした体験について教えてください。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8448284"/>
                  </a:ext>
                </a:extLst>
              </a:tr>
              <a:tr h="434782">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21</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改善して欲しい点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ポケモンセンター（実店舗）とポケモンセンターオンライン（</a:t>
                      </a:r>
                      <a:r>
                        <a:rPr kumimoji="1" lang="en" altLang="ja-JP" sz="1200">
                          <a:latin typeface="Meiryo UI" panose="020B0604030504040204" pitchFamily="34" charset="-128"/>
                          <a:ea typeface="Meiryo UI" panose="020B0604030504040204" pitchFamily="34" charset="-128"/>
                        </a:rPr>
                        <a:t>EC</a:t>
                      </a:r>
                      <a:r>
                        <a:rPr kumimoji="1" lang="ja-JP" altLang="en"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の利用において、下記のうち、特に改善してほしい点を教えてください。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0149020"/>
                  </a:ext>
                </a:extLst>
              </a:tr>
              <a:tr h="434782">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22</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できると便利ななこと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ポケモンセンター（実店舗）とポケモンセンターオンライン（</a:t>
                      </a:r>
                      <a:r>
                        <a:rPr kumimoji="1" lang="en" altLang="ja-JP" sz="1200">
                          <a:latin typeface="Meiryo UI" panose="020B0604030504040204" pitchFamily="34" charset="-128"/>
                          <a:ea typeface="Meiryo UI" panose="020B0604030504040204" pitchFamily="34" charset="-128"/>
                        </a:rPr>
                        <a:t>EC</a:t>
                      </a:r>
                      <a:r>
                        <a:rPr kumimoji="1" lang="ja-JP" altLang="en"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の連携に関して、どのようなことができるとより便利になると思いますか。当てはまるものをすべて選んでください。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0984008"/>
                  </a:ext>
                </a:extLst>
              </a:tr>
              <a:tr h="388916">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23</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ポケモン以外で記憶に残る体験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ポケモン以外のオンライン上﻿のサービスで、よかった体験や記憶に残る体験があれば、エピソードを教えてください。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5971524"/>
                  </a:ext>
                </a:extLst>
              </a:tr>
            </a:tbl>
          </a:graphicData>
        </a:graphic>
      </p:graphicFrame>
    </p:spTree>
    <p:extLst>
      <p:ext uri="{BB962C8B-B14F-4D97-AF65-F5344CB8AC3E}">
        <p14:creationId xmlns:p14="http://schemas.microsoft.com/office/powerpoint/2010/main" val="2119354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a:extLst>
            <a:ext uri="{FF2B5EF4-FFF2-40B4-BE49-F238E27FC236}">
              <a16:creationId xmlns:a16="http://schemas.microsoft.com/office/drawing/2014/main" id="{997FE038-76D1-A57E-0E37-C44ECE8D89E4}"/>
            </a:ext>
          </a:extLst>
        </p:cNvPr>
        <p:cNvGrpSpPr/>
        <p:nvPr/>
      </p:nvGrpSpPr>
      <p:grpSpPr>
        <a:xfrm>
          <a:off x="0" y="0"/>
          <a:ext cx="0" cy="0"/>
          <a:chOff x="0" y="0"/>
          <a:chExt cx="0" cy="0"/>
        </a:xfrm>
      </p:grpSpPr>
      <p:sp>
        <p:nvSpPr>
          <p:cNvPr id="52" name="テキスト ボックス 51">
            <a:extLst>
              <a:ext uri="{FF2B5EF4-FFF2-40B4-BE49-F238E27FC236}">
                <a16:creationId xmlns:a16="http://schemas.microsoft.com/office/drawing/2014/main" id="{AB0FB5A2-4D75-C47B-AC53-9007CB9B7E4A}"/>
              </a:ext>
            </a:extLst>
          </p:cNvPr>
          <p:cNvSpPr txBox="1"/>
          <p:nvPr/>
        </p:nvSpPr>
        <p:spPr>
          <a:xfrm>
            <a:off x="1457580" y="3136613"/>
            <a:ext cx="73930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02</a:t>
            </a:r>
            <a:endParaRPr kumimoji="1" lang="ja-JP" altLang="en-US"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53" name="テキスト ボックス 52">
            <a:extLst>
              <a:ext uri="{FF2B5EF4-FFF2-40B4-BE49-F238E27FC236}">
                <a16:creationId xmlns:a16="http://schemas.microsoft.com/office/drawing/2014/main" id="{DA82EFA3-09FC-490A-B25C-3F4498D18170}"/>
              </a:ext>
            </a:extLst>
          </p:cNvPr>
          <p:cNvSpPr txBox="1"/>
          <p:nvPr/>
        </p:nvSpPr>
        <p:spPr>
          <a:xfrm>
            <a:off x="2421920" y="3244334"/>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回答者属性</a:t>
            </a:r>
          </a:p>
        </p:txBody>
      </p:sp>
    </p:spTree>
    <p:extLst>
      <p:ext uri="{BB962C8B-B14F-4D97-AF65-F5344CB8AC3E}">
        <p14:creationId xmlns:p14="http://schemas.microsoft.com/office/powerpoint/2010/main" val="38047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F5598-9141-236D-F769-6994E24C6F9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5DC83D47-3A50-9F53-DBDA-503E935015B6}"/>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アンケート回答者属性</a:t>
            </a:r>
          </a:p>
        </p:txBody>
      </p:sp>
      <p:sp>
        <p:nvSpPr>
          <p:cNvPr id="4" name="テキスト プレースホルダー 3">
            <a:extLst>
              <a:ext uri="{FF2B5EF4-FFF2-40B4-BE49-F238E27FC236}">
                <a16:creationId xmlns:a16="http://schemas.microsoft.com/office/drawing/2014/main" id="{8DCDE633-AE4B-3B5B-30B2-7ED037986911}"/>
              </a:ext>
            </a:extLst>
          </p:cNvPr>
          <p:cNvSpPr>
            <a:spLocks noGrp="1"/>
          </p:cNvSpPr>
          <p:nvPr>
            <p:ph type="body" sz="quarter" idx="10"/>
          </p:nvPr>
        </p:nvSpPr>
        <p:spPr/>
        <p:txBody>
          <a:bodyPr/>
          <a:lstStyle/>
          <a:p>
            <a:pPr algn="l"/>
            <a:r>
              <a:rPr lang="ja-JP" altLang="en-US" sz="1600" b="0">
                <a:latin typeface="Meiryo UI" panose="020B0604030504040204" pitchFamily="34" charset="-128"/>
                <a:ea typeface="Meiryo UI" panose="020B0604030504040204" pitchFamily="34" charset="-128"/>
              </a:rPr>
              <a:t>ポケモンセンターの実店舗とオンラインストアの利用実態を明確にし、それぞれのニーズや課題を把握するために、</a:t>
            </a:r>
            <a:r>
              <a:rPr lang="ja-JP" altLang="en-US" sz="1600">
                <a:latin typeface="Meiryo UI" panose="020B0604030504040204" pitchFamily="34" charset="-128"/>
                <a:ea typeface="Meiryo UI" panose="020B0604030504040204" pitchFamily="34" charset="-128"/>
              </a:rPr>
              <a:t>ポケモンセンターで商品を購入したことのある全国の男女</a:t>
            </a:r>
            <a:r>
              <a:rPr lang="en-US" altLang="ja-JP" sz="1600">
                <a:latin typeface="Meiryo UI" panose="020B0604030504040204" pitchFamily="34" charset="-128"/>
                <a:ea typeface="Meiryo UI" panose="020B0604030504040204" pitchFamily="34" charset="-128"/>
              </a:rPr>
              <a:t>10</a:t>
            </a:r>
            <a:r>
              <a:rPr lang="ja-JP" altLang="en-US" sz="1600">
                <a:latin typeface="Meiryo UI" panose="020B0604030504040204" pitchFamily="34" charset="-128"/>
                <a:ea typeface="Meiryo UI" panose="020B0604030504040204" pitchFamily="34" charset="-128"/>
              </a:rPr>
              <a:t>代</a:t>
            </a:r>
            <a:r>
              <a:rPr lang="en-US" altLang="ja-JP" sz="1600">
                <a:latin typeface="Meiryo UI" panose="020B0604030504040204" pitchFamily="34" charset="-128"/>
                <a:ea typeface="Meiryo UI" panose="020B0604030504040204" pitchFamily="34" charset="-128"/>
              </a:rPr>
              <a:t>〜40</a:t>
            </a:r>
            <a:r>
              <a:rPr lang="ja-JP" altLang="en-US" sz="1600">
                <a:latin typeface="Meiryo UI" panose="020B0604030504040204" pitchFamily="34" charset="-128"/>
                <a:ea typeface="Meiryo UI" panose="020B0604030504040204" pitchFamily="34" charset="-128"/>
              </a:rPr>
              <a:t>代</a:t>
            </a:r>
            <a:r>
              <a:rPr lang="en-US" altLang="ja-JP" sz="1600">
                <a:latin typeface="Meiryo UI" panose="020B0604030504040204" pitchFamily="34" charset="-128"/>
                <a:ea typeface="Meiryo UI" panose="020B0604030504040204" pitchFamily="34" charset="-128"/>
              </a:rPr>
              <a:t>100</a:t>
            </a:r>
            <a:r>
              <a:rPr lang="ja-JP" altLang="en-US" sz="1600">
                <a:latin typeface="Meiryo UI" panose="020B0604030504040204" pitchFamily="34" charset="-128"/>
                <a:ea typeface="Meiryo UI" panose="020B0604030504040204" pitchFamily="34" charset="-128"/>
              </a:rPr>
              <a:t>人を対象</a:t>
            </a:r>
            <a:r>
              <a:rPr lang="ja-JP" altLang="en-US" sz="1600" b="0">
                <a:latin typeface="Meiryo UI" panose="020B0604030504040204" pitchFamily="34" charset="-128"/>
                <a:ea typeface="Meiryo UI" panose="020B0604030504040204" pitchFamily="34" charset="-128"/>
              </a:rPr>
              <a:t>にアンケートを実施。利用チャネルごとに同数の回答が得られるようサンプリング。</a:t>
            </a:r>
            <a:endParaRPr lang="en-US" altLang="ja-JP" sz="1600" b="0">
              <a:latin typeface="Meiryo UI" panose="020B0604030504040204" pitchFamily="34" charset="-128"/>
              <a:ea typeface="Meiryo UI" panose="020B0604030504040204" pitchFamily="34" charset="-128"/>
            </a:endParaRPr>
          </a:p>
        </p:txBody>
      </p:sp>
      <p:sp>
        <p:nvSpPr>
          <p:cNvPr id="2" name="正方形/長方形 1">
            <a:extLst>
              <a:ext uri="{FF2B5EF4-FFF2-40B4-BE49-F238E27FC236}">
                <a16:creationId xmlns:a16="http://schemas.microsoft.com/office/drawing/2014/main" id="{CEC31E2E-132C-30B5-8EB3-50EE579F58CA}"/>
              </a:ext>
            </a:extLst>
          </p:cNvPr>
          <p:cNvSpPr/>
          <p:nvPr/>
        </p:nvSpPr>
        <p:spPr>
          <a:xfrm>
            <a:off x="846306" y="2690241"/>
            <a:ext cx="3104830" cy="1477518"/>
          </a:xfrm>
          <a:prstGeom prst="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実店舗のみ利用</a:t>
            </a:r>
            <a:endPar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34</a:t>
            </a:r>
            <a:r>
              <a:rPr kumimoji="1" lang="ja-JP" altLang="en-US"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名</a:t>
            </a:r>
          </a:p>
        </p:txBody>
      </p:sp>
      <p:sp>
        <p:nvSpPr>
          <p:cNvPr id="21" name="正方形/長方形 20">
            <a:extLst>
              <a:ext uri="{FF2B5EF4-FFF2-40B4-BE49-F238E27FC236}">
                <a16:creationId xmlns:a16="http://schemas.microsoft.com/office/drawing/2014/main" id="{DE03854C-8545-0EE3-C261-DEC4C5669966}"/>
              </a:ext>
            </a:extLst>
          </p:cNvPr>
          <p:cNvSpPr/>
          <p:nvPr/>
        </p:nvSpPr>
        <p:spPr>
          <a:xfrm>
            <a:off x="4543585" y="2690241"/>
            <a:ext cx="3104830" cy="1477518"/>
          </a:xfrm>
          <a:prstGeom prst="rect">
            <a:avLst/>
          </a:prstGeom>
          <a:solidFill>
            <a:schemeClr val="bg1"/>
          </a:solidFill>
          <a:ln w="38100">
            <a:solidFill>
              <a:srgbClr val="F797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オンラインのみ利用</a:t>
            </a:r>
            <a:endPar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33</a:t>
            </a:r>
            <a:r>
              <a:rPr kumimoji="1" lang="ja-JP" altLang="en-US"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名</a:t>
            </a:r>
          </a:p>
        </p:txBody>
      </p:sp>
      <p:sp>
        <p:nvSpPr>
          <p:cNvPr id="22" name="正方形/長方形 21">
            <a:extLst>
              <a:ext uri="{FF2B5EF4-FFF2-40B4-BE49-F238E27FC236}">
                <a16:creationId xmlns:a16="http://schemas.microsoft.com/office/drawing/2014/main" id="{514F9643-9028-CB44-B380-AD1B90475832}"/>
              </a:ext>
            </a:extLst>
          </p:cNvPr>
          <p:cNvSpPr/>
          <p:nvPr/>
        </p:nvSpPr>
        <p:spPr>
          <a:xfrm>
            <a:off x="8240864" y="2690241"/>
            <a:ext cx="3104830" cy="1477518"/>
          </a:xfrm>
          <a:prstGeom prst="rect">
            <a:avLst/>
          </a:prstGeom>
          <a:solidFill>
            <a:schemeClr val="bg1"/>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両方利用</a:t>
            </a:r>
            <a:endPar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33</a:t>
            </a:r>
            <a:r>
              <a:rPr kumimoji="1" lang="ja-JP" altLang="en-US"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名</a:t>
            </a:r>
          </a:p>
        </p:txBody>
      </p:sp>
    </p:spTree>
    <p:extLst>
      <p:ext uri="{BB962C8B-B14F-4D97-AF65-F5344CB8AC3E}">
        <p14:creationId xmlns:p14="http://schemas.microsoft.com/office/powerpoint/2010/main" val="361072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D986C72-157F-EC51-7198-6D02FE4C699C}"/>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回答者のデモグラフィック属性（</a:t>
            </a:r>
            <a:r>
              <a:rPr lang="en-US" altLang="ja-JP">
                <a:latin typeface="Meiryo UI" panose="020B0604030504040204" pitchFamily="34" charset="-128"/>
                <a:ea typeface="Meiryo UI" panose="020B0604030504040204" pitchFamily="34" charset="-128"/>
              </a:rPr>
              <a:t>1/3</a:t>
            </a:r>
            <a:r>
              <a:rPr lang="ja-JP" altLang="en-US">
                <a:latin typeface="Meiryo UI" panose="020B0604030504040204" pitchFamily="34" charset="-128"/>
                <a:ea typeface="Meiryo UI" panose="020B0604030504040204" pitchFamily="34" charset="-128"/>
              </a:rPr>
              <a:t>）</a:t>
            </a:r>
          </a:p>
        </p:txBody>
      </p:sp>
      <p:sp>
        <p:nvSpPr>
          <p:cNvPr id="15" name="TextBox 102">
            <a:extLst>
              <a:ext uri="{FF2B5EF4-FFF2-40B4-BE49-F238E27FC236}">
                <a16:creationId xmlns:a16="http://schemas.microsoft.com/office/drawing/2014/main" id="{210D9440-009F-48A6-9EC3-29C8F032F3C6}"/>
              </a:ext>
            </a:extLst>
          </p:cNvPr>
          <p:cNvSpPr txBox="1"/>
          <p:nvPr/>
        </p:nvSpPr>
        <p:spPr>
          <a:xfrm>
            <a:off x="1350696" y="2181067"/>
            <a:ext cx="2308588"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▼回答者の性別</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0" name="TextBox 102">
            <a:extLst>
              <a:ext uri="{FF2B5EF4-FFF2-40B4-BE49-F238E27FC236}">
                <a16:creationId xmlns:a16="http://schemas.microsoft.com/office/drawing/2014/main" id="{9BCE3C16-A459-E8D3-9D9D-AB07312A4057}"/>
              </a:ext>
            </a:extLst>
          </p:cNvPr>
          <p:cNvSpPr txBox="1"/>
          <p:nvPr/>
        </p:nvSpPr>
        <p:spPr>
          <a:xfrm>
            <a:off x="6096000" y="2181067"/>
            <a:ext cx="4442357"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▼回答者の年齢</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21" name="表 20">
            <a:extLst>
              <a:ext uri="{FF2B5EF4-FFF2-40B4-BE49-F238E27FC236}">
                <a16:creationId xmlns:a16="http://schemas.microsoft.com/office/drawing/2014/main" id="{B5CD3568-78CE-1DD4-7359-0DD7133E9535}"/>
              </a:ext>
            </a:extLst>
          </p:cNvPr>
          <p:cNvGraphicFramePr>
            <a:graphicFrameLocks noGrp="1"/>
          </p:cNvGraphicFramePr>
          <p:nvPr/>
        </p:nvGraphicFramePr>
        <p:xfrm>
          <a:off x="6096001" y="2691217"/>
          <a:ext cx="5214617" cy="2697332"/>
        </p:xfrm>
        <a:graphic>
          <a:graphicData uri="http://schemas.openxmlformats.org/drawingml/2006/table">
            <a:tbl>
              <a:tblPr firstRow="1" bandRow="1">
                <a:tableStyleId>{073A0DAA-6AF3-43AB-8588-CEC1D06C72B9}</a:tableStyleId>
              </a:tblPr>
              <a:tblGrid>
                <a:gridCol w="2129557">
                  <a:extLst>
                    <a:ext uri="{9D8B030D-6E8A-4147-A177-3AD203B41FA5}">
                      <a16:colId xmlns:a16="http://schemas.microsoft.com/office/drawing/2014/main" val="2933066918"/>
                    </a:ext>
                  </a:extLst>
                </a:gridCol>
                <a:gridCol w="771265">
                  <a:extLst>
                    <a:ext uri="{9D8B030D-6E8A-4147-A177-3AD203B41FA5}">
                      <a16:colId xmlns:a16="http://schemas.microsoft.com/office/drawing/2014/main" val="156029849"/>
                    </a:ext>
                  </a:extLst>
                </a:gridCol>
                <a:gridCol w="771265">
                  <a:extLst>
                    <a:ext uri="{9D8B030D-6E8A-4147-A177-3AD203B41FA5}">
                      <a16:colId xmlns:a16="http://schemas.microsoft.com/office/drawing/2014/main" val="1143956413"/>
                    </a:ext>
                  </a:extLst>
                </a:gridCol>
                <a:gridCol w="771265">
                  <a:extLst>
                    <a:ext uri="{9D8B030D-6E8A-4147-A177-3AD203B41FA5}">
                      <a16:colId xmlns:a16="http://schemas.microsoft.com/office/drawing/2014/main" val="2524378136"/>
                    </a:ext>
                  </a:extLst>
                </a:gridCol>
                <a:gridCol w="771265">
                  <a:extLst>
                    <a:ext uri="{9D8B030D-6E8A-4147-A177-3AD203B41FA5}">
                      <a16:colId xmlns:a16="http://schemas.microsoft.com/office/drawing/2014/main" val="859514864"/>
                    </a:ext>
                  </a:extLst>
                </a:gridCol>
              </a:tblGrid>
              <a:tr h="674333">
                <a:tc>
                  <a:txBody>
                    <a:bodyPr/>
                    <a:lstStyle/>
                    <a:p>
                      <a:pPr algn="ctr"/>
                      <a:endParaRPr kumimoji="1" lang="ja-JP" altLang="en-US" sz="1500">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a:solidFill>
                            <a:schemeClr val="tx1"/>
                          </a:solidFill>
                        </a:rPr>
                        <a:t>10</a:t>
                      </a:r>
                      <a:r>
                        <a:rPr kumimoji="1" lang="ja-JP" altLang="en-US" sz="1500">
                          <a:solidFill>
                            <a:schemeClr val="tx1"/>
                          </a:solidFill>
                        </a:rPr>
                        <a:t>代</a:t>
                      </a: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a:solidFill>
                            <a:schemeClr val="tx1"/>
                          </a:solidFill>
                        </a:rPr>
                        <a:t>20</a:t>
                      </a:r>
                      <a:r>
                        <a:rPr kumimoji="1" lang="ja-JP" altLang="en-US" sz="1500">
                          <a:solidFill>
                            <a:schemeClr val="tx1"/>
                          </a:solidFill>
                        </a:rPr>
                        <a:t>代</a:t>
                      </a: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a:solidFill>
                            <a:schemeClr val="tx1"/>
                          </a:solidFill>
                        </a:rPr>
                        <a:t>30</a:t>
                      </a:r>
                      <a:r>
                        <a:rPr kumimoji="1" lang="ja-JP" altLang="en-US" sz="1500">
                          <a:solidFill>
                            <a:schemeClr val="tx1"/>
                          </a:solidFill>
                        </a:rPr>
                        <a:t>代</a:t>
                      </a: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a:solidFill>
                            <a:schemeClr val="tx1"/>
                          </a:solidFill>
                        </a:rPr>
                        <a:t>40</a:t>
                      </a:r>
                      <a:r>
                        <a:rPr kumimoji="1" lang="ja-JP" altLang="en-US" sz="1500">
                          <a:solidFill>
                            <a:schemeClr val="tx1"/>
                          </a:solidFill>
                        </a:rPr>
                        <a:t>代</a:t>
                      </a: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2944520"/>
                  </a:ext>
                </a:extLst>
              </a:tr>
              <a:tr h="6743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500" b="1">
                          <a:solidFill>
                            <a:schemeClr val="tx1"/>
                          </a:solidFill>
                        </a:rPr>
                        <a:t>①</a:t>
                      </a:r>
                      <a:r>
                        <a:rPr kumimoji="1" lang="ja-JP" altLang="en-US" sz="1500" b="1">
                          <a:solidFill>
                            <a:schemeClr val="tx1"/>
                          </a:solidFill>
                        </a:rPr>
                        <a:t>実店舗のみ利用</a:t>
                      </a:r>
                      <a:endParaRPr kumimoji="1" lang="en-US" altLang="ja-JP" sz="1500" b="1">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a:solidFill>
                            <a:schemeClr val="tx1"/>
                          </a:solidFill>
                        </a:rPr>
                        <a:t>1</a:t>
                      </a:r>
                      <a:endParaRPr kumimoji="1" lang="ja-JP" altLang="en-US" sz="1500">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b="1">
                          <a:solidFill>
                            <a:schemeClr val="tx1"/>
                          </a:solidFill>
                        </a:rPr>
                        <a:t>7</a:t>
                      </a:r>
                      <a:endParaRPr kumimoji="1" lang="ja-JP" altLang="en-US" sz="1500" b="1">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b="1">
                          <a:solidFill>
                            <a:schemeClr val="tx1"/>
                          </a:solidFill>
                        </a:rPr>
                        <a:t>9</a:t>
                      </a:r>
                      <a:endParaRPr kumimoji="1" lang="ja-JP" altLang="en-US" sz="1500" b="1">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a:solidFill>
                            <a:schemeClr val="tx1"/>
                          </a:solidFill>
                        </a:rPr>
                        <a:t>4</a:t>
                      </a:r>
                      <a:endParaRPr kumimoji="1" lang="ja-JP" altLang="en-US" sz="1500">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4673007"/>
                  </a:ext>
                </a:extLst>
              </a:tr>
              <a:tr h="6743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500" b="1">
                          <a:solidFill>
                            <a:schemeClr val="tx1"/>
                          </a:solidFill>
                        </a:rPr>
                        <a:t>②</a:t>
                      </a:r>
                      <a:r>
                        <a:rPr kumimoji="1" lang="ja-JP" altLang="en-US" sz="1500" b="1">
                          <a:solidFill>
                            <a:schemeClr val="tx1"/>
                          </a:solidFill>
                        </a:rPr>
                        <a:t>オンラインのみ利用</a:t>
                      </a:r>
                      <a:endParaRPr kumimoji="1" lang="en-US" altLang="ja-JP" sz="1500" b="1">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a:solidFill>
                            <a:schemeClr val="tx1"/>
                          </a:solidFill>
                        </a:rPr>
                        <a:t>0</a:t>
                      </a:r>
                      <a:endParaRPr kumimoji="1" lang="ja-JP" altLang="en-US" sz="1500">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a:solidFill>
                            <a:schemeClr val="tx1"/>
                          </a:solidFill>
                        </a:rPr>
                        <a:t>4</a:t>
                      </a:r>
                      <a:endParaRPr kumimoji="1" lang="ja-JP" altLang="en-US" sz="1500">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b="1">
                          <a:solidFill>
                            <a:schemeClr val="tx1"/>
                          </a:solidFill>
                        </a:rPr>
                        <a:t>8</a:t>
                      </a:r>
                      <a:endParaRPr kumimoji="1" lang="ja-JP" altLang="en-US" sz="1500" b="1">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b="1">
                          <a:solidFill>
                            <a:schemeClr val="tx1"/>
                          </a:solidFill>
                        </a:rPr>
                        <a:t>6</a:t>
                      </a:r>
                      <a:endParaRPr kumimoji="1" lang="ja-JP" altLang="en-US" sz="1500" b="1">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878652"/>
                  </a:ext>
                </a:extLst>
              </a:tr>
              <a:tr h="6743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500" b="1">
                          <a:solidFill>
                            <a:schemeClr val="tx1"/>
                          </a:solidFill>
                        </a:rPr>
                        <a:t>③</a:t>
                      </a:r>
                      <a:r>
                        <a:rPr kumimoji="1" lang="ja-JP" altLang="en-US" sz="1500" b="1">
                          <a:solidFill>
                            <a:schemeClr val="tx1"/>
                          </a:solidFill>
                        </a:rPr>
                        <a:t>両方利用</a:t>
                      </a:r>
                      <a:endParaRPr kumimoji="1" lang="en-US" altLang="ja-JP" sz="1500" b="1">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a:solidFill>
                            <a:schemeClr val="tx1"/>
                          </a:solidFill>
                        </a:rPr>
                        <a:t>0</a:t>
                      </a:r>
                      <a:endParaRPr kumimoji="1" lang="ja-JP" altLang="en-US" sz="1500">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b="1">
                          <a:solidFill>
                            <a:schemeClr val="tx1"/>
                          </a:solidFill>
                        </a:rPr>
                        <a:t>7</a:t>
                      </a:r>
                      <a:endParaRPr kumimoji="1" lang="ja-JP" altLang="en-US" sz="1500" b="1">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b="1">
                          <a:solidFill>
                            <a:schemeClr val="tx1"/>
                          </a:solidFill>
                        </a:rPr>
                        <a:t>10</a:t>
                      </a:r>
                      <a:endParaRPr kumimoji="1" lang="ja-JP" altLang="en-US" sz="1500" b="1">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500" b="1">
                          <a:solidFill>
                            <a:schemeClr val="tx1"/>
                          </a:solidFill>
                        </a:rPr>
                        <a:t>9</a:t>
                      </a:r>
                      <a:endParaRPr kumimoji="1" lang="ja-JP" altLang="en-US" sz="1500" b="1">
                        <a:solidFill>
                          <a:schemeClr val="tx1"/>
                        </a:solidFill>
                      </a:endParaRPr>
                    </a:p>
                  </a:txBody>
                  <a:tcPr marL="85291" marR="85291" marT="42646" marB="426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5716586"/>
                  </a:ext>
                </a:extLst>
              </a:tr>
            </a:tbl>
          </a:graphicData>
        </a:graphic>
      </p:graphicFrame>
      <p:graphicFrame>
        <p:nvGraphicFramePr>
          <p:cNvPr id="6" name="グラフ 5">
            <a:extLst>
              <a:ext uri="{FF2B5EF4-FFF2-40B4-BE49-F238E27FC236}">
                <a16:creationId xmlns:a16="http://schemas.microsoft.com/office/drawing/2014/main" id="{4D74477A-A97B-B84E-42B8-A59996EA6B31}"/>
              </a:ext>
            </a:extLst>
          </p:cNvPr>
          <p:cNvGraphicFramePr>
            <a:graphicFrameLocks/>
          </p:cNvGraphicFramePr>
          <p:nvPr/>
        </p:nvGraphicFramePr>
        <p:xfrm>
          <a:off x="506199" y="2519108"/>
          <a:ext cx="5716954" cy="3430172"/>
        </p:xfrm>
        <a:graphic>
          <a:graphicData uri="http://schemas.openxmlformats.org/drawingml/2006/chart">
            <c:chart xmlns:c="http://schemas.openxmlformats.org/drawingml/2006/chart" xmlns:r="http://schemas.openxmlformats.org/officeDocument/2006/relationships" r:id="rId3"/>
          </a:graphicData>
        </a:graphic>
      </p:graphicFrame>
      <p:sp>
        <p:nvSpPr>
          <p:cNvPr id="2" name="テキスト プレースホルダー 3">
            <a:extLst>
              <a:ext uri="{FF2B5EF4-FFF2-40B4-BE49-F238E27FC236}">
                <a16:creationId xmlns:a16="http://schemas.microsoft.com/office/drawing/2014/main" id="{6735B495-7992-C728-3166-93BD8149F0B1}"/>
              </a:ext>
            </a:extLst>
          </p:cNvPr>
          <p:cNvSpPr>
            <a:spLocks noGrp="1"/>
          </p:cNvSpPr>
          <p:nvPr>
            <p:ph type="body" sz="quarter" idx="10"/>
          </p:nvPr>
        </p:nvSpPr>
        <p:spPr>
          <a:xfrm>
            <a:off x="480000" y="908720"/>
            <a:ext cx="11232000" cy="738187"/>
          </a:xfrm>
        </p:spPr>
        <p:txBody>
          <a:bodyPr/>
          <a:lstStyle/>
          <a:p>
            <a:pPr algn="l"/>
            <a:r>
              <a:rPr lang="ja-JP" altLang="en-US" sz="1600" b="0">
                <a:latin typeface="Meiryo UI" panose="020B0604030504040204" pitchFamily="34" charset="-128"/>
                <a:ea typeface="Meiryo UI" panose="020B0604030504040204" pitchFamily="34" charset="-128"/>
              </a:rPr>
              <a:t>どのチャネル利用者も</a:t>
            </a:r>
            <a:r>
              <a:rPr lang="en-US" altLang="ja-JP" sz="1600">
                <a:latin typeface="Meiryo UI" panose="020B0604030504040204" pitchFamily="34" charset="-128"/>
                <a:ea typeface="Meiryo UI" panose="020B0604030504040204" pitchFamily="34" charset="-128"/>
              </a:rPr>
              <a:t>30</a:t>
            </a:r>
            <a:r>
              <a:rPr lang="ja-JP" altLang="en-US" sz="1600">
                <a:latin typeface="Meiryo UI" panose="020B0604030504040204" pitchFamily="34" charset="-128"/>
                <a:ea typeface="Meiryo UI" panose="020B0604030504040204" pitchFamily="34" charset="-128"/>
              </a:rPr>
              <a:t>代が最も多く</a:t>
            </a:r>
            <a:r>
              <a:rPr lang="ja-JP" altLang="en-US" sz="1600" b="0">
                <a:latin typeface="Meiryo UI" panose="020B0604030504040204" pitchFamily="34" charset="-128"/>
                <a:ea typeface="Meiryo UI" panose="020B0604030504040204" pitchFamily="34" charset="-128"/>
              </a:rPr>
              <a:t>、店舗のみ利用者は若干若めの傾向。</a:t>
            </a:r>
            <a:endParaRPr lang="en-US" altLang="ja-JP" sz="1600" b="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64042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A4530-4B7A-D28C-1EC7-DB7228814FD7}"/>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98A9EE6F-4F61-8BA7-5D59-972FBB786D62}"/>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回答者のデモグラフィック属性（</a:t>
            </a:r>
            <a:r>
              <a:rPr lang="en-US" altLang="ja-JP">
                <a:latin typeface="Meiryo UI" panose="020B0604030504040204" pitchFamily="34" charset="-128"/>
                <a:ea typeface="Meiryo UI" panose="020B0604030504040204" pitchFamily="34" charset="-128"/>
              </a:rPr>
              <a:t>2/3</a:t>
            </a:r>
            <a:r>
              <a:rPr lang="ja-JP" altLang="en-US">
                <a:latin typeface="Meiryo UI" panose="020B0604030504040204" pitchFamily="34" charset="-128"/>
                <a:ea typeface="Meiryo UI" panose="020B0604030504040204" pitchFamily="34" charset="-128"/>
              </a:rPr>
              <a:t>）</a:t>
            </a:r>
          </a:p>
        </p:txBody>
      </p:sp>
      <p:sp>
        <p:nvSpPr>
          <p:cNvPr id="4" name="テキスト プレースホルダー 3">
            <a:extLst>
              <a:ext uri="{FF2B5EF4-FFF2-40B4-BE49-F238E27FC236}">
                <a16:creationId xmlns:a16="http://schemas.microsoft.com/office/drawing/2014/main" id="{21E4D6B8-3A28-7F9C-111E-D12BE7BAAFA0}"/>
              </a:ext>
            </a:extLst>
          </p:cNvPr>
          <p:cNvSpPr>
            <a:spLocks noGrp="1"/>
          </p:cNvSpPr>
          <p:nvPr>
            <p:ph type="body" sz="quarter" idx="10"/>
          </p:nvPr>
        </p:nvSpPr>
        <p:spPr/>
        <p:txBody>
          <a:bodyPr/>
          <a:lstStyle/>
          <a:p>
            <a:pPr algn="l"/>
            <a:r>
              <a:rPr lang="en-US" altLang="ja-JP" sz="1600" b="0">
                <a:latin typeface="Meiryo UI" panose="020B0604030504040204" pitchFamily="34" charset="-128"/>
                <a:ea typeface="Meiryo UI" panose="020B0604030504040204" pitchFamily="34" charset="-128"/>
              </a:rPr>
              <a:t>①</a:t>
            </a:r>
            <a:r>
              <a:rPr lang="ja-JP" altLang="en-US" sz="1600" b="0">
                <a:latin typeface="Meiryo UI" panose="020B0604030504040204" pitchFamily="34" charset="-128"/>
                <a:ea typeface="Meiryo UI" panose="020B0604030504040204" pitchFamily="34" charset="-128"/>
              </a:rPr>
              <a:t>と</a:t>
            </a:r>
            <a:r>
              <a:rPr lang="en-US" altLang="ja-JP" sz="1600" b="0">
                <a:latin typeface="Meiryo UI" panose="020B0604030504040204" pitchFamily="34" charset="-128"/>
                <a:ea typeface="Meiryo UI" panose="020B0604030504040204" pitchFamily="34" charset="-128"/>
              </a:rPr>
              <a:t>③</a:t>
            </a:r>
            <a:r>
              <a:rPr lang="ja-JP" altLang="en-US" sz="1600" b="0">
                <a:latin typeface="Meiryo UI" panose="020B0604030504040204" pitchFamily="34" charset="-128"/>
                <a:ea typeface="Meiryo UI" panose="020B0604030504040204" pitchFamily="34" charset="-128"/>
              </a:rPr>
              <a:t>の約</a:t>
            </a:r>
            <a:r>
              <a:rPr lang="en-US" altLang="ja-JP" sz="1600" b="0">
                <a:latin typeface="Meiryo UI" panose="020B0604030504040204" pitchFamily="34" charset="-128"/>
                <a:ea typeface="Meiryo UI" panose="020B0604030504040204" pitchFamily="34" charset="-128"/>
              </a:rPr>
              <a:t>7</a:t>
            </a:r>
            <a:r>
              <a:rPr lang="ja-JP" altLang="en-US" sz="1600" b="0">
                <a:latin typeface="Meiryo UI" panose="020B0604030504040204" pitchFamily="34" charset="-128"/>
                <a:ea typeface="Meiryo UI" panose="020B0604030504040204" pitchFamily="34" charset="-128"/>
              </a:rPr>
              <a:t>割がポケモンセンターのある都道府県に居住しているのに対し、</a:t>
            </a:r>
            <a:r>
              <a:rPr lang="en-US" altLang="ja-JP" sz="1600">
                <a:latin typeface="Meiryo UI" panose="020B0604030504040204" pitchFamily="34" charset="-128"/>
                <a:ea typeface="Meiryo UI" panose="020B0604030504040204" pitchFamily="34" charset="-128"/>
              </a:rPr>
              <a:t>②</a:t>
            </a:r>
            <a:r>
              <a:rPr lang="ja-JP" altLang="en-US" sz="1600">
                <a:latin typeface="Meiryo UI" panose="020B0604030504040204" pitchFamily="34" charset="-128"/>
                <a:ea typeface="Meiryo UI" panose="020B0604030504040204" pitchFamily="34" charset="-128"/>
              </a:rPr>
              <a:t>は約半数がポケモンセンターがない地域に居住</a:t>
            </a:r>
            <a:r>
              <a:rPr lang="ja-JP" altLang="en-US" sz="1600" b="0">
                <a:latin typeface="Meiryo UI" panose="020B0604030504040204" pitchFamily="34" charset="-128"/>
                <a:ea typeface="Meiryo UI" panose="020B0604030504040204" pitchFamily="34" charset="-128"/>
              </a:rPr>
              <a:t>。</a:t>
            </a:r>
            <a:endParaRPr lang="en-US" altLang="ja-JP" sz="1600" b="0">
              <a:latin typeface="Meiryo UI" panose="020B0604030504040204" pitchFamily="34" charset="-128"/>
              <a:ea typeface="Meiryo UI" panose="020B0604030504040204" pitchFamily="34" charset="-128"/>
            </a:endParaRPr>
          </a:p>
        </p:txBody>
      </p:sp>
      <p:sp>
        <p:nvSpPr>
          <p:cNvPr id="20" name="TextBox 102">
            <a:extLst>
              <a:ext uri="{FF2B5EF4-FFF2-40B4-BE49-F238E27FC236}">
                <a16:creationId xmlns:a16="http://schemas.microsoft.com/office/drawing/2014/main" id="{51C4F0CE-5FEE-DF74-5CED-0594D9D20ECC}"/>
              </a:ext>
            </a:extLst>
          </p:cNvPr>
          <p:cNvSpPr txBox="1"/>
          <p:nvPr/>
        </p:nvSpPr>
        <p:spPr>
          <a:xfrm>
            <a:off x="450936" y="1837839"/>
            <a:ext cx="3756720"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▼回答者の居住地にポケモンセンターがある割合</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5" name="表 4">
            <a:extLst>
              <a:ext uri="{FF2B5EF4-FFF2-40B4-BE49-F238E27FC236}">
                <a16:creationId xmlns:a16="http://schemas.microsoft.com/office/drawing/2014/main" id="{83721504-B2F6-AA72-37B2-A2E793199C69}"/>
              </a:ext>
            </a:extLst>
          </p:cNvPr>
          <p:cNvGraphicFramePr>
            <a:graphicFrameLocks noGrp="1"/>
          </p:cNvGraphicFramePr>
          <p:nvPr/>
        </p:nvGraphicFramePr>
        <p:xfrm>
          <a:off x="-4236793" y="2340395"/>
          <a:ext cx="1199198" cy="3840480"/>
        </p:xfrm>
        <a:graphic>
          <a:graphicData uri="http://schemas.openxmlformats.org/drawingml/2006/table">
            <a:tbl>
              <a:tblPr firstRow="1" bandRow="1">
                <a:tableStyleId>{5C22544A-7EE6-4342-B048-85BDC9FD1C3A}</a:tableStyleId>
              </a:tblPr>
              <a:tblGrid>
                <a:gridCol w="844868">
                  <a:extLst>
                    <a:ext uri="{9D8B030D-6E8A-4147-A177-3AD203B41FA5}">
                      <a16:colId xmlns:a16="http://schemas.microsoft.com/office/drawing/2014/main" val="2656861813"/>
                    </a:ext>
                  </a:extLst>
                </a:gridCol>
                <a:gridCol w="354330">
                  <a:extLst>
                    <a:ext uri="{9D8B030D-6E8A-4147-A177-3AD203B41FA5}">
                      <a16:colId xmlns:a16="http://schemas.microsoft.com/office/drawing/2014/main" val="2509201251"/>
                    </a:ext>
                  </a:extLst>
                </a:gridCol>
              </a:tblGrid>
              <a:tr h="143594">
                <a:tc>
                  <a:txBody>
                    <a:bodyPr/>
                    <a:lstStyle/>
                    <a:p>
                      <a:r>
                        <a:rPr kumimoji="1" lang="ja-JP" altLang="en-US" sz="1200" b="0">
                          <a:solidFill>
                            <a:schemeClr val="tx1"/>
                          </a:solidFill>
                          <a:latin typeface="Meiryo UI" panose="020B0604030504040204" pitchFamily="34" charset="-128"/>
                          <a:ea typeface="Meiryo UI" panose="020B0604030504040204" pitchFamily="34" charset="-128"/>
                        </a:rPr>
                        <a:t>北海道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kumimoji="1" lang="en-US" altLang="ja-JP" sz="1200" b="0">
                          <a:solidFill>
                            <a:schemeClr val="tx1"/>
                          </a:solidFill>
                          <a:latin typeface="Meiryo UI" panose="020B0604030504040204" pitchFamily="34" charset="-128"/>
                          <a:ea typeface="Meiryo UI" panose="020B0604030504040204" pitchFamily="34" charset="-128"/>
                        </a:rPr>
                        <a:t>1</a:t>
                      </a:r>
                      <a:endParaRPr kumimoji="1" lang="ja-JP" altLang="en-US" sz="1200" b="0">
                        <a:solidFill>
                          <a:schemeClr val="tx1"/>
                        </a:solidFill>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02351762"/>
                  </a:ext>
                </a:extLst>
              </a:tr>
              <a:tr h="143594">
                <a:tc>
                  <a:txBody>
                    <a:bodyPr/>
                    <a:lstStyle/>
                    <a:p>
                      <a:r>
                        <a:rPr kumimoji="1" lang="ja-JP" altLang="en-US" sz="1200" b="0">
                          <a:latin typeface="Meiryo UI" panose="020B0604030504040204" pitchFamily="34" charset="-128"/>
                          <a:ea typeface="Meiryo UI" panose="020B0604030504040204" pitchFamily="34" charset="-128"/>
                        </a:rPr>
                        <a:t>福島県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2772967"/>
                  </a:ext>
                </a:extLst>
              </a:tr>
              <a:tr h="143594">
                <a:tc>
                  <a:txBody>
                    <a:bodyPr/>
                    <a:lstStyle/>
                    <a:p>
                      <a:r>
                        <a:rPr kumimoji="1" lang="ja-JP" altLang="en-US" sz="1200" b="0">
                          <a:latin typeface="Meiryo UI" panose="020B0604030504040204" pitchFamily="34" charset="-128"/>
                          <a:ea typeface="Meiryo UI" panose="020B0604030504040204" pitchFamily="34" charset="-128"/>
                        </a:rPr>
                        <a:t>茨城県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1590663"/>
                  </a:ext>
                </a:extLst>
              </a:tr>
              <a:tr h="143594">
                <a:tc>
                  <a:txBody>
                    <a:bodyPr/>
                    <a:lstStyle/>
                    <a:p>
                      <a:r>
                        <a:rPr kumimoji="1" lang="ja-JP" altLang="en-US" sz="1200" b="0">
                          <a:latin typeface="Meiryo UI" panose="020B0604030504040204" pitchFamily="34" charset="-128"/>
                          <a:ea typeface="Meiryo UI" panose="020B0604030504040204" pitchFamily="34" charset="-128"/>
                        </a:rPr>
                        <a:t>埼玉県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4801735"/>
                  </a:ext>
                </a:extLst>
              </a:tr>
              <a:tr h="143594">
                <a:tc>
                  <a:txBody>
                    <a:bodyPr/>
                    <a:lstStyle/>
                    <a:p>
                      <a:r>
                        <a:rPr kumimoji="1" lang="ja-JP" altLang="en-US" sz="1200" b="0">
                          <a:latin typeface="Meiryo UI" panose="020B0604030504040204" pitchFamily="34" charset="-128"/>
                          <a:ea typeface="Meiryo UI" panose="020B0604030504040204" pitchFamily="34" charset="-128"/>
                        </a:rPr>
                        <a:t>千葉県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3</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23622581"/>
                  </a:ext>
                </a:extLst>
              </a:tr>
              <a:tr h="143594">
                <a:tc>
                  <a:txBody>
                    <a:bodyPr/>
                    <a:lstStyle/>
                    <a:p>
                      <a:r>
                        <a:rPr kumimoji="1" lang="ja-JP" altLang="en-US" sz="1200" b="0">
                          <a:latin typeface="Meiryo UI" panose="020B0604030504040204" pitchFamily="34" charset="-128"/>
                          <a:ea typeface="Meiryo UI" panose="020B0604030504040204" pitchFamily="34" charset="-128"/>
                        </a:rPr>
                        <a:t>東京都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9</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6012567"/>
                  </a:ext>
                </a:extLst>
              </a:tr>
              <a:tr h="143594">
                <a:tc>
                  <a:txBody>
                    <a:bodyPr/>
                    <a:lstStyle/>
                    <a:p>
                      <a:r>
                        <a:rPr kumimoji="1" lang="ja-JP" altLang="en-US" sz="1200" b="0">
                          <a:latin typeface="Meiryo UI" panose="020B0604030504040204" pitchFamily="34" charset="-128"/>
                          <a:ea typeface="Meiryo UI" panose="020B0604030504040204" pitchFamily="34" charset="-128"/>
                        </a:rPr>
                        <a:t>神奈川県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4</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94254333"/>
                  </a:ext>
                </a:extLst>
              </a:tr>
              <a:tr h="143594">
                <a:tc>
                  <a:txBody>
                    <a:bodyPr/>
                    <a:lstStyle/>
                    <a:p>
                      <a:r>
                        <a:rPr kumimoji="1" lang="ja-JP" altLang="en-US" sz="1200" b="0">
                          <a:latin typeface="Meiryo UI" panose="020B0604030504040204" pitchFamily="34" charset="-128"/>
                          <a:ea typeface="Meiryo UI" panose="020B0604030504040204" pitchFamily="34" charset="-128"/>
                        </a:rPr>
                        <a:t>愛知県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99996214"/>
                  </a:ext>
                </a:extLst>
              </a:tr>
              <a:tr h="143594">
                <a:tc>
                  <a:txBody>
                    <a:bodyPr/>
                    <a:lstStyle/>
                    <a:p>
                      <a:r>
                        <a:rPr kumimoji="1" lang="ja-JP" altLang="en-US" sz="1200" b="0">
                          <a:latin typeface="Meiryo UI" panose="020B0604030504040204" pitchFamily="34" charset="-128"/>
                          <a:ea typeface="Meiryo UI" panose="020B0604030504040204" pitchFamily="34" charset="-128"/>
                        </a:rPr>
                        <a:t>京都府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7962906"/>
                  </a:ext>
                </a:extLst>
              </a:tr>
              <a:tr h="143594">
                <a:tc>
                  <a:txBody>
                    <a:bodyPr/>
                    <a:lstStyle/>
                    <a:p>
                      <a:r>
                        <a:rPr kumimoji="1" lang="ja-JP" altLang="en-US" sz="1200" b="0">
                          <a:latin typeface="Meiryo UI" panose="020B0604030504040204" pitchFamily="34" charset="-128"/>
                          <a:ea typeface="Meiryo UI" panose="020B0604030504040204" pitchFamily="34" charset="-128"/>
                        </a:rPr>
                        <a:t>大阪府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3</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49112268"/>
                  </a:ext>
                </a:extLst>
              </a:tr>
              <a:tr h="143594">
                <a:tc>
                  <a:txBody>
                    <a:bodyPr/>
                    <a:lstStyle/>
                    <a:p>
                      <a:r>
                        <a:rPr kumimoji="1" lang="ja-JP" altLang="en-US" sz="1200" b="0">
                          <a:latin typeface="Meiryo UI" panose="020B0604030504040204" pitchFamily="34" charset="-128"/>
                          <a:ea typeface="Meiryo UI" panose="020B0604030504040204" pitchFamily="34" charset="-128"/>
                        </a:rPr>
                        <a:t>兵庫県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03305"/>
                  </a:ext>
                </a:extLst>
              </a:tr>
              <a:tr h="143594">
                <a:tc>
                  <a:txBody>
                    <a:bodyPr/>
                    <a:lstStyle/>
                    <a:p>
                      <a:r>
                        <a:rPr kumimoji="1" lang="ja-JP" altLang="en-US" sz="1200" b="0">
                          <a:latin typeface="Meiryo UI" panose="020B0604030504040204" pitchFamily="34" charset="-128"/>
                          <a:ea typeface="Meiryo UI" panose="020B0604030504040204" pitchFamily="34" charset="-128"/>
                        </a:rPr>
                        <a:t>香川県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4288616"/>
                  </a:ext>
                </a:extLst>
              </a:tr>
              <a:tr h="143594">
                <a:tc>
                  <a:txBody>
                    <a:bodyPr/>
                    <a:lstStyle/>
                    <a:p>
                      <a:r>
                        <a:rPr kumimoji="1" lang="ja-JP" altLang="en-US" sz="1200" b="0">
                          <a:latin typeface="Meiryo UI" panose="020B0604030504040204" pitchFamily="34" charset="-128"/>
                          <a:ea typeface="Meiryo UI" panose="020B0604030504040204" pitchFamily="34" charset="-128"/>
                        </a:rPr>
                        <a:t>福岡県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2</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99804230"/>
                  </a:ext>
                </a:extLst>
              </a:tr>
              <a:tr h="143594">
                <a:tc>
                  <a:txBody>
                    <a:bodyPr/>
                    <a:lstStyle/>
                    <a:p>
                      <a:r>
                        <a:rPr kumimoji="1" lang="ja-JP" altLang="en-US" sz="1200" b="0">
                          <a:latin typeface="Meiryo UI" panose="020B0604030504040204" pitchFamily="34" charset="-128"/>
                          <a:ea typeface="Meiryo UI" panose="020B0604030504040204" pitchFamily="34" charset="-128"/>
                        </a:rPr>
                        <a:t>宮崎県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817939"/>
                  </a:ext>
                </a:extLst>
              </a:tr>
            </a:tbl>
          </a:graphicData>
        </a:graphic>
      </p:graphicFrame>
      <p:graphicFrame>
        <p:nvGraphicFramePr>
          <p:cNvPr id="6" name="表 5">
            <a:extLst>
              <a:ext uri="{FF2B5EF4-FFF2-40B4-BE49-F238E27FC236}">
                <a16:creationId xmlns:a16="http://schemas.microsoft.com/office/drawing/2014/main" id="{3D30CECC-66AB-A8A0-F198-C04CD11BA453}"/>
              </a:ext>
            </a:extLst>
          </p:cNvPr>
          <p:cNvGraphicFramePr>
            <a:graphicFrameLocks noGrp="1"/>
          </p:cNvGraphicFramePr>
          <p:nvPr/>
        </p:nvGraphicFramePr>
        <p:xfrm>
          <a:off x="-2829588" y="2340395"/>
          <a:ext cx="1199198" cy="6035040"/>
        </p:xfrm>
        <a:graphic>
          <a:graphicData uri="http://schemas.openxmlformats.org/drawingml/2006/table">
            <a:tbl>
              <a:tblPr firstRow="1" bandRow="1">
                <a:tableStyleId>{5C22544A-7EE6-4342-B048-85BDC9FD1C3A}</a:tableStyleId>
              </a:tblPr>
              <a:tblGrid>
                <a:gridCol w="844868">
                  <a:extLst>
                    <a:ext uri="{9D8B030D-6E8A-4147-A177-3AD203B41FA5}">
                      <a16:colId xmlns:a16="http://schemas.microsoft.com/office/drawing/2014/main" val="2656861813"/>
                    </a:ext>
                  </a:extLst>
                </a:gridCol>
                <a:gridCol w="354330">
                  <a:extLst>
                    <a:ext uri="{9D8B030D-6E8A-4147-A177-3AD203B41FA5}">
                      <a16:colId xmlns:a16="http://schemas.microsoft.com/office/drawing/2014/main" val="2509201251"/>
                    </a:ext>
                  </a:extLst>
                </a:gridCol>
              </a:tblGrid>
              <a:tr h="143594">
                <a:tc>
                  <a:txBody>
                    <a:bodyPr/>
                    <a:lstStyle/>
                    <a:p>
                      <a:r>
                        <a:rPr kumimoji="1" lang="ja-JP" altLang="en-US" sz="1200" b="0">
                          <a:solidFill>
                            <a:schemeClr val="tx1"/>
                          </a:solidFill>
                          <a:latin typeface="Meiryo UI" panose="020B0604030504040204" pitchFamily="34" charset="-128"/>
                          <a:ea typeface="Meiryo UI" panose="020B0604030504040204" pitchFamily="34" charset="-128"/>
                        </a:rPr>
                        <a:t>北海道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tc>
                  <a:txBody>
                    <a:bodyPr/>
                    <a:lstStyle/>
                    <a:p>
                      <a:r>
                        <a:rPr kumimoji="1" lang="en-US" altLang="ja-JP" sz="1200" b="0">
                          <a:solidFill>
                            <a:schemeClr val="tx1"/>
                          </a:solidFill>
                          <a:latin typeface="Meiryo UI" panose="020B0604030504040204" pitchFamily="34" charset="-128"/>
                          <a:ea typeface="Meiryo UI" panose="020B0604030504040204" pitchFamily="34" charset="-128"/>
                        </a:rPr>
                        <a:t>1</a:t>
                      </a:r>
                      <a:endParaRPr kumimoji="1" lang="ja-JP" altLang="en-US" sz="1200" b="0">
                        <a:solidFill>
                          <a:schemeClr val="tx1"/>
                        </a:solidFill>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extLst>
                  <a:ext uri="{0D108BD9-81ED-4DB2-BD59-A6C34878D82A}">
                    <a16:rowId xmlns:a16="http://schemas.microsoft.com/office/drawing/2014/main" val="3402351762"/>
                  </a:ext>
                </a:extLst>
              </a:tr>
              <a:tr h="143594">
                <a:tc>
                  <a:txBody>
                    <a:bodyPr/>
                    <a:lstStyle/>
                    <a:p>
                      <a:r>
                        <a:rPr kumimoji="1" lang="ja-JP" altLang="en-US" sz="1200" b="0">
                          <a:latin typeface="Meiryo UI" panose="020B0604030504040204" pitchFamily="34" charset="-128"/>
                          <a:ea typeface="Meiryo UI" panose="020B0604030504040204" pitchFamily="34" charset="-128"/>
                        </a:rPr>
                        <a:t>青森県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2</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2772967"/>
                  </a:ext>
                </a:extLst>
              </a:tr>
              <a:tr h="143594">
                <a:tc>
                  <a:txBody>
                    <a:bodyPr/>
                    <a:lstStyle/>
                    <a:p>
                      <a:r>
                        <a:rPr kumimoji="1" lang="ja-JP" altLang="en-US" sz="1200" b="0">
                          <a:latin typeface="Meiryo UI" panose="020B0604030504040204" pitchFamily="34" charset="-128"/>
                          <a:ea typeface="Meiryo UI" panose="020B0604030504040204" pitchFamily="34" charset="-128"/>
                        </a:rPr>
                        <a:t>岩手県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5733945"/>
                  </a:ext>
                </a:extLst>
              </a:tr>
              <a:tr h="143594">
                <a:tc>
                  <a:txBody>
                    <a:bodyPr/>
                    <a:lstStyle/>
                    <a:p>
                      <a:r>
                        <a:rPr kumimoji="1" lang="ja-JP" altLang="en-US" sz="1200" b="0">
                          <a:latin typeface="Meiryo UI" panose="020B0604030504040204" pitchFamily="34" charset="-128"/>
                          <a:ea typeface="Meiryo UI" panose="020B0604030504040204" pitchFamily="34" charset="-128"/>
                        </a:rPr>
                        <a:t>宮城県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extLst>
                  <a:ext uri="{0D108BD9-81ED-4DB2-BD59-A6C34878D82A}">
                    <a16:rowId xmlns:a16="http://schemas.microsoft.com/office/drawing/2014/main" val="2405583769"/>
                  </a:ext>
                </a:extLst>
              </a:tr>
              <a:tr h="143594">
                <a:tc>
                  <a:txBody>
                    <a:bodyPr/>
                    <a:lstStyle/>
                    <a:p>
                      <a:r>
                        <a:rPr kumimoji="1" lang="ja-JP" altLang="en-US" sz="1200" b="0">
                          <a:latin typeface="Meiryo UI" panose="020B0604030504040204" pitchFamily="34" charset="-128"/>
                          <a:ea typeface="Meiryo UI" panose="020B0604030504040204" pitchFamily="34" charset="-128"/>
                        </a:rPr>
                        <a:t>秋田県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7624468"/>
                  </a:ext>
                </a:extLst>
              </a:tr>
              <a:tr h="143594">
                <a:tc>
                  <a:txBody>
                    <a:bodyPr/>
                    <a:lstStyle/>
                    <a:p>
                      <a:r>
                        <a:rPr kumimoji="1" lang="ja-JP" altLang="en-US" sz="1200" b="0">
                          <a:latin typeface="Meiryo UI" panose="020B0604030504040204" pitchFamily="34" charset="-128"/>
                          <a:ea typeface="Meiryo UI" panose="020B0604030504040204" pitchFamily="34" charset="-128"/>
                        </a:rPr>
                        <a:t>茨城県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1590663"/>
                  </a:ext>
                </a:extLst>
              </a:tr>
              <a:tr h="143594">
                <a:tc>
                  <a:txBody>
                    <a:bodyPr/>
                    <a:lstStyle/>
                    <a:p>
                      <a:r>
                        <a:rPr kumimoji="1" lang="ja-JP" altLang="en-US" sz="1200" b="0">
                          <a:latin typeface="Meiryo UI" panose="020B0604030504040204" pitchFamily="34" charset="-128"/>
                          <a:ea typeface="Meiryo UI" panose="020B0604030504040204" pitchFamily="34" charset="-128"/>
                        </a:rPr>
                        <a:t>栃木県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6266827"/>
                  </a:ext>
                </a:extLst>
              </a:tr>
              <a:tr h="143594">
                <a:tc>
                  <a:txBody>
                    <a:bodyPr/>
                    <a:lstStyle/>
                    <a:p>
                      <a:r>
                        <a:rPr kumimoji="1" lang="ja-JP" altLang="en-US" sz="1200" b="0">
                          <a:latin typeface="Meiryo UI" panose="020B0604030504040204" pitchFamily="34" charset="-128"/>
                          <a:ea typeface="Meiryo UI" panose="020B0604030504040204" pitchFamily="34" charset="-128"/>
                        </a:rPr>
                        <a:t>埼玉県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tc>
                  <a:txBody>
                    <a:bodyPr/>
                    <a:lstStyle/>
                    <a:p>
                      <a:r>
                        <a:rPr kumimoji="1" lang="en-US" altLang="ja-JP" sz="1200" b="0">
                          <a:latin typeface="Meiryo UI" panose="020B0604030504040204" pitchFamily="34" charset="-128"/>
                          <a:ea typeface="Meiryo UI" panose="020B0604030504040204" pitchFamily="34" charset="-128"/>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extLst>
                  <a:ext uri="{0D108BD9-81ED-4DB2-BD59-A6C34878D82A}">
                    <a16:rowId xmlns:a16="http://schemas.microsoft.com/office/drawing/2014/main" val="2094801735"/>
                  </a:ext>
                </a:extLst>
              </a:tr>
              <a:tr h="143594">
                <a:tc>
                  <a:txBody>
                    <a:bodyPr/>
                    <a:lstStyle/>
                    <a:p>
                      <a:r>
                        <a:rPr kumimoji="1" lang="ja-JP" altLang="en-US" sz="1200" b="0">
                          <a:latin typeface="Meiryo UI" panose="020B0604030504040204" pitchFamily="34" charset="-128"/>
                          <a:ea typeface="Meiryo UI" panose="020B0604030504040204" pitchFamily="34" charset="-128"/>
                        </a:rPr>
                        <a:t>千葉県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tc>
                  <a:txBody>
                    <a:bodyPr/>
                    <a:lstStyle/>
                    <a:p>
                      <a:r>
                        <a:rPr kumimoji="1" lang="en-US" altLang="ja-JP" sz="1200" b="0">
                          <a:latin typeface="Meiryo UI" panose="020B0604030504040204" pitchFamily="34" charset="-128"/>
                          <a:ea typeface="Meiryo UI" panose="020B0604030504040204" pitchFamily="34" charset="-128"/>
                        </a:rPr>
                        <a:t>2</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extLst>
                  <a:ext uri="{0D108BD9-81ED-4DB2-BD59-A6C34878D82A}">
                    <a16:rowId xmlns:a16="http://schemas.microsoft.com/office/drawing/2014/main" val="823622581"/>
                  </a:ext>
                </a:extLst>
              </a:tr>
              <a:tr h="143594">
                <a:tc>
                  <a:txBody>
                    <a:bodyPr/>
                    <a:lstStyle/>
                    <a:p>
                      <a:r>
                        <a:rPr kumimoji="1" lang="ja-JP" altLang="en-US" sz="1200" b="0">
                          <a:latin typeface="Meiryo UI" panose="020B0604030504040204" pitchFamily="34" charset="-128"/>
                          <a:ea typeface="Meiryo UI" panose="020B0604030504040204" pitchFamily="34" charset="-128"/>
                        </a:rPr>
                        <a:t>東京都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tc>
                  <a:txBody>
                    <a:bodyPr/>
                    <a:lstStyle/>
                    <a:p>
                      <a:r>
                        <a:rPr kumimoji="1" lang="en-US" altLang="ja-JP" sz="1200" b="0">
                          <a:latin typeface="Meiryo UI" panose="020B0604030504040204" pitchFamily="34" charset="-128"/>
                          <a:ea typeface="Meiryo UI" panose="020B0604030504040204" pitchFamily="34" charset="-128"/>
                        </a:rPr>
                        <a:t>4</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extLst>
                  <a:ext uri="{0D108BD9-81ED-4DB2-BD59-A6C34878D82A}">
                    <a16:rowId xmlns:a16="http://schemas.microsoft.com/office/drawing/2014/main" val="386012567"/>
                  </a:ext>
                </a:extLst>
              </a:tr>
              <a:tr h="143594">
                <a:tc>
                  <a:txBody>
                    <a:bodyPr/>
                    <a:lstStyle/>
                    <a:p>
                      <a:r>
                        <a:rPr kumimoji="1" lang="ja-JP" altLang="en-US" sz="1200" b="0">
                          <a:latin typeface="Meiryo UI" panose="020B0604030504040204" pitchFamily="34" charset="-128"/>
                          <a:ea typeface="Meiryo UI" panose="020B0604030504040204" pitchFamily="34" charset="-128"/>
                        </a:rPr>
                        <a:t>神奈川県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tc>
                  <a:txBody>
                    <a:bodyPr/>
                    <a:lstStyle/>
                    <a:p>
                      <a:r>
                        <a:rPr kumimoji="1" lang="en-US" altLang="ja-JP" sz="1200" b="0">
                          <a:latin typeface="Meiryo UI" panose="020B0604030504040204" pitchFamily="34" charset="-128"/>
                          <a:ea typeface="Meiryo UI" panose="020B0604030504040204" pitchFamily="34" charset="-128"/>
                        </a:rPr>
                        <a:t>2</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extLst>
                  <a:ext uri="{0D108BD9-81ED-4DB2-BD59-A6C34878D82A}">
                    <a16:rowId xmlns:a16="http://schemas.microsoft.com/office/drawing/2014/main" val="3594254333"/>
                  </a:ext>
                </a:extLst>
              </a:tr>
              <a:tr h="143594">
                <a:tc>
                  <a:txBody>
                    <a:bodyPr/>
                    <a:lstStyle/>
                    <a:p>
                      <a:r>
                        <a:rPr kumimoji="1" lang="ja-JP" altLang="en-US" sz="1200" b="0">
                          <a:latin typeface="Meiryo UI" panose="020B0604030504040204" pitchFamily="34" charset="-128"/>
                          <a:ea typeface="Meiryo UI" panose="020B0604030504040204" pitchFamily="34" charset="-128"/>
                        </a:rPr>
                        <a:t>新潟県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3</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922558"/>
                  </a:ext>
                </a:extLst>
              </a:tr>
              <a:tr h="143594">
                <a:tc>
                  <a:txBody>
                    <a:bodyPr/>
                    <a:lstStyle/>
                    <a:p>
                      <a:r>
                        <a:rPr kumimoji="1" lang="ja-JP" altLang="en-US" sz="1200" b="0">
                          <a:latin typeface="Meiryo UI" panose="020B0604030504040204" pitchFamily="34" charset="-128"/>
                          <a:ea typeface="Meiryo UI" panose="020B0604030504040204" pitchFamily="34" charset="-128"/>
                        </a:rPr>
                        <a:t>富山県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124189"/>
                  </a:ext>
                </a:extLst>
              </a:tr>
              <a:tr h="143594">
                <a:tc>
                  <a:txBody>
                    <a:bodyPr/>
                    <a:lstStyle/>
                    <a:p>
                      <a:r>
                        <a:rPr kumimoji="1" lang="ja-JP" altLang="en-US" sz="1200" b="0">
                          <a:latin typeface="Meiryo UI" panose="020B0604030504040204" pitchFamily="34" charset="-128"/>
                          <a:ea typeface="Meiryo UI" panose="020B0604030504040204" pitchFamily="34" charset="-128"/>
                        </a:rPr>
                        <a:t>愛知県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extLst>
                  <a:ext uri="{0D108BD9-81ED-4DB2-BD59-A6C34878D82A}">
                    <a16:rowId xmlns:a16="http://schemas.microsoft.com/office/drawing/2014/main" val="3299996214"/>
                  </a:ext>
                </a:extLst>
              </a:tr>
              <a:tr h="143594">
                <a:tc>
                  <a:txBody>
                    <a:bodyPr/>
                    <a:lstStyle/>
                    <a:p>
                      <a:r>
                        <a:rPr kumimoji="1" lang="ja-JP" altLang="en-US" sz="1200" b="0">
                          <a:latin typeface="Meiryo UI" panose="020B0604030504040204" pitchFamily="34" charset="-128"/>
                          <a:ea typeface="Meiryo UI" panose="020B0604030504040204" pitchFamily="34" charset="-128"/>
                        </a:rPr>
                        <a:t>三重県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7345667"/>
                  </a:ext>
                </a:extLst>
              </a:tr>
              <a:tr h="143594">
                <a:tc>
                  <a:txBody>
                    <a:bodyPr/>
                    <a:lstStyle/>
                    <a:p>
                      <a:r>
                        <a:rPr kumimoji="1" lang="ja-JP" altLang="en-US" sz="1200" b="0">
                          <a:latin typeface="Meiryo UI" panose="020B0604030504040204" pitchFamily="34" charset="-128"/>
                          <a:ea typeface="Meiryo UI" panose="020B0604030504040204" pitchFamily="34" charset="-128"/>
                        </a:rPr>
                        <a:t>滋賀県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7444086"/>
                  </a:ext>
                </a:extLst>
              </a:tr>
              <a:tr h="143594">
                <a:tc>
                  <a:txBody>
                    <a:bodyPr/>
                    <a:lstStyle/>
                    <a:p>
                      <a:r>
                        <a:rPr kumimoji="1" lang="ja-JP" altLang="en-US" sz="1200" b="0">
                          <a:latin typeface="Meiryo UI" panose="020B0604030504040204" pitchFamily="34" charset="-128"/>
                          <a:ea typeface="Meiryo UI" panose="020B0604030504040204" pitchFamily="34" charset="-128"/>
                        </a:rPr>
                        <a:t>京都府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tc>
                  <a:txBody>
                    <a:bodyPr/>
                    <a:lstStyle/>
                    <a:p>
                      <a:r>
                        <a:rPr kumimoji="1" lang="en-US" altLang="ja-JP" sz="1200" b="0">
                          <a:latin typeface="Meiryo UI" panose="020B0604030504040204" pitchFamily="34" charset="-128"/>
                          <a:ea typeface="Meiryo UI" panose="020B0604030504040204" pitchFamily="34" charset="-128"/>
                        </a:rPr>
                        <a:t>2</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extLst>
                  <a:ext uri="{0D108BD9-81ED-4DB2-BD59-A6C34878D82A}">
                    <a16:rowId xmlns:a16="http://schemas.microsoft.com/office/drawing/2014/main" val="377962906"/>
                  </a:ext>
                </a:extLst>
              </a:tr>
              <a:tr h="143594">
                <a:tc>
                  <a:txBody>
                    <a:bodyPr/>
                    <a:lstStyle/>
                    <a:p>
                      <a:r>
                        <a:rPr kumimoji="1" lang="ja-JP" altLang="en-US" sz="1200" b="0">
                          <a:latin typeface="Meiryo UI" panose="020B0604030504040204" pitchFamily="34" charset="-128"/>
                          <a:ea typeface="Meiryo UI" panose="020B0604030504040204" pitchFamily="34" charset="-128"/>
                        </a:rPr>
                        <a:t>兵庫県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03305"/>
                  </a:ext>
                </a:extLst>
              </a:tr>
              <a:tr h="143594">
                <a:tc>
                  <a:txBody>
                    <a:bodyPr/>
                    <a:lstStyle/>
                    <a:p>
                      <a:r>
                        <a:rPr kumimoji="1" lang="ja-JP" altLang="en-US" sz="1200" b="0">
                          <a:latin typeface="Meiryo UI" panose="020B0604030504040204" pitchFamily="34" charset="-128"/>
                          <a:ea typeface="Meiryo UI" panose="020B0604030504040204" pitchFamily="34" charset="-128"/>
                        </a:rPr>
                        <a:t>岡山県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4288616"/>
                  </a:ext>
                </a:extLst>
              </a:tr>
              <a:tr h="143594">
                <a:tc>
                  <a:txBody>
                    <a:bodyPr/>
                    <a:lstStyle/>
                    <a:p>
                      <a:r>
                        <a:rPr kumimoji="1" lang="ja-JP" altLang="en-US" sz="1200" b="0">
                          <a:latin typeface="Meiryo UI" panose="020B0604030504040204" pitchFamily="34" charset="-128"/>
                          <a:ea typeface="Meiryo UI" panose="020B0604030504040204" pitchFamily="34" charset="-128"/>
                        </a:rPr>
                        <a:t>徳島県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673899"/>
                  </a:ext>
                </a:extLst>
              </a:tr>
              <a:tr h="143594">
                <a:tc>
                  <a:txBody>
                    <a:bodyPr/>
                    <a:lstStyle/>
                    <a:p>
                      <a:r>
                        <a:rPr kumimoji="1" lang="ja-JP" altLang="en-US" sz="1200" b="0">
                          <a:latin typeface="Meiryo UI" panose="020B0604030504040204" pitchFamily="34" charset="-128"/>
                          <a:ea typeface="Meiryo UI" panose="020B0604030504040204" pitchFamily="34" charset="-128"/>
                        </a:rPr>
                        <a:t>福岡県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tc>
                  <a:txBody>
                    <a:bodyPr/>
                    <a:lstStyle/>
                    <a:p>
                      <a:r>
                        <a:rPr kumimoji="1" lang="en-US" altLang="ja-JP" sz="1200" b="0">
                          <a:latin typeface="Meiryo UI" panose="020B0604030504040204" pitchFamily="34" charset="-128"/>
                          <a:ea typeface="Meiryo UI" panose="020B0604030504040204" pitchFamily="34" charset="-128"/>
                        </a:rPr>
                        <a:t>2</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CDCB"/>
                    </a:solidFill>
                  </a:tcPr>
                </a:tc>
                <a:extLst>
                  <a:ext uri="{0D108BD9-81ED-4DB2-BD59-A6C34878D82A}">
                    <a16:rowId xmlns:a16="http://schemas.microsoft.com/office/drawing/2014/main" val="1099804230"/>
                  </a:ext>
                </a:extLst>
              </a:tr>
              <a:tr h="143594">
                <a:tc>
                  <a:txBody>
                    <a:bodyPr/>
                    <a:lstStyle/>
                    <a:p>
                      <a:r>
                        <a:rPr kumimoji="1" lang="ja-JP" altLang="en-US" sz="1200" b="0">
                          <a:latin typeface="Meiryo UI" panose="020B0604030504040204" pitchFamily="34" charset="-128"/>
                          <a:ea typeface="Meiryo UI" panose="020B0604030504040204" pitchFamily="34" charset="-128"/>
                        </a:rPr>
                        <a:t>熊本県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817939"/>
                  </a:ext>
                </a:extLst>
              </a:tr>
            </a:tbl>
          </a:graphicData>
        </a:graphic>
      </p:graphicFrame>
      <p:graphicFrame>
        <p:nvGraphicFramePr>
          <p:cNvPr id="8" name="表 7">
            <a:extLst>
              <a:ext uri="{FF2B5EF4-FFF2-40B4-BE49-F238E27FC236}">
                <a16:creationId xmlns:a16="http://schemas.microsoft.com/office/drawing/2014/main" id="{A232D47B-CF83-70C2-1CC3-F060DAC16D80}"/>
              </a:ext>
            </a:extLst>
          </p:cNvPr>
          <p:cNvGraphicFramePr>
            <a:graphicFrameLocks noGrp="1"/>
          </p:cNvGraphicFramePr>
          <p:nvPr/>
        </p:nvGraphicFramePr>
        <p:xfrm>
          <a:off x="-1422383" y="2340395"/>
          <a:ext cx="1046798" cy="4663440"/>
        </p:xfrm>
        <a:graphic>
          <a:graphicData uri="http://schemas.openxmlformats.org/drawingml/2006/table">
            <a:tbl>
              <a:tblPr firstRow="1" bandRow="1">
                <a:tableStyleId>{5C22544A-7EE6-4342-B048-85BDC9FD1C3A}</a:tableStyleId>
              </a:tblPr>
              <a:tblGrid>
                <a:gridCol w="692468">
                  <a:extLst>
                    <a:ext uri="{9D8B030D-6E8A-4147-A177-3AD203B41FA5}">
                      <a16:colId xmlns:a16="http://schemas.microsoft.com/office/drawing/2014/main" val="2656861813"/>
                    </a:ext>
                  </a:extLst>
                </a:gridCol>
                <a:gridCol w="354330">
                  <a:extLst>
                    <a:ext uri="{9D8B030D-6E8A-4147-A177-3AD203B41FA5}">
                      <a16:colId xmlns:a16="http://schemas.microsoft.com/office/drawing/2014/main" val="2509201251"/>
                    </a:ext>
                  </a:extLst>
                </a:gridCol>
              </a:tblGrid>
              <a:tr h="143594">
                <a:tc>
                  <a:txBody>
                    <a:bodyPr/>
                    <a:lstStyle/>
                    <a:p>
                      <a:r>
                        <a:rPr kumimoji="1" lang="ja-JP" altLang="en-US" sz="1200" b="0">
                          <a:solidFill>
                            <a:schemeClr val="tx1"/>
                          </a:solidFill>
                          <a:latin typeface="Meiryo UI" panose="020B0604030504040204" pitchFamily="34" charset="-128"/>
                          <a:ea typeface="Meiryo UI" panose="020B0604030504040204" pitchFamily="34" charset="-128"/>
                        </a:rPr>
                        <a:t>北海道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kumimoji="1" lang="en-US" altLang="ja-JP" sz="1200" b="0">
                          <a:solidFill>
                            <a:schemeClr val="tx1"/>
                          </a:solidFill>
                          <a:latin typeface="Meiryo UI" panose="020B0604030504040204" pitchFamily="34" charset="-128"/>
                          <a:ea typeface="Meiryo UI" panose="020B0604030504040204" pitchFamily="34" charset="-128"/>
                        </a:rPr>
                        <a:t>1</a:t>
                      </a:r>
                      <a:endParaRPr kumimoji="1" lang="ja-JP" altLang="en-US" sz="1200" b="0">
                        <a:solidFill>
                          <a:schemeClr val="tx1"/>
                        </a:solidFill>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02351762"/>
                  </a:ext>
                </a:extLst>
              </a:tr>
              <a:tr h="143594">
                <a:tc>
                  <a:txBody>
                    <a:bodyPr/>
                    <a:lstStyle/>
                    <a:p>
                      <a:r>
                        <a:rPr kumimoji="1" lang="ja-JP" altLang="en-US" sz="1200" b="0">
                          <a:latin typeface="Meiryo UI" panose="020B0604030504040204" pitchFamily="34" charset="-128"/>
                          <a:ea typeface="Meiryo UI" panose="020B0604030504040204" pitchFamily="34" charset="-128"/>
                        </a:rPr>
                        <a:t>宮城県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5583769"/>
                  </a:ext>
                </a:extLst>
              </a:tr>
              <a:tr h="143594">
                <a:tc>
                  <a:txBody>
                    <a:bodyPr/>
                    <a:lstStyle/>
                    <a:p>
                      <a:r>
                        <a:rPr kumimoji="1" lang="ja-JP" altLang="en-US" sz="1200" b="0">
                          <a:latin typeface="Meiryo UI" panose="020B0604030504040204" pitchFamily="34" charset="-128"/>
                          <a:ea typeface="Meiryo UI" panose="020B0604030504040204" pitchFamily="34" charset="-128"/>
                        </a:rPr>
                        <a:t>秋田県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7624468"/>
                  </a:ext>
                </a:extLst>
              </a:tr>
              <a:tr h="143594">
                <a:tc>
                  <a:txBody>
                    <a:bodyPr/>
                    <a:lstStyle/>
                    <a:p>
                      <a:r>
                        <a:rPr kumimoji="1" lang="ja-JP" altLang="en-US" sz="1200" b="0">
                          <a:latin typeface="Meiryo UI" panose="020B0604030504040204" pitchFamily="34" charset="-128"/>
                          <a:ea typeface="Meiryo UI" panose="020B0604030504040204" pitchFamily="34" charset="-128"/>
                        </a:rPr>
                        <a:t>福島県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136404"/>
                  </a:ext>
                </a:extLst>
              </a:tr>
              <a:tr h="143594">
                <a:tc>
                  <a:txBody>
                    <a:bodyPr/>
                    <a:lstStyle/>
                    <a:p>
                      <a:r>
                        <a:rPr kumimoji="1" lang="ja-JP" altLang="en-US" sz="1200" b="0">
                          <a:latin typeface="Meiryo UI" panose="020B0604030504040204" pitchFamily="34" charset="-128"/>
                          <a:ea typeface="Meiryo UI" panose="020B0604030504040204" pitchFamily="34" charset="-128"/>
                        </a:rPr>
                        <a:t>栃木県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6266827"/>
                  </a:ext>
                </a:extLst>
              </a:tr>
              <a:tr h="143594">
                <a:tc>
                  <a:txBody>
                    <a:bodyPr/>
                    <a:lstStyle/>
                    <a:p>
                      <a:r>
                        <a:rPr kumimoji="1" lang="ja-JP" altLang="en-US" sz="1200" b="0">
                          <a:latin typeface="Meiryo UI" panose="020B0604030504040204" pitchFamily="34" charset="-128"/>
                          <a:ea typeface="Meiryo UI" panose="020B0604030504040204" pitchFamily="34" charset="-128"/>
                        </a:rPr>
                        <a:t>千葉県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2</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23622581"/>
                  </a:ext>
                </a:extLst>
              </a:tr>
              <a:tr h="143594">
                <a:tc>
                  <a:txBody>
                    <a:bodyPr/>
                    <a:lstStyle/>
                    <a:p>
                      <a:r>
                        <a:rPr kumimoji="1" lang="ja-JP" altLang="en-US" sz="1200" b="0">
                          <a:latin typeface="Meiryo UI" panose="020B0604030504040204" pitchFamily="34" charset="-128"/>
                          <a:ea typeface="Meiryo UI" panose="020B0604030504040204" pitchFamily="34" charset="-128"/>
                        </a:rPr>
                        <a:t>東京都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9</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6012567"/>
                  </a:ext>
                </a:extLst>
              </a:tr>
              <a:tr h="143594">
                <a:tc>
                  <a:txBody>
                    <a:bodyPr/>
                    <a:lstStyle/>
                    <a:p>
                      <a:r>
                        <a:rPr kumimoji="1" lang="ja-JP" altLang="en-US" sz="1200" b="0">
                          <a:latin typeface="Meiryo UI" panose="020B0604030504040204" pitchFamily="34" charset="-128"/>
                          <a:ea typeface="Meiryo UI" panose="020B0604030504040204" pitchFamily="34" charset="-128"/>
                        </a:rPr>
                        <a:t>石川県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922558"/>
                  </a:ext>
                </a:extLst>
              </a:tr>
              <a:tr h="143594">
                <a:tc>
                  <a:txBody>
                    <a:bodyPr/>
                    <a:lstStyle/>
                    <a:p>
                      <a:r>
                        <a:rPr kumimoji="1" lang="ja-JP" altLang="en-US" sz="1200" b="0">
                          <a:latin typeface="Meiryo UI" panose="020B0604030504040204" pitchFamily="34" charset="-128"/>
                          <a:ea typeface="Meiryo UI" panose="020B0604030504040204" pitchFamily="34" charset="-128"/>
                        </a:rPr>
                        <a:t>福井県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124189"/>
                  </a:ext>
                </a:extLst>
              </a:tr>
              <a:tr h="143594">
                <a:tc>
                  <a:txBody>
                    <a:bodyPr/>
                    <a:lstStyle/>
                    <a:p>
                      <a:r>
                        <a:rPr kumimoji="1" lang="ja-JP" altLang="en-US" sz="1200" b="0">
                          <a:latin typeface="Meiryo UI" panose="020B0604030504040204" pitchFamily="34" charset="-128"/>
                          <a:ea typeface="Meiryo UI" panose="020B0604030504040204" pitchFamily="34" charset="-128"/>
                        </a:rPr>
                        <a:t>愛知県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4</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99996214"/>
                  </a:ext>
                </a:extLst>
              </a:tr>
              <a:tr h="143594">
                <a:tc>
                  <a:txBody>
                    <a:bodyPr/>
                    <a:lstStyle/>
                    <a:p>
                      <a:r>
                        <a:rPr kumimoji="1" lang="ja-JP" altLang="en-US" sz="1200" b="0">
                          <a:latin typeface="Meiryo UI" panose="020B0604030504040204" pitchFamily="34" charset="-128"/>
                          <a:ea typeface="Meiryo UI" panose="020B0604030504040204" pitchFamily="34" charset="-128"/>
                        </a:rPr>
                        <a:t>三重県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7345667"/>
                  </a:ext>
                </a:extLst>
              </a:tr>
              <a:tr h="143594">
                <a:tc>
                  <a:txBody>
                    <a:bodyPr/>
                    <a:lstStyle/>
                    <a:p>
                      <a:r>
                        <a:rPr kumimoji="1" lang="ja-JP" altLang="en-US" sz="1200" b="0">
                          <a:latin typeface="Meiryo UI" panose="020B0604030504040204" pitchFamily="34" charset="-128"/>
                          <a:ea typeface="Meiryo UI" panose="020B0604030504040204" pitchFamily="34" charset="-128"/>
                        </a:rPr>
                        <a:t>滋賀県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7444086"/>
                  </a:ext>
                </a:extLst>
              </a:tr>
              <a:tr h="143594">
                <a:tc>
                  <a:txBody>
                    <a:bodyPr/>
                    <a:lstStyle/>
                    <a:p>
                      <a:r>
                        <a:rPr kumimoji="1" lang="ja-JP" altLang="en-US" sz="1200" b="0">
                          <a:latin typeface="Meiryo UI" panose="020B0604030504040204" pitchFamily="34" charset="-128"/>
                          <a:ea typeface="Meiryo UI" panose="020B0604030504040204" pitchFamily="34" charset="-128"/>
                        </a:rPr>
                        <a:t>大阪府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2</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962906"/>
                  </a:ext>
                </a:extLst>
              </a:tr>
              <a:tr h="143594">
                <a:tc>
                  <a:txBody>
                    <a:bodyPr/>
                    <a:lstStyle/>
                    <a:p>
                      <a:r>
                        <a:rPr kumimoji="1" lang="ja-JP" altLang="en-US" sz="1200" b="0">
                          <a:latin typeface="Meiryo UI" panose="020B0604030504040204" pitchFamily="34" charset="-128"/>
                          <a:ea typeface="Meiryo UI" panose="020B0604030504040204" pitchFamily="34" charset="-128"/>
                        </a:rPr>
                        <a:t>岡山県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2</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4288616"/>
                  </a:ext>
                </a:extLst>
              </a:tr>
              <a:tr h="143594">
                <a:tc>
                  <a:txBody>
                    <a:bodyPr/>
                    <a:lstStyle/>
                    <a:p>
                      <a:r>
                        <a:rPr kumimoji="1" lang="ja-JP" altLang="en-US" sz="1200" b="0">
                          <a:latin typeface="Meiryo UI" panose="020B0604030504040204" pitchFamily="34" charset="-128"/>
                          <a:ea typeface="Meiryo UI" panose="020B0604030504040204" pitchFamily="34" charset="-128"/>
                        </a:rPr>
                        <a:t>広島県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2</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27673899"/>
                  </a:ext>
                </a:extLst>
              </a:tr>
              <a:tr h="143594">
                <a:tc>
                  <a:txBody>
                    <a:bodyPr/>
                    <a:lstStyle/>
                    <a:p>
                      <a:r>
                        <a:rPr kumimoji="1" lang="ja-JP" altLang="en-US" sz="1200" b="0">
                          <a:latin typeface="Meiryo UI" panose="020B0604030504040204" pitchFamily="34" charset="-128"/>
                          <a:ea typeface="Meiryo UI" panose="020B0604030504040204" pitchFamily="34" charset="-128"/>
                        </a:rPr>
                        <a:t>徳島県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b="0">
                          <a:latin typeface="Meiryo UI" panose="020B0604030504040204" pitchFamily="34" charset="-128"/>
                          <a:ea typeface="Meiryo UI" panose="020B0604030504040204" pitchFamily="34" charset="-128"/>
                        </a:rPr>
                        <a:t>1</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9804230"/>
                  </a:ext>
                </a:extLst>
              </a:tr>
              <a:tr h="143594">
                <a:tc>
                  <a:txBody>
                    <a:bodyPr/>
                    <a:lstStyle/>
                    <a:p>
                      <a:r>
                        <a:rPr kumimoji="1" lang="ja-JP" altLang="en-US" sz="1200" b="0">
                          <a:latin typeface="Meiryo UI" panose="020B0604030504040204" pitchFamily="34" charset="-128"/>
                          <a:ea typeface="Meiryo UI" panose="020B0604030504040204" pitchFamily="34" charset="-128"/>
                        </a:rPr>
                        <a:t>福岡県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kumimoji="1" lang="en-US" altLang="ja-JP" sz="1200" b="0">
                          <a:latin typeface="Meiryo UI" panose="020B0604030504040204" pitchFamily="34" charset="-128"/>
                          <a:ea typeface="Meiryo UI" panose="020B0604030504040204" pitchFamily="34" charset="-128"/>
                        </a:rPr>
                        <a:t>2</a:t>
                      </a:r>
                      <a:endParaRPr kumimoji="1" lang="ja-JP" altLang="en-US" sz="1200" b="0">
                        <a:latin typeface="Meiryo UI" panose="020B0604030504040204" pitchFamily="34" charset="-128"/>
                        <a:ea typeface="Meiryo UI" panose="020B0604030504040204"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817939"/>
                  </a:ext>
                </a:extLst>
              </a:tr>
            </a:tbl>
          </a:graphicData>
        </a:graphic>
      </p:graphicFrame>
      <p:graphicFrame>
        <p:nvGraphicFramePr>
          <p:cNvPr id="9" name="グラフ 8">
            <a:extLst>
              <a:ext uri="{FF2B5EF4-FFF2-40B4-BE49-F238E27FC236}">
                <a16:creationId xmlns:a16="http://schemas.microsoft.com/office/drawing/2014/main" id="{D4EFC56E-A647-5B04-0DD5-7CE510385E94}"/>
              </a:ext>
            </a:extLst>
          </p:cNvPr>
          <p:cNvGraphicFramePr>
            <a:graphicFrameLocks/>
          </p:cNvGraphicFramePr>
          <p:nvPr/>
        </p:nvGraphicFramePr>
        <p:xfrm>
          <a:off x="-167578" y="2885114"/>
          <a:ext cx="4200466" cy="27213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グラフ 9">
            <a:extLst>
              <a:ext uri="{FF2B5EF4-FFF2-40B4-BE49-F238E27FC236}">
                <a16:creationId xmlns:a16="http://schemas.microsoft.com/office/drawing/2014/main" id="{66AED8B8-FB43-822B-B21F-B3C4800764ED}"/>
              </a:ext>
            </a:extLst>
          </p:cNvPr>
          <p:cNvGraphicFramePr>
            <a:graphicFrameLocks/>
          </p:cNvGraphicFramePr>
          <p:nvPr/>
        </p:nvGraphicFramePr>
        <p:xfrm>
          <a:off x="2804142" y="2885114"/>
          <a:ext cx="4200466" cy="27213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グラフ 10">
            <a:extLst>
              <a:ext uri="{FF2B5EF4-FFF2-40B4-BE49-F238E27FC236}">
                <a16:creationId xmlns:a16="http://schemas.microsoft.com/office/drawing/2014/main" id="{1D130256-B7C4-9330-39D8-A7E1F870545C}"/>
              </a:ext>
            </a:extLst>
          </p:cNvPr>
          <p:cNvGraphicFramePr>
            <a:graphicFrameLocks/>
          </p:cNvGraphicFramePr>
          <p:nvPr/>
        </p:nvGraphicFramePr>
        <p:xfrm>
          <a:off x="5663528" y="2885115"/>
          <a:ext cx="4224593" cy="276871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02">
            <a:extLst>
              <a:ext uri="{FF2B5EF4-FFF2-40B4-BE49-F238E27FC236}">
                <a16:creationId xmlns:a16="http://schemas.microsoft.com/office/drawing/2014/main" id="{7342FE9E-CC14-8B09-8067-EF5B3A668AC4}"/>
              </a:ext>
            </a:extLst>
          </p:cNvPr>
          <p:cNvSpPr txBox="1"/>
          <p:nvPr/>
        </p:nvSpPr>
        <p:spPr>
          <a:xfrm>
            <a:off x="436453" y="2474447"/>
            <a:ext cx="2992405" cy="338041"/>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①実店舗のみ利用（25人/34人）</a:t>
            </a:r>
            <a:endParaRPr kumimoji="1" lang="en-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3" name="TextBox 102">
            <a:extLst>
              <a:ext uri="{FF2B5EF4-FFF2-40B4-BE49-F238E27FC236}">
                <a16:creationId xmlns:a16="http://schemas.microsoft.com/office/drawing/2014/main" id="{9963AF0C-5FEB-279E-BCA2-63E3F50A15B8}"/>
              </a:ext>
            </a:extLst>
          </p:cNvPr>
          <p:cNvSpPr txBox="1"/>
          <p:nvPr/>
        </p:nvSpPr>
        <p:spPr>
          <a:xfrm>
            <a:off x="3298213" y="2474447"/>
            <a:ext cx="3212324" cy="338041"/>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②オンラインのみ利用（17人/33人）</a:t>
            </a:r>
            <a:endParaRPr kumimoji="1" lang="en-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4" name="TextBox 102">
            <a:extLst>
              <a:ext uri="{FF2B5EF4-FFF2-40B4-BE49-F238E27FC236}">
                <a16:creationId xmlns:a16="http://schemas.microsoft.com/office/drawing/2014/main" id="{CB8A0730-0102-8006-AE22-2C7DC561DCAF}"/>
              </a:ext>
            </a:extLst>
          </p:cNvPr>
          <p:cNvSpPr txBox="1"/>
          <p:nvPr/>
        </p:nvSpPr>
        <p:spPr>
          <a:xfrm>
            <a:off x="6169662" y="2474447"/>
            <a:ext cx="3212324" cy="338041"/>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en-US"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③両方利用（23人/33人）</a:t>
            </a:r>
            <a:endParaRPr kumimoji="1" lang="en-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16" name="表 15">
            <a:extLst>
              <a:ext uri="{FF2B5EF4-FFF2-40B4-BE49-F238E27FC236}">
                <a16:creationId xmlns:a16="http://schemas.microsoft.com/office/drawing/2014/main" id="{10A0A799-6978-DD9E-C84D-1C752B3F0760}"/>
              </a:ext>
            </a:extLst>
          </p:cNvPr>
          <p:cNvGraphicFramePr>
            <a:graphicFrameLocks noGrp="1"/>
          </p:cNvGraphicFramePr>
          <p:nvPr/>
        </p:nvGraphicFramePr>
        <p:xfrm>
          <a:off x="9867267" y="2474447"/>
          <a:ext cx="1205536" cy="3017520"/>
        </p:xfrm>
        <a:graphic>
          <a:graphicData uri="http://schemas.openxmlformats.org/drawingml/2006/table">
            <a:tbl>
              <a:tblPr firstRow="1" bandRow="1">
                <a:tableStyleId>{5C22544A-7EE6-4342-B048-85BDC9FD1C3A}</a:tableStyleId>
              </a:tblPr>
              <a:tblGrid>
                <a:gridCol w="1205536">
                  <a:extLst>
                    <a:ext uri="{9D8B030D-6E8A-4147-A177-3AD203B41FA5}">
                      <a16:colId xmlns:a16="http://schemas.microsoft.com/office/drawing/2014/main" val="2991752036"/>
                    </a:ext>
                  </a:extLst>
                </a:gridCol>
              </a:tblGrid>
              <a:tr h="143594">
                <a:tc>
                  <a:txBody>
                    <a:bodyPr/>
                    <a:lstStyle/>
                    <a:p>
                      <a:pPr algn="ctr"/>
                      <a:r>
                        <a:rPr kumimoji="1" lang="ja-JP" altLang="en-US" sz="1200" b="0">
                          <a:solidFill>
                            <a:schemeClr val="tx1"/>
                          </a:solidFill>
                          <a:latin typeface="Meiryo UI" panose="020B0604030504040204" pitchFamily="34" charset="-128"/>
                          <a:ea typeface="Meiryo UI" panose="020B0604030504040204" pitchFamily="34" charset="-128"/>
                        </a:rPr>
                        <a:t>北海道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0549976"/>
                  </a:ext>
                </a:extLst>
              </a:tr>
              <a:tr h="143594">
                <a:tc>
                  <a:txBody>
                    <a:bodyPr/>
                    <a:lstStyle/>
                    <a:p>
                      <a:pPr algn="ctr"/>
                      <a:r>
                        <a:rPr kumimoji="1" lang="ja-JP" altLang="en-US" sz="1200" b="0">
                          <a:latin typeface="Meiryo UI" panose="020B0604030504040204" pitchFamily="34" charset="-128"/>
                          <a:ea typeface="Meiryo UI" panose="020B0604030504040204" pitchFamily="34" charset="-128"/>
                        </a:rPr>
                        <a:t>宮城県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0422778"/>
                  </a:ext>
                </a:extLst>
              </a:tr>
              <a:tr h="143594">
                <a:tc>
                  <a:txBody>
                    <a:bodyPr/>
                    <a:lstStyle/>
                    <a:p>
                      <a:pPr algn="ctr"/>
                      <a:r>
                        <a:rPr kumimoji="1" lang="ja-JP" altLang="en-US" sz="1200" b="0">
                          <a:latin typeface="Meiryo UI" panose="020B0604030504040204" pitchFamily="34" charset="-128"/>
                          <a:ea typeface="Meiryo UI" panose="020B0604030504040204" pitchFamily="34" charset="-128"/>
                        </a:rPr>
                        <a:t>東京都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1154070"/>
                  </a:ext>
                </a:extLst>
              </a:tr>
              <a:tr h="143594">
                <a:tc>
                  <a:txBody>
                    <a:bodyPr/>
                    <a:lstStyle/>
                    <a:p>
                      <a:pPr algn="ctr"/>
                      <a:r>
                        <a:rPr kumimoji="1" lang="ja-JP" altLang="en-US" sz="1200" b="0">
                          <a:latin typeface="Meiryo UI" panose="020B0604030504040204" pitchFamily="34" charset="-128"/>
                          <a:ea typeface="Meiryo UI" panose="020B0604030504040204" pitchFamily="34" charset="-128"/>
                        </a:rPr>
                        <a:t>千葉県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53408"/>
                  </a:ext>
                </a:extLst>
              </a:tr>
              <a:tr h="143594">
                <a:tc>
                  <a:txBody>
                    <a:bodyPr/>
                    <a:lstStyle/>
                    <a:p>
                      <a:pPr algn="ctr"/>
                      <a:r>
                        <a:rPr kumimoji="1" lang="ja-JP" altLang="en-US" sz="1200" b="0">
                          <a:latin typeface="Meiryo UI" panose="020B0604030504040204" pitchFamily="34" charset="-128"/>
                          <a:ea typeface="Meiryo UI" panose="020B0604030504040204" pitchFamily="34" charset="-128"/>
                        </a:rPr>
                        <a:t>神奈川県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7820048"/>
                  </a:ext>
                </a:extLst>
              </a:tr>
              <a:tr h="143594">
                <a:tc>
                  <a:txBody>
                    <a:bodyPr/>
                    <a:lstStyle/>
                    <a:p>
                      <a:pPr algn="ctr"/>
                      <a:r>
                        <a:rPr kumimoji="1" lang="ja-JP" altLang="en-US" sz="1200" b="0">
                          <a:latin typeface="Meiryo UI" panose="020B0604030504040204" pitchFamily="34" charset="-128"/>
                          <a:ea typeface="Meiryo UI" panose="020B0604030504040204" pitchFamily="34" charset="-128"/>
                        </a:rPr>
                        <a:t>愛知県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5780692"/>
                  </a:ext>
                </a:extLst>
              </a:tr>
              <a:tr h="143594">
                <a:tc>
                  <a:txBody>
                    <a:bodyPr/>
                    <a:lstStyle/>
                    <a:p>
                      <a:pPr algn="ctr"/>
                      <a:r>
                        <a:rPr kumimoji="1" lang="ja-JP" altLang="en-US" sz="1200" b="0">
                          <a:latin typeface="Meiryo UI" panose="020B0604030504040204" pitchFamily="34" charset="-128"/>
                          <a:ea typeface="Meiryo UI" panose="020B0604030504040204" pitchFamily="34" charset="-128"/>
                        </a:rPr>
                        <a:t>京都府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1666809"/>
                  </a:ext>
                </a:extLst>
              </a:tr>
              <a:tr h="143594">
                <a:tc>
                  <a:txBody>
                    <a:bodyPr/>
                    <a:lstStyle/>
                    <a:p>
                      <a:pPr algn="ctr"/>
                      <a:r>
                        <a:rPr kumimoji="1" lang="ja-JP" altLang="en-US" sz="1200" b="0">
                          <a:latin typeface="Meiryo UI" panose="020B0604030504040204" pitchFamily="34" charset="-128"/>
                          <a:ea typeface="Meiryo UI" panose="020B0604030504040204" pitchFamily="34" charset="-128"/>
                        </a:rPr>
                        <a:t>大阪府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7720097"/>
                  </a:ext>
                </a:extLst>
              </a:tr>
              <a:tr h="143594">
                <a:tc>
                  <a:txBody>
                    <a:bodyPr/>
                    <a:lstStyle/>
                    <a:p>
                      <a:pPr algn="ctr"/>
                      <a:r>
                        <a:rPr kumimoji="1" lang="ja-JP" altLang="en-US" sz="1200" b="0">
                          <a:latin typeface="Meiryo UI" panose="020B0604030504040204" pitchFamily="34" charset="-128"/>
                          <a:ea typeface="Meiryo UI" panose="020B0604030504040204" pitchFamily="34" charset="-128"/>
                        </a:rPr>
                        <a:t>兵庫県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5870045"/>
                  </a:ext>
                </a:extLst>
              </a:tr>
              <a:tr h="143594">
                <a:tc>
                  <a:txBody>
                    <a:bodyPr/>
                    <a:lstStyle/>
                    <a:p>
                      <a:pPr algn="ctr"/>
                      <a:r>
                        <a:rPr kumimoji="1" lang="ja-JP" altLang="en-US" sz="1200" b="0">
                          <a:latin typeface="Meiryo UI" panose="020B0604030504040204" pitchFamily="34" charset="-128"/>
                          <a:ea typeface="Meiryo UI" panose="020B0604030504040204" pitchFamily="34" charset="-128"/>
                        </a:rPr>
                        <a:t>福岡県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5374433"/>
                  </a:ext>
                </a:extLst>
              </a:tr>
              <a:tr h="143594">
                <a:tc>
                  <a:txBody>
                    <a:bodyPr/>
                    <a:lstStyle/>
                    <a:p>
                      <a:pPr algn="ctr"/>
                      <a:r>
                        <a:rPr kumimoji="1" lang="ja-JP" altLang="en-US" sz="1200" b="0">
                          <a:latin typeface="Meiryo UI" panose="020B0604030504040204" pitchFamily="34" charset="-128"/>
                          <a:ea typeface="Meiryo UI" panose="020B0604030504040204" pitchFamily="34" charset="-128"/>
                        </a:rPr>
                        <a:t>沖縄県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9740244"/>
                  </a:ext>
                </a:extLst>
              </a:tr>
            </a:tbl>
          </a:graphicData>
        </a:graphic>
      </p:graphicFrame>
      <p:sp>
        <p:nvSpPr>
          <p:cNvPr id="17" name="TextBox 102">
            <a:extLst>
              <a:ext uri="{FF2B5EF4-FFF2-40B4-BE49-F238E27FC236}">
                <a16:creationId xmlns:a16="http://schemas.microsoft.com/office/drawing/2014/main" id="{59B2A0D4-8254-1C4B-DA07-280C58618E05}"/>
              </a:ext>
            </a:extLst>
          </p:cNvPr>
          <p:cNvSpPr txBox="1"/>
          <p:nvPr/>
        </p:nvSpPr>
        <p:spPr>
          <a:xfrm>
            <a:off x="9144292" y="1837839"/>
            <a:ext cx="2708782"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▼ポケモンセンターがある都道府県</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Tree>
    <p:extLst>
      <p:ext uri="{BB962C8B-B14F-4D97-AF65-F5344CB8AC3E}">
        <p14:creationId xmlns:p14="http://schemas.microsoft.com/office/powerpoint/2010/main" val="1714332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B6966-D81C-E783-9C45-C76D75176A6A}"/>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690698C4-E746-2D4D-AD4C-D54458165831}"/>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回答者のデモグラフィック属性（</a:t>
            </a:r>
            <a:r>
              <a:rPr lang="en-US" altLang="ja-JP">
                <a:latin typeface="Meiryo UI" panose="020B0604030504040204" pitchFamily="34" charset="-128"/>
                <a:ea typeface="Meiryo UI" panose="020B0604030504040204" pitchFamily="34" charset="-128"/>
              </a:rPr>
              <a:t>3/3</a:t>
            </a:r>
            <a:r>
              <a:rPr lang="ja-JP" altLang="en-US">
                <a:latin typeface="Meiryo UI" panose="020B0604030504040204" pitchFamily="34" charset="-128"/>
                <a:ea typeface="Meiryo UI" panose="020B0604030504040204" pitchFamily="34" charset="-128"/>
              </a:rPr>
              <a:t>）</a:t>
            </a:r>
          </a:p>
        </p:txBody>
      </p:sp>
      <p:sp>
        <p:nvSpPr>
          <p:cNvPr id="4" name="テキスト プレースホルダー 3">
            <a:extLst>
              <a:ext uri="{FF2B5EF4-FFF2-40B4-BE49-F238E27FC236}">
                <a16:creationId xmlns:a16="http://schemas.microsoft.com/office/drawing/2014/main" id="{084F5E7E-42D4-92FC-B7E1-676D0500447C}"/>
              </a:ext>
            </a:extLst>
          </p:cNvPr>
          <p:cNvSpPr>
            <a:spLocks noGrp="1"/>
          </p:cNvSpPr>
          <p:nvPr>
            <p:ph type="body" sz="quarter" idx="10"/>
          </p:nvPr>
        </p:nvSpPr>
        <p:spPr/>
        <p:txBody>
          <a:bodyPr/>
          <a:lstStyle/>
          <a:p>
            <a:pPr algn="l"/>
            <a:r>
              <a:rPr lang="ja-JP" altLang="en-US" sz="1600" b="0">
                <a:latin typeface="Meiryo UI" panose="020B0604030504040204" pitchFamily="34" charset="-128"/>
                <a:ea typeface="Meiryo UI" panose="020B0604030504040204" pitchFamily="34" charset="-128"/>
              </a:rPr>
              <a:t>子どもがいる家庭において、</a:t>
            </a:r>
            <a:r>
              <a:rPr lang="en-US" altLang="ja-JP" sz="1600" b="0">
                <a:latin typeface="Meiryo UI" panose="020B0604030504040204" pitchFamily="34" charset="-128"/>
                <a:ea typeface="Meiryo UI" panose="020B0604030504040204" pitchFamily="34" charset="-128"/>
              </a:rPr>
              <a:t>①②</a:t>
            </a:r>
            <a:r>
              <a:rPr lang="ja-JP" altLang="en-US" sz="1600" b="0">
                <a:latin typeface="Meiryo UI" panose="020B0604030504040204" pitchFamily="34" charset="-128"/>
                <a:ea typeface="Meiryo UI" panose="020B0604030504040204" pitchFamily="34" charset="-128"/>
              </a:rPr>
              <a:t>は子どもがメイン利用者であったが、</a:t>
            </a:r>
            <a:r>
              <a:rPr lang="en-US" altLang="ja-JP" sz="1600">
                <a:latin typeface="Meiryo UI" panose="020B0604030504040204" pitchFamily="34" charset="-128"/>
                <a:ea typeface="Meiryo UI" panose="020B0604030504040204" pitchFamily="34" charset="-128"/>
              </a:rPr>
              <a:t>③</a:t>
            </a:r>
            <a:r>
              <a:rPr lang="ja-JP" altLang="en-US" sz="1600">
                <a:latin typeface="Meiryo UI" panose="020B0604030504040204" pitchFamily="34" charset="-128"/>
                <a:ea typeface="Meiryo UI" panose="020B0604030504040204" pitchFamily="34" charset="-128"/>
              </a:rPr>
              <a:t>においては同比率で自分自身がメイン利用者</a:t>
            </a:r>
            <a:r>
              <a:rPr lang="ja-JP" altLang="en-US" sz="1600" b="0">
                <a:latin typeface="Meiryo UI" panose="020B0604030504040204" pitchFamily="34" charset="-128"/>
                <a:ea typeface="Meiryo UI" panose="020B0604030504040204" pitchFamily="34" charset="-128"/>
              </a:rPr>
              <a:t>である傾向が見られた。</a:t>
            </a:r>
            <a:endParaRPr lang="en-US" altLang="ja-JP" sz="1600" b="0">
              <a:latin typeface="Meiryo UI" panose="020B0604030504040204" pitchFamily="34" charset="-128"/>
              <a:ea typeface="Meiryo UI" panose="020B0604030504040204" pitchFamily="34" charset="-128"/>
            </a:endParaRPr>
          </a:p>
        </p:txBody>
      </p:sp>
      <p:sp>
        <p:nvSpPr>
          <p:cNvPr id="15" name="TextBox 102">
            <a:extLst>
              <a:ext uri="{FF2B5EF4-FFF2-40B4-BE49-F238E27FC236}">
                <a16:creationId xmlns:a16="http://schemas.microsoft.com/office/drawing/2014/main" id="{99719727-A338-4987-956B-D81D78CFB995}"/>
              </a:ext>
            </a:extLst>
          </p:cNvPr>
          <p:cNvSpPr txBox="1"/>
          <p:nvPr/>
        </p:nvSpPr>
        <p:spPr>
          <a:xfrm>
            <a:off x="2917234" y="1837839"/>
            <a:ext cx="6357533"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▼家族構成とメイン利用者</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6" name="表 5">
            <a:extLst>
              <a:ext uri="{FF2B5EF4-FFF2-40B4-BE49-F238E27FC236}">
                <a16:creationId xmlns:a16="http://schemas.microsoft.com/office/drawing/2014/main" id="{A3ED38E3-5737-02E1-AFF9-4AAD2F582EF8}"/>
              </a:ext>
            </a:extLst>
          </p:cNvPr>
          <p:cNvGraphicFramePr>
            <a:graphicFrameLocks noGrp="1"/>
          </p:cNvGraphicFramePr>
          <p:nvPr/>
        </p:nvGraphicFramePr>
        <p:xfrm>
          <a:off x="2667599" y="2436640"/>
          <a:ext cx="6856802" cy="3678959"/>
        </p:xfrm>
        <a:graphic>
          <a:graphicData uri="http://schemas.openxmlformats.org/drawingml/2006/table">
            <a:tbl>
              <a:tblPr firstRow="1" bandRow="1">
                <a:tableStyleId>{073A0DAA-6AF3-43AB-8588-CEC1D06C72B9}</a:tableStyleId>
              </a:tblPr>
              <a:tblGrid>
                <a:gridCol w="2624456">
                  <a:extLst>
                    <a:ext uri="{9D8B030D-6E8A-4147-A177-3AD203B41FA5}">
                      <a16:colId xmlns:a16="http://schemas.microsoft.com/office/drawing/2014/main" val="2933066918"/>
                    </a:ext>
                  </a:extLst>
                </a:gridCol>
                <a:gridCol w="2116173">
                  <a:extLst>
                    <a:ext uri="{9D8B030D-6E8A-4147-A177-3AD203B41FA5}">
                      <a16:colId xmlns:a16="http://schemas.microsoft.com/office/drawing/2014/main" val="859514864"/>
                    </a:ext>
                  </a:extLst>
                </a:gridCol>
                <a:gridCol w="2116173">
                  <a:extLst>
                    <a:ext uri="{9D8B030D-6E8A-4147-A177-3AD203B41FA5}">
                      <a16:colId xmlns:a16="http://schemas.microsoft.com/office/drawing/2014/main" val="1573508011"/>
                    </a:ext>
                  </a:extLst>
                </a:gridCol>
              </a:tblGrid>
              <a:tr h="699520">
                <a:tc rowSpan="2">
                  <a:txBody>
                    <a:bodyPr/>
                    <a:lstStyle/>
                    <a:p>
                      <a:pPr algn="ctr"/>
                      <a:r>
                        <a:rPr kumimoji="1" lang="ja-JP" altLang="en-US" sz="1200">
                          <a:solidFill>
                            <a:schemeClr val="tx1"/>
                          </a:solidFill>
                          <a:latin typeface="Meiryo UI" panose="020B0604030504040204" pitchFamily="34" charset="-128"/>
                          <a:ea typeface="Meiryo UI" panose="020B0604030504040204" pitchFamily="34" charset="-128"/>
                        </a:rPr>
                        <a:t>メイン利用者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kumimoji="1" lang="ja-JP" altLang="en-US" sz="1600">
                          <a:solidFill>
                            <a:schemeClr val="tx1"/>
                          </a:solidFill>
                          <a:latin typeface="Meiryo UI" panose="020B0604030504040204" pitchFamily="34" charset="-128"/>
                          <a:ea typeface="Meiryo UI" panose="020B0604030504040204" pitchFamily="34" charset="-128"/>
                        </a:rPr>
                        <a:t>子どもあり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kumimoji="1" lang="ja-JP" altLang="en-US" sz="1600">
                        <a:solidFill>
                          <a:schemeClr val="tx1"/>
                        </a:solidFill>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2944520"/>
                  </a:ext>
                </a:extLst>
              </a:tr>
              <a:tr h="699520">
                <a:tc vMerge="1">
                  <a:txBody>
                    <a:bodyPr/>
                    <a:lstStyle/>
                    <a:p>
                      <a:endParaRPr kumimoji="1" lang="ja-JP" altLang="en-US"/>
                    </a:p>
                  </a:txBody>
                  <a:tcPr/>
                </a:tc>
                <a:tc>
                  <a:txBody>
                    <a:bodyPr/>
                    <a:lstStyle/>
                    <a:p>
                      <a:pPr algn="ctr"/>
                      <a:r>
                        <a:rPr kumimoji="1" lang="ja-JP" altLang="en-US" sz="1600">
                          <a:solidFill>
                            <a:schemeClr val="tx1"/>
                          </a:solidFill>
                          <a:latin typeface="Meiryo UI" panose="020B0604030504040204" pitchFamily="34" charset="-128"/>
                          <a:ea typeface="Meiryo UI" panose="020B0604030504040204" pitchFamily="34" charset="-128"/>
                        </a:rPr>
                        <a:t>自分自身（配偶者）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a:solidFill>
                            <a:schemeClr val="tx1"/>
                          </a:solidFill>
                          <a:latin typeface="Meiryo UI" panose="020B0604030504040204" pitchFamily="34" charset="-128"/>
                          <a:ea typeface="Meiryo UI" panose="020B0604030504040204" pitchFamily="34" charset="-128"/>
                        </a:rPr>
                        <a:t>子ども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1241571"/>
                  </a:ext>
                </a:extLst>
              </a:tr>
              <a:tr h="7599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schemeClr val="tx1"/>
                          </a:solidFill>
                          <a:latin typeface="Meiryo UI" panose="020B0604030504040204" pitchFamily="34" charset="-128"/>
                          <a:ea typeface="Meiryo UI" panose="020B0604030504040204" pitchFamily="34" charset="-128"/>
                        </a:rPr>
                        <a:t>①</a:t>
                      </a:r>
                      <a:r>
                        <a:rPr kumimoji="1" lang="ja-JP" altLang="en-US" sz="1400" b="1">
                          <a:solidFill>
                            <a:schemeClr val="tx1"/>
                          </a:solidFill>
                          <a:latin typeface="Meiryo UI" panose="020B0604030504040204" pitchFamily="34" charset="-128"/>
                          <a:ea typeface="Meiryo UI" panose="020B0604030504040204" pitchFamily="34" charset="-128"/>
                        </a:rPr>
                        <a:t>実店舗のみ利用</a:t>
                      </a:r>
                      <a:endParaRPr kumimoji="1" lang="en-US" altLang="ja-JP" sz="1400" b="1">
                        <a:solidFill>
                          <a:schemeClr val="tx1"/>
                        </a:solidFill>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kumimoji="1" lang="en-US" altLang="ja-JP" sz="1400">
                          <a:solidFill>
                            <a:schemeClr val="tx1"/>
                          </a:solidFill>
                          <a:latin typeface="Meiryo UI" panose="020B0604030504040204" pitchFamily="34" charset="-128"/>
                          <a:ea typeface="Meiryo UI" panose="020B0604030504040204" pitchFamily="34" charset="-128"/>
                        </a:rPr>
                        <a:t>2 (16%)</a:t>
                      </a:r>
                      <a:endParaRPr kumimoji="1" lang="ja-JP" altLang="en-US" sz="1400">
                        <a:solidFill>
                          <a:schemeClr val="tx1"/>
                        </a:solidFill>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a:solidFill>
                            <a:schemeClr val="tx1"/>
                          </a:solidFill>
                          <a:latin typeface="Meiryo UI" panose="020B0604030504040204" pitchFamily="34" charset="-128"/>
                          <a:ea typeface="Meiryo UI" panose="020B0604030504040204" pitchFamily="34" charset="-128"/>
                        </a:rPr>
                        <a:t>10 (84%)</a:t>
                      </a:r>
                      <a:endParaRPr kumimoji="1" lang="ja-JP" altLang="en-US" sz="1400">
                        <a:solidFill>
                          <a:schemeClr val="tx1"/>
                        </a:solidFill>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4673007"/>
                  </a:ext>
                </a:extLst>
              </a:tr>
              <a:tr h="7599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schemeClr val="tx1"/>
                          </a:solidFill>
                          <a:latin typeface="Meiryo UI" panose="020B0604030504040204" pitchFamily="34" charset="-128"/>
                          <a:ea typeface="Meiryo UI" panose="020B0604030504040204" pitchFamily="34" charset="-128"/>
                        </a:rPr>
                        <a:t>②</a:t>
                      </a:r>
                      <a:r>
                        <a:rPr kumimoji="1" lang="ja-JP" altLang="en-US" sz="1400" b="1">
                          <a:solidFill>
                            <a:schemeClr val="tx1"/>
                          </a:solidFill>
                          <a:latin typeface="Meiryo UI" panose="020B0604030504040204" pitchFamily="34" charset="-128"/>
                          <a:ea typeface="Meiryo UI" panose="020B0604030504040204" pitchFamily="34" charset="-128"/>
                        </a:rPr>
                        <a:t>オンラインのみ利用</a:t>
                      </a:r>
                      <a:endParaRPr kumimoji="1" lang="en-US" altLang="ja-JP" sz="1400" b="1">
                        <a:solidFill>
                          <a:schemeClr val="tx1"/>
                        </a:solidFill>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97A7"/>
                    </a:solidFill>
                  </a:tcPr>
                </a:tc>
                <a:tc>
                  <a:txBody>
                    <a:bodyPr/>
                    <a:lstStyle/>
                    <a:p>
                      <a:pPr algn="ctr"/>
                      <a:r>
                        <a:rPr kumimoji="1" lang="en-US" altLang="ja-JP" sz="1400">
                          <a:solidFill>
                            <a:schemeClr val="tx1"/>
                          </a:solidFill>
                          <a:latin typeface="Meiryo UI" panose="020B0604030504040204" pitchFamily="34" charset="-128"/>
                          <a:ea typeface="Meiryo UI" panose="020B0604030504040204" pitchFamily="34" charset="-128"/>
                        </a:rPr>
                        <a:t>3 (16%)</a:t>
                      </a:r>
                      <a:endParaRPr kumimoji="1" lang="ja-JP" altLang="en-US" sz="1400">
                        <a:solidFill>
                          <a:schemeClr val="tx1"/>
                        </a:solidFill>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a:solidFill>
                            <a:schemeClr val="tx1"/>
                          </a:solidFill>
                          <a:latin typeface="Meiryo UI" panose="020B0604030504040204" pitchFamily="34" charset="-128"/>
                          <a:ea typeface="Meiryo UI" panose="020B0604030504040204" pitchFamily="34" charset="-128"/>
                        </a:rPr>
                        <a:t>15 (84%)</a:t>
                      </a:r>
                      <a:endParaRPr kumimoji="1" lang="ja-JP" altLang="en-US" sz="1400">
                        <a:solidFill>
                          <a:schemeClr val="tx1"/>
                        </a:solidFill>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878652"/>
                  </a:ext>
                </a:extLst>
              </a:tr>
              <a:tr h="7599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schemeClr val="tx1"/>
                          </a:solidFill>
                          <a:latin typeface="Meiryo UI" panose="020B0604030504040204" pitchFamily="34" charset="-128"/>
                          <a:ea typeface="Meiryo UI" panose="020B0604030504040204" pitchFamily="34" charset="-128"/>
                        </a:rPr>
                        <a:t>③</a:t>
                      </a:r>
                      <a:r>
                        <a:rPr kumimoji="1" lang="ja-JP" altLang="en-US" sz="1400" b="1">
                          <a:solidFill>
                            <a:schemeClr val="tx1"/>
                          </a:solidFill>
                          <a:latin typeface="Meiryo UI" panose="020B0604030504040204" pitchFamily="34" charset="-128"/>
                          <a:ea typeface="Meiryo UI" panose="020B0604030504040204" pitchFamily="34" charset="-128"/>
                        </a:rPr>
                        <a:t>両方利用</a:t>
                      </a:r>
                      <a:endParaRPr kumimoji="1" lang="en-US" altLang="ja-JP" sz="1400" b="1">
                        <a:solidFill>
                          <a:schemeClr val="tx1"/>
                        </a:solidFill>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kumimoji="1" lang="en-US" altLang="ja-JP" sz="1400">
                          <a:solidFill>
                            <a:schemeClr val="tx1"/>
                          </a:solidFill>
                          <a:latin typeface="Meiryo UI" panose="020B0604030504040204" pitchFamily="34" charset="-128"/>
                          <a:ea typeface="Meiryo UI" panose="020B0604030504040204" pitchFamily="34" charset="-128"/>
                        </a:rPr>
                        <a:t>5 (42%)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a:solidFill>
                            <a:schemeClr val="tx1"/>
                          </a:solidFill>
                          <a:latin typeface="Meiryo UI" panose="020B0604030504040204" pitchFamily="34" charset="-128"/>
                          <a:ea typeface="Meiryo UI" panose="020B0604030504040204" pitchFamily="34" charset="-128"/>
                        </a:rPr>
                        <a:t>7 (58%)</a:t>
                      </a:r>
                      <a:endParaRPr kumimoji="1" lang="ja-JP" altLang="en-US" sz="1400">
                        <a:solidFill>
                          <a:schemeClr val="tx1"/>
                        </a:solidFill>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5716586"/>
                  </a:ext>
                </a:extLst>
              </a:tr>
            </a:tbl>
          </a:graphicData>
        </a:graphic>
      </p:graphicFrame>
    </p:spTree>
    <p:extLst>
      <p:ext uri="{BB962C8B-B14F-4D97-AF65-F5344CB8AC3E}">
        <p14:creationId xmlns:p14="http://schemas.microsoft.com/office/powerpoint/2010/main" val="52944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a:extLst>
            <a:ext uri="{FF2B5EF4-FFF2-40B4-BE49-F238E27FC236}">
              <a16:creationId xmlns:a16="http://schemas.microsoft.com/office/drawing/2014/main" id="{ED1D43C4-EF50-3521-2A85-6D49538533D2}"/>
            </a:ext>
          </a:extLst>
        </p:cNvPr>
        <p:cNvGrpSpPr/>
        <p:nvPr/>
      </p:nvGrpSpPr>
      <p:grpSpPr>
        <a:xfrm>
          <a:off x="0" y="0"/>
          <a:ext cx="0" cy="0"/>
          <a:chOff x="0" y="0"/>
          <a:chExt cx="0" cy="0"/>
        </a:xfrm>
      </p:grpSpPr>
      <p:sp>
        <p:nvSpPr>
          <p:cNvPr id="52" name="テキスト ボックス 51">
            <a:extLst>
              <a:ext uri="{FF2B5EF4-FFF2-40B4-BE49-F238E27FC236}">
                <a16:creationId xmlns:a16="http://schemas.microsoft.com/office/drawing/2014/main" id="{C496D900-5BCA-7438-BAFB-5D27821DE328}"/>
              </a:ext>
            </a:extLst>
          </p:cNvPr>
          <p:cNvSpPr txBox="1"/>
          <p:nvPr/>
        </p:nvSpPr>
        <p:spPr>
          <a:xfrm>
            <a:off x="1457580" y="3136613"/>
            <a:ext cx="73930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03</a:t>
            </a:r>
            <a:endParaRPr kumimoji="1" lang="ja-JP" altLang="en-US"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53" name="テキスト ボックス 52">
            <a:extLst>
              <a:ext uri="{FF2B5EF4-FFF2-40B4-BE49-F238E27FC236}">
                <a16:creationId xmlns:a16="http://schemas.microsoft.com/office/drawing/2014/main" id="{F687692D-A6DB-DF73-B571-BC973A9E7A48}"/>
              </a:ext>
            </a:extLst>
          </p:cNvPr>
          <p:cNvSpPr txBox="1"/>
          <p:nvPr/>
        </p:nvSpPr>
        <p:spPr>
          <a:xfrm>
            <a:off x="2421920" y="3244334"/>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調査結果詳細</a:t>
            </a:r>
          </a:p>
        </p:txBody>
      </p:sp>
    </p:spTree>
    <p:extLst>
      <p:ext uri="{BB962C8B-B14F-4D97-AF65-F5344CB8AC3E}">
        <p14:creationId xmlns:p14="http://schemas.microsoft.com/office/powerpoint/2010/main" val="182145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432AB-D1CB-3A29-0242-C9E0BB46FCFF}"/>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6054D343-4F80-4053-3040-C1A32486BA7A}"/>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アンケート結果（利用頻度）</a:t>
            </a:r>
          </a:p>
        </p:txBody>
      </p:sp>
      <p:sp>
        <p:nvSpPr>
          <p:cNvPr id="4" name="テキスト プレースホルダー 3">
            <a:extLst>
              <a:ext uri="{FF2B5EF4-FFF2-40B4-BE49-F238E27FC236}">
                <a16:creationId xmlns:a16="http://schemas.microsoft.com/office/drawing/2014/main" id="{16C67A76-92B6-C038-6B10-DF220B4DD0A3}"/>
              </a:ext>
            </a:extLst>
          </p:cNvPr>
          <p:cNvSpPr>
            <a:spLocks noGrp="1"/>
          </p:cNvSpPr>
          <p:nvPr>
            <p:ph type="body" sz="quarter" idx="10"/>
          </p:nvPr>
        </p:nvSpPr>
        <p:spPr/>
        <p:txBody>
          <a:bodyPr/>
          <a:lstStyle/>
          <a:p>
            <a:pPr algn="l"/>
            <a:r>
              <a:rPr lang="en-US" altLang="ja-JP" sz="1600">
                <a:latin typeface="Meiryo UI" panose="020B0604030504040204" pitchFamily="34" charset="-128"/>
                <a:ea typeface="Meiryo UI" panose="020B0604030504040204" pitchFamily="34" charset="-128"/>
              </a:rPr>
              <a:t>①②</a:t>
            </a:r>
            <a:r>
              <a:rPr lang="ja-JP" altLang="en-US" sz="1600">
                <a:latin typeface="Meiryo UI" panose="020B0604030504040204" pitchFamily="34" charset="-128"/>
                <a:ea typeface="Meiryo UI" panose="020B0604030504040204" pitchFamily="34" charset="-128"/>
              </a:rPr>
              <a:t>の単チャネル利用者は</a:t>
            </a:r>
            <a:r>
              <a:rPr lang="en-US" altLang="ja-JP" sz="1600">
                <a:latin typeface="Meiryo UI" panose="020B0604030504040204" pitchFamily="34" charset="-128"/>
                <a:ea typeface="Meiryo UI" panose="020B0604030504040204" pitchFamily="34" charset="-128"/>
              </a:rPr>
              <a:t>1</a:t>
            </a:r>
            <a:r>
              <a:rPr lang="ja-JP" altLang="en-US" sz="1600">
                <a:latin typeface="Meiryo UI" panose="020B0604030504040204" pitchFamily="34" charset="-128"/>
                <a:ea typeface="Meiryo UI" panose="020B0604030504040204" pitchFamily="34" charset="-128"/>
              </a:rPr>
              <a:t>年に</a:t>
            </a:r>
            <a:r>
              <a:rPr lang="en-US" altLang="ja-JP" sz="1600">
                <a:latin typeface="Meiryo UI" panose="020B0604030504040204" pitchFamily="34" charset="-128"/>
                <a:ea typeface="Meiryo UI" panose="020B0604030504040204" pitchFamily="34" charset="-128"/>
              </a:rPr>
              <a:t>1</a:t>
            </a:r>
            <a:r>
              <a:rPr lang="ja-JP" altLang="en-US" sz="1600">
                <a:latin typeface="Meiryo UI" panose="020B0604030504040204" pitchFamily="34" charset="-128"/>
                <a:ea typeface="Meiryo UI" panose="020B0604030504040204" pitchFamily="34" charset="-128"/>
              </a:rPr>
              <a:t>回程度の利用頻度が最多</a:t>
            </a:r>
            <a:r>
              <a:rPr lang="ja-JP" altLang="en-US" sz="1600" b="0">
                <a:latin typeface="Meiryo UI" panose="020B0604030504040204" pitchFamily="34" charset="-128"/>
                <a:ea typeface="Meiryo UI" panose="020B0604030504040204" pitchFamily="34" charset="-128"/>
              </a:rPr>
              <a:t>なのに対し、</a:t>
            </a:r>
            <a:r>
              <a:rPr lang="en-US" altLang="ja-JP" sz="1600">
                <a:latin typeface="Meiryo UI" panose="020B0604030504040204" pitchFamily="34" charset="-128"/>
                <a:ea typeface="Meiryo UI" panose="020B0604030504040204" pitchFamily="34" charset="-128"/>
              </a:rPr>
              <a:t>③</a:t>
            </a:r>
            <a:r>
              <a:rPr lang="ja-JP" altLang="en-US" sz="1600">
                <a:latin typeface="Meiryo UI" panose="020B0604030504040204" pitchFamily="34" charset="-128"/>
                <a:ea typeface="Meiryo UI" panose="020B0604030504040204" pitchFamily="34" charset="-128"/>
              </a:rPr>
              <a:t>の両方利用は店舗・オンライン共に月に</a:t>
            </a:r>
            <a:r>
              <a:rPr lang="en-US" altLang="ja-JP" sz="1600">
                <a:latin typeface="Meiryo UI" panose="020B0604030504040204" pitchFamily="34" charset="-128"/>
                <a:ea typeface="Meiryo UI" panose="020B0604030504040204" pitchFamily="34" charset="-128"/>
              </a:rPr>
              <a:t>1</a:t>
            </a:r>
            <a:r>
              <a:rPr lang="ja-JP" altLang="en-US" sz="1600">
                <a:latin typeface="Meiryo UI" panose="020B0604030504040204" pitchFamily="34" charset="-128"/>
                <a:ea typeface="Meiryo UI" panose="020B0604030504040204" pitchFamily="34" charset="-128"/>
              </a:rPr>
              <a:t>回程度</a:t>
            </a:r>
            <a:r>
              <a:rPr lang="en-US" altLang="ja-JP" sz="1600">
                <a:latin typeface="Meiryo UI" panose="020B0604030504040204" pitchFamily="34" charset="-128"/>
                <a:ea typeface="Meiryo UI" panose="020B0604030504040204" pitchFamily="34" charset="-128"/>
              </a:rPr>
              <a:t>〜</a:t>
            </a:r>
            <a:r>
              <a:rPr lang="ja-JP" altLang="en-US" sz="1600">
                <a:latin typeface="Meiryo UI" panose="020B0604030504040204" pitchFamily="34" charset="-128"/>
                <a:ea typeface="Meiryo UI" panose="020B0604030504040204" pitchFamily="34" charset="-128"/>
              </a:rPr>
              <a:t>数ヶ月に</a:t>
            </a:r>
            <a:r>
              <a:rPr lang="en-US" altLang="ja-JP" sz="1600">
                <a:latin typeface="Meiryo UI" panose="020B0604030504040204" pitchFamily="34" charset="-128"/>
                <a:ea typeface="Meiryo UI" panose="020B0604030504040204" pitchFamily="34" charset="-128"/>
              </a:rPr>
              <a:t>1</a:t>
            </a:r>
            <a:r>
              <a:rPr lang="ja-JP" altLang="en-US" sz="1600">
                <a:latin typeface="Meiryo UI" panose="020B0604030504040204" pitchFamily="34" charset="-128"/>
                <a:ea typeface="Meiryo UI" panose="020B0604030504040204" pitchFamily="34" charset="-128"/>
              </a:rPr>
              <a:t>回程度の利用頻度が最多</a:t>
            </a:r>
            <a:r>
              <a:rPr lang="ja-JP" altLang="en-US" sz="1600" b="0">
                <a:latin typeface="Meiryo UI" panose="020B0604030504040204" pitchFamily="34" charset="-128"/>
                <a:ea typeface="Meiryo UI" panose="020B0604030504040204" pitchFamily="34" charset="-128"/>
              </a:rPr>
              <a:t>であり、</a:t>
            </a:r>
            <a:r>
              <a:rPr lang="en-US" altLang="ja-JP" sz="1600" b="0">
                <a:latin typeface="Meiryo UI" panose="020B0604030504040204" pitchFamily="34" charset="-128"/>
                <a:ea typeface="Meiryo UI" panose="020B0604030504040204" pitchFamily="34" charset="-128"/>
              </a:rPr>
              <a:t>③</a:t>
            </a:r>
            <a:r>
              <a:rPr lang="ja-JP" altLang="en-US" sz="1600" b="0">
                <a:latin typeface="Meiryo UI" panose="020B0604030504040204" pitchFamily="34" charset="-128"/>
                <a:ea typeface="Meiryo UI" panose="020B0604030504040204" pitchFamily="34" charset="-128"/>
              </a:rPr>
              <a:t>両方利用の頻度の高さが伺える。</a:t>
            </a:r>
            <a:endParaRPr lang="en-US" altLang="ja-JP" sz="1600" b="0">
              <a:latin typeface="Meiryo UI" panose="020B0604030504040204" pitchFamily="34" charset="-128"/>
              <a:ea typeface="Meiryo UI" panose="020B0604030504040204" pitchFamily="34" charset="-128"/>
            </a:endParaRPr>
          </a:p>
        </p:txBody>
      </p:sp>
      <p:sp>
        <p:nvSpPr>
          <p:cNvPr id="15" name="TextBox 102">
            <a:extLst>
              <a:ext uri="{FF2B5EF4-FFF2-40B4-BE49-F238E27FC236}">
                <a16:creationId xmlns:a16="http://schemas.microsoft.com/office/drawing/2014/main" id="{977F439C-4E50-8C88-6B23-8CBF2BBC9749}"/>
              </a:ext>
            </a:extLst>
          </p:cNvPr>
          <p:cNvSpPr txBox="1"/>
          <p:nvPr/>
        </p:nvSpPr>
        <p:spPr>
          <a:xfrm>
            <a:off x="1437626" y="1837839"/>
            <a:ext cx="9316749"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▼ポケモンセンター（実店舗）／ポケモンセンターオンライン（</a:t>
            </a:r>
            <a:r>
              <a:rPr kumimoji="1" lang="en"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EC</a:t>
            </a:r>
            <a:r>
              <a:rPr kumimoji="1" lang="ja-JP" altLang="en"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をどのくらいの頻度で利用しますか。</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(SA)</a:t>
            </a:r>
          </a:p>
        </p:txBody>
      </p:sp>
      <p:graphicFrame>
        <p:nvGraphicFramePr>
          <p:cNvPr id="2" name="グラフ 1">
            <a:extLst>
              <a:ext uri="{FF2B5EF4-FFF2-40B4-BE49-F238E27FC236}">
                <a16:creationId xmlns:a16="http://schemas.microsoft.com/office/drawing/2014/main" id="{6502F56C-C1A5-6AA4-3BB3-3D27F01ADEA4}"/>
              </a:ext>
            </a:extLst>
          </p:cNvPr>
          <p:cNvGraphicFramePr>
            <a:graphicFrameLocks/>
          </p:cNvGraphicFramePr>
          <p:nvPr/>
        </p:nvGraphicFramePr>
        <p:xfrm>
          <a:off x="1371281" y="2326278"/>
          <a:ext cx="9449438" cy="43111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93244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D93C8-06AC-F0CE-27BB-C008DA526EE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8601AB12-2088-E686-C8F6-ABB7F87ED86D}"/>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アンケート結果（年間購入金額）</a:t>
            </a:r>
          </a:p>
        </p:txBody>
      </p:sp>
      <p:sp>
        <p:nvSpPr>
          <p:cNvPr id="4" name="テキスト プレースホルダー 3">
            <a:extLst>
              <a:ext uri="{FF2B5EF4-FFF2-40B4-BE49-F238E27FC236}">
                <a16:creationId xmlns:a16="http://schemas.microsoft.com/office/drawing/2014/main" id="{109952CD-E132-B11C-C42E-D74899BCCB60}"/>
              </a:ext>
            </a:extLst>
          </p:cNvPr>
          <p:cNvSpPr>
            <a:spLocks noGrp="1"/>
          </p:cNvSpPr>
          <p:nvPr>
            <p:ph type="body" sz="quarter" idx="10"/>
          </p:nvPr>
        </p:nvSpPr>
        <p:spPr/>
        <p:txBody>
          <a:bodyPr/>
          <a:lstStyle/>
          <a:p>
            <a:pPr algn="l"/>
            <a:r>
              <a:rPr lang="en-US" altLang="ja-JP" sz="1600">
                <a:latin typeface="Meiryo UI" panose="020B0604030504040204" pitchFamily="34" charset="-128"/>
                <a:ea typeface="Meiryo UI" panose="020B0604030504040204" pitchFamily="34" charset="-128"/>
              </a:rPr>
              <a:t>①</a:t>
            </a:r>
            <a:r>
              <a:rPr lang="ja-JP" altLang="en-US" sz="1600">
                <a:latin typeface="Meiryo UI" panose="020B0604030504040204" pitchFamily="34" charset="-128"/>
                <a:ea typeface="Meiryo UI" panose="020B0604030504040204" pitchFamily="34" charset="-128"/>
              </a:rPr>
              <a:t>実店舗のみ利用　＜　</a:t>
            </a:r>
            <a:r>
              <a:rPr lang="en-US" altLang="ja-JP" sz="1600">
                <a:latin typeface="Meiryo UI" panose="020B0604030504040204" pitchFamily="34" charset="-128"/>
                <a:ea typeface="Meiryo UI" panose="020B0604030504040204" pitchFamily="34" charset="-128"/>
              </a:rPr>
              <a:t>②</a:t>
            </a:r>
            <a:r>
              <a:rPr lang="ja-JP" altLang="en-US" sz="1600">
                <a:latin typeface="Meiryo UI" panose="020B0604030504040204" pitchFamily="34" charset="-128"/>
                <a:ea typeface="Meiryo UI" panose="020B0604030504040204" pitchFamily="34" charset="-128"/>
              </a:rPr>
              <a:t>オンラインのみ利用　＜　</a:t>
            </a:r>
            <a:r>
              <a:rPr lang="en-US" altLang="ja-JP" sz="1600">
                <a:latin typeface="Meiryo UI" panose="020B0604030504040204" pitchFamily="34" charset="-128"/>
                <a:ea typeface="Meiryo UI" panose="020B0604030504040204" pitchFamily="34" charset="-128"/>
              </a:rPr>
              <a:t>③</a:t>
            </a:r>
            <a:r>
              <a:rPr lang="ja-JP" altLang="en-US" sz="1600">
                <a:latin typeface="Meiryo UI" panose="020B0604030504040204" pitchFamily="34" charset="-128"/>
                <a:ea typeface="Meiryo UI" panose="020B0604030504040204" pitchFamily="34" charset="-128"/>
              </a:rPr>
              <a:t>両方利用の順で、購入金額が高い傾向</a:t>
            </a:r>
            <a:r>
              <a:rPr lang="ja-JP" altLang="en-US" sz="1600" b="0">
                <a:latin typeface="Meiryo UI" panose="020B0604030504040204" pitchFamily="34" charset="-128"/>
                <a:ea typeface="Meiryo UI" panose="020B0604030504040204" pitchFamily="34" charset="-128"/>
              </a:rPr>
              <a:t>が見えた。</a:t>
            </a:r>
            <a:r>
              <a:rPr lang="en-US" altLang="ja-JP" sz="1600" b="0">
                <a:latin typeface="Meiryo UI" panose="020B0604030504040204" pitchFamily="34" charset="-128"/>
                <a:ea typeface="Meiryo UI" panose="020B0604030504040204" pitchFamily="34" charset="-128"/>
              </a:rPr>
              <a:t>③</a:t>
            </a:r>
            <a:r>
              <a:rPr lang="ja-JP" altLang="en-US" sz="1600" b="0">
                <a:latin typeface="Meiryo UI" panose="020B0604030504040204" pitchFamily="34" charset="-128"/>
                <a:ea typeface="Meiryo UI" panose="020B0604030504040204" pitchFamily="34" charset="-128"/>
              </a:rPr>
              <a:t>両方利用のポケモンに対するロイヤルティーの高さが伺える。</a:t>
            </a:r>
            <a:endParaRPr lang="en-US" altLang="ja-JP" sz="1600" b="0">
              <a:latin typeface="Meiryo UI" panose="020B0604030504040204" pitchFamily="34" charset="-128"/>
              <a:ea typeface="Meiryo UI" panose="020B0604030504040204" pitchFamily="34" charset="-128"/>
            </a:endParaRPr>
          </a:p>
        </p:txBody>
      </p:sp>
      <p:sp>
        <p:nvSpPr>
          <p:cNvPr id="15" name="TextBox 102">
            <a:extLst>
              <a:ext uri="{FF2B5EF4-FFF2-40B4-BE49-F238E27FC236}">
                <a16:creationId xmlns:a16="http://schemas.microsoft.com/office/drawing/2014/main" id="{1ED8A2D2-3F58-8C8D-0657-F6520FC94420}"/>
              </a:ext>
            </a:extLst>
          </p:cNvPr>
          <p:cNvSpPr txBox="1"/>
          <p:nvPr/>
        </p:nvSpPr>
        <p:spPr>
          <a:xfrm>
            <a:off x="1334898" y="1837838"/>
            <a:ext cx="9522204"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▼「ポケモンセンター」、もしくは「ポケモンセンターオンライン」で年間おおよそいくらポケモン関連商品を購入していますか。</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(SA)</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5" name="グラフ 4">
            <a:extLst>
              <a:ext uri="{FF2B5EF4-FFF2-40B4-BE49-F238E27FC236}">
                <a16:creationId xmlns:a16="http://schemas.microsoft.com/office/drawing/2014/main" id="{D21AB01A-E728-5496-CDE7-156CA0E22696}"/>
              </a:ext>
            </a:extLst>
          </p:cNvPr>
          <p:cNvGraphicFramePr>
            <a:graphicFrameLocks/>
          </p:cNvGraphicFramePr>
          <p:nvPr/>
        </p:nvGraphicFramePr>
        <p:xfrm>
          <a:off x="1334898" y="2314819"/>
          <a:ext cx="9522204" cy="39776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643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962BC-747E-204F-0BD5-F7D43D9BDE78}"/>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EDAF11DF-7819-50D8-2253-9F663087DBF5}"/>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アンケート結果（メイン利用店舗）</a:t>
            </a:r>
          </a:p>
        </p:txBody>
      </p:sp>
      <p:sp>
        <p:nvSpPr>
          <p:cNvPr id="4" name="テキスト プレースホルダー 3">
            <a:extLst>
              <a:ext uri="{FF2B5EF4-FFF2-40B4-BE49-F238E27FC236}">
                <a16:creationId xmlns:a16="http://schemas.microsoft.com/office/drawing/2014/main" id="{3F87063C-5CE5-6499-5D02-372E2FC5DABC}"/>
              </a:ext>
            </a:extLst>
          </p:cNvPr>
          <p:cNvSpPr>
            <a:spLocks noGrp="1"/>
          </p:cNvSpPr>
          <p:nvPr>
            <p:ph type="body" sz="quarter" idx="10"/>
          </p:nvPr>
        </p:nvSpPr>
        <p:spPr/>
        <p:txBody>
          <a:bodyPr/>
          <a:lstStyle/>
          <a:p>
            <a:pPr algn="l"/>
            <a:r>
              <a:rPr lang="en-US" altLang="ja-JP" sz="1600">
                <a:latin typeface="Meiryo UI" panose="020B0604030504040204" pitchFamily="34" charset="-128"/>
                <a:ea typeface="Meiryo UI" panose="020B0604030504040204" pitchFamily="34" charset="-128"/>
              </a:rPr>
              <a:t>②</a:t>
            </a:r>
            <a:r>
              <a:rPr lang="ja-JP" altLang="en-US" sz="1600">
                <a:latin typeface="Meiryo UI" panose="020B0604030504040204" pitchFamily="34" charset="-128"/>
                <a:ea typeface="Meiryo UI" panose="020B0604030504040204" pitchFamily="34" charset="-128"/>
              </a:rPr>
              <a:t>オンラインのみはポケモンセンターオンラインよりも、</a:t>
            </a:r>
            <a:r>
              <a:rPr lang="en-US" altLang="ja-JP" sz="1600">
                <a:latin typeface="Meiryo UI" panose="020B0604030504040204" pitchFamily="34" charset="-128"/>
                <a:ea typeface="Meiryo UI" panose="020B0604030504040204" pitchFamily="34" charset="-128"/>
              </a:rPr>
              <a:t>Amazon</a:t>
            </a:r>
            <a:r>
              <a:rPr lang="ja-JP" altLang="en-US" sz="1600">
                <a:latin typeface="Meiryo UI" panose="020B0604030504040204" pitchFamily="34" charset="-128"/>
                <a:ea typeface="Meiryo UI" panose="020B0604030504040204" pitchFamily="34" charset="-128"/>
              </a:rPr>
              <a:t>などの他社</a:t>
            </a:r>
            <a:r>
              <a:rPr lang="en" altLang="ja-JP" sz="1600">
                <a:latin typeface="Meiryo UI" panose="020B0604030504040204" pitchFamily="34" charset="-128"/>
                <a:ea typeface="Meiryo UI" panose="020B0604030504040204" pitchFamily="34" charset="-128"/>
              </a:rPr>
              <a:t>EC</a:t>
            </a:r>
            <a:r>
              <a:rPr lang="ja-JP" altLang="en-US" sz="1600">
                <a:latin typeface="Meiryo UI" panose="020B0604030504040204" pitchFamily="34" charset="-128"/>
                <a:ea typeface="Meiryo UI" panose="020B0604030504040204" pitchFamily="34" charset="-128"/>
              </a:rPr>
              <a:t>の利用率が高い傾向</a:t>
            </a:r>
            <a:r>
              <a:rPr lang="ja-JP" altLang="en-US" sz="1600" b="0">
                <a:latin typeface="Meiryo UI" panose="020B0604030504040204" pitchFamily="34" charset="-128"/>
                <a:ea typeface="Meiryo UI" panose="020B0604030504040204" pitchFamily="34" charset="-128"/>
              </a:rPr>
              <a:t>が見えた。また、メルカリなどの</a:t>
            </a:r>
            <a:r>
              <a:rPr lang="en-US" altLang="ja-JP" sz="1600" b="0">
                <a:latin typeface="Meiryo UI" panose="020B0604030504040204" pitchFamily="34" charset="-128"/>
                <a:ea typeface="Meiryo UI" panose="020B0604030504040204" pitchFamily="34" charset="-128"/>
              </a:rPr>
              <a:t>2</a:t>
            </a:r>
            <a:r>
              <a:rPr lang="ja-JP" altLang="en-US" sz="1600" b="0">
                <a:latin typeface="Meiryo UI" panose="020B0604030504040204" pitchFamily="34" charset="-128"/>
                <a:ea typeface="Meiryo UI" panose="020B0604030504040204" pitchFamily="34" charset="-128"/>
              </a:rPr>
              <a:t>次流通サイト利用も他より多いことから、</a:t>
            </a:r>
            <a:r>
              <a:rPr lang="en-US" altLang="ja-JP" sz="1600" b="0">
                <a:latin typeface="Meiryo UI" panose="020B0604030504040204" pitchFamily="34" charset="-128"/>
                <a:ea typeface="Meiryo UI" panose="020B0604030504040204" pitchFamily="34" charset="-128"/>
              </a:rPr>
              <a:t>②</a:t>
            </a:r>
            <a:r>
              <a:rPr lang="ja-JP" altLang="en-US" sz="1600" b="0">
                <a:latin typeface="Meiryo UI" panose="020B0604030504040204" pitchFamily="34" charset="-128"/>
                <a:ea typeface="Meiryo UI" panose="020B0604030504040204" pitchFamily="34" charset="-128"/>
              </a:rPr>
              <a:t>は確実な目的達成のために、公式非公式問わずにチャネルを使い分けていると想像される。</a:t>
            </a:r>
            <a:endParaRPr lang="en-US" altLang="ja-JP" sz="1600" b="0">
              <a:latin typeface="Meiryo UI" panose="020B0604030504040204" pitchFamily="34" charset="-128"/>
              <a:ea typeface="Meiryo UI" panose="020B0604030504040204" pitchFamily="34" charset="-128"/>
            </a:endParaRPr>
          </a:p>
        </p:txBody>
      </p:sp>
      <p:graphicFrame>
        <p:nvGraphicFramePr>
          <p:cNvPr id="2" name="表 1">
            <a:extLst>
              <a:ext uri="{FF2B5EF4-FFF2-40B4-BE49-F238E27FC236}">
                <a16:creationId xmlns:a16="http://schemas.microsoft.com/office/drawing/2014/main" id="{B615535B-87E3-AB5C-BE37-B5B090FD7DC6}"/>
              </a:ext>
            </a:extLst>
          </p:cNvPr>
          <p:cNvGraphicFramePr>
            <a:graphicFrameLocks noGrp="1"/>
          </p:cNvGraphicFramePr>
          <p:nvPr/>
        </p:nvGraphicFramePr>
        <p:xfrm>
          <a:off x="347713" y="7104315"/>
          <a:ext cx="11496573" cy="3638191"/>
        </p:xfrm>
        <a:graphic>
          <a:graphicData uri="http://schemas.openxmlformats.org/drawingml/2006/table">
            <a:tbl>
              <a:tblPr firstRow="1" bandRow="1">
                <a:tableStyleId>{073A0DAA-6AF3-43AB-8588-CEC1D06C72B9}</a:tableStyleId>
              </a:tblPr>
              <a:tblGrid>
                <a:gridCol w="1525810">
                  <a:extLst>
                    <a:ext uri="{9D8B030D-6E8A-4147-A177-3AD203B41FA5}">
                      <a16:colId xmlns:a16="http://schemas.microsoft.com/office/drawing/2014/main" val="2933066918"/>
                    </a:ext>
                  </a:extLst>
                </a:gridCol>
                <a:gridCol w="524777">
                  <a:extLst>
                    <a:ext uri="{9D8B030D-6E8A-4147-A177-3AD203B41FA5}">
                      <a16:colId xmlns:a16="http://schemas.microsoft.com/office/drawing/2014/main" val="156029849"/>
                    </a:ext>
                  </a:extLst>
                </a:gridCol>
                <a:gridCol w="524777">
                  <a:extLst>
                    <a:ext uri="{9D8B030D-6E8A-4147-A177-3AD203B41FA5}">
                      <a16:colId xmlns:a16="http://schemas.microsoft.com/office/drawing/2014/main" val="1143956413"/>
                    </a:ext>
                  </a:extLst>
                </a:gridCol>
                <a:gridCol w="524777">
                  <a:extLst>
                    <a:ext uri="{9D8B030D-6E8A-4147-A177-3AD203B41FA5}">
                      <a16:colId xmlns:a16="http://schemas.microsoft.com/office/drawing/2014/main" val="2524378136"/>
                    </a:ext>
                  </a:extLst>
                </a:gridCol>
                <a:gridCol w="524777">
                  <a:extLst>
                    <a:ext uri="{9D8B030D-6E8A-4147-A177-3AD203B41FA5}">
                      <a16:colId xmlns:a16="http://schemas.microsoft.com/office/drawing/2014/main" val="859514864"/>
                    </a:ext>
                  </a:extLst>
                </a:gridCol>
                <a:gridCol w="524777">
                  <a:extLst>
                    <a:ext uri="{9D8B030D-6E8A-4147-A177-3AD203B41FA5}">
                      <a16:colId xmlns:a16="http://schemas.microsoft.com/office/drawing/2014/main" val="4282996767"/>
                    </a:ext>
                  </a:extLst>
                </a:gridCol>
                <a:gridCol w="524777">
                  <a:extLst>
                    <a:ext uri="{9D8B030D-6E8A-4147-A177-3AD203B41FA5}">
                      <a16:colId xmlns:a16="http://schemas.microsoft.com/office/drawing/2014/main" val="3103848881"/>
                    </a:ext>
                  </a:extLst>
                </a:gridCol>
                <a:gridCol w="524777">
                  <a:extLst>
                    <a:ext uri="{9D8B030D-6E8A-4147-A177-3AD203B41FA5}">
                      <a16:colId xmlns:a16="http://schemas.microsoft.com/office/drawing/2014/main" val="2120250748"/>
                    </a:ext>
                  </a:extLst>
                </a:gridCol>
                <a:gridCol w="524777">
                  <a:extLst>
                    <a:ext uri="{9D8B030D-6E8A-4147-A177-3AD203B41FA5}">
                      <a16:colId xmlns:a16="http://schemas.microsoft.com/office/drawing/2014/main" val="230917943"/>
                    </a:ext>
                  </a:extLst>
                </a:gridCol>
                <a:gridCol w="524777">
                  <a:extLst>
                    <a:ext uri="{9D8B030D-6E8A-4147-A177-3AD203B41FA5}">
                      <a16:colId xmlns:a16="http://schemas.microsoft.com/office/drawing/2014/main" val="3994079897"/>
                    </a:ext>
                  </a:extLst>
                </a:gridCol>
                <a:gridCol w="524777">
                  <a:extLst>
                    <a:ext uri="{9D8B030D-6E8A-4147-A177-3AD203B41FA5}">
                      <a16:colId xmlns:a16="http://schemas.microsoft.com/office/drawing/2014/main" val="3298140825"/>
                    </a:ext>
                  </a:extLst>
                </a:gridCol>
                <a:gridCol w="524777">
                  <a:extLst>
                    <a:ext uri="{9D8B030D-6E8A-4147-A177-3AD203B41FA5}">
                      <a16:colId xmlns:a16="http://schemas.microsoft.com/office/drawing/2014/main" val="60117841"/>
                    </a:ext>
                  </a:extLst>
                </a:gridCol>
                <a:gridCol w="524777">
                  <a:extLst>
                    <a:ext uri="{9D8B030D-6E8A-4147-A177-3AD203B41FA5}">
                      <a16:colId xmlns:a16="http://schemas.microsoft.com/office/drawing/2014/main" val="3843088833"/>
                    </a:ext>
                  </a:extLst>
                </a:gridCol>
                <a:gridCol w="524777">
                  <a:extLst>
                    <a:ext uri="{9D8B030D-6E8A-4147-A177-3AD203B41FA5}">
                      <a16:colId xmlns:a16="http://schemas.microsoft.com/office/drawing/2014/main" val="3905453799"/>
                    </a:ext>
                  </a:extLst>
                </a:gridCol>
                <a:gridCol w="524777">
                  <a:extLst>
                    <a:ext uri="{9D8B030D-6E8A-4147-A177-3AD203B41FA5}">
                      <a16:colId xmlns:a16="http://schemas.microsoft.com/office/drawing/2014/main" val="3474370961"/>
                    </a:ext>
                  </a:extLst>
                </a:gridCol>
                <a:gridCol w="524777">
                  <a:extLst>
                    <a:ext uri="{9D8B030D-6E8A-4147-A177-3AD203B41FA5}">
                      <a16:colId xmlns:a16="http://schemas.microsoft.com/office/drawing/2014/main" val="4178269759"/>
                    </a:ext>
                  </a:extLst>
                </a:gridCol>
                <a:gridCol w="524777">
                  <a:extLst>
                    <a:ext uri="{9D8B030D-6E8A-4147-A177-3AD203B41FA5}">
                      <a16:colId xmlns:a16="http://schemas.microsoft.com/office/drawing/2014/main" val="3523247240"/>
                    </a:ext>
                  </a:extLst>
                </a:gridCol>
                <a:gridCol w="524777">
                  <a:extLst>
                    <a:ext uri="{9D8B030D-6E8A-4147-A177-3AD203B41FA5}">
                      <a16:colId xmlns:a16="http://schemas.microsoft.com/office/drawing/2014/main" val="2547059989"/>
                    </a:ext>
                  </a:extLst>
                </a:gridCol>
                <a:gridCol w="524777">
                  <a:extLst>
                    <a:ext uri="{9D8B030D-6E8A-4147-A177-3AD203B41FA5}">
                      <a16:colId xmlns:a16="http://schemas.microsoft.com/office/drawing/2014/main" val="2673901084"/>
                    </a:ext>
                  </a:extLst>
                </a:gridCol>
                <a:gridCol w="524777">
                  <a:extLst>
                    <a:ext uri="{9D8B030D-6E8A-4147-A177-3AD203B41FA5}">
                      <a16:colId xmlns:a16="http://schemas.microsoft.com/office/drawing/2014/main" val="2269174222"/>
                    </a:ext>
                  </a:extLst>
                </a:gridCol>
              </a:tblGrid>
              <a:tr h="1581717">
                <a:tc>
                  <a:txBody>
                    <a:bodyPr/>
                    <a:lstStyle/>
                    <a:p>
                      <a:pPr algn="ct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サッポロ</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トウホク</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トウキョー</a:t>
                      </a:r>
                      <a:r>
                        <a:rPr kumimoji="1" lang="en" altLang="ja-JP" sz="1100">
                          <a:solidFill>
                            <a:schemeClr val="tx1"/>
                          </a:solidFill>
                        </a:rPr>
                        <a:t>DX</a:t>
                      </a:r>
                      <a:r>
                        <a:rPr kumimoji="1" lang="ja-JP" altLang="en" sz="1100">
                          <a:solidFill>
                            <a:schemeClr val="tx1"/>
                          </a:solidFill>
                        </a:rPr>
                        <a:t>＆</a:t>
                      </a:r>
                      <a:r>
                        <a:rPr kumimoji="1" lang="ja-JP" altLang="en-US" sz="1100">
                          <a:solidFill>
                            <a:schemeClr val="tx1"/>
                          </a:solidFill>
                        </a:rPr>
                        <a:t>ポケモンカフェ</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メガトウキョー＆ピカチュウスイーツ</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シブヤ</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スカイツリータウン</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トウキョーベイ</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ヨコハマ</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ナゴヤ</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カナザワ</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キョウト</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オーサカ</a:t>
                      </a:r>
                      <a:r>
                        <a:rPr kumimoji="1" lang="en" altLang="ja-JP" sz="1100">
                          <a:solidFill>
                            <a:schemeClr val="tx1"/>
                          </a:solidFill>
                        </a:rPr>
                        <a:t>DX</a:t>
                      </a:r>
                      <a:r>
                        <a:rPr kumimoji="1" lang="ja-JP" altLang="en" sz="1100">
                          <a:solidFill>
                            <a:schemeClr val="tx1"/>
                          </a:solidFill>
                        </a:rPr>
                        <a:t>＆</a:t>
                      </a:r>
                      <a:r>
                        <a:rPr kumimoji="1" lang="ja-JP" altLang="en-US" sz="1100">
                          <a:solidFill>
                            <a:schemeClr val="tx1"/>
                          </a:solidFill>
                        </a:rPr>
                        <a:t>ポケモンカフェ</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オーサカ</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ヒロシマ</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フクオカ</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オキナワ</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ポケモンセンターオンライン</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Amazon</a:t>
                      </a:r>
                      <a:r>
                        <a:rPr kumimoji="1" lang="ja-JP" altLang="en-US" sz="1100">
                          <a:solidFill>
                            <a:schemeClr val="tx1"/>
                          </a:solidFill>
                        </a:rPr>
                        <a:t>などの他社</a:t>
                      </a:r>
                      <a:r>
                        <a:rPr kumimoji="1" lang="en-US" altLang="ja-JP" sz="1100">
                          <a:solidFill>
                            <a:schemeClr val="tx1"/>
                          </a:solidFill>
                        </a:rPr>
                        <a:t>EC</a:t>
                      </a:r>
                      <a:r>
                        <a:rPr kumimoji="1" lang="ja-JP" altLang="en-US" sz="1100">
                          <a:solidFill>
                            <a:schemeClr val="tx1"/>
                          </a:solidFill>
                        </a:rPr>
                        <a:t>サイト</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100">
                          <a:solidFill>
                            <a:schemeClr val="tx1"/>
                          </a:solidFill>
                        </a:rPr>
                        <a:t>メルカリなどのフリマサイト</a:t>
                      </a: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2944520"/>
                  </a:ext>
                </a:extLst>
              </a:tr>
              <a:tr h="6810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a:solidFill>
                            <a:schemeClr val="tx1"/>
                          </a:solidFill>
                        </a:rPr>
                        <a:t>①</a:t>
                      </a:r>
                      <a:r>
                        <a:rPr kumimoji="1" lang="ja-JP" altLang="en-US" sz="1100" b="1">
                          <a:solidFill>
                            <a:schemeClr val="tx1"/>
                          </a:solidFill>
                        </a:rPr>
                        <a:t>実店舗のみ利用</a:t>
                      </a:r>
                      <a:endParaRPr kumimoji="1" lang="en-US" altLang="ja-JP" sz="1100" b="1">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0">
                          <a:solidFill>
                            <a:schemeClr val="tx1"/>
                          </a:solidFill>
                        </a:rPr>
                        <a:t>1</a:t>
                      </a:r>
                      <a:endParaRPr kumimoji="1" lang="ja-JP" altLang="en-US" sz="1100" b="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1</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9</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3</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4</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2</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2</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4</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1</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0</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1</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0</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2</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1</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2</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0</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0</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0</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1</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4673007"/>
                  </a:ext>
                </a:extLst>
              </a:tr>
              <a:tr h="6810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a:solidFill>
                            <a:schemeClr val="tx1"/>
                          </a:solidFill>
                        </a:rPr>
                        <a:t>②</a:t>
                      </a:r>
                      <a:r>
                        <a:rPr kumimoji="1" lang="ja-JP" altLang="en-US" sz="1100" b="1">
                          <a:solidFill>
                            <a:schemeClr val="tx1"/>
                          </a:solidFill>
                        </a:rPr>
                        <a:t>オンラインのみ利用</a:t>
                      </a:r>
                      <a:endParaRPr kumimoji="1" lang="en-US" altLang="ja-JP" sz="1100" b="1">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0">
                          <a:solidFill>
                            <a:schemeClr val="tx1"/>
                          </a:solidFill>
                        </a:rPr>
                        <a:t>-</a:t>
                      </a:r>
                      <a:endParaRPr kumimoji="1" lang="ja-JP" altLang="en-US" sz="1100" b="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14</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16</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3</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878652"/>
                  </a:ext>
                </a:extLst>
              </a:tr>
              <a:tr h="6810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a:solidFill>
                            <a:schemeClr val="tx1"/>
                          </a:solidFill>
                        </a:rPr>
                        <a:t>③</a:t>
                      </a:r>
                      <a:r>
                        <a:rPr kumimoji="1" lang="ja-JP" altLang="en-US" sz="1100" b="1">
                          <a:solidFill>
                            <a:schemeClr val="tx1"/>
                          </a:solidFill>
                        </a:rPr>
                        <a:t>両方利用</a:t>
                      </a:r>
                      <a:endParaRPr kumimoji="1" lang="en-US" altLang="ja-JP" sz="1100" b="1">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0">
                          <a:solidFill>
                            <a:schemeClr val="tx1"/>
                          </a:solidFill>
                        </a:rPr>
                        <a:t>1</a:t>
                      </a:r>
                      <a:endParaRPr kumimoji="1" lang="ja-JP" altLang="en-US" sz="1100" b="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1</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4</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2</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3</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4</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0</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1</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3</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0</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2</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0</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1</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2</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1</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0</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5</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3</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a:solidFill>
                            <a:schemeClr val="tx1"/>
                          </a:solidFill>
                        </a:rPr>
                        <a:t>0</a:t>
                      </a:r>
                      <a:endParaRPr kumimoji="1" lang="ja-JP" altLang="en-US" sz="1100">
                        <a:solidFill>
                          <a:schemeClr val="tx1"/>
                        </a:solidFill>
                      </a:endParaRPr>
                    </a:p>
                  </a:txBody>
                  <a:tcPr marL="86146" marR="86146" marT="43073" marB="430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5716586"/>
                  </a:ext>
                </a:extLst>
              </a:tr>
            </a:tbl>
          </a:graphicData>
        </a:graphic>
      </p:graphicFrame>
      <p:graphicFrame>
        <p:nvGraphicFramePr>
          <p:cNvPr id="9" name="グラフ 8">
            <a:extLst>
              <a:ext uri="{FF2B5EF4-FFF2-40B4-BE49-F238E27FC236}">
                <a16:creationId xmlns:a16="http://schemas.microsoft.com/office/drawing/2014/main" id="{C68DA52B-DAE1-3711-783C-E4A22C5AE23C}"/>
              </a:ext>
            </a:extLst>
          </p:cNvPr>
          <p:cNvGraphicFramePr>
            <a:graphicFrameLocks/>
          </p:cNvGraphicFramePr>
          <p:nvPr>
            <p:extLst>
              <p:ext uri="{D42A27DB-BD31-4B8C-83A1-F6EECF244321}">
                <p14:modId xmlns:p14="http://schemas.microsoft.com/office/powerpoint/2010/main" val="1372786795"/>
              </p:ext>
            </p:extLst>
          </p:nvPr>
        </p:nvGraphicFramePr>
        <p:xfrm>
          <a:off x="1216171" y="2695200"/>
          <a:ext cx="9759658" cy="308165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102">
            <a:extLst>
              <a:ext uri="{FF2B5EF4-FFF2-40B4-BE49-F238E27FC236}">
                <a16:creationId xmlns:a16="http://schemas.microsoft.com/office/drawing/2014/main" id="{A15526DB-1235-D1A1-5A0B-8EC1BEE3821A}"/>
              </a:ext>
            </a:extLst>
          </p:cNvPr>
          <p:cNvSpPr txBox="1"/>
          <p:nvPr/>
        </p:nvSpPr>
        <p:spPr>
          <a:xfrm>
            <a:off x="1334898" y="1837838"/>
            <a:ext cx="9522204"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▼ポケモン関連商品を購入する際、最もよく利用する店舗・</a:t>
            </a:r>
            <a:r>
              <a:rPr kumimoji="1" lang="en"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EC</a:t>
            </a: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サイトはどこですか。</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1" lang="en"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SA)</a:t>
            </a:r>
          </a:p>
        </p:txBody>
      </p:sp>
    </p:spTree>
    <p:extLst>
      <p:ext uri="{BB962C8B-B14F-4D97-AF65-F5344CB8AC3E}">
        <p14:creationId xmlns:p14="http://schemas.microsoft.com/office/powerpoint/2010/main" val="645438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07EEC-459A-3024-6A39-C530DE49EA2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8458D16-BE69-5CE6-1698-264774A0783D}"/>
              </a:ext>
            </a:extLst>
          </p:cNvPr>
          <p:cNvSpPr>
            <a:spLocks noGrp="1"/>
          </p:cNvSpPr>
          <p:nvPr>
            <p:ph type="title"/>
          </p:nvPr>
        </p:nvSpPr>
        <p:spPr/>
        <p:txBody>
          <a:bodyPr vert="horz" lIns="0" tIns="0" rIns="0" bIns="0" rtlCol="0" anchor="t">
            <a:noAutofit/>
          </a:bodyPr>
          <a:lstStyle/>
          <a:p>
            <a:r>
              <a:rPr kumimoji="1" lang="ja-JP" altLang="en-US" sz="2800">
                <a:latin typeface="Meiryo UI" panose="020B0604030504040204" pitchFamily="50" charset="-128"/>
                <a:ea typeface="Meiryo UI" panose="020B0604030504040204" pitchFamily="50" charset="-128"/>
              </a:rPr>
              <a:t>来期のご支援テーマ全体像について</a:t>
            </a:r>
          </a:p>
        </p:txBody>
      </p:sp>
      <p:sp>
        <p:nvSpPr>
          <p:cNvPr id="289" name="二等辺三角形 288">
            <a:extLst>
              <a:ext uri="{FF2B5EF4-FFF2-40B4-BE49-F238E27FC236}">
                <a16:creationId xmlns:a16="http://schemas.microsoft.com/office/drawing/2014/main" id="{1639B853-9A22-13D8-216E-53F0F7F1266B}"/>
              </a:ext>
            </a:extLst>
          </p:cNvPr>
          <p:cNvSpPr/>
          <p:nvPr/>
        </p:nvSpPr>
        <p:spPr>
          <a:xfrm rot="5400000">
            <a:off x="4018106" y="4125745"/>
            <a:ext cx="4371718" cy="212956"/>
          </a:xfrm>
          <a:prstGeom prst="triangle">
            <a:avLst/>
          </a:prstGeom>
          <a:solidFill>
            <a:srgbClr val="5A5A5A">
              <a:lumMod val="20000"/>
              <a:lumOff val="80000"/>
            </a:srgbClr>
          </a:solidFill>
          <a:ln w="12700" cap="flat" cmpd="sng" algn="ctr">
            <a:noFill/>
            <a:prstDash val="solid"/>
            <a:miter lim="800000"/>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342" name="四角形: 角を丸くする 341">
            <a:extLst>
              <a:ext uri="{FF2B5EF4-FFF2-40B4-BE49-F238E27FC236}">
                <a16:creationId xmlns:a16="http://schemas.microsoft.com/office/drawing/2014/main" id="{4EF78EF0-AE6B-348A-129E-DD6DAC98A141}"/>
              </a:ext>
            </a:extLst>
          </p:cNvPr>
          <p:cNvSpPr/>
          <p:nvPr/>
        </p:nvSpPr>
        <p:spPr>
          <a:xfrm>
            <a:off x="506302" y="2125994"/>
            <a:ext cx="5161049" cy="269690"/>
          </a:xfrm>
          <a:prstGeom prst="roundRect">
            <a:avLst>
              <a:gd name="adj" fmla="val 50000"/>
            </a:avLst>
          </a:prstGeom>
          <a:solidFill>
            <a:srgbClr val="7500C0"/>
          </a:solidFill>
          <a:ln w="12700" cap="flat" cmpd="sng" algn="ctr">
            <a:solidFill>
              <a:srgbClr val="FFFFFF"/>
            </a:solidFill>
            <a:prstDash val="solid"/>
            <a:miter lim="800000"/>
          </a:ln>
          <a:effectLst/>
        </p:spPr>
        <p:txBody>
          <a:bodyPr wrap="none" tIns="68580"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IP</a:t>
            </a:r>
            <a:r>
              <a:rPr kumimoji="0" lang="ja-JP" altLang="en-US" sz="14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によるサービス・体験</a:t>
            </a:r>
            <a:endParaRPr kumimoji="0" lang="en-US" altLang="ja-JP" sz="14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endParaRPr>
          </a:p>
        </p:txBody>
      </p:sp>
      <p:sp>
        <p:nvSpPr>
          <p:cNvPr id="343" name="矢印: 左右 342">
            <a:extLst>
              <a:ext uri="{FF2B5EF4-FFF2-40B4-BE49-F238E27FC236}">
                <a16:creationId xmlns:a16="http://schemas.microsoft.com/office/drawing/2014/main" id="{2CC6DEE2-F3D3-2057-380B-0E03A090DB15}"/>
              </a:ext>
            </a:extLst>
          </p:cNvPr>
          <p:cNvSpPr/>
          <p:nvPr/>
        </p:nvSpPr>
        <p:spPr>
          <a:xfrm>
            <a:off x="572431" y="1192992"/>
            <a:ext cx="5062723" cy="274382"/>
          </a:xfrm>
          <a:prstGeom prst="leftRightArrow">
            <a:avLst>
              <a:gd name="adj1" fmla="val 64349"/>
              <a:gd name="adj2" fmla="val 50000"/>
            </a:avLst>
          </a:prstGeom>
          <a:solidFill>
            <a:srgbClr val="7500C0">
              <a:lumMod val="40000"/>
              <a:lumOff val="60000"/>
              <a:alpha val="50196"/>
            </a:srgbClr>
          </a:solidFill>
          <a:ln w="12700" cap="flat" cmpd="sng" algn="ctr">
            <a:solidFill>
              <a:srgbClr val="FFFFFF"/>
            </a:solid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潜在ユーザーへのリーチ／届け方の最適化</a:t>
            </a:r>
          </a:p>
        </p:txBody>
      </p:sp>
      <p:sp>
        <p:nvSpPr>
          <p:cNvPr id="448" name="四角形: 角を丸くする 447">
            <a:extLst>
              <a:ext uri="{FF2B5EF4-FFF2-40B4-BE49-F238E27FC236}">
                <a16:creationId xmlns:a16="http://schemas.microsoft.com/office/drawing/2014/main" id="{2E93A1EE-F3B7-DBC9-800E-DD6937526AF3}"/>
              </a:ext>
            </a:extLst>
          </p:cNvPr>
          <p:cNvSpPr/>
          <p:nvPr/>
        </p:nvSpPr>
        <p:spPr>
          <a:xfrm>
            <a:off x="516920" y="903780"/>
            <a:ext cx="3532277" cy="276015"/>
          </a:xfrm>
          <a:prstGeom prst="roundRect">
            <a:avLst>
              <a:gd name="adj" fmla="val 22674"/>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国内</a:t>
            </a:r>
          </a:p>
        </p:txBody>
      </p:sp>
      <p:pic>
        <p:nvPicPr>
          <p:cNvPr id="450" name="図 449">
            <a:extLst>
              <a:ext uri="{FF2B5EF4-FFF2-40B4-BE49-F238E27FC236}">
                <a16:creationId xmlns:a16="http://schemas.microsoft.com/office/drawing/2014/main" id="{3159FFC2-4753-B9B1-F542-E2E376A058AF}"/>
              </a:ext>
            </a:extLst>
          </p:cNvPr>
          <p:cNvPicPr>
            <a:picLocks noChangeAspect="1"/>
          </p:cNvPicPr>
          <p:nvPr/>
        </p:nvPicPr>
        <p:blipFill>
          <a:blip r:embed="rId3">
            <a:clrChange>
              <a:clrFrom>
                <a:srgbClr val="FFFFFF"/>
              </a:clrFrom>
              <a:clrTo>
                <a:srgbClr val="FFFFFF">
                  <a:alpha val="0"/>
                </a:srgbClr>
              </a:clrTo>
            </a:clrChange>
            <a:duotone>
              <a:srgbClr val="A100FF">
                <a:shade val="45000"/>
                <a:satMod val="135000"/>
              </a:srgbClr>
              <a:prstClr val="white"/>
            </a:duotone>
          </a:blip>
          <a:stretch>
            <a:fillRect/>
          </a:stretch>
        </p:blipFill>
        <p:spPr>
          <a:xfrm>
            <a:off x="2480431" y="895366"/>
            <a:ext cx="350042" cy="298197"/>
          </a:xfrm>
          <a:prstGeom prst="rect">
            <a:avLst/>
          </a:prstGeom>
        </p:spPr>
      </p:pic>
      <p:sp>
        <p:nvSpPr>
          <p:cNvPr id="371" name="正方形/長方形 370">
            <a:extLst>
              <a:ext uri="{FF2B5EF4-FFF2-40B4-BE49-F238E27FC236}">
                <a16:creationId xmlns:a16="http://schemas.microsoft.com/office/drawing/2014/main" id="{3F688FC0-DBE1-9217-01F5-195C389C4B8F}"/>
              </a:ext>
            </a:extLst>
          </p:cNvPr>
          <p:cNvSpPr/>
          <p:nvPr/>
        </p:nvSpPr>
        <p:spPr>
          <a:xfrm>
            <a:off x="3484160" y="1459131"/>
            <a:ext cx="2138968" cy="630790"/>
          </a:xfrm>
          <a:prstGeom prst="rect">
            <a:avLst/>
          </a:prstGeom>
          <a:solidFill>
            <a:srgbClr val="FFFFFF"/>
          </a:solidFill>
          <a:ln w="6350" cap="flat" cmpd="sng" algn="ctr">
            <a:solidFill>
              <a:srgbClr val="5A5A5A"/>
            </a:solidFill>
            <a:prstDash val="sysDash"/>
            <a:miter lim="800000"/>
          </a:ln>
          <a:effectLst/>
        </p:spPr>
        <p:txBody>
          <a:bodyPr wrap="none" tIns="0" rtlCol="0"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panose="020B0604030504040204" pitchFamily="50" charset="-128"/>
                <a:cs typeface="+mn-cs"/>
              </a:rPr>
              <a:t>外部</a:t>
            </a:r>
          </a:p>
        </p:txBody>
      </p:sp>
      <p:sp>
        <p:nvSpPr>
          <p:cNvPr id="372" name="正方形/長方形 371">
            <a:extLst>
              <a:ext uri="{FF2B5EF4-FFF2-40B4-BE49-F238E27FC236}">
                <a16:creationId xmlns:a16="http://schemas.microsoft.com/office/drawing/2014/main" id="{52D62FBB-0661-0046-B0CC-C6EC111C09D8}"/>
              </a:ext>
            </a:extLst>
          </p:cNvPr>
          <p:cNvSpPr/>
          <p:nvPr/>
        </p:nvSpPr>
        <p:spPr>
          <a:xfrm>
            <a:off x="582042" y="1459131"/>
            <a:ext cx="2847788" cy="630790"/>
          </a:xfrm>
          <a:prstGeom prst="rect">
            <a:avLst/>
          </a:prstGeom>
          <a:solidFill>
            <a:srgbClr val="FFFFFF"/>
          </a:solidFill>
          <a:ln w="6350" cap="flat" cmpd="sng" algn="ctr">
            <a:solidFill>
              <a:srgbClr val="5A5A5A"/>
            </a:solidFill>
            <a:prstDash val="sysDash"/>
            <a:miter lim="800000"/>
          </a:ln>
          <a:effectLst/>
        </p:spPr>
        <p:txBody>
          <a:bodyPr wrap="none" tIns="0" rtlCol="0"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altLang="ja-JP" sz="10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panose="020B0604030504040204" pitchFamily="50" charset="-128"/>
                <a:cs typeface="+mn-cs"/>
              </a:rPr>
              <a:t>Owned</a:t>
            </a:r>
            <a:endParaRPr kumimoji="0" lang="ja-JP" altLang="en-US" sz="10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panose="020B0604030504040204" pitchFamily="50" charset="-128"/>
              <a:cs typeface="+mn-cs"/>
            </a:endParaRPr>
          </a:p>
        </p:txBody>
      </p:sp>
      <p:sp>
        <p:nvSpPr>
          <p:cNvPr id="373" name="楕円 460">
            <a:extLst>
              <a:ext uri="{FF2B5EF4-FFF2-40B4-BE49-F238E27FC236}">
                <a16:creationId xmlns:a16="http://schemas.microsoft.com/office/drawing/2014/main" id="{520CF7C9-809A-76BA-234D-69189A3B306D}"/>
              </a:ext>
            </a:extLst>
          </p:cNvPr>
          <p:cNvSpPr/>
          <p:nvPr/>
        </p:nvSpPr>
        <p:spPr>
          <a:xfrm>
            <a:off x="1327992" y="1656198"/>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374" name="グループ化 373">
            <a:extLst>
              <a:ext uri="{FF2B5EF4-FFF2-40B4-BE49-F238E27FC236}">
                <a16:creationId xmlns:a16="http://schemas.microsoft.com/office/drawing/2014/main" id="{B88F271D-2930-E03D-3182-D0DE15793603}"/>
              </a:ext>
            </a:extLst>
          </p:cNvPr>
          <p:cNvGrpSpPr/>
          <p:nvPr/>
        </p:nvGrpSpPr>
        <p:grpSpPr>
          <a:xfrm>
            <a:off x="1502760" y="1676492"/>
            <a:ext cx="122563" cy="221510"/>
            <a:chOff x="2393534" y="2589413"/>
            <a:chExt cx="169684" cy="240561"/>
          </a:xfrm>
          <a:solidFill>
            <a:sysClr val="window" lastClr="FFFFFF"/>
          </a:solidFill>
        </p:grpSpPr>
        <p:sp>
          <p:nvSpPr>
            <p:cNvPr id="432" name="Freeform 50">
              <a:extLst>
                <a:ext uri="{FF2B5EF4-FFF2-40B4-BE49-F238E27FC236}">
                  <a16:creationId xmlns:a16="http://schemas.microsoft.com/office/drawing/2014/main" id="{12141A4E-B01E-53C6-3BFD-5F0B684926CA}"/>
                </a:ext>
              </a:extLst>
            </p:cNvPr>
            <p:cNvSpPr>
              <a:spLocks noEditPoints="1"/>
            </p:cNvSpPr>
            <p:nvPr/>
          </p:nvSpPr>
          <p:spPr bwMode="auto">
            <a:xfrm>
              <a:off x="2393542" y="2589413"/>
              <a:ext cx="169676" cy="240561"/>
            </a:xfrm>
            <a:custGeom>
              <a:avLst/>
              <a:gdLst>
                <a:gd name="T0" fmla="*/ 138 w 168"/>
                <a:gd name="T1" fmla="*/ 288 h 288"/>
                <a:gd name="T2" fmla="*/ 30 w 168"/>
                <a:gd name="T3" fmla="*/ 288 h 288"/>
                <a:gd name="T4" fmla="*/ 0 w 168"/>
                <a:gd name="T5" fmla="*/ 258 h 288"/>
                <a:gd name="T6" fmla="*/ 0 w 168"/>
                <a:gd name="T7" fmla="*/ 30 h 288"/>
                <a:gd name="T8" fmla="*/ 30 w 168"/>
                <a:gd name="T9" fmla="*/ 0 h 288"/>
                <a:gd name="T10" fmla="*/ 138 w 168"/>
                <a:gd name="T11" fmla="*/ 0 h 288"/>
                <a:gd name="T12" fmla="*/ 168 w 168"/>
                <a:gd name="T13" fmla="*/ 30 h 288"/>
                <a:gd name="T14" fmla="*/ 168 w 168"/>
                <a:gd name="T15" fmla="*/ 258 h 288"/>
                <a:gd name="T16" fmla="*/ 138 w 168"/>
                <a:gd name="T17" fmla="*/ 288 h 288"/>
                <a:gd name="T18" fmla="*/ 30 w 168"/>
                <a:gd name="T19" fmla="*/ 12 h 288"/>
                <a:gd name="T20" fmla="*/ 12 w 168"/>
                <a:gd name="T21" fmla="*/ 30 h 288"/>
                <a:gd name="T22" fmla="*/ 12 w 168"/>
                <a:gd name="T23" fmla="*/ 258 h 288"/>
                <a:gd name="T24" fmla="*/ 30 w 168"/>
                <a:gd name="T25" fmla="*/ 276 h 288"/>
                <a:gd name="T26" fmla="*/ 138 w 168"/>
                <a:gd name="T27" fmla="*/ 276 h 288"/>
                <a:gd name="T28" fmla="*/ 156 w 168"/>
                <a:gd name="T29" fmla="*/ 258 h 288"/>
                <a:gd name="T30" fmla="*/ 156 w 168"/>
                <a:gd name="T31" fmla="*/ 30 h 288"/>
                <a:gd name="T32" fmla="*/ 138 w 168"/>
                <a:gd name="T33" fmla="*/ 12 h 288"/>
                <a:gd name="T34" fmla="*/ 30 w 168"/>
                <a:gd name="T35"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88">
                  <a:moveTo>
                    <a:pt x="138" y="288"/>
                  </a:moveTo>
                  <a:cubicBezTo>
                    <a:pt x="30" y="288"/>
                    <a:pt x="30" y="288"/>
                    <a:pt x="30" y="288"/>
                  </a:cubicBezTo>
                  <a:cubicBezTo>
                    <a:pt x="13" y="288"/>
                    <a:pt x="0" y="274"/>
                    <a:pt x="0" y="258"/>
                  </a:cubicBezTo>
                  <a:cubicBezTo>
                    <a:pt x="0" y="30"/>
                    <a:pt x="0" y="30"/>
                    <a:pt x="0" y="30"/>
                  </a:cubicBezTo>
                  <a:cubicBezTo>
                    <a:pt x="0" y="13"/>
                    <a:pt x="13" y="0"/>
                    <a:pt x="30" y="0"/>
                  </a:cubicBezTo>
                  <a:cubicBezTo>
                    <a:pt x="138" y="0"/>
                    <a:pt x="138" y="0"/>
                    <a:pt x="138" y="0"/>
                  </a:cubicBezTo>
                  <a:cubicBezTo>
                    <a:pt x="155" y="0"/>
                    <a:pt x="168" y="13"/>
                    <a:pt x="168" y="30"/>
                  </a:cubicBezTo>
                  <a:cubicBezTo>
                    <a:pt x="168" y="258"/>
                    <a:pt x="168" y="258"/>
                    <a:pt x="168" y="258"/>
                  </a:cubicBezTo>
                  <a:cubicBezTo>
                    <a:pt x="168" y="274"/>
                    <a:pt x="155" y="288"/>
                    <a:pt x="138" y="288"/>
                  </a:cubicBezTo>
                  <a:close/>
                  <a:moveTo>
                    <a:pt x="30" y="12"/>
                  </a:moveTo>
                  <a:cubicBezTo>
                    <a:pt x="20" y="12"/>
                    <a:pt x="12" y="20"/>
                    <a:pt x="12" y="30"/>
                  </a:cubicBezTo>
                  <a:cubicBezTo>
                    <a:pt x="12" y="258"/>
                    <a:pt x="12" y="258"/>
                    <a:pt x="12" y="258"/>
                  </a:cubicBezTo>
                  <a:cubicBezTo>
                    <a:pt x="12" y="268"/>
                    <a:pt x="20" y="276"/>
                    <a:pt x="30" y="276"/>
                  </a:cubicBezTo>
                  <a:cubicBezTo>
                    <a:pt x="138" y="276"/>
                    <a:pt x="138" y="276"/>
                    <a:pt x="138" y="276"/>
                  </a:cubicBezTo>
                  <a:cubicBezTo>
                    <a:pt x="148" y="276"/>
                    <a:pt x="156" y="268"/>
                    <a:pt x="156" y="258"/>
                  </a:cubicBezTo>
                  <a:cubicBezTo>
                    <a:pt x="156" y="30"/>
                    <a:pt x="156" y="30"/>
                    <a:pt x="156" y="30"/>
                  </a:cubicBezTo>
                  <a:cubicBezTo>
                    <a:pt x="156" y="20"/>
                    <a:pt x="148" y="12"/>
                    <a:pt x="138" y="12"/>
                  </a:cubicBezTo>
                  <a:lnTo>
                    <a:pt x="30" y="12"/>
                  </a:ln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33" name="Freeform 51">
              <a:extLst>
                <a:ext uri="{FF2B5EF4-FFF2-40B4-BE49-F238E27FC236}">
                  <a16:creationId xmlns:a16="http://schemas.microsoft.com/office/drawing/2014/main" id="{302E85B3-42CD-86F0-AE3D-75E50C18A9A4}"/>
                </a:ext>
              </a:extLst>
            </p:cNvPr>
            <p:cNvSpPr>
              <a:spLocks/>
            </p:cNvSpPr>
            <p:nvPr/>
          </p:nvSpPr>
          <p:spPr bwMode="auto">
            <a:xfrm>
              <a:off x="2393537" y="2629280"/>
              <a:ext cx="169676" cy="10489"/>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5" y="0"/>
                    <a:pt x="168" y="2"/>
                    <a:pt x="168" y="6"/>
                  </a:cubicBezTo>
                  <a:cubicBezTo>
                    <a:pt x="168" y="9"/>
                    <a:pt x="165" y="12"/>
                    <a:pt x="162" y="12"/>
                  </a:cubicBez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34" name="Freeform 52">
              <a:extLst>
                <a:ext uri="{FF2B5EF4-FFF2-40B4-BE49-F238E27FC236}">
                  <a16:creationId xmlns:a16="http://schemas.microsoft.com/office/drawing/2014/main" id="{64A24072-5492-6688-9B9C-A86FAD68835B}"/>
                </a:ext>
              </a:extLst>
            </p:cNvPr>
            <p:cNvSpPr>
              <a:spLocks/>
            </p:cNvSpPr>
            <p:nvPr/>
          </p:nvSpPr>
          <p:spPr bwMode="auto">
            <a:xfrm>
              <a:off x="2393534" y="2798272"/>
              <a:ext cx="169676" cy="10489"/>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5" y="0"/>
                    <a:pt x="168" y="2"/>
                    <a:pt x="168" y="6"/>
                  </a:cubicBezTo>
                  <a:cubicBezTo>
                    <a:pt x="168" y="9"/>
                    <a:pt x="165" y="12"/>
                    <a:pt x="16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lumMod val="65000"/>
                    <a:lumOff val="35000"/>
                  </a:prstClr>
                </a:solidFill>
                <a:effectLst/>
                <a:uLnTx/>
                <a:uFillTx/>
                <a:latin typeface="Graphik"/>
                <a:ea typeface="Meiryo UI"/>
                <a:cs typeface="+mn-cs"/>
              </a:endParaRPr>
            </a:p>
          </p:txBody>
        </p:sp>
        <p:sp>
          <p:nvSpPr>
            <p:cNvPr id="435" name="Freeform 53">
              <a:extLst>
                <a:ext uri="{FF2B5EF4-FFF2-40B4-BE49-F238E27FC236}">
                  <a16:creationId xmlns:a16="http://schemas.microsoft.com/office/drawing/2014/main" id="{44B8E187-5369-3ACD-B545-E0D9531C69B5}"/>
                </a:ext>
              </a:extLst>
            </p:cNvPr>
            <p:cNvSpPr>
              <a:spLocks noEditPoints="1"/>
            </p:cNvSpPr>
            <p:nvPr/>
          </p:nvSpPr>
          <p:spPr bwMode="auto">
            <a:xfrm>
              <a:off x="2466130" y="2789180"/>
              <a:ext cx="24480" cy="19580"/>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 name="T14" fmla="*/ 18 w 24"/>
                <a:gd name="T15" fmla="*/ 12 h 24"/>
                <a:gd name="T16" fmla="*/ 12 w 24"/>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8"/>
                    <a:pt x="0" y="12"/>
                  </a:cubicBezTo>
                  <a:cubicBezTo>
                    <a:pt x="0" y="5"/>
                    <a:pt x="5" y="0"/>
                    <a:pt x="12" y="0"/>
                  </a:cubicBezTo>
                  <a:cubicBezTo>
                    <a:pt x="19" y="0"/>
                    <a:pt x="24" y="5"/>
                    <a:pt x="24" y="12"/>
                  </a:cubicBezTo>
                  <a:cubicBezTo>
                    <a:pt x="24" y="18"/>
                    <a:pt x="19" y="24"/>
                    <a:pt x="12" y="24"/>
                  </a:cubicBezTo>
                  <a:close/>
                  <a:moveTo>
                    <a:pt x="12" y="12"/>
                  </a:moveTo>
                  <a:cubicBezTo>
                    <a:pt x="12" y="12"/>
                    <a:pt x="12" y="12"/>
                    <a:pt x="12" y="12"/>
                  </a:cubicBezTo>
                  <a:cubicBezTo>
                    <a:pt x="18" y="12"/>
                    <a:pt x="18" y="12"/>
                    <a:pt x="18"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lumMod val="65000"/>
                    <a:lumOff val="35000"/>
                  </a:prstClr>
                </a:solidFill>
                <a:effectLst/>
                <a:uLnTx/>
                <a:uFillTx/>
                <a:latin typeface="Graphik"/>
                <a:ea typeface="Meiryo UI"/>
                <a:cs typeface="+mn-cs"/>
              </a:endParaRPr>
            </a:p>
          </p:txBody>
        </p:sp>
        <p:sp>
          <p:nvSpPr>
            <p:cNvPr id="436" name="Freeform 54">
              <a:extLst>
                <a:ext uri="{FF2B5EF4-FFF2-40B4-BE49-F238E27FC236}">
                  <a16:creationId xmlns:a16="http://schemas.microsoft.com/office/drawing/2014/main" id="{CB2BC464-BE06-28A1-868C-3C27BBA0AF13}"/>
                </a:ext>
              </a:extLst>
            </p:cNvPr>
            <p:cNvSpPr>
              <a:spLocks noEditPoints="1"/>
            </p:cNvSpPr>
            <p:nvPr/>
          </p:nvSpPr>
          <p:spPr bwMode="auto">
            <a:xfrm>
              <a:off x="2418016" y="2663561"/>
              <a:ext cx="120715" cy="92309"/>
            </a:xfrm>
            <a:custGeom>
              <a:avLst/>
              <a:gdLst>
                <a:gd name="T0" fmla="*/ 60 w 120"/>
                <a:gd name="T1" fmla="*/ 110 h 110"/>
                <a:gd name="T2" fmla="*/ 57 w 120"/>
                <a:gd name="T3" fmla="*/ 109 h 110"/>
                <a:gd name="T4" fmla="*/ 0 w 120"/>
                <a:gd name="T5" fmla="*/ 36 h 110"/>
                <a:gd name="T6" fmla="*/ 29 w 120"/>
                <a:gd name="T7" fmla="*/ 1 h 110"/>
                <a:gd name="T8" fmla="*/ 60 w 120"/>
                <a:gd name="T9" fmla="*/ 17 h 110"/>
                <a:gd name="T10" fmla="*/ 91 w 120"/>
                <a:gd name="T11" fmla="*/ 1 h 110"/>
                <a:gd name="T12" fmla="*/ 120 w 120"/>
                <a:gd name="T13" fmla="*/ 36 h 110"/>
                <a:gd name="T14" fmla="*/ 64 w 120"/>
                <a:gd name="T15" fmla="*/ 109 h 110"/>
                <a:gd name="T16" fmla="*/ 60 w 120"/>
                <a:gd name="T17" fmla="*/ 110 h 110"/>
                <a:gd name="T18" fmla="*/ 33 w 120"/>
                <a:gd name="T19" fmla="*/ 13 h 110"/>
                <a:gd name="T20" fmla="*/ 31 w 120"/>
                <a:gd name="T21" fmla="*/ 13 h 110"/>
                <a:gd name="T22" fmla="*/ 12 w 120"/>
                <a:gd name="T23" fmla="*/ 36 h 110"/>
                <a:gd name="T24" fmla="*/ 60 w 120"/>
                <a:gd name="T25" fmla="*/ 96 h 110"/>
                <a:gd name="T26" fmla="*/ 108 w 120"/>
                <a:gd name="T27" fmla="*/ 36 h 110"/>
                <a:gd name="T28" fmla="*/ 90 w 120"/>
                <a:gd name="T29" fmla="*/ 13 h 110"/>
                <a:gd name="T30" fmla="*/ 66 w 120"/>
                <a:gd name="T31" fmla="*/ 34 h 110"/>
                <a:gd name="T32" fmla="*/ 60 w 120"/>
                <a:gd name="T33" fmla="*/ 39 h 110"/>
                <a:gd name="T34" fmla="*/ 60 w 120"/>
                <a:gd name="T35" fmla="*/ 39 h 110"/>
                <a:gd name="T36" fmla="*/ 54 w 120"/>
                <a:gd name="T37" fmla="*/ 34 h 110"/>
                <a:gd name="T38" fmla="*/ 33 w 120"/>
                <a:gd name="T39" fmla="*/ 1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0">
                  <a:moveTo>
                    <a:pt x="60" y="110"/>
                  </a:moveTo>
                  <a:cubicBezTo>
                    <a:pt x="59" y="110"/>
                    <a:pt x="58" y="109"/>
                    <a:pt x="57" y="109"/>
                  </a:cubicBezTo>
                  <a:cubicBezTo>
                    <a:pt x="51" y="105"/>
                    <a:pt x="0" y="67"/>
                    <a:pt x="0" y="36"/>
                  </a:cubicBezTo>
                  <a:cubicBezTo>
                    <a:pt x="0" y="15"/>
                    <a:pt x="15" y="3"/>
                    <a:pt x="29" y="1"/>
                  </a:cubicBezTo>
                  <a:cubicBezTo>
                    <a:pt x="39" y="0"/>
                    <a:pt x="52" y="4"/>
                    <a:pt x="60" y="17"/>
                  </a:cubicBezTo>
                  <a:cubicBezTo>
                    <a:pt x="68" y="4"/>
                    <a:pt x="81" y="0"/>
                    <a:pt x="91" y="1"/>
                  </a:cubicBezTo>
                  <a:cubicBezTo>
                    <a:pt x="105" y="3"/>
                    <a:pt x="120" y="15"/>
                    <a:pt x="120" y="36"/>
                  </a:cubicBezTo>
                  <a:cubicBezTo>
                    <a:pt x="120" y="67"/>
                    <a:pt x="69" y="105"/>
                    <a:pt x="64" y="109"/>
                  </a:cubicBezTo>
                  <a:cubicBezTo>
                    <a:pt x="62" y="109"/>
                    <a:pt x="61" y="110"/>
                    <a:pt x="60" y="110"/>
                  </a:cubicBezTo>
                  <a:close/>
                  <a:moveTo>
                    <a:pt x="33" y="13"/>
                  </a:moveTo>
                  <a:cubicBezTo>
                    <a:pt x="32" y="13"/>
                    <a:pt x="31" y="13"/>
                    <a:pt x="31" y="13"/>
                  </a:cubicBezTo>
                  <a:cubicBezTo>
                    <a:pt x="21" y="14"/>
                    <a:pt x="12" y="22"/>
                    <a:pt x="12" y="36"/>
                  </a:cubicBezTo>
                  <a:cubicBezTo>
                    <a:pt x="12" y="56"/>
                    <a:pt x="44" y="84"/>
                    <a:pt x="60" y="96"/>
                  </a:cubicBezTo>
                  <a:cubicBezTo>
                    <a:pt x="76" y="84"/>
                    <a:pt x="108" y="56"/>
                    <a:pt x="108" y="36"/>
                  </a:cubicBezTo>
                  <a:cubicBezTo>
                    <a:pt x="108" y="22"/>
                    <a:pt x="99" y="14"/>
                    <a:pt x="90" y="13"/>
                  </a:cubicBezTo>
                  <a:cubicBezTo>
                    <a:pt x="81" y="12"/>
                    <a:pt x="70" y="17"/>
                    <a:pt x="66" y="34"/>
                  </a:cubicBezTo>
                  <a:cubicBezTo>
                    <a:pt x="65" y="37"/>
                    <a:pt x="63" y="39"/>
                    <a:pt x="60" y="39"/>
                  </a:cubicBezTo>
                  <a:cubicBezTo>
                    <a:pt x="60" y="39"/>
                    <a:pt x="60" y="39"/>
                    <a:pt x="60" y="39"/>
                  </a:cubicBezTo>
                  <a:cubicBezTo>
                    <a:pt x="57" y="39"/>
                    <a:pt x="55" y="37"/>
                    <a:pt x="54" y="34"/>
                  </a:cubicBezTo>
                  <a:cubicBezTo>
                    <a:pt x="50" y="18"/>
                    <a:pt x="41" y="13"/>
                    <a:pt x="33" y="13"/>
                  </a:cubicBez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375" name="Rounded Rectangle 4">
            <a:extLst>
              <a:ext uri="{FF2B5EF4-FFF2-40B4-BE49-F238E27FC236}">
                <a16:creationId xmlns:a16="http://schemas.microsoft.com/office/drawing/2014/main" id="{AAB3EA71-7B8E-D23B-9B4B-E359DE35751E}"/>
              </a:ext>
            </a:extLst>
          </p:cNvPr>
          <p:cNvSpPr/>
          <p:nvPr/>
        </p:nvSpPr>
        <p:spPr>
          <a:xfrm>
            <a:off x="1158138" y="1874697"/>
            <a:ext cx="840424"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Apps</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376" name="Rounded Rectangle 4">
            <a:extLst>
              <a:ext uri="{FF2B5EF4-FFF2-40B4-BE49-F238E27FC236}">
                <a16:creationId xmlns:a16="http://schemas.microsoft.com/office/drawing/2014/main" id="{1CDBA08E-BBE6-9EF9-4856-940046793BA1}"/>
              </a:ext>
            </a:extLst>
          </p:cNvPr>
          <p:cNvSpPr/>
          <p:nvPr/>
        </p:nvSpPr>
        <p:spPr>
          <a:xfrm>
            <a:off x="398023" y="1874697"/>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Mail</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377" name="楕円 460">
            <a:extLst>
              <a:ext uri="{FF2B5EF4-FFF2-40B4-BE49-F238E27FC236}">
                <a16:creationId xmlns:a16="http://schemas.microsoft.com/office/drawing/2014/main" id="{EDCA5251-45F0-96CB-EEA9-2F87BDF4C9F8}"/>
              </a:ext>
            </a:extLst>
          </p:cNvPr>
          <p:cNvSpPr/>
          <p:nvPr/>
        </p:nvSpPr>
        <p:spPr>
          <a:xfrm>
            <a:off x="662818" y="1656198"/>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pic>
        <p:nvPicPr>
          <p:cNvPr id="378" name="グラフィックス 105" descr="送信">
            <a:extLst>
              <a:ext uri="{FF2B5EF4-FFF2-40B4-BE49-F238E27FC236}">
                <a16:creationId xmlns:a16="http://schemas.microsoft.com/office/drawing/2014/main" id="{F16D43F8-3E26-F620-4DE3-70C52593044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4092" y="1703962"/>
            <a:ext cx="232110" cy="175544"/>
          </a:xfrm>
          <a:prstGeom prst="rect">
            <a:avLst/>
          </a:prstGeom>
        </p:spPr>
      </p:pic>
      <p:sp>
        <p:nvSpPr>
          <p:cNvPr id="379" name="Rounded Rectangle 4">
            <a:extLst>
              <a:ext uri="{FF2B5EF4-FFF2-40B4-BE49-F238E27FC236}">
                <a16:creationId xmlns:a16="http://schemas.microsoft.com/office/drawing/2014/main" id="{7497AC47-DFE8-FF93-F515-6168AFE15A0A}"/>
              </a:ext>
            </a:extLst>
          </p:cNvPr>
          <p:cNvSpPr/>
          <p:nvPr/>
        </p:nvSpPr>
        <p:spPr>
          <a:xfrm>
            <a:off x="1747416" y="1874697"/>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EC</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380" name="楕円 460">
            <a:extLst>
              <a:ext uri="{FF2B5EF4-FFF2-40B4-BE49-F238E27FC236}">
                <a16:creationId xmlns:a16="http://schemas.microsoft.com/office/drawing/2014/main" id="{30092A34-D95A-163F-76F2-4E0B561C3ED7}"/>
              </a:ext>
            </a:extLst>
          </p:cNvPr>
          <p:cNvSpPr/>
          <p:nvPr/>
        </p:nvSpPr>
        <p:spPr>
          <a:xfrm>
            <a:off x="1989311" y="1656198"/>
            <a:ext cx="471236"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81" name="楕円 460">
            <a:extLst>
              <a:ext uri="{FF2B5EF4-FFF2-40B4-BE49-F238E27FC236}">
                <a16:creationId xmlns:a16="http://schemas.microsoft.com/office/drawing/2014/main" id="{09B9AA5E-5DA8-1257-C1BD-91BC6477ACD6}"/>
              </a:ext>
            </a:extLst>
          </p:cNvPr>
          <p:cNvSpPr/>
          <p:nvPr/>
        </p:nvSpPr>
        <p:spPr>
          <a:xfrm>
            <a:off x="3568462" y="1656198"/>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382" name="グループ化 381">
            <a:extLst>
              <a:ext uri="{FF2B5EF4-FFF2-40B4-BE49-F238E27FC236}">
                <a16:creationId xmlns:a16="http://schemas.microsoft.com/office/drawing/2014/main" id="{E7DF7BFC-28B5-E22D-AA06-819A43EB824D}"/>
              </a:ext>
            </a:extLst>
          </p:cNvPr>
          <p:cNvGrpSpPr/>
          <p:nvPr/>
        </p:nvGrpSpPr>
        <p:grpSpPr>
          <a:xfrm>
            <a:off x="3715184" y="1693475"/>
            <a:ext cx="178401" cy="204198"/>
            <a:chOff x="10058698" y="2897044"/>
            <a:chExt cx="314097" cy="295162"/>
          </a:xfrm>
          <a:solidFill>
            <a:sysClr val="window" lastClr="FFFFFF"/>
          </a:solidFill>
        </p:grpSpPr>
        <p:sp>
          <p:nvSpPr>
            <p:cNvPr id="428" name="Freeform 37">
              <a:extLst>
                <a:ext uri="{FF2B5EF4-FFF2-40B4-BE49-F238E27FC236}">
                  <a16:creationId xmlns:a16="http://schemas.microsoft.com/office/drawing/2014/main" id="{20125E4A-E2BB-0AF8-4829-8C39CA914005}"/>
                </a:ext>
              </a:extLst>
            </p:cNvPr>
            <p:cNvSpPr>
              <a:spLocks noEditPoints="1"/>
            </p:cNvSpPr>
            <p:nvPr/>
          </p:nvSpPr>
          <p:spPr bwMode="auto">
            <a:xfrm>
              <a:off x="10125759" y="2982003"/>
              <a:ext cx="52346" cy="49924"/>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36 h 48"/>
                <a:gd name="T12" fmla="*/ 12 w 48"/>
                <a:gd name="T13" fmla="*/ 24 h 48"/>
                <a:gd name="T14" fmla="*/ 24 w 48"/>
                <a:gd name="T15" fmla="*/ 12 h 48"/>
                <a:gd name="T16" fmla="*/ 36 w 48"/>
                <a:gd name="T17" fmla="*/ 24 h 48"/>
                <a:gd name="T18" fmla="*/ 24 w 48"/>
                <a:gd name="T1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0" y="0"/>
                    <a:pt x="0" y="11"/>
                    <a:pt x="0" y="24"/>
                  </a:cubicBezTo>
                  <a:cubicBezTo>
                    <a:pt x="0" y="38"/>
                    <a:pt x="10" y="48"/>
                    <a:pt x="24" y="48"/>
                  </a:cubicBezTo>
                  <a:cubicBezTo>
                    <a:pt x="37" y="48"/>
                    <a:pt x="48" y="38"/>
                    <a:pt x="48" y="24"/>
                  </a:cubicBezTo>
                  <a:cubicBezTo>
                    <a:pt x="48" y="11"/>
                    <a:pt x="37" y="0"/>
                    <a:pt x="24" y="0"/>
                  </a:cubicBezTo>
                  <a:close/>
                  <a:moveTo>
                    <a:pt x="24" y="36"/>
                  </a:moveTo>
                  <a:cubicBezTo>
                    <a:pt x="17" y="36"/>
                    <a:pt x="12" y="31"/>
                    <a:pt x="12" y="24"/>
                  </a:cubicBezTo>
                  <a:cubicBezTo>
                    <a:pt x="12" y="18"/>
                    <a:pt x="17" y="12"/>
                    <a:pt x="24" y="12"/>
                  </a:cubicBezTo>
                  <a:cubicBezTo>
                    <a:pt x="30" y="12"/>
                    <a:pt x="36" y="18"/>
                    <a:pt x="36" y="24"/>
                  </a:cubicBezTo>
                  <a:cubicBezTo>
                    <a:pt x="36" y="31"/>
                    <a:pt x="30" y="36"/>
                    <a:pt x="2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9" name="Freeform 38">
              <a:extLst>
                <a:ext uri="{FF2B5EF4-FFF2-40B4-BE49-F238E27FC236}">
                  <a16:creationId xmlns:a16="http://schemas.microsoft.com/office/drawing/2014/main" id="{093E31ED-7E3B-34CF-984E-EDC52155FB3A}"/>
                </a:ext>
              </a:extLst>
            </p:cNvPr>
            <p:cNvSpPr>
              <a:spLocks noEditPoints="1"/>
            </p:cNvSpPr>
            <p:nvPr/>
          </p:nvSpPr>
          <p:spPr bwMode="auto">
            <a:xfrm>
              <a:off x="10086269" y="2944340"/>
              <a:ext cx="130407" cy="125251"/>
            </a:xfrm>
            <a:custGeom>
              <a:avLst/>
              <a:gdLst>
                <a:gd name="T0" fmla="*/ 98 w 119"/>
                <a:gd name="T1" fmla="*/ 18 h 120"/>
                <a:gd name="T2" fmla="*/ 76 w 119"/>
                <a:gd name="T3" fmla="*/ 16 h 120"/>
                <a:gd name="T4" fmla="*/ 70 w 119"/>
                <a:gd name="T5" fmla="*/ 0 h 120"/>
                <a:gd name="T6" fmla="*/ 40 w 119"/>
                <a:gd name="T7" fmla="*/ 6 h 120"/>
                <a:gd name="T8" fmla="*/ 29 w 119"/>
                <a:gd name="T9" fmla="*/ 22 h 120"/>
                <a:gd name="T10" fmla="*/ 17 w 119"/>
                <a:gd name="T11" fmla="*/ 17 h 120"/>
                <a:gd name="T12" fmla="*/ 1 w 119"/>
                <a:gd name="T13" fmla="*/ 41 h 120"/>
                <a:gd name="T14" fmla="*/ 12 w 119"/>
                <a:gd name="T15" fmla="*/ 54 h 120"/>
                <a:gd name="T16" fmla="*/ 12 w 119"/>
                <a:gd name="T17" fmla="*/ 67 h 120"/>
                <a:gd name="T18" fmla="*/ 1 w 119"/>
                <a:gd name="T19" fmla="*/ 75 h 120"/>
                <a:gd name="T20" fmla="*/ 14 w 119"/>
                <a:gd name="T21" fmla="*/ 101 h 120"/>
                <a:gd name="T22" fmla="*/ 22 w 119"/>
                <a:gd name="T23" fmla="*/ 103 h 120"/>
                <a:gd name="T24" fmla="*/ 40 w 119"/>
                <a:gd name="T25" fmla="*/ 105 h 120"/>
                <a:gd name="T26" fmla="*/ 46 w 119"/>
                <a:gd name="T27" fmla="*/ 120 h 120"/>
                <a:gd name="T28" fmla="*/ 76 w 119"/>
                <a:gd name="T29" fmla="*/ 114 h 120"/>
                <a:gd name="T30" fmla="*/ 88 w 119"/>
                <a:gd name="T31" fmla="*/ 98 h 120"/>
                <a:gd name="T32" fmla="*/ 105 w 119"/>
                <a:gd name="T33" fmla="*/ 101 h 120"/>
                <a:gd name="T34" fmla="*/ 118 w 119"/>
                <a:gd name="T35" fmla="*/ 75 h 120"/>
                <a:gd name="T36" fmla="*/ 107 w 119"/>
                <a:gd name="T37" fmla="*/ 67 h 120"/>
                <a:gd name="T38" fmla="*/ 107 w 119"/>
                <a:gd name="T39" fmla="*/ 54 h 120"/>
                <a:gd name="T40" fmla="*/ 118 w 119"/>
                <a:gd name="T41" fmla="*/ 45 h 120"/>
                <a:gd name="T42" fmla="*/ 106 w 119"/>
                <a:gd name="T43" fmla="*/ 20 h 120"/>
                <a:gd name="T44" fmla="*/ 96 w 119"/>
                <a:gd name="T45" fmla="*/ 60 h 120"/>
                <a:gd name="T46" fmla="*/ 97 w 119"/>
                <a:gd name="T47" fmla="*/ 75 h 120"/>
                <a:gd name="T48" fmla="*/ 98 w 119"/>
                <a:gd name="T49" fmla="*/ 90 h 120"/>
                <a:gd name="T50" fmla="*/ 83 w 119"/>
                <a:gd name="T51" fmla="*/ 86 h 120"/>
                <a:gd name="T52" fmla="*/ 64 w 119"/>
                <a:gd name="T53" fmla="*/ 101 h 120"/>
                <a:gd name="T54" fmla="*/ 52 w 119"/>
                <a:gd name="T55" fmla="*/ 108 h 120"/>
                <a:gd name="T56" fmla="*/ 47 w 119"/>
                <a:gd name="T57" fmla="*/ 95 h 120"/>
                <a:gd name="T58" fmla="*/ 27 w 119"/>
                <a:gd name="T59" fmla="*/ 86 h 120"/>
                <a:gd name="T60" fmla="*/ 15 w 119"/>
                <a:gd name="T61" fmla="*/ 79 h 120"/>
                <a:gd name="T62" fmla="*/ 25 w 119"/>
                <a:gd name="T63" fmla="*/ 69 h 120"/>
                <a:gd name="T64" fmla="*/ 25 w 119"/>
                <a:gd name="T65" fmla="*/ 52 h 120"/>
                <a:gd name="T66" fmla="*/ 15 w 119"/>
                <a:gd name="T67" fmla="*/ 41 h 120"/>
                <a:gd name="T68" fmla="*/ 27 w 119"/>
                <a:gd name="T69" fmla="*/ 35 h 120"/>
                <a:gd name="T70" fmla="*/ 47 w 119"/>
                <a:gd name="T71" fmla="*/ 26 h 120"/>
                <a:gd name="T72" fmla="*/ 52 w 119"/>
                <a:gd name="T73" fmla="*/ 12 h 120"/>
                <a:gd name="T74" fmla="*/ 64 w 119"/>
                <a:gd name="T75" fmla="*/ 20 h 120"/>
                <a:gd name="T76" fmla="*/ 83 w 119"/>
                <a:gd name="T77" fmla="*/ 34 h 120"/>
                <a:gd name="T78" fmla="*/ 98 w 119"/>
                <a:gd name="T79" fmla="*/ 31 h 120"/>
                <a:gd name="T80" fmla="*/ 98 w 119"/>
                <a:gd name="T81" fmla="*/ 4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106" y="20"/>
                  </a:moveTo>
                  <a:cubicBezTo>
                    <a:pt x="104" y="17"/>
                    <a:pt x="100" y="16"/>
                    <a:pt x="98" y="18"/>
                  </a:cubicBezTo>
                  <a:cubicBezTo>
                    <a:pt x="88" y="23"/>
                    <a:pt x="88" y="23"/>
                    <a:pt x="88" y="23"/>
                  </a:cubicBezTo>
                  <a:cubicBezTo>
                    <a:pt x="84" y="20"/>
                    <a:pt x="79" y="17"/>
                    <a:pt x="76" y="16"/>
                  </a:cubicBezTo>
                  <a:cubicBezTo>
                    <a:pt x="76" y="6"/>
                    <a:pt x="76" y="6"/>
                    <a:pt x="76" y="6"/>
                  </a:cubicBezTo>
                  <a:cubicBezTo>
                    <a:pt x="76" y="3"/>
                    <a:pt x="73" y="0"/>
                    <a:pt x="70" y="0"/>
                  </a:cubicBezTo>
                  <a:cubicBezTo>
                    <a:pt x="46" y="0"/>
                    <a:pt x="46" y="0"/>
                    <a:pt x="46" y="0"/>
                  </a:cubicBezTo>
                  <a:cubicBezTo>
                    <a:pt x="42" y="0"/>
                    <a:pt x="40" y="3"/>
                    <a:pt x="40" y="6"/>
                  </a:cubicBezTo>
                  <a:cubicBezTo>
                    <a:pt x="40" y="16"/>
                    <a:pt x="40" y="16"/>
                    <a:pt x="40" y="16"/>
                  </a:cubicBezTo>
                  <a:cubicBezTo>
                    <a:pt x="36" y="18"/>
                    <a:pt x="33" y="20"/>
                    <a:pt x="29" y="22"/>
                  </a:cubicBezTo>
                  <a:cubicBezTo>
                    <a:pt x="21" y="18"/>
                    <a:pt x="21" y="18"/>
                    <a:pt x="21" y="18"/>
                  </a:cubicBezTo>
                  <a:cubicBezTo>
                    <a:pt x="20" y="17"/>
                    <a:pt x="18" y="17"/>
                    <a:pt x="17" y="17"/>
                  </a:cubicBezTo>
                  <a:cubicBezTo>
                    <a:pt x="15" y="18"/>
                    <a:pt x="14" y="19"/>
                    <a:pt x="13" y="20"/>
                  </a:cubicBezTo>
                  <a:cubicBezTo>
                    <a:pt x="1" y="41"/>
                    <a:pt x="1" y="41"/>
                    <a:pt x="1" y="41"/>
                  </a:cubicBezTo>
                  <a:cubicBezTo>
                    <a:pt x="0" y="44"/>
                    <a:pt x="1" y="47"/>
                    <a:pt x="4" y="49"/>
                  </a:cubicBezTo>
                  <a:cubicBezTo>
                    <a:pt x="12" y="54"/>
                    <a:pt x="12" y="54"/>
                    <a:pt x="12" y="54"/>
                  </a:cubicBezTo>
                  <a:cubicBezTo>
                    <a:pt x="12" y="56"/>
                    <a:pt x="12" y="58"/>
                    <a:pt x="12" y="60"/>
                  </a:cubicBezTo>
                  <a:cubicBezTo>
                    <a:pt x="12" y="63"/>
                    <a:pt x="12" y="65"/>
                    <a:pt x="12" y="67"/>
                  </a:cubicBezTo>
                  <a:cubicBezTo>
                    <a:pt x="4" y="72"/>
                    <a:pt x="4" y="72"/>
                    <a:pt x="4" y="72"/>
                  </a:cubicBezTo>
                  <a:cubicBezTo>
                    <a:pt x="2" y="73"/>
                    <a:pt x="1" y="74"/>
                    <a:pt x="1" y="75"/>
                  </a:cubicBezTo>
                  <a:cubicBezTo>
                    <a:pt x="1" y="77"/>
                    <a:pt x="1" y="79"/>
                    <a:pt x="2" y="80"/>
                  </a:cubicBezTo>
                  <a:cubicBezTo>
                    <a:pt x="14" y="101"/>
                    <a:pt x="14" y="101"/>
                    <a:pt x="14" y="101"/>
                  </a:cubicBezTo>
                  <a:cubicBezTo>
                    <a:pt x="14" y="102"/>
                    <a:pt x="16" y="103"/>
                    <a:pt x="17" y="104"/>
                  </a:cubicBezTo>
                  <a:cubicBezTo>
                    <a:pt x="19" y="104"/>
                    <a:pt x="21" y="104"/>
                    <a:pt x="22" y="103"/>
                  </a:cubicBezTo>
                  <a:cubicBezTo>
                    <a:pt x="29" y="98"/>
                    <a:pt x="29" y="98"/>
                    <a:pt x="29" y="98"/>
                  </a:cubicBezTo>
                  <a:cubicBezTo>
                    <a:pt x="33" y="101"/>
                    <a:pt x="36" y="103"/>
                    <a:pt x="40" y="105"/>
                  </a:cubicBezTo>
                  <a:cubicBezTo>
                    <a:pt x="40" y="114"/>
                    <a:pt x="40" y="114"/>
                    <a:pt x="40" y="114"/>
                  </a:cubicBezTo>
                  <a:cubicBezTo>
                    <a:pt x="40" y="118"/>
                    <a:pt x="42" y="120"/>
                    <a:pt x="46" y="120"/>
                  </a:cubicBezTo>
                  <a:cubicBezTo>
                    <a:pt x="70" y="120"/>
                    <a:pt x="70" y="120"/>
                    <a:pt x="70" y="120"/>
                  </a:cubicBezTo>
                  <a:cubicBezTo>
                    <a:pt x="73" y="120"/>
                    <a:pt x="76" y="118"/>
                    <a:pt x="76" y="114"/>
                  </a:cubicBezTo>
                  <a:cubicBezTo>
                    <a:pt x="76" y="105"/>
                    <a:pt x="76" y="105"/>
                    <a:pt x="76" y="105"/>
                  </a:cubicBezTo>
                  <a:cubicBezTo>
                    <a:pt x="79" y="103"/>
                    <a:pt x="84" y="101"/>
                    <a:pt x="88" y="98"/>
                  </a:cubicBezTo>
                  <a:cubicBezTo>
                    <a:pt x="97" y="103"/>
                    <a:pt x="97" y="103"/>
                    <a:pt x="97" y="103"/>
                  </a:cubicBezTo>
                  <a:cubicBezTo>
                    <a:pt x="100" y="105"/>
                    <a:pt x="103" y="104"/>
                    <a:pt x="105" y="101"/>
                  </a:cubicBezTo>
                  <a:cubicBezTo>
                    <a:pt x="117" y="80"/>
                    <a:pt x="117" y="80"/>
                    <a:pt x="117" y="80"/>
                  </a:cubicBezTo>
                  <a:cubicBezTo>
                    <a:pt x="118" y="79"/>
                    <a:pt x="118" y="77"/>
                    <a:pt x="118" y="75"/>
                  </a:cubicBezTo>
                  <a:cubicBezTo>
                    <a:pt x="118" y="74"/>
                    <a:pt x="117" y="73"/>
                    <a:pt x="115" y="72"/>
                  </a:cubicBezTo>
                  <a:cubicBezTo>
                    <a:pt x="107" y="67"/>
                    <a:pt x="107" y="67"/>
                    <a:pt x="107" y="67"/>
                  </a:cubicBezTo>
                  <a:cubicBezTo>
                    <a:pt x="107" y="65"/>
                    <a:pt x="108" y="63"/>
                    <a:pt x="108" y="60"/>
                  </a:cubicBezTo>
                  <a:cubicBezTo>
                    <a:pt x="108" y="58"/>
                    <a:pt x="108" y="56"/>
                    <a:pt x="107" y="54"/>
                  </a:cubicBezTo>
                  <a:cubicBezTo>
                    <a:pt x="115" y="49"/>
                    <a:pt x="115" y="49"/>
                    <a:pt x="115" y="49"/>
                  </a:cubicBezTo>
                  <a:cubicBezTo>
                    <a:pt x="117" y="48"/>
                    <a:pt x="118" y="47"/>
                    <a:pt x="118" y="45"/>
                  </a:cubicBezTo>
                  <a:cubicBezTo>
                    <a:pt x="119" y="44"/>
                    <a:pt x="118" y="42"/>
                    <a:pt x="118" y="41"/>
                  </a:cubicBezTo>
                  <a:lnTo>
                    <a:pt x="106" y="20"/>
                  </a:lnTo>
                  <a:close/>
                  <a:moveTo>
                    <a:pt x="95" y="52"/>
                  </a:moveTo>
                  <a:cubicBezTo>
                    <a:pt x="95" y="55"/>
                    <a:pt x="96" y="58"/>
                    <a:pt x="96" y="60"/>
                  </a:cubicBezTo>
                  <a:cubicBezTo>
                    <a:pt x="96" y="63"/>
                    <a:pt x="95" y="65"/>
                    <a:pt x="95" y="69"/>
                  </a:cubicBezTo>
                  <a:cubicBezTo>
                    <a:pt x="94" y="71"/>
                    <a:pt x="95" y="74"/>
                    <a:pt x="97" y="75"/>
                  </a:cubicBezTo>
                  <a:cubicBezTo>
                    <a:pt x="104" y="79"/>
                    <a:pt x="104" y="79"/>
                    <a:pt x="104" y="79"/>
                  </a:cubicBezTo>
                  <a:cubicBezTo>
                    <a:pt x="98" y="90"/>
                    <a:pt x="98" y="90"/>
                    <a:pt x="98" y="90"/>
                  </a:cubicBezTo>
                  <a:cubicBezTo>
                    <a:pt x="90" y="86"/>
                    <a:pt x="90" y="86"/>
                    <a:pt x="90" y="86"/>
                  </a:cubicBezTo>
                  <a:cubicBezTo>
                    <a:pt x="88" y="84"/>
                    <a:pt x="85" y="85"/>
                    <a:pt x="83" y="86"/>
                  </a:cubicBezTo>
                  <a:cubicBezTo>
                    <a:pt x="80" y="90"/>
                    <a:pt x="74" y="93"/>
                    <a:pt x="68" y="95"/>
                  </a:cubicBezTo>
                  <a:cubicBezTo>
                    <a:pt x="65" y="96"/>
                    <a:pt x="64" y="98"/>
                    <a:pt x="64" y="101"/>
                  </a:cubicBezTo>
                  <a:cubicBezTo>
                    <a:pt x="64" y="108"/>
                    <a:pt x="64" y="108"/>
                    <a:pt x="64" y="108"/>
                  </a:cubicBezTo>
                  <a:cubicBezTo>
                    <a:pt x="52" y="108"/>
                    <a:pt x="52" y="108"/>
                    <a:pt x="52" y="108"/>
                  </a:cubicBezTo>
                  <a:cubicBezTo>
                    <a:pt x="52" y="101"/>
                    <a:pt x="52" y="101"/>
                    <a:pt x="52" y="101"/>
                  </a:cubicBezTo>
                  <a:cubicBezTo>
                    <a:pt x="52" y="98"/>
                    <a:pt x="50" y="96"/>
                    <a:pt x="47" y="95"/>
                  </a:cubicBezTo>
                  <a:cubicBezTo>
                    <a:pt x="43" y="93"/>
                    <a:pt x="38" y="91"/>
                    <a:pt x="34" y="86"/>
                  </a:cubicBezTo>
                  <a:cubicBezTo>
                    <a:pt x="32" y="85"/>
                    <a:pt x="29" y="84"/>
                    <a:pt x="27" y="86"/>
                  </a:cubicBezTo>
                  <a:cubicBezTo>
                    <a:pt x="21" y="89"/>
                    <a:pt x="21" y="89"/>
                    <a:pt x="21" y="89"/>
                  </a:cubicBezTo>
                  <a:cubicBezTo>
                    <a:pt x="15" y="79"/>
                    <a:pt x="15" y="79"/>
                    <a:pt x="15" y="79"/>
                  </a:cubicBezTo>
                  <a:cubicBezTo>
                    <a:pt x="22" y="75"/>
                    <a:pt x="22" y="75"/>
                    <a:pt x="22" y="75"/>
                  </a:cubicBezTo>
                  <a:cubicBezTo>
                    <a:pt x="24" y="74"/>
                    <a:pt x="25" y="71"/>
                    <a:pt x="25" y="69"/>
                  </a:cubicBezTo>
                  <a:cubicBezTo>
                    <a:pt x="24" y="66"/>
                    <a:pt x="24" y="63"/>
                    <a:pt x="24" y="60"/>
                  </a:cubicBezTo>
                  <a:cubicBezTo>
                    <a:pt x="24" y="57"/>
                    <a:pt x="24" y="55"/>
                    <a:pt x="25" y="52"/>
                  </a:cubicBezTo>
                  <a:cubicBezTo>
                    <a:pt x="25" y="49"/>
                    <a:pt x="24" y="47"/>
                    <a:pt x="22" y="45"/>
                  </a:cubicBezTo>
                  <a:cubicBezTo>
                    <a:pt x="15" y="41"/>
                    <a:pt x="15" y="41"/>
                    <a:pt x="15" y="41"/>
                  </a:cubicBezTo>
                  <a:cubicBezTo>
                    <a:pt x="21" y="31"/>
                    <a:pt x="21" y="31"/>
                    <a:pt x="21" y="31"/>
                  </a:cubicBezTo>
                  <a:cubicBezTo>
                    <a:pt x="27" y="35"/>
                    <a:pt x="27" y="35"/>
                    <a:pt x="27" y="35"/>
                  </a:cubicBezTo>
                  <a:cubicBezTo>
                    <a:pt x="29" y="36"/>
                    <a:pt x="32" y="36"/>
                    <a:pt x="34" y="34"/>
                  </a:cubicBezTo>
                  <a:cubicBezTo>
                    <a:pt x="38" y="30"/>
                    <a:pt x="43" y="27"/>
                    <a:pt x="47" y="26"/>
                  </a:cubicBezTo>
                  <a:cubicBezTo>
                    <a:pt x="50" y="25"/>
                    <a:pt x="52" y="23"/>
                    <a:pt x="52" y="20"/>
                  </a:cubicBezTo>
                  <a:cubicBezTo>
                    <a:pt x="52" y="12"/>
                    <a:pt x="52" y="12"/>
                    <a:pt x="52" y="12"/>
                  </a:cubicBezTo>
                  <a:cubicBezTo>
                    <a:pt x="64" y="12"/>
                    <a:pt x="64" y="12"/>
                    <a:pt x="64" y="12"/>
                  </a:cubicBezTo>
                  <a:cubicBezTo>
                    <a:pt x="64" y="20"/>
                    <a:pt x="64" y="20"/>
                    <a:pt x="64" y="20"/>
                  </a:cubicBezTo>
                  <a:cubicBezTo>
                    <a:pt x="64" y="23"/>
                    <a:pt x="65" y="25"/>
                    <a:pt x="68" y="26"/>
                  </a:cubicBezTo>
                  <a:cubicBezTo>
                    <a:pt x="74" y="28"/>
                    <a:pt x="80" y="31"/>
                    <a:pt x="83" y="34"/>
                  </a:cubicBezTo>
                  <a:cubicBezTo>
                    <a:pt x="85" y="36"/>
                    <a:pt x="88" y="36"/>
                    <a:pt x="90" y="35"/>
                  </a:cubicBezTo>
                  <a:cubicBezTo>
                    <a:pt x="98" y="31"/>
                    <a:pt x="98" y="31"/>
                    <a:pt x="98" y="31"/>
                  </a:cubicBezTo>
                  <a:cubicBezTo>
                    <a:pt x="104" y="42"/>
                    <a:pt x="104" y="42"/>
                    <a:pt x="104" y="42"/>
                  </a:cubicBezTo>
                  <a:cubicBezTo>
                    <a:pt x="98" y="45"/>
                    <a:pt x="98" y="45"/>
                    <a:pt x="98" y="45"/>
                  </a:cubicBezTo>
                  <a:cubicBezTo>
                    <a:pt x="95" y="47"/>
                    <a:pt x="94" y="49"/>
                    <a:pt x="9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30" name="Freeform 39">
              <a:extLst>
                <a:ext uri="{FF2B5EF4-FFF2-40B4-BE49-F238E27FC236}">
                  <a16:creationId xmlns:a16="http://schemas.microsoft.com/office/drawing/2014/main" id="{1E00FF16-D628-E6D1-AAEE-C8C682421EFB}"/>
                </a:ext>
              </a:extLst>
            </p:cNvPr>
            <p:cNvSpPr>
              <a:spLocks/>
            </p:cNvSpPr>
            <p:nvPr/>
          </p:nvSpPr>
          <p:spPr bwMode="auto">
            <a:xfrm>
              <a:off x="10168918" y="2897044"/>
              <a:ext cx="203877" cy="207582"/>
            </a:xfrm>
            <a:custGeom>
              <a:avLst/>
              <a:gdLst>
                <a:gd name="T0" fmla="*/ 159 w 187"/>
                <a:gd name="T1" fmla="*/ 151 h 198"/>
                <a:gd name="T2" fmla="*/ 187 w 187"/>
                <a:gd name="T3" fmla="*/ 89 h 198"/>
                <a:gd name="T4" fmla="*/ 79 w 187"/>
                <a:gd name="T5" fmla="*/ 0 h 198"/>
                <a:gd name="T6" fmla="*/ 0 w 187"/>
                <a:gd name="T7" fmla="*/ 29 h 198"/>
                <a:gd name="T8" fmla="*/ 14 w 187"/>
                <a:gd name="T9" fmla="*/ 33 h 198"/>
                <a:gd name="T10" fmla="*/ 79 w 187"/>
                <a:gd name="T11" fmla="*/ 12 h 198"/>
                <a:gd name="T12" fmla="*/ 175 w 187"/>
                <a:gd name="T13" fmla="*/ 89 h 198"/>
                <a:gd name="T14" fmla="*/ 147 w 187"/>
                <a:gd name="T15" fmla="*/ 145 h 198"/>
                <a:gd name="T16" fmla="*/ 146 w 187"/>
                <a:gd name="T17" fmla="*/ 153 h 198"/>
                <a:gd name="T18" fmla="*/ 161 w 187"/>
                <a:gd name="T19" fmla="*/ 180 h 198"/>
                <a:gd name="T20" fmla="*/ 118 w 187"/>
                <a:gd name="T21" fmla="*/ 162 h 198"/>
                <a:gd name="T22" fmla="*/ 114 w 187"/>
                <a:gd name="T23" fmla="*/ 162 h 198"/>
                <a:gd name="T24" fmla="*/ 97 w 187"/>
                <a:gd name="T25" fmla="*/ 166 h 198"/>
                <a:gd name="T26" fmla="*/ 99 w 187"/>
                <a:gd name="T27" fmla="*/ 178 h 198"/>
                <a:gd name="T28" fmla="*/ 115 w 187"/>
                <a:gd name="T29" fmla="*/ 174 h 198"/>
                <a:gd name="T30" fmla="*/ 173 w 187"/>
                <a:gd name="T31" fmla="*/ 197 h 198"/>
                <a:gd name="T32" fmla="*/ 175 w 187"/>
                <a:gd name="T33" fmla="*/ 198 h 198"/>
                <a:gd name="T34" fmla="*/ 180 w 187"/>
                <a:gd name="T35" fmla="*/ 196 h 198"/>
                <a:gd name="T36" fmla="*/ 180 w 187"/>
                <a:gd name="T37" fmla="*/ 189 h 198"/>
                <a:gd name="T38" fmla="*/ 159 w 187"/>
                <a:gd name="T39"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198">
                  <a:moveTo>
                    <a:pt x="159" y="151"/>
                  </a:moveTo>
                  <a:cubicBezTo>
                    <a:pt x="177" y="135"/>
                    <a:pt x="187" y="113"/>
                    <a:pt x="187" y="89"/>
                  </a:cubicBezTo>
                  <a:cubicBezTo>
                    <a:pt x="187" y="40"/>
                    <a:pt x="139" y="0"/>
                    <a:pt x="79" y="0"/>
                  </a:cubicBezTo>
                  <a:cubicBezTo>
                    <a:pt x="48" y="0"/>
                    <a:pt x="20" y="11"/>
                    <a:pt x="0" y="29"/>
                  </a:cubicBezTo>
                  <a:cubicBezTo>
                    <a:pt x="5" y="30"/>
                    <a:pt x="10" y="31"/>
                    <a:pt x="14" y="33"/>
                  </a:cubicBezTo>
                  <a:cubicBezTo>
                    <a:pt x="31" y="20"/>
                    <a:pt x="54" y="12"/>
                    <a:pt x="79" y="12"/>
                  </a:cubicBezTo>
                  <a:cubicBezTo>
                    <a:pt x="132" y="12"/>
                    <a:pt x="175" y="47"/>
                    <a:pt x="175" y="89"/>
                  </a:cubicBezTo>
                  <a:cubicBezTo>
                    <a:pt x="175" y="111"/>
                    <a:pt x="165" y="131"/>
                    <a:pt x="147" y="145"/>
                  </a:cubicBezTo>
                  <a:cubicBezTo>
                    <a:pt x="145" y="147"/>
                    <a:pt x="145" y="150"/>
                    <a:pt x="146" y="153"/>
                  </a:cubicBezTo>
                  <a:cubicBezTo>
                    <a:pt x="161" y="180"/>
                    <a:pt x="161" y="180"/>
                    <a:pt x="161" y="180"/>
                  </a:cubicBezTo>
                  <a:cubicBezTo>
                    <a:pt x="118" y="162"/>
                    <a:pt x="118" y="162"/>
                    <a:pt x="118" y="162"/>
                  </a:cubicBezTo>
                  <a:cubicBezTo>
                    <a:pt x="116" y="162"/>
                    <a:pt x="115" y="162"/>
                    <a:pt x="114" y="162"/>
                  </a:cubicBezTo>
                  <a:cubicBezTo>
                    <a:pt x="108" y="164"/>
                    <a:pt x="103" y="165"/>
                    <a:pt x="97" y="166"/>
                  </a:cubicBezTo>
                  <a:cubicBezTo>
                    <a:pt x="99" y="178"/>
                    <a:pt x="99" y="178"/>
                    <a:pt x="99" y="178"/>
                  </a:cubicBezTo>
                  <a:cubicBezTo>
                    <a:pt x="104" y="177"/>
                    <a:pt x="110" y="176"/>
                    <a:pt x="115" y="174"/>
                  </a:cubicBezTo>
                  <a:cubicBezTo>
                    <a:pt x="173" y="197"/>
                    <a:pt x="173" y="197"/>
                    <a:pt x="173" y="197"/>
                  </a:cubicBezTo>
                  <a:cubicBezTo>
                    <a:pt x="174" y="198"/>
                    <a:pt x="174" y="198"/>
                    <a:pt x="175" y="198"/>
                  </a:cubicBezTo>
                  <a:cubicBezTo>
                    <a:pt x="177" y="198"/>
                    <a:pt x="179" y="197"/>
                    <a:pt x="180" y="196"/>
                  </a:cubicBezTo>
                  <a:cubicBezTo>
                    <a:pt x="181" y="194"/>
                    <a:pt x="182" y="191"/>
                    <a:pt x="180" y="189"/>
                  </a:cubicBezTo>
                  <a:lnTo>
                    <a:pt x="159"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31" name="Freeform 40">
              <a:extLst>
                <a:ext uri="{FF2B5EF4-FFF2-40B4-BE49-F238E27FC236}">
                  <a16:creationId xmlns:a16="http://schemas.microsoft.com/office/drawing/2014/main" id="{E8EEFBF3-485E-BEBB-383F-71BCAF0764A5}"/>
                </a:ext>
              </a:extLst>
            </p:cNvPr>
            <p:cNvSpPr>
              <a:spLocks/>
            </p:cNvSpPr>
            <p:nvPr/>
          </p:nvSpPr>
          <p:spPr bwMode="auto">
            <a:xfrm>
              <a:off x="10058698" y="3042431"/>
              <a:ext cx="196530" cy="149775"/>
            </a:xfrm>
            <a:custGeom>
              <a:avLst/>
              <a:gdLst>
                <a:gd name="T0" fmla="*/ 154 w 179"/>
                <a:gd name="T1" fmla="*/ 0 h 143"/>
                <a:gd name="T2" fmla="*/ 148 w 179"/>
                <a:gd name="T3" fmla="*/ 10 h 143"/>
                <a:gd name="T4" fmla="*/ 167 w 179"/>
                <a:gd name="T5" fmla="*/ 53 h 143"/>
                <a:gd name="T6" fmla="*/ 136 w 179"/>
                <a:gd name="T7" fmla="*/ 108 h 143"/>
                <a:gd name="T8" fmla="*/ 62 w 179"/>
                <a:gd name="T9" fmla="*/ 113 h 143"/>
                <a:gd name="T10" fmla="*/ 60 w 179"/>
                <a:gd name="T11" fmla="*/ 113 h 143"/>
                <a:gd name="T12" fmla="*/ 58 w 179"/>
                <a:gd name="T13" fmla="*/ 113 h 143"/>
                <a:gd name="T14" fmla="*/ 24 w 179"/>
                <a:gd name="T15" fmla="*/ 126 h 143"/>
                <a:gd name="T16" fmla="*/ 35 w 179"/>
                <a:gd name="T17" fmla="*/ 104 h 143"/>
                <a:gd name="T18" fmla="*/ 33 w 179"/>
                <a:gd name="T19" fmla="*/ 96 h 143"/>
                <a:gd name="T20" fmla="*/ 12 w 179"/>
                <a:gd name="T21" fmla="*/ 53 h 143"/>
                <a:gd name="T22" fmla="*/ 25 w 179"/>
                <a:gd name="T23" fmla="*/ 17 h 143"/>
                <a:gd name="T24" fmla="*/ 18 w 179"/>
                <a:gd name="T25" fmla="*/ 7 h 143"/>
                <a:gd name="T26" fmla="*/ 0 w 179"/>
                <a:gd name="T27" fmla="*/ 53 h 143"/>
                <a:gd name="T28" fmla="*/ 22 w 179"/>
                <a:gd name="T29" fmla="*/ 102 h 143"/>
                <a:gd name="T30" fmla="*/ 6 w 179"/>
                <a:gd name="T31" fmla="*/ 134 h 143"/>
                <a:gd name="T32" fmla="*/ 7 w 179"/>
                <a:gd name="T33" fmla="*/ 141 h 143"/>
                <a:gd name="T34" fmla="*/ 12 w 179"/>
                <a:gd name="T35" fmla="*/ 143 h 143"/>
                <a:gd name="T36" fmla="*/ 14 w 179"/>
                <a:gd name="T37" fmla="*/ 142 h 143"/>
                <a:gd name="T38" fmla="*/ 59 w 179"/>
                <a:gd name="T39" fmla="*/ 125 h 143"/>
                <a:gd name="T40" fmla="*/ 142 w 179"/>
                <a:gd name="T41" fmla="*/ 118 h 143"/>
                <a:gd name="T42" fmla="*/ 179 w 179"/>
                <a:gd name="T43" fmla="*/ 53 h 143"/>
                <a:gd name="T44" fmla="*/ 154 w 179"/>
                <a:gd name="T4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43">
                  <a:moveTo>
                    <a:pt x="154" y="0"/>
                  </a:moveTo>
                  <a:cubicBezTo>
                    <a:pt x="153" y="3"/>
                    <a:pt x="150" y="7"/>
                    <a:pt x="148" y="10"/>
                  </a:cubicBezTo>
                  <a:cubicBezTo>
                    <a:pt x="160" y="22"/>
                    <a:pt x="167" y="37"/>
                    <a:pt x="167" y="53"/>
                  </a:cubicBezTo>
                  <a:cubicBezTo>
                    <a:pt x="167" y="74"/>
                    <a:pt x="156" y="95"/>
                    <a:pt x="136" y="108"/>
                  </a:cubicBezTo>
                  <a:cubicBezTo>
                    <a:pt x="114" y="122"/>
                    <a:pt x="86" y="124"/>
                    <a:pt x="62" y="113"/>
                  </a:cubicBezTo>
                  <a:cubicBezTo>
                    <a:pt x="61" y="113"/>
                    <a:pt x="60" y="113"/>
                    <a:pt x="60" y="113"/>
                  </a:cubicBezTo>
                  <a:cubicBezTo>
                    <a:pt x="59" y="113"/>
                    <a:pt x="58" y="113"/>
                    <a:pt x="58" y="113"/>
                  </a:cubicBezTo>
                  <a:cubicBezTo>
                    <a:pt x="24" y="126"/>
                    <a:pt x="24" y="126"/>
                    <a:pt x="24" y="126"/>
                  </a:cubicBezTo>
                  <a:cubicBezTo>
                    <a:pt x="35" y="104"/>
                    <a:pt x="35" y="104"/>
                    <a:pt x="35" y="104"/>
                  </a:cubicBezTo>
                  <a:cubicBezTo>
                    <a:pt x="36" y="101"/>
                    <a:pt x="36" y="98"/>
                    <a:pt x="33" y="96"/>
                  </a:cubicBezTo>
                  <a:cubicBezTo>
                    <a:pt x="19" y="85"/>
                    <a:pt x="12" y="70"/>
                    <a:pt x="12" y="53"/>
                  </a:cubicBezTo>
                  <a:cubicBezTo>
                    <a:pt x="12" y="40"/>
                    <a:pt x="17" y="27"/>
                    <a:pt x="25" y="17"/>
                  </a:cubicBezTo>
                  <a:cubicBezTo>
                    <a:pt x="22" y="14"/>
                    <a:pt x="20" y="10"/>
                    <a:pt x="18" y="7"/>
                  </a:cubicBezTo>
                  <a:cubicBezTo>
                    <a:pt x="6" y="20"/>
                    <a:pt x="0" y="36"/>
                    <a:pt x="0" y="53"/>
                  </a:cubicBezTo>
                  <a:cubicBezTo>
                    <a:pt x="0" y="72"/>
                    <a:pt x="7" y="89"/>
                    <a:pt x="22" y="102"/>
                  </a:cubicBezTo>
                  <a:cubicBezTo>
                    <a:pt x="6" y="134"/>
                    <a:pt x="6" y="134"/>
                    <a:pt x="6" y="134"/>
                  </a:cubicBezTo>
                  <a:cubicBezTo>
                    <a:pt x="5" y="136"/>
                    <a:pt x="6" y="139"/>
                    <a:pt x="7" y="141"/>
                  </a:cubicBezTo>
                  <a:cubicBezTo>
                    <a:pt x="8" y="142"/>
                    <a:pt x="10" y="143"/>
                    <a:pt x="12" y="143"/>
                  </a:cubicBezTo>
                  <a:cubicBezTo>
                    <a:pt x="12" y="143"/>
                    <a:pt x="13" y="143"/>
                    <a:pt x="14" y="142"/>
                  </a:cubicBezTo>
                  <a:cubicBezTo>
                    <a:pt x="59" y="125"/>
                    <a:pt x="59" y="125"/>
                    <a:pt x="59" y="125"/>
                  </a:cubicBezTo>
                  <a:cubicBezTo>
                    <a:pt x="87" y="137"/>
                    <a:pt x="118" y="134"/>
                    <a:pt x="142" y="118"/>
                  </a:cubicBezTo>
                  <a:cubicBezTo>
                    <a:pt x="166" y="103"/>
                    <a:pt x="179" y="78"/>
                    <a:pt x="179" y="53"/>
                  </a:cubicBezTo>
                  <a:cubicBezTo>
                    <a:pt x="179" y="33"/>
                    <a:pt x="170" y="14"/>
                    <a:pt x="1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383" name="Rounded Rectangle 4">
            <a:extLst>
              <a:ext uri="{FF2B5EF4-FFF2-40B4-BE49-F238E27FC236}">
                <a16:creationId xmlns:a16="http://schemas.microsoft.com/office/drawing/2014/main" id="{54056833-27B2-3B84-F2D7-0072B336DB68}"/>
              </a:ext>
            </a:extLst>
          </p:cNvPr>
          <p:cNvSpPr/>
          <p:nvPr/>
        </p:nvSpPr>
        <p:spPr>
          <a:xfrm>
            <a:off x="3335747" y="1874697"/>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Graphik"/>
                <a:ea typeface="Meiryo UI"/>
                <a:cs typeface="Arial" charset="0"/>
              </a:rPr>
              <a:t>SNS</a:t>
            </a:r>
          </a:p>
        </p:txBody>
      </p:sp>
      <p:sp>
        <p:nvSpPr>
          <p:cNvPr id="384" name="楕円 460">
            <a:extLst>
              <a:ext uri="{FF2B5EF4-FFF2-40B4-BE49-F238E27FC236}">
                <a16:creationId xmlns:a16="http://schemas.microsoft.com/office/drawing/2014/main" id="{00DD1BA6-0FEB-2E07-BE1E-F7902DB05563}"/>
              </a:ext>
            </a:extLst>
          </p:cNvPr>
          <p:cNvSpPr/>
          <p:nvPr/>
        </p:nvSpPr>
        <p:spPr>
          <a:xfrm>
            <a:off x="2658343" y="1656198"/>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385" name="グループ化 384">
            <a:extLst>
              <a:ext uri="{FF2B5EF4-FFF2-40B4-BE49-F238E27FC236}">
                <a16:creationId xmlns:a16="http://schemas.microsoft.com/office/drawing/2014/main" id="{0B9506BC-E278-CB79-1968-1795209AE43F}"/>
              </a:ext>
            </a:extLst>
          </p:cNvPr>
          <p:cNvGrpSpPr/>
          <p:nvPr/>
        </p:nvGrpSpPr>
        <p:grpSpPr>
          <a:xfrm>
            <a:off x="2806247" y="1697486"/>
            <a:ext cx="176285" cy="175647"/>
            <a:chOff x="10087312" y="2921566"/>
            <a:chExt cx="296974" cy="248646"/>
          </a:xfrm>
          <a:solidFill>
            <a:sysClr val="window" lastClr="FFFFFF"/>
          </a:solidFill>
        </p:grpSpPr>
        <p:sp>
          <p:nvSpPr>
            <p:cNvPr id="419" name="Freeform 36">
              <a:extLst>
                <a:ext uri="{FF2B5EF4-FFF2-40B4-BE49-F238E27FC236}">
                  <a16:creationId xmlns:a16="http://schemas.microsoft.com/office/drawing/2014/main" id="{507280F2-767B-9B25-5CE7-A5F5CB0AB417}"/>
                </a:ext>
              </a:extLst>
            </p:cNvPr>
            <p:cNvSpPr>
              <a:spLocks/>
            </p:cNvSpPr>
            <p:nvPr/>
          </p:nvSpPr>
          <p:spPr bwMode="auto">
            <a:xfrm>
              <a:off x="10112331" y="3015418"/>
              <a:ext cx="246898" cy="154786"/>
            </a:xfrm>
            <a:custGeom>
              <a:avLst/>
              <a:gdLst>
                <a:gd name="T0" fmla="*/ 234 w 240"/>
                <a:gd name="T1" fmla="*/ 158 h 158"/>
                <a:gd name="T2" fmla="*/ 6 w 240"/>
                <a:gd name="T3" fmla="*/ 158 h 158"/>
                <a:gd name="T4" fmla="*/ 0 w 240"/>
                <a:gd name="T5" fmla="*/ 152 h 158"/>
                <a:gd name="T6" fmla="*/ 0 w 240"/>
                <a:gd name="T7" fmla="*/ 6 h 158"/>
                <a:gd name="T8" fmla="*/ 6 w 240"/>
                <a:gd name="T9" fmla="*/ 0 h 158"/>
                <a:gd name="T10" fmla="*/ 12 w 240"/>
                <a:gd name="T11" fmla="*/ 6 h 158"/>
                <a:gd name="T12" fmla="*/ 12 w 240"/>
                <a:gd name="T13" fmla="*/ 146 h 158"/>
                <a:gd name="T14" fmla="*/ 228 w 240"/>
                <a:gd name="T15" fmla="*/ 146 h 158"/>
                <a:gd name="T16" fmla="*/ 228 w 240"/>
                <a:gd name="T17" fmla="*/ 6 h 158"/>
                <a:gd name="T18" fmla="*/ 234 w 240"/>
                <a:gd name="T19" fmla="*/ 0 h 158"/>
                <a:gd name="T20" fmla="*/ 240 w 240"/>
                <a:gd name="T21" fmla="*/ 6 h 158"/>
                <a:gd name="T22" fmla="*/ 240 w 240"/>
                <a:gd name="T23" fmla="*/ 152 h 158"/>
                <a:gd name="T24" fmla="*/ 234 w 240"/>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158">
                  <a:moveTo>
                    <a:pt x="234" y="158"/>
                  </a:moveTo>
                  <a:cubicBezTo>
                    <a:pt x="6" y="158"/>
                    <a:pt x="6" y="158"/>
                    <a:pt x="6" y="158"/>
                  </a:cubicBezTo>
                  <a:cubicBezTo>
                    <a:pt x="3" y="158"/>
                    <a:pt x="0" y="155"/>
                    <a:pt x="0" y="152"/>
                  </a:cubicBezTo>
                  <a:cubicBezTo>
                    <a:pt x="0" y="6"/>
                    <a:pt x="0" y="6"/>
                    <a:pt x="0" y="6"/>
                  </a:cubicBezTo>
                  <a:cubicBezTo>
                    <a:pt x="0" y="2"/>
                    <a:pt x="3" y="0"/>
                    <a:pt x="6" y="0"/>
                  </a:cubicBezTo>
                  <a:cubicBezTo>
                    <a:pt x="9" y="0"/>
                    <a:pt x="12" y="2"/>
                    <a:pt x="12" y="6"/>
                  </a:cubicBezTo>
                  <a:cubicBezTo>
                    <a:pt x="12" y="146"/>
                    <a:pt x="12" y="146"/>
                    <a:pt x="12" y="146"/>
                  </a:cubicBezTo>
                  <a:cubicBezTo>
                    <a:pt x="228" y="146"/>
                    <a:pt x="228" y="146"/>
                    <a:pt x="228" y="146"/>
                  </a:cubicBezTo>
                  <a:cubicBezTo>
                    <a:pt x="228" y="6"/>
                    <a:pt x="228" y="6"/>
                    <a:pt x="228" y="6"/>
                  </a:cubicBezTo>
                  <a:cubicBezTo>
                    <a:pt x="228" y="3"/>
                    <a:pt x="231" y="0"/>
                    <a:pt x="234" y="0"/>
                  </a:cubicBezTo>
                  <a:cubicBezTo>
                    <a:pt x="237" y="0"/>
                    <a:pt x="240" y="3"/>
                    <a:pt x="240" y="6"/>
                  </a:cubicBezTo>
                  <a:cubicBezTo>
                    <a:pt x="240" y="152"/>
                    <a:pt x="240" y="152"/>
                    <a:pt x="240" y="152"/>
                  </a:cubicBezTo>
                  <a:cubicBezTo>
                    <a:pt x="240" y="155"/>
                    <a:pt x="237" y="158"/>
                    <a:pt x="23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0" name="Freeform 37">
              <a:extLst>
                <a:ext uri="{FF2B5EF4-FFF2-40B4-BE49-F238E27FC236}">
                  <a16:creationId xmlns:a16="http://schemas.microsoft.com/office/drawing/2014/main" id="{3E8D198D-F0DC-951A-FDD7-F12887CD06FD}"/>
                </a:ext>
              </a:extLst>
            </p:cNvPr>
            <p:cNvSpPr>
              <a:spLocks noEditPoints="1"/>
            </p:cNvSpPr>
            <p:nvPr/>
          </p:nvSpPr>
          <p:spPr bwMode="auto">
            <a:xfrm>
              <a:off x="10137366" y="3052469"/>
              <a:ext cx="110500" cy="82332"/>
            </a:xfrm>
            <a:custGeom>
              <a:avLst/>
              <a:gdLst>
                <a:gd name="T0" fmla="*/ 102 w 108"/>
                <a:gd name="T1" fmla="*/ 84 h 84"/>
                <a:gd name="T2" fmla="*/ 6 w 108"/>
                <a:gd name="T3" fmla="*/ 84 h 84"/>
                <a:gd name="T4" fmla="*/ 0 w 108"/>
                <a:gd name="T5" fmla="*/ 78 h 84"/>
                <a:gd name="T6" fmla="*/ 0 w 108"/>
                <a:gd name="T7" fmla="*/ 6 h 84"/>
                <a:gd name="T8" fmla="*/ 6 w 108"/>
                <a:gd name="T9" fmla="*/ 0 h 84"/>
                <a:gd name="T10" fmla="*/ 102 w 108"/>
                <a:gd name="T11" fmla="*/ 0 h 84"/>
                <a:gd name="T12" fmla="*/ 108 w 108"/>
                <a:gd name="T13" fmla="*/ 6 h 84"/>
                <a:gd name="T14" fmla="*/ 108 w 108"/>
                <a:gd name="T15" fmla="*/ 78 h 84"/>
                <a:gd name="T16" fmla="*/ 102 w 108"/>
                <a:gd name="T17" fmla="*/ 84 h 84"/>
                <a:gd name="T18" fmla="*/ 12 w 108"/>
                <a:gd name="T19" fmla="*/ 72 h 84"/>
                <a:gd name="T20" fmla="*/ 96 w 108"/>
                <a:gd name="T21" fmla="*/ 72 h 84"/>
                <a:gd name="T22" fmla="*/ 96 w 108"/>
                <a:gd name="T23" fmla="*/ 12 h 84"/>
                <a:gd name="T24" fmla="*/ 12 w 108"/>
                <a:gd name="T25" fmla="*/ 12 h 84"/>
                <a:gd name="T26" fmla="*/ 12 w 108"/>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84">
                  <a:moveTo>
                    <a:pt x="102" y="84"/>
                  </a:moveTo>
                  <a:cubicBezTo>
                    <a:pt x="6" y="84"/>
                    <a:pt x="6" y="84"/>
                    <a:pt x="6" y="84"/>
                  </a:cubicBezTo>
                  <a:cubicBezTo>
                    <a:pt x="3" y="84"/>
                    <a:pt x="0" y="81"/>
                    <a:pt x="0" y="78"/>
                  </a:cubicBezTo>
                  <a:cubicBezTo>
                    <a:pt x="0" y="6"/>
                    <a:pt x="0" y="6"/>
                    <a:pt x="0" y="6"/>
                  </a:cubicBezTo>
                  <a:cubicBezTo>
                    <a:pt x="0" y="3"/>
                    <a:pt x="3" y="0"/>
                    <a:pt x="6" y="0"/>
                  </a:cubicBezTo>
                  <a:cubicBezTo>
                    <a:pt x="102" y="0"/>
                    <a:pt x="102" y="0"/>
                    <a:pt x="102" y="0"/>
                  </a:cubicBezTo>
                  <a:cubicBezTo>
                    <a:pt x="105" y="0"/>
                    <a:pt x="108" y="3"/>
                    <a:pt x="108" y="6"/>
                  </a:cubicBezTo>
                  <a:cubicBezTo>
                    <a:pt x="108" y="78"/>
                    <a:pt x="108" y="78"/>
                    <a:pt x="108" y="78"/>
                  </a:cubicBezTo>
                  <a:cubicBezTo>
                    <a:pt x="108" y="81"/>
                    <a:pt x="105" y="84"/>
                    <a:pt x="102" y="84"/>
                  </a:cubicBezTo>
                  <a:close/>
                  <a:moveTo>
                    <a:pt x="12" y="72"/>
                  </a:moveTo>
                  <a:cubicBezTo>
                    <a:pt x="96" y="72"/>
                    <a:pt x="96" y="72"/>
                    <a:pt x="96" y="72"/>
                  </a:cubicBezTo>
                  <a:cubicBezTo>
                    <a:pt x="96" y="12"/>
                    <a:pt x="96" y="12"/>
                    <a:pt x="96"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1" name="Freeform 38">
              <a:extLst>
                <a:ext uri="{FF2B5EF4-FFF2-40B4-BE49-F238E27FC236}">
                  <a16:creationId xmlns:a16="http://schemas.microsoft.com/office/drawing/2014/main" id="{DCCEE5F2-9BC5-F7C8-0BAF-0B4F7BA1962E}"/>
                </a:ext>
              </a:extLst>
            </p:cNvPr>
            <p:cNvSpPr>
              <a:spLocks noEditPoints="1"/>
            </p:cNvSpPr>
            <p:nvPr/>
          </p:nvSpPr>
          <p:spPr bwMode="auto">
            <a:xfrm>
              <a:off x="10260815" y="3052477"/>
              <a:ext cx="74243" cy="117735"/>
            </a:xfrm>
            <a:custGeom>
              <a:avLst/>
              <a:gdLst>
                <a:gd name="T0" fmla="*/ 66 w 72"/>
                <a:gd name="T1" fmla="*/ 120 h 120"/>
                <a:gd name="T2" fmla="*/ 6 w 72"/>
                <a:gd name="T3" fmla="*/ 120 h 120"/>
                <a:gd name="T4" fmla="*/ 0 w 72"/>
                <a:gd name="T5" fmla="*/ 114 h 120"/>
                <a:gd name="T6" fmla="*/ 0 w 72"/>
                <a:gd name="T7" fmla="*/ 6 h 120"/>
                <a:gd name="T8" fmla="*/ 6 w 72"/>
                <a:gd name="T9" fmla="*/ 0 h 120"/>
                <a:gd name="T10" fmla="*/ 66 w 72"/>
                <a:gd name="T11" fmla="*/ 0 h 120"/>
                <a:gd name="T12" fmla="*/ 72 w 72"/>
                <a:gd name="T13" fmla="*/ 6 h 120"/>
                <a:gd name="T14" fmla="*/ 72 w 72"/>
                <a:gd name="T15" fmla="*/ 114 h 120"/>
                <a:gd name="T16" fmla="*/ 66 w 72"/>
                <a:gd name="T17" fmla="*/ 120 h 120"/>
                <a:gd name="T18" fmla="*/ 12 w 72"/>
                <a:gd name="T19" fmla="*/ 108 h 120"/>
                <a:gd name="T20" fmla="*/ 60 w 72"/>
                <a:gd name="T21" fmla="*/ 108 h 120"/>
                <a:gd name="T22" fmla="*/ 60 w 72"/>
                <a:gd name="T23" fmla="*/ 12 h 120"/>
                <a:gd name="T24" fmla="*/ 12 w 72"/>
                <a:gd name="T25" fmla="*/ 12 h 120"/>
                <a:gd name="T26" fmla="*/ 12 w 72"/>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20">
                  <a:moveTo>
                    <a:pt x="66" y="120"/>
                  </a:moveTo>
                  <a:cubicBezTo>
                    <a:pt x="6" y="120"/>
                    <a:pt x="6" y="120"/>
                    <a:pt x="6" y="120"/>
                  </a:cubicBezTo>
                  <a:cubicBezTo>
                    <a:pt x="3" y="120"/>
                    <a:pt x="0" y="117"/>
                    <a:pt x="0" y="114"/>
                  </a:cubicBezTo>
                  <a:cubicBezTo>
                    <a:pt x="0" y="6"/>
                    <a:pt x="0" y="6"/>
                    <a:pt x="0" y="6"/>
                  </a:cubicBezTo>
                  <a:cubicBezTo>
                    <a:pt x="0" y="3"/>
                    <a:pt x="3" y="0"/>
                    <a:pt x="6" y="0"/>
                  </a:cubicBezTo>
                  <a:cubicBezTo>
                    <a:pt x="66" y="0"/>
                    <a:pt x="66" y="0"/>
                    <a:pt x="66" y="0"/>
                  </a:cubicBezTo>
                  <a:cubicBezTo>
                    <a:pt x="69" y="0"/>
                    <a:pt x="72" y="3"/>
                    <a:pt x="72" y="6"/>
                  </a:cubicBezTo>
                  <a:cubicBezTo>
                    <a:pt x="72" y="114"/>
                    <a:pt x="72" y="114"/>
                    <a:pt x="72" y="114"/>
                  </a:cubicBezTo>
                  <a:cubicBezTo>
                    <a:pt x="72" y="117"/>
                    <a:pt x="69" y="120"/>
                    <a:pt x="66" y="120"/>
                  </a:cubicBezTo>
                  <a:close/>
                  <a:moveTo>
                    <a:pt x="12" y="108"/>
                  </a:moveTo>
                  <a:cubicBezTo>
                    <a:pt x="60" y="108"/>
                    <a:pt x="60" y="108"/>
                    <a:pt x="60" y="108"/>
                  </a:cubicBezTo>
                  <a:cubicBezTo>
                    <a:pt x="60" y="12"/>
                    <a:pt x="60" y="12"/>
                    <a:pt x="60"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2" name="Freeform 39">
              <a:extLst>
                <a:ext uri="{FF2B5EF4-FFF2-40B4-BE49-F238E27FC236}">
                  <a16:creationId xmlns:a16="http://schemas.microsoft.com/office/drawing/2014/main" id="{5FB6D633-536C-7239-4499-1961AED13378}"/>
                </a:ext>
              </a:extLst>
            </p:cNvPr>
            <p:cNvSpPr>
              <a:spLocks noEditPoints="1"/>
            </p:cNvSpPr>
            <p:nvPr/>
          </p:nvSpPr>
          <p:spPr bwMode="auto">
            <a:xfrm>
              <a:off x="10087312" y="2921566"/>
              <a:ext cx="296968" cy="58457"/>
            </a:xfrm>
            <a:custGeom>
              <a:avLst/>
              <a:gdLst>
                <a:gd name="T0" fmla="*/ 282 w 288"/>
                <a:gd name="T1" fmla="*/ 60 h 60"/>
                <a:gd name="T2" fmla="*/ 6 w 288"/>
                <a:gd name="T3" fmla="*/ 60 h 60"/>
                <a:gd name="T4" fmla="*/ 1 w 288"/>
                <a:gd name="T5" fmla="*/ 57 h 60"/>
                <a:gd name="T6" fmla="*/ 0 w 288"/>
                <a:gd name="T7" fmla="*/ 51 h 60"/>
                <a:gd name="T8" fmla="*/ 24 w 288"/>
                <a:gd name="T9" fmla="*/ 3 h 60"/>
                <a:gd name="T10" fmla="*/ 30 w 288"/>
                <a:gd name="T11" fmla="*/ 0 h 60"/>
                <a:gd name="T12" fmla="*/ 258 w 288"/>
                <a:gd name="T13" fmla="*/ 0 h 60"/>
                <a:gd name="T14" fmla="*/ 263 w 288"/>
                <a:gd name="T15" fmla="*/ 3 h 60"/>
                <a:gd name="T16" fmla="*/ 287 w 288"/>
                <a:gd name="T17" fmla="*/ 51 h 60"/>
                <a:gd name="T18" fmla="*/ 287 w 288"/>
                <a:gd name="T19" fmla="*/ 57 h 60"/>
                <a:gd name="T20" fmla="*/ 282 w 288"/>
                <a:gd name="T21" fmla="*/ 60 h 60"/>
                <a:gd name="T22" fmla="*/ 16 w 288"/>
                <a:gd name="T23" fmla="*/ 48 h 60"/>
                <a:gd name="T24" fmla="*/ 272 w 288"/>
                <a:gd name="T25" fmla="*/ 48 h 60"/>
                <a:gd name="T26" fmla="*/ 254 w 288"/>
                <a:gd name="T27" fmla="*/ 12 h 60"/>
                <a:gd name="T28" fmla="*/ 34 w 288"/>
                <a:gd name="T29" fmla="*/ 12 h 60"/>
                <a:gd name="T30" fmla="*/ 16 w 288"/>
                <a:gd name="T31"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60">
                  <a:moveTo>
                    <a:pt x="282" y="60"/>
                  </a:moveTo>
                  <a:cubicBezTo>
                    <a:pt x="6" y="60"/>
                    <a:pt x="6" y="60"/>
                    <a:pt x="6" y="60"/>
                  </a:cubicBezTo>
                  <a:cubicBezTo>
                    <a:pt x="4" y="60"/>
                    <a:pt x="2" y="59"/>
                    <a:pt x="1" y="57"/>
                  </a:cubicBezTo>
                  <a:cubicBezTo>
                    <a:pt x="0" y="55"/>
                    <a:pt x="0" y="53"/>
                    <a:pt x="0" y="51"/>
                  </a:cubicBezTo>
                  <a:cubicBezTo>
                    <a:pt x="24" y="3"/>
                    <a:pt x="24" y="3"/>
                    <a:pt x="24" y="3"/>
                  </a:cubicBezTo>
                  <a:cubicBezTo>
                    <a:pt x="25" y="1"/>
                    <a:pt x="28" y="0"/>
                    <a:pt x="30" y="0"/>
                  </a:cubicBezTo>
                  <a:cubicBezTo>
                    <a:pt x="258" y="0"/>
                    <a:pt x="258" y="0"/>
                    <a:pt x="258" y="0"/>
                  </a:cubicBezTo>
                  <a:cubicBezTo>
                    <a:pt x="260" y="0"/>
                    <a:pt x="262" y="1"/>
                    <a:pt x="263" y="3"/>
                  </a:cubicBezTo>
                  <a:cubicBezTo>
                    <a:pt x="287" y="51"/>
                    <a:pt x="287" y="51"/>
                    <a:pt x="287" y="51"/>
                  </a:cubicBezTo>
                  <a:cubicBezTo>
                    <a:pt x="288" y="53"/>
                    <a:pt x="288" y="55"/>
                    <a:pt x="287" y="57"/>
                  </a:cubicBezTo>
                  <a:cubicBezTo>
                    <a:pt x="286" y="59"/>
                    <a:pt x="284" y="60"/>
                    <a:pt x="282" y="60"/>
                  </a:cubicBezTo>
                  <a:close/>
                  <a:moveTo>
                    <a:pt x="16" y="48"/>
                  </a:moveTo>
                  <a:cubicBezTo>
                    <a:pt x="272" y="48"/>
                    <a:pt x="272" y="48"/>
                    <a:pt x="272" y="48"/>
                  </a:cubicBezTo>
                  <a:cubicBezTo>
                    <a:pt x="254" y="12"/>
                    <a:pt x="254" y="12"/>
                    <a:pt x="254" y="12"/>
                  </a:cubicBezTo>
                  <a:cubicBezTo>
                    <a:pt x="34" y="12"/>
                    <a:pt x="34" y="12"/>
                    <a:pt x="34" y="12"/>
                  </a:cubicBezTo>
                  <a:lnTo>
                    <a:pt x="16"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3" name="Freeform 40">
              <a:extLst>
                <a:ext uri="{FF2B5EF4-FFF2-40B4-BE49-F238E27FC236}">
                  <a16:creationId xmlns:a16="http://schemas.microsoft.com/office/drawing/2014/main" id="{5A314554-3AE0-90B8-B867-0B6A3CFC0189}"/>
                </a:ext>
              </a:extLst>
            </p:cNvPr>
            <p:cNvSpPr>
              <a:spLocks noEditPoints="1"/>
            </p:cNvSpPr>
            <p:nvPr/>
          </p:nvSpPr>
          <p:spPr bwMode="auto">
            <a:xfrm>
              <a:off x="10087318" y="2970143"/>
              <a:ext cx="296968" cy="70806"/>
            </a:xfrm>
            <a:custGeom>
              <a:avLst/>
              <a:gdLst>
                <a:gd name="T0" fmla="*/ 180 w 288"/>
                <a:gd name="T1" fmla="*/ 72 h 72"/>
                <a:gd name="T2" fmla="*/ 144 w 288"/>
                <a:gd name="T3" fmla="*/ 58 h 72"/>
                <a:gd name="T4" fmla="*/ 108 w 288"/>
                <a:gd name="T5" fmla="*/ 72 h 72"/>
                <a:gd name="T6" fmla="*/ 65 w 288"/>
                <a:gd name="T7" fmla="*/ 51 h 72"/>
                <a:gd name="T8" fmla="*/ 42 w 288"/>
                <a:gd name="T9" fmla="*/ 60 h 72"/>
                <a:gd name="T10" fmla="*/ 0 w 288"/>
                <a:gd name="T11" fmla="*/ 18 h 72"/>
                <a:gd name="T12" fmla="*/ 0 w 288"/>
                <a:gd name="T13" fmla="*/ 6 h 72"/>
                <a:gd name="T14" fmla="*/ 6 w 288"/>
                <a:gd name="T15" fmla="*/ 0 h 72"/>
                <a:gd name="T16" fmla="*/ 282 w 288"/>
                <a:gd name="T17" fmla="*/ 0 h 72"/>
                <a:gd name="T18" fmla="*/ 288 w 288"/>
                <a:gd name="T19" fmla="*/ 6 h 72"/>
                <a:gd name="T20" fmla="*/ 288 w 288"/>
                <a:gd name="T21" fmla="*/ 18 h 72"/>
                <a:gd name="T22" fmla="*/ 246 w 288"/>
                <a:gd name="T23" fmla="*/ 60 h 72"/>
                <a:gd name="T24" fmla="*/ 223 w 288"/>
                <a:gd name="T25" fmla="*/ 51 h 72"/>
                <a:gd name="T26" fmla="*/ 180 w 288"/>
                <a:gd name="T27" fmla="*/ 72 h 72"/>
                <a:gd name="T28" fmla="*/ 144 w 288"/>
                <a:gd name="T29" fmla="*/ 44 h 72"/>
                <a:gd name="T30" fmla="*/ 148 w 288"/>
                <a:gd name="T31" fmla="*/ 46 h 72"/>
                <a:gd name="T32" fmla="*/ 180 w 288"/>
                <a:gd name="T33" fmla="*/ 60 h 72"/>
                <a:gd name="T34" fmla="*/ 217 w 288"/>
                <a:gd name="T35" fmla="*/ 39 h 72"/>
                <a:gd name="T36" fmla="*/ 221 w 288"/>
                <a:gd name="T37" fmla="*/ 36 h 72"/>
                <a:gd name="T38" fmla="*/ 226 w 288"/>
                <a:gd name="T39" fmla="*/ 38 h 72"/>
                <a:gd name="T40" fmla="*/ 246 w 288"/>
                <a:gd name="T41" fmla="*/ 48 h 72"/>
                <a:gd name="T42" fmla="*/ 276 w 288"/>
                <a:gd name="T43" fmla="*/ 18 h 72"/>
                <a:gd name="T44" fmla="*/ 276 w 288"/>
                <a:gd name="T45" fmla="*/ 12 h 72"/>
                <a:gd name="T46" fmla="*/ 12 w 288"/>
                <a:gd name="T47" fmla="*/ 12 h 72"/>
                <a:gd name="T48" fmla="*/ 12 w 288"/>
                <a:gd name="T49" fmla="*/ 18 h 72"/>
                <a:gd name="T50" fmla="*/ 42 w 288"/>
                <a:gd name="T51" fmla="*/ 48 h 72"/>
                <a:gd name="T52" fmla="*/ 62 w 288"/>
                <a:gd name="T53" fmla="*/ 38 h 72"/>
                <a:gd name="T54" fmla="*/ 67 w 288"/>
                <a:gd name="T55" fmla="*/ 36 h 72"/>
                <a:gd name="T56" fmla="*/ 71 w 288"/>
                <a:gd name="T57" fmla="*/ 39 h 72"/>
                <a:gd name="T58" fmla="*/ 108 w 288"/>
                <a:gd name="T59" fmla="*/ 60 h 72"/>
                <a:gd name="T60" fmla="*/ 139 w 288"/>
                <a:gd name="T61" fmla="*/ 46 h 72"/>
                <a:gd name="T62" fmla="*/ 144 w 288"/>
                <a:gd name="T63"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72">
                  <a:moveTo>
                    <a:pt x="180" y="72"/>
                  </a:moveTo>
                  <a:cubicBezTo>
                    <a:pt x="167" y="72"/>
                    <a:pt x="154" y="67"/>
                    <a:pt x="144" y="58"/>
                  </a:cubicBezTo>
                  <a:cubicBezTo>
                    <a:pt x="134" y="67"/>
                    <a:pt x="121" y="72"/>
                    <a:pt x="108" y="72"/>
                  </a:cubicBezTo>
                  <a:cubicBezTo>
                    <a:pt x="92" y="72"/>
                    <a:pt x="76" y="64"/>
                    <a:pt x="65" y="51"/>
                  </a:cubicBezTo>
                  <a:cubicBezTo>
                    <a:pt x="59" y="56"/>
                    <a:pt x="52" y="60"/>
                    <a:pt x="42" y="60"/>
                  </a:cubicBezTo>
                  <a:cubicBezTo>
                    <a:pt x="19" y="60"/>
                    <a:pt x="0" y="41"/>
                    <a:pt x="0" y="18"/>
                  </a:cubicBezTo>
                  <a:cubicBezTo>
                    <a:pt x="0" y="6"/>
                    <a:pt x="0" y="6"/>
                    <a:pt x="0" y="6"/>
                  </a:cubicBezTo>
                  <a:cubicBezTo>
                    <a:pt x="0" y="3"/>
                    <a:pt x="3" y="0"/>
                    <a:pt x="6" y="0"/>
                  </a:cubicBezTo>
                  <a:cubicBezTo>
                    <a:pt x="282" y="0"/>
                    <a:pt x="282" y="0"/>
                    <a:pt x="282" y="0"/>
                  </a:cubicBezTo>
                  <a:cubicBezTo>
                    <a:pt x="285" y="0"/>
                    <a:pt x="288" y="3"/>
                    <a:pt x="288" y="6"/>
                  </a:cubicBezTo>
                  <a:cubicBezTo>
                    <a:pt x="288" y="18"/>
                    <a:pt x="288" y="18"/>
                    <a:pt x="288" y="18"/>
                  </a:cubicBezTo>
                  <a:cubicBezTo>
                    <a:pt x="288" y="41"/>
                    <a:pt x="269" y="60"/>
                    <a:pt x="246" y="60"/>
                  </a:cubicBezTo>
                  <a:cubicBezTo>
                    <a:pt x="236" y="60"/>
                    <a:pt x="229" y="56"/>
                    <a:pt x="223" y="51"/>
                  </a:cubicBezTo>
                  <a:cubicBezTo>
                    <a:pt x="212" y="64"/>
                    <a:pt x="196" y="72"/>
                    <a:pt x="180" y="72"/>
                  </a:cubicBezTo>
                  <a:close/>
                  <a:moveTo>
                    <a:pt x="144" y="44"/>
                  </a:moveTo>
                  <a:cubicBezTo>
                    <a:pt x="146" y="44"/>
                    <a:pt x="147" y="44"/>
                    <a:pt x="148" y="46"/>
                  </a:cubicBezTo>
                  <a:cubicBezTo>
                    <a:pt x="156" y="55"/>
                    <a:pt x="168" y="60"/>
                    <a:pt x="180" y="60"/>
                  </a:cubicBezTo>
                  <a:cubicBezTo>
                    <a:pt x="194" y="60"/>
                    <a:pt x="209" y="51"/>
                    <a:pt x="217" y="39"/>
                  </a:cubicBezTo>
                  <a:cubicBezTo>
                    <a:pt x="218" y="37"/>
                    <a:pt x="219" y="36"/>
                    <a:pt x="221" y="36"/>
                  </a:cubicBezTo>
                  <a:cubicBezTo>
                    <a:pt x="223" y="36"/>
                    <a:pt x="225" y="36"/>
                    <a:pt x="226" y="38"/>
                  </a:cubicBezTo>
                  <a:cubicBezTo>
                    <a:pt x="233" y="45"/>
                    <a:pt x="239" y="48"/>
                    <a:pt x="246" y="48"/>
                  </a:cubicBezTo>
                  <a:cubicBezTo>
                    <a:pt x="262" y="48"/>
                    <a:pt x="276" y="34"/>
                    <a:pt x="276" y="18"/>
                  </a:cubicBezTo>
                  <a:cubicBezTo>
                    <a:pt x="276" y="12"/>
                    <a:pt x="276" y="12"/>
                    <a:pt x="276" y="12"/>
                  </a:cubicBezTo>
                  <a:cubicBezTo>
                    <a:pt x="12" y="12"/>
                    <a:pt x="12" y="12"/>
                    <a:pt x="12" y="12"/>
                  </a:cubicBezTo>
                  <a:cubicBezTo>
                    <a:pt x="12" y="18"/>
                    <a:pt x="12" y="18"/>
                    <a:pt x="12" y="18"/>
                  </a:cubicBezTo>
                  <a:cubicBezTo>
                    <a:pt x="12" y="34"/>
                    <a:pt x="25" y="48"/>
                    <a:pt x="42" y="48"/>
                  </a:cubicBezTo>
                  <a:cubicBezTo>
                    <a:pt x="48" y="48"/>
                    <a:pt x="54" y="45"/>
                    <a:pt x="62" y="38"/>
                  </a:cubicBezTo>
                  <a:cubicBezTo>
                    <a:pt x="63" y="36"/>
                    <a:pt x="65" y="36"/>
                    <a:pt x="67" y="36"/>
                  </a:cubicBezTo>
                  <a:cubicBezTo>
                    <a:pt x="68" y="36"/>
                    <a:pt x="70" y="37"/>
                    <a:pt x="71" y="39"/>
                  </a:cubicBezTo>
                  <a:cubicBezTo>
                    <a:pt x="79" y="51"/>
                    <a:pt x="94" y="60"/>
                    <a:pt x="108" y="60"/>
                  </a:cubicBezTo>
                  <a:cubicBezTo>
                    <a:pt x="120" y="60"/>
                    <a:pt x="131" y="55"/>
                    <a:pt x="139" y="46"/>
                  </a:cubicBezTo>
                  <a:cubicBezTo>
                    <a:pt x="140" y="44"/>
                    <a:pt x="142" y="44"/>
                    <a:pt x="14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4" name="Freeform 41">
              <a:extLst>
                <a:ext uri="{FF2B5EF4-FFF2-40B4-BE49-F238E27FC236}">
                  <a16:creationId xmlns:a16="http://schemas.microsoft.com/office/drawing/2014/main" id="{C29BC71E-8766-0329-DA23-D26560920A23}"/>
                </a:ext>
              </a:extLst>
            </p:cNvPr>
            <p:cNvSpPr>
              <a:spLocks/>
            </p:cNvSpPr>
            <p:nvPr/>
          </p:nvSpPr>
          <p:spPr bwMode="auto">
            <a:xfrm>
              <a:off x="10149494" y="2922394"/>
              <a:ext cx="25035" cy="94683"/>
            </a:xfrm>
            <a:custGeom>
              <a:avLst/>
              <a:gdLst>
                <a:gd name="T0" fmla="*/ 6 w 24"/>
                <a:gd name="T1" fmla="*/ 97 h 97"/>
                <a:gd name="T2" fmla="*/ 0 w 24"/>
                <a:gd name="T3" fmla="*/ 91 h 97"/>
                <a:gd name="T4" fmla="*/ 0 w 24"/>
                <a:gd name="T5" fmla="*/ 55 h 97"/>
                <a:gd name="T6" fmla="*/ 0 w 24"/>
                <a:gd name="T7" fmla="*/ 53 h 97"/>
                <a:gd name="T8" fmla="*/ 12 w 24"/>
                <a:gd name="T9" fmla="*/ 5 h 97"/>
                <a:gd name="T10" fmla="*/ 19 w 24"/>
                <a:gd name="T11" fmla="*/ 1 h 97"/>
                <a:gd name="T12" fmla="*/ 24 w 24"/>
                <a:gd name="T13" fmla="*/ 8 h 97"/>
                <a:gd name="T14" fmla="*/ 12 w 24"/>
                <a:gd name="T15" fmla="*/ 56 h 97"/>
                <a:gd name="T16" fmla="*/ 12 w 24"/>
                <a:gd name="T17" fmla="*/ 91 h 97"/>
                <a:gd name="T18" fmla="*/ 6 w 24"/>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97">
                  <a:moveTo>
                    <a:pt x="6" y="97"/>
                  </a:moveTo>
                  <a:cubicBezTo>
                    <a:pt x="3" y="97"/>
                    <a:pt x="0" y="94"/>
                    <a:pt x="0" y="91"/>
                  </a:cubicBezTo>
                  <a:cubicBezTo>
                    <a:pt x="0" y="55"/>
                    <a:pt x="0" y="55"/>
                    <a:pt x="0" y="55"/>
                  </a:cubicBezTo>
                  <a:cubicBezTo>
                    <a:pt x="0" y="54"/>
                    <a:pt x="0" y="54"/>
                    <a:pt x="0" y="53"/>
                  </a:cubicBezTo>
                  <a:cubicBezTo>
                    <a:pt x="12" y="5"/>
                    <a:pt x="12" y="5"/>
                    <a:pt x="12" y="5"/>
                  </a:cubicBezTo>
                  <a:cubicBezTo>
                    <a:pt x="13" y="2"/>
                    <a:pt x="16" y="0"/>
                    <a:pt x="19" y="1"/>
                  </a:cubicBezTo>
                  <a:cubicBezTo>
                    <a:pt x="23" y="2"/>
                    <a:pt x="24" y="5"/>
                    <a:pt x="24" y="8"/>
                  </a:cubicBezTo>
                  <a:cubicBezTo>
                    <a:pt x="12" y="56"/>
                    <a:pt x="12" y="56"/>
                    <a:pt x="12" y="56"/>
                  </a:cubicBezTo>
                  <a:cubicBezTo>
                    <a:pt x="12" y="91"/>
                    <a:pt x="12" y="91"/>
                    <a:pt x="12" y="91"/>
                  </a:cubicBezTo>
                  <a:cubicBezTo>
                    <a:pt x="12" y="94"/>
                    <a:pt x="9" y="97"/>
                    <a:pt x="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5" name="Freeform 42">
              <a:extLst>
                <a:ext uri="{FF2B5EF4-FFF2-40B4-BE49-F238E27FC236}">
                  <a16:creationId xmlns:a16="http://schemas.microsoft.com/office/drawing/2014/main" id="{0D442150-CC9D-AE4D-5AE0-5BFA66180C39}"/>
                </a:ext>
              </a:extLst>
            </p:cNvPr>
            <p:cNvSpPr>
              <a:spLocks/>
            </p:cNvSpPr>
            <p:nvPr/>
          </p:nvSpPr>
          <p:spPr bwMode="auto">
            <a:xfrm>
              <a:off x="10229778" y="2923217"/>
              <a:ext cx="12085" cy="102093"/>
            </a:xfrm>
            <a:custGeom>
              <a:avLst/>
              <a:gdLst>
                <a:gd name="T0" fmla="*/ 6 w 12"/>
                <a:gd name="T1" fmla="*/ 104 h 104"/>
                <a:gd name="T2" fmla="*/ 0 w 12"/>
                <a:gd name="T3" fmla="*/ 98 h 104"/>
                <a:gd name="T4" fmla="*/ 0 w 12"/>
                <a:gd name="T5" fmla="*/ 6 h 104"/>
                <a:gd name="T6" fmla="*/ 6 w 12"/>
                <a:gd name="T7" fmla="*/ 0 h 104"/>
                <a:gd name="T8" fmla="*/ 12 w 12"/>
                <a:gd name="T9" fmla="*/ 6 h 104"/>
                <a:gd name="T10" fmla="*/ 12 w 12"/>
                <a:gd name="T11" fmla="*/ 98 h 104"/>
                <a:gd name="T12" fmla="*/ 6 w 1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2" h="104">
                  <a:moveTo>
                    <a:pt x="6" y="104"/>
                  </a:moveTo>
                  <a:cubicBezTo>
                    <a:pt x="3" y="104"/>
                    <a:pt x="0" y="101"/>
                    <a:pt x="0" y="98"/>
                  </a:cubicBezTo>
                  <a:cubicBezTo>
                    <a:pt x="0" y="6"/>
                    <a:pt x="0" y="6"/>
                    <a:pt x="0" y="6"/>
                  </a:cubicBezTo>
                  <a:cubicBezTo>
                    <a:pt x="0" y="3"/>
                    <a:pt x="3" y="0"/>
                    <a:pt x="6" y="0"/>
                  </a:cubicBezTo>
                  <a:cubicBezTo>
                    <a:pt x="9" y="0"/>
                    <a:pt x="12" y="3"/>
                    <a:pt x="12" y="6"/>
                  </a:cubicBezTo>
                  <a:cubicBezTo>
                    <a:pt x="12" y="98"/>
                    <a:pt x="12" y="98"/>
                    <a:pt x="12" y="98"/>
                  </a:cubicBezTo>
                  <a:cubicBezTo>
                    <a:pt x="12" y="101"/>
                    <a:pt x="9" y="104"/>
                    <a:pt x="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6" name="Freeform 43">
              <a:extLst>
                <a:ext uri="{FF2B5EF4-FFF2-40B4-BE49-F238E27FC236}">
                  <a16:creationId xmlns:a16="http://schemas.microsoft.com/office/drawing/2014/main" id="{C6A53BA8-B6DE-A4BD-B76A-2A2346AA61D1}"/>
                </a:ext>
              </a:extLst>
            </p:cNvPr>
            <p:cNvSpPr>
              <a:spLocks/>
            </p:cNvSpPr>
            <p:nvPr/>
          </p:nvSpPr>
          <p:spPr bwMode="auto">
            <a:xfrm>
              <a:off x="10297046" y="2922400"/>
              <a:ext cx="25035" cy="94684"/>
            </a:xfrm>
            <a:custGeom>
              <a:avLst/>
              <a:gdLst>
                <a:gd name="T0" fmla="*/ 19 w 25"/>
                <a:gd name="T1" fmla="*/ 97 h 97"/>
                <a:gd name="T2" fmla="*/ 13 w 25"/>
                <a:gd name="T3" fmla="*/ 91 h 97"/>
                <a:gd name="T4" fmla="*/ 13 w 25"/>
                <a:gd name="T5" fmla="*/ 56 h 97"/>
                <a:gd name="T6" fmla="*/ 1 w 25"/>
                <a:gd name="T7" fmla="*/ 8 h 97"/>
                <a:gd name="T8" fmla="*/ 5 w 25"/>
                <a:gd name="T9" fmla="*/ 1 h 97"/>
                <a:gd name="T10" fmla="*/ 13 w 25"/>
                <a:gd name="T11" fmla="*/ 5 h 97"/>
                <a:gd name="T12" fmla="*/ 25 w 25"/>
                <a:gd name="T13" fmla="*/ 53 h 97"/>
                <a:gd name="T14" fmla="*/ 25 w 25"/>
                <a:gd name="T15" fmla="*/ 55 h 97"/>
                <a:gd name="T16" fmla="*/ 25 w 25"/>
                <a:gd name="T17" fmla="*/ 91 h 97"/>
                <a:gd name="T18" fmla="*/ 19 w 25"/>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7">
                  <a:moveTo>
                    <a:pt x="19" y="97"/>
                  </a:moveTo>
                  <a:cubicBezTo>
                    <a:pt x="16" y="97"/>
                    <a:pt x="13" y="94"/>
                    <a:pt x="13" y="91"/>
                  </a:cubicBezTo>
                  <a:cubicBezTo>
                    <a:pt x="13" y="56"/>
                    <a:pt x="13" y="56"/>
                    <a:pt x="13" y="56"/>
                  </a:cubicBezTo>
                  <a:cubicBezTo>
                    <a:pt x="1" y="8"/>
                    <a:pt x="1" y="8"/>
                    <a:pt x="1" y="8"/>
                  </a:cubicBezTo>
                  <a:cubicBezTo>
                    <a:pt x="0" y="5"/>
                    <a:pt x="2" y="2"/>
                    <a:pt x="5" y="1"/>
                  </a:cubicBezTo>
                  <a:cubicBezTo>
                    <a:pt x="9" y="0"/>
                    <a:pt x="12" y="2"/>
                    <a:pt x="13" y="5"/>
                  </a:cubicBezTo>
                  <a:cubicBezTo>
                    <a:pt x="25" y="53"/>
                    <a:pt x="25" y="53"/>
                    <a:pt x="25" y="53"/>
                  </a:cubicBezTo>
                  <a:cubicBezTo>
                    <a:pt x="25" y="54"/>
                    <a:pt x="25" y="54"/>
                    <a:pt x="25" y="55"/>
                  </a:cubicBezTo>
                  <a:cubicBezTo>
                    <a:pt x="25" y="91"/>
                    <a:pt x="25" y="91"/>
                    <a:pt x="25" y="91"/>
                  </a:cubicBezTo>
                  <a:cubicBezTo>
                    <a:pt x="25" y="94"/>
                    <a:pt x="22" y="97"/>
                    <a:pt x="19"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7" name="Oval 44">
              <a:extLst>
                <a:ext uri="{FF2B5EF4-FFF2-40B4-BE49-F238E27FC236}">
                  <a16:creationId xmlns:a16="http://schemas.microsoft.com/office/drawing/2014/main" id="{65C4E187-A725-8591-71C0-045A91A52548}"/>
                </a:ext>
              </a:extLst>
            </p:cNvPr>
            <p:cNvSpPr>
              <a:spLocks noChangeArrowheads="1"/>
            </p:cNvSpPr>
            <p:nvPr/>
          </p:nvSpPr>
          <p:spPr bwMode="auto">
            <a:xfrm>
              <a:off x="10297744" y="3110871"/>
              <a:ext cx="12085" cy="12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386" name="Rounded Rectangle 4">
            <a:extLst>
              <a:ext uri="{FF2B5EF4-FFF2-40B4-BE49-F238E27FC236}">
                <a16:creationId xmlns:a16="http://schemas.microsoft.com/office/drawing/2014/main" id="{A18DB942-8F2B-8193-D4BA-56C64B7FD1E1}"/>
              </a:ext>
            </a:extLst>
          </p:cNvPr>
          <p:cNvSpPr/>
          <p:nvPr/>
        </p:nvSpPr>
        <p:spPr>
          <a:xfrm>
            <a:off x="2323627" y="1874697"/>
            <a:ext cx="1106206"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Store</a:t>
            </a:r>
          </a:p>
        </p:txBody>
      </p:sp>
      <p:sp>
        <p:nvSpPr>
          <p:cNvPr id="387" name="楕円 460">
            <a:extLst>
              <a:ext uri="{FF2B5EF4-FFF2-40B4-BE49-F238E27FC236}">
                <a16:creationId xmlns:a16="http://schemas.microsoft.com/office/drawing/2014/main" id="{53471910-5F68-63BA-A6DA-1CC5351B7E18}"/>
              </a:ext>
            </a:extLst>
          </p:cNvPr>
          <p:cNvSpPr/>
          <p:nvPr/>
        </p:nvSpPr>
        <p:spPr>
          <a:xfrm>
            <a:off x="4206549" y="1650908"/>
            <a:ext cx="470136" cy="277034"/>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388" name="Group 182">
            <a:extLst>
              <a:ext uri="{FF2B5EF4-FFF2-40B4-BE49-F238E27FC236}">
                <a16:creationId xmlns:a16="http://schemas.microsoft.com/office/drawing/2014/main" id="{F15E187E-879B-0C56-AED2-1FC11F006BB2}"/>
              </a:ext>
            </a:extLst>
          </p:cNvPr>
          <p:cNvGrpSpPr>
            <a:grpSpLocks noChangeAspect="1"/>
          </p:cNvGrpSpPr>
          <p:nvPr/>
        </p:nvGrpSpPr>
        <p:grpSpPr bwMode="auto">
          <a:xfrm>
            <a:off x="4353629" y="1738541"/>
            <a:ext cx="211947" cy="170166"/>
            <a:chOff x="6538" y="1749"/>
            <a:chExt cx="427" cy="408"/>
          </a:xfrm>
          <a:solidFill>
            <a:srgbClr val="FFFFFF"/>
          </a:solidFill>
        </p:grpSpPr>
        <p:sp>
          <p:nvSpPr>
            <p:cNvPr id="407" name="Freeform 183">
              <a:extLst>
                <a:ext uri="{FF2B5EF4-FFF2-40B4-BE49-F238E27FC236}">
                  <a16:creationId xmlns:a16="http://schemas.microsoft.com/office/drawing/2014/main" id="{1C100645-BA31-2325-C80E-CE2DDB9BC611}"/>
                </a:ext>
              </a:extLst>
            </p:cNvPr>
            <p:cNvSpPr>
              <a:spLocks/>
            </p:cNvSpPr>
            <p:nvPr/>
          </p:nvSpPr>
          <p:spPr bwMode="auto">
            <a:xfrm>
              <a:off x="6538" y="1749"/>
              <a:ext cx="427" cy="302"/>
            </a:xfrm>
            <a:custGeom>
              <a:avLst/>
              <a:gdLst>
                <a:gd name="T0" fmla="*/ 264 w 288"/>
                <a:gd name="T1" fmla="*/ 204 h 204"/>
                <a:gd name="T2" fmla="*/ 246 w 288"/>
                <a:gd name="T3" fmla="*/ 204 h 204"/>
                <a:gd name="T4" fmla="*/ 240 w 288"/>
                <a:gd name="T5" fmla="*/ 198 h 204"/>
                <a:gd name="T6" fmla="*/ 246 w 288"/>
                <a:gd name="T7" fmla="*/ 192 h 204"/>
                <a:gd name="T8" fmla="*/ 264 w 288"/>
                <a:gd name="T9" fmla="*/ 192 h 204"/>
                <a:gd name="T10" fmla="*/ 276 w 288"/>
                <a:gd name="T11" fmla="*/ 180 h 204"/>
                <a:gd name="T12" fmla="*/ 276 w 288"/>
                <a:gd name="T13" fmla="*/ 24 h 204"/>
                <a:gd name="T14" fmla="*/ 264 w 288"/>
                <a:gd name="T15" fmla="*/ 12 h 204"/>
                <a:gd name="T16" fmla="*/ 24 w 288"/>
                <a:gd name="T17" fmla="*/ 12 h 204"/>
                <a:gd name="T18" fmla="*/ 12 w 288"/>
                <a:gd name="T19" fmla="*/ 24 h 204"/>
                <a:gd name="T20" fmla="*/ 12 w 288"/>
                <a:gd name="T21" fmla="*/ 180 h 204"/>
                <a:gd name="T22" fmla="*/ 24 w 288"/>
                <a:gd name="T23" fmla="*/ 192 h 204"/>
                <a:gd name="T24" fmla="*/ 102 w 288"/>
                <a:gd name="T25" fmla="*/ 192 h 204"/>
                <a:gd name="T26" fmla="*/ 108 w 288"/>
                <a:gd name="T27" fmla="*/ 198 h 204"/>
                <a:gd name="T28" fmla="*/ 102 w 288"/>
                <a:gd name="T29" fmla="*/ 204 h 204"/>
                <a:gd name="T30" fmla="*/ 24 w 288"/>
                <a:gd name="T31" fmla="*/ 204 h 204"/>
                <a:gd name="T32" fmla="*/ 0 w 288"/>
                <a:gd name="T33" fmla="*/ 180 h 204"/>
                <a:gd name="T34" fmla="*/ 0 w 288"/>
                <a:gd name="T35" fmla="*/ 24 h 204"/>
                <a:gd name="T36" fmla="*/ 24 w 288"/>
                <a:gd name="T37" fmla="*/ 0 h 204"/>
                <a:gd name="T38" fmla="*/ 264 w 288"/>
                <a:gd name="T39" fmla="*/ 0 h 204"/>
                <a:gd name="T40" fmla="*/ 288 w 288"/>
                <a:gd name="T41" fmla="*/ 24 h 204"/>
                <a:gd name="T42" fmla="*/ 288 w 288"/>
                <a:gd name="T43" fmla="*/ 180 h 204"/>
                <a:gd name="T44" fmla="*/ 264 w 288"/>
                <a:gd name="T4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04">
                  <a:moveTo>
                    <a:pt x="264" y="204"/>
                  </a:moveTo>
                  <a:cubicBezTo>
                    <a:pt x="246" y="204"/>
                    <a:pt x="246" y="204"/>
                    <a:pt x="246" y="204"/>
                  </a:cubicBezTo>
                  <a:cubicBezTo>
                    <a:pt x="243" y="204"/>
                    <a:pt x="240" y="202"/>
                    <a:pt x="240" y="198"/>
                  </a:cubicBezTo>
                  <a:cubicBezTo>
                    <a:pt x="240" y="195"/>
                    <a:pt x="243" y="192"/>
                    <a:pt x="246" y="192"/>
                  </a:cubicBezTo>
                  <a:cubicBezTo>
                    <a:pt x="264" y="192"/>
                    <a:pt x="264" y="192"/>
                    <a:pt x="264" y="192"/>
                  </a:cubicBezTo>
                  <a:cubicBezTo>
                    <a:pt x="270" y="192"/>
                    <a:pt x="276" y="187"/>
                    <a:pt x="276" y="180"/>
                  </a:cubicBezTo>
                  <a:cubicBezTo>
                    <a:pt x="276" y="24"/>
                    <a:pt x="276" y="24"/>
                    <a:pt x="276" y="24"/>
                  </a:cubicBezTo>
                  <a:cubicBezTo>
                    <a:pt x="276" y="18"/>
                    <a:pt x="270" y="12"/>
                    <a:pt x="264" y="12"/>
                  </a:cubicBezTo>
                  <a:cubicBezTo>
                    <a:pt x="24" y="12"/>
                    <a:pt x="24" y="12"/>
                    <a:pt x="24" y="12"/>
                  </a:cubicBezTo>
                  <a:cubicBezTo>
                    <a:pt x="17" y="12"/>
                    <a:pt x="12" y="18"/>
                    <a:pt x="12" y="24"/>
                  </a:cubicBezTo>
                  <a:cubicBezTo>
                    <a:pt x="12" y="180"/>
                    <a:pt x="12" y="180"/>
                    <a:pt x="12" y="180"/>
                  </a:cubicBezTo>
                  <a:cubicBezTo>
                    <a:pt x="12" y="187"/>
                    <a:pt x="17" y="192"/>
                    <a:pt x="24" y="192"/>
                  </a:cubicBezTo>
                  <a:cubicBezTo>
                    <a:pt x="102" y="192"/>
                    <a:pt x="102" y="192"/>
                    <a:pt x="102" y="192"/>
                  </a:cubicBezTo>
                  <a:cubicBezTo>
                    <a:pt x="105" y="192"/>
                    <a:pt x="108" y="195"/>
                    <a:pt x="108" y="198"/>
                  </a:cubicBezTo>
                  <a:cubicBezTo>
                    <a:pt x="108" y="202"/>
                    <a:pt x="105" y="204"/>
                    <a:pt x="102" y="204"/>
                  </a:cubicBezTo>
                  <a:cubicBezTo>
                    <a:pt x="24" y="204"/>
                    <a:pt x="24" y="204"/>
                    <a:pt x="24" y="204"/>
                  </a:cubicBezTo>
                  <a:cubicBezTo>
                    <a:pt x="11" y="204"/>
                    <a:pt x="0" y="193"/>
                    <a:pt x="0" y="180"/>
                  </a:cubicBezTo>
                  <a:cubicBezTo>
                    <a:pt x="0" y="24"/>
                    <a:pt x="0" y="24"/>
                    <a:pt x="0" y="24"/>
                  </a:cubicBezTo>
                  <a:cubicBezTo>
                    <a:pt x="0" y="11"/>
                    <a:pt x="11" y="0"/>
                    <a:pt x="24" y="0"/>
                  </a:cubicBezTo>
                  <a:cubicBezTo>
                    <a:pt x="264" y="0"/>
                    <a:pt x="264" y="0"/>
                    <a:pt x="264" y="0"/>
                  </a:cubicBezTo>
                  <a:cubicBezTo>
                    <a:pt x="277" y="0"/>
                    <a:pt x="288" y="11"/>
                    <a:pt x="288" y="24"/>
                  </a:cubicBezTo>
                  <a:cubicBezTo>
                    <a:pt x="288" y="180"/>
                    <a:pt x="288" y="180"/>
                    <a:pt x="288" y="180"/>
                  </a:cubicBezTo>
                  <a:cubicBezTo>
                    <a:pt x="288" y="193"/>
                    <a:pt x="277" y="204"/>
                    <a:pt x="26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8" name="Freeform 184">
              <a:extLst>
                <a:ext uri="{FF2B5EF4-FFF2-40B4-BE49-F238E27FC236}">
                  <a16:creationId xmlns:a16="http://schemas.microsoft.com/office/drawing/2014/main" id="{46B6CB18-F8E8-F17E-10F7-D12DE8E0E27E}"/>
                </a:ext>
              </a:extLst>
            </p:cNvPr>
            <p:cNvSpPr>
              <a:spLocks/>
            </p:cNvSpPr>
            <p:nvPr/>
          </p:nvSpPr>
          <p:spPr bwMode="auto">
            <a:xfrm>
              <a:off x="6574" y="1784"/>
              <a:ext cx="355" cy="231"/>
            </a:xfrm>
            <a:custGeom>
              <a:avLst/>
              <a:gdLst>
                <a:gd name="T0" fmla="*/ 234 w 240"/>
                <a:gd name="T1" fmla="*/ 156 h 156"/>
                <a:gd name="T2" fmla="*/ 222 w 240"/>
                <a:gd name="T3" fmla="*/ 156 h 156"/>
                <a:gd name="T4" fmla="*/ 216 w 240"/>
                <a:gd name="T5" fmla="*/ 150 h 156"/>
                <a:gd name="T6" fmla="*/ 222 w 240"/>
                <a:gd name="T7" fmla="*/ 144 h 156"/>
                <a:gd name="T8" fmla="*/ 228 w 240"/>
                <a:gd name="T9" fmla="*/ 144 h 156"/>
                <a:gd name="T10" fmla="*/ 228 w 240"/>
                <a:gd name="T11" fmla="*/ 12 h 156"/>
                <a:gd name="T12" fmla="*/ 12 w 240"/>
                <a:gd name="T13" fmla="*/ 12 h 156"/>
                <a:gd name="T14" fmla="*/ 12 w 240"/>
                <a:gd name="T15" fmla="*/ 144 h 156"/>
                <a:gd name="T16" fmla="*/ 78 w 240"/>
                <a:gd name="T17" fmla="*/ 144 h 156"/>
                <a:gd name="T18" fmla="*/ 84 w 240"/>
                <a:gd name="T19" fmla="*/ 150 h 156"/>
                <a:gd name="T20" fmla="*/ 78 w 240"/>
                <a:gd name="T21" fmla="*/ 156 h 156"/>
                <a:gd name="T22" fmla="*/ 6 w 240"/>
                <a:gd name="T23" fmla="*/ 156 h 156"/>
                <a:gd name="T24" fmla="*/ 0 w 240"/>
                <a:gd name="T25" fmla="*/ 150 h 156"/>
                <a:gd name="T26" fmla="*/ 0 w 240"/>
                <a:gd name="T27" fmla="*/ 6 h 156"/>
                <a:gd name="T28" fmla="*/ 6 w 240"/>
                <a:gd name="T29" fmla="*/ 0 h 156"/>
                <a:gd name="T30" fmla="*/ 234 w 240"/>
                <a:gd name="T31" fmla="*/ 0 h 156"/>
                <a:gd name="T32" fmla="*/ 240 w 240"/>
                <a:gd name="T33" fmla="*/ 6 h 156"/>
                <a:gd name="T34" fmla="*/ 240 w 240"/>
                <a:gd name="T35" fmla="*/ 150 h 156"/>
                <a:gd name="T36" fmla="*/ 234 w 240"/>
                <a:gd name="T3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156">
                  <a:moveTo>
                    <a:pt x="234" y="156"/>
                  </a:moveTo>
                  <a:cubicBezTo>
                    <a:pt x="222" y="156"/>
                    <a:pt x="222" y="156"/>
                    <a:pt x="222" y="156"/>
                  </a:cubicBezTo>
                  <a:cubicBezTo>
                    <a:pt x="219" y="156"/>
                    <a:pt x="216" y="154"/>
                    <a:pt x="216" y="150"/>
                  </a:cubicBezTo>
                  <a:cubicBezTo>
                    <a:pt x="216" y="147"/>
                    <a:pt x="219" y="144"/>
                    <a:pt x="222" y="144"/>
                  </a:cubicBezTo>
                  <a:cubicBezTo>
                    <a:pt x="228" y="144"/>
                    <a:pt x="228" y="144"/>
                    <a:pt x="228" y="144"/>
                  </a:cubicBezTo>
                  <a:cubicBezTo>
                    <a:pt x="228" y="12"/>
                    <a:pt x="228" y="12"/>
                    <a:pt x="228" y="12"/>
                  </a:cubicBezTo>
                  <a:cubicBezTo>
                    <a:pt x="12" y="12"/>
                    <a:pt x="12" y="12"/>
                    <a:pt x="12" y="12"/>
                  </a:cubicBezTo>
                  <a:cubicBezTo>
                    <a:pt x="12" y="144"/>
                    <a:pt x="12" y="144"/>
                    <a:pt x="12" y="144"/>
                  </a:cubicBezTo>
                  <a:cubicBezTo>
                    <a:pt x="78" y="144"/>
                    <a:pt x="78" y="144"/>
                    <a:pt x="78" y="144"/>
                  </a:cubicBezTo>
                  <a:cubicBezTo>
                    <a:pt x="81" y="144"/>
                    <a:pt x="84" y="147"/>
                    <a:pt x="84" y="150"/>
                  </a:cubicBezTo>
                  <a:cubicBezTo>
                    <a:pt x="84" y="154"/>
                    <a:pt x="81" y="156"/>
                    <a:pt x="78" y="156"/>
                  </a:cubicBezTo>
                  <a:cubicBezTo>
                    <a:pt x="6" y="156"/>
                    <a:pt x="6" y="156"/>
                    <a:pt x="6" y="156"/>
                  </a:cubicBezTo>
                  <a:cubicBezTo>
                    <a:pt x="3" y="156"/>
                    <a:pt x="0" y="154"/>
                    <a:pt x="0" y="150"/>
                  </a:cubicBezTo>
                  <a:cubicBezTo>
                    <a:pt x="0" y="6"/>
                    <a:pt x="0" y="6"/>
                    <a:pt x="0" y="6"/>
                  </a:cubicBezTo>
                  <a:cubicBezTo>
                    <a:pt x="0" y="3"/>
                    <a:pt x="3" y="0"/>
                    <a:pt x="6" y="0"/>
                  </a:cubicBezTo>
                  <a:cubicBezTo>
                    <a:pt x="234" y="0"/>
                    <a:pt x="234" y="0"/>
                    <a:pt x="234" y="0"/>
                  </a:cubicBezTo>
                  <a:cubicBezTo>
                    <a:pt x="237" y="0"/>
                    <a:pt x="240" y="3"/>
                    <a:pt x="240" y="6"/>
                  </a:cubicBezTo>
                  <a:cubicBezTo>
                    <a:pt x="240" y="150"/>
                    <a:pt x="240" y="150"/>
                    <a:pt x="240" y="150"/>
                  </a:cubicBezTo>
                  <a:cubicBezTo>
                    <a:pt x="240" y="154"/>
                    <a:pt x="237" y="156"/>
                    <a:pt x="234"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9" name="Freeform 185">
              <a:extLst>
                <a:ext uri="{FF2B5EF4-FFF2-40B4-BE49-F238E27FC236}">
                  <a16:creationId xmlns:a16="http://schemas.microsoft.com/office/drawing/2014/main" id="{17426D5D-19C8-BA78-FF4E-45F342FCC1EB}"/>
                </a:ext>
              </a:extLst>
            </p:cNvPr>
            <p:cNvSpPr>
              <a:spLocks noEditPoints="1"/>
            </p:cNvSpPr>
            <p:nvPr/>
          </p:nvSpPr>
          <p:spPr bwMode="auto">
            <a:xfrm>
              <a:off x="6734" y="1962"/>
              <a:ext cx="124" cy="195"/>
            </a:xfrm>
            <a:custGeom>
              <a:avLst/>
              <a:gdLst>
                <a:gd name="T0" fmla="*/ 78 w 84"/>
                <a:gd name="T1" fmla="*/ 132 h 132"/>
                <a:gd name="T2" fmla="*/ 6 w 84"/>
                <a:gd name="T3" fmla="*/ 132 h 132"/>
                <a:gd name="T4" fmla="*/ 0 w 84"/>
                <a:gd name="T5" fmla="*/ 126 h 132"/>
                <a:gd name="T6" fmla="*/ 0 w 84"/>
                <a:gd name="T7" fmla="*/ 6 h 132"/>
                <a:gd name="T8" fmla="*/ 6 w 84"/>
                <a:gd name="T9" fmla="*/ 0 h 132"/>
                <a:gd name="T10" fmla="*/ 78 w 84"/>
                <a:gd name="T11" fmla="*/ 0 h 132"/>
                <a:gd name="T12" fmla="*/ 84 w 84"/>
                <a:gd name="T13" fmla="*/ 6 h 132"/>
                <a:gd name="T14" fmla="*/ 84 w 84"/>
                <a:gd name="T15" fmla="*/ 126 h 132"/>
                <a:gd name="T16" fmla="*/ 78 w 84"/>
                <a:gd name="T17" fmla="*/ 132 h 132"/>
                <a:gd name="T18" fmla="*/ 12 w 84"/>
                <a:gd name="T19" fmla="*/ 120 h 132"/>
                <a:gd name="T20" fmla="*/ 72 w 84"/>
                <a:gd name="T21" fmla="*/ 120 h 132"/>
                <a:gd name="T22" fmla="*/ 72 w 84"/>
                <a:gd name="T23" fmla="*/ 12 h 132"/>
                <a:gd name="T24" fmla="*/ 12 w 84"/>
                <a:gd name="T25" fmla="*/ 12 h 132"/>
                <a:gd name="T26" fmla="*/ 12 w 84"/>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32">
                  <a:moveTo>
                    <a:pt x="78" y="132"/>
                  </a:moveTo>
                  <a:cubicBezTo>
                    <a:pt x="6" y="132"/>
                    <a:pt x="6" y="132"/>
                    <a:pt x="6" y="132"/>
                  </a:cubicBezTo>
                  <a:cubicBezTo>
                    <a:pt x="3" y="132"/>
                    <a:pt x="0" y="130"/>
                    <a:pt x="0" y="126"/>
                  </a:cubicBezTo>
                  <a:cubicBezTo>
                    <a:pt x="0" y="6"/>
                    <a:pt x="0" y="6"/>
                    <a:pt x="0" y="6"/>
                  </a:cubicBezTo>
                  <a:cubicBezTo>
                    <a:pt x="0" y="3"/>
                    <a:pt x="3" y="0"/>
                    <a:pt x="6" y="0"/>
                  </a:cubicBezTo>
                  <a:cubicBezTo>
                    <a:pt x="78" y="0"/>
                    <a:pt x="78" y="0"/>
                    <a:pt x="78" y="0"/>
                  </a:cubicBezTo>
                  <a:cubicBezTo>
                    <a:pt x="81" y="0"/>
                    <a:pt x="84" y="3"/>
                    <a:pt x="84" y="6"/>
                  </a:cubicBezTo>
                  <a:cubicBezTo>
                    <a:pt x="84" y="126"/>
                    <a:pt x="84" y="126"/>
                    <a:pt x="84" y="126"/>
                  </a:cubicBezTo>
                  <a:cubicBezTo>
                    <a:pt x="84" y="130"/>
                    <a:pt x="81" y="132"/>
                    <a:pt x="78" y="132"/>
                  </a:cubicBezTo>
                  <a:close/>
                  <a:moveTo>
                    <a:pt x="12" y="120"/>
                  </a:moveTo>
                  <a:cubicBezTo>
                    <a:pt x="72" y="120"/>
                    <a:pt x="72" y="120"/>
                    <a:pt x="72" y="120"/>
                  </a:cubicBezTo>
                  <a:cubicBezTo>
                    <a:pt x="72" y="12"/>
                    <a:pt x="72" y="12"/>
                    <a:pt x="72"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0" name="Oval 186">
              <a:extLst>
                <a:ext uri="{FF2B5EF4-FFF2-40B4-BE49-F238E27FC236}">
                  <a16:creationId xmlns:a16="http://schemas.microsoft.com/office/drawing/2014/main" id="{834A9F90-29EC-3375-D4B0-D48C7207B393}"/>
                </a:ext>
              </a:extLst>
            </p:cNvPr>
            <p:cNvSpPr>
              <a:spLocks noChangeArrowheads="1"/>
            </p:cNvSpPr>
            <p:nvPr/>
          </p:nvSpPr>
          <p:spPr bwMode="auto">
            <a:xfrm>
              <a:off x="6769" y="199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1" name="Oval 187">
              <a:extLst>
                <a:ext uri="{FF2B5EF4-FFF2-40B4-BE49-F238E27FC236}">
                  <a16:creationId xmlns:a16="http://schemas.microsoft.com/office/drawing/2014/main" id="{7317ACB7-1E51-E099-D96A-5FCED3CB450F}"/>
                </a:ext>
              </a:extLst>
            </p:cNvPr>
            <p:cNvSpPr>
              <a:spLocks noChangeArrowheads="1"/>
            </p:cNvSpPr>
            <p:nvPr/>
          </p:nvSpPr>
          <p:spPr bwMode="auto">
            <a:xfrm>
              <a:off x="6805" y="199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2" name="Oval 188">
              <a:extLst>
                <a:ext uri="{FF2B5EF4-FFF2-40B4-BE49-F238E27FC236}">
                  <a16:creationId xmlns:a16="http://schemas.microsoft.com/office/drawing/2014/main" id="{BEC5F3C1-0774-4088-B4C4-5C87C73725F0}"/>
                </a:ext>
              </a:extLst>
            </p:cNvPr>
            <p:cNvSpPr>
              <a:spLocks noChangeArrowheads="1"/>
            </p:cNvSpPr>
            <p:nvPr/>
          </p:nvSpPr>
          <p:spPr bwMode="auto">
            <a:xfrm>
              <a:off x="6769" y="2033"/>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3" name="Oval 189">
              <a:extLst>
                <a:ext uri="{FF2B5EF4-FFF2-40B4-BE49-F238E27FC236}">
                  <a16:creationId xmlns:a16="http://schemas.microsoft.com/office/drawing/2014/main" id="{17B9D1F7-E80E-9ADA-D487-D60E68347351}"/>
                </a:ext>
              </a:extLst>
            </p:cNvPr>
            <p:cNvSpPr>
              <a:spLocks noChangeArrowheads="1"/>
            </p:cNvSpPr>
            <p:nvPr/>
          </p:nvSpPr>
          <p:spPr bwMode="auto">
            <a:xfrm>
              <a:off x="6805" y="2033"/>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4" name="Oval 190">
              <a:extLst>
                <a:ext uri="{FF2B5EF4-FFF2-40B4-BE49-F238E27FC236}">
                  <a16:creationId xmlns:a16="http://schemas.microsoft.com/office/drawing/2014/main" id="{0C8EFEEC-2072-368D-E134-907B48757561}"/>
                </a:ext>
              </a:extLst>
            </p:cNvPr>
            <p:cNvSpPr>
              <a:spLocks noChangeArrowheads="1"/>
            </p:cNvSpPr>
            <p:nvPr/>
          </p:nvSpPr>
          <p:spPr bwMode="auto">
            <a:xfrm>
              <a:off x="6769" y="2068"/>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5" name="Oval 191">
              <a:extLst>
                <a:ext uri="{FF2B5EF4-FFF2-40B4-BE49-F238E27FC236}">
                  <a16:creationId xmlns:a16="http://schemas.microsoft.com/office/drawing/2014/main" id="{FE9EE1FC-D69A-CE92-C201-56471B1E26C7}"/>
                </a:ext>
              </a:extLst>
            </p:cNvPr>
            <p:cNvSpPr>
              <a:spLocks noChangeArrowheads="1"/>
            </p:cNvSpPr>
            <p:nvPr/>
          </p:nvSpPr>
          <p:spPr bwMode="auto">
            <a:xfrm>
              <a:off x="6805" y="2068"/>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6" name="Freeform 192">
              <a:extLst>
                <a:ext uri="{FF2B5EF4-FFF2-40B4-BE49-F238E27FC236}">
                  <a16:creationId xmlns:a16="http://schemas.microsoft.com/office/drawing/2014/main" id="{7B584584-B5DD-E7FD-18BB-910DF2FB2391}"/>
                </a:ext>
              </a:extLst>
            </p:cNvPr>
            <p:cNvSpPr>
              <a:spLocks/>
            </p:cNvSpPr>
            <p:nvPr/>
          </p:nvSpPr>
          <p:spPr bwMode="auto">
            <a:xfrm>
              <a:off x="6729" y="1841"/>
              <a:ext cx="136" cy="41"/>
            </a:xfrm>
            <a:custGeom>
              <a:avLst/>
              <a:gdLst>
                <a:gd name="T0" fmla="*/ 86 w 92"/>
                <a:gd name="T1" fmla="*/ 28 h 28"/>
                <a:gd name="T2" fmla="*/ 82 w 92"/>
                <a:gd name="T3" fmla="*/ 27 h 28"/>
                <a:gd name="T4" fmla="*/ 10 w 92"/>
                <a:gd name="T5" fmla="*/ 25 h 28"/>
                <a:gd name="T6" fmla="*/ 2 w 92"/>
                <a:gd name="T7" fmla="*/ 23 h 28"/>
                <a:gd name="T8" fmla="*/ 4 w 92"/>
                <a:gd name="T9" fmla="*/ 15 h 28"/>
                <a:gd name="T10" fmla="*/ 89 w 92"/>
                <a:gd name="T11" fmla="*/ 17 h 28"/>
                <a:gd name="T12" fmla="*/ 91 w 92"/>
                <a:gd name="T13" fmla="*/ 25 h 28"/>
                <a:gd name="T14" fmla="*/ 86 w 92"/>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8">
                  <a:moveTo>
                    <a:pt x="86" y="28"/>
                  </a:moveTo>
                  <a:cubicBezTo>
                    <a:pt x="84" y="28"/>
                    <a:pt x="83" y="28"/>
                    <a:pt x="82" y="27"/>
                  </a:cubicBezTo>
                  <a:cubicBezTo>
                    <a:pt x="60" y="13"/>
                    <a:pt x="33" y="13"/>
                    <a:pt x="10" y="25"/>
                  </a:cubicBezTo>
                  <a:cubicBezTo>
                    <a:pt x="7" y="27"/>
                    <a:pt x="3" y="26"/>
                    <a:pt x="2" y="23"/>
                  </a:cubicBezTo>
                  <a:cubicBezTo>
                    <a:pt x="0" y="20"/>
                    <a:pt x="1" y="16"/>
                    <a:pt x="4" y="15"/>
                  </a:cubicBezTo>
                  <a:cubicBezTo>
                    <a:pt x="31" y="0"/>
                    <a:pt x="63" y="1"/>
                    <a:pt x="89" y="17"/>
                  </a:cubicBezTo>
                  <a:cubicBezTo>
                    <a:pt x="92" y="18"/>
                    <a:pt x="92" y="22"/>
                    <a:pt x="91" y="25"/>
                  </a:cubicBezTo>
                  <a:cubicBezTo>
                    <a:pt x="90" y="27"/>
                    <a:pt x="88" y="28"/>
                    <a:pt x="8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7" name="Freeform 193">
              <a:extLst>
                <a:ext uri="{FF2B5EF4-FFF2-40B4-BE49-F238E27FC236}">
                  <a16:creationId xmlns:a16="http://schemas.microsoft.com/office/drawing/2014/main" id="{B0EA74D8-822D-D271-2FEB-F17AC5513CF1}"/>
                </a:ext>
              </a:extLst>
            </p:cNvPr>
            <p:cNvSpPr>
              <a:spLocks/>
            </p:cNvSpPr>
            <p:nvPr/>
          </p:nvSpPr>
          <p:spPr bwMode="auto">
            <a:xfrm>
              <a:off x="6747" y="1878"/>
              <a:ext cx="101" cy="34"/>
            </a:xfrm>
            <a:custGeom>
              <a:avLst/>
              <a:gdLst>
                <a:gd name="T0" fmla="*/ 61 w 68"/>
                <a:gd name="T1" fmla="*/ 23 h 23"/>
                <a:gd name="T2" fmla="*/ 58 w 68"/>
                <a:gd name="T3" fmla="*/ 22 h 23"/>
                <a:gd name="T4" fmla="*/ 10 w 68"/>
                <a:gd name="T5" fmla="*/ 21 h 23"/>
                <a:gd name="T6" fmla="*/ 1 w 68"/>
                <a:gd name="T7" fmla="*/ 19 h 23"/>
                <a:gd name="T8" fmla="*/ 4 w 68"/>
                <a:gd name="T9" fmla="*/ 11 h 23"/>
                <a:gd name="T10" fmla="*/ 64 w 68"/>
                <a:gd name="T11" fmla="*/ 12 h 23"/>
                <a:gd name="T12" fmla="*/ 66 w 68"/>
                <a:gd name="T13" fmla="*/ 20 h 23"/>
                <a:gd name="T14" fmla="*/ 61 w 6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3">
                  <a:moveTo>
                    <a:pt x="61" y="23"/>
                  </a:moveTo>
                  <a:cubicBezTo>
                    <a:pt x="60" y="23"/>
                    <a:pt x="59" y="23"/>
                    <a:pt x="58" y="22"/>
                  </a:cubicBezTo>
                  <a:cubicBezTo>
                    <a:pt x="43" y="13"/>
                    <a:pt x="25" y="13"/>
                    <a:pt x="10" y="21"/>
                  </a:cubicBezTo>
                  <a:cubicBezTo>
                    <a:pt x="7" y="23"/>
                    <a:pt x="3" y="22"/>
                    <a:pt x="1" y="19"/>
                  </a:cubicBezTo>
                  <a:cubicBezTo>
                    <a:pt x="0" y="16"/>
                    <a:pt x="1" y="12"/>
                    <a:pt x="4" y="11"/>
                  </a:cubicBezTo>
                  <a:cubicBezTo>
                    <a:pt x="23" y="0"/>
                    <a:pt x="46" y="1"/>
                    <a:pt x="64" y="12"/>
                  </a:cubicBezTo>
                  <a:cubicBezTo>
                    <a:pt x="67" y="14"/>
                    <a:pt x="68" y="18"/>
                    <a:pt x="66" y="20"/>
                  </a:cubicBezTo>
                  <a:cubicBezTo>
                    <a:pt x="65" y="22"/>
                    <a:pt x="63" y="23"/>
                    <a:pt x="6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8" name="Freeform 194">
              <a:extLst>
                <a:ext uri="{FF2B5EF4-FFF2-40B4-BE49-F238E27FC236}">
                  <a16:creationId xmlns:a16="http://schemas.microsoft.com/office/drawing/2014/main" id="{100F2D90-AC39-C53F-E82E-738442D2C6D2}"/>
                </a:ext>
              </a:extLst>
            </p:cNvPr>
            <p:cNvSpPr>
              <a:spLocks/>
            </p:cNvSpPr>
            <p:nvPr/>
          </p:nvSpPr>
          <p:spPr bwMode="auto">
            <a:xfrm>
              <a:off x="6763" y="1916"/>
              <a:ext cx="65" cy="27"/>
            </a:xfrm>
            <a:custGeom>
              <a:avLst/>
              <a:gdLst>
                <a:gd name="T0" fmla="*/ 37 w 44"/>
                <a:gd name="T1" fmla="*/ 18 h 18"/>
                <a:gd name="T2" fmla="*/ 34 w 44"/>
                <a:gd name="T3" fmla="*/ 17 h 18"/>
                <a:gd name="T4" fmla="*/ 10 w 44"/>
                <a:gd name="T5" fmla="*/ 16 h 18"/>
                <a:gd name="T6" fmla="*/ 2 w 44"/>
                <a:gd name="T7" fmla="*/ 14 h 18"/>
                <a:gd name="T8" fmla="*/ 4 w 44"/>
                <a:gd name="T9" fmla="*/ 6 h 18"/>
                <a:gd name="T10" fmla="*/ 41 w 44"/>
                <a:gd name="T11" fmla="*/ 7 h 18"/>
                <a:gd name="T12" fmla="*/ 43 w 44"/>
                <a:gd name="T13" fmla="*/ 15 h 18"/>
                <a:gd name="T14" fmla="*/ 37 w 44"/>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8">
                  <a:moveTo>
                    <a:pt x="37" y="18"/>
                  </a:moveTo>
                  <a:cubicBezTo>
                    <a:pt x="36" y="18"/>
                    <a:pt x="35" y="17"/>
                    <a:pt x="34" y="17"/>
                  </a:cubicBezTo>
                  <a:cubicBezTo>
                    <a:pt x="27" y="12"/>
                    <a:pt x="18" y="12"/>
                    <a:pt x="10" y="16"/>
                  </a:cubicBezTo>
                  <a:cubicBezTo>
                    <a:pt x="7" y="18"/>
                    <a:pt x="4" y="17"/>
                    <a:pt x="2" y="14"/>
                  </a:cubicBezTo>
                  <a:cubicBezTo>
                    <a:pt x="0" y="11"/>
                    <a:pt x="2" y="7"/>
                    <a:pt x="4" y="6"/>
                  </a:cubicBezTo>
                  <a:cubicBezTo>
                    <a:pt x="16" y="0"/>
                    <a:pt x="30" y="0"/>
                    <a:pt x="41" y="7"/>
                  </a:cubicBezTo>
                  <a:cubicBezTo>
                    <a:pt x="43" y="8"/>
                    <a:pt x="44" y="12"/>
                    <a:pt x="43" y="15"/>
                  </a:cubicBezTo>
                  <a:cubicBezTo>
                    <a:pt x="41" y="17"/>
                    <a:pt x="39" y="1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grpSp>
      <p:sp>
        <p:nvSpPr>
          <p:cNvPr id="389" name="Rounded Rectangle 4">
            <a:extLst>
              <a:ext uri="{FF2B5EF4-FFF2-40B4-BE49-F238E27FC236}">
                <a16:creationId xmlns:a16="http://schemas.microsoft.com/office/drawing/2014/main" id="{4172E662-B10B-3F94-4FA4-E185BE6EF74B}"/>
              </a:ext>
            </a:extLst>
          </p:cNvPr>
          <p:cNvSpPr/>
          <p:nvPr/>
        </p:nvSpPr>
        <p:spPr>
          <a:xfrm>
            <a:off x="3998812" y="1874699"/>
            <a:ext cx="876591"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Graphik"/>
                <a:ea typeface="Meiryo UI"/>
                <a:cs typeface="Arial" charset="0"/>
              </a:rPr>
              <a:t>TV</a:t>
            </a:r>
          </a:p>
        </p:txBody>
      </p:sp>
      <p:grpSp>
        <p:nvGrpSpPr>
          <p:cNvPr id="390" name="Group 4">
            <a:extLst>
              <a:ext uri="{FF2B5EF4-FFF2-40B4-BE49-F238E27FC236}">
                <a16:creationId xmlns:a16="http://schemas.microsoft.com/office/drawing/2014/main" id="{7F4A98E2-2648-52A2-D17A-70856B1C3DCA}"/>
              </a:ext>
            </a:extLst>
          </p:cNvPr>
          <p:cNvGrpSpPr>
            <a:grpSpLocks noChangeAspect="1"/>
          </p:cNvGrpSpPr>
          <p:nvPr/>
        </p:nvGrpSpPr>
        <p:grpSpPr bwMode="auto">
          <a:xfrm>
            <a:off x="2124746" y="1715780"/>
            <a:ext cx="200367" cy="167933"/>
            <a:chOff x="351" y="492"/>
            <a:chExt cx="427" cy="320"/>
          </a:xfrm>
          <a:solidFill>
            <a:srgbClr val="FFFFFF"/>
          </a:solidFill>
        </p:grpSpPr>
        <p:sp>
          <p:nvSpPr>
            <p:cNvPr id="402" name="Freeform 5">
              <a:extLst>
                <a:ext uri="{FF2B5EF4-FFF2-40B4-BE49-F238E27FC236}">
                  <a16:creationId xmlns:a16="http://schemas.microsoft.com/office/drawing/2014/main" id="{8809F30C-430A-4F32-4C92-61DC39153643}"/>
                </a:ext>
              </a:extLst>
            </p:cNvPr>
            <p:cNvSpPr>
              <a:spLocks/>
            </p:cNvSpPr>
            <p:nvPr/>
          </p:nvSpPr>
          <p:spPr bwMode="auto">
            <a:xfrm>
              <a:off x="369" y="492"/>
              <a:ext cx="391" cy="267"/>
            </a:xfrm>
            <a:custGeom>
              <a:avLst/>
              <a:gdLst>
                <a:gd name="T0" fmla="*/ 258 w 264"/>
                <a:gd name="T1" fmla="*/ 180 h 180"/>
                <a:gd name="T2" fmla="*/ 252 w 264"/>
                <a:gd name="T3" fmla="*/ 174 h 180"/>
                <a:gd name="T4" fmla="*/ 252 w 264"/>
                <a:gd name="T5" fmla="*/ 24 h 180"/>
                <a:gd name="T6" fmla="*/ 240 w 264"/>
                <a:gd name="T7" fmla="*/ 12 h 180"/>
                <a:gd name="T8" fmla="*/ 24 w 264"/>
                <a:gd name="T9" fmla="*/ 12 h 180"/>
                <a:gd name="T10" fmla="*/ 12 w 264"/>
                <a:gd name="T11" fmla="*/ 24 h 180"/>
                <a:gd name="T12" fmla="*/ 12 w 264"/>
                <a:gd name="T13" fmla="*/ 174 h 180"/>
                <a:gd name="T14" fmla="*/ 6 w 264"/>
                <a:gd name="T15" fmla="*/ 180 h 180"/>
                <a:gd name="T16" fmla="*/ 0 w 264"/>
                <a:gd name="T17" fmla="*/ 174 h 180"/>
                <a:gd name="T18" fmla="*/ 0 w 264"/>
                <a:gd name="T19" fmla="*/ 24 h 180"/>
                <a:gd name="T20" fmla="*/ 24 w 264"/>
                <a:gd name="T21" fmla="*/ 0 h 180"/>
                <a:gd name="T22" fmla="*/ 240 w 264"/>
                <a:gd name="T23" fmla="*/ 0 h 180"/>
                <a:gd name="T24" fmla="*/ 264 w 264"/>
                <a:gd name="T25" fmla="*/ 24 h 180"/>
                <a:gd name="T26" fmla="*/ 264 w 264"/>
                <a:gd name="T27" fmla="*/ 174 h 180"/>
                <a:gd name="T28" fmla="*/ 258 w 264"/>
                <a:gd name="T2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180">
                  <a:moveTo>
                    <a:pt x="258" y="180"/>
                  </a:moveTo>
                  <a:cubicBezTo>
                    <a:pt x="255" y="180"/>
                    <a:pt x="252" y="177"/>
                    <a:pt x="252" y="174"/>
                  </a:cubicBezTo>
                  <a:cubicBezTo>
                    <a:pt x="252" y="24"/>
                    <a:pt x="252" y="24"/>
                    <a:pt x="252" y="24"/>
                  </a:cubicBezTo>
                  <a:cubicBezTo>
                    <a:pt x="252" y="17"/>
                    <a:pt x="246" y="12"/>
                    <a:pt x="240" y="12"/>
                  </a:cubicBezTo>
                  <a:cubicBezTo>
                    <a:pt x="24" y="12"/>
                    <a:pt x="24" y="12"/>
                    <a:pt x="24" y="12"/>
                  </a:cubicBezTo>
                  <a:cubicBezTo>
                    <a:pt x="17" y="12"/>
                    <a:pt x="12" y="17"/>
                    <a:pt x="12" y="24"/>
                  </a:cubicBezTo>
                  <a:cubicBezTo>
                    <a:pt x="12" y="174"/>
                    <a:pt x="12" y="174"/>
                    <a:pt x="12" y="174"/>
                  </a:cubicBezTo>
                  <a:cubicBezTo>
                    <a:pt x="12" y="177"/>
                    <a:pt x="9" y="180"/>
                    <a:pt x="6" y="180"/>
                  </a:cubicBezTo>
                  <a:cubicBezTo>
                    <a:pt x="3" y="180"/>
                    <a:pt x="0" y="177"/>
                    <a:pt x="0" y="174"/>
                  </a:cubicBezTo>
                  <a:cubicBezTo>
                    <a:pt x="0" y="24"/>
                    <a:pt x="0" y="24"/>
                    <a:pt x="0" y="24"/>
                  </a:cubicBezTo>
                  <a:cubicBezTo>
                    <a:pt x="0" y="10"/>
                    <a:pt x="11" y="0"/>
                    <a:pt x="24" y="0"/>
                  </a:cubicBezTo>
                  <a:cubicBezTo>
                    <a:pt x="240" y="0"/>
                    <a:pt x="240" y="0"/>
                    <a:pt x="240" y="0"/>
                  </a:cubicBezTo>
                  <a:cubicBezTo>
                    <a:pt x="253" y="0"/>
                    <a:pt x="264" y="10"/>
                    <a:pt x="264" y="24"/>
                  </a:cubicBezTo>
                  <a:cubicBezTo>
                    <a:pt x="264" y="174"/>
                    <a:pt x="264" y="174"/>
                    <a:pt x="264" y="174"/>
                  </a:cubicBezTo>
                  <a:cubicBezTo>
                    <a:pt x="264" y="177"/>
                    <a:pt x="261" y="180"/>
                    <a:pt x="25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3" name="Freeform 6">
              <a:extLst>
                <a:ext uri="{FF2B5EF4-FFF2-40B4-BE49-F238E27FC236}">
                  <a16:creationId xmlns:a16="http://schemas.microsoft.com/office/drawing/2014/main" id="{B860373F-1F09-F11D-02CB-CE3873125A87}"/>
                </a:ext>
              </a:extLst>
            </p:cNvPr>
            <p:cNvSpPr>
              <a:spLocks noEditPoints="1"/>
            </p:cNvSpPr>
            <p:nvPr/>
          </p:nvSpPr>
          <p:spPr bwMode="auto">
            <a:xfrm>
              <a:off x="351" y="741"/>
              <a:ext cx="427" cy="71"/>
            </a:xfrm>
            <a:custGeom>
              <a:avLst/>
              <a:gdLst>
                <a:gd name="T0" fmla="*/ 270 w 288"/>
                <a:gd name="T1" fmla="*/ 48 h 48"/>
                <a:gd name="T2" fmla="*/ 18 w 288"/>
                <a:gd name="T3" fmla="*/ 48 h 48"/>
                <a:gd name="T4" fmla="*/ 0 w 288"/>
                <a:gd name="T5" fmla="*/ 30 h 48"/>
                <a:gd name="T6" fmla="*/ 0 w 288"/>
                <a:gd name="T7" fmla="*/ 6 h 48"/>
                <a:gd name="T8" fmla="*/ 6 w 288"/>
                <a:gd name="T9" fmla="*/ 0 h 48"/>
                <a:gd name="T10" fmla="*/ 114 w 288"/>
                <a:gd name="T11" fmla="*/ 0 h 48"/>
                <a:gd name="T12" fmla="*/ 120 w 288"/>
                <a:gd name="T13" fmla="*/ 6 h 48"/>
                <a:gd name="T14" fmla="*/ 120 w 288"/>
                <a:gd name="T15" fmla="*/ 12 h 48"/>
                <a:gd name="T16" fmla="*/ 168 w 288"/>
                <a:gd name="T17" fmla="*/ 12 h 48"/>
                <a:gd name="T18" fmla="*/ 168 w 288"/>
                <a:gd name="T19" fmla="*/ 6 h 48"/>
                <a:gd name="T20" fmla="*/ 174 w 288"/>
                <a:gd name="T21" fmla="*/ 0 h 48"/>
                <a:gd name="T22" fmla="*/ 282 w 288"/>
                <a:gd name="T23" fmla="*/ 0 h 48"/>
                <a:gd name="T24" fmla="*/ 288 w 288"/>
                <a:gd name="T25" fmla="*/ 6 h 48"/>
                <a:gd name="T26" fmla="*/ 288 w 288"/>
                <a:gd name="T27" fmla="*/ 30 h 48"/>
                <a:gd name="T28" fmla="*/ 270 w 288"/>
                <a:gd name="T29" fmla="*/ 48 h 48"/>
                <a:gd name="T30" fmla="*/ 12 w 288"/>
                <a:gd name="T31" fmla="*/ 12 h 48"/>
                <a:gd name="T32" fmla="*/ 12 w 288"/>
                <a:gd name="T33" fmla="*/ 30 h 48"/>
                <a:gd name="T34" fmla="*/ 18 w 288"/>
                <a:gd name="T35" fmla="*/ 36 h 48"/>
                <a:gd name="T36" fmla="*/ 270 w 288"/>
                <a:gd name="T37" fmla="*/ 36 h 48"/>
                <a:gd name="T38" fmla="*/ 276 w 288"/>
                <a:gd name="T39" fmla="*/ 30 h 48"/>
                <a:gd name="T40" fmla="*/ 276 w 288"/>
                <a:gd name="T41" fmla="*/ 12 h 48"/>
                <a:gd name="T42" fmla="*/ 180 w 288"/>
                <a:gd name="T43" fmla="*/ 12 h 48"/>
                <a:gd name="T44" fmla="*/ 180 w 288"/>
                <a:gd name="T45" fmla="*/ 18 h 48"/>
                <a:gd name="T46" fmla="*/ 174 w 288"/>
                <a:gd name="T47" fmla="*/ 24 h 48"/>
                <a:gd name="T48" fmla="*/ 114 w 288"/>
                <a:gd name="T49" fmla="*/ 24 h 48"/>
                <a:gd name="T50" fmla="*/ 108 w 288"/>
                <a:gd name="T51" fmla="*/ 18 h 48"/>
                <a:gd name="T52" fmla="*/ 108 w 288"/>
                <a:gd name="T53" fmla="*/ 12 h 48"/>
                <a:gd name="T54" fmla="*/ 12 w 288"/>
                <a:gd name="T55"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48">
                  <a:moveTo>
                    <a:pt x="270" y="48"/>
                  </a:moveTo>
                  <a:cubicBezTo>
                    <a:pt x="18" y="48"/>
                    <a:pt x="18" y="48"/>
                    <a:pt x="18" y="48"/>
                  </a:cubicBezTo>
                  <a:cubicBezTo>
                    <a:pt x="8" y="48"/>
                    <a:pt x="0" y="40"/>
                    <a:pt x="0" y="30"/>
                  </a:cubicBezTo>
                  <a:cubicBezTo>
                    <a:pt x="0" y="6"/>
                    <a:pt x="0" y="6"/>
                    <a:pt x="0" y="6"/>
                  </a:cubicBezTo>
                  <a:cubicBezTo>
                    <a:pt x="0" y="2"/>
                    <a:pt x="3" y="0"/>
                    <a:pt x="6" y="0"/>
                  </a:cubicBezTo>
                  <a:cubicBezTo>
                    <a:pt x="114" y="0"/>
                    <a:pt x="114" y="0"/>
                    <a:pt x="114" y="0"/>
                  </a:cubicBezTo>
                  <a:cubicBezTo>
                    <a:pt x="117" y="0"/>
                    <a:pt x="120" y="2"/>
                    <a:pt x="120" y="6"/>
                  </a:cubicBezTo>
                  <a:cubicBezTo>
                    <a:pt x="120" y="12"/>
                    <a:pt x="120" y="12"/>
                    <a:pt x="120" y="12"/>
                  </a:cubicBezTo>
                  <a:cubicBezTo>
                    <a:pt x="168" y="12"/>
                    <a:pt x="168" y="12"/>
                    <a:pt x="168" y="12"/>
                  </a:cubicBezTo>
                  <a:cubicBezTo>
                    <a:pt x="168" y="6"/>
                    <a:pt x="168" y="6"/>
                    <a:pt x="168" y="6"/>
                  </a:cubicBezTo>
                  <a:cubicBezTo>
                    <a:pt x="168" y="2"/>
                    <a:pt x="171" y="0"/>
                    <a:pt x="174" y="0"/>
                  </a:cubicBezTo>
                  <a:cubicBezTo>
                    <a:pt x="282" y="0"/>
                    <a:pt x="282" y="0"/>
                    <a:pt x="282" y="0"/>
                  </a:cubicBezTo>
                  <a:cubicBezTo>
                    <a:pt x="285" y="0"/>
                    <a:pt x="288" y="2"/>
                    <a:pt x="288" y="6"/>
                  </a:cubicBezTo>
                  <a:cubicBezTo>
                    <a:pt x="288" y="30"/>
                    <a:pt x="288" y="30"/>
                    <a:pt x="288" y="30"/>
                  </a:cubicBezTo>
                  <a:cubicBezTo>
                    <a:pt x="288" y="40"/>
                    <a:pt x="280" y="48"/>
                    <a:pt x="270" y="48"/>
                  </a:cubicBezTo>
                  <a:close/>
                  <a:moveTo>
                    <a:pt x="12" y="12"/>
                  </a:moveTo>
                  <a:cubicBezTo>
                    <a:pt x="12" y="30"/>
                    <a:pt x="12" y="30"/>
                    <a:pt x="12" y="30"/>
                  </a:cubicBezTo>
                  <a:cubicBezTo>
                    <a:pt x="12" y="33"/>
                    <a:pt x="15" y="36"/>
                    <a:pt x="18" y="36"/>
                  </a:cubicBezTo>
                  <a:cubicBezTo>
                    <a:pt x="270" y="36"/>
                    <a:pt x="270" y="36"/>
                    <a:pt x="270" y="36"/>
                  </a:cubicBezTo>
                  <a:cubicBezTo>
                    <a:pt x="273" y="36"/>
                    <a:pt x="276" y="33"/>
                    <a:pt x="276" y="30"/>
                  </a:cubicBezTo>
                  <a:cubicBezTo>
                    <a:pt x="276" y="12"/>
                    <a:pt x="276" y="12"/>
                    <a:pt x="276" y="12"/>
                  </a:cubicBezTo>
                  <a:cubicBezTo>
                    <a:pt x="180" y="12"/>
                    <a:pt x="180" y="12"/>
                    <a:pt x="180" y="12"/>
                  </a:cubicBezTo>
                  <a:cubicBezTo>
                    <a:pt x="180" y="18"/>
                    <a:pt x="180" y="18"/>
                    <a:pt x="180" y="18"/>
                  </a:cubicBezTo>
                  <a:cubicBezTo>
                    <a:pt x="180" y="21"/>
                    <a:pt x="177" y="24"/>
                    <a:pt x="174" y="24"/>
                  </a:cubicBezTo>
                  <a:cubicBezTo>
                    <a:pt x="114" y="24"/>
                    <a:pt x="114" y="24"/>
                    <a:pt x="114" y="24"/>
                  </a:cubicBezTo>
                  <a:cubicBezTo>
                    <a:pt x="111" y="24"/>
                    <a:pt x="108" y="21"/>
                    <a:pt x="108" y="18"/>
                  </a:cubicBezTo>
                  <a:cubicBezTo>
                    <a:pt x="108" y="12"/>
                    <a:pt x="108" y="12"/>
                    <a:pt x="108"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4" name="Freeform 7">
              <a:extLst>
                <a:ext uri="{FF2B5EF4-FFF2-40B4-BE49-F238E27FC236}">
                  <a16:creationId xmlns:a16="http://schemas.microsoft.com/office/drawing/2014/main" id="{056D46D2-173D-7F6D-7935-47E84557EE9F}"/>
                </a:ext>
              </a:extLst>
            </p:cNvPr>
            <p:cNvSpPr>
              <a:spLocks noEditPoints="1"/>
            </p:cNvSpPr>
            <p:nvPr/>
          </p:nvSpPr>
          <p:spPr bwMode="auto">
            <a:xfrm>
              <a:off x="449" y="545"/>
              <a:ext cx="186" cy="125"/>
            </a:xfrm>
            <a:custGeom>
              <a:avLst/>
              <a:gdLst>
                <a:gd name="T0" fmla="*/ 120 w 126"/>
                <a:gd name="T1" fmla="*/ 84 h 84"/>
                <a:gd name="T2" fmla="*/ 36 w 126"/>
                <a:gd name="T3" fmla="*/ 84 h 84"/>
                <a:gd name="T4" fmla="*/ 30 w 126"/>
                <a:gd name="T5" fmla="*/ 78 h 84"/>
                <a:gd name="T6" fmla="*/ 30 w 126"/>
                <a:gd name="T7" fmla="*/ 12 h 84"/>
                <a:gd name="T8" fmla="*/ 6 w 126"/>
                <a:gd name="T9" fmla="*/ 12 h 84"/>
                <a:gd name="T10" fmla="*/ 0 w 126"/>
                <a:gd name="T11" fmla="*/ 6 h 84"/>
                <a:gd name="T12" fmla="*/ 6 w 126"/>
                <a:gd name="T13" fmla="*/ 0 h 84"/>
                <a:gd name="T14" fmla="*/ 36 w 126"/>
                <a:gd name="T15" fmla="*/ 0 h 84"/>
                <a:gd name="T16" fmla="*/ 42 w 126"/>
                <a:gd name="T17" fmla="*/ 6 h 84"/>
                <a:gd name="T18" fmla="*/ 42 w 126"/>
                <a:gd name="T19" fmla="*/ 24 h 84"/>
                <a:gd name="T20" fmla="*/ 120 w 126"/>
                <a:gd name="T21" fmla="*/ 24 h 84"/>
                <a:gd name="T22" fmla="*/ 126 w 126"/>
                <a:gd name="T23" fmla="*/ 30 h 84"/>
                <a:gd name="T24" fmla="*/ 126 w 126"/>
                <a:gd name="T25" fmla="*/ 78 h 84"/>
                <a:gd name="T26" fmla="*/ 120 w 126"/>
                <a:gd name="T27" fmla="*/ 84 h 84"/>
                <a:gd name="T28" fmla="*/ 42 w 126"/>
                <a:gd name="T29" fmla="*/ 72 h 84"/>
                <a:gd name="T30" fmla="*/ 114 w 126"/>
                <a:gd name="T31" fmla="*/ 72 h 84"/>
                <a:gd name="T32" fmla="*/ 114 w 126"/>
                <a:gd name="T33" fmla="*/ 36 h 84"/>
                <a:gd name="T34" fmla="*/ 42 w 126"/>
                <a:gd name="T35" fmla="*/ 36 h 84"/>
                <a:gd name="T36" fmla="*/ 42 w 126"/>
                <a:gd name="T3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84">
                  <a:moveTo>
                    <a:pt x="120" y="84"/>
                  </a:moveTo>
                  <a:cubicBezTo>
                    <a:pt x="36" y="84"/>
                    <a:pt x="36" y="84"/>
                    <a:pt x="36" y="84"/>
                  </a:cubicBezTo>
                  <a:cubicBezTo>
                    <a:pt x="33" y="84"/>
                    <a:pt x="30" y="81"/>
                    <a:pt x="30" y="78"/>
                  </a:cubicBezTo>
                  <a:cubicBezTo>
                    <a:pt x="30" y="12"/>
                    <a:pt x="30" y="12"/>
                    <a:pt x="30" y="12"/>
                  </a:cubicBezTo>
                  <a:cubicBezTo>
                    <a:pt x="6" y="12"/>
                    <a:pt x="6" y="12"/>
                    <a:pt x="6" y="12"/>
                  </a:cubicBezTo>
                  <a:cubicBezTo>
                    <a:pt x="3" y="12"/>
                    <a:pt x="0" y="9"/>
                    <a:pt x="0" y="6"/>
                  </a:cubicBezTo>
                  <a:cubicBezTo>
                    <a:pt x="0" y="2"/>
                    <a:pt x="3" y="0"/>
                    <a:pt x="6" y="0"/>
                  </a:cubicBezTo>
                  <a:cubicBezTo>
                    <a:pt x="36" y="0"/>
                    <a:pt x="36" y="0"/>
                    <a:pt x="36" y="0"/>
                  </a:cubicBezTo>
                  <a:cubicBezTo>
                    <a:pt x="39" y="0"/>
                    <a:pt x="42" y="2"/>
                    <a:pt x="42" y="6"/>
                  </a:cubicBezTo>
                  <a:cubicBezTo>
                    <a:pt x="42" y="24"/>
                    <a:pt x="42" y="24"/>
                    <a:pt x="42" y="24"/>
                  </a:cubicBezTo>
                  <a:cubicBezTo>
                    <a:pt x="120" y="24"/>
                    <a:pt x="120" y="24"/>
                    <a:pt x="120" y="24"/>
                  </a:cubicBezTo>
                  <a:cubicBezTo>
                    <a:pt x="123" y="24"/>
                    <a:pt x="126" y="26"/>
                    <a:pt x="126" y="30"/>
                  </a:cubicBezTo>
                  <a:cubicBezTo>
                    <a:pt x="126" y="78"/>
                    <a:pt x="126" y="78"/>
                    <a:pt x="126" y="78"/>
                  </a:cubicBezTo>
                  <a:cubicBezTo>
                    <a:pt x="126" y="81"/>
                    <a:pt x="123" y="84"/>
                    <a:pt x="120" y="84"/>
                  </a:cubicBezTo>
                  <a:close/>
                  <a:moveTo>
                    <a:pt x="42" y="72"/>
                  </a:moveTo>
                  <a:cubicBezTo>
                    <a:pt x="114" y="72"/>
                    <a:pt x="114" y="72"/>
                    <a:pt x="114" y="72"/>
                  </a:cubicBezTo>
                  <a:cubicBezTo>
                    <a:pt x="114" y="36"/>
                    <a:pt x="114" y="36"/>
                    <a:pt x="114" y="36"/>
                  </a:cubicBezTo>
                  <a:cubicBezTo>
                    <a:pt x="42" y="36"/>
                    <a:pt x="42" y="36"/>
                    <a:pt x="42" y="36"/>
                  </a:cubicBezTo>
                  <a:lnTo>
                    <a:pt x="4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5" name="Oval 8">
              <a:extLst>
                <a:ext uri="{FF2B5EF4-FFF2-40B4-BE49-F238E27FC236}">
                  <a16:creationId xmlns:a16="http://schemas.microsoft.com/office/drawing/2014/main" id="{20EF46BC-5B7F-0FDF-3607-D7C5A8C0822B}"/>
                </a:ext>
              </a:extLst>
            </p:cNvPr>
            <p:cNvSpPr>
              <a:spLocks noChangeArrowheads="1"/>
            </p:cNvSpPr>
            <p:nvPr/>
          </p:nvSpPr>
          <p:spPr bwMode="auto">
            <a:xfrm>
              <a:off x="502" y="677"/>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6" name="Oval 9">
              <a:extLst>
                <a:ext uri="{FF2B5EF4-FFF2-40B4-BE49-F238E27FC236}">
                  <a16:creationId xmlns:a16="http://schemas.microsoft.com/office/drawing/2014/main" id="{8D681863-F7D9-2B97-EEED-6658F723352F}"/>
                </a:ext>
              </a:extLst>
            </p:cNvPr>
            <p:cNvSpPr>
              <a:spLocks noChangeArrowheads="1"/>
            </p:cNvSpPr>
            <p:nvPr/>
          </p:nvSpPr>
          <p:spPr bwMode="auto">
            <a:xfrm>
              <a:off x="591" y="677"/>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grpSp>
      <p:grpSp>
        <p:nvGrpSpPr>
          <p:cNvPr id="391" name="グループ化 390">
            <a:extLst>
              <a:ext uri="{FF2B5EF4-FFF2-40B4-BE49-F238E27FC236}">
                <a16:creationId xmlns:a16="http://schemas.microsoft.com/office/drawing/2014/main" id="{15279041-AFBD-05A8-5AF7-662C26205251}"/>
              </a:ext>
            </a:extLst>
          </p:cNvPr>
          <p:cNvGrpSpPr/>
          <p:nvPr/>
        </p:nvGrpSpPr>
        <p:grpSpPr>
          <a:xfrm>
            <a:off x="3203325" y="1821508"/>
            <a:ext cx="138893" cy="31541"/>
            <a:chOff x="5198933" y="2760078"/>
            <a:chExt cx="126747" cy="36000"/>
          </a:xfrm>
          <a:solidFill>
            <a:srgbClr val="5A5A5A"/>
          </a:solidFill>
        </p:grpSpPr>
        <p:sp>
          <p:nvSpPr>
            <p:cNvPr id="399" name="楕円 398">
              <a:extLst>
                <a:ext uri="{FF2B5EF4-FFF2-40B4-BE49-F238E27FC236}">
                  <a16:creationId xmlns:a16="http://schemas.microsoft.com/office/drawing/2014/main" id="{BC3148D8-A4D7-8026-46D5-C178262C1FE9}"/>
                </a:ext>
              </a:extLst>
            </p:cNvPr>
            <p:cNvSpPr/>
            <p:nvPr/>
          </p:nvSpPr>
          <p:spPr>
            <a:xfrm>
              <a:off x="5198933"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400" name="楕円 399">
              <a:extLst>
                <a:ext uri="{FF2B5EF4-FFF2-40B4-BE49-F238E27FC236}">
                  <a16:creationId xmlns:a16="http://schemas.microsoft.com/office/drawing/2014/main" id="{115B8A39-4441-4F58-A8F7-FDF436982231}"/>
                </a:ext>
              </a:extLst>
            </p:cNvPr>
            <p:cNvSpPr/>
            <p:nvPr/>
          </p:nvSpPr>
          <p:spPr>
            <a:xfrm>
              <a:off x="5244307"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401" name="楕円 400">
              <a:extLst>
                <a:ext uri="{FF2B5EF4-FFF2-40B4-BE49-F238E27FC236}">
                  <a16:creationId xmlns:a16="http://schemas.microsoft.com/office/drawing/2014/main" id="{3C5AECBB-B03C-E52B-958D-865DAD38ED67}"/>
                </a:ext>
              </a:extLst>
            </p:cNvPr>
            <p:cNvSpPr/>
            <p:nvPr/>
          </p:nvSpPr>
          <p:spPr>
            <a:xfrm>
              <a:off x="5289680"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grpSp>
      <p:grpSp>
        <p:nvGrpSpPr>
          <p:cNvPr id="392" name="グループ化 391">
            <a:extLst>
              <a:ext uri="{FF2B5EF4-FFF2-40B4-BE49-F238E27FC236}">
                <a16:creationId xmlns:a16="http://schemas.microsoft.com/office/drawing/2014/main" id="{85DCB90F-557D-D4A7-FFF4-FF58177716E0}"/>
              </a:ext>
            </a:extLst>
          </p:cNvPr>
          <p:cNvGrpSpPr/>
          <p:nvPr/>
        </p:nvGrpSpPr>
        <p:grpSpPr>
          <a:xfrm>
            <a:off x="5386649" y="1815146"/>
            <a:ext cx="138893" cy="31541"/>
            <a:chOff x="5198933" y="2760078"/>
            <a:chExt cx="126747" cy="36000"/>
          </a:xfrm>
          <a:solidFill>
            <a:srgbClr val="5A5A5A"/>
          </a:solidFill>
        </p:grpSpPr>
        <p:sp>
          <p:nvSpPr>
            <p:cNvPr id="396" name="楕円 395">
              <a:extLst>
                <a:ext uri="{FF2B5EF4-FFF2-40B4-BE49-F238E27FC236}">
                  <a16:creationId xmlns:a16="http://schemas.microsoft.com/office/drawing/2014/main" id="{E43D6B7F-344A-D56B-B444-571DD99A345C}"/>
                </a:ext>
              </a:extLst>
            </p:cNvPr>
            <p:cNvSpPr/>
            <p:nvPr/>
          </p:nvSpPr>
          <p:spPr>
            <a:xfrm>
              <a:off x="5198933"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397" name="楕円 396">
              <a:extLst>
                <a:ext uri="{FF2B5EF4-FFF2-40B4-BE49-F238E27FC236}">
                  <a16:creationId xmlns:a16="http://schemas.microsoft.com/office/drawing/2014/main" id="{5AF7FAC3-29A2-F8DD-C39A-3374AE93EEDB}"/>
                </a:ext>
              </a:extLst>
            </p:cNvPr>
            <p:cNvSpPr/>
            <p:nvPr/>
          </p:nvSpPr>
          <p:spPr>
            <a:xfrm>
              <a:off x="5244307"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398" name="楕円 397">
              <a:extLst>
                <a:ext uri="{FF2B5EF4-FFF2-40B4-BE49-F238E27FC236}">
                  <a16:creationId xmlns:a16="http://schemas.microsoft.com/office/drawing/2014/main" id="{651D23E2-5EB3-4625-7272-E1B5F4844B2B}"/>
                </a:ext>
              </a:extLst>
            </p:cNvPr>
            <p:cNvSpPr/>
            <p:nvPr/>
          </p:nvSpPr>
          <p:spPr>
            <a:xfrm>
              <a:off x="5289680"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grpSp>
      <p:grpSp>
        <p:nvGrpSpPr>
          <p:cNvPr id="393" name="グループ化 392">
            <a:extLst>
              <a:ext uri="{FF2B5EF4-FFF2-40B4-BE49-F238E27FC236}">
                <a16:creationId xmlns:a16="http://schemas.microsoft.com/office/drawing/2014/main" id="{C8C38ACC-7A46-14AD-1949-247AEBEA667F}"/>
              </a:ext>
            </a:extLst>
          </p:cNvPr>
          <p:cNvGrpSpPr/>
          <p:nvPr/>
        </p:nvGrpSpPr>
        <p:grpSpPr>
          <a:xfrm>
            <a:off x="4638282" y="1649990"/>
            <a:ext cx="876591" cy="454624"/>
            <a:chOff x="2968247" y="1727443"/>
            <a:chExt cx="513791" cy="278212"/>
          </a:xfrm>
        </p:grpSpPr>
        <p:sp>
          <p:nvSpPr>
            <p:cNvPr id="394" name="楕円 460">
              <a:extLst>
                <a:ext uri="{FF2B5EF4-FFF2-40B4-BE49-F238E27FC236}">
                  <a16:creationId xmlns:a16="http://schemas.microsoft.com/office/drawing/2014/main" id="{035D6FE9-1088-DCF5-5865-688C7C766402}"/>
                </a:ext>
              </a:extLst>
            </p:cNvPr>
            <p:cNvSpPr/>
            <p:nvPr/>
          </p:nvSpPr>
          <p:spPr>
            <a:xfrm>
              <a:off x="3090007" y="1727443"/>
              <a:ext cx="275558" cy="169534"/>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95" name="Rounded Rectangle 4">
              <a:extLst>
                <a:ext uri="{FF2B5EF4-FFF2-40B4-BE49-F238E27FC236}">
                  <a16:creationId xmlns:a16="http://schemas.microsoft.com/office/drawing/2014/main" id="{5B351565-1ECE-60B7-A478-8657025CBA27}"/>
                </a:ext>
              </a:extLst>
            </p:cNvPr>
            <p:cNvSpPr/>
            <p:nvPr/>
          </p:nvSpPr>
          <p:spPr>
            <a:xfrm>
              <a:off x="2968247" y="1864395"/>
              <a:ext cx="513791" cy="1412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Ads</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grpSp>
      <p:sp>
        <p:nvSpPr>
          <p:cNvPr id="291" name="台形 290">
            <a:extLst>
              <a:ext uri="{FF2B5EF4-FFF2-40B4-BE49-F238E27FC236}">
                <a16:creationId xmlns:a16="http://schemas.microsoft.com/office/drawing/2014/main" id="{3DAB8888-4E93-66AD-916B-BDF2C1BA0417}"/>
              </a:ext>
            </a:extLst>
          </p:cNvPr>
          <p:cNvSpPr/>
          <p:nvPr/>
        </p:nvSpPr>
        <p:spPr bwMode="auto">
          <a:xfrm>
            <a:off x="1075156" y="5405192"/>
            <a:ext cx="4279396" cy="386393"/>
          </a:xfrm>
          <a:prstGeom prst="trapezoid">
            <a:avLst>
              <a:gd name="adj" fmla="val 509692"/>
            </a:avLst>
          </a:prstGeom>
          <a:solidFill>
            <a:srgbClr val="00BAFF">
              <a:lumMod val="50000"/>
              <a:lumOff val="50000"/>
              <a:alpha val="58000"/>
            </a:srgbClr>
          </a:solidFill>
          <a:ln w="9525">
            <a:noFill/>
            <a:prstDash val="dash"/>
            <a:miter lim="800000"/>
            <a:headEnd type="none"/>
            <a:tailEnd type="none" w="med" len="med"/>
          </a:ln>
        </p:spPr>
        <p:txBody>
          <a:bodyPr anchor="ctr"/>
          <a:lstStyle/>
          <a:p>
            <a:pPr marL="0" marR="0" lvl="0" indent="0" algn="ctr" defTabSz="514200" rtl="0" eaLnBrk="1" fontAlgn="auto" latinLnBrk="0" hangingPunct="1">
              <a:lnSpc>
                <a:spcPct val="100000"/>
              </a:lnSpc>
              <a:spcBef>
                <a:spcPts val="0"/>
              </a:spcBef>
              <a:spcAft>
                <a:spcPts val="0"/>
              </a:spcAft>
              <a:buClrTx/>
              <a:buSzTx/>
              <a:buFontTx/>
              <a:buNone/>
              <a:tabLst/>
              <a:defRPr/>
            </a:pPr>
            <a:endParaRPr kumimoji="0" lang="ja-JP" altLang="en-US" sz="800" b="0" i="0" u="none" strike="noStrike" kern="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eiryo UI" panose="020B0604030504040204" pitchFamily="50" charset="-128"/>
            </a:endParaRPr>
          </a:p>
        </p:txBody>
      </p:sp>
      <p:cxnSp>
        <p:nvCxnSpPr>
          <p:cNvPr id="292" name="直線コネクタ 291">
            <a:extLst>
              <a:ext uri="{FF2B5EF4-FFF2-40B4-BE49-F238E27FC236}">
                <a16:creationId xmlns:a16="http://schemas.microsoft.com/office/drawing/2014/main" id="{A76796E1-8D6F-DD62-45D5-3E272D64DDC6}"/>
              </a:ext>
            </a:extLst>
          </p:cNvPr>
          <p:cNvCxnSpPr>
            <a:cxnSpLocks/>
          </p:cNvCxnSpPr>
          <p:nvPr/>
        </p:nvCxnSpPr>
        <p:spPr>
          <a:xfrm>
            <a:off x="1092165" y="3636337"/>
            <a:ext cx="1437133" cy="1668769"/>
          </a:xfrm>
          <a:prstGeom prst="line">
            <a:avLst/>
          </a:prstGeom>
          <a:noFill/>
          <a:ln w="19050" cap="flat" cmpd="sng" algn="ctr">
            <a:solidFill>
              <a:srgbClr val="FF7C80"/>
            </a:solidFill>
            <a:prstDash val="sysDash"/>
            <a:headEnd type="none" w="med" len="med"/>
            <a:tailEnd type="none" w="med" len="med"/>
          </a:ln>
          <a:effectLst/>
        </p:spPr>
      </p:cxnSp>
      <p:cxnSp>
        <p:nvCxnSpPr>
          <p:cNvPr id="293" name="直線コネクタ 292">
            <a:extLst>
              <a:ext uri="{FF2B5EF4-FFF2-40B4-BE49-F238E27FC236}">
                <a16:creationId xmlns:a16="http://schemas.microsoft.com/office/drawing/2014/main" id="{FC34783F-A4DE-2F9F-A72E-A880892F05C8}"/>
              </a:ext>
            </a:extLst>
          </p:cNvPr>
          <p:cNvCxnSpPr>
            <a:cxnSpLocks/>
          </p:cNvCxnSpPr>
          <p:nvPr/>
        </p:nvCxnSpPr>
        <p:spPr>
          <a:xfrm flipH="1">
            <a:off x="3792856" y="3637984"/>
            <a:ext cx="1318959" cy="1640903"/>
          </a:xfrm>
          <a:prstGeom prst="line">
            <a:avLst/>
          </a:prstGeom>
          <a:noFill/>
          <a:ln w="19050" cap="flat" cmpd="sng" algn="ctr">
            <a:solidFill>
              <a:srgbClr val="FF7C80"/>
            </a:solidFill>
            <a:prstDash val="sysDash"/>
            <a:headEnd type="none" w="med" len="med"/>
            <a:tailEnd type="none" w="med" len="med"/>
          </a:ln>
          <a:effectLst/>
        </p:spPr>
      </p:cxnSp>
      <p:grpSp>
        <p:nvGrpSpPr>
          <p:cNvPr id="294" name="グループ化 293">
            <a:extLst>
              <a:ext uri="{FF2B5EF4-FFF2-40B4-BE49-F238E27FC236}">
                <a16:creationId xmlns:a16="http://schemas.microsoft.com/office/drawing/2014/main" id="{2E928F46-2ACD-B768-AE29-0DFA035AE045}"/>
              </a:ext>
            </a:extLst>
          </p:cNvPr>
          <p:cNvGrpSpPr/>
          <p:nvPr/>
        </p:nvGrpSpPr>
        <p:grpSpPr>
          <a:xfrm>
            <a:off x="2167747" y="3491602"/>
            <a:ext cx="1892960" cy="1809525"/>
            <a:chOff x="6159975" y="1926010"/>
            <a:chExt cx="1339233" cy="1369231"/>
          </a:xfrm>
        </p:grpSpPr>
        <p:grpSp>
          <p:nvGrpSpPr>
            <p:cNvPr id="472" name="グループ化 471">
              <a:extLst>
                <a:ext uri="{FF2B5EF4-FFF2-40B4-BE49-F238E27FC236}">
                  <a16:creationId xmlns:a16="http://schemas.microsoft.com/office/drawing/2014/main" id="{8507CEFF-8728-55C3-D7FD-FB7713E9F245}"/>
                </a:ext>
              </a:extLst>
            </p:cNvPr>
            <p:cNvGrpSpPr/>
            <p:nvPr/>
          </p:nvGrpSpPr>
          <p:grpSpPr>
            <a:xfrm rot="3615004">
              <a:off x="6149121" y="1945154"/>
              <a:ext cx="1369231" cy="1330943"/>
              <a:chOff x="-482027" y="3251322"/>
              <a:chExt cx="1626721" cy="1629147"/>
            </a:xfrm>
            <a:solidFill>
              <a:srgbClr val="C259FF"/>
            </a:solidFill>
          </p:grpSpPr>
          <p:grpSp>
            <p:nvGrpSpPr>
              <p:cNvPr id="474" name="グループ化 473">
                <a:extLst>
                  <a:ext uri="{FF2B5EF4-FFF2-40B4-BE49-F238E27FC236}">
                    <a16:creationId xmlns:a16="http://schemas.microsoft.com/office/drawing/2014/main" id="{C628B839-1EDE-3007-4AE3-B7D57225F5DC}"/>
                  </a:ext>
                </a:extLst>
              </p:cNvPr>
              <p:cNvGrpSpPr/>
              <p:nvPr/>
            </p:nvGrpSpPr>
            <p:grpSpPr>
              <a:xfrm>
                <a:off x="-482027" y="3294738"/>
                <a:ext cx="1595634" cy="1585731"/>
                <a:chOff x="-482027" y="3294739"/>
                <a:chExt cx="1595635" cy="1585730"/>
              </a:xfrm>
              <a:grpFill/>
            </p:grpSpPr>
            <p:sp>
              <p:nvSpPr>
                <p:cNvPr id="478" name="矢印: 環状 477">
                  <a:extLst>
                    <a:ext uri="{FF2B5EF4-FFF2-40B4-BE49-F238E27FC236}">
                      <a16:creationId xmlns:a16="http://schemas.microsoft.com/office/drawing/2014/main" id="{D7A05A5A-3F96-24CB-35EA-9E1011E26646}"/>
                    </a:ext>
                  </a:extLst>
                </p:cNvPr>
                <p:cNvSpPr/>
                <p:nvPr/>
              </p:nvSpPr>
              <p:spPr>
                <a:xfrm rot="21327296">
                  <a:off x="-482027" y="3294739"/>
                  <a:ext cx="1546542" cy="1546543"/>
                </a:xfrm>
                <a:prstGeom prst="circularArrow">
                  <a:avLst>
                    <a:gd name="adj1" fmla="val 7384"/>
                    <a:gd name="adj2" fmla="val 666093"/>
                    <a:gd name="adj3" fmla="val 21344255"/>
                    <a:gd name="adj4" fmla="val 18224411"/>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479" name="矢印: 環状 478">
                  <a:extLst>
                    <a:ext uri="{FF2B5EF4-FFF2-40B4-BE49-F238E27FC236}">
                      <a16:creationId xmlns:a16="http://schemas.microsoft.com/office/drawing/2014/main" id="{BEF28CB0-C5BC-0BC8-E2E1-6C7835917613}"/>
                    </a:ext>
                  </a:extLst>
                </p:cNvPr>
                <p:cNvSpPr/>
                <p:nvPr/>
              </p:nvSpPr>
              <p:spPr>
                <a:xfrm rot="18096234">
                  <a:off x="-432935" y="3333927"/>
                  <a:ext cx="1546543" cy="1546542"/>
                </a:xfrm>
                <a:prstGeom prst="circularArrow">
                  <a:avLst>
                    <a:gd name="adj1" fmla="val 7384"/>
                    <a:gd name="adj2" fmla="val 666093"/>
                    <a:gd name="adj3" fmla="val 21344255"/>
                    <a:gd name="adj4" fmla="val 17915234"/>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475" name="矢印: 環状 474">
                <a:extLst>
                  <a:ext uri="{FF2B5EF4-FFF2-40B4-BE49-F238E27FC236}">
                    <a16:creationId xmlns:a16="http://schemas.microsoft.com/office/drawing/2014/main" id="{770E14D8-C2F0-8DE3-03AB-530B27D89046}"/>
                  </a:ext>
                </a:extLst>
              </p:cNvPr>
              <p:cNvSpPr/>
              <p:nvPr/>
            </p:nvSpPr>
            <p:spPr>
              <a:xfrm rot="14528824">
                <a:off x="-401848" y="3311030"/>
                <a:ext cx="1546542" cy="1546543"/>
              </a:xfrm>
              <a:prstGeom prst="circularArrow">
                <a:avLst>
                  <a:gd name="adj1" fmla="val 7384"/>
                  <a:gd name="adj2" fmla="val 666093"/>
                  <a:gd name="adj3" fmla="val 21344255"/>
                  <a:gd name="adj4" fmla="val 17238819"/>
                  <a:gd name="adj5" fmla="val 6463"/>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476" name="矢印: 環状 475">
                <a:extLst>
                  <a:ext uri="{FF2B5EF4-FFF2-40B4-BE49-F238E27FC236}">
                    <a16:creationId xmlns:a16="http://schemas.microsoft.com/office/drawing/2014/main" id="{A2ADA7B8-4261-2FDF-AEFF-4AA5F67FF70D}"/>
                  </a:ext>
                </a:extLst>
              </p:cNvPr>
              <p:cNvSpPr/>
              <p:nvPr/>
            </p:nvSpPr>
            <p:spPr>
              <a:xfrm rot="9902568">
                <a:off x="-438089" y="3251322"/>
                <a:ext cx="1546541" cy="1546545"/>
              </a:xfrm>
              <a:prstGeom prst="circularArrow">
                <a:avLst>
                  <a:gd name="adj1" fmla="val 7384"/>
                  <a:gd name="adj2" fmla="val 666093"/>
                  <a:gd name="adj3" fmla="val 21344255"/>
                  <a:gd name="adj4" fmla="val 18079497"/>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477" name="矢印: 環状 476">
                <a:extLst>
                  <a:ext uri="{FF2B5EF4-FFF2-40B4-BE49-F238E27FC236}">
                    <a16:creationId xmlns:a16="http://schemas.microsoft.com/office/drawing/2014/main" id="{0D13373C-D185-E292-D808-2F1115FE5E63}"/>
                  </a:ext>
                </a:extLst>
              </p:cNvPr>
              <p:cNvSpPr/>
              <p:nvPr/>
            </p:nvSpPr>
            <p:spPr>
              <a:xfrm rot="6703306">
                <a:off x="-436826" y="3255053"/>
                <a:ext cx="1546543" cy="1546543"/>
              </a:xfrm>
              <a:prstGeom prst="circularArrow">
                <a:avLst>
                  <a:gd name="adj1" fmla="val 7384"/>
                  <a:gd name="adj2" fmla="val 666093"/>
                  <a:gd name="adj3" fmla="val 21344255"/>
                  <a:gd name="adj4" fmla="val 18932932"/>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473" name="矢印: 環状 472">
              <a:extLst>
                <a:ext uri="{FF2B5EF4-FFF2-40B4-BE49-F238E27FC236}">
                  <a16:creationId xmlns:a16="http://schemas.microsoft.com/office/drawing/2014/main" id="{AE48DEBA-3AF1-C1D9-B733-B9253155E784}"/>
                </a:ext>
              </a:extLst>
            </p:cNvPr>
            <p:cNvSpPr/>
            <p:nvPr/>
          </p:nvSpPr>
          <p:spPr>
            <a:xfrm rot="7340479">
              <a:off x="6179117" y="1933971"/>
              <a:ext cx="1263460" cy="1301743"/>
            </a:xfrm>
            <a:prstGeom prst="circularArrow">
              <a:avLst>
                <a:gd name="adj1" fmla="val 7384"/>
                <a:gd name="adj2" fmla="val 666093"/>
                <a:gd name="adj3" fmla="val 21344255"/>
                <a:gd name="adj4" fmla="val 17501046"/>
                <a:gd name="adj5" fmla="val 6116"/>
              </a:avLst>
            </a:prstGeom>
            <a:solidFill>
              <a:srgbClr val="C25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295" name="アーチ 294">
            <a:extLst>
              <a:ext uri="{FF2B5EF4-FFF2-40B4-BE49-F238E27FC236}">
                <a16:creationId xmlns:a16="http://schemas.microsoft.com/office/drawing/2014/main" id="{20C97B31-77E0-6332-495C-C4E2DDEB81B6}"/>
              </a:ext>
            </a:extLst>
          </p:cNvPr>
          <p:cNvSpPr/>
          <p:nvPr/>
        </p:nvSpPr>
        <p:spPr>
          <a:xfrm>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96" name="楕円 295">
            <a:extLst>
              <a:ext uri="{FF2B5EF4-FFF2-40B4-BE49-F238E27FC236}">
                <a16:creationId xmlns:a16="http://schemas.microsoft.com/office/drawing/2014/main" id="{1EAE90D2-77EB-28BD-B21B-3457E39B0733}"/>
              </a:ext>
            </a:extLst>
          </p:cNvPr>
          <p:cNvSpPr/>
          <p:nvPr/>
        </p:nvSpPr>
        <p:spPr>
          <a:xfrm>
            <a:off x="2502887" y="3832741"/>
            <a:ext cx="1214943" cy="1170369"/>
          </a:xfrm>
          <a:prstGeom prst="ellipse">
            <a:avLst/>
          </a:prstGeom>
          <a:solidFill>
            <a:sysClr val="window" lastClr="FFFFFF"/>
          </a:solidFill>
          <a:ln w="6350" cap="flat" cmpd="sng" algn="ctr">
            <a:no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97" name="アーチ 296">
            <a:extLst>
              <a:ext uri="{FF2B5EF4-FFF2-40B4-BE49-F238E27FC236}">
                <a16:creationId xmlns:a16="http://schemas.microsoft.com/office/drawing/2014/main" id="{03BE6B96-D48A-E7AE-86FB-7103B88D8A7E}"/>
              </a:ext>
            </a:extLst>
          </p:cNvPr>
          <p:cNvSpPr/>
          <p:nvPr/>
        </p:nvSpPr>
        <p:spPr>
          <a:xfrm>
            <a:off x="2465453" y="3795220"/>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98" name="アーチ 297">
            <a:extLst>
              <a:ext uri="{FF2B5EF4-FFF2-40B4-BE49-F238E27FC236}">
                <a16:creationId xmlns:a16="http://schemas.microsoft.com/office/drawing/2014/main" id="{FEFB34CE-C50E-0312-647A-8A5C30B200C6}"/>
              </a:ext>
            </a:extLst>
          </p:cNvPr>
          <p:cNvSpPr/>
          <p:nvPr/>
        </p:nvSpPr>
        <p:spPr>
          <a:xfrm>
            <a:off x="2465453"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99" name="アーチ 298">
            <a:extLst>
              <a:ext uri="{FF2B5EF4-FFF2-40B4-BE49-F238E27FC236}">
                <a16:creationId xmlns:a16="http://schemas.microsoft.com/office/drawing/2014/main" id="{E220C530-5EC4-6232-0F41-089AAE2221A9}"/>
              </a:ext>
            </a:extLst>
          </p:cNvPr>
          <p:cNvSpPr/>
          <p:nvPr/>
        </p:nvSpPr>
        <p:spPr>
          <a:xfrm>
            <a:off x="2465453"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0" name="アーチ 299">
            <a:extLst>
              <a:ext uri="{FF2B5EF4-FFF2-40B4-BE49-F238E27FC236}">
                <a16:creationId xmlns:a16="http://schemas.microsoft.com/office/drawing/2014/main" id="{21A1D7B1-0780-58D7-232C-3BF66D4077E7}"/>
              </a:ext>
            </a:extLst>
          </p:cNvPr>
          <p:cNvSpPr/>
          <p:nvPr/>
        </p:nvSpPr>
        <p:spPr>
          <a:xfrm flipH="1">
            <a:off x="2465453" y="3795220"/>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1" name="アーチ 300">
            <a:extLst>
              <a:ext uri="{FF2B5EF4-FFF2-40B4-BE49-F238E27FC236}">
                <a16:creationId xmlns:a16="http://schemas.microsoft.com/office/drawing/2014/main" id="{8B48D8C0-546A-8160-CE83-C0258E1BE8D1}"/>
              </a:ext>
            </a:extLst>
          </p:cNvPr>
          <p:cNvSpPr/>
          <p:nvPr/>
        </p:nvSpPr>
        <p:spPr>
          <a:xfrm flipH="1">
            <a:off x="2465453"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2" name="アーチ 301">
            <a:extLst>
              <a:ext uri="{FF2B5EF4-FFF2-40B4-BE49-F238E27FC236}">
                <a16:creationId xmlns:a16="http://schemas.microsoft.com/office/drawing/2014/main" id="{E99FCFBF-BE53-FBEA-799C-4EB70C752769}"/>
              </a:ext>
            </a:extLst>
          </p:cNvPr>
          <p:cNvSpPr/>
          <p:nvPr/>
        </p:nvSpPr>
        <p:spPr>
          <a:xfrm flipH="1">
            <a:off x="2465453"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3" name="アーチ 302">
            <a:extLst>
              <a:ext uri="{FF2B5EF4-FFF2-40B4-BE49-F238E27FC236}">
                <a16:creationId xmlns:a16="http://schemas.microsoft.com/office/drawing/2014/main" id="{BC291B73-4A7A-EFEF-C61D-A7723EFD8493}"/>
              </a:ext>
            </a:extLst>
          </p:cNvPr>
          <p:cNvSpPr/>
          <p:nvPr/>
        </p:nvSpPr>
        <p:spPr>
          <a:xfrm flipV="1">
            <a:off x="2465457" y="3795220"/>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4" name="アーチ 303">
            <a:extLst>
              <a:ext uri="{FF2B5EF4-FFF2-40B4-BE49-F238E27FC236}">
                <a16:creationId xmlns:a16="http://schemas.microsoft.com/office/drawing/2014/main" id="{BC8ABCD1-107D-0B55-D08C-186F9D520B77}"/>
              </a:ext>
            </a:extLst>
          </p:cNvPr>
          <p:cNvSpPr/>
          <p:nvPr/>
        </p:nvSpPr>
        <p:spPr>
          <a:xfrm flipV="1">
            <a:off x="2465457"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5" name="アーチ 304">
            <a:extLst>
              <a:ext uri="{FF2B5EF4-FFF2-40B4-BE49-F238E27FC236}">
                <a16:creationId xmlns:a16="http://schemas.microsoft.com/office/drawing/2014/main" id="{01339338-B1F7-1BB4-9901-9794AD69BBBA}"/>
              </a:ext>
            </a:extLst>
          </p:cNvPr>
          <p:cNvSpPr/>
          <p:nvPr/>
        </p:nvSpPr>
        <p:spPr>
          <a:xfrm flipV="1">
            <a:off x="2465457"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6" name="アーチ 305">
            <a:extLst>
              <a:ext uri="{FF2B5EF4-FFF2-40B4-BE49-F238E27FC236}">
                <a16:creationId xmlns:a16="http://schemas.microsoft.com/office/drawing/2014/main" id="{3909A53F-9125-0017-C49F-AFE92F778684}"/>
              </a:ext>
            </a:extLst>
          </p:cNvPr>
          <p:cNvSpPr/>
          <p:nvPr/>
        </p:nvSpPr>
        <p:spPr>
          <a:xfrm flipH="1" flipV="1">
            <a:off x="2465457" y="3795220"/>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7" name="アーチ 306">
            <a:extLst>
              <a:ext uri="{FF2B5EF4-FFF2-40B4-BE49-F238E27FC236}">
                <a16:creationId xmlns:a16="http://schemas.microsoft.com/office/drawing/2014/main" id="{068CD591-DAF3-F102-0C0E-BF48BEFEB918}"/>
              </a:ext>
            </a:extLst>
          </p:cNvPr>
          <p:cNvSpPr/>
          <p:nvPr/>
        </p:nvSpPr>
        <p:spPr>
          <a:xfrm flipH="1" flipV="1">
            <a:off x="2465457"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8" name="アーチ 307">
            <a:extLst>
              <a:ext uri="{FF2B5EF4-FFF2-40B4-BE49-F238E27FC236}">
                <a16:creationId xmlns:a16="http://schemas.microsoft.com/office/drawing/2014/main" id="{A175EB2E-6B3B-026B-4766-54A4964094D2}"/>
              </a:ext>
            </a:extLst>
          </p:cNvPr>
          <p:cNvSpPr/>
          <p:nvPr/>
        </p:nvSpPr>
        <p:spPr>
          <a:xfrm flipH="1" flipV="1">
            <a:off x="2465457"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9" name="テキスト ボックス 308">
            <a:extLst>
              <a:ext uri="{FF2B5EF4-FFF2-40B4-BE49-F238E27FC236}">
                <a16:creationId xmlns:a16="http://schemas.microsoft.com/office/drawing/2014/main" id="{64CFE4D6-FB8E-2011-6C58-C8FC085D4949}"/>
              </a:ext>
            </a:extLst>
          </p:cNvPr>
          <p:cNvSpPr txBox="1"/>
          <p:nvPr/>
        </p:nvSpPr>
        <p:spPr>
          <a:xfrm>
            <a:off x="2675749" y="4466410"/>
            <a:ext cx="887339" cy="332416"/>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Customer</a:t>
            </a:r>
          </a:p>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Experience</a:t>
            </a:r>
            <a:endParaRPr kumimoji="0" lang="ja-JP" altLang="en-US"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endParaRPr>
          </a:p>
        </p:txBody>
      </p:sp>
      <p:sp>
        <p:nvSpPr>
          <p:cNvPr id="310" name="楕円 309">
            <a:extLst>
              <a:ext uri="{FF2B5EF4-FFF2-40B4-BE49-F238E27FC236}">
                <a16:creationId xmlns:a16="http://schemas.microsoft.com/office/drawing/2014/main" id="{1C8DB246-AF93-D98C-1C21-8B6FD441A477}"/>
              </a:ext>
            </a:extLst>
          </p:cNvPr>
          <p:cNvSpPr/>
          <p:nvPr/>
        </p:nvSpPr>
        <p:spPr>
          <a:xfrm>
            <a:off x="2503097" y="3843947"/>
            <a:ext cx="1214943" cy="1170369"/>
          </a:xfrm>
          <a:prstGeom prst="ellipse">
            <a:avLst/>
          </a:prstGeom>
          <a:solidFill>
            <a:sysClr val="window" lastClr="FFFFFF"/>
          </a:solidFill>
          <a:ln w="6350" cap="flat" cmpd="sng" algn="ctr">
            <a:no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1" name="アーチ 310">
            <a:extLst>
              <a:ext uri="{FF2B5EF4-FFF2-40B4-BE49-F238E27FC236}">
                <a16:creationId xmlns:a16="http://schemas.microsoft.com/office/drawing/2014/main" id="{9B303D4B-5EE4-44F7-F240-7AF4B2BF1BFA}"/>
              </a:ext>
            </a:extLst>
          </p:cNvPr>
          <p:cNvSpPr/>
          <p:nvPr/>
        </p:nvSpPr>
        <p:spPr>
          <a:xfrm>
            <a:off x="2465661" y="3798037"/>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2" name="アーチ 311">
            <a:extLst>
              <a:ext uri="{FF2B5EF4-FFF2-40B4-BE49-F238E27FC236}">
                <a16:creationId xmlns:a16="http://schemas.microsoft.com/office/drawing/2014/main" id="{2B2BACBD-6DF7-2508-3A54-6BEE06A02A45}"/>
              </a:ext>
            </a:extLst>
          </p:cNvPr>
          <p:cNvSpPr/>
          <p:nvPr/>
        </p:nvSpPr>
        <p:spPr>
          <a:xfrm>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3" name="アーチ 312">
            <a:extLst>
              <a:ext uri="{FF2B5EF4-FFF2-40B4-BE49-F238E27FC236}">
                <a16:creationId xmlns:a16="http://schemas.microsoft.com/office/drawing/2014/main" id="{C2B0F6D6-09E0-415D-4DB3-6E07015C3D36}"/>
              </a:ext>
            </a:extLst>
          </p:cNvPr>
          <p:cNvSpPr/>
          <p:nvPr/>
        </p:nvSpPr>
        <p:spPr>
          <a:xfrm flipH="1">
            <a:off x="2465661" y="3798037"/>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4" name="アーチ 313">
            <a:extLst>
              <a:ext uri="{FF2B5EF4-FFF2-40B4-BE49-F238E27FC236}">
                <a16:creationId xmlns:a16="http://schemas.microsoft.com/office/drawing/2014/main" id="{CBD25EA3-32C2-119F-54A8-4249AB9AE4DB}"/>
              </a:ext>
            </a:extLst>
          </p:cNvPr>
          <p:cNvSpPr/>
          <p:nvPr/>
        </p:nvSpPr>
        <p:spPr>
          <a:xfrm flipH="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5" name="アーチ 314">
            <a:extLst>
              <a:ext uri="{FF2B5EF4-FFF2-40B4-BE49-F238E27FC236}">
                <a16:creationId xmlns:a16="http://schemas.microsoft.com/office/drawing/2014/main" id="{63100397-460B-9E22-87F9-0FB0EAB8981C}"/>
              </a:ext>
            </a:extLst>
          </p:cNvPr>
          <p:cNvSpPr/>
          <p:nvPr/>
        </p:nvSpPr>
        <p:spPr>
          <a:xfrm flipH="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6" name="アーチ 315">
            <a:extLst>
              <a:ext uri="{FF2B5EF4-FFF2-40B4-BE49-F238E27FC236}">
                <a16:creationId xmlns:a16="http://schemas.microsoft.com/office/drawing/2014/main" id="{02668B6E-1B73-616D-B988-381C592062FC}"/>
              </a:ext>
            </a:extLst>
          </p:cNvPr>
          <p:cNvSpPr/>
          <p:nvPr/>
        </p:nvSpPr>
        <p:spPr>
          <a:xfrm flipV="1">
            <a:off x="2465661" y="3798037"/>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7" name="アーチ 316">
            <a:extLst>
              <a:ext uri="{FF2B5EF4-FFF2-40B4-BE49-F238E27FC236}">
                <a16:creationId xmlns:a16="http://schemas.microsoft.com/office/drawing/2014/main" id="{03235754-F605-FDE3-C179-8B610E53C0C1}"/>
              </a:ext>
            </a:extLst>
          </p:cNvPr>
          <p:cNvSpPr/>
          <p:nvPr/>
        </p:nvSpPr>
        <p:spPr>
          <a:xfrm flipV="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8" name="アーチ 317">
            <a:extLst>
              <a:ext uri="{FF2B5EF4-FFF2-40B4-BE49-F238E27FC236}">
                <a16:creationId xmlns:a16="http://schemas.microsoft.com/office/drawing/2014/main" id="{6DB044C0-DE85-89D6-471A-4F84E72BB8D1}"/>
              </a:ext>
            </a:extLst>
          </p:cNvPr>
          <p:cNvSpPr/>
          <p:nvPr/>
        </p:nvSpPr>
        <p:spPr>
          <a:xfrm flipV="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9" name="アーチ 318">
            <a:extLst>
              <a:ext uri="{FF2B5EF4-FFF2-40B4-BE49-F238E27FC236}">
                <a16:creationId xmlns:a16="http://schemas.microsoft.com/office/drawing/2014/main" id="{72FBD0C9-0139-3AB4-3F65-307E1D08F824}"/>
              </a:ext>
            </a:extLst>
          </p:cNvPr>
          <p:cNvSpPr/>
          <p:nvPr/>
        </p:nvSpPr>
        <p:spPr>
          <a:xfrm flipH="1" flipV="1">
            <a:off x="2465661" y="3798037"/>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20" name="アーチ 319">
            <a:extLst>
              <a:ext uri="{FF2B5EF4-FFF2-40B4-BE49-F238E27FC236}">
                <a16:creationId xmlns:a16="http://schemas.microsoft.com/office/drawing/2014/main" id="{807160A0-425B-21D8-6678-D3E47D0F565C}"/>
              </a:ext>
            </a:extLst>
          </p:cNvPr>
          <p:cNvSpPr/>
          <p:nvPr/>
        </p:nvSpPr>
        <p:spPr>
          <a:xfrm flipH="1" flipV="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21" name="アーチ 320">
            <a:extLst>
              <a:ext uri="{FF2B5EF4-FFF2-40B4-BE49-F238E27FC236}">
                <a16:creationId xmlns:a16="http://schemas.microsoft.com/office/drawing/2014/main" id="{4724EFD4-DA7B-A366-E4A7-857176F4C42E}"/>
              </a:ext>
            </a:extLst>
          </p:cNvPr>
          <p:cNvSpPr/>
          <p:nvPr/>
        </p:nvSpPr>
        <p:spPr>
          <a:xfrm flipH="1" flipV="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22" name="テキスト ボックス 321">
            <a:extLst>
              <a:ext uri="{FF2B5EF4-FFF2-40B4-BE49-F238E27FC236}">
                <a16:creationId xmlns:a16="http://schemas.microsoft.com/office/drawing/2014/main" id="{D75F952E-D82D-EF9A-D02C-66DCD4622C6B}"/>
              </a:ext>
            </a:extLst>
          </p:cNvPr>
          <p:cNvSpPr txBox="1"/>
          <p:nvPr/>
        </p:nvSpPr>
        <p:spPr>
          <a:xfrm>
            <a:off x="2675749" y="4541221"/>
            <a:ext cx="887339" cy="332416"/>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Customer</a:t>
            </a:r>
          </a:p>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Experience</a:t>
            </a:r>
            <a:endParaRPr kumimoji="0" lang="ja-JP" altLang="en-US" sz="100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endParaRPr>
          </a:p>
        </p:txBody>
      </p:sp>
      <p:grpSp>
        <p:nvGrpSpPr>
          <p:cNvPr id="323" name="グループ化 322">
            <a:extLst>
              <a:ext uri="{FF2B5EF4-FFF2-40B4-BE49-F238E27FC236}">
                <a16:creationId xmlns:a16="http://schemas.microsoft.com/office/drawing/2014/main" id="{A5658C87-2011-AFFB-DD16-FD5AD22987FB}"/>
              </a:ext>
            </a:extLst>
          </p:cNvPr>
          <p:cNvGrpSpPr/>
          <p:nvPr/>
        </p:nvGrpSpPr>
        <p:grpSpPr>
          <a:xfrm>
            <a:off x="2935188" y="4171989"/>
            <a:ext cx="363019" cy="369181"/>
            <a:chOff x="3744008" y="2702958"/>
            <a:chExt cx="329879" cy="348257"/>
          </a:xfrm>
        </p:grpSpPr>
        <p:sp>
          <p:nvSpPr>
            <p:cNvPr id="466" name="Freeform 219">
              <a:extLst>
                <a:ext uri="{FF2B5EF4-FFF2-40B4-BE49-F238E27FC236}">
                  <a16:creationId xmlns:a16="http://schemas.microsoft.com/office/drawing/2014/main" id="{7F522878-8AE3-D443-4A8E-CB80BFF79D74}"/>
                </a:ext>
              </a:extLst>
            </p:cNvPr>
            <p:cNvSpPr>
              <a:spLocks/>
            </p:cNvSpPr>
            <p:nvPr/>
          </p:nvSpPr>
          <p:spPr bwMode="auto">
            <a:xfrm>
              <a:off x="3744008" y="2889188"/>
              <a:ext cx="329690" cy="159370"/>
            </a:xfrm>
            <a:custGeom>
              <a:avLst/>
              <a:gdLst>
                <a:gd name="T0" fmla="*/ 234 w 240"/>
                <a:gd name="T1" fmla="*/ 119 h 119"/>
                <a:gd name="T2" fmla="*/ 6 w 240"/>
                <a:gd name="T3" fmla="*/ 119 h 119"/>
                <a:gd name="T4" fmla="*/ 0 w 240"/>
                <a:gd name="T5" fmla="*/ 113 h 119"/>
                <a:gd name="T6" fmla="*/ 0 w 240"/>
                <a:gd name="T7" fmla="*/ 90 h 119"/>
                <a:gd name="T8" fmla="*/ 28 w 240"/>
                <a:gd name="T9" fmla="*/ 51 h 119"/>
                <a:gd name="T10" fmla="*/ 84 w 240"/>
                <a:gd name="T11" fmla="*/ 31 h 119"/>
                <a:gd name="T12" fmla="*/ 84 w 240"/>
                <a:gd name="T13" fmla="*/ 2 h 119"/>
                <a:gd name="T14" fmla="*/ 96 w 240"/>
                <a:gd name="T15" fmla="*/ 2 h 119"/>
                <a:gd name="T16" fmla="*/ 96 w 240"/>
                <a:gd name="T17" fmla="*/ 35 h 119"/>
                <a:gd name="T18" fmla="*/ 92 w 240"/>
                <a:gd name="T19" fmla="*/ 41 h 119"/>
                <a:gd name="T20" fmla="*/ 32 w 240"/>
                <a:gd name="T21" fmla="*/ 62 h 119"/>
                <a:gd name="T22" fmla="*/ 12 w 240"/>
                <a:gd name="T23" fmla="*/ 90 h 119"/>
                <a:gd name="T24" fmla="*/ 12 w 240"/>
                <a:gd name="T25" fmla="*/ 107 h 119"/>
                <a:gd name="T26" fmla="*/ 228 w 240"/>
                <a:gd name="T27" fmla="*/ 107 h 119"/>
                <a:gd name="T28" fmla="*/ 228 w 240"/>
                <a:gd name="T29" fmla="*/ 90 h 119"/>
                <a:gd name="T30" fmla="*/ 209 w 240"/>
                <a:gd name="T31" fmla="*/ 62 h 119"/>
                <a:gd name="T32" fmla="*/ 148 w 240"/>
                <a:gd name="T33" fmla="*/ 41 h 119"/>
                <a:gd name="T34" fmla="*/ 144 w 240"/>
                <a:gd name="T35" fmla="*/ 35 h 119"/>
                <a:gd name="T36" fmla="*/ 144 w 240"/>
                <a:gd name="T37" fmla="*/ 0 h 119"/>
                <a:gd name="T38" fmla="*/ 156 w 240"/>
                <a:gd name="T39" fmla="*/ 0 h 119"/>
                <a:gd name="T40" fmla="*/ 156 w 240"/>
                <a:gd name="T41" fmla="*/ 31 h 119"/>
                <a:gd name="T42" fmla="*/ 213 w 240"/>
                <a:gd name="T43" fmla="*/ 51 h 119"/>
                <a:gd name="T44" fmla="*/ 240 w 240"/>
                <a:gd name="T45" fmla="*/ 90 h 119"/>
                <a:gd name="T46" fmla="*/ 240 w 240"/>
                <a:gd name="T47" fmla="*/ 113 h 119"/>
                <a:gd name="T48" fmla="*/ 234 w 240"/>
                <a:gd name="T4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119">
                  <a:moveTo>
                    <a:pt x="234" y="119"/>
                  </a:moveTo>
                  <a:cubicBezTo>
                    <a:pt x="6" y="119"/>
                    <a:pt x="6" y="119"/>
                    <a:pt x="6" y="119"/>
                  </a:cubicBezTo>
                  <a:cubicBezTo>
                    <a:pt x="3" y="119"/>
                    <a:pt x="0" y="116"/>
                    <a:pt x="0" y="113"/>
                  </a:cubicBezTo>
                  <a:cubicBezTo>
                    <a:pt x="0" y="90"/>
                    <a:pt x="0" y="90"/>
                    <a:pt x="0" y="90"/>
                  </a:cubicBezTo>
                  <a:cubicBezTo>
                    <a:pt x="0" y="73"/>
                    <a:pt x="12" y="57"/>
                    <a:pt x="28" y="51"/>
                  </a:cubicBezTo>
                  <a:cubicBezTo>
                    <a:pt x="84" y="31"/>
                    <a:pt x="84" y="31"/>
                    <a:pt x="84" y="31"/>
                  </a:cubicBezTo>
                  <a:cubicBezTo>
                    <a:pt x="84" y="2"/>
                    <a:pt x="84" y="2"/>
                    <a:pt x="84" y="2"/>
                  </a:cubicBezTo>
                  <a:cubicBezTo>
                    <a:pt x="96" y="2"/>
                    <a:pt x="96" y="2"/>
                    <a:pt x="96" y="2"/>
                  </a:cubicBezTo>
                  <a:cubicBezTo>
                    <a:pt x="96" y="35"/>
                    <a:pt x="96" y="35"/>
                    <a:pt x="96" y="35"/>
                  </a:cubicBezTo>
                  <a:cubicBezTo>
                    <a:pt x="96" y="38"/>
                    <a:pt x="95" y="40"/>
                    <a:pt x="92" y="41"/>
                  </a:cubicBezTo>
                  <a:cubicBezTo>
                    <a:pt x="32" y="62"/>
                    <a:pt x="32" y="62"/>
                    <a:pt x="32" y="62"/>
                  </a:cubicBezTo>
                  <a:cubicBezTo>
                    <a:pt x="20" y="66"/>
                    <a:pt x="12" y="78"/>
                    <a:pt x="12" y="90"/>
                  </a:cubicBezTo>
                  <a:cubicBezTo>
                    <a:pt x="12" y="107"/>
                    <a:pt x="12" y="107"/>
                    <a:pt x="12" y="107"/>
                  </a:cubicBezTo>
                  <a:cubicBezTo>
                    <a:pt x="228" y="107"/>
                    <a:pt x="228" y="107"/>
                    <a:pt x="228" y="107"/>
                  </a:cubicBezTo>
                  <a:cubicBezTo>
                    <a:pt x="228" y="90"/>
                    <a:pt x="228" y="90"/>
                    <a:pt x="228" y="90"/>
                  </a:cubicBezTo>
                  <a:cubicBezTo>
                    <a:pt x="228" y="78"/>
                    <a:pt x="220" y="66"/>
                    <a:pt x="209" y="62"/>
                  </a:cubicBezTo>
                  <a:cubicBezTo>
                    <a:pt x="148" y="41"/>
                    <a:pt x="148" y="41"/>
                    <a:pt x="148" y="41"/>
                  </a:cubicBezTo>
                  <a:cubicBezTo>
                    <a:pt x="146" y="40"/>
                    <a:pt x="144" y="38"/>
                    <a:pt x="144" y="35"/>
                  </a:cubicBezTo>
                  <a:cubicBezTo>
                    <a:pt x="144" y="0"/>
                    <a:pt x="144" y="0"/>
                    <a:pt x="144" y="0"/>
                  </a:cubicBezTo>
                  <a:cubicBezTo>
                    <a:pt x="156" y="0"/>
                    <a:pt x="156" y="0"/>
                    <a:pt x="156" y="0"/>
                  </a:cubicBezTo>
                  <a:cubicBezTo>
                    <a:pt x="156" y="31"/>
                    <a:pt x="156" y="31"/>
                    <a:pt x="156" y="31"/>
                  </a:cubicBezTo>
                  <a:cubicBezTo>
                    <a:pt x="213" y="51"/>
                    <a:pt x="213" y="51"/>
                    <a:pt x="213" y="51"/>
                  </a:cubicBezTo>
                  <a:cubicBezTo>
                    <a:pt x="229" y="57"/>
                    <a:pt x="240" y="73"/>
                    <a:pt x="240" y="90"/>
                  </a:cubicBezTo>
                  <a:cubicBezTo>
                    <a:pt x="240" y="113"/>
                    <a:pt x="240" y="113"/>
                    <a:pt x="240" y="113"/>
                  </a:cubicBezTo>
                  <a:cubicBezTo>
                    <a:pt x="240" y="116"/>
                    <a:pt x="238" y="119"/>
                    <a:pt x="234" y="119"/>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67" name="Freeform 220">
              <a:extLst>
                <a:ext uri="{FF2B5EF4-FFF2-40B4-BE49-F238E27FC236}">
                  <a16:creationId xmlns:a16="http://schemas.microsoft.com/office/drawing/2014/main" id="{50AB5A1C-F5F8-20F1-601E-5846ACD5AC54}"/>
                </a:ext>
              </a:extLst>
            </p:cNvPr>
            <p:cNvSpPr>
              <a:spLocks noEditPoints="1"/>
            </p:cNvSpPr>
            <p:nvPr/>
          </p:nvSpPr>
          <p:spPr bwMode="auto">
            <a:xfrm>
              <a:off x="3817472" y="2702958"/>
              <a:ext cx="180971" cy="208613"/>
            </a:xfrm>
            <a:custGeom>
              <a:avLst/>
              <a:gdLst>
                <a:gd name="T0" fmla="*/ 66 w 132"/>
                <a:gd name="T1" fmla="*/ 156 h 156"/>
                <a:gd name="T2" fmla="*/ 0 w 132"/>
                <a:gd name="T3" fmla="*/ 78 h 156"/>
                <a:gd name="T4" fmla="*/ 66 w 132"/>
                <a:gd name="T5" fmla="*/ 0 h 156"/>
                <a:gd name="T6" fmla="*/ 132 w 132"/>
                <a:gd name="T7" fmla="*/ 78 h 156"/>
                <a:gd name="T8" fmla="*/ 66 w 132"/>
                <a:gd name="T9" fmla="*/ 156 h 156"/>
                <a:gd name="T10" fmla="*/ 66 w 132"/>
                <a:gd name="T11" fmla="*/ 12 h 156"/>
                <a:gd name="T12" fmla="*/ 12 w 132"/>
                <a:gd name="T13" fmla="*/ 78 h 156"/>
                <a:gd name="T14" fmla="*/ 66 w 132"/>
                <a:gd name="T15" fmla="*/ 144 h 156"/>
                <a:gd name="T16" fmla="*/ 120 w 132"/>
                <a:gd name="T17" fmla="*/ 78 h 156"/>
                <a:gd name="T18" fmla="*/ 66 w 132"/>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56">
                  <a:moveTo>
                    <a:pt x="66" y="156"/>
                  </a:moveTo>
                  <a:cubicBezTo>
                    <a:pt x="30" y="156"/>
                    <a:pt x="0" y="121"/>
                    <a:pt x="0" y="78"/>
                  </a:cubicBezTo>
                  <a:cubicBezTo>
                    <a:pt x="0" y="35"/>
                    <a:pt x="30" y="0"/>
                    <a:pt x="66" y="0"/>
                  </a:cubicBezTo>
                  <a:cubicBezTo>
                    <a:pt x="102" y="0"/>
                    <a:pt x="132" y="35"/>
                    <a:pt x="132" y="78"/>
                  </a:cubicBezTo>
                  <a:cubicBezTo>
                    <a:pt x="132" y="121"/>
                    <a:pt x="102" y="156"/>
                    <a:pt x="66" y="156"/>
                  </a:cubicBezTo>
                  <a:close/>
                  <a:moveTo>
                    <a:pt x="66" y="12"/>
                  </a:moveTo>
                  <a:cubicBezTo>
                    <a:pt x="36" y="12"/>
                    <a:pt x="12" y="42"/>
                    <a:pt x="12" y="78"/>
                  </a:cubicBezTo>
                  <a:cubicBezTo>
                    <a:pt x="12" y="114"/>
                    <a:pt x="36" y="144"/>
                    <a:pt x="66" y="144"/>
                  </a:cubicBezTo>
                  <a:cubicBezTo>
                    <a:pt x="96" y="144"/>
                    <a:pt x="120" y="114"/>
                    <a:pt x="120" y="78"/>
                  </a:cubicBezTo>
                  <a:cubicBezTo>
                    <a:pt x="120" y="42"/>
                    <a:pt x="96" y="12"/>
                    <a:pt x="66" y="12"/>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68" name="Freeform 221">
              <a:extLst>
                <a:ext uri="{FF2B5EF4-FFF2-40B4-BE49-F238E27FC236}">
                  <a16:creationId xmlns:a16="http://schemas.microsoft.com/office/drawing/2014/main" id="{306FEFD3-7209-C683-6D0E-10C23D6F3819}"/>
                </a:ext>
              </a:extLst>
            </p:cNvPr>
            <p:cNvSpPr>
              <a:spLocks/>
            </p:cNvSpPr>
            <p:nvPr/>
          </p:nvSpPr>
          <p:spPr bwMode="auto">
            <a:xfrm>
              <a:off x="3822847" y="2760260"/>
              <a:ext cx="167533" cy="48348"/>
            </a:xfrm>
            <a:custGeom>
              <a:avLst/>
              <a:gdLst>
                <a:gd name="T0" fmla="*/ 106 w 122"/>
                <a:gd name="T1" fmla="*/ 36 h 36"/>
                <a:gd name="T2" fmla="*/ 71 w 122"/>
                <a:gd name="T3" fmla="*/ 16 h 36"/>
                <a:gd name="T4" fmla="*/ 26 w 122"/>
                <a:gd name="T5" fmla="*/ 35 h 36"/>
                <a:gd name="T6" fmla="*/ 0 w 122"/>
                <a:gd name="T7" fmla="*/ 29 h 36"/>
                <a:gd name="T8" fmla="*/ 5 w 122"/>
                <a:gd name="T9" fmla="*/ 18 h 36"/>
                <a:gd name="T10" fmla="*/ 26 w 122"/>
                <a:gd name="T11" fmla="*/ 23 h 36"/>
                <a:gd name="T12" fmla="*/ 66 w 122"/>
                <a:gd name="T13" fmla="*/ 3 h 36"/>
                <a:gd name="T14" fmla="*/ 71 w 122"/>
                <a:gd name="T15" fmla="*/ 0 h 36"/>
                <a:gd name="T16" fmla="*/ 76 w 122"/>
                <a:gd name="T17" fmla="*/ 3 h 36"/>
                <a:gd name="T18" fmla="*/ 115 w 122"/>
                <a:gd name="T19" fmla="*/ 23 h 36"/>
                <a:gd name="T20" fmla="*/ 119 w 122"/>
                <a:gd name="T21" fmla="*/ 23 h 36"/>
                <a:gd name="T22" fmla="*/ 121 w 122"/>
                <a:gd name="T23" fmla="*/ 23 h 36"/>
                <a:gd name="T24" fmla="*/ 122 w 122"/>
                <a:gd name="T25" fmla="*/ 34 h 36"/>
                <a:gd name="T26" fmla="*/ 120 w 122"/>
                <a:gd name="T27" fmla="*/ 35 h 36"/>
                <a:gd name="T28" fmla="*/ 117 w 122"/>
                <a:gd name="T29" fmla="*/ 35 h 36"/>
                <a:gd name="T30" fmla="*/ 106 w 12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36">
                  <a:moveTo>
                    <a:pt x="106" y="36"/>
                  </a:moveTo>
                  <a:cubicBezTo>
                    <a:pt x="92" y="36"/>
                    <a:pt x="80" y="30"/>
                    <a:pt x="71" y="16"/>
                  </a:cubicBezTo>
                  <a:cubicBezTo>
                    <a:pt x="61" y="27"/>
                    <a:pt x="42" y="35"/>
                    <a:pt x="26" y="35"/>
                  </a:cubicBezTo>
                  <a:cubicBezTo>
                    <a:pt x="16" y="35"/>
                    <a:pt x="8" y="33"/>
                    <a:pt x="0" y="29"/>
                  </a:cubicBezTo>
                  <a:cubicBezTo>
                    <a:pt x="5" y="18"/>
                    <a:pt x="5" y="18"/>
                    <a:pt x="5" y="18"/>
                  </a:cubicBezTo>
                  <a:cubicBezTo>
                    <a:pt x="12" y="22"/>
                    <a:pt x="18" y="23"/>
                    <a:pt x="26" y="23"/>
                  </a:cubicBezTo>
                  <a:cubicBezTo>
                    <a:pt x="42" y="23"/>
                    <a:pt x="60" y="14"/>
                    <a:pt x="66" y="3"/>
                  </a:cubicBezTo>
                  <a:cubicBezTo>
                    <a:pt x="67" y="1"/>
                    <a:pt x="69" y="0"/>
                    <a:pt x="71" y="0"/>
                  </a:cubicBezTo>
                  <a:cubicBezTo>
                    <a:pt x="73" y="0"/>
                    <a:pt x="75" y="1"/>
                    <a:pt x="76" y="3"/>
                  </a:cubicBezTo>
                  <a:cubicBezTo>
                    <a:pt x="87" y="21"/>
                    <a:pt x="97" y="27"/>
                    <a:pt x="115" y="23"/>
                  </a:cubicBezTo>
                  <a:cubicBezTo>
                    <a:pt x="116" y="23"/>
                    <a:pt x="118" y="23"/>
                    <a:pt x="119" y="23"/>
                  </a:cubicBezTo>
                  <a:cubicBezTo>
                    <a:pt x="119" y="23"/>
                    <a:pt x="120" y="23"/>
                    <a:pt x="121" y="23"/>
                  </a:cubicBezTo>
                  <a:cubicBezTo>
                    <a:pt x="122" y="34"/>
                    <a:pt x="122" y="34"/>
                    <a:pt x="122" y="34"/>
                  </a:cubicBezTo>
                  <a:cubicBezTo>
                    <a:pt x="121" y="35"/>
                    <a:pt x="120" y="35"/>
                    <a:pt x="120" y="35"/>
                  </a:cubicBezTo>
                  <a:cubicBezTo>
                    <a:pt x="119" y="35"/>
                    <a:pt x="118" y="35"/>
                    <a:pt x="117" y="35"/>
                  </a:cubicBezTo>
                  <a:cubicBezTo>
                    <a:pt x="113" y="36"/>
                    <a:pt x="109" y="36"/>
                    <a:pt x="106" y="36"/>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69" name="Freeform 219">
              <a:extLst>
                <a:ext uri="{FF2B5EF4-FFF2-40B4-BE49-F238E27FC236}">
                  <a16:creationId xmlns:a16="http://schemas.microsoft.com/office/drawing/2014/main" id="{9D1D0846-634F-74E8-92A5-DC791D5C167B}"/>
                </a:ext>
              </a:extLst>
            </p:cNvPr>
            <p:cNvSpPr>
              <a:spLocks/>
            </p:cNvSpPr>
            <p:nvPr/>
          </p:nvSpPr>
          <p:spPr bwMode="auto">
            <a:xfrm>
              <a:off x="3744197" y="2891845"/>
              <a:ext cx="329690" cy="159370"/>
            </a:xfrm>
            <a:custGeom>
              <a:avLst/>
              <a:gdLst>
                <a:gd name="T0" fmla="*/ 234 w 240"/>
                <a:gd name="T1" fmla="*/ 119 h 119"/>
                <a:gd name="T2" fmla="*/ 6 w 240"/>
                <a:gd name="T3" fmla="*/ 119 h 119"/>
                <a:gd name="T4" fmla="*/ 0 w 240"/>
                <a:gd name="T5" fmla="*/ 113 h 119"/>
                <a:gd name="T6" fmla="*/ 0 w 240"/>
                <a:gd name="T7" fmla="*/ 90 h 119"/>
                <a:gd name="T8" fmla="*/ 28 w 240"/>
                <a:gd name="T9" fmla="*/ 51 h 119"/>
                <a:gd name="T10" fmla="*/ 84 w 240"/>
                <a:gd name="T11" fmla="*/ 31 h 119"/>
                <a:gd name="T12" fmla="*/ 84 w 240"/>
                <a:gd name="T13" fmla="*/ 2 h 119"/>
                <a:gd name="T14" fmla="*/ 96 w 240"/>
                <a:gd name="T15" fmla="*/ 2 h 119"/>
                <a:gd name="T16" fmla="*/ 96 w 240"/>
                <a:gd name="T17" fmla="*/ 35 h 119"/>
                <a:gd name="T18" fmla="*/ 92 w 240"/>
                <a:gd name="T19" fmla="*/ 41 h 119"/>
                <a:gd name="T20" fmla="*/ 32 w 240"/>
                <a:gd name="T21" fmla="*/ 62 h 119"/>
                <a:gd name="T22" fmla="*/ 12 w 240"/>
                <a:gd name="T23" fmla="*/ 90 h 119"/>
                <a:gd name="T24" fmla="*/ 12 w 240"/>
                <a:gd name="T25" fmla="*/ 107 h 119"/>
                <a:gd name="T26" fmla="*/ 228 w 240"/>
                <a:gd name="T27" fmla="*/ 107 h 119"/>
                <a:gd name="T28" fmla="*/ 228 w 240"/>
                <a:gd name="T29" fmla="*/ 90 h 119"/>
                <a:gd name="T30" fmla="*/ 209 w 240"/>
                <a:gd name="T31" fmla="*/ 62 h 119"/>
                <a:gd name="T32" fmla="*/ 148 w 240"/>
                <a:gd name="T33" fmla="*/ 41 h 119"/>
                <a:gd name="T34" fmla="*/ 144 w 240"/>
                <a:gd name="T35" fmla="*/ 35 h 119"/>
                <a:gd name="T36" fmla="*/ 144 w 240"/>
                <a:gd name="T37" fmla="*/ 0 h 119"/>
                <a:gd name="T38" fmla="*/ 156 w 240"/>
                <a:gd name="T39" fmla="*/ 0 h 119"/>
                <a:gd name="T40" fmla="*/ 156 w 240"/>
                <a:gd name="T41" fmla="*/ 31 h 119"/>
                <a:gd name="T42" fmla="*/ 213 w 240"/>
                <a:gd name="T43" fmla="*/ 51 h 119"/>
                <a:gd name="T44" fmla="*/ 240 w 240"/>
                <a:gd name="T45" fmla="*/ 90 h 119"/>
                <a:gd name="T46" fmla="*/ 240 w 240"/>
                <a:gd name="T47" fmla="*/ 113 h 119"/>
                <a:gd name="T48" fmla="*/ 234 w 240"/>
                <a:gd name="T4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119">
                  <a:moveTo>
                    <a:pt x="234" y="119"/>
                  </a:moveTo>
                  <a:cubicBezTo>
                    <a:pt x="6" y="119"/>
                    <a:pt x="6" y="119"/>
                    <a:pt x="6" y="119"/>
                  </a:cubicBezTo>
                  <a:cubicBezTo>
                    <a:pt x="3" y="119"/>
                    <a:pt x="0" y="116"/>
                    <a:pt x="0" y="113"/>
                  </a:cubicBezTo>
                  <a:cubicBezTo>
                    <a:pt x="0" y="90"/>
                    <a:pt x="0" y="90"/>
                    <a:pt x="0" y="90"/>
                  </a:cubicBezTo>
                  <a:cubicBezTo>
                    <a:pt x="0" y="73"/>
                    <a:pt x="12" y="57"/>
                    <a:pt x="28" y="51"/>
                  </a:cubicBezTo>
                  <a:cubicBezTo>
                    <a:pt x="84" y="31"/>
                    <a:pt x="84" y="31"/>
                    <a:pt x="84" y="31"/>
                  </a:cubicBezTo>
                  <a:cubicBezTo>
                    <a:pt x="84" y="2"/>
                    <a:pt x="84" y="2"/>
                    <a:pt x="84" y="2"/>
                  </a:cubicBezTo>
                  <a:cubicBezTo>
                    <a:pt x="96" y="2"/>
                    <a:pt x="96" y="2"/>
                    <a:pt x="96" y="2"/>
                  </a:cubicBezTo>
                  <a:cubicBezTo>
                    <a:pt x="96" y="35"/>
                    <a:pt x="96" y="35"/>
                    <a:pt x="96" y="35"/>
                  </a:cubicBezTo>
                  <a:cubicBezTo>
                    <a:pt x="96" y="38"/>
                    <a:pt x="95" y="40"/>
                    <a:pt x="92" y="41"/>
                  </a:cubicBezTo>
                  <a:cubicBezTo>
                    <a:pt x="32" y="62"/>
                    <a:pt x="32" y="62"/>
                    <a:pt x="32" y="62"/>
                  </a:cubicBezTo>
                  <a:cubicBezTo>
                    <a:pt x="20" y="66"/>
                    <a:pt x="12" y="78"/>
                    <a:pt x="12" y="90"/>
                  </a:cubicBezTo>
                  <a:cubicBezTo>
                    <a:pt x="12" y="107"/>
                    <a:pt x="12" y="107"/>
                    <a:pt x="12" y="107"/>
                  </a:cubicBezTo>
                  <a:cubicBezTo>
                    <a:pt x="228" y="107"/>
                    <a:pt x="228" y="107"/>
                    <a:pt x="228" y="107"/>
                  </a:cubicBezTo>
                  <a:cubicBezTo>
                    <a:pt x="228" y="90"/>
                    <a:pt x="228" y="90"/>
                    <a:pt x="228" y="90"/>
                  </a:cubicBezTo>
                  <a:cubicBezTo>
                    <a:pt x="228" y="78"/>
                    <a:pt x="220" y="66"/>
                    <a:pt x="209" y="62"/>
                  </a:cubicBezTo>
                  <a:cubicBezTo>
                    <a:pt x="148" y="41"/>
                    <a:pt x="148" y="41"/>
                    <a:pt x="148" y="41"/>
                  </a:cubicBezTo>
                  <a:cubicBezTo>
                    <a:pt x="146" y="40"/>
                    <a:pt x="144" y="38"/>
                    <a:pt x="144" y="35"/>
                  </a:cubicBezTo>
                  <a:cubicBezTo>
                    <a:pt x="144" y="0"/>
                    <a:pt x="144" y="0"/>
                    <a:pt x="144" y="0"/>
                  </a:cubicBezTo>
                  <a:cubicBezTo>
                    <a:pt x="156" y="0"/>
                    <a:pt x="156" y="0"/>
                    <a:pt x="156" y="0"/>
                  </a:cubicBezTo>
                  <a:cubicBezTo>
                    <a:pt x="156" y="31"/>
                    <a:pt x="156" y="31"/>
                    <a:pt x="156" y="31"/>
                  </a:cubicBezTo>
                  <a:cubicBezTo>
                    <a:pt x="213" y="51"/>
                    <a:pt x="213" y="51"/>
                    <a:pt x="213" y="51"/>
                  </a:cubicBezTo>
                  <a:cubicBezTo>
                    <a:pt x="229" y="57"/>
                    <a:pt x="240" y="73"/>
                    <a:pt x="240" y="90"/>
                  </a:cubicBezTo>
                  <a:cubicBezTo>
                    <a:pt x="240" y="113"/>
                    <a:pt x="240" y="113"/>
                    <a:pt x="240" y="113"/>
                  </a:cubicBezTo>
                  <a:cubicBezTo>
                    <a:pt x="240" y="116"/>
                    <a:pt x="238" y="119"/>
                    <a:pt x="234" y="119"/>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70" name="Freeform 220">
              <a:extLst>
                <a:ext uri="{FF2B5EF4-FFF2-40B4-BE49-F238E27FC236}">
                  <a16:creationId xmlns:a16="http://schemas.microsoft.com/office/drawing/2014/main" id="{F62437C6-FA2A-00DC-A32A-B90915F74416}"/>
                </a:ext>
              </a:extLst>
            </p:cNvPr>
            <p:cNvSpPr>
              <a:spLocks noEditPoints="1"/>
            </p:cNvSpPr>
            <p:nvPr/>
          </p:nvSpPr>
          <p:spPr bwMode="auto">
            <a:xfrm>
              <a:off x="3817661" y="2705615"/>
              <a:ext cx="180971" cy="208613"/>
            </a:xfrm>
            <a:custGeom>
              <a:avLst/>
              <a:gdLst>
                <a:gd name="T0" fmla="*/ 66 w 132"/>
                <a:gd name="T1" fmla="*/ 156 h 156"/>
                <a:gd name="T2" fmla="*/ 0 w 132"/>
                <a:gd name="T3" fmla="*/ 78 h 156"/>
                <a:gd name="T4" fmla="*/ 66 w 132"/>
                <a:gd name="T5" fmla="*/ 0 h 156"/>
                <a:gd name="T6" fmla="*/ 132 w 132"/>
                <a:gd name="T7" fmla="*/ 78 h 156"/>
                <a:gd name="T8" fmla="*/ 66 w 132"/>
                <a:gd name="T9" fmla="*/ 156 h 156"/>
                <a:gd name="T10" fmla="*/ 66 w 132"/>
                <a:gd name="T11" fmla="*/ 12 h 156"/>
                <a:gd name="T12" fmla="*/ 12 w 132"/>
                <a:gd name="T13" fmla="*/ 78 h 156"/>
                <a:gd name="T14" fmla="*/ 66 w 132"/>
                <a:gd name="T15" fmla="*/ 144 h 156"/>
                <a:gd name="T16" fmla="*/ 120 w 132"/>
                <a:gd name="T17" fmla="*/ 78 h 156"/>
                <a:gd name="T18" fmla="*/ 66 w 132"/>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56">
                  <a:moveTo>
                    <a:pt x="66" y="156"/>
                  </a:moveTo>
                  <a:cubicBezTo>
                    <a:pt x="30" y="156"/>
                    <a:pt x="0" y="121"/>
                    <a:pt x="0" y="78"/>
                  </a:cubicBezTo>
                  <a:cubicBezTo>
                    <a:pt x="0" y="35"/>
                    <a:pt x="30" y="0"/>
                    <a:pt x="66" y="0"/>
                  </a:cubicBezTo>
                  <a:cubicBezTo>
                    <a:pt x="102" y="0"/>
                    <a:pt x="132" y="35"/>
                    <a:pt x="132" y="78"/>
                  </a:cubicBezTo>
                  <a:cubicBezTo>
                    <a:pt x="132" y="121"/>
                    <a:pt x="102" y="156"/>
                    <a:pt x="66" y="156"/>
                  </a:cubicBezTo>
                  <a:close/>
                  <a:moveTo>
                    <a:pt x="66" y="12"/>
                  </a:moveTo>
                  <a:cubicBezTo>
                    <a:pt x="36" y="12"/>
                    <a:pt x="12" y="42"/>
                    <a:pt x="12" y="78"/>
                  </a:cubicBezTo>
                  <a:cubicBezTo>
                    <a:pt x="12" y="114"/>
                    <a:pt x="36" y="144"/>
                    <a:pt x="66" y="144"/>
                  </a:cubicBezTo>
                  <a:cubicBezTo>
                    <a:pt x="96" y="144"/>
                    <a:pt x="120" y="114"/>
                    <a:pt x="120" y="78"/>
                  </a:cubicBezTo>
                  <a:cubicBezTo>
                    <a:pt x="120" y="42"/>
                    <a:pt x="96" y="12"/>
                    <a:pt x="66" y="12"/>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71" name="Freeform 221">
              <a:extLst>
                <a:ext uri="{FF2B5EF4-FFF2-40B4-BE49-F238E27FC236}">
                  <a16:creationId xmlns:a16="http://schemas.microsoft.com/office/drawing/2014/main" id="{2681B226-A0F1-52E5-8CB7-CDCAF14E5C48}"/>
                </a:ext>
              </a:extLst>
            </p:cNvPr>
            <p:cNvSpPr>
              <a:spLocks/>
            </p:cNvSpPr>
            <p:nvPr/>
          </p:nvSpPr>
          <p:spPr bwMode="auto">
            <a:xfrm>
              <a:off x="3823036" y="2762917"/>
              <a:ext cx="167533" cy="48348"/>
            </a:xfrm>
            <a:custGeom>
              <a:avLst/>
              <a:gdLst>
                <a:gd name="T0" fmla="*/ 106 w 122"/>
                <a:gd name="T1" fmla="*/ 36 h 36"/>
                <a:gd name="T2" fmla="*/ 71 w 122"/>
                <a:gd name="T3" fmla="*/ 16 h 36"/>
                <a:gd name="T4" fmla="*/ 26 w 122"/>
                <a:gd name="T5" fmla="*/ 35 h 36"/>
                <a:gd name="T6" fmla="*/ 0 w 122"/>
                <a:gd name="T7" fmla="*/ 29 h 36"/>
                <a:gd name="T8" fmla="*/ 5 w 122"/>
                <a:gd name="T9" fmla="*/ 18 h 36"/>
                <a:gd name="T10" fmla="*/ 26 w 122"/>
                <a:gd name="T11" fmla="*/ 23 h 36"/>
                <a:gd name="T12" fmla="*/ 66 w 122"/>
                <a:gd name="T13" fmla="*/ 3 h 36"/>
                <a:gd name="T14" fmla="*/ 71 w 122"/>
                <a:gd name="T15" fmla="*/ 0 h 36"/>
                <a:gd name="T16" fmla="*/ 76 w 122"/>
                <a:gd name="T17" fmla="*/ 3 h 36"/>
                <a:gd name="T18" fmla="*/ 115 w 122"/>
                <a:gd name="T19" fmla="*/ 23 h 36"/>
                <a:gd name="T20" fmla="*/ 119 w 122"/>
                <a:gd name="T21" fmla="*/ 23 h 36"/>
                <a:gd name="T22" fmla="*/ 121 w 122"/>
                <a:gd name="T23" fmla="*/ 23 h 36"/>
                <a:gd name="T24" fmla="*/ 122 w 122"/>
                <a:gd name="T25" fmla="*/ 34 h 36"/>
                <a:gd name="T26" fmla="*/ 120 w 122"/>
                <a:gd name="T27" fmla="*/ 35 h 36"/>
                <a:gd name="T28" fmla="*/ 117 w 122"/>
                <a:gd name="T29" fmla="*/ 35 h 36"/>
                <a:gd name="T30" fmla="*/ 106 w 12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36">
                  <a:moveTo>
                    <a:pt x="106" y="36"/>
                  </a:moveTo>
                  <a:cubicBezTo>
                    <a:pt x="92" y="36"/>
                    <a:pt x="80" y="30"/>
                    <a:pt x="71" y="16"/>
                  </a:cubicBezTo>
                  <a:cubicBezTo>
                    <a:pt x="61" y="27"/>
                    <a:pt x="42" y="35"/>
                    <a:pt x="26" y="35"/>
                  </a:cubicBezTo>
                  <a:cubicBezTo>
                    <a:pt x="16" y="35"/>
                    <a:pt x="8" y="33"/>
                    <a:pt x="0" y="29"/>
                  </a:cubicBezTo>
                  <a:cubicBezTo>
                    <a:pt x="5" y="18"/>
                    <a:pt x="5" y="18"/>
                    <a:pt x="5" y="18"/>
                  </a:cubicBezTo>
                  <a:cubicBezTo>
                    <a:pt x="12" y="22"/>
                    <a:pt x="18" y="23"/>
                    <a:pt x="26" y="23"/>
                  </a:cubicBezTo>
                  <a:cubicBezTo>
                    <a:pt x="42" y="23"/>
                    <a:pt x="60" y="14"/>
                    <a:pt x="66" y="3"/>
                  </a:cubicBezTo>
                  <a:cubicBezTo>
                    <a:pt x="67" y="1"/>
                    <a:pt x="69" y="0"/>
                    <a:pt x="71" y="0"/>
                  </a:cubicBezTo>
                  <a:cubicBezTo>
                    <a:pt x="73" y="0"/>
                    <a:pt x="75" y="1"/>
                    <a:pt x="76" y="3"/>
                  </a:cubicBezTo>
                  <a:cubicBezTo>
                    <a:pt x="87" y="21"/>
                    <a:pt x="97" y="27"/>
                    <a:pt x="115" y="23"/>
                  </a:cubicBezTo>
                  <a:cubicBezTo>
                    <a:pt x="116" y="23"/>
                    <a:pt x="118" y="23"/>
                    <a:pt x="119" y="23"/>
                  </a:cubicBezTo>
                  <a:cubicBezTo>
                    <a:pt x="119" y="23"/>
                    <a:pt x="120" y="23"/>
                    <a:pt x="121" y="23"/>
                  </a:cubicBezTo>
                  <a:cubicBezTo>
                    <a:pt x="122" y="34"/>
                    <a:pt x="122" y="34"/>
                    <a:pt x="122" y="34"/>
                  </a:cubicBezTo>
                  <a:cubicBezTo>
                    <a:pt x="121" y="35"/>
                    <a:pt x="120" y="35"/>
                    <a:pt x="120" y="35"/>
                  </a:cubicBezTo>
                  <a:cubicBezTo>
                    <a:pt x="119" y="35"/>
                    <a:pt x="118" y="35"/>
                    <a:pt x="117" y="35"/>
                  </a:cubicBezTo>
                  <a:cubicBezTo>
                    <a:pt x="113" y="36"/>
                    <a:pt x="109" y="36"/>
                    <a:pt x="106" y="36"/>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grpSp>
      <p:sp>
        <p:nvSpPr>
          <p:cNvPr id="324" name="テキスト ボックス 323">
            <a:extLst>
              <a:ext uri="{FF2B5EF4-FFF2-40B4-BE49-F238E27FC236}">
                <a16:creationId xmlns:a16="http://schemas.microsoft.com/office/drawing/2014/main" id="{4298B955-5BA5-F133-8B8B-3525DE8338D8}"/>
              </a:ext>
            </a:extLst>
          </p:cNvPr>
          <p:cNvSpPr txBox="1"/>
          <p:nvPr/>
        </p:nvSpPr>
        <p:spPr>
          <a:xfrm>
            <a:off x="2986566" y="4949750"/>
            <a:ext cx="424297"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購入</a:t>
            </a:r>
          </a:p>
        </p:txBody>
      </p:sp>
      <p:sp>
        <p:nvSpPr>
          <p:cNvPr id="325" name="テキスト ボックス 324">
            <a:extLst>
              <a:ext uri="{FF2B5EF4-FFF2-40B4-BE49-F238E27FC236}">
                <a16:creationId xmlns:a16="http://schemas.microsoft.com/office/drawing/2014/main" id="{C8E16984-786A-160D-6744-DA601EAA4AFB}"/>
              </a:ext>
            </a:extLst>
          </p:cNvPr>
          <p:cNvSpPr txBox="1"/>
          <p:nvPr/>
        </p:nvSpPr>
        <p:spPr>
          <a:xfrm>
            <a:off x="2917675" y="3518031"/>
            <a:ext cx="424297" cy="213445"/>
          </a:xfrm>
          <a:prstGeom prst="rect">
            <a:avLst/>
          </a:prstGeom>
        </p:spPr>
        <p:txBody>
          <a:bodyPr vert="horz" wrap="none" lIns="54000" tIns="54000" rIns="54000" bIns="54000" rtlCol="0" anchor="ctr" anchorCtr="0">
            <a:noAutofit/>
          </a:bodyPr>
          <a:lstStyle>
            <a:defPPr>
              <a:defRPr lang="en-US"/>
            </a:defPPr>
            <a:lvl1pPr marR="0" lvl="0" indent="0" algn="ctr" defTabSz="914592" fontAlgn="auto">
              <a:lnSpc>
                <a:spcPts val="2802"/>
              </a:lnSpc>
              <a:spcBef>
                <a:spcPts val="0"/>
              </a:spcBef>
              <a:spcAft>
                <a:spcPts val="1200"/>
              </a:spcAft>
              <a:buClrTx/>
              <a:buSzTx/>
              <a:buFontTx/>
              <a:buNone/>
              <a:tabLst/>
              <a:defRPr sz="1050" b="1" kern="0">
                <a:solidFill>
                  <a:srgbClr val="000000"/>
                </a:solidFill>
                <a:latin typeface="Meirio UI"/>
                <a:ea typeface="Meiryo UI" panose="020B0604030504040204" pitchFamily="50" charset="-128"/>
                <a:cs typeface="Meiryo UI" panose="020B0604030504040204" pitchFamily="50" charset="-128"/>
              </a:defRPr>
            </a:lvl1p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panose="020B0604030504040204" pitchFamily="50" charset="-128"/>
                <a:sym typeface="ヒラギノ角ゴ ProN W3"/>
              </a:rPr>
              <a:t>認知</a:t>
            </a:r>
          </a:p>
        </p:txBody>
      </p:sp>
      <p:sp>
        <p:nvSpPr>
          <p:cNvPr id="326" name="テキスト ボックス 325">
            <a:extLst>
              <a:ext uri="{FF2B5EF4-FFF2-40B4-BE49-F238E27FC236}">
                <a16:creationId xmlns:a16="http://schemas.microsoft.com/office/drawing/2014/main" id="{4A7F25DD-78EC-8621-9EED-5F9944C068E9}"/>
              </a:ext>
            </a:extLst>
          </p:cNvPr>
          <p:cNvSpPr txBox="1"/>
          <p:nvPr/>
        </p:nvSpPr>
        <p:spPr>
          <a:xfrm>
            <a:off x="3683311" y="3977916"/>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興味</a:t>
            </a:r>
            <a:endParaRPr kumimoji="0" lang="en-US" altLang="ja-JP"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327" name="テキスト ボックス 326">
            <a:extLst>
              <a:ext uri="{FF2B5EF4-FFF2-40B4-BE49-F238E27FC236}">
                <a16:creationId xmlns:a16="http://schemas.microsoft.com/office/drawing/2014/main" id="{8C5C7B2D-CCE2-CA94-11DE-34605AF96D68}"/>
              </a:ext>
            </a:extLst>
          </p:cNvPr>
          <p:cNvSpPr txBox="1"/>
          <p:nvPr/>
        </p:nvSpPr>
        <p:spPr>
          <a:xfrm>
            <a:off x="3667246" y="4623858"/>
            <a:ext cx="527927" cy="200889"/>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検索</a:t>
            </a:r>
            <a:endParaRPr kumimoji="0" lang="en-US" altLang="ja-JP"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328" name="テキスト ボックス 327">
            <a:extLst>
              <a:ext uri="{FF2B5EF4-FFF2-40B4-BE49-F238E27FC236}">
                <a16:creationId xmlns:a16="http://schemas.microsoft.com/office/drawing/2014/main" id="{F3983465-6D75-881F-3448-047D2B92E0D1}"/>
              </a:ext>
            </a:extLst>
          </p:cNvPr>
          <p:cNvSpPr txBox="1"/>
          <p:nvPr/>
        </p:nvSpPr>
        <p:spPr>
          <a:xfrm>
            <a:off x="2179156" y="4644559"/>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体験</a:t>
            </a:r>
            <a:endParaRPr kumimoji="0" lang="en-US" altLang="ja-JP"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329" name="テキスト ボックス 328">
            <a:extLst>
              <a:ext uri="{FF2B5EF4-FFF2-40B4-BE49-F238E27FC236}">
                <a16:creationId xmlns:a16="http://schemas.microsoft.com/office/drawing/2014/main" id="{AC0F7B01-642D-621D-7EE8-8EC29D8C8724}"/>
              </a:ext>
            </a:extLst>
          </p:cNvPr>
          <p:cNvSpPr txBox="1"/>
          <p:nvPr/>
        </p:nvSpPr>
        <p:spPr>
          <a:xfrm>
            <a:off x="2075810" y="3992658"/>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共有</a:t>
            </a:r>
            <a:endParaRPr kumimoji="0" lang="en-US" altLang="ja-JP"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330" name="テキスト ボックス 329">
            <a:extLst>
              <a:ext uri="{FF2B5EF4-FFF2-40B4-BE49-F238E27FC236}">
                <a16:creationId xmlns:a16="http://schemas.microsoft.com/office/drawing/2014/main" id="{879BD385-6ED4-A62E-5CCC-A77267078A86}"/>
              </a:ext>
            </a:extLst>
          </p:cNvPr>
          <p:cNvSpPr txBox="1"/>
          <p:nvPr/>
        </p:nvSpPr>
        <p:spPr>
          <a:xfrm>
            <a:off x="2673027" y="3960083"/>
            <a:ext cx="887339" cy="365660"/>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5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Pokémon ID</a:t>
            </a:r>
          </a:p>
          <a:p>
            <a:pPr marL="0" marR="0" lvl="0" indent="0" algn="ctr" defTabSz="1371600" rtl="0" eaLnBrk="1" fontAlgn="auto" latinLnBrk="0" hangingPunct="1">
              <a:lnSpc>
                <a:spcPct val="70000"/>
              </a:lnSpc>
              <a:spcBef>
                <a:spcPts val="0"/>
              </a:spcBef>
              <a:spcAft>
                <a:spcPts val="0"/>
              </a:spcAft>
              <a:buClrTx/>
              <a:buSzTx/>
              <a:buFontTx/>
              <a:buNone/>
              <a:tabLst/>
              <a:defRPr/>
            </a:pPr>
            <a:endParaRPr kumimoji="0" lang="ja-JP" altLang="en-US"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endParaRPr>
          </a:p>
        </p:txBody>
      </p:sp>
      <p:sp>
        <p:nvSpPr>
          <p:cNvPr id="331" name="テキスト ボックス 330">
            <a:extLst>
              <a:ext uri="{FF2B5EF4-FFF2-40B4-BE49-F238E27FC236}">
                <a16:creationId xmlns:a16="http://schemas.microsoft.com/office/drawing/2014/main" id="{85F2BD51-901B-27EC-8AA6-B04BC012BB01}"/>
              </a:ext>
            </a:extLst>
          </p:cNvPr>
          <p:cNvSpPr txBox="1"/>
          <p:nvPr/>
        </p:nvSpPr>
        <p:spPr>
          <a:xfrm>
            <a:off x="2089997" y="3288286"/>
            <a:ext cx="2092306" cy="332416"/>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ja-JP" altLang="en-US" sz="1050" b="1" i="0" u="sng"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あらゆる接点で</a:t>
            </a:r>
            <a:r>
              <a:rPr kumimoji="0" lang="ja-JP" altLang="en-US" sz="1050" b="1" i="0" u="sng"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rPr>
              <a:t>行動</a:t>
            </a:r>
            <a:r>
              <a:rPr kumimoji="0" lang="ja-JP" altLang="en-US" sz="1050" b="1" i="0" u="sng"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データを収集</a:t>
            </a:r>
          </a:p>
        </p:txBody>
      </p:sp>
      <p:grpSp>
        <p:nvGrpSpPr>
          <p:cNvPr id="332" name="グループ化 331">
            <a:extLst>
              <a:ext uri="{FF2B5EF4-FFF2-40B4-BE49-F238E27FC236}">
                <a16:creationId xmlns:a16="http://schemas.microsoft.com/office/drawing/2014/main" id="{56F8B52D-169F-2FD7-B67A-C903E122356C}"/>
              </a:ext>
            </a:extLst>
          </p:cNvPr>
          <p:cNvGrpSpPr/>
          <p:nvPr/>
        </p:nvGrpSpPr>
        <p:grpSpPr>
          <a:xfrm>
            <a:off x="329070" y="3167306"/>
            <a:ext cx="5567666" cy="2523927"/>
            <a:chOff x="1136685" y="2552657"/>
            <a:chExt cx="4351123" cy="3275636"/>
          </a:xfrm>
        </p:grpSpPr>
        <p:sp>
          <p:nvSpPr>
            <p:cNvPr id="464" name="円弧 463">
              <a:extLst>
                <a:ext uri="{FF2B5EF4-FFF2-40B4-BE49-F238E27FC236}">
                  <a16:creationId xmlns:a16="http://schemas.microsoft.com/office/drawing/2014/main" id="{BE9E1261-D492-FA25-625F-95B8EA57ACBC}"/>
                </a:ext>
              </a:extLst>
            </p:cNvPr>
            <p:cNvSpPr/>
            <p:nvPr/>
          </p:nvSpPr>
          <p:spPr>
            <a:xfrm rot="16200000" flipH="1">
              <a:off x="3166693" y="3442182"/>
              <a:ext cx="3210640" cy="1431590"/>
            </a:xfrm>
            <a:prstGeom prst="arc">
              <a:avLst>
                <a:gd name="adj1" fmla="val 889722"/>
                <a:gd name="adj2" fmla="val 9618235"/>
              </a:avLst>
            </a:prstGeom>
            <a:noFill/>
            <a:ln w="38100" cap="flat" cmpd="sng" algn="ctr">
              <a:solidFill>
                <a:srgbClr val="7500C0">
                  <a:alpha val="60000"/>
                </a:srgbClr>
              </a:solidFill>
              <a:prstDash val="solid"/>
              <a:miter lim="800000"/>
              <a:tailEnd type="arrow" w="med" len="me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ja-JP" altLang="en-US" sz="1100" b="0" i="0" u="none" strike="noStrike" kern="0" cap="none" spc="0" normalizeH="0" baseline="0" noProof="0">
                <a:ln>
                  <a:noFill/>
                </a:ln>
                <a:solidFill>
                  <a:srgbClr val="000000"/>
                </a:solidFill>
                <a:effectLst/>
                <a:uLnTx/>
                <a:uFillTx/>
                <a:latin typeface="Arial"/>
                <a:ea typeface="Meiryo UI"/>
                <a:cs typeface="Arial" charset="0"/>
              </a:endParaRPr>
            </a:p>
          </p:txBody>
        </p:sp>
        <p:sp>
          <p:nvSpPr>
            <p:cNvPr id="465" name="円弧 464">
              <a:extLst>
                <a:ext uri="{FF2B5EF4-FFF2-40B4-BE49-F238E27FC236}">
                  <a16:creationId xmlns:a16="http://schemas.microsoft.com/office/drawing/2014/main" id="{B5171FF1-F526-0690-CD37-64F7D6ED848F}"/>
                </a:ext>
              </a:extLst>
            </p:cNvPr>
            <p:cNvSpPr/>
            <p:nvPr/>
          </p:nvSpPr>
          <p:spPr>
            <a:xfrm rot="16200000" flipV="1">
              <a:off x="247257" y="3507275"/>
              <a:ext cx="3210446" cy="1431590"/>
            </a:xfrm>
            <a:prstGeom prst="arc">
              <a:avLst>
                <a:gd name="adj1" fmla="val 889722"/>
                <a:gd name="adj2" fmla="val 9618235"/>
              </a:avLst>
            </a:prstGeom>
            <a:noFill/>
            <a:ln w="38100" cap="flat" cmpd="sng" algn="ctr">
              <a:solidFill>
                <a:srgbClr val="7500C0">
                  <a:alpha val="60000"/>
                </a:srgbClr>
              </a:solidFill>
              <a:prstDash val="solid"/>
              <a:miter lim="800000"/>
              <a:tailEnd type="arrow" w="med" len="me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ja-JP" altLang="en-US" sz="1100" b="0" i="0" u="none" strike="noStrike" kern="0" cap="none" spc="0" normalizeH="0" baseline="0" noProof="0">
                <a:ln>
                  <a:noFill/>
                </a:ln>
                <a:solidFill>
                  <a:srgbClr val="000000"/>
                </a:solidFill>
                <a:effectLst/>
                <a:uLnTx/>
                <a:uFillTx/>
                <a:latin typeface="Arial"/>
                <a:ea typeface="Meiryo UI"/>
                <a:cs typeface="Arial" charset="0"/>
              </a:endParaRPr>
            </a:p>
          </p:txBody>
        </p:sp>
      </p:grpSp>
      <p:sp>
        <p:nvSpPr>
          <p:cNvPr id="333" name="テキスト ボックス 332">
            <a:extLst>
              <a:ext uri="{FF2B5EF4-FFF2-40B4-BE49-F238E27FC236}">
                <a16:creationId xmlns:a16="http://schemas.microsoft.com/office/drawing/2014/main" id="{DD7BFBAF-1D02-68B0-B458-8F1A486BBC28}"/>
              </a:ext>
            </a:extLst>
          </p:cNvPr>
          <p:cNvSpPr txBox="1"/>
          <p:nvPr/>
        </p:nvSpPr>
        <p:spPr>
          <a:xfrm>
            <a:off x="4448303" y="4485818"/>
            <a:ext cx="1234815" cy="662969"/>
          </a:xfrm>
          <a:prstGeom prst="rect">
            <a:avLst/>
          </a:prstGeom>
          <a:noFill/>
        </p:spPr>
        <p:txBody>
          <a:bodyPr wrap="square" lIns="0" tIns="0" rIns="0" bIns="0" rtlCol="0" anchor="ctr" anchorCtr="0">
            <a:noAutofit/>
          </a:bodyPr>
          <a:lstStyle>
            <a:defPPr>
              <a:defRPr lang="en-US"/>
            </a:defPPr>
            <a:lvl1pPr marR="0" lvl="0" indent="0" algn="ctr" defTabSz="228600" fontAlgn="auto">
              <a:lnSpc>
                <a:spcPct val="100000"/>
              </a:lnSpc>
              <a:spcBef>
                <a:spcPts val="0"/>
              </a:spcBef>
              <a:spcAft>
                <a:spcPts val="1200"/>
              </a:spcAft>
              <a:buClrTx/>
              <a:buSzTx/>
              <a:buFontTx/>
              <a:buNone/>
              <a:tabLst/>
              <a:defRPr kumimoji="1" sz="1050" b="1" i="0" u="none" strike="noStrike" cap="none" spc="0" normalizeH="0" baseline="0">
                <a:ln>
                  <a:noFill/>
                </a:ln>
                <a:solidFill>
                  <a:srgbClr val="7500C0"/>
                </a:solidFill>
                <a:effectLst/>
                <a:uLnTx/>
                <a:uFillTx/>
                <a:latin typeface="Meiryo UI" panose="020B0604030504040204" pitchFamily="50" charset="-128"/>
                <a:ea typeface="Meiryo UI" panose="020B0604030504040204" pitchFamily="50" charset="-128"/>
              </a:defRPr>
            </a:lvl1pPr>
          </a:lstStyle>
          <a:p>
            <a:pPr marL="0" marR="0" lvl="0" indent="0" algn="ctr" defTabSz="171450" rtl="0" eaLnBrk="1" fontAlgn="auto" latinLnBrk="0" hangingPunct="1">
              <a:lnSpc>
                <a:spcPct val="100000"/>
              </a:lnSpc>
              <a:spcBef>
                <a:spcPts val="0"/>
              </a:spcBef>
              <a:spcAft>
                <a:spcPts val="900"/>
              </a:spcAft>
              <a:buClrTx/>
              <a:buSzTx/>
              <a:buFontTx/>
              <a:buNone/>
              <a:tabLst/>
              <a:defRPr/>
            </a:pPr>
            <a:r>
              <a:rPr kumimoji="1" lang="ja-JP" altLang="en-US" sz="12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rPr>
              <a:t>ユーザー特性・嗜好に基づき出し分け</a:t>
            </a:r>
            <a:endParaRPr kumimoji="1" lang="en-US" altLang="ja-JP" sz="12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endParaRPr>
          </a:p>
        </p:txBody>
      </p:sp>
      <p:sp>
        <p:nvSpPr>
          <p:cNvPr id="334" name="テキスト ボックス 333">
            <a:extLst>
              <a:ext uri="{FF2B5EF4-FFF2-40B4-BE49-F238E27FC236}">
                <a16:creationId xmlns:a16="http://schemas.microsoft.com/office/drawing/2014/main" id="{90382914-09CD-8B17-F9E1-5C8959320D6B}"/>
              </a:ext>
            </a:extLst>
          </p:cNvPr>
          <p:cNvSpPr txBox="1"/>
          <p:nvPr/>
        </p:nvSpPr>
        <p:spPr>
          <a:xfrm>
            <a:off x="436611" y="4485818"/>
            <a:ext cx="1210482" cy="662969"/>
          </a:xfrm>
          <a:prstGeom prst="rect">
            <a:avLst/>
          </a:prstGeom>
          <a:noFill/>
        </p:spPr>
        <p:txBody>
          <a:bodyPr wrap="square" lIns="0" tIns="0" rIns="0" bIns="0" rtlCol="0" anchor="ctr" anchorCtr="0">
            <a:noAutofit/>
          </a:bodyPr>
          <a:lstStyle>
            <a:defPPr>
              <a:defRPr lang="en-US"/>
            </a:defPPr>
            <a:lvl1pPr marR="0" lvl="0" indent="0" algn="ctr" defTabSz="228600" fontAlgn="auto">
              <a:lnSpc>
                <a:spcPct val="100000"/>
              </a:lnSpc>
              <a:spcBef>
                <a:spcPts val="0"/>
              </a:spcBef>
              <a:spcAft>
                <a:spcPts val="1200"/>
              </a:spcAft>
              <a:buClrTx/>
              <a:buSzTx/>
              <a:buFontTx/>
              <a:buNone/>
              <a:tabLst/>
              <a:defRPr kumimoji="1" sz="1050" b="1" i="0" u="none" strike="noStrike" cap="none" spc="0" normalizeH="0" baseline="0">
                <a:ln>
                  <a:noFill/>
                </a:ln>
                <a:solidFill>
                  <a:srgbClr val="7500C0"/>
                </a:solidFill>
                <a:effectLst/>
                <a:uLnTx/>
                <a:uFillTx/>
                <a:latin typeface="Meiryo UI" panose="020B0604030504040204" pitchFamily="50" charset="-128"/>
                <a:ea typeface="Meiryo UI" panose="020B0604030504040204" pitchFamily="50" charset="-128"/>
              </a:defRPr>
            </a:lvl1pPr>
          </a:lstStyle>
          <a:p>
            <a:pPr marL="0" marR="0" lvl="0" indent="0" algn="ctr" defTabSz="171450" rtl="0" eaLnBrk="1" fontAlgn="auto" latinLnBrk="0" hangingPunct="1">
              <a:lnSpc>
                <a:spcPct val="100000"/>
              </a:lnSpc>
              <a:spcBef>
                <a:spcPts val="0"/>
              </a:spcBef>
              <a:spcAft>
                <a:spcPts val="900"/>
              </a:spcAft>
              <a:buClrTx/>
              <a:buSzTx/>
              <a:buFontTx/>
              <a:buNone/>
              <a:tabLst/>
              <a:defRPr/>
            </a:pPr>
            <a:r>
              <a:rPr kumimoji="1" lang="ja-JP" altLang="en-US" sz="12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rPr>
              <a:t>顧客の声を取得し施策を磨く</a:t>
            </a:r>
            <a:endParaRPr kumimoji="1" lang="en-US" altLang="ja-JP" sz="12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endParaRPr>
          </a:p>
        </p:txBody>
      </p:sp>
      <p:sp>
        <p:nvSpPr>
          <p:cNvPr id="604" name="台形 603">
            <a:extLst>
              <a:ext uri="{FF2B5EF4-FFF2-40B4-BE49-F238E27FC236}">
                <a16:creationId xmlns:a16="http://schemas.microsoft.com/office/drawing/2014/main" id="{30FD8CDC-2104-588B-9926-8805F1A885A1}"/>
              </a:ext>
            </a:extLst>
          </p:cNvPr>
          <p:cNvSpPr/>
          <p:nvPr/>
        </p:nvSpPr>
        <p:spPr bwMode="auto">
          <a:xfrm>
            <a:off x="1075156" y="5405213"/>
            <a:ext cx="4279396" cy="386393"/>
          </a:xfrm>
          <a:prstGeom prst="trapezoid">
            <a:avLst>
              <a:gd name="adj" fmla="val 509692"/>
            </a:avLst>
          </a:prstGeom>
          <a:solidFill>
            <a:srgbClr val="00BAFF">
              <a:lumMod val="50000"/>
              <a:lumOff val="50000"/>
              <a:alpha val="58000"/>
            </a:srgbClr>
          </a:solidFill>
          <a:ln w="9525">
            <a:noFill/>
            <a:prstDash val="dash"/>
            <a:miter lim="800000"/>
            <a:headEnd type="none"/>
            <a:tailEnd type="none" w="med" len="med"/>
          </a:ln>
        </p:spPr>
        <p:txBody>
          <a:bodyPr anchor="ctr"/>
          <a:lstStyle/>
          <a:p>
            <a:pPr marL="0" marR="0" lvl="0" indent="0" algn="ctr" defTabSz="514200" rtl="0" eaLnBrk="1" fontAlgn="auto" latinLnBrk="0" hangingPunct="1">
              <a:lnSpc>
                <a:spcPct val="100000"/>
              </a:lnSpc>
              <a:spcBef>
                <a:spcPts val="0"/>
              </a:spcBef>
              <a:spcAft>
                <a:spcPts val="0"/>
              </a:spcAft>
              <a:buClrTx/>
              <a:buSzTx/>
              <a:buFontTx/>
              <a:buNone/>
              <a:tabLst/>
              <a:defRPr/>
            </a:pPr>
            <a:endParaRPr kumimoji="0" lang="ja-JP" altLang="en-US" sz="800" b="0" i="0" u="none" strike="noStrike" kern="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eiryo UI" panose="020B0604030504040204" pitchFamily="50" charset="-128"/>
            </a:endParaRPr>
          </a:p>
        </p:txBody>
      </p:sp>
      <p:cxnSp>
        <p:nvCxnSpPr>
          <p:cNvPr id="606" name="直線コネクタ 605">
            <a:extLst>
              <a:ext uri="{FF2B5EF4-FFF2-40B4-BE49-F238E27FC236}">
                <a16:creationId xmlns:a16="http://schemas.microsoft.com/office/drawing/2014/main" id="{E710D4ED-EE2A-05CC-623A-465C7D19C2E0}"/>
              </a:ext>
            </a:extLst>
          </p:cNvPr>
          <p:cNvCxnSpPr>
            <a:cxnSpLocks/>
          </p:cNvCxnSpPr>
          <p:nvPr/>
        </p:nvCxnSpPr>
        <p:spPr>
          <a:xfrm>
            <a:off x="1092165" y="3636356"/>
            <a:ext cx="1437135" cy="1668770"/>
          </a:xfrm>
          <a:prstGeom prst="line">
            <a:avLst/>
          </a:prstGeom>
          <a:noFill/>
          <a:ln w="19050" cap="flat" cmpd="sng" algn="ctr">
            <a:solidFill>
              <a:srgbClr val="FF7C80"/>
            </a:solidFill>
            <a:prstDash val="sysDash"/>
            <a:headEnd type="none" w="med" len="med"/>
            <a:tailEnd type="none" w="med" len="med"/>
          </a:ln>
          <a:effectLst/>
        </p:spPr>
      </p:cxnSp>
      <p:cxnSp>
        <p:nvCxnSpPr>
          <p:cNvPr id="608" name="直線コネクタ 607">
            <a:extLst>
              <a:ext uri="{FF2B5EF4-FFF2-40B4-BE49-F238E27FC236}">
                <a16:creationId xmlns:a16="http://schemas.microsoft.com/office/drawing/2014/main" id="{6FB39C2B-54B5-DF24-8CC8-2F1E4E31C6AC}"/>
              </a:ext>
            </a:extLst>
          </p:cNvPr>
          <p:cNvCxnSpPr>
            <a:cxnSpLocks/>
          </p:cNvCxnSpPr>
          <p:nvPr/>
        </p:nvCxnSpPr>
        <p:spPr>
          <a:xfrm flipH="1">
            <a:off x="3792857" y="3638004"/>
            <a:ext cx="1318960" cy="1640904"/>
          </a:xfrm>
          <a:prstGeom prst="line">
            <a:avLst/>
          </a:prstGeom>
          <a:noFill/>
          <a:ln w="19050" cap="flat" cmpd="sng" algn="ctr">
            <a:solidFill>
              <a:srgbClr val="FF7C80"/>
            </a:solidFill>
            <a:prstDash val="sysDash"/>
            <a:headEnd type="none" w="med" len="med"/>
            <a:tailEnd type="none" w="med" len="med"/>
          </a:ln>
          <a:effectLst/>
        </p:spPr>
      </p:cxnSp>
      <p:grpSp>
        <p:nvGrpSpPr>
          <p:cNvPr id="610" name="グループ化 609">
            <a:extLst>
              <a:ext uri="{FF2B5EF4-FFF2-40B4-BE49-F238E27FC236}">
                <a16:creationId xmlns:a16="http://schemas.microsoft.com/office/drawing/2014/main" id="{6451B551-9B0F-9331-9740-F38B2F17D040}"/>
              </a:ext>
            </a:extLst>
          </p:cNvPr>
          <p:cNvGrpSpPr/>
          <p:nvPr/>
        </p:nvGrpSpPr>
        <p:grpSpPr>
          <a:xfrm>
            <a:off x="2167747" y="3491621"/>
            <a:ext cx="1892962" cy="1809526"/>
            <a:chOff x="6159975" y="1926010"/>
            <a:chExt cx="1339233" cy="1369231"/>
          </a:xfrm>
        </p:grpSpPr>
        <p:grpSp>
          <p:nvGrpSpPr>
            <p:cNvPr id="43" name="グループ化 42">
              <a:extLst>
                <a:ext uri="{FF2B5EF4-FFF2-40B4-BE49-F238E27FC236}">
                  <a16:creationId xmlns:a16="http://schemas.microsoft.com/office/drawing/2014/main" id="{CE4E9298-568C-1C24-7628-9BECDFA09053}"/>
                </a:ext>
              </a:extLst>
            </p:cNvPr>
            <p:cNvGrpSpPr/>
            <p:nvPr/>
          </p:nvGrpSpPr>
          <p:grpSpPr>
            <a:xfrm rot="3615004">
              <a:off x="6149121" y="1945154"/>
              <a:ext cx="1369231" cy="1330943"/>
              <a:chOff x="-482027" y="3251322"/>
              <a:chExt cx="1626721" cy="1629147"/>
            </a:xfrm>
            <a:solidFill>
              <a:srgbClr val="C259FF"/>
            </a:solidFill>
          </p:grpSpPr>
          <p:grpSp>
            <p:nvGrpSpPr>
              <p:cNvPr id="47" name="グループ化 46">
                <a:extLst>
                  <a:ext uri="{FF2B5EF4-FFF2-40B4-BE49-F238E27FC236}">
                    <a16:creationId xmlns:a16="http://schemas.microsoft.com/office/drawing/2014/main" id="{29858653-1BFE-4BE7-506F-03AD3F8DFEDE}"/>
                  </a:ext>
                </a:extLst>
              </p:cNvPr>
              <p:cNvGrpSpPr/>
              <p:nvPr/>
            </p:nvGrpSpPr>
            <p:grpSpPr>
              <a:xfrm>
                <a:off x="-482027" y="3294738"/>
                <a:ext cx="1595634" cy="1585731"/>
                <a:chOff x="-482027" y="3294739"/>
                <a:chExt cx="1595635" cy="1585730"/>
              </a:xfrm>
              <a:grpFill/>
            </p:grpSpPr>
            <p:sp>
              <p:nvSpPr>
                <p:cNvPr id="55" name="矢印: 環状 54">
                  <a:extLst>
                    <a:ext uri="{FF2B5EF4-FFF2-40B4-BE49-F238E27FC236}">
                      <a16:creationId xmlns:a16="http://schemas.microsoft.com/office/drawing/2014/main" id="{BCDF6D3F-498C-B192-D75C-AEEE242F768D}"/>
                    </a:ext>
                  </a:extLst>
                </p:cNvPr>
                <p:cNvSpPr/>
                <p:nvPr/>
              </p:nvSpPr>
              <p:spPr>
                <a:xfrm rot="21327296">
                  <a:off x="-482027" y="3294739"/>
                  <a:ext cx="1546542" cy="1546543"/>
                </a:xfrm>
                <a:prstGeom prst="circularArrow">
                  <a:avLst>
                    <a:gd name="adj1" fmla="val 7384"/>
                    <a:gd name="adj2" fmla="val 666093"/>
                    <a:gd name="adj3" fmla="val 21344255"/>
                    <a:gd name="adj4" fmla="val 18224411"/>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57" name="矢印: 環状 56">
                  <a:extLst>
                    <a:ext uri="{FF2B5EF4-FFF2-40B4-BE49-F238E27FC236}">
                      <a16:creationId xmlns:a16="http://schemas.microsoft.com/office/drawing/2014/main" id="{7D23F8B4-B709-96DF-8E01-426BB8F5054C}"/>
                    </a:ext>
                  </a:extLst>
                </p:cNvPr>
                <p:cNvSpPr/>
                <p:nvPr/>
              </p:nvSpPr>
              <p:spPr>
                <a:xfrm rot="18096234">
                  <a:off x="-432935" y="3333927"/>
                  <a:ext cx="1546543" cy="1546542"/>
                </a:xfrm>
                <a:prstGeom prst="circularArrow">
                  <a:avLst>
                    <a:gd name="adj1" fmla="val 7384"/>
                    <a:gd name="adj2" fmla="val 666093"/>
                    <a:gd name="adj3" fmla="val 21344255"/>
                    <a:gd name="adj4" fmla="val 17915234"/>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49" name="矢印: 環状 48">
                <a:extLst>
                  <a:ext uri="{FF2B5EF4-FFF2-40B4-BE49-F238E27FC236}">
                    <a16:creationId xmlns:a16="http://schemas.microsoft.com/office/drawing/2014/main" id="{D344F750-1CB9-81DC-8407-C45951A52D51}"/>
                  </a:ext>
                </a:extLst>
              </p:cNvPr>
              <p:cNvSpPr/>
              <p:nvPr/>
            </p:nvSpPr>
            <p:spPr>
              <a:xfrm rot="14528824">
                <a:off x="-401848" y="3311030"/>
                <a:ext cx="1546542" cy="1546543"/>
              </a:xfrm>
              <a:prstGeom prst="circularArrow">
                <a:avLst>
                  <a:gd name="adj1" fmla="val 7384"/>
                  <a:gd name="adj2" fmla="val 666093"/>
                  <a:gd name="adj3" fmla="val 21344255"/>
                  <a:gd name="adj4" fmla="val 17238819"/>
                  <a:gd name="adj5" fmla="val 6463"/>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51" name="矢印: 環状 50">
                <a:extLst>
                  <a:ext uri="{FF2B5EF4-FFF2-40B4-BE49-F238E27FC236}">
                    <a16:creationId xmlns:a16="http://schemas.microsoft.com/office/drawing/2014/main" id="{7FE44B7B-8333-C63D-6697-D75C22B705D3}"/>
                  </a:ext>
                </a:extLst>
              </p:cNvPr>
              <p:cNvSpPr/>
              <p:nvPr/>
            </p:nvSpPr>
            <p:spPr>
              <a:xfrm rot="9902568">
                <a:off x="-438089" y="3251322"/>
                <a:ext cx="1546541" cy="1546545"/>
              </a:xfrm>
              <a:prstGeom prst="circularArrow">
                <a:avLst>
                  <a:gd name="adj1" fmla="val 7384"/>
                  <a:gd name="adj2" fmla="val 666093"/>
                  <a:gd name="adj3" fmla="val 21344255"/>
                  <a:gd name="adj4" fmla="val 18079497"/>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53" name="矢印: 環状 52">
                <a:extLst>
                  <a:ext uri="{FF2B5EF4-FFF2-40B4-BE49-F238E27FC236}">
                    <a16:creationId xmlns:a16="http://schemas.microsoft.com/office/drawing/2014/main" id="{6087CC0C-F88B-A29E-6DFD-1A5AB460F65D}"/>
                  </a:ext>
                </a:extLst>
              </p:cNvPr>
              <p:cNvSpPr/>
              <p:nvPr/>
            </p:nvSpPr>
            <p:spPr>
              <a:xfrm rot="6703306">
                <a:off x="-436826" y="3255053"/>
                <a:ext cx="1546543" cy="1546543"/>
              </a:xfrm>
              <a:prstGeom prst="circularArrow">
                <a:avLst>
                  <a:gd name="adj1" fmla="val 7384"/>
                  <a:gd name="adj2" fmla="val 666093"/>
                  <a:gd name="adj3" fmla="val 21344255"/>
                  <a:gd name="adj4" fmla="val 18932932"/>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45" name="矢印: 環状 44">
              <a:extLst>
                <a:ext uri="{FF2B5EF4-FFF2-40B4-BE49-F238E27FC236}">
                  <a16:creationId xmlns:a16="http://schemas.microsoft.com/office/drawing/2014/main" id="{E00D2541-E548-47F2-F3C8-003EB1A4BBA8}"/>
                </a:ext>
              </a:extLst>
            </p:cNvPr>
            <p:cNvSpPr/>
            <p:nvPr/>
          </p:nvSpPr>
          <p:spPr>
            <a:xfrm rot="7340479">
              <a:off x="6179117" y="1933971"/>
              <a:ext cx="1263460" cy="1301743"/>
            </a:xfrm>
            <a:prstGeom prst="circularArrow">
              <a:avLst>
                <a:gd name="adj1" fmla="val 7384"/>
                <a:gd name="adj2" fmla="val 666093"/>
                <a:gd name="adj3" fmla="val 21344255"/>
                <a:gd name="adj4" fmla="val 17501046"/>
                <a:gd name="adj5" fmla="val 6116"/>
              </a:avLst>
            </a:prstGeom>
            <a:solidFill>
              <a:srgbClr val="C25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612" name="アーチ 611">
            <a:extLst>
              <a:ext uri="{FF2B5EF4-FFF2-40B4-BE49-F238E27FC236}">
                <a16:creationId xmlns:a16="http://schemas.microsoft.com/office/drawing/2014/main" id="{8FD47CFB-8143-2FB1-9878-072ED6987227}"/>
              </a:ext>
            </a:extLst>
          </p:cNvPr>
          <p:cNvSpPr/>
          <p:nvPr/>
        </p:nvSpPr>
        <p:spPr>
          <a:xfrm>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14" name="楕円 613">
            <a:extLst>
              <a:ext uri="{FF2B5EF4-FFF2-40B4-BE49-F238E27FC236}">
                <a16:creationId xmlns:a16="http://schemas.microsoft.com/office/drawing/2014/main" id="{4197D4E0-5822-5CBB-5384-73272DE17B4D}"/>
              </a:ext>
            </a:extLst>
          </p:cNvPr>
          <p:cNvSpPr/>
          <p:nvPr/>
        </p:nvSpPr>
        <p:spPr>
          <a:xfrm>
            <a:off x="2502887" y="3832760"/>
            <a:ext cx="1214945" cy="1170370"/>
          </a:xfrm>
          <a:prstGeom prst="ellipse">
            <a:avLst/>
          </a:prstGeom>
          <a:solidFill>
            <a:sysClr val="window" lastClr="FFFFFF"/>
          </a:solidFill>
          <a:ln w="6350" cap="flat" cmpd="sng" algn="ctr">
            <a:no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16" name="アーチ 615">
            <a:extLst>
              <a:ext uri="{FF2B5EF4-FFF2-40B4-BE49-F238E27FC236}">
                <a16:creationId xmlns:a16="http://schemas.microsoft.com/office/drawing/2014/main" id="{29CEA30C-363C-5648-E8A1-8AF178FD1FC1}"/>
              </a:ext>
            </a:extLst>
          </p:cNvPr>
          <p:cNvSpPr/>
          <p:nvPr/>
        </p:nvSpPr>
        <p:spPr>
          <a:xfrm>
            <a:off x="2465453" y="3795241"/>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18" name="アーチ 617">
            <a:extLst>
              <a:ext uri="{FF2B5EF4-FFF2-40B4-BE49-F238E27FC236}">
                <a16:creationId xmlns:a16="http://schemas.microsoft.com/office/drawing/2014/main" id="{5B907863-D37F-E75C-1C67-289CDC302360}"/>
              </a:ext>
            </a:extLst>
          </p:cNvPr>
          <p:cNvSpPr/>
          <p:nvPr/>
        </p:nvSpPr>
        <p:spPr>
          <a:xfrm>
            <a:off x="2465453"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20" name="アーチ 619">
            <a:extLst>
              <a:ext uri="{FF2B5EF4-FFF2-40B4-BE49-F238E27FC236}">
                <a16:creationId xmlns:a16="http://schemas.microsoft.com/office/drawing/2014/main" id="{F5AD3C80-18A8-1276-36B5-C310506436CC}"/>
              </a:ext>
            </a:extLst>
          </p:cNvPr>
          <p:cNvSpPr/>
          <p:nvPr/>
        </p:nvSpPr>
        <p:spPr>
          <a:xfrm>
            <a:off x="2465453"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22" name="アーチ 621">
            <a:extLst>
              <a:ext uri="{FF2B5EF4-FFF2-40B4-BE49-F238E27FC236}">
                <a16:creationId xmlns:a16="http://schemas.microsoft.com/office/drawing/2014/main" id="{963F82FE-D43B-97C4-6534-134A69CE6940}"/>
              </a:ext>
            </a:extLst>
          </p:cNvPr>
          <p:cNvSpPr/>
          <p:nvPr/>
        </p:nvSpPr>
        <p:spPr>
          <a:xfrm flipH="1">
            <a:off x="2465453" y="3795241"/>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24" name="アーチ 623">
            <a:extLst>
              <a:ext uri="{FF2B5EF4-FFF2-40B4-BE49-F238E27FC236}">
                <a16:creationId xmlns:a16="http://schemas.microsoft.com/office/drawing/2014/main" id="{567FA75C-A204-9820-BA5C-72D90BA9AC04}"/>
              </a:ext>
            </a:extLst>
          </p:cNvPr>
          <p:cNvSpPr/>
          <p:nvPr/>
        </p:nvSpPr>
        <p:spPr>
          <a:xfrm flipH="1">
            <a:off x="2465453"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4" name="アーチ 3">
            <a:extLst>
              <a:ext uri="{FF2B5EF4-FFF2-40B4-BE49-F238E27FC236}">
                <a16:creationId xmlns:a16="http://schemas.microsoft.com/office/drawing/2014/main" id="{68B6366D-9AF3-8420-E5F6-8A0636AB4287}"/>
              </a:ext>
            </a:extLst>
          </p:cNvPr>
          <p:cNvSpPr/>
          <p:nvPr/>
        </p:nvSpPr>
        <p:spPr>
          <a:xfrm flipH="1">
            <a:off x="2465453"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 name="アーチ 5">
            <a:extLst>
              <a:ext uri="{FF2B5EF4-FFF2-40B4-BE49-F238E27FC236}">
                <a16:creationId xmlns:a16="http://schemas.microsoft.com/office/drawing/2014/main" id="{7DC3E2C9-7EF6-1359-1D11-4765D6394665}"/>
              </a:ext>
            </a:extLst>
          </p:cNvPr>
          <p:cNvSpPr/>
          <p:nvPr/>
        </p:nvSpPr>
        <p:spPr>
          <a:xfrm flipV="1">
            <a:off x="2465457" y="3795241"/>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8" name="アーチ 7">
            <a:extLst>
              <a:ext uri="{FF2B5EF4-FFF2-40B4-BE49-F238E27FC236}">
                <a16:creationId xmlns:a16="http://schemas.microsoft.com/office/drawing/2014/main" id="{054101A3-FDC0-0EFD-923B-65B02F44F464}"/>
              </a:ext>
            </a:extLst>
          </p:cNvPr>
          <p:cNvSpPr/>
          <p:nvPr/>
        </p:nvSpPr>
        <p:spPr>
          <a:xfrm flipV="1">
            <a:off x="2465457"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10" name="アーチ 9">
            <a:extLst>
              <a:ext uri="{FF2B5EF4-FFF2-40B4-BE49-F238E27FC236}">
                <a16:creationId xmlns:a16="http://schemas.microsoft.com/office/drawing/2014/main" id="{176B1866-C90F-3F4F-D295-423D68665935}"/>
              </a:ext>
            </a:extLst>
          </p:cNvPr>
          <p:cNvSpPr/>
          <p:nvPr/>
        </p:nvSpPr>
        <p:spPr>
          <a:xfrm flipV="1">
            <a:off x="2465457"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12" name="アーチ 11">
            <a:extLst>
              <a:ext uri="{FF2B5EF4-FFF2-40B4-BE49-F238E27FC236}">
                <a16:creationId xmlns:a16="http://schemas.microsoft.com/office/drawing/2014/main" id="{0988D02D-F643-C161-B7A3-193D58105FC5}"/>
              </a:ext>
            </a:extLst>
          </p:cNvPr>
          <p:cNvSpPr/>
          <p:nvPr/>
        </p:nvSpPr>
        <p:spPr>
          <a:xfrm flipH="1" flipV="1">
            <a:off x="2465457" y="3795241"/>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14" name="アーチ 13">
            <a:extLst>
              <a:ext uri="{FF2B5EF4-FFF2-40B4-BE49-F238E27FC236}">
                <a16:creationId xmlns:a16="http://schemas.microsoft.com/office/drawing/2014/main" id="{5700FF3D-DA23-B9A4-A861-FCA56ED92CBA}"/>
              </a:ext>
            </a:extLst>
          </p:cNvPr>
          <p:cNvSpPr/>
          <p:nvPr/>
        </p:nvSpPr>
        <p:spPr>
          <a:xfrm flipH="1" flipV="1">
            <a:off x="2465457"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17" name="アーチ 16">
            <a:extLst>
              <a:ext uri="{FF2B5EF4-FFF2-40B4-BE49-F238E27FC236}">
                <a16:creationId xmlns:a16="http://schemas.microsoft.com/office/drawing/2014/main" id="{C7E1E650-EAC1-FE0E-8995-15FBC429D0F3}"/>
              </a:ext>
            </a:extLst>
          </p:cNvPr>
          <p:cNvSpPr/>
          <p:nvPr/>
        </p:nvSpPr>
        <p:spPr>
          <a:xfrm flipH="1" flipV="1">
            <a:off x="2465457"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19" name="テキスト ボックス 18">
            <a:extLst>
              <a:ext uri="{FF2B5EF4-FFF2-40B4-BE49-F238E27FC236}">
                <a16:creationId xmlns:a16="http://schemas.microsoft.com/office/drawing/2014/main" id="{F893355D-2B02-5B97-FA4B-0A3F01687149}"/>
              </a:ext>
            </a:extLst>
          </p:cNvPr>
          <p:cNvSpPr txBox="1"/>
          <p:nvPr/>
        </p:nvSpPr>
        <p:spPr>
          <a:xfrm>
            <a:off x="2675751" y="4466430"/>
            <a:ext cx="887340" cy="332416"/>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Customer</a:t>
            </a:r>
          </a:p>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Experience</a:t>
            </a:r>
            <a:endParaRPr kumimoji="0" lang="ja-JP" altLang="en-US"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endParaRPr>
          </a:p>
        </p:txBody>
      </p:sp>
      <p:sp>
        <p:nvSpPr>
          <p:cNvPr id="21" name="楕円 20">
            <a:extLst>
              <a:ext uri="{FF2B5EF4-FFF2-40B4-BE49-F238E27FC236}">
                <a16:creationId xmlns:a16="http://schemas.microsoft.com/office/drawing/2014/main" id="{BE36997E-0034-80A2-026B-4C34E01198BD}"/>
              </a:ext>
            </a:extLst>
          </p:cNvPr>
          <p:cNvSpPr/>
          <p:nvPr/>
        </p:nvSpPr>
        <p:spPr>
          <a:xfrm>
            <a:off x="2503097" y="3843967"/>
            <a:ext cx="1214945" cy="1170370"/>
          </a:xfrm>
          <a:prstGeom prst="ellipse">
            <a:avLst/>
          </a:prstGeom>
          <a:solidFill>
            <a:sysClr val="window" lastClr="FFFFFF"/>
          </a:solidFill>
          <a:ln w="6350" cap="flat" cmpd="sng" algn="ctr">
            <a:no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3" name="アーチ 22">
            <a:extLst>
              <a:ext uri="{FF2B5EF4-FFF2-40B4-BE49-F238E27FC236}">
                <a16:creationId xmlns:a16="http://schemas.microsoft.com/office/drawing/2014/main" id="{77DE6AC8-EEC2-B8CE-D1F2-23778D6AFF34}"/>
              </a:ext>
            </a:extLst>
          </p:cNvPr>
          <p:cNvSpPr/>
          <p:nvPr/>
        </p:nvSpPr>
        <p:spPr>
          <a:xfrm>
            <a:off x="2465662" y="3798058"/>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5" name="アーチ 24">
            <a:extLst>
              <a:ext uri="{FF2B5EF4-FFF2-40B4-BE49-F238E27FC236}">
                <a16:creationId xmlns:a16="http://schemas.microsoft.com/office/drawing/2014/main" id="{A8813580-75FF-1600-5D80-EEDA903BD3F5}"/>
              </a:ext>
            </a:extLst>
          </p:cNvPr>
          <p:cNvSpPr/>
          <p:nvPr/>
        </p:nvSpPr>
        <p:spPr>
          <a:xfrm>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7" name="アーチ 26">
            <a:extLst>
              <a:ext uri="{FF2B5EF4-FFF2-40B4-BE49-F238E27FC236}">
                <a16:creationId xmlns:a16="http://schemas.microsoft.com/office/drawing/2014/main" id="{30A69E12-E8EA-870E-6BC3-E502CB8DA227}"/>
              </a:ext>
            </a:extLst>
          </p:cNvPr>
          <p:cNvSpPr/>
          <p:nvPr/>
        </p:nvSpPr>
        <p:spPr>
          <a:xfrm flipH="1">
            <a:off x="2465662" y="3798058"/>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9" name="アーチ 28">
            <a:extLst>
              <a:ext uri="{FF2B5EF4-FFF2-40B4-BE49-F238E27FC236}">
                <a16:creationId xmlns:a16="http://schemas.microsoft.com/office/drawing/2014/main" id="{B4115A6D-8649-F0A2-345B-270B3253CBBC}"/>
              </a:ext>
            </a:extLst>
          </p:cNvPr>
          <p:cNvSpPr/>
          <p:nvPr/>
        </p:nvSpPr>
        <p:spPr>
          <a:xfrm flipH="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 name="アーチ 30">
            <a:extLst>
              <a:ext uri="{FF2B5EF4-FFF2-40B4-BE49-F238E27FC236}">
                <a16:creationId xmlns:a16="http://schemas.microsoft.com/office/drawing/2014/main" id="{B211418F-9891-FC40-2EFB-E20CCED83F8A}"/>
              </a:ext>
            </a:extLst>
          </p:cNvPr>
          <p:cNvSpPr/>
          <p:nvPr/>
        </p:nvSpPr>
        <p:spPr>
          <a:xfrm flipH="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3" name="アーチ 32">
            <a:extLst>
              <a:ext uri="{FF2B5EF4-FFF2-40B4-BE49-F238E27FC236}">
                <a16:creationId xmlns:a16="http://schemas.microsoft.com/office/drawing/2014/main" id="{C007C36A-190D-C386-7275-572DC67FA4B0}"/>
              </a:ext>
            </a:extLst>
          </p:cNvPr>
          <p:cNvSpPr/>
          <p:nvPr/>
        </p:nvSpPr>
        <p:spPr>
          <a:xfrm flipV="1">
            <a:off x="2465662" y="3798058"/>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5" name="アーチ 34">
            <a:extLst>
              <a:ext uri="{FF2B5EF4-FFF2-40B4-BE49-F238E27FC236}">
                <a16:creationId xmlns:a16="http://schemas.microsoft.com/office/drawing/2014/main" id="{660DE886-5CAF-882D-3DF1-215C11D5BBDD}"/>
              </a:ext>
            </a:extLst>
          </p:cNvPr>
          <p:cNvSpPr/>
          <p:nvPr/>
        </p:nvSpPr>
        <p:spPr>
          <a:xfrm flipV="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7" name="アーチ 36">
            <a:extLst>
              <a:ext uri="{FF2B5EF4-FFF2-40B4-BE49-F238E27FC236}">
                <a16:creationId xmlns:a16="http://schemas.microsoft.com/office/drawing/2014/main" id="{AD838893-0F43-07E3-864C-EFD5506B1105}"/>
              </a:ext>
            </a:extLst>
          </p:cNvPr>
          <p:cNvSpPr/>
          <p:nvPr/>
        </p:nvSpPr>
        <p:spPr>
          <a:xfrm flipV="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9" name="アーチ 38">
            <a:extLst>
              <a:ext uri="{FF2B5EF4-FFF2-40B4-BE49-F238E27FC236}">
                <a16:creationId xmlns:a16="http://schemas.microsoft.com/office/drawing/2014/main" id="{2A60B15D-67ED-5276-E6B8-DB9A9BB1A23E}"/>
              </a:ext>
            </a:extLst>
          </p:cNvPr>
          <p:cNvSpPr/>
          <p:nvPr/>
        </p:nvSpPr>
        <p:spPr>
          <a:xfrm flipH="1" flipV="1">
            <a:off x="2465662" y="3798058"/>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41" name="アーチ 40">
            <a:extLst>
              <a:ext uri="{FF2B5EF4-FFF2-40B4-BE49-F238E27FC236}">
                <a16:creationId xmlns:a16="http://schemas.microsoft.com/office/drawing/2014/main" id="{373CF659-C773-5E4A-85EF-A7003DF94840}"/>
              </a:ext>
            </a:extLst>
          </p:cNvPr>
          <p:cNvSpPr/>
          <p:nvPr/>
        </p:nvSpPr>
        <p:spPr>
          <a:xfrm flipH="1" flipV="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42" name="アーチ 41">
            <a:extLst>
              <a:ext uri="{FF2B5EF4-FFF2-40B4-BE49-F238E27FC236}">
                <a16:creationId xmlns:a16="http://schemas.microsoft.com/office/drawing/2014/main" id="{69F6B0F0-B424-0B5E-DCCF-15713870052E}"/>
              </a:ext>
            </a:extLst>
          </p:cNvPr>
          <p:cNvSpPr/>
          <p:nvPr/>
        </p:nvSpPr>
        <p:spPr>
          <a:xfrm flipH="1" flipV="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44" name="テキスト ボックス 43">
            <a:extLst>
              <a:ext uri="{FF2B5EF4-FFF2-40B4-BE49-F238E27FC236}">
                <a16:creationId xmlns:a16="http://schemas.microsoft.com/office/drawing/2014/main" id="{DC2B9CB9-9FF0-89BD-2CAC-C0B1D5A58265}"/>
              </a:ext>
            </a:extLst>
          </p:cNvPr>
          <p:cNvSpPr txBox="1"/>
          <p:nvPr/>
        </p:nvSpPr>
        <p:spPr>
          <a:xfrm>
            <a:off x="2675751" y="4541242"/>
            <a:ext cx="887340" cy="332416"/>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5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Customer</a:t>
            </a:r>
          </a:p>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5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Experience</a:t>
            </a:r>
            <a:endParaRPr kumimoji="0" lang="ja-JP" altLang="en-US" sz="105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endParaRPr>
          </a:p>
        </p:txBody>
      </p:sp>
      <p:grpSp>
        <p:nvGrpSpPr>
          <p:cNvPr id="46" name="グループ化 45">
            <a:extLst>
              <a:ext uri="{FF2B5EF4-FFF2-40B4-BE49-F238E27FC236}">
                <a16:creationId xmlns:a16="http://schemas.microsoft.com/office/drawing/2014/main" id="{6B94D819-B062-E029-9346-4E7EDA3D484B}"/>
              </a:ext>
            </a:extLst>
          </p:cNvPr>
          <p:cNvGrpSpPr/>
          <p:nvPr/>
        </p:nvGrpSpPr>
        <p:grpSpPr>
          <a:xfrm>
            <a:off x="2935188" y="4172001"/>
            <a:ext cx="363019" cy="369181"/>
            <a:chOff x="3744008" y="2702958"/>
            <a:chExt cx="329879" cy="348257"/>
          </a:xfrm>
        </p:grpSpPr>
        <p:sp>
          <p:nvSpPr>
            <p:cNvPr id="30" name="Freeform 219">
              <a:extLst>
                <a:ext uri="{FF2B5EF4-FFF2-40B4-BE49-F238E27FC236}">
                  <a16:creationId xmlns:a16="http://schemas.microsoft.com/office/drawing/2014/main" id="{4428C8B0-4B57-8E87-A5BA-49B820A2FC45}"/>
                </a:ext>
              </a:extLst>
            </p:cNvPr>
            <p:cNvSpPr>
              <a:spLocks/>
            </p:cNvSpPr>
            <p:nvPr/>
          </p:nvSpPr>
          <p:spPr bwMode="auto">
            <a:xfrm>
              <a:off x="3744008" y="2889188"/>
              <a:ext cx="329690" cy="159370"/>
            </a:xfrm>
            <a:custGeom>
              <a:avLst/>
              <a:gdLst>
                <a:gd name="T0" fmla="*/ 234 w 240"/>
                <a:gd name="T1" fmla="*/ 119 h 119"/>
                <a:gd name="T2" fmla="*/ 6 w 240"/>
                <a:gd name="T3" fmla="*/ 119 h 119"/>
                <a:gd name="T4" fmla="*/ 0 w 240"/>
                <a:gd name="T5" fmla="*/ 113 h 119"/>
                <a:gd name="T6" fmla="*/ 0 w 240"/>
                <a:gd name="T7" fmla="*/ 90 h 119"/>
                <a:gd name="T8" fmla="*/ 28 w 240"/>
                <a:gd name="T9" fmla="*/ 51 h 119"/>
                <a:gd name="T10" fmla="*/ 84 w 240"/>
                <a:gd name="T11" fmla="*/ 31 h 119"/>
                <a:gd name="T12" fmla="*/ 84 w 240"/>
                <a:gd name="T13" fmla="*/ 2 h 119"/>
                <a:gd name="T14" fmla="*/ 96 w 240"/>
                <a:gd name="T15" fmla="*/ 2 h 119"/>
                <a:gd name="T16" fmla="*/ 96 w 240"/>
                <a:gd name="T17" fmla="*/ 35 h 119"/>
                <a:gd name="T18" fmla="*/ 92 w 240"/>
                <a:gd name="T19" fmla="*/ 41 h 119"/>
                <a:gd name="T20" fmla="*/ 32 w 240"/>
                <a:gd name="T21" fmla="*/ 62 h 119"/>
                <a:gd name="T22" fmla="*/ 12 w 240"/>
                <a:gd name="T23" fmla="*/ 90 h 119"/>
                <a:gd name="T24" fmla="*/ 12 w 240"/>
                <a:gd name="T25" fmla="*/ 107 h 119"/>
                <a:gd name="T26" fmla="*/ 228 w 240"/>
                <a:gd name="T27" fmla="*/ 107 h 119"/>
                <a:gd name="T28" fmla="*/ 228 w 240"/>
                <a:gd name="T29" fmla="*/ 90 h 119"/>
                <a:gd name="T30" fmla="*/ 209 w 240"/>
                <a:gd name="T31" fmla="*/ 62 h 119"/>
                <a:gd name="T32" fmla="*/ 148 w 240"/>
                <a:gd name="T33" fmla="*/ 41 h 119"/>
                <a:gd name="T34" fmla="*/ 144 w 240"/>
                <a:gd name="T35" fmla="*/ 35 h 119"/>
                <a:gd name="T36" fmla="*/ 144 w 240"/>
                <a:gd name="T37" fmla="*/ 0 h 119"/>
                <a:gd name="T38" fmla="*/ 156 w 240"/>
                <a:gd name="T39" fmla="*/ 0 h 119"/>
                <a:gd name="T40" fmla="*/ 156 w 240"/>
                <a:gd name="T41" fmla="*/ 31 h 119"/>
                <a:gd name="T42" fmla="*/ 213 w 240"/>
                <a:gd name="T43" fmla="*/ 51 h 119"/>
                <a:gd name="T44" fmla="*/ 240 w 240"/>
                <a:gd name="T45" fmla="*/ 90 h 119"/>
                <a:gd name="T46" fmla="*/ 240 w 240"/>
                <a:gd name="T47" fmla="*/ 113 h 119"/>
                <a:gd name="T48" fmla="*/ 234 w 240"/>
                <a:gd name="T4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119">
                  <a:moveTo>
                    <a:pt x="234" y="119"/>
                  </a:moveTo>
                  <a:cubicBezTo>
                    <a:pt x="6" y="119"/>
                    <a:pt x="6" y="119"/>
                    <a:pt x="6" y="119"/>
                  </a:cubicBezTo>
                  <a:cubicBezTo>
                    <a:pt x="3" y="119"/>
                    <a:pt x="0" y="116"/>
                    <a:pt x="0" y="113"/>
                  </a:cubicBezTo>
                  <a:cubicBezTo>
                    <a:pt x="0" y="90"/>
                    <a:pt x="0" y="90"/>
                    <a:pt x="0" y="90"/>
                  </a:cubicBezTo>
                  <a:cubicBezTo>
                    <a:pt x="0" y="73"/>
                    <a:pt x="12" y="57"/>
                    <a:pt x="28" y="51"/>
                  </a:cubicBezTo>
                  <a:cubicBezTo>
                    <a:pt x="84" y="31"/>
                    <a:pt x="84" y="31"/>
                    <a:pt x="84" y="31"/>
                  </a:cubicBezTo>
                  <a:cubicBezTo>
                    <a:pt x="84" y="2"/>
                    <a:pt x="84" y="2"/>
                    <a:pt x="84" y="2"/>
                  </a:cubicBezTo>
                  <a:cubicBezTo>
                    <a:pt x="96" y="2"/>
                    <a:pt x="96" y="2"/>
                    <a:pt x="96" y="2"/>
                  </a:cubicBezTo>
                  <a:cubicBezTo>
                    <a:pt x="96" y="35"/>
                    <a:pt x="96" y="35"/>
                    <a:pt x="96" y="35"/>
                  </a:cubicBezTo>
                  <a:cubicBezTo>
                    <a:pt x="96" y="38"/>
                    <a:pt x="95" y="40"/>
                    <a:pt x="92" y="41"/>
                  </a:cubicBezTo>
                  <a:cubicBezTo>
                    <a:pt x="32" y="62"/>
                    <a:pt x="32" y="62"/>
                    <a:pt x="32" y="62"/>
                  </a:cubicBezTo>
                  <a:cubicBezTo>
                    <a:pt x="20" y="66"/>
                    <a:pt x="12" y="78"/>
                    <a:pt x="12" y="90"/>
                  </a:cubicBezTo>
                  <a:cubicBezTo>
                    <a:pt x="12" y="107"/>
                    <a:pt x="12" y="107"/>
                    <a:pt x="12" y="107"/>
                  </a:cubicBezTo>
                  <a:cubicBezTo>
                    <a:pt x="228" y="107"/>
                    <a:pt x="228" y="107"/>
                    <a:pt x="228" y="107"/>
                  </a:cubicBezTo>
                  <a:cubicBezTo>
                    <a:pt x="228" y="90"/>
                    <a:pt x="228" y="90"/>
                    <a:pt x="228" y="90"/>
                  </a:cubicBezTo>
                  <a:cubicBezTo>
                    <a:pt x="228" y="78"/>
                    <a:pt x="220" y="66"/>
                    <a:pt x="209" y="62"/>
                  </a:cubicBezTo>
                  <a:cubicBezTo>
                    <a:pt x="148" y="41"/>
                    <a:pt x="148" y="41"/>
                    <a:pt x="148" y="41"/>
                  </a:cubicBezTo>
                  <a:cubicBezTo>
                    <a:pt x="146" y="40"/>
                    <a:pt x="144" y="38"/>
                    <a:pt x="144" y="35"/>
                  </a:cubicBezTo>
                  <a:cubicBezTo>
                    <a:pt x="144" y="0"/>
                    <a:pt x="144" y="0"/>
                    <a:pt x="144" y="0"/>
                  </a:cubicBezTo>
                  <a:cubicBezTo>
                    <a:pt x="156" y="0"/>
                    <a:pt x="156" y="0"/>
                    <a:pt x="156" y="0"/>
                  </a:cubicBezTo>
                  <a:cubicBezTo>
                    <a:pt x="156" y="31"/>
                    <a:pt x="156" y="31"/>
                    <a:pt x="156" y="31"/>
                  </a:cubicBezTo>
                  <a:cubicBezTo>
                    <a:pt x="213" y="51"/>
                    <a:pt x="213" y="51"/>
                    <a:pt x="213" y="51"/>
                  </a:cubicBezTo>
                  <a:cubicBezTo>
                    <a:pt x="229" y="57"/>
                    <a:pt x="240" y="73"/>
                    <a:pt x="240" y="90"/>
                  </a:cubicBezTo>
                  <a:cubicBezTo>
                    <a:pt x="240" y="113"/>
                    <a:pt x="240" y="113"/>
                    <a:pt x="240" y="113"/>
                  </a:cubicBezTo>
                  <a:cubicBezTo>
                    <a:pt x="240" y="116"/>
                    <a:pt x="238" y="119"/>
                    <a:pt x="234" y="119"/>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32" name="Freeform 220">
              <a:extLst>
                <a:ext uri="{FF2B5EF4-FFF2-40B4-BE49-F238E27FC236}">
                  <a16:creationId xmlns:a16="http://schemas.microsoft.com/office/drawing/2014/main" id="{D72D0D54-62F3-13E6-87CC-FD036B749B9F}"/>
                </a:ext>
              </a:extLst>
            </p:cNvPr>
            <p:cNvSpPr>
              <a:spLocks noEditPoints="1"/>
            </p:cNvSpPr>
            <p:nvPr/>
          </p:nvSpPr>
          <p:spPr bwMode="auto">
            <a:xfrm>
              <a:off x="3817472" y="2702958"/>
              <a:ext cx="180971" cy="208613"/>
            </a:xfrm>
            <a:custGeom>
              <a:avLst/>
              <a:gdLst>
                <a:gd name="T0" fmla="*/ 66 w 132"/>
                <a:gd name="T1" fmla="*/ 156 h 156"/>
                <a:gd name="T2" fmla="*/ 0 w 132"/>
                <a:gd name="T3" fmla="*/ 78 h 156"/>
                <a:gd name="T4" fmla="*/ 66 w 132"/>
                <a:gd name="T5" fmla="*/ 0 h 156"/>
                <a:gd name="T6" fmla="*/ 132 w 132"/>
                <a:gd name="T7" fmla="*/ 78 h 156"/>
                <a:gd name="T8" fmla="*/ 66 w 132"/>
                <a:gd name="T9" fmla="*/ 156 h 156"/>
                <a:gd name="T10" fmla="*/ 66 w 132"/>
                <a:gd name="T11" fmla="*/ 12 h 156"/>
                <a:gd name="T12" fmla="*/ 12 w 132"/>
                <a:gd name="T13" fmla="*/ 78 h 156"/>
                <a:gd name="T14" fmla="*/ 66 w 132"/>
                <a:gd name="T15" fmla="*/ 144 h 156"/>
                <a:gd name="T16" fmla="*/ 120 w 132"/>
                <a:gd name="T17" fmla="*/ 78 h 156"/>
                <a:gd name="T18" fmla="*/ 66 w 132"/>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56">
                  <a:moveTo>
                    <a:pt x="66" y="156"/>
                  </a:moveTo>
                  <a:cubicBezTo>
                    <a:pt x="30" y="156"/>
                    <a:pt x="0" y="121"/>
                    <a:pt x="0" y="78"/>
                  </a:cubicBezTo>
                  <a:cubicBezTo>
                    <a:pt x="0" y="35"/>
                    <a:pt x="30" y="0"/>
                    <a:pt x="66" y="0"/>
                  </a:cubicBezTo>
                  <a:cubicBezTo>
                    <a:pt x="102" y="0"/>
                    <a:pt x="132" y="35"/>
                    <a:pt x="132" y="78"/>
                  </a:cubicBezTo>
                  <a:cubicBezTo>
                    <a:pt x="132" y="121"/>
                    <a:pt x="102" y="156"/>
                    <a:pt x="66" y="156"/>
                  </a:cubicBezTo>
                  <a:close/>
                  <a:moveTo>
                    <a:pt x="66" y="12"/>
                  </a:moveTo>
                  <a:cubicBezTo>
                    <a:pt x="36" y="12"/>
                    <a:pt x="12" y="42"/>
                    <a:pt x="12" y="78"/>
                  </a:cubicBezTo>
                  <a:cubicBezTo>
                    <a:pt x="12" y="114"/>
                    <a:pt x="36" y="144"/>
                    <a:pt x="66" y="144"/>
                  </a:cubicBezTo>
                  <a:cubicBezTo>
                    <a:pt x="96" y="144"/>
                    <a:pt x="120" y="114"/>
                    <a:pt x="120" y="78"/>
                  </a:cubicBezTo>
                  <a:cubicBezTo>
                    <a:pt x="120" y="42"/>
                    <a:pt x="96" y="12"/>
                    <a:pt x="66" y="12"/>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34" name="Freeform 221">
              <a:extLst>
                <a:ext uri="{FF2B5EF4-FFF2-40B4-BE49-F238E27FC236}">
                  <a16:creationId xmlns:a16="http://schemas.microsoft.com/office/drawing/2014/main" id="{E183F615-9DFE-BFE9-8392-55C3751FAA81}"/>
                </a:ext>
              </a:extLst>
            </p:cNvPr>
            <p:cNvSpPr>
              <a:spLocks/>
            </p:cNvSpPr>
            <p:nvPr/>
          </p:nvSpPr>
          <p:spPr bwMode="auto">
            <a:xfrm>
              <a:off x="3822847" y="2760260"/>
              <a:ext cx="167533" cy="48348"/>
            </a:xfrm>
            <a:custGeom>
              <a:avLst/>
              <a:gdLst>
                <a:gd name="T0" fmla="*/ 106 w 122"/>
                <a:gd name="T1" fmla="*/ 36 h 36"/>
                <a:gd name="T2" fmla="*/ 71 w 122"/>
                <a:gd name="T3" fmla="*/ 16 h 36"/>
                <a:gd name="T4" fmla="*/ 26 w 122"/>
                <a:gd name="T5" fmla="*/ 35 h 36"/>
                <a:gd name="T6" fmla="*/ 0 w 122"/>
                <a:gd name="T7" fmla="*/ 29 h 36"/>
                <a:gd name="T8" fmla="*/ 5 w 122"/>
                <a:gd name="T9" fmla="*/ 18 h 36"/>
                <a:gd name="T10" fmla="*/ 26 w 122"/>
                <a:gd name="T11" fmla="*/ 23 h 36"/>
                <a:gd name="T12" fmla="*/ 66 w 122"/>
                <a:gd name="T13" fmla="*/ 3 h 36"/>
                <a:gd name="T14" fmla="*/ 71 w 122"/>
                <a:gd name="T15" fmla="*/ 0 h 36"/>
                <a:gd name="T16" fmla="*/ 76 w 122"/>
                <a:gd name="T17" fmla="*/ 3 h 36"/>
                <a:gd name="T18" fmla="*/ 115 w 122"/>
                <a:gd name="T19" fmla="*/ 23 h 36"/>
                <a:gd name="T20" fmla="*/ 119 w 122"/>
                <a:gd name="T21" fmla="*/ 23 h 36"/>
                <a:gd name="T22" fmla="*/ 121 w 122"/>
                <a:gd name="T23" fmla="*/ 23 h 36"/>
                <a:gd name="T24" fmla="*/ 122 w 122"/>
                <a:gd name="T25" fmla="*/ 34 h 36"/>
                <a:gd name="T26" fmla="*/ 120 w 122"/>
                <a:gd name="T27" fmla="*/ 35 h 36"/>
                <a:gd name="T28" fmla="*/ 117 w 122"/>
                <a:gd name="T29" fmla="*/ 35 h 36"/>
                <a:gd name="T30" fmla="*/ 106 w 12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36">
                  <a:moveTo>
                    <a:pt x="106" y="36"/>
                  </a:moveTo>
                  <a:cubicBezTo>
                    <a:pt x="92" y="36"/>
                    <a:pt x="80" y="30"/>
                    <a:pt x="71" y="16"/>
                  </a:cubicBezTo>
                  <a:cubicBezTo>
                    <a:pt x="61" y="27"/>
                    <a:pt x="42" y="35"/>
                    <a:pt x="26" y="35"/>
                  </a:cubicBezTo>
                  <a:cubicBezTo>
                    <a:pt x="16" y="35"/>
                    <a:pt x="8" y="33"/>
                    <a:pt x="0" y="29"/>
                  </a:cubicBezTo>
                  <a:cubicBezTo>
                    <a:pt x="5" y="18"/>
                    <a:pt x="5" y="18"/>
                    <a:pt x="5" y="18"/>
                  </a:cubicBezTo>
                  <a:cubicBezTo>
                    <a:pt x="12" y="22"/>
                    <a:pt x="18" y="23"/>
                    <a:pt x="26" y="23"/>
                  </a:cubicBezTo>
                  <a:cubicBezTo>
                    <a:pt x="42" y="23"/>
                    <a:pt x="60" y="14"/>
                    <a:pt x="66" y="3"/>
                  </a:cubicBezTo>
                  <a:cubicBezTo>
                    <a:pt x="67" y="1"/>
                    <a:pt x="69" y="0"/>
                    <a:pt x="71" y="0"/>
                  </a:cubicBezTo>
                  <a:cubicBezTo>
                    <a:pt x="73" y="0"/>
                    <a:pt x="75" y="1"/>
                    <a:pt x="76" y="3"/>
                  </a:cubicBezTo>
                  <a:cubicBezTo>
                    <a:pt x="87" y="21"/>
                    <a:pt x="97" y="27"/>
                    <a:pt x="115" y="23"/>
                  </a:cubicBezTo>
                  <a:cubicBezTo>
                    <a:pt x="116" y="23"/>
                    <a:pt x="118" y="23"/>
                    <a:pt x="119" y="23"/>
                  </a:cubicBezTo>
                  <a:cubicBezTo>
                    <a:pt x="119" y="23"/>
                    <a:pt x="120" y="23"/>
                    <a:pt x="121" y="23"/>
                  </a:cubicBezTo>
                  <a:cubicBezTo>
                    <a:pt x="122" y="34"/>
                    <a:pt x="122" y="34"/>
                    <a:pt x="122" y="34"/>
                  </a:cubicBezTo>
                  <a:cubicBezTo>
                    <a:pt x="121" y="35"/>
                    <a:pt x="120" y="35"/>
                    <a:pt x="120" y="35"/>
                  </a:cubicBezTo>
                  <a:cubicBezTo>
                    <a:pt x="119" y="35"/>
                    <a:pt x="118" y="35"/>
                    <a:pt x="117" y="35"/>
                  </a:cubicBezTo>
                  <a:cubicBezTo>
                    <a:pt x="113" y="36"/>
                    <a:pt x="109" y="36"/>
                    <a:pt x="106" y="36"/>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36" name="Freeform 219">
              <a:extLst>
                <a:ext uri="{FF2B5EF4-FFF2-40B4-BE49-F238E27FC236}">
                  <a16:creationId xmlns:a16="http://schemas.microsoft.com/office/drawing/2014/main" id="{42558103-03ED-5FA3-A599-37A32817019F}"/>
                </a:ext>
              </a:extLst>
            </p:cNvPr>
            <p:cNvSpPr>
              <a:spLocks/>
            </p:cNvSpPr>
            <p:nvPr/>
          </p:nvSpPr>
          <p:spPr bwMode="auto">
            <a:xfrm>
              <a:off x="3744197" y="2891845"/>
              <a:ext cx="329690" cy="159370"/>
            </a:xfrm>
            <a:custGeom>
              <a:avLst/>
              <a:gdLst>
                <a:gd name="T0" fmla="*/ 234 w 240"/>
                <a:gd name="T1" fmla="*/ 119 h 119"/>
                <a:gd name="T2" fmla="*/ 6 w 240"/>
                <a:gd name="T3" fmla="*/ 119 h 119"/>
                <a:gd name="T4" fmla="*/ 0 w 240"/>
                <a:gd name="T5" fmla="*/ 113 h 119"/>
                <a:gd name="T6" fmla="*/ 0 w 240"/>
                <a:gd name="T7" fmla="*/ 90 h 119"/>
                <a:gd name="T8" fmla="*/ 28 w 240"/>
                <a:gd name="T9" fmla="*/ 51 h 119"/>
                <a:gd name="T10" fmla="*/ 84 w 240"/>
                <a:gd name="T11" fmla="*/ 31 h 119"/>
                <a:gd name="T12" fmla="*/ 84 w 240"/>
                <a:gd name="T13" fmla="*/ 2 h 119"/>
                <a:gd name="T14" fmla="*/ 96 w 240"/>
                <a:gd name="T15" fmla="*/ 2 h 119"/>
                <a:gd name="T16" fmla="*/ 96 w 240"/>
                <a:gd name="T17" fmla="*/ 35 h 119"/>
                <a:gd name="T18" fmla="*/ 92 w 240"/>
                <a:gd name="T19" fmla="*/ 41 h 119"/>
                <a:gd name="T20" fmla="*/ 32 w 240"/>
                <a:gd name="T21" fmla="*/ 62 h 119"/>
                <a:gd name="T22" fmla="*/ 12 w 240"/>
                <a:gd name="T23" fmla="*/ 90 h 119"/>
                <a:gd name="T24" fmla="*/ 12 w 240"/>
                <a:gd name="T25" fmla="*/ 107 h 119"/>
                <a:gd name="T26" fmla="*/ 228 w 240"/>
                <a:gd name="T27" fmla="*/ 107 h 119"/>
                <a:gd name="T28" fmla="*/ 228 w 240"/>
                <a:gd name="T29" fmla="*/ 90 h 119"/>
                <a:gd name="T30" fmla="*/ 209 w 240"/>
                <a:gd name="T31" fmla="*/ 62 h 119"/>
                <a:gd name="T32" fmla="*/ 148 w 240"/>
                <a:gd name="T33" fmla="*/ 41 h 119"/>
                <a:gd name="T34" fmla="*/ 144 w 240"/>
                <a:gd name="T35" fmla="*/ 35 h 119"/>
                <a:gd name="T36" fmla="*/ 144 w 240"/>
                <a:gd name="T37" fmla="*/ 0 h 119"/>
                <a:gd name="T38" fmla="*/ 156 w 240"/>
                <a:gd name="T39" fmla="*/ 0 h 119"/>
                <a:gd name="T40" fmla="*/ 156 w 240"/>
                <a:gd name="T41" fmla="*/ 31 h 119"/>
                <a:gd name="T42" fmla="*/ 213 w 240"/>
                <a:gd name="T43" fmla="*/ 51 h 119"/>
                <a:gd name="T44" fmla="*/ 240 w 240"/>
                <a:gd name="T45" fmla="*/ 90 h 119"/>
                <a:gd name="T46" fmla="*/ 240 w 240"/>
                <a:gd name="T47" fmla="*/ 113 h 119"/>
                <a:gd name="T48" fmla="*/ 234 w 240"/>
                <a:gd name="T4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119">
                  <a:moveTo>
                    <a:pt x="234" y="119"/>
                  </a:moveTo>
                  <a:cubicBezTo>
                    <a:pt x="6" y="119"/>
                    <a:pt x="6" y="119"/>
                    <a:pt x="6" y="119"/>
                  </a:cubicBezTo>
                  <a:cubicBezTo>
                    <a:pt x="3" y="119"/>
                    <a:pt x="0" y="116"/>
                    <a:pt x="0" y="113"/>
                  </a:cubicBezTo>
                  <a:cubicBezTo>
                    <a:pt x="0" y="90"/>
                    <a:pt x="0" y="90"/>
                    <a:pt x="0" y="90"/>
                  </a:cubicBezTo>
                  <a:cubicBezTo>
                    <a:pt x="0" y="73"/>
                    <a:pt x="12" y="57"/>
                    <a:pt x="28" y="51"/>
                  </a:cubicBezTo>
                  <a:cubicBezTo>
                    <a:pt x="84" y="31"/>
                    <a:pt x="84" y="31"/>
                    <a:pt x="84" y="31"/>
                  </a:cubicBezTo>
                  <a:cubicBezTo>
                    <a:pt x="84" y="2"/>
                    <a:pt x="84" y="2"/>
                    <a:pt x="84" y="2"/>
                  </a:cubicBezTo>
                  <a:cubicBezTo>
                    <a:pt x="96" y="2"/>
                    <a:pt x="96" y="2"/>
                    <a:pt x="96" y="2"/>
                  </a:cubicBezTo>
                  <a:cubicBezTo>
                    <a:pt x="96" y="35"/>
                    <a:pt x="96" y="35"/>
                    <a:pt x="96" y="35"/>
                  </a:cubicBezTo>
                  <a:cubicBezTo>
                    <a:pt x="96" y="38"/>
                    <a:pt x="95" y="40"/>
                    <a:pt x="92" y="41"/>
                  </a:cubicBezTo>
                  <a:cubicBezTo>
                    <a:pt x="32" y="62"/>
                    <a:pt x="32" y="62"/>
                    <a:pt x="32" y="62"/>
                  </a:cubicBezTo>
                  <a:cubicBezTo>
                    <a:pt x="20" y="66"/>
                    <a:pt x="12" y="78"/>
                    <a:pt x="12" y="90"/>
                  </a:cubicBezTo>
                  <a:cubicBezTo>
                    <a:pt x="12" y="107"/>
                    <a:pt x="12" y="107"/>
                    <a:pt x="12" y="107"/>
                  </a:cubicBezTo>
                  <a:cubicBezTo>
                    <a:pt x="228" y="107"/>
                    <a:pt x="228" y="107"/>
                    <a:pt x="228" y="107"/>
                  </a:cubicBezTo>
                  <a:cubicBezTo>
                    <a:pt x="228" y="90"/>
                    <a:pt x="228" y="90"/>
                    <a:pt x="228" y="90"/>
                  </a:cubicBezTo>
                  <a:cubicBezTo>
                    <a:pt x="228" y="78"/>
                    <a:pt x="220" y="66"/>
                    <a:pt x="209" y="62"/>
                  </a:cubicBezTo>
                  <a:cubicBezTo>
                    <a:pt x="148" y="41"/>
                    <a:pt x="148" y="41"/>
                    <a:pt x="148" y="41"/>
                  </a:cubicBezTo>
                  <a:cubicBezTo>
                    <a:pt x="146" y="40"/>
                    <a:pt x="144" y="38"/>
                    <a:pt x="144" y="35"/>
                  </a:cubicBezTo>
                  <a:cubicBezTo>
                    <a:pt x="144" y="0"/>
                    <a:pt x="144" y="0"/>
                    <a:pt x="144" y="0"/>
                  </a:cubicBezTo>
                  <a:cubicBezTo>
                    <a:pt x="156" y="0"/>
                    <a:pt x="156" y="0"/>
                    <a:pt x="156" y="0"/>
                  </a:cubicBezTo>
                  <a:cubicBezTo>
                    <a:pt x="156" y="31"/>
                    <a:pt x="156" y="31"/>
                    <a:pt x="156" y="31"/>
                  </a:cubicBezTo>
                  <a:cubicBezTo>
                    <a:pt x="213" y="51"/>
                    <a:pt x="213" y="51"/>
                    <a:pt x="213" y="51"/>
                  </a:cubicBezTo>
                  <a:cubicBezTo>
                    <a:pt x="229" y="57"/>
                    <a:pt x="240" y="73"/>
                    <a:pt x="240" y="90"/>
                  </a:cubicBezTo>
                  <a:cubicBezTo>
                    <a:pt x="240" y="113"/>
                    <a:pt x="240" y="113"/>
                    <a:pt x="240" y="113"/>
                  </a:cubicBezTo>
                  <a:cubicBezTo>
                    <a:pt x="240" y="116"/>
                    <a:pt x="238" y="119"/>
                    <a:pt x="234" y="119"/>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38" name="Freeform 220">
              <a:extLst>
                <a:ext uri="{FF2B5EF4-FFF2-40B4-BE49-F238E27FC236}">
                  <a16:creationId xmlns:a16="http://schemas.microsoft.com/office/drawing/2014/main" id="{B4EB798B-000D-6C05-3E86-23E8D23AD98C}"/>
                </a:ext>
              </a:extLst>
            </p:cNvPr>
            <p:cNvSpPr>
              <a:spLocks noEditPoints="1"/>
            </p:cNvSpPr>
            <p:nvPr/>
          </p:nvSpPr>
          <p:spPr bwMode="auto">
            <a:xfrm>
              <a:off x="3817661" y="2705615"/>
              <a:ext cx="180971" cy="208613"/>
            </a:xfrm>
            <a:custGeom>
              <a:avLst/>
              <a:gdLst>
                <a:gd name="T0" fmla="*/ 66 w 132"/>
                <a:gd name="T1" fmla="*/ 156 h 156"/>
                <a:gd name="T2" fmla="*/ 0 w 132"/>
                <a:gd name="T3" fmla="*/ 78 h 156"/>
                <a:gd name="T4" fmla="*/ 66 w 132"/>
                <a:gd name="T5" fmla="*/ 0 h 156"/>
                <a:gd name="T6" fmla="*/ 132 w 132"/>
                <a:gd name="T7" fmla="*/ 78 h 156"/>
                <a:gd name="T8" fmla="*/ 66 w 132"/>
                <a:gd name="T9" fmla="*/ 156 h 156"/>
                <a:gd name="T10" fmla="*/ 66 w 132"/>
                <a:gd name="T11" fmla="*/ 12 h 156"/>
                <a:gd name="T12" fmla="*/ 12 w 132"/>
                <a:gd name="T13" fmla="*/ 78 h 156"/>
                <a:gd name="T14" fmla="*/ 66 w 132"/>
                <a:gd name="T15" fmla="*/ 144 h 156"/>
                <a:gd name="T16" fmla="*/ 120 w 132"/>
                <a:gd name="T17" fmla="*/ 78 h 156"/>
                <a:gd name="T18" fmla="*/ 66 w 132"/>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56">
                  <a:moveTo>
                    <a:pt x="66" y="156"/>
                  </a:moveTo>
                  <a:cubicBezTo>
                    <a:pt x="30" y="156"/>
                    <a:pt x="0" y="121"/>
                    <a:pt x="0" y="78"/>
                  </a:cubicBezTo>
                  <a:cubicBezTo>
                    <a:pt x="0" y="35"/>
                    <a:pt x="30" y="0"/>
                    <a:pt x="66" y="0"/>
                  </a:cubicBezTo>
                  <a:cubicBezTo>
                    <a:pt x="102" y="0"/>
                    <a:pt x="132" y="35"/>
                    <a:pt x="132" y="78"/>
                  </a:cubicBezTo>
                  <a:cubicBezTo>
                    <a:pt x="132" y="121"/>
                    <a:pt x="102" y="156"/>
                    <a:pt x="66" y="156"/>
                  </a:cubicBezTo>
                  <a:close/>
                  <a:moveTo>
                    <a:pt x="66" y="12"/>
                  </a:moveTo>
                  <a:cubicBezTo>
                    <a:pt x="36" y="12"/>
                    <a:pt x="12" y="42"/>
                    <a:pt x="12" y="78"/>
                  </a:cubicBezTo>
                  <a:cubicBezTo>
                    <a:pt x="12" y="114"/>
                    <a:pt x="36" y="144"/>
                    <a:pt x="66" y="144"/>
                  </a:cubicBezTo>
                  <a:cubicBezTo>
                    <a:pt x="96" y="144"/>
                    <a:pt x="120" y="114"/>
                    <a:pt x="120" y="78"/>
                  </a:cubicBezTo>
                  <a:cubicBezTo>
                    <a:pt x="120" y="42"/>
                    <a:pt x="96" y="12"/>
                    <a:pt x="66" y="12"/>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0" name="Freeform 221">
              <a:extLst>
                <a:ext uri="{FF2B5EF4-FFF2-40B4-BE49-F238E27FC236}">
                  <a16:creationId xmlns:a16="http://schemas.microsoft.com/office/drawing/2014/main" id="{C6C13E04-BC3C-C371-014F-E151041159FE}"/>
                </a:ext>
              </a:extLst>
            </p:cNvPr>
            <p:cNvSpPr>
              <a:spLocks/>
            </p:cNvSpPr>
            <p:nvPr/>
          </p:nvSpPr>
          <p:spPr bwMode="auto">
            <a:xfrm>
              <a:off x="3823036" y="2762917"/>
              <a:ext cx="167533" cy="48348"/>
            </a:xfrm>
            <a:custGeom>
              <a:avLst/>
              <a:gdLst>
                <a:gd name="T0" fmla="*/ 106 w 122"/>
                <a:gd name="T1" fmla="*/ 36 h 36"/>
                <a:gd name="T2" fmla="*/ 71 w 122"/>
                <a:gd name="T3" fmla="*/ 16 h 36"/>
                <a:gd name="T4" fmla="*/ 26 w 122"/>
                <a:gd name="T5" fmla="*/ 35 h 36"/>
                <a:gd name="T6" fmla="*/ 0 w 122"/>
                <a:gd name="T7" fmla="*/ 29 h 36"/>
                <a:gd name="T8" fmla="*/ 5 w 122"/>
                <a:gd name="T9" fmla="*/ 18 h 36"/>
                <a:gd name="T10" fmla="*/ 26 w 122"/>
                <a:gd name="T11" fmla="*/ 23 h 36"/>
                <a:gd name="T12" fmla="*/ 66 w 122"/>
                <a:gd name="T13" fmla="*/ 3 h 36"/>
                <a:gd name="T14" fmla="*/ 71 w 122"/>
                <a:gd name="T15" fmla="*/ 0 h 36"/>
                <a:gd name="T16" fmla="*/ 76 w 122"/>
                <a:gd name="T17" fmla="*/ 3 h 36"/>
                <a:gd name="T18" fmla="*/ 115 w 122"/>
                <a:gd name="T19" fmla="*/ 23 h 36"/>
                <a:gd name="T20" fmla="*/ 119 w 122"/>
                <a:gd name="T21" fmla="*/ 23 h 36"/>
                <a:gd name="T22" fmla="*/ 121 w 122"/>
                <a:gd name="T23" fmla="*/ 23 h 36"/>
                <a:gd name="T24" fmla="*/ 122 w 122"/>
                <a:gd name="T25" fmla="*/ 34 h 36"/>
                <a:gd name="T26" fmla="*/ 120 w 122"/>
                <a:gd name="T27" fmla="*/ 35 h 36"/>
                <a:gd name="T28" fmla="*/ 117 w 122"/>
                <a:gd name="T29" fmla="*/ 35 h 36"/>
                <a:gd name="T30" fmla="*/ 106 w 12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36">
                  <a:moveTo>
                    <a:pt x="106" y="36"/>
                  </a:moveTo>
                  <a:cubicBezTo>
                    <a:pt x="92" y="36"/>
                    <a:pt x="80" y="30"/>
                    <a:pt x="71" y="16"/>
                  </a:cubicBezTo>
                  <a:cubicBezTo>
                    <a:pt x="61" y="27"/>
                    <a:pt x="42" y="35"/>
                    <a:pt x="26" y="35"/>
                  </a:cubicBezTo>
                  <a:cubicBezTo>
                    <a:pt x="16" y="35"/>
                    <a:pt x="8" y="33"/>
                    <a:pt x="0" y="29"/>
                  </a:cubicBezTo>
                  <a:cubicBezTo>
                    <a:pt x="5" y="18"/>
                    <a:pt x="5" y="18"/>
                    <a:pt x="5" y="18"/>
                  </a:cubicBezTo>
                  <a:cubicBezTo>
                    <a:pt x="12" y="22"/>
                    <a:pt x="18" y="23"/>
                    <a:pt x="26" y="23"/>
                  </a:cubicBezTo>
                  <a:cubicBezTo>
                    <a:pt x="42" y="23"/>
                    <a:pt x="60" y="14"/>
                    <a:pt x="66" y="3"/>
                  </a:cubicBezTo>
                  <a:cubicBezTo>
                    <a:pt x="67" y="1"/>
                    <a:pt x="69" y="0"/>
                    <a:pt x="71" y="0"/>
                  </a:cubicBezTo>
                  <a:cubicBezTo>
                    <a:pt x="73" y="0"/>
                    <a:pt x="75" y="1"/>
                    <a:pt x="76" y="3"/>
                  </a:cubicBezTo>
                  <a:cubicBezTo>
                    <a:pt x="87" y="21"/>
                    <a:pt x="97" y="27"/>
                    <a:pt x="115" y="23"/>
                  </a:cubicBezTo>
                  <a:cubicBezTo>
                    <a:pt x="116" y="23"/>
                    <a:pt x="118" y="23"/>
                    <a:pt x="119" y="23"/>
                  </a:cubicBezTo>
                  <a:cubicBezTo>
                    <a:pt x="119" y="23"/>
                    <a:pt x="120" y="23"/>
                    <a:pt x="121" y="23"/>
                  </a:cubicBezTo>
                  <a:cubicBezTo>
                    <a:pt x="122" y="34"/>
                    <a:pt x="122" y="34"/>
                    <a:pt x="122" y="34"/>
                  </a:cubicBezTo>
                  <a:cubicBezTo>
                    <a:pt x="121" y="35"/>
                    <a:pt x="120" y="35"/>
                    <a:pt x="120" y="35"/>
                  </a:cubicBezTo>
                  <a:cubicBezTo>
                    <a:pt x="119" y="35"/>
                    <a:pt x="118" y="35"/>
                    <a:pt x="117" y="35"/>
                  </a:cubicBezTo>
                  <a:cubicBezTo>
                    <a:pt x="113" y="36"/>
                    <a:pt x="109" y="36"/>
                    <a:pt x="106" y="36"/>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grpSp>
      <p:sp>
        <p:nvSpPr>
          <p:cNvPr id="48" name="テキスト ボックス 47">
            <a:extLst>
              <a:ext uri="{FF2B5EF4-FFF2-40B4-BE49-F238E27FC236}">
                <a16:creationId xmlns:a16="http://schemas.microsoft.com/office/drawing/2014/main" id="{9BC014F0-97BA-9CE3-C51B-3BD3059844F1}"/>
              </a:ext>
            </a:extLst>
          </p:cNvPr>
          <p:cNvSpPr txBox="1"/>
          <p:nvPr/>
        </p:nvSpPr>
        <p:spPr>
          <a:xfrm>
            <a:off x="2986567" y="4949771"/>
            <a:ext cx="424297"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購入</a:t>
            </a:r>
          </a:p>
        </p:txBody>
      </p:sp>
      <p:sp>
        <p:nvSpPr>
          <p:cNvPr id="50" name="テキスト ボックス 49">
            <a:extLst>
              <a:ext uri="{FF2B5EF4-FFF2-40B4-BE49-F238E27FC236}">
                <a16:creationId xmlns:a16="http://schemas.microsoft.com/office/drawing/2014/main" id="{783BAEE3-ECF9-6FE0-8CC8-05EBCB935450}"/>
              </a:ext>
            </a:extLst>
          </p:cNvPr>
          <p:cNvSpPr txBox="1"/>
          <p:nvPr/>
        </p:nvSpPr>
        <p:spPr>
          <a:xfrm>
            <a:off x="2917675" y="3518050"/>
            <a:ext cx="424297" cy="213445"/>
          </a:xfrm>
          <a:prstGeom prst="rect">
            <a:avLst/>
          </a:prstGeom>
        </p:spPr>
        <p:txBody>
          <a:bodyPr vert="horz" wrap="none" lIns="54000" tIns="54000" rIns="54000" bIns="54000" rtlCol="0" anchor="ctr" anchorCtr="0">
            <a:noAutofit/>
          </a:bodyPr>
          <a:lstStyle>
            <a:defPPr>
              <a:defRPr lang="en-US"/>
            </a:defPPr>
            <a:lvl1pPr marR="0" lvl="0" indent="0" algn="ctr" defTabSz="914592" fontAlgn="auto">
              <a:lnSpc>
                <a:spcPts val="2802"/>
              </a:lnSpc>
              <a:spcBef>
                <a:spcPts val="0"/>
              </a:spcBef>
              <a:spcAft>
                <a:spcPts val="1200"/>
              </a:spcAft>
              <a:buClrTx/>
              <a:buSzTx/>
              <a:buFontTx/>
              <a:buNone/>
              <a:tabLst/>
              <a:defRPr sz="1050" b="1" kern="0">
                <a:solidFill>
                  <a:srgbClr val="000000"/>
                </a:solidFill>
                <a:latin typeface="Meirio UI"/>
                <a:ea typeface="Meiryo UI" panose="020B0604030504040204" pitchFamily="50" charset="-128"/>
                <a:cs typeface="Meiryo UI" panose="020B0604030504040204" pitchFamily="50" charset="-128"/>
              </a:defRPr>
            </a:lvl1p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panose="020B0604030504040204" pitchFamily="50" charset="-128"/>
                <a:sym typeface="ヒラギノ角ゴ ProN W3"/>
              </a:rPr>
              <a:t>認知</a:t>
            </a:r>
          </a:p>
        </p:txBody>
      </p:sp>
      <p:sp>
        <p:nvSpPr>
          <p:cNvPr id="52" name="テキスト ボックス 51">
            <a:extLst>
              <a:ext uri="{FF2B5EF4-FFF2-40B4-BE49-F238E27FC236}">
                <a16:creationId xmlns:a16="http://schemas.microsoft.com/office/drawing/2014/main" id="{525D0987-765E-74D1-A08B-DB4C6D792396}"/>
              </a:ext>
            </a:extLst>
          </p:cNvPr>
          <p:cNvSpPr txBox="1"/>
          <p:nvPr/>
        </p:nvSpPr>
        <p:spPr>
          <a:xfrm>
            <a:off x="3683311" y="3977935"/>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興味</a:t>
            </a:r>
            <a:endParaRPr kumimoji="0" lang="en-US" altLang="ja-JP"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54" name="テキスト ボックス 53">
            <a:extLst>
              <a:ext uri="{FF2B5EF4-FFF2-40B4-BE49-F238E27FC236}">
                <a16:creationId xmlns:a16="http://schemas.microsoft.com/office/drawing/2014/main" id="{8DC3D8DA-793C-C846-4B53-445879697831}"/>
              </a:ext>
            </a:extLst>
          </p:cNvPr>
          <p:cNvSpPr txBox="1"/>
          <p:nvPr/>
        </p:nvSpPr>
        <p:spPr>
          <a:xfrm>
            <a:off x="3667247" y="4623878"/>
            <a:ext cx="527927" cy="200889"/>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検索</a:t>
            </a:r>
            <a:endParaRPr kumimoji="0" lang="en-US" altLang="ja-JP"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56" name="テキスト ボックス 55">
            <a:extLst>
              <a:ext uri="{FF2B5EF4-FFF2-40B4-BE49-F238E27FC236}">
                <a16:creationId xmlns:a16="http://schemas.microsoft.com/office/drawing/2014/main" id="{CF5E9CA4-6933-F85E-EFFF-7686BBE43489}"/>
              </a:ext>
            </a:extLst>
          </p:cNvPr>
          <p:cNvSpPr txBox="1"/>
          <p:nvPr/>
        </p:nvSpPr>
        <p:spPr>
          <a:xfrm>
            <a:off x="2179156" y="4644578"/>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体験</a:t>
            </a:r>
            <a:endParaRPr kumimoji="0" lang="en-US" altLang="ja-JP"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58" name="テキスト ボックス 57">
            <a:extLst>
              <a:ext uri="{FF2B5EF4-FFF2-40B4-BE49-F238E27FC236}">
                <a16:creationId xmlns:a16="http://schemas.microsoft.com/office/drawing/2014/main" id="{98718388-E4AA-9D99-E0E0-93A0507D68F9}"/>
              </a:ext>
            </a:extLst>
          </p:cNvPr>
          <p:cNvSpPr txBox="1"/>
          <p:nvPr/>
        </p:nvSpPr>
        <p:spPr>
          <a:xfrm>
            <a:off x="2075811" y="3992678"/>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共有</a:t>
            </a:r>
            <a:endParaRPr kumimoji="0" lang="en-US" altLang="ja-JP"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59" name="テキスト ボックス 58">
            <a:extLst>
              <a:ext uri="{FF2B5EF4-FFF2-40B4-BE49-F238E27FC236}">
                <a16:creationId xmlns:a16="http://schemas.microsoft.com/office/drawing/2014/main" id="{21968F83-3F87-8B0F-C329-D97AF055C860}"/>
              </a:ext>
            </a:extLst>
          </p:cNvPr>
          <p:cNvSpPr txBox="1"/>
          <p:nvPr/>
        </p:nvSpPr>
        <p:spPr>
          <a:xfrm>
            <a:off x="2673027" y="3960102"/>
            <a:ext cx="887340" cy="365660"/>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20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Pokémon ID</a:t>
            </a:r>
          </a:p>
          <a:p>
            <a:pPr marL="0" marR="0" lvl="0" indent="0" algn="ctr" defTabSz="1371600" rtl="0" eaLnBrk="1" fontAlgn="auto" latinLnBrk="0" hangingPunct="1">
              <a:lnSpc>
                <a:spcPct val="70000"/>
              </a:lnSpc>
              <a:spcBef>
                <a:spcPts val="0"/>
              </a:spcBef>
              <a:spcAft>
                <a:spcPts val="0"/>
              </a:spcAft>
              <a:buClrTx/>
              <a:buSzTx/>
              <a:buFontTx/>
              <a:buNone/>
              <a:tabLst/>
              <a:defRPr/>
            </a:pPr>
            <a:endParaRPr kumimoji="0" lang="ja-JP" altLang="en-US" sz="11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endParaRPr>
          </a:p>
        </p:txBody>
      </p:sp>
      <p:sp>
        <p:nvSpPr>
          <p:cNvPr id="529" name="フローチャート: 磁気ディスク 528">
            <a:extLst>
              <a:ext uri="{FF2B5EF4-FFF2-40B4-BE49-F238E27FC236}">
                <a16:creationId xmlns:a16="http://schemas.microsoft.com/office/drawing/2014/main" id="{9144EAB7-B4E0-EA56-94A1-BD16FD4F1F2D}"/>
              </a:ext>
            </a:extLst>
          </p:cNvPr>
          <p:cNvSpPr/>
          <p:nvPr/>
        </p:nvSpPr>
        <p:spPr>
          <a:xfrm>
            <a:off x="2186879" y="5199154"/>
            <a:ext cx="1979210" cy="402702"/>
          </a:xfrm>
          <a:prstGeom prst="flowChartMagneticDisk">
            <a:avLst/>
          </a:prstGeom>
          <a:solidFill>
            <a:srgbClr val="7900D7"/>
          </a:solidFill>
          <a:ln w="28575" cap="flat" cmpd="sng" algn="ctr">
            <a:solidFill>
              <a:srgbClr val="FFFFFF"/>
            </a:solidFill>
            <a:prstDash val="solid"/>
            <a:miter lim="800000"/>
          </a:ln>
          <a:effectLst/>
        </p:spPr>
        <p:txBody>
          <a:bodyPr lIns="0" tIns="0" rIns="0" bIns="0"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6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顧客基盤</a:t>
            </a:r>
            <a:endParaRPr kumimoji="0" lang="en-US" altLang="ja-JP" sz="16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pic>
        <p:nvPicPr>
          <p:cNvPr id="451" name="図 450">
            <a:extLst>
              <a:ext uri="{FF2B5EF4-FFF2-40B4-BE49-F238E27FC236}">
                <a16:creationId xmlns:a16="http://schemas.microsoft.com/office/drawing/2014/main" id="{A04BE2BD-9B7E-91CF-5519-97B2C3C5E158}"/>
              </a:ext>
            </a:extLst>
          </p:cNvPr>
          <p:cNvPicPr>
            <a:picLocks noChangeAspect="1"/>
          </p:cNvPicPr>
          <p:nvPr/>
        </p:nvPicPr>
        <p:blipFill>
          <a:blip r:embed="rId3">
            <a:clrChange>
              <a:clrFrom>
                <a:srgbClr val="FFFFFF"/>
              </a:clrFrom>
              <a:clrTo>
                <a:srgbClr val="FFFFFF">
                  <a:alpha val="0"/>
                </a:srgbClr>
              </a:clrTo>
            </a:clrChange>
            <a:duotone>
              <a:srgbClr val="A100FF">
                <a:shade val="45000"/>
                <a:satMod val="135000"/>
              </a:srgbClr>
              <a:prstClr val="white"/>
            </a:duotone>
          </a:blip>
          <a:stretch>
            <a:fillRect/>
          </a:stretch>
        </p:blipFill>
        <p:spPr>
          <a:xfrm>
            <a:off x="5144196" y="895366"/>
            <a:ext cx="350042" cy="298197"/>
          </a:xfrm>
          <a:prstGeom prst="rect">
            <a:avLst/>
          </a:prstGeom>
        </p:spPr>
      </p:pic>
      <p:sp>
        <p:nvSpPr>
          <p:cNvPr id="617" name="四角形: 角を丸くする 616">
            <a:extLst>
              <a:ext uri="{FF2B5EF4-FFF2-40B4-BE49-F238E27FC236}">
                <a16:creationId xmlns:a16="http://schemas.microsoft.com/office/drawing/2014/main" id="{AF56F918-AFB8-4E31-EDFA-A09A4CAA95D0}"/>
              </a:ext>
            </a:extLst>
          </p:cNvPr>
          <p:cNvSpPr/>
          <p:nvPr/>
        </p:nvSpPr>
        <p:spPr>
          <a:xfrm>
            <a:off x="4100305" y="903780"/>
            <a:ext cx="1495832" cy="276015"/>
          </a:xfrm>
          <a:prstGeom prst="roundRect">
            <a:avLst>
              <a:gd name="adj" fmla="val 22674"/>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海外</a:t>
            </a:r>
          </a:p>
        </p:txBody>
      </p:sp>
      <p:grpSp>
        <p:nvGrpSpPr>
          <p:cNvPr id="621" name="グループ化 620">
            <a:extLst>
              <a:ext uri="{FF2B5EF4-FFF2-40B4-BE49-F238E27FC236}">
                <a16:creationId xmlns:a16="http://schemas.microsoft.com/office/drawing/2014/main" id="{71B7837C-329E-5EDD-2695-E791487176B1}"/>
              </a:ext>
            </a:extLst>
          </p:cNvPr>
          <p:cNvGrpSpPr/>
          <p:nvPr/>
        </p:nvGrpSpPr>
        <p:grpSpPr>
          <a:xfrm>
            <a:off x="482685" y="2929548"/>
            <a:ext cx="5253562" cy="342807"/>
            <a:chOff x="482685" y="2866605"/>
            <a:chExt cx="5253562" cy="377088"/>
          </a:xfrm>
        </p:grpSpPr>
        <p:sp>
          <p:nvSpPr>
            <p:cNvPr id="361" name="平行四辺形 360">
              <a:extLst>
                <a:ext uri="{FF2B5EF4-FFF2-40B4-BE49-F238E27FC236}">
                  <a16:creationId xmlns:a16="http://schemas.microsoft.com/office/drawing/2014/main" id="{3A0A5C1C-9326-A10A-3EBB-9E093743922C}"/>
                </a:ext>
              </a:extLst>
            </p:cNvPr>
            <p:cNvSpPr/>
            <p:nvPr/>
          </p:nvSpPr>
          <p:spPr>
            <a:xfrm>
              <a:off x="482685" y="2866605"/>
              <a:ext cx="5253560" cy="371324"/>
            </a:xfrm>
            <a:prstGeom prst="parallelogram">
              <a:avLst/>
            </a:prstGeom>
            <a:solidFill>
              <a:srgbClr val="A100FF">
                <a:lumMod val="20000"/>
                <a:lumOff val="80000"/>
              </a:srgbClr>
            </a:solidFill>
            <a:ln w="12700"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400" b="0" i="0" u="none" strike="noStrike" kern="0" cap="none" spc="0" normalizeH="0" baseline="0" noProof="0" err="1">
                <a:ln>
                  <a:noFill/>
                </a:ln>
                <a:solidFill>
                  <a:srgbClr val="FFFFFF"/>
                </a:solidFill>
                <a:effectLst/>
                <a:uLnTx/>
                <a:uFillTx/>
                <a:latin typeface="Arial"/>
                <a:ea typeface="+mn-ea"/>
                <a:cs typeface="+mn-cs"/>
              </a:endParaRPr>
            </a:p>
          </p:txBody>
        </p:sp>
        <p:sp>
          <p:nvSpPr>
            <p:cNvPr id="363" name="矢印: 五方向 362">
              <a:extLst>
                <a:ext uri="{FF2B5EF4-FFF2-40B4-BE49-F238E27FC236}">
                  <a16:creationId xmlns:a16="http://schemas.microsoft.com/office/drawing/2014/main" id="{6AE64846-3F65-BFE5-B00C-86CA6F4C7673}"/>
                </a:ext>
              </a:extLst>
            </p:cNvPr>
            <p:cNvSpPr/>
            <p:nvPr/>
          </p:nvSpPr>
          <p:spPr>
            <a:xfrm>
              <a:off x="607235" y="2881623"/>
              <a:ext cx="670040" cy="362051"/>
            </a:xfrm>
            <a:prstGeom prst="homePlate">
              <a:avLst>
                <a:gd name="adj" fmla="val 18474"/>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企画</a:t>
              </a:r>
            </a:p>
          </p:txBody>
        </p:sp>
        <p:sp>
          <p:nvSpPr>
            <p:cNvPr id="364" name="矢印: 五方向 363">
              <a:extLst>
                <a:ext uri="{FF2B5EF4-FFF2-40B4-BE49-F238E27FC236}">
                  <a16:creationId xmlns:a16="http://schemas.microsoft.com/office/drawing/2014/main" id="{4A62C7BA-8F85-225E-7EBB-2FFB9A5A712C}"/>
                </a:ext>
              </a:extLst>
            </p:cNvPr>
            <p:cNvSpPr/>
            <p:nvPr/>
          </p:nvSpPr>
          <p:spPr>
            <a:xfrm>
              <a:off x="1305465" y="2881623"/>
              <a:ext cx="670040" cy="362051"/>
            </a:xfrm>
            <a:prstGeom prst="homePlate">
              <a:avLst>
                <a:gd name="adj" fmla="val 24206"/>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制作</a:t>
              </a:r>
            </a:p>
          </p:txBody>
        </p:sp>
        <p:sp>
          <p:nvSpPr>
            <p:cNvPr id="365" name="矢印: 五方向 364">
              <a:extLst>
                <a:ext uri="{FF2B5EF4-FFF2-40B4-BE49-F238E27FC236}">
                  <a16:creationId xmlns:a16="http://schemas.microsoft.com/office/drawing/2014/main" id="{5C9F5C66-C704-8314-172D-5BCC0735538D}"/>
                </a:ext>
              </a:extLst>
            </p:cNvPr>
            <p:cNvSpPr/>
            <p:nvPr/>
          </p:nvSpPr>
          <p:spPr>
            <a:xfrm>
              <a:off x="2003181" y="2881623"/>
              <a:ext cx="670040" cy="362051"/>
            </a:xfrm>
            <a:prstGeom prst="homePlate">
              <a:avLst>
                <a:gd name="adj" fmla="val 24206"/>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配信</a:t>
              </a:r>
            </a:p>
          </p:txBody>
        </p:sp>
        <p:sp>
          <p:nvSpPr>
            <p:cNvPr id="367" name="矢印: 五方向 366">
              <a:extLst>
                <a:ext uri="{FF2B5EF4-FFF2-40B4-BE49-F238E27FC236}">
                  <a16:creationId xmlns:a16="http://schemas.microsoft.com/office/drawing/2014/main" id="{2EF29DA1-05B8-60E2-224B-80D027D9271A}"/>
                </a:ext>
              </a:extLst>
            </p:cNvPr>
            <p:cNvSpPr/>
            <p:nvPr/>
          </p:nvSpPr>
          <p:spPr>
            <a:xfrm>
              <a:off x="4329952" y="2881623"/>
              <a:ext cx="670040" cy="362051"/>
            </a:xfrm>
            <a:prstGeom prst="homePlate">
              <a:avLst>
                <a:gd name="adj" fmla="val 21340"/>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販売</a:t>
              </a:r>
            </a:p>
          </p:txBody>
        </p:sp>
        <p:sp>
          <p:nvSpPr>
            <p:cNvPr id="437" name="楕円 436">
              <a:extLst>
                <a:ext uri="{FF2B5EF4-FFF2-40B4-BE49-F238E27FC236}">
                  <a16:creationId xmlns:a16="http://schemas.microsoft.com/office/drawing/2014/main" id="{98DD7D6E-634F-2622-38E3-067B5D04E0B7}"/>
                </a:ext>
              </a:extLst>
            </p:cNvPr>
            <p:cNvSpPr/>
            <p:nvPr/>
          </p:nvSpPr>
          <p:spPr>
            <a:xfrm>
              <a:off x="4100305" y="305334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38" name="楕円 437">
              <a:extLst>
                <a:ext uri="{FF2B5EF4-FFF2-40B4-BE49-F238E27FC236}">
                  <a16:creationId xmlns:a16="http://schemas.microsoft.com/office/drawing/2014/main" id="{89ACEE92-BEBA-B837-058A-72CB86E0CD87}"/>
                </a:ext>
              </a:extLst>
            </p:cNvPr>
            <p:cNvSpPr/>
            <p:nvPr/>
          </p:nvSpPr>
          <p:spPr>
            <a:xfrm>
              <a:off x="4153085" y="305334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39" name="楕円 438">
              <a:extLst>
                <a:ext uri="{FF2B5EF4-FFF2-40B4-BE49-F238E27FC236}">
                  <a16:creationId xmlns:a16="http://schemas.microsoft.com/office/drawing/2014/main" id="{F62485BE-70B5-C888-00A5-E35F088D741B}"/>
                </a:ext>
              </a:extLst>
            </p:cNvPr>
            <p:cNvSpPr/>
            <p:nvPr/>
          </p:nvSpPr>
          <p:spPr>
            <a:xfrm>
              <a:off x="4205864" y="305334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369" name="矢印: 五方向 368">
              <a:extLst>
                <a:ext uri="{FF2B5EF4-FFF2-40B4-BE49-F238E27FC236}">
                  <a16:creationId xmlns:a16="http://schemas.microsoft.com/office/drawing/2014/main" id="{7968BB6A-E83E-5CD5-9089-10B0A1BC5BA4}"/>
                </a:ext>
              </a:extLst>
            </p:cNvPr>
            <p:cNvSpPr/>
            <p:nvPr/>
          </p:nvSpPr>
          <p:spPr>
            <a:xfrm>
              <a:off x="5028352" y="2881623"/>
              <a:ext cx="670040" cy="362051"/>
            </a:xfrm>
            <a:prstGeom prst="homePlate">
              <a:avLst>
                <a:gd name="adj" fmla="val 21340"/>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アフター</a:t>
              </a:r>
              <a:br>
                <a:rPr kumimoji="0" lang="en-US" altLang="ja-JP"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b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フォロー</a:t>
              </a:r>
            </a:p>
          </p:txBody>
        </p:sp>
        <p:sp>
          <p:nvSpPr>
            <p:cNvPr id="556" name="平行四辺形 555">
              <a:extLst>
                <a:ext uri="{FF2B5EF4-FFF2-40B4-BE49-F238E27FC236}">
                  <a16:creationId xmlns:a16="http://schemas.microsoft.com/office/drawing/2014/main" id="{0C10A0B2-0852-02DF-50CF-8949929ACF4E}"/>
                </a:ext>
              </a:extLst>
            </p:cNvPr>
            <p:cNvSpPr/>
            <p:nvPr/>
          </p:nvSpPr>
          <p:spPr>
            <a:xfrm>
              <a:off x="482685" y="2866624"/>
              <a:ext cx="5253562" cy="371324"/>
            </a:xfrm>
            <a:prstGeom prst="parallelogram">
              <a:avLst/>
            </a:prstGeom>
            <a:solidFill>
              <a:srgbClr val="A100FF">
                <a:lumMod val="20000"/>
                <a:lumOff val="80000"/>
              </a:srgbClr>
            </a:solidFill>
            <a:ln w="12700"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400" b="0" i="0" u="none" strike="noStrike" kern="0" cap="none" spc="0" normalizeH="0" baseline="0" noProof="0" err="1">
                <a:ln>
                  <a:noFill/>
                </a:ln>
                <a:solidFill>
                  <a:srgbClr val="FFFFFF"/>
                </a:solidFill>
                <a:effectLst/>
                <a:uLnTx/>
                <a:uFillTx/>
                <a:latin typeface="Arial"/>
                <a:ea typeface="+mn-ea"/>
                <a:cs typeface="+mn-cs"/>
              </a:endParaRPr>
            </a:p>
          </p:txBody>
        </p:sp>
        <p:sp>
          <p:nvSpPr>
            <p:cNvPr id="557" name="矢印: 五方向 556">
              <a:extLst>
                <a:ext uri="{FF2B5EF4-FFF2-40B4-BE49-F238E27FC236}">
                  <a16:creationId xmlns:a16="http://schemas.microsoft.com/office/drawing/2014/main" id="{E52A1914-D5FC-BA3A-41A3-9ECA6145A617}"/>
                </a:ext>
              </a:extLst>
            </p:cNvPr>
            <p:cNvSpPr/>
            <p:nvPr/>
          </p:nvSpPr>
          <p:spPr>
            <a:xfrm>
              <a:off x="3638068" y="2881642"/>
              <a:ext cx="670040" cy="362051"/>
            </a:xfrm>
            <a:prstGeom prst="homePlate">
              <a:avLst>
                <a:gd name="adj" fmla="val 27072"/>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不正検知</a:t>
              </a:r>
            </a:p>
          </p:txBody>
        </p:sp>
        <p:sp>
          <p:nvSpPr>
            <p:cNvPr id="558" name="矢印: 五方向 557">
              <a:extLst>
                <a:ext uri="{FF2B5EF4-FFF2-40B4-BE49-F238E27FC236}">
                  <a16:creationId xmlns:a16="http://schemas.microsoft.com/office/drawing/2014/main" id="{6FF31DBD-3FFE-30E2-F4F2-FA3342C328E5}"/>
                </a:ext>
              </a:extLst>
            </p:cNvPr>
            <p:cNvSpPr/>
            <p:nvPr/>
          </p:nvSpPr>
          <p:spPr>
            <a:xfrm>
              <a:off x="607235" y="2881642"/>
              <a:ext cx="670040" cy="362051"/>
            </a:xfrm>
            <a:prstGeom prst="homePlate">
              <a:avLst>
                <a:gd name="adj" fmla="val 18474"/>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企画</a:t>
              </a:r>
              <a:endParaRPr kumimoji="0" lang="en-US" altLang="ja-JP"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endParaRPr>
            </a:p>
          </p:txBody>
        </p:sp>
        <p:sp>
          <p:nvSpPr>
            <p:cNvPr id="559" name="矢印: 五方向 558">
              <a:extLst>
                <a:ext uri="{FF2B5EF4-FFF2-40B4-BE49-F238E27FC236}">
                  <a16:creationId xmlns:a16="http://schemas.microsoft.com/office/drawing/2014/main" id="{65BBF623-34B4-586F-E63F-17B1FA7A91A0}"/>
                </a:ext>
              </a:extLst>
            </p:cNvPr>
            <p:cNvSpPr/>
            <p:nvPr/>
          </p:nvSpPr>
          <p:spPr>
            <a:xfrm>
              <a:off x="1305466" y="2881642"/>
              <a:ext cx="670040" cy="362051"/>
            </a:xfrm>
            <a:prstGeom prst="homePlate">
              <a:avLst>
                <a:gd name="adj" fmla="val 24206"/>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制作</a:t>
              </a:r>
            </a:p>
          </p:txBody>
        </p:sp>
        <p:sp>
          <p:nvSpPr>
            <p:cNvPr id="560" name="矢印: 五方向 559">
              <a:extLst>
                <a:ext uri="{FF2B5EF4-FFF2-40B4-BE49-F238E27FC236}">
                  <a16:creationId xmlns:a16="http://schemas.microsoft.com/office/drawing/2014/main" id="{4835AF38-FA61-3095-8E65-9B1A1C3F805B}"/>
                </a:ext>
              </a:extLst>
            </p:cNvPr>
            <p:cNvSpPr/>
            <p:nvPr/>
          </p:nvSpPr>
          <p:spPr>
            <a:xfrm>
              <a:off x="2003181" y="2881642"/>
              <a:ext cx="670040" cy="362051"/>
            </a:xfrm>
            <a:prstGeom prst="homePlate">
              <a:avLst>
                <a:gd name="adj" fmla="val 24206"/>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配信</a:t>
              </a:r>
              <a:endParaRPr kumimoji="0" lang="en-US" altLang="ja-JP"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endParaRP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プロモ</a:t>
              </a:r>
              <a:endParaRPr kumimoji="0" lang="en-US" altLang="ja-JP"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endParaRPr>
            </a:p>
          </p:txBody>
        </p:sp>
        <p:sp>
          <p:nvSpPr>
            <p:cNvPr id="561" name="矢印: 五方向 560">
              <a:extLst>
                <a:ext uri="{FF2B5EF4-FFF2-40B4-BE49-F238E27FC236}">
                  <a16:creationId xmlns:a16="http://schemas.microsoft.com/office/drawing/2014/main" id="{8BE35C21-577A-A286-69E5-418A08735B70}"/>
                </a:ext>
              </a:extLst>
            </p:cNvPr>
            <p:cNvSpPr/>
            <p:nvPr/>
          </p:nvSpPr>
          <p:spPr>
            <a:xfrm>
              <a:off x="2956654" y="2881642"/>
              <a:ext cx="670040" cy="362051"/>
            </a:xfrm>
            <a:prstGeom prst="homePlate">
              <a:avLst>
                <a:gd name="adj" fmla="val 21340"/>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接客</a:t>
              </a:r>
            </a:p>
          </p:txBody>
        </p:sp>
        <p:sp>
          <p:nvSpPr>
            <p:cNvPr id="562" name="矢印: 五方向 561">
              <a:extLst>
                <a:ext uri="{FF2B5EF4-FFF2-40B4-BE49-F238E27FC236}">
                  <a16:creationId xmlns:a16="http://schemas.microsoft.com/office/drawing/2014/main" id="{A07EA99A-50FD-040D-F4EE-BFD9FDE7FAF3}"/>
                </a:ext>
              </a:extLst>
            </p:cNvPr>
            <p:cNvSpPr/>
            <p:nvPr/>
          </p:nvSpPr>
          <p:spPr>
            <a:xfrm>
              <a:off x="4329953" y="2881642"/>
              <a:ext cx="670040" cy="362051"/>
            </a:xfrm>
            <a:prstGeom prst="homePlate">
              <a:avLst>
                <a:gd name="adj" fmla="val 21340"/>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販売</a:t>
              </a:r>
            </a:p>
          </p:txBody>
        </p:sp>
        <p:sp>
          <p:nvSpPr>
            <p:cNvPr id="598" name="楕円 597">
              <a:extLst>
                <a:ext uri="{FF2B5EF4-FFF2-40B4-BE49-F238E27FC236}">
                  <a16:creationId xmlns:a16="http://schemas.microsoft.com/office/drawing/2014/main" id="{D8202CD9-1CF7-D682-2892-86E550CAE6CD}"/>
                </a:ext>
              </a:extLst>
            </p:cNvPr>
            <p:cNvSpPr/>
            <p:nvPr/>
          </p:nvSpPr>
          <p:spPr>
            <a:xfrm>
              <a:off x="2735762" y="305336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599" name="楕円 598">
              <a:extLst>
                <a:ext uri="{FF2B5EF4-FFF2-40B4-BE49-F238E27FC236}">
                  <a16:creationId xmlns:a16="http://schemas.microsoft.com/office/drawing/2014/main" id="{94D8F302-55B2-07EA-3199-10D4FB338DE6}"/>
                </a:ext>
              </a:extLst>
            </p:cNvPr>
            <p:cNvSpPr/>
            <p:nvPr/>
          </p:nvSpPr>
          <p:spPr>
            <a:xfrm>
              <a:off x="2788542" y="305336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600" name="楕円 599">
              <a:extLst>
                <a:ext uri="{FF2B5EF4-FFF2-40B4-BE49-F238E27FC236}">
                  <a16:creationId xmlns:a16="http://schemas.microsoft.com/office/drawing/2014/main" id="{86A68380-6A72-5B8B-BC32-6A264E949B79}"/>
                </a:ext>
              </a:extLst>
            </p:cNvPr>
            <p:cNvSpPr/>
            <p:nvPr/>
          </p:nvSpPr>
          <p:spPr>
            <a:xfrm>
              <a:off x="2841321" y="305336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564" name="矢印: 五方向 563">
              <a:extLst>
                <a:ext uri="{FF2B5EF4-FFF2-40B4-BE49-F238E27FC236}">
                  <a16:creationId xmlns:a16="http://schemas.microsoft.com/office/drawing/2014/main" id="{3AE62B99-2B27-B11D-2BDA-55FA1D3E2C9D}"/>
                </a:ext>
              </a:extLst>
            </p:cNvPr>
            <p:cNvSpPr/>
            <p:nvPr/>
          </p:nvSpPr>
          <p:spPr>
            <a:xfrm>
              <a:off x="5028353" y="2881642"/>
              <a:ext cx="670040" cy="362051"/>
            </a:xfrm>
            <a:prstGeom prst="homePlate">
              <a:avLst>
                <a:gd name="adj" fmla="val 21340"/>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アフター</a:t>
              </a:r>
              <a:br>
                <a:rPr kumimoji="0" lang="en-US" altLang="ja-JP"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b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フォロー</a:t>
              </a:r>
            </a:p>
          </p:txBody>
        </p:sp>
      </p:grpSp>
      <p:sp>
        <p:nvSpPr>
          <p:cNvPr id="568" name="楕円 460">
            <a:extLst>
              <a:ext uri="{FF2B5EF4-FFF2-40B4-BE49-F238E27FC236}">
                <a16:creationId xmlns:a16="http://schemas.microsoft.com/office/drawing/2014/main" id="{EAB6F87E-1DE8-2BE7-1F7A-8EA24EC489AF}"/>
              </a:ext>
            </a:extLst>
          </p:cNvPr>
          <p:cNvSpPr/>
          <p:nvPr/>
        </p:nvSpPr>
        <p:spPr>
          <a:xfrm>
            <a:off x="1327992" y="1656215"/>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569" name="グループ化 568">
            <a:extLst>
              <a:ext uri="{FF2B5EF4-FFF2-40B4-BE49-F238E27FC236}">
                <a16:creationId xmlns:a16="http://schemas.microsoft.com/office/drawing/2014/main" id="{4F8B08C4-77B7-0A40-8793-491093510B06}"/>
              </a:ext>
            </a:extLst>
          </p:cNvPr>
          <p:cNvGrpSpPr/>
          <p:nvPr/>
        </p:nvGrpSpPr>
        <p:grpSpPr>
          <a:xfrm>
            <a:off x="1502760" y="1676509"/>
            <a:ext cx="122563" cy="221510"/>
            <a:chOff x="2393534" y="2589413"/>
            <a:chExt cx="169684" cy="240561"/>
          </a:xfrm>
          <a:solidFill>
            <a:sysClr val="window" lastClr="FFFFFF"/>
          </a:solidFill>
        </p:grpSpPr>
        <p:sp>
          <p:nvSpPr>
            <p:cNvPr id="593" name="Freeform 50">
              <a:extLst>
                <a:ext uri="{FF2B5EF4-FFF2-40B4-BE49-F238E27FC236}">
                  <a16:creationId xmlns:a16="http://schemas.microsoft.com/office/drawing/2014/main" id="{92A5CE7F-65B8-7A97-852F-32CC382644BE}"/>
                </a:ext>
              </a:extLst>
            </p:cNvPr>
            <p:cNvSpPr>
              <a:spLocks noEditPoints="1"/>
            </p:cNvSpPr>
            <p:nvPr/>
          </p:nvSpPr>
          <p:spPr bwMode="auto">
            <a:xfrm>
              <a:off x="2393542" y="2589413"/>
              <a:ext cx="169676" cy="240561"/>
            </a:xfrm>
            <a:custGeom>
              <a:avLst/>
              <a:gdLst>
                <a:gd name="T0" fmla="*/ 138 w 168"/>
                <a:gd name="T1" fmla="*/ 288 h 288"/>
                <a:gd name="T2" fmla="*/ 30 w 168"/>
                <a:gd name="T3" fmla="*/ 288 h 288"/>
                <a:gd name="T4" fmla="*/ 0 w 168"/>
                <a:gd name="T5" fmla="*/ 258 h 288"/>
                <a:gd name="T6" fmla="*/ 0 w 168"/>
                <a:gd name="T7" fmla="*/ 30 h 288"/>
                <a:gd name="T8" fmla="*/ 30 w 168"/>
                <a:gd name="T9" fmla="*/ 0 h 288"/>
                <a:gd name="T10" fmla="*/ 138 w 168"/>
                <a:gd name="T11" fmla="*/ 0 h 288"/>
                <a:gd name="T12" fmla="*/ 168 w 168"/>
                <a:gd name="T13" fmla="*/ 30 h 288"/>
                <a:gd name="T14" fmla="*/ 168 w 168"/>
                <a:gd name="T15" fmla="*/ 258 h 288"/>
                <a:gd name="T16" fmla="*/ 138 w 168"/>
                <a:gd name="T17" fmla="*/ 288 h 288"/>
                <a:gd name="T18" fmla="*/ 30 w 168"/>
                <a:gd name="T19" fmla="*/ 12 h 288"/>
                <a:gd name="T20" fmla="*/ 12 w 168"/>
                <a:gd name="T21" fmla="*/ 30 h 288"/>
                <a:gd name="T22" fmla="*/ 12 w 168"/>
                <a:gd name="T23" fmla="*/ 258 h 288"/>
                <a:gd name="T24" fmla="*/ 30 w 168"/>
                <a:gd name="T25" fmla="*/ 276 h 288"/>
                <a:gd name="T26" fmla="*/ 138 w 168"/>
                <a:gd name="T27" fmla="*/ 276 h 288"/>
                <a:gd name="T28" fmla="*/ 156 w 168"/>
                <a:gd name="T29" fmla="*/ 258 h 288"/>
                <a:gd name="T30" fmla="*/ 156 w 168"/>
                <a:gd name="T31" fmla="*/ 30 h 288"/>
                <a:gd name="T32" fmla="*/ 138 w 168"/>
                <a:gd name="T33" fmla="*/ 12 h 288"/>
                <a:gd name="T34" fmla="*/ 30 w 168"/>
                <a:gd name="T35"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88">
                  <a:moveTo>
                    <a:pt x="138" y="288"/>
                  </a:moveTo>
                  <a:cubicBezTo>
                    <a:pt x="30" y="288"/>
                    <a:pt x="30" y="288"/>
                    <a:pt x="30" y="288"/>
                  </a:cubicBezTo>
                  <a:cubicBezTo>
                    <a:pt x="13" y="288"/>
                    <a:pt x="0" y="274"/>
                    <a:pt x="0" y="258"/>
                  </a:cubicBezTo>
                  <a:cubicBezTo>
                    <a:pt x="0" y="30"/>
                    <a:pt x="0" y="30"/>
                    <a:pt x="0" y="30"/>
                  </a:cubicBezTo>
                  <a:cubicBezTo>
                    <a:pt x="0" y="13"/>
                    <a:pt x="13" y="0"/>
                    <a:pt x="30" y="0"/>
                  </a:cubicBezTo>
                  <a:cubicBezTo>
                    <a:pt x="138" y="0"/>
                    <a:pt x="138" y="0"/>
                    <a:pt x="138" y="0"/>
                  </a:cubicBezTo>
                  <a:cubicBezTo>
                    <a:pt x="155" y="0"/>
                    <a:pt x="168" y="13"/>
                    <a:pt x="168" y="30"/>
                  </a:cubicBezTo>
                  <a:cubicBezTo>
                    <a:pt x="168" y="258"/>
                    <a:pt x="168" y="258"/>
                    <a:pt x="168" y="258"/>
                  </a:cubicBezTo>
                  <a:cubicBezTo>
                    <a:pt x="168" y="274"/>
                    <a:pt x="155" y="288"/>
                    <a:pt x="138" y="288"/>
                  </a:cubicBezTo>
                  <a:close/>
                  <a:moveTo>
                    <a:pt x="30" y="12"/>
                  </a:moveTo>
                  <a:cubicBezTo>
                    <a:pt x="20" y="12"/>
                    <a:pt x="12" y="20"/>
                    <a:pt x="12" y="30"/>
                  </a:cubicBezTo>
                  <a:cubicBezTo>
                    <a:pt x="12" y="258"/>
                    <a:pt x="12" y="258"/>
                    <a:pt x="12" y="258"/>
                  </a:cubicBezTo>
                  <a:cubicBezTo>
                    <a:pt x="12" y="268"/>
                    <a:pt x="20" y="276"/>
                    <a:pt x="30" y="276"/>
                  </a:cubicBezTo>
                  <a:cubicBezTo>
                    <a:pt x="138" y="276"/>
                    <a:pt x="138" y="276"/>
                    <a:pt x="138" y="276"/>
                  </a:cubicBezTo>
                  <a:cubicBezTo>
                    <a:pt x="148" y="276"/>
                    <a:pt x="156" y="268"/>
                    <a:pt x="156" y="258"/>
                  </a:cubicBezTo>
                  <a:cubicBezTo>
                    <a:pt x="156" y="30"/>
                    <a:pt x="156" y="30"/>
                    <a:pt x="156" y="30"/>
                  </a:cubicBezTo>
                  <a:cubicBezTo>
                    <a:pt x="156" y="20"/>
                    <a:pt x="148" y="12"/>
                    <a:pt x="138" y="12"/>
                  </a:cubicBezTo>
                  <a:lnTo>
                    <a:pt x="30" y="12"/>
                  </a:ln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94" name="Freeform 51">
              <a:extLst>
                <a:ext uri="{FF2B5EF4-FFF2-40B4-BE49-F238E27FC236}">
                  <a16:creationId xmlns:a16="http://schemas.microsoft.com/office/drawing/2014/main" id="{E79046FA-4740-628D-5749-B804FF35B9B3}"/>
                </a:ext>
              </a:extLst>
            </p:cNvPr>
            <p:cNvSpPr>
              <a:spLocks/>
            </p:cNvSpPr>
            <p:nvPr/>
          </p:nvSpPr>
          <p:spPr bwMode="auto">
            <a:xfrm>
              <a:off x="2393537" y="2629280"/>
              <a:ext cx="169676" cy="10489"/>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5" y="0"/>
                    <a:pt x="168" y="2"/>
                    <a:pt x="168" y="6"/>
                  </a:cubicBezTo>
                  <a:cubicBezTo>
                    <a:pt x="168" y="9"/>
                    <a:pt x="165" y="12"/>
                    <a:pt x="162" y="12"/>
                  </a:cubicBez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95" name="Freeform 52">
              <a:extLst>
                <a:ext uri="{FF2B5EF4-FFF2-40B4-BE49-F238E27FC236}">
                  <a16:creationId xmlns:a16="http://schemas.microsoft.com/office/drawing/2014/main" id="{C8F1E8E4-7867-FB5E-F69F-1750617786F2}"/>
                </a:ext>
              </a:extLst>
            </p:cNvPr>
            <p:cNvSpPr>
              <a:spLocks/>
            </p:cNvSpPr>
            <p:nvPr/>
          </p:nvSpPr>
          <p:spPr bwMode="auto">
            <a:xfrm>
              <a:off x="2393534" y="2798272"/>
              <a:ext cx="169676" cy="10489"/>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5" y="0"/>
                    <a:pt x="168" y="2"/>
                    <a:pt x="168" y="6"/>
                  </a:cubicBezTo>
                  <a:cubicBezTo>
                    <a:pt x="168" y="9"/>
                    <a:pt x="165" y="12"/>
                    <a:pt x="16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lumMod val="65000"/>
                    <a:lumOff val="35000"/>
                  </a:prstClr>
                </a:solidFill>
                <a:effectLst/>
                <a:uLnTx/>
                <a:uFillTx/>
                <a:latin typeface="Graphik"/>
                <a:ea typeface="Meiryo UI"/>
                <a:cs typeface="+mn-cs"/>
              </a:endParaRPr>
            </a:p>
          </p:txBody>
        </p:sp>
        <p:sp>
          <p:nvSpPr>
            <p:cNvPr id="596" name="Freeform 53">
              <a:extLst>
                <a:ext uri="{FF2B5EF4-FFF2-40B4-BE49-F238E27FC236}">
                  <a16:creationId xmlns:a16="http://schemas.microsoft.com/office/drawing/2014/main" id="{0965FC91-A3B3-E421-3DA0-4E6F933FE574}"/>
                </a:ext>
              </a:extLst>
            </p:cNvPr>
            <p:cNvSpPr>
              <a:spLocks noEditPoints="1"/>
            </p:cNvSpPr>
            <p:nvPr/>
          </p:nvSpPr>
          <p:spPr bwMode="auto">
            <a:xfrm>
              <a:off x="2466130" y="2789180"/>
              <a:ext cx="24480" cy="19580"/>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 name="T14" fmla="*/ 18 w 24"/>
                <a:gd name="T15" fmla="*/ 12 h 24"/>
                <a:gd name="T16" fmla="*/ 12 w 24"/>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8"/>
                    <a:pt x="0" y="12"/>
                  </a:cubicBezTo>
                  <a:cubicBezTo>
                    <a:pt x="0" y="5"/>
                    <a:pt x="5" y="0"/>
                    <a:pt x="12" y="0"/>
                  </a:cubicBezTo>
                  <a:cubicBezTo>
                    <a:pt x="19" y="0"/>
                    <a:pt x="24" y="5"/>
                    <a:pt x="24" y="12"/>
                  </a:cubicBezTo>
                  <a:cubicBezTo>
                    <a:pt x="24" y="18"/>
                    <a:pt x="19" y="24"/>
                    <a:pt x="12" y="24"/>
                  </a:cubicBezTo>
                  <a:close/>
                  <a:moveTo>
                    <a:pt x="12" y="12"/>
                  </a:moveTo>
                  <a:cubicBezTo>
                    <a:pt x="12" y="12"/>
                    <a:pt x="12" y="12"/>
                    <a:pt x="12" y="12"/>
                  </a:cubicBezTo>
                  <a:cubicBezTo>
                    <a:pt x="18" y="12"/>
                    <a:pt x="18" y="12"/>
                    <a:pt x="18"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lumMod val="65000"/>
                    <a:lumOff val="35000"/>
                  </a:prstClr>
                </a:solidFill>
                <a:effectLst/>
                <a:uLnTx/>
                <a:uFillTx/>
                <a:latin typeface="Graphik"/>
                <a:ea typeface="Meiryo UI"/>
                <a:cs typeface="+mn-cs"/>
              </a:endParaRPr>
            </a:p>
          </p:txBody>
        </p:sp>
        <p:sp>
          <p:nvSpPr>
            <p:cNvPr id="597" name="Freeform 54">
              <a:extLst>
                <a:ext uri="{FF2B5EF4-FFF2-40B4-BE49-F238E27FC236}">
                  <a16:creationId xmlns:a16="http://schemas.microsoft.com/office/drawing/2014/main" id="{133DD435-7278-8C40-5562-57A074C2E4CF}"/>
                </a:ext>
              </a:extLst>
            </p:cNvPr>
            <p:cNvSpPr>
              <a:spLocks noEditPoints="1"/>
            </p:cNvSpPr>
            <p:nvPr/>
          </p:nvSpPr>
          <p:spPr bwMode="auto">
            <a:xfrm>
              <a:off x="2418016" y="2663561"/>
              <a:ext cx="120715" cy="92309"/>
            </a:xfrm>
            <a:custGeom>
              <a:avLst/>
              <a:gdLst>
                <a:gd name="T0" fmla="*/ 60 w 120"/>
                <a:gd name="T1" fmla="*/ 110 h 110"/>
                <a:gd name="T2" fmla="*/ 57 w 120"/>
                <a:gd name="T3" fmla="*/ 109 h 110"/>
                <a:gd name="T4" fmla="*/ 0 w 120"/>
                <a:gd name="T5" fmla="*/ 36 h 110"/>
                <a:gd name="T6" fmla="*/ 29 w 120"/>
                <a:gd name="T7" fmla="*/ 1 h 110"/>
                <a:gd name="T8" fmla="*/ 60 w 120"/>
                <a:gd name="T9" fmla="*/ 17 h 110"/>
                <a:gd name="T10" fmla="*/ 91 w 120"/>
                <a:gd name="T11" fmla="*/ 1 h 110"/>
                <a:gd name="T12" fmla="*/ 120 w 120"/>
                <a:gd name="T13" fmla="*/ 36 h 110"/>
                <a:gd name="T14" fmla="*/ 64 w 120"/>
                <a:gd name="T15" fmla="*/ 109 h 110"/>
                <a:gd name="T16" fmla="*/ 60 w 120"/>
                <a:gd name="T17" fmla="*/ 110 h 110"/>
                <a:gd name="T18" fmla="*/ 33 w 120"/>
                <a:gd name="T19" fmla="*/ 13 h 110"/>
                <a:gd name="T20" fmla="*/ 31 w 120"/>
                <a:gd name="T21" fmla="*/ 13 h 110"/>
                <a:gd name="T22" fmla="*/ 12 w 120"/>
                <a:gd name="T23" fmla="*/ 36 h 110"/>
                <a:gd name="T24" fmla="*/ 60 w 120"/>
                <a:gd name="T25" fmla="*/ 96 h 110"/>
                <a:gd name="T26" fmla="*/ 108 w 120"/>
                <a:gd name="T27" fmla="*/ 36 h 110"/>
                <a:gd name="T28" fmla="*/ 90 w 120"/>
                <a:gd name="T29" fmla="*/ 13 h 110"/>
                <a:gd name="T30" fmla="*/ 66 w 120"/>
                <a:gd name="T31" fmla="*/ 34 h 110"/>
                <a:gd name="T32" fmla="*/ 60 w 120"/>
                <a:gd name="T33" fmla="*/ 39 h 110"/>
                <a:gd name="T34" fmla="*/ 60 w 120"/>
                <a:gd name="T35" fmla="*/ 39 h 110"/>
                <a:gd name="T36" fmla="*/ 54 w 120"/>
                <a:gd name="T37" fmla="*/ 34 h 110"/>
                <a:gd name="T38" fmla="*/ 33 w 120"/>
                <a:gd name="T39" fmla="*/ 1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0">
                  <a:moveTo>
                    <a:pt x="60" y="110"/>
                  </a:moveTo>
                  <a:cubicBezTo>
                    <a:pt x="59" y="110"/>
                    <a:pt x="58" y="109"/>
                    <a:pt x="57" y="109"/>
                  </a:cubicBezTo>
                  <a:cubicBezTo>
                    <a:pt x="51" y="105"/>
                    <a:pt x="0" y="67"/>
                    <a:pt x="0" y="36"/>
                  </a:cubicBezTo>
                  <a:cubicBezTo>
                    <a:pt x="0" y="15"/>
                    <a:pt x="15" y="3"/>
                    <a:pt x="29" y="1"/>
                  </a:cubicBezTo>
                  <a:cubicBezTo>
                    <a:pt x="39" y="0"/>
                    <a:pt x="52" y="4"/>
                    <a:pt x="60" y="17"/>
                  </a:cubicBezTo>
                  <a:cubicBezTo>
                    <a:pt x="68" y="4"/>
                    <a:pt x="81" y="0"/>
                    <a:pt x="91" y="1"/>
                  </a:cubicBezTo>
                  <a:cubicBezTo>
                    <a:pt x="105" y="3"/>
                    <a:pt x="120" y="15"/>
                    <a:pt x="120" y="36"/>
                  </a:cubicBezTo>
                  <a:cubicBezTo>
                    <a:pt x="120" y="67"/>
                    <a:pt x="69" y="105"/>
                    <a:pt x="64" y="109"/>
                  </a:cubicBezTo>
                  <a:cubicBezTo>
                    <a:pt x="62" y="109"/>
                    <a:pt x="61" y="110"/>
                    <a:pt x="60" y="110"/>
                  </a:cubicBezTo>
                  <a:close/>
                  <a:moveTo>
                    <a:pt x="33" y="13"/>
                  </a:moveTo>
                  <a:cubicBezTo>
                    <a:pt x="32" y="13"/>
                    <a:pt x="31" y="13"/>
                    <a:pt x="31" y="13"/>
                  </a:cubicBezTo>
                  <a:cubicBezTo>
                    <a:pt x="21" y="14"/>
                    <a:pt x="12" y="22"/>
                    <a:pt x="12" y="36"/>
                  </a:cubicBezTo>
                  <a:cubicBezTo>
                    <a:pt x="12" y="56"/>
                    <a:pt x="44" y="84"/>
                    <a:pt x="60" y="96"/>
                  </a:cubicBezTo>
                  <a:cubicBezTo>
                    <a:pt x="76" y="84"/>
                    <a:pt x="108" y="56"/>
                    <a:pt x="108" y="36"/>
                  </a:cubicBezTo>
                  <a:cubicBezTo>
                    <a:pt x="108" y="22"/>
                    <a:pt x="99" y="14"/>
                    <a:pt x="90" y="13"/>
                  </a:cubicBezTo>
                  <a:cubicBezTo>
                    <a:pt x="81" y="12"/>
                    <a:pt x="70" y="17"/>
                    <a:pt x="66" y="34"/>
                  </a:cubicBezTo>
                  <a:cubicBezTo>
                    <a:pt x="65" y="37"/>
                    <a:pt x="63" y="39"/>
                    <a:pt x="60" y="39"/>
                  </a:cubicBezTo>
                  <a:cubicBezTo>
                    <a:pt x="60" y="39"/>
                    <a:pt x="60" y="39"/>
                    <a:pt x="60" y="39"/>
                  </a:cubicBezTo>
                  <a:cubicBezTo>
                    <a:pt x="57" y="39"/>
                    <a:pt x="55" y="37"/>
                    <a:pt x="54" y="34"/>
                  </a:cubicBezTo>
                  <a:cubicBezTo>
                    <a:pt x="50" y="18"/>
                    <a:pt x="41" y="13"/>
                    <a:pt x="33" y="13"/>
                  </a:cubicBez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570" name="Rounded Rectangle 4">
            <a:extLst>
              <a:ext uri="{FF2B5EF4-FFF2-40B4-BE49-F238E27FC236}">
                <a16:creationId xmlns:a16="http://schemas.microsoft.com/office/drawing/2014/main" id="{B6F2C142-93BA-03C4-B9FE-8EC5765DFEE5}"/>
              </a:ext>
            </a:extLst>
          </p:cNvPr>
          <p:cNvSpPr/>
          <p:nvPr/>
        </p:nvSpPr>
        <p:spPr>
          <a:xfrm>
            <a:off x="1158138" y="1874723"/>
            <a:ext cx="840424"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Apps</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571" name="Rounded Rectangle 4">
            <a:extLst>
              <a:ext uri="{FF2B5EF4-FFF2-40B4-BE49-F238E27FC236}">
                <a16:creationId xmlns:a16="http://schemas.microsoft.com/office/drawing/2014/main" id="{708F3BBA-64F2-DEB4-352E-1A002EB3F370}"/>
              </a:ext>
            </a:extLst>
          </p:cNvPr>
          <p:cNvSpPr/>
          <p:nvPr/>
        </p:nvSpPr>
        <p:spPr>
          <a:xfrm>
            <a:off x="398023" y="1874723"/>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Mail</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572" name="楕円 460">
            <a:extLst>
              <a:ext uri="{FF2B5EF4-FFF2-40B4-BE49-F238E27FC236}">
                <a16:creationId xmlns:a16="http://schemas.microsoft.com/office/drawing/2014/main" id="{EFDD1438-46A2-2B98-8A72-30C10BC3F779}"/>
              </a:ext>
            </a:extLst>
          </p:cNvPr>
          <p:cNvSpPr/>
          <p:nvPr/>
        </p:nvSpPr>
        <p:spPr>
          <a:xfrm>
            <a:off x="662818" y="1656215"/>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pic>
        <p:nvPicPr>
          <p:cNvPr id="573" name="グラフィックス 105" descr="送信">
            <a:extLst>
              <a:ext uri="{FF2B5EF4-FFF2-40B4-BE49-F238E27FC236}">
                <a16:creationId xmlns:a16="http://schemas.microsoft.com/office/drawing/2014/main" id="{BDFFBC8D-E494-E1DC-67F1-257648A7F26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4092" y="1703980"/>
            <a:ext cx="232110" cy="175544"/>
          </a:xfrm>
          <a:prstGeom prst="rect">
            <a:avLst/>
          </a:prstGeom>
        </p:spPr>
      </p:pic>
      <p:sp>
        <p:nvSpPr>
          <p:cNvPr id="574" name="Rounded Rectangle 4">
            <a:extLst>
              <a:ext uri="{FF2B5EF4-FFF2-40B4-BE49-F238E27FC236}">
                <a16:creationId xmlns:a16="http://schemas.microsoft.com/office/drawing/2014/main" id="{5F32D2CE-9D48-45D4-CA5A-9056D4DB0274}"/>
              </a:ext>
            </a:extLst>
          </p:cNvPr>
          <p:cNvSpPr/>
          <p:nvPr/>
        </p:nvSpPr>
        <p:spPr>
          <a:xfrm>
            <a:off x="1747416" y="1874723"/>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EC</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575" name="楕円 460">
            <a:extLst>
              <a:ext uri="{FF2B5EF4-FFF2-40B4-BE49-F238E27FC236}">
                <a16:creationId xmlns:a16="http://schemas.microsoft.com/office/drawing/2014/main" id="{A1C65CD8-AF09-FDA7-95F0-C7BD92FC4AC1}"/>
              </a:ext>
            </a:extLst>
          </p:cNvPr>
          <p:cNvSpPr/>
          <p:nvPr/>
        </p:nvSpPr>
        <p:spPr>
          <a:xfrm>
            <a:off x="1989311" y="1656215"/>
            <a:ext cx="471236"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256" name="楕円 460">
            <a:extLst>
              <a:ext uri="{FF2B5EF4-FFF2-40B4-BE49-F238E27FC236}">
                <a16:creationId xmlns:a16="http://schemas.microsoft.com/office/drawing/2014/main" id="{2CD0E46B-6D2B-F6AA-D825-5699CAA14594}"/>
              </a:ext>
            </a:extLst>
          </p:cNvPr>
          <p:cNvSpPr/>
          <p:nvPr/>
        </p:nvSpPr>
        <p:spPr>
          <a:xfrm>
            <a:off x="3568462" y="1656215"/>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257" name="グループ化 256">
            <a:extLst>
              <a:ext uri="{FF2B5EF4-FFF2-40B4-BE49-F238E27FC236}">
                <a16:creationId xmlns:a16="http://schemas.microsoft.com/office/drawing/2014/main" id="{C8AF5E20-8C12-EAB4-E2EB-2B47FA926719}"/>
              </a:ext>
            </a:extLst>
          </p:cNvPr>
          <p:cNvGrpSpPr/>
          <p:nvPr/>
        </p:nvGrpSpPr>
        <p:grpSpPr>
          <a:xfrm>
            <a:off x="3715184" y="1693469"/>
            <a:ext cx="178401" cy="204198"/>
            <a:chOff x="10058698" y="2897044"/>
            <a:chExt cx="314097" cy="295162"/>
          </a:xfrm>
          <a:solidFill>
            <a:sysClr val="window" lastClr="FFFFFF"/>
          </a:solidFill>
        </p:grpSpPr>
        <p:sp>
          <p:nvSpPr>
            <p:cNvPr id="589" name="Freeform 37">
              <a:extLst>
                <a:ext uri="{FF2B5EF4-FFF2-40B4-BE49-F238E27FC236}">
                  <a16:creationId xmlns:a16="http://schemas.microsoft.com/office/drawing/2014/main" id="{C0388D75-25AF-029E-D54E-CFA68F0B4FF7}"/>
                </a:ext>
              </a:extLst>
            </p:cNvPr>
            <p:cNvSpPr>
              <a:spLocks noEditPoints="1"/>
            </p:cNvSpPr>
            <p:nvPr/>
          </p:nvSpPr>
          <p:spPr bwMode="auto">
            <a:xfrm>
              <a:off x="10125759" y="2982003"/>
              <a:ext cx="52346" cy="49924"/>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36 h 48"/>
                <a:gd name="T12" fmla="*/ 12 w 48"/>
                <a:gd name="T13" fmla="*/ 24 h 48"/>
                <a:gd name="T14" fmla="*/ 24 w 48"/>
                <a:gd name="T15" fmla="*/ 12 h 48"/>
                <a:gd name="T16" fmla="*/ 36 w 48"/>
                <a:gd name="T17" fmla="*/ 24 h 48"/>
                <a:gd name="T18" fmla="*/ 24 w 48"/>
                <a:gd name="T1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0" y="0"/>
                    <a:pt x="0" y="11"/>
                    <a:pt x="0" y="24"/>
                  </a:cubicBezTo>
                  <a:cubicBezTo>
                    <a:pt x="0" y="38"/>
                    <a:pt x="10" y="48"/>
                    <a:pt x="24" y="48"/>
                  </a:cubicBezTo>
                  <a:cubicBezTo>
                    <a:pt x="37" y="48"/>
                    <a:pt x="48" y="38"/>
                    <a:pt x="48" y="24"/>
                  </a:cubicBezTo>
                  <a:cubicBezTo>
                    <a:pt x="48" y="11"/>
                    <a:pt x="37" y="0"/>
                    <a:pt x="24" y="0"/>
                  </a:cubicBezTo>
                  <a:close/>
                  <a:moveTo>
                    <a:pt x="24" y="36"/>
                  </a:moveTo>
                  <a:cubicBezTo>
                    <a:pt x="17" y="36"/>
                    <a:pt x="12" y="31"/>
                    <a:pt x="12" y="24"/>
                  </a:cubicBezTo>
                  <a:cubicBezTo>
                    <a:pt x="12" y="18"/>
                    <a:pt x="17" y="12"/>
                    <a:pt x="24" y="12"/>
                  </a:cubicBezTo>
                  <a:cubicBezTo>
                    <a:pt x="30" y="12"/>
                    <a:pt x="36" y="18"/>
                    <a:pt x="36" y="24"/>
                  </a:cubicBezTo>
                  <a:cubicBezTo>
                    <a:pt x="36" y="31"/>
                    <a:pt x="30" y="36"/>
                    <a:pt x="2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90" name="Freeform 38">
              <a:extLst>
                <a:ext uri="{FF2B5EF4-FFF2-40B4-BE49-F238E27FC236}">
                  <a16:creationId xmlns:a16="http://schemas.microsoft.com/office/drawing/2014/main" id="{36833E73-68BF-433F-6C0D-FB41AF7FEEE8}"/>
                </a:ext>
              </a:extLst>
            </p:cNvPr>
            <p:cNvSpPr>
              <a:spLocks noEditPoints="1"/>
            </p:cNvSpPr>
            <p:nvPr/>
          </p:nvSpPr>
          <p:spPr bwMode="auto">
            <a:xfrm>
              <a:off x="10086269" y="2944340"/>
              <a:ext cx="130407" cy="125251"/>
            </a:xfrm>
            <a:custGeom>
              <a:avLst/>
              <a:gdLst>
                <a:gd name="T0" fmla="*/ 98 w 119"/>
                <a:gd name="T1" fmla="*/ 18 h 120"/>
                <a:gd name="T2" fmla="*/ 76 w 119"/>
                <a:gd name="T3" fmla="*/ 16 h 120"/>
                <a:gd name="T4" fmla="*/ 70 w 119"/>
                <a:gd name="T5" fmla="*/ 0 h 120"/>
                <a:gd name="T6" fmla="*/ 40 w 119"/>
                <a:gd name="T7" fmla="*/ 6 h 120"/>
                <a:gd name="T8" fmla="*/ 29 w 119"/>
                <a:gd name="T9" fmla="*/ 22 h 120"/>
                <a:gd name="T10" fmla="*/ 17 w 119"/>
                <a:gd name="T11" fmla="*/ 17 h 120"/>
                <a:gd name="T12" fmla="*/ 1 w 119"/>
                <a:gd name="T13" fmla="*/ 41 h 120"/>
                <a:gd name="T14" fmla="*/ 12 w 119"/>
                <a:gd name="T15" fmla="*/ 54 h 120"/>
                <a:gd name="T16" fmla="*/ 12 w 119"/>
                <a:gd name="T17" fmla="*/ 67 h 120"/>
                <a:gd name="T18" fmla="*/ 1 w 119"/>
                <a:gd name="T19" fmla="*/ 75 h 120"/>
                <a:gd name="T20" fmla="*/ 14 w 119"/>
                <a:gd name="T21" fmla="*/ 101 h 120"/>
                <a:gd name="T22" fmla="*/ 22 w 119"/>
                <a:gd name="T23" fmla="*/ 103 h 120"/>
                <a:gd name="T24" fmla="*/ 40 w 119"/>
                <a:gd name="T25" fmla="*/ 105 h 120"/>
                <a:gd name="T26" fmla="*/ 46 w 119"/>
                <a:gd name="T27" fmla="*/ 120 h 120"/>
                <a:gd name="T28" fmla="*/ 76 w 119"/>
                <a:gd name="T29" fmla="*/ 114 h 120"/>
                <a:gd name="T30" fmla="*/ 88 w 119"/>
                <a:gd name="T31" fmla="*/ 98 h 120"/>
                <a:gd name="T32" fmla="*/ 105 w 119"/>
                <a:gd name="T33" fmla="*/ 101 h 120"/>
                <a:gd name="T34" fmla="*/ 118 w 119"/>
                <a:gd name="T35" fmla="*/ 75 h 120"/>
                <a:gd name="T36" fmla="*/ 107 w 119"/>
                <a:gd name="T37" fmla="*/ 67 h 120"/>
                <a:gd name="T38" fmla="*/ 107 w 119"/>
                <a:gd name="T39" fmla="*/ 54 h 120"/>
                <a:gd name="T40" fmla="*/ 118 w 119"/>
                <a:gd name="T41" fmla="*/ 45 h 120"/>
                <a:gd name="T42" fmla="*/ 106 w 119"/>
                <a:gd name="T43" fmla="*/ 20 h 120"/>
                <a:gd name="T44" fmla="*/ 96 w 119"/>
                <a:gd name="T45" fmla="*/ 60 h 120"/>
                <a:gd name="T46" fmla="*/ 97 w 119"/>
                <a:gd name="T47" fmla="*/ 75 h 120"/>
                <a:gd name="T48" fmla="*/ 98 w 119"/>
                <a:gd name="T49" fmla="*/ 90 h 120"/>
                <a:gd name="T50" fmla="*/ 83 w 119"/>
                <a:gd name="T51" fmla="*/ 86 h 120"/>
                <a:gd name="T52" fmla="*/ 64 w 119"/>
                <a:gd name="T53" fmla="*/ 101 h 120"/>
                <a:gd name="T54" fmla="*/ 52 w 119"/>
                <a:gd name="T55" fmla="*/ 108 h 120"/>
                <a:gd name="T56" fmla="*/ 47 w 119"/>
                <a:gd name="T57" fmla="*/ 95 h 120"/>
                <a:gd name="T58" fmla="*/ 27 w 119"/>
                <a:gd name="T59" fmla="*/ 86 h 120"/>
                <a:gd name="T60" fmla="*/ 15 w 119"/>
                <a:gd name="T61" fmla="*/ 79 h 120"/>
                <a:gd name="T62" fmla="*/ 25 w 119"/>
                <a:gd name="T63" fmla="*/ 69 h 120"/>
                <a:gd name="T64" fmla="*/ 25 w 119"/>
                <a:gd name="T65" fmla="*/ 52 h 120"/>
                <a:gd name="T66" fmla="*/ 15 w 119"/>
                <a:gd name="T67" fmla="*/ 41 h 120"/>
                <a:gd name="T68" fmla="*/ 27 w 119"/>
                <a:gd name="T69" fmla="*/ 35 h 120"/>
                <a:gd name="T70" fmla="*/ 47 w 119"/>
                <a:gd name="T71" fmla="*/ 26 h 120"/>
                <a:gd name="T72" fmla="*/ 52 w 119"/>
                <a:gd name="T73" fmla="*/ 12 h 120"/>
                <a:gd name="T74" fmla="*/ 64 w 119"/>
                <a:gd name="T75" fmla="*/ 20 h 120"/>
                <a:gd name="T76" fmla="*/ 83 w 119"/>
                <a:gd name="T77" fmla="*/ 34 h 120"/>
                <a:gd name="T78" fmla="*/ 98 w 119"/>
                <a:gd name="T79" fmla="*/ 31 h 120"/>
                <a:gd name="T80" fmla="*/ 98 w 119"/>
                <a:gd name="T81" fmla="*/ 4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106" y="20"/>
                  </a:moveTo>
                  <a:cubicBezTo>
                    <a:pt x="104" y="17"/>
                    <a:pt x="100" y="16"/>
                    <a:pt x="98" y="18"/>
                  </a:cubicBezTo>
                  <a:cubicBezTo>
                    <a:pt x="88" y="23"/>
                    <a:pt x="88" y="23"/>
                    <a:pt x="88" y="23"/>
                  </a:cubicBezTo>
                  <a:cubicBezTo>
                    <a:pt x="84" y="20"/>
                    <a:pt x="79" y="17"/>
                    <a:pt x="76" y="16"/>
                  </a:cubicBezTo>
                  <a:cubicBezTo>
                    <a:pt x="76" y="6"/>
                    <a:pt x="76" y="6"/>
                    <a:pt x="76" y="6"/>
                  </a:cubicBezTo>
                  <a:cubicBezTo>
                    <a:pt x="76" y="3"/>
                    <a:pt x="73" y="0"/>
                    <a:pt x="70" y="0"/>
                  </a:cubicBezTo>
                  <a:cubicBezTo>
                    <a:pt x="46" y="0"/>
                    <a:pt x="46" y="0"/>
                    <a:pt x="46" y="0"/>
                  </a:cubicBezTo>
                  <a:cubicBezTo>
                    <a:pt x="42" y="0"/>
                    <a:pt x="40" y="3"/>
                    <a:pt x="40" y="6"/>
                  </a:cubicBezTo>
                  <a:cubicBezTo>
                    <a:pt x="40" y="16"/>
                    <a:pt x="40" y="16"/>
                    <a:pt x="40" y="16"/>
                  </a:cubicBezTo>
                  <a:cubicBezTo>
                    <a:pt x="36" y="18"/>
                    <a:pt x="33" y="20"/>
                    <a:pt x="29" y="22"/>
                  </a:cubicBezTo>
                  <a:cubicBezTo>
                    <a:pt x="21" y="18"/>
                    <a:pt x="21" y="18"/>
                    <a:pt x="21" y="18"/>
                  </a:cubicBezTo>
                  <a:cubicBezTo>
                    <a:pt x="20" y="17"/>
                    <a:pt x="18" y="17"/>
                    <a:pt x="17" y="17"/>
                  </a:cubicBezTo>
                  <a:cubicBezTo>
                    <a:pt x="15" y="18"/>
                    <a:pt x="14" y="19"/>
                    <a:pt x="13" y="20"/>
                  </a:cubicBezTo>
                  <a:cubicBezTo>
                    <a:pt x="1" y="41"/>
                    <a:pt x="1" y="41"/>
                    <a:pt x="1" y="41"/>
                  </a:cubicBezTo>
                  <a:cubicBezTo>
                    <a:pt x="0" y="44"/>
                    <a:pt x="1" y="47"/>
                    <a:pt x="4" y="49"/>
                  </a:cubicBezTo>
                  <a:cubicBezTo>
                    <a:pt x="12" y="54"/>
                    <a:pt x="12" y="54"/>
                    <a:pt x="12" y="54"/>
                  </a:cubicBezTo>
                  <a:cubicBezTo>
                    <a:pt x="12" y="56"/>
                    <a:pt x="12" y="58"/>
                    <a:pt x="12" y="60"/>
                  </a:cubicBezTo>
                  <a:cubicBezTo>
                    <a:pt x="12" y="63"/>
                    <a:pt x="12" y="65"/>
                    <a:pt x="12" y="67"/>
                  </a:cubicBezTo>
                  <a:cubicBezTo>
                    <a:pt x="4" y="72"/>
                    <a:pt x="4" y="72"/>
                    <a:pt x="4" y="72"/>
                  </a:cubicBezTo>
                  <a:cubicBezTo>
                    <a:pt x="2" y="73"/>
                    <a:pt x="1" y="74"/>
                    <a:pt x="1" y="75"/>
                  </a:cubicBezTo>
                  <a:cubicBezTo>
                    <a:pt x="1" y="77"/>
                    <a:pt x="1" y="79"/>
                    <a:pt x="2" y="80"/>
                  </a:cubicBezTo>
                  <a:cubicBezTo>
                    <a:pt x="14" y="101"/>
                    <a:pt x="14" y="101"/>
                    <a:pt x="14" y="101"/>
                  </a:cubicBezTo>
                  <a:cubicBezTo>
                    <a:pt x="14" y="102"/>
                    <a:pt x="16" y="103"/>
                    <a:pt x="17" y="104"/>
                  </a:cubicBezTo>
                  <a:cubicBezTo>
                    <a:pt x="19" y="104"/>
                    <a:pt x="21" y="104"/>
                    <a:pt x="22" y="103"/>
                  </a:cubicBezTo>
                  <a:cubicBezTo>
                    <a:pt x="29" y="98"/>
                    <a:pt x="29" y="98"/>
                    <a:pt x="29" y="98"/>
                  </a:cubicBezTo>
                  <a:cubicBezTo>
                    <a:pt x="33" y="101"/>
                    <a:pt x="36" y="103"/>
                    <a:pt x="40" y="105"/>
                  </a:cubicBezTo>
                  <a:cubicBezTo>
                    <a:pt x="40" y="114"/>
                    <a:pt x="40" y="114"/>
                    <a:pt x="40" y="114"/>
                  </a:cubicBezTo>
                  <a:cubicBezTo>
                    <a:pt x="40" y="118"/>
                    <a:pt x="42" y="120"/>
                    <a:pt x="46" y="120"/>
                  </a:cubicBezTo>
                  <a:cubicBezTo>
                    <a:pt x="70" y="120"/>
                    <a:pt x="70" y="120"/>
                    <a:pt x="70" y="120"/>
                  </a:cubicBezTo>
                  <a:cubicBezTo>
                    <a:pt x="73" y="120"/>
                    <a:pt x="76" y="118"/>
                    <a:pt x="76" y="114"/>
                  </a:cubicBezTo>
                  <a:cubicBezTo>
                    <a:pt x="76" y="105"/>
                    <a:pt x="76" y="105"/>
                    <a:pt x="76" y="105"/>
                  </a:cubicBezTo>
                  <a:cubicBezTo>
                    <a:pt x="79" y="103"/>
                    <a:pt x="84" y="101"/>
                    <a:pt x="88" y="98"/>
                  </a:cubicBezTo>
                  <a:cubicBezTo>
                    <a:pt x="97" y="103"/>
                    <a:pt x="97" y="103"/>
                    <a:pt x="97" y="103"/>
                  </a:cubicBezTo>
                  <a:cubicBezTo>
                    <a:pt x="100" y="105"/>
                    <a:pt x="103" y="104"/>
                    <a:pt x="105" y="101"/>
                  </a:cubicBezTo>
                  <a:cubicBezTo>
                    <a:pt x="117" y="80"/>
                    <a:pt x="117" y="80"/>
                    <a:pt x="117" y="80"/>
                  </a:cubicBezTo>
                  <a:cubicBezTo>
                    <a:pt x="118" y="79"/>
                    <a:pt x="118" y="77"/>
                    <a:pt x="118" y="75"/>
                  </a:cubicBezTo>
                  <a:cubicBezTo>
                    <a:pt x="118" y="74"/>
                    <a:pt x="117" y="73"/>
                    <a:pt x="115" y="72"/>
                  </a:cubicBezTo>
                  <a:cubicBezTo>
                    <a:pt x="107" y="67"/>
                    <a:pt x="107" y="67"/>
                    <a:pt x="107" y="67"/>
                  </a:cubicBezTo>
                  <a:cubicBezTo>
                    <a:pt x="107" y="65"/>
                    <a:pt x="108" y="63"/>
                    <a:pt x="108" y="60"/>
                  </a:cubicBezTo>
                  <a:cubicBezTo>
                    <a:pt x="108" y="58"/>
                    <a:pt x="108" y="56"/>
                    <a:pt x="107" y="54"/>
                  </a:cubicBezTo>
                  <a:cubicBezTo>
                    <a:pt x="115" y="49"/>
                    <a:pt x="115" y="49"/>
                    <a:pt x="115" y="49"/>
                  </a:cubicBezTo>
                  <a:cubicBezTo>
                    <a:pt x="117" y="48"/>
                    <a:pt x="118" y="47"/>
                    <a:pt x="118" y="45"/>
                  </a:cubicBezTo>
                  <a:cubicBezTo>
                    <a:pt x="119" y="44"/>
                    <a:pt x="118" y="42"/>
                    <a:pt x="118" y="41"/>
                  </a:cubicBezTo>
                  <a:lnTo>
                    <a:pt x="106" y="20"/>
                  </a:lnTo>
                  <a:close/>
                  <a:moveTo>
                    <a:pt x="95" y="52"/>
                  </a:moveTo>
                  <a:cubicBezTo>
                    <a:pt x="95" y="55"/>
                    <a:pt x="96" y="58"/>
                    <a:pt x="96" y="60"/>
                  </a:cubicBezTo>
                  <a:cubicBezTo>
                    <a:pt x="96" y="63"/>
                    <a:pt x="95" y="65"/>
                    <a:pt x="95" y="69"/>
                  </a:cubicBezTo>
                  <a:cubicBezTo>
                    <a:pt x="94" y="71"/>
                    <a:pt x="95" y="74"/>
                    <a:pt x="97" y="75"/>
                  </a:cubicBezTo>
                  <a:cubicBezTo>
                    <a:pt x="104" y="79"/>
                    <a:pt x="104" y="79"/>
                    <a:pt x="104" y="79"/>
                  </a:cubicBezTo>
                  <a:cubicBezTo>
                    <a:pt x="98" y="90"/>
                    <a:pt x="98" y="90"/>
                    <a:pt x="98" y="90"/>
                  </a:cubicBezTo>
                  <a:cubicBezTo>
                    <a:pt x="90" y="86"/>
                    <a:pt x="90" y="86"/>
                    <a:pt x="90" y="86"/>
                  </a:cubicBezTo>
                  <a:cubicBezTo>
                    <a:pt x="88" y="84"/>
                    <a:pt x="85" y="85"/>
                    <a:pt x="83" y="86"/>
                  </a:cubicBezTo>
                  <a:cubicBezTo>
                    <a:pt x="80" y="90"/>
                    <a:pt x="74" y="93"/>
                    <a:pt x="68" y="95"/>
                  </a:cubicBezTo>
                  <a:cubicBezTo>
                    <a:pt x="65" y="96"/>
                    <a:pt x="64" y="98"/>
                    <a:pt x="64" y="101"/>
                  </a:cubicBezTo>
                  <a:cubicBezTo>
                    <a:pt x="64" y="108"/>
                    <a:pt x="64" y="108"/>
                    <a:pt x="64" y="108"/>
                  </a:cubicBezTo>
                  <a:cubicBezTo>
                    <a:pt x="52" y="108"/>
                    <a:pt x="52" y="108"/>
                    <a:pt x="52" y="108"/>
                  </a:cubicBezTo>
                  <a:cubicBezTo>
                    <a:pt x="52" y="101"/>
                    <a:pt x="52" y="101"/>
                    <a:pt x="52" y="101"/>
                  </a:cubicBezTo>
                  <a:cubicBezTo>
                    <a:pt x="52" y="98"/>
                    <a:pt x="50" y="96"/>
                    <a:pt x="47" y="95"/>
                  </a:cubicBezTo>
                  <a:cubicBezTo>
                    <a:pt x="43" y="93"/>
                    <a:pt x="38" y="91"/>
                    <a:pt x="34" y="86"/>
                  </a:cubicBezTo>
                  <a:cubicBezTo>
                    <a:pt x="32" y="85"/>
                    <a:pt x="29" y="84"/>
                    <a:pt x="27" y="86"/>
                  </a:cubicBezTo>
                  <a:cubicBezTo>
                    <a:pt x="21" y="89"/>
                    <a:pt x="21" y="89"/>
                    <a:pt x="21" y="89"/>
                  </a:cubicBezTo>
                  <a:cubicBezTo>
                    <a:pt x="15" y="79"/>
                    <a:pt x="15" y="79"/>
                    <a:pt x="15" y="79"/>
                  </a:cubicBezTo>
                  <a:cubicBezTo>
                    <a:pt x="22" y="75"/>
                    <a:pt x="22" y="75"/>
                    <a:pt x="22" y="75"/>
                  </a:cubicBezTo>
                  <a:cubicBezTo>
                    <a:pt x="24" y="74"/>
                    <a:pt x="25" y="71"/>
                    <a:pt x="25" y="69"/>
                  </a:cubicBezTo>
                  <a:cubicBezTo>
                    <a:pt x="24" y="66"/>
                    <a:pt x="24" y="63"/>
                    <a:pt x="24" y="60"/>
                  </a:cubicBezTo>
                  <a:cubicBezTo>
                    <a:pt x="24" y="57"/>
                    <a:pt x="24" y="55"/>
                    <a:pt x="25" y="52"/>
                  </a:cubicBezTo>
                  <a:cubicBezTo>
                    <a:pt x="25" y="49"/>
                    <a:pt x="24" y="47"/>
                    <a:pt x="22" y="45"/>
                  </a:cubicBezTo>
                  <a:cubicBezTo>
                    <a:pt x="15" y="41"/>
                    <a:pt x="15" y="41"/>
                    <a:pt x="15" y="41"/>
                  </a:cubicBezTo>
                  <a:cubicBezTo>
                    <a:pt x="21" y="31"/>
                    <a:pt x="21" y="31"/>
                    <a:pt x="21" y="31"/>
                  </a:cubicBezTo>
                  <a:cubicBezTo>
                    <a:pt x="27" y="35"/>
                    <a:pt x="27" y="35"/>
                    <a:pt x="27" y="35"/>
                  </a:cubicBezTo>
                  <a:cubicBezTo>
                    <a:pt x="29" y="36"/>
                    <a:pt x="32" y="36"/>
                    <a:pt x="34" y="34"/>
                  </a:cubicBezTo>
                  <a:cubicBezTo>
                    <a:pt x="38" y="30"/>
                    <a:pt x="43" y="27"/>
                    <a:pt x="47" y="26"/>
                  </a:cubicBezTo>
                  <a:cubicBezTo>
                    <a:pt x="50" y="25"/>
                    <a:pt x="52" y="23"/>
                    <a:pt x="52" y="20"/>
                  </a:cubicBezTo>
                  <a:cubicBezTo>
                    <a:pt x="52" y="12"/>
                    <a:pt x="52" y="12"/>
                    <a:pt x="52" y="12"/>
                  </a:cubicBezTo>
                  <a:cubicBezTo>
                    <a:pt x="64" y="12"/>
                    <a:pt x="64" y="12"/>
                    <a:pt x="64" y="12"/>
                  </a:cubicBezTo>
                  <a:cubicBezTo>
                    <a:pt x="64" y="20"/>
                    <a:pt x="64" y="20"/>
                    <a:pt x="64" y="20"/>
                  </a:cubicBezTo>
                  <a:cubicBezTo>
                    <a:pt x="64" y="23"/>
                    <a:pt x="65" y="25"/>
                    <a:pt x="68" y="26"/>
                  </a:cubicBezTo>
                  <a:cubicBezTo>
                    <a:pt x="74" y="28"/>
                    <a:pt x="80" y="31"/>
                    <a:pt x="83" y="34"/>
                  </a:cubicBezTo>
                  <a:cubicBezTo>
                    <a:pt x="85" y="36"/>
                    <a:pt x="88" y="36"/>
                    <a:pt x="90" y="35"/>
                  </a:cubicBezTo>
                  <a:cubicBezTo>
                    <a:pt x="98" y="31"/>
                    <a:pt x="98" y="31"/>
                    <a:pt x="98" y="31"/>
                  </a:cubicBezTo>
                  <a:cubicBezTo>
                    <a:pt x="104" y="42"/>
                    <a:pt x="104" y="42"/>
                    <a:pt x="104" y="42"/>
                  </a:cubicBezTo>
                  <a:cubicBezTo>
                    <a:pt x="98" y="45"/>
                    <a:pt x="98" y="45"/>
                    <a:pt x="98" y="45"/>
                  </a:cubicBezTo>
                  <a:cubicBezTo>
                    <a:pt x="95" y="47"/>
                    <a:pt x="94" y="49"/>
                    <a:pt x="9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91" name="Freeform 39">
              <a:extLst>
                <a:ext uri="{FF2B5EF4-FFF2-40B4-BE49-F238E27FC236}">
                  <a16:creationId xmlns:a16="http://schemas.microsoft.com/office/drawing/2014/main" id="{4008AC01-3718-4FF0-2B9D-1163B3A3F415}"/>
                </a:ext>
              </a:extLst>
            </p:cNvPr>
            <p:cNvSpPr>
              <a:spLocks/>
            </p:cNvSpPr>
            <p:nvPr/>
          </p:nvSpPr>
          <p:spPr bwMode="auto">
            <a:xfrm>
              <a:off x="10168918" y="2897044"/>
              <a:ext cx="203877" cy="207582"/>
            </a:xfrm>
            <a:custGeom>
              <a:avLst/>
              <a:gdLst>
                <a:gd name="T0" fmla="*/ 159 w 187"/>
                <a:gd name="T1" fmla="*/ 151 h 198"/>
                <a:gd name="T2" fmla="*/ 187 w 187"/>
                <a:gd name="T3" fmla="*/ 89 h 198"/>
                <a:gd name="T4" fmla="*/ 79 w 187"/>
                <a:gd name="T5" fmla="*/ 0 h 198"/>
                <a:gd name="T6" fmla="*/ 0 w 187"/>
                <a:gd name="T7" fmla="*/ 29 h 198"/>
                <a:gd name="T8" fmla="*/ 14 w 187"/>
                <a:gd name="T9" fmla="*/ 33 h 198"/>
                <a:gd name="T10" fmla="*/ 79 w 187"/>
                <a:gd name="T11" fmla="*/ 12 h 198"/>
                <a:gd name="T12" fmla="*/ 175 w 187"/>
                <a:gd name="T13" fmla="*/ 89 h 198"/>
                <a:gd name="T14" fmla="*/ 147 w 187"/>
                <a:gd name="T15" fmla="*/ 145 h 198"/>
                <a:gd name="T16" fmla="*/ 146 w 187"/>
                <a:gd name="T17" fmla="*/ 153 h 198"/>
                <a:gd name="T18" fmla="*/ 161 w 187"/>
                <a:gd name="T19" fmla="*/ 180 h 198"/>
                <a:gd name="T20" fmla="*/ 118 w 187"/>
                <a:gd name="T21" fmla="*/ 162 h 198"/>
                <a:gd name="T22" fmla="*/ 114 w 187"/>
                <a:gd name="T23" fmla="*/ 162 h 198"/>
                <a:gd name="T24" fmla="*/ 97 w 187"/>
                <a:gd name="T25" fmla="*/ 166 h 198"/>
                <a:gd name="T26" fmla="*/ 99 w 187"/>
                <a:gd name="T27" fmla="*/ 178 h 198"/>
                <a:gd name="T28" fmla="*/ 115 w 187"/>
                <a:gd name="T29" fmla="*/ 174 h 198"/>
                <a:gd name="T30" fmla="*/ 173 w 187"/>
                <a:gd name="T31" fmla="*/ 197 h 198"/>
                <a:gd name="T32" fmla="*/ 175 w 187"/>
                <a:gd name="T33" fmla="*/ 198 h 198"/>
                <a:gd name="T34" fmla="*/ 180 w 187"/>
                <a:gd name="T35" fmla="*/ 196 h 198"/>
                <a:gd name="T36" fmla="*/ 180 w 187"/>
                <a:gd name="T37" fmla="*/ 189 h 198"/>
                <a:gd name="T38" fmla="*/ 159 w 187"/>
                <a:gd name="T39"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198">
                  <a:moveTo>
                    <a:pt x="159" y="151"/>
                  </a:moveTo>
                  <a:cubicBezTo>
                    <a:pt x="177" y="135"/>
                    <a:pt x="187" y="113"/>
                    <a:pt x="187" y="89"/>
                  </a:cubicBezTo>
                  <a:cubicBezTo>
                    <a:pt x="187" y="40"/>
                    <a:pt x="139" y="0"/>
                    <a:pt x="79" y="0"/>
                  </a:cubicBezTo>
                  <a:cubicBezTo>
                    <a:pt x="48" y="0"/>
                    <a:pt x="20" y="11"/>
                    <a:pt x="0" y="29"/>
                  </a:cubicBezTo>
                  <a:cubicBezTo>
                    <a:pt x="5" y="30"/>
                    <a:pt x="10" y="31"/>
                    <a:pt x="14" y="33"/>
                  </a:cubicBezTo>
                  <a:cubicBezTo>
                    <a:pt x="31" y="20"/>
                    <a:pt x="54" y="12"/>
                    <a:pt x="79" y="12"/>
                  </a:cubicBezTo>
                  <a:cubicBezTo>
                    <a:pt x="132" y="12"/>
                    <a:pt x="175" y="47"/>
                    <a:pt x="175" y="89"/>
                  </a:cubicBezTo>
                  <a:cubicBezTo>
                    <a:pt x="175" y="111"/>
                    <a:pt x="165" y="131"/>
                    <a:pt x="147" y="145"/>
                  </a:cubicBezTo>
                  <a:cubicBezTo>
                    <a:pt x="145" y="147"/>
                    <a:pt x="145" y="150"/>
                    <a:pt x="146" y="153"/>
                  </a:cubicBezTo>
                  <a:cubicBezTo>
                    <a:pt x="161" y="180"/>
                    <a:pt x="161" y="180"/>
                    <a:pt x="161" y="180"/>
                  </a:cubicBezTo>
                  <a:cubicBezTo>
                    <a:pt x="118" y="162"/>
                    <a:pt x="118" y="162"/>
                    <a:pt x="118" y="162"/>
                  </a:cubicBezTo>
                  <a:cubicBezTo>
                    <a:pt x="116" y="162"/>
                    <a:pt x="115" y="162"/>
                    <a:pt x="114" y="162"/>
                  </a:cubicBezTo>
                  <a:cubicBezTo>
                    <a:pt x="108" y="164"/>
                    <a:pt x="103" y="165"/>
                    <a:pt x="97" y="166"/>
                  </a:cubicBezTo>
                  <a:cubicBezTo>
                    <a:pt x="99" y="178"/>
                    <a:pt x="99" y="178"/>
                    <a:pt x="99" y="178"/>
                  </a:cubicBezTo>
                  <a:cubicBezTo>
                    <a:pt x="104" y="177"/>
                    <a:pt x="110" y="176"/>
                    <a:pt x="115" y="174"/>
                  </a:cubicBezTo>
                  <a:cubicBezTo>
                    <a:pt x="173" y="197"/>
                    <a:pt x="173" y="197"/>
                    <a:pt x="173" y="197"/>
                  </a:cubicBezTo>
                  <a:cubicBezTo>
                    <a:pt x="174" y="198"/>
                    <a:pt x="174" y="198"/>
                    <a:pt x="175" y="198"/>
                  </a:cubicBezTo>
                  <a:cubicBezTo>
                    <a:pt x="177" y="198"/>
                    <a:pt x="179" y="197"/>
                    <a:pt x="180" y="196"/>
                  </a:cubicBezTo>
                  <a:cubicBezTo>
                    <a:pt x="181" y="194"/>
                    <a:pt x="182" y="191"/>
                    <a:pt x="180" y="189"/>
                  </a:cubicBezTo>
                  <a:lnTo>
                    <a:pt x="159"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92" name="Freeform 40">
              <a:extLst>
                <a:ext uri="{FF2B5EF4-FFF2-40B4-BE49-F238E27FC236}">
                  <a16:creationId xmlns:a16="http://schemas.microsoft.com/office/drawing/2014/main" id="{0DE4A47E-1365-BB93-2226-65B3758B2238}"/>
                </a:ext>
              </a:extLst>
            </p:cNvPr>
            <p:cNvSpPr>
              <a:spLocks/>
            </p:cNvSpPr>
            <p:nvPr/>
          </p:nvSpPr>
          <p:spPr bwMode="auto">
            <a:xfrm>
              <a:off x="10058698" y="3042431"/>
              <a:ext cx="196530" cy="149775"/>
            </a:xfrm>
            <a:custGeom>
              <a:avLst/>
              <a:gdLst>
                <a:gd name="T0" fmla="*/ 154 w 179"/>
                <a:gd name="T1" fmla="*/ 0 h 143"/>
                <a:gd name="T2" fmla="*/ 148 w 179"/>
                <a:gd name="T3" fmla="*/ 10 h 143"/>
                <a:gd name="T4" fmla="*/ 167 w 179"/>
                <a:gd name="T5" fmla="*/ 53 h 143"/>
                <a:gd name="T6" fmla="*/ 136 w 179"/>
                <a:gd name="T7" fmla="*/ 108 h 143"/>
                <a:gd name="T8" fmla="*/ 62 w 179"/>
                <a:gd name="T9" fmla="*/ 113 h 143"/>
                <a:gd name="T10" fmla="*/ 60 w 179"/>
                <a:gd name="T11" fmla="*/ 113 h 143"/>
                <a:gd name="T12" fmla="*/ 58 w 179"/>
                <a:gd name="T13" fmla="*/ 113 h 143"/>
                <a:gd name="T14" fmla="*/ 24 w 179"/>
                <a:gd name="T15" fmla="*/ 126 h 143"/>
                <a:gd name="T16" fmla="*/ 35 w 179"/>
                <a:gd name="T17" fmla="*/ 104 h 143"/>
                <a:gd name="T18" fmla="*/ 33 w 179"/>
                <a:gd name="T19" fmla="*/ 96 h 143"/>
                <a:gd name="T20" fmla="*/ 12 w 179"/>
                <a:gd name="T21" fmla="*/ 53 h 143"/>
                <a:gd name="T22" fmla="*/ 25 w 179"/>
                <a:gd name="T23" fmla="*/ 17 h 143"/>
                <a:gd name="T24" fmla="*/ 18 w 179"/>
                <a:gd name="T25" fmla="*/ 7 h 143"/>
                <a:gd name="T26" fmla="*/ 0 w 179"/>
                <a:gd name="T27" fmla="*/ 53 h 143"/>
                <a:gd name="T28" fmla="*/ 22 w 179"/>
                <a:gd name="T29" fmla="*/ 102 h 143"/>
                <a:gd name="T30" fmla="*/ 6 w 179"/>
                <a:gd name="T31" fmla="*/ 134 h 143"/>
                <a:gd name="T32" fmla="*/ 7 w 179"/>
                <a:gd name="T33" fmla="*/ 141 h 143"/>
                <a:gd name="T34" fmla="*/ 12 w 179"/>
                <a:gd name="T35" fmla="*/ 143 h 143"/>
                <a:gd name="T36" fmla="*/ 14 w 179"/>
                <a:gd name="T37" fmla="*/ 142 h 143"/>
                <a:gd name="T38" fmla="*/ 59 w 179"/>
                <a:gd name="T39" fmla="*/ 125 h 143"/>
                <a:gd name="T40" fmla="*/ 142 w 179"/>
                <a:gd name="T41" fmla="*/ 118 h 143"/>
                <a:gd name="T42" fmla="*/ 179 w 179"/>
                <a:gd name="T43" fmla="*/ 53 h 143"/>
                <a:gd name="T44" fmla="*/ 154 w 179"/>
                <a:gd name="T4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43">
                  <a:moveTo>
                    <a:pt x="154" y="0"/>
                  </a:moveTo>
                  <a:cubicBezTo>
                    <a:pt x="153" y="3"/>
                    <a:pt x="150" y="7"/>
                    <a:pt x="148" y="10"/>
                  </a:cubicBezTo>
                  <a:cubicBezTo>
                    <a:pt x="160" y="22"/>
                    <a:pt x="167" y="37"/>
                    <a:pt x="167" y="53"/>
                  </a:cubicBezTo>
                  <a:cubicBezTo>
                    <a:pt x="167" y="74"/>
                    <a:pt x="156" y="95"/>
                    <a:pt x="136" y="108"/>
                  </a:cubicBezTo>
                  <a:cubicBezTo>
                    <a:pt x="114" y="122"/>
                    <a:pt x="86" y="124"/>
                    <a:pt x="62" y="113"/>
                  </a:cubicBezTo>
                  <a:cubicBezTo>
                    <a:pt x="61" y="113"/>
                    <a:pt x="60" y="113"/>
                    <a:pt x="60" y="113"/>
                  </a:cubicBezTo>
                  <a:cubicBezTo>
                    <a:pt x="59" y="113"/>
                    <a:pt x="58" y="113"/>
                    <a:pt x="58" y="113"/>
                  </a:cubicBezTo>
                  <a:cubicBezTo>
                    <a:pt x="24" y="126"/>
                    <a:pt x="24" y="126"/>
                    <a:pt x="24" y="126"/>
                  </a:cubicBezTo>
                  <a:cubicBezTo>
                    <a:pt x="35" y="104"/>
                    <a:pt x="35" y="104"/>
                    <a:pt x="35" y="104"/>
                  </a:cubicBezTo>
                  <a:cubicBezTo>
                    <a:pt x="36" y="101"/>
                    <a:pt x="36" y="98"/>
                    <a:pt x="33" y="96"/>
                  </a:cubicBezTo>
                  <a:cubicBezTo>
                    <a:pt x="19" y="85"/>
                    <a:pt x="12" y="70"/>
                    <a:pt x="12" y="53"/>
                  </a:cubicBezTo>
                  <a:cubicBezTo>
                    <a:pt x="12" y="40"/>
                    <a:pt x="17" y="27"/>
                    <a:pt x="25" y="17"/>
                  </a:cubicBezTo>
                  <a:cubicBezTo>
                    <a:pt x="22" y="14"/>
                    <a:pt x="20" y="10"/>
                    <a:pt x="18" y="7"/>
                  </a:cubicBezTo>
                  <a:cubicBezTo>
                    <a:pt x="6" y="20"/>
                    <a:pt x="0" y="36"/>
                    <a:pt x="0" y="53"/>
                  </a:cubicBezTo>
                  <a:cubicBezTo>
                    <a:pt x="0" y="72"/>
                    <a:pt x="7" y="89"/>
                    <a:pt x="22" y="102"/>
                  </a:cubicBezTo>
                  <a:cubicBezTo>
                    <a:pt x="6" y="134"/>
                    <a:pt x="6" y="134"/>
                    <a:pt x="6" y="134"/>
                  </a:cubicBezTo>
                  <a:cubicBezTo>
                    <a:pt x="5" y="136"/>
                    <a:pt x="6" y="139"/>
                    <a:pt x="7" y="141"/>
                  </a:cubicBezTo>
                  <a:cubicBezTo>
                    <a:pt x="8" y="142"/>
                    <a:pt x="10" y="143"/>
                    <a:pt x="12" y="143"/>
                  </a:cubicBezTo>
                  <a:cubicBezTo>
                    <a:pt x="12" y="143"/>
                    <a:pt x="13" y="143"/>
                    <a:pt x="14" y="142"/>
                  </a:cubicBezTo>
                  <a:cubicBezTo>
                    <a:pt x="59" y="125"/>
                    <a:pt x="59" y="125"/>
                    <a:pt x="59" y="125"/>
                  </a:cubicBezTo>
                  <a:cubicBezTo>
                    <a:pt x="87" y="137"/>
                    <a:pt x="118" y="134"/>
                    <a:pt x="142" y="118"/>
                  </a:cubicBezTo>
                  <a:cubicBezTo>
                    <a:pt x="166" y="103"/>
                    <a:pt x="179" y="78"/>
                    <a:pt x="179" y="53"/>
                  </a:cubicBezTo>
                  <a:cubicBezTo>
                    <a:pt x="179" y="33"/>
                    <a:pt x="170" y="14"/>
                    <a:pt x="1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258" name="Rounded Rectangle 4">
            <a:extLst>
              <a:ext uri="{FF2B5EF4-FFF2-40B4-BE49-F238E27FC236}">
                <a16:creationId xmlns:a16="http://schemas.microsoft.com/office/drawing/2014/main" id="{736A5A83-DCDF-C687-683E-97D36A2D35AC}"/>
              </a:ext>
            </a:extLst>
          </p:cNvPr>
          <p:cNvSpPr/>
          <p:nvPr/>
        </p:nvSpPr>
        <p:spPr>
          <a:xfrm>
            <a:off x="3335747" y="1874723"/>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Graphik"/>
                <a:ea typeface="Meiryo UI"/>
                <a:cs typeface="Arial" charset="0"/>
              </a:rPr>
              <a:t>SNS</a:t>
            </a:r>
          </a:p>
        </p:txBody>
      </p:sp>
      <p:sp>
        <p:nvSpPr>
          <p:cNvPr id="259" name="楕円 460">
            <a:extLst>
              <a:ext uri="{FF2B5EF4-FFF2-40B4-BE49-F238E27FC236}">
                <a16:creationId xmlns:a16="http://schemas.microsoft.com/office/drawing/2014/main" id="{02A5EC98-427B-2DDB-6BBD-BEA8806FAB82}"/>
              </a:ext>
            </a:extLst>
          </p:cNvPr>
          <p:cNvSpPr/>
          <p:nvPr/>
        </p:nvSpPr>
        <p:spPr>
          <a:xfrm>
            <a:off x="2658343" y="1656215"/>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260" name="グループ化 259">
            <a:extLst>
              <a:ext uri="{FF2B5EF4-FFF2-40B4-BE49-F238E27FC236}">
                <a16:creationId xmlns:a16="http://schemas.microsoft.com/office/drawing/2014/main" id="{563DF38D-3D83-F130-119F-C3BBBF93A77F}"/>
              </a:ext>
            </a:extLst>
          </p:cNvPr>
          <p:cNvGrpSpPr/>
          <p:nvPr/>
        </p:nvGrpSpPr>
        <p:grpSpPr>
          <a:xfrm>
            <a:off x="2806247" y="1697504"/>
            <a:ext cx="176285" cy="175647"/>
            <a:chOff x="10087312" y="2921566"/>
            <a:chExt cx="296974" cy="248646"/>
          </a:xfrm>
          <a:solidFill>
            <a:sysClr val="window" lastClr="FFFFFF"/>
          </a:solidFill>
        </p:grpSpPr>
        <p:sp>
          <p:nvSpPr>
            <p:cNvPr id="580" name="Freeform 36">
              <a:extLst>
                <a:ext uri="{FF2B5EF4-FFF2-40B4-BE49-F238E27FC236}">
                  <a16:creationId xmlns:a16="http://schemas.microsoft.com/office/drawing/2014/main" id="{72FF9537-710D-D1BA-0E9C-FCCF30EFDB20}"/>
                </a:ext>
              </a:extLst>
            </p:cNvPr>
            <p:cNvSpPr>
              <a:spLocks/>
            </p:cNvSpPr>
            <p:nvPr/>
          </p:nvSpPr>
          <p:spPr bwMode="auto">
            <a:xfrm>
              <a:off x="10112331" y="3015418"/>
              <a:ext cx="246898" cy="154786"/>
            </a:xfrm>
            <a:custGeom>
              <a:avLst/>
              <a:gdLst>
                <a:gd name="T0" fmla="*/ 234 w 240"/>
                <a:gd name="T1" fmla="*/ 158 h 158"/>
                <a:gd name="T2" fmla="*/ 6 w 240"/>
                <a:gd name="T3" fmla="*/ 158 h 158"/>
                <a:gd name="T4" fmla="*/ 0 w 240"/>
                <a:gd name="T5" fmla="*/ 152 h 158"/>
                <a:gd name="T6" fmla="*/ 0 w 240"/>
                <a:gd name="T7" fmla="*/ 6 h 158"/>
                <a:gd name="T8" fmla="*/ 6 w 240"/>
                <a:gd name="T9" fmla="*/ 0 h 158"/>
                <a:gd name="T10" fmla="*/ 12 w 240"/>
                <a:gd name="T11" fmla="*/ 6 h 158"/>
                <a:gd name="T12" fmla="*/ 12 w 240"/>
                <a:gd name="T13" fmla="*/ 146 h 158"/>
                <a:gd name="T14" fmla="*/ 228 w 240"/>
                <a:gd name="T15" fmla="*/ 146 h 158"/>
                <a:gd name="T16" fmla="*/ 228 w 240"/>
                <a:gd name="T17" fmla="*/ 6 h 158"/>
                <a:gd name="T18" fmla="*/ 234 w 240"/>
                <a:gd name="T19" fmla="*/ 0 h 158"/>
                <a:gd name="T20" fmla="*/ 240 w 240"/>
                <a:gd name="T21" fmla="*/ 6 h 158"/>
                <a:gd name="T22" fmla="*/ 240 w 240"/>
                <a:gd name="T23" fmla="*/ 152 h 158"/>
                <a:gd name="T24" fmla="*/ 234 w 240"/>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158">
                  <a:moveTo>
                    <a:pt x="234" y="158"/>
                  </a:moveTo>
                  <a:cubicBezTo>
                    <a:pt x="6" y="158"/>
                    <a:pt x="6" y="158"/>
                    <a:pt x="6" y="158"/>
                  </a:cubicBezTo>
                  <a:cubicBezTo>
                    <a:pt x="3" y="158"/>
                    <a:pt x="0" y="155"/>
                    <a:pt x="0" y="152"/>
                  </a:cubicBezTo>
                  <a:cubicBezTo>
                    <a:pt x="0" y="6"/>
                    <a:pt x="0" y="6"/>
                    <a:pt x="0" y="6"/>
                  </a:cubicBezTo>
                  <a:cubicBezTo>
                    <a:pt x="0" y="2"/>
                    <a:pt x="3" y="0"/>
                    <a:pt x="6" y="0"/>
                  </a:cubicBezTo>
                  <a:cubicBezTo>
                    <a:pt x="9" y="0"/>
                    <a:pt x="12" y="2"/>
                    <a:pt x="12" y="6"/>
                  </a:cubicBezTo>
                  <a:cubicBezTo>
                    <a:pt x="12" y="146"/>
                    <a:pt x="12" y="146"/>
                    <a:pt x="12" y="146"/>
                  </a:cubicBezTo>
                  <a:cubicBezTo>
                    <a:pt x="228" y="146"/>
                    <a:pt x="228" y="146"/>
                    <a:pt x="228" y="146"/>
                  </a:cubicBezTo>
                  <a:cubicBezTo>
                    <a:pt x="228" y="6"/>
                    <a:pt x="228" y="6"/>
                    <a:pt x="228" y="6"/>
                  </a:cubicBezTo>
                  <a:cubicBezTo>
                    <a:pt x="228" y="3"/>
                    <a:pt x="231" y="0"/>
                    <a:pt x="234" y="0"/>
                  </a:cubicBezTo>
                  <a:cubicBezTo>
                    <a:pt x="237" y="0"/>
                    <a:pt x="240" y="3"/>
                    <a:pt x="240" y="6"/>
                  </a:cubicBezTo>
                  <a:cubicBezTo>
                    <a:pt x="240" y="152"/>
                    <a:pt x="240" y="152"/>
                    <a:pt x="240" y="152"/>
                  </a:cubicBezTo>
                  <a:cubicBezTo>
                    <a:pt x="240" y="155"/>
                    <a:pt x="237" y="158"/>
                    <a:pt x="23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1" name="Freeform 37">
              <a:extLst>
                <a:ext uri="{FF2B5EF4-FFF2-40B4-BE49-F238E27FC236}">
                  <a16:creationId xmlns:a16="http://schemas.microsoft.com/office/drawing/2014/main" id="{19EC472A-32A3-26CF-6533-71C4B4FA4DEF}"/>
                </a:ext>
              </a:extLst>
            </p:cNvPr>
            <p:cNvSpPr>
              <a:spLocks noEditPoints="1"/>
            </p:cNvSpPr>
            <p:nvPr/>
          </p:nvSpPr>
          <p:spPr bwMode="auto">
            <a:xfrm>
              <a:off x="10137366" y="3052469"/>
              <a:ext cx="110500" cy="82332"/>
            </a:xfrm>
            <a:custGeom>
              <a:avLst/>
              <a:gdLst>
                <a:gd name="T0" fmla="*/ 102 w 108"/>
                <a:gd name="T1" fmla="*/ 84 h 84"/>
                <a:gd name="T2" fmla="*/ 6 w 108"/>
                <a:gd name="T3" fmla="*/ 84 h 84"/>
                <a:gd name="T4" fmla="*/ 0 w 108"/>
                <a:gd name="T5" fmla="*/ 78 h 84"/>
                <a:gd name="T6" fmla="*/ 0 w 108"/>
                <a:gd name="T7" fmla="*/ 6 h 84"/>
                <a:gd name="T8" fmla="*/ 6 w 108"/>
                <a:gd name="T9" fmla="*/ 0 h 84"/>
                <a:gd name="T10" fmla="*/ 102 w 108"/>
                <a:gd name="T11" fmla="*/ 0 h 84"/>
                <a:gd name="T12" fmla="*/ 108 w 108"/>
                <a:gd name="T13" fmla="*/ 6 h 84"/>
                <a:gd name="T14" fmla="*/ 108 w 108"/>
                <a:gd name="T15" fmla="*/ 78 h 84"/>
                <a:gd name="T16" fmla="*/ 102 w 108"/>
                <a:gd name="T17" fmla="*/ 84 h 84"/>
                <a:gd name="T18" fmla="*/ 12 w 108"/>
                <a:gd name="T19" fmla="*/ 72 h 84"/>
                <a:gd name="T20" fmla="*/ 96 w 108"/>
                <a:gd name="T21" fmla="*/ 72 h 84"/>
                <a:gd name="T22" fmla="*/ 96 w 108"/>
                <a:gd name="T23" fmla="*/ 12 h 84"/>
                <a:gd name="T24" fmla="*/ 12 w 108"/>
                <a:gd name="T25" fmla="*/ 12 h 84"/>
                <a:gd name="T26" fmla="*/ 12 w 108"/>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84">
                  <a:moveTo>
                    <a:pt x="102" y="84"/>
                  </a:moveTo>
                  <a:cubicBezTo>
                    <a:pt x="6" y="84"/>
                    <a:pt x="6" y="84"/>
                    <a:pt x="6" y="84"/>
                  </a:cubicBezTo>
                  <a:cubicBezTo>
                    <a:pt x="3" y="84"/>
                    <a:pt x="0" y="81"/>
                    <a:pt x="0" y="78"/>
                  </a:cubicBezTo>
                  <a:cubicBezTo>
                    <a:pt x="0" y="6"/>
                    <a:pt x="0" y="6"/>
                    <a:pt x="0" y="6"/>
                  </a:cubicBezTo>
                  <a:cubicBezTo>
                    <a:pt x="0" y="3"/>
                    <a:pt x="3" y="0"/>
                    <a:pt x="6" y="0"/>
                  </a:cubicBezTo>
                  <a:cubicBezTo>
                    <a:pt x="102" y="0"/>
                    <a:pt x="102" y="0"/>
                    <a:pt x="102" y="0"/>
                  </a:cubicBezTo>
                  <a:cubicBezTo>
                    <a:pt x="105" y="0"/>
                    <a:pt x="108" y="3"/>
                    <a:pt x="108" y="6"/>
                  </a:cubicBezTo>
                  <a:cubicBezTo>
                    <a:pt x="108" y="78"/>
                    <a:pt x="108" y="78"/>
                    <a:pt x="108" y="78"/>
                  </a:cubicBezTo>
                  <a:cubicBezTo>
                    <a:pt x="108" y="81"/>
                    <a:pt x="105" y="84"/>
                    <a:pt x="102" y="84"/>
                  </a:cubicBezTo>
                  <a:close/>
                  <a:moveTo>
                    <a:pt x="12" y="72"/>
                  </a:moveTo>
                  <a:cubicBezTo>
                    <a:pt x="96" y="72"/>
                    <a:pt x="96" y="72"/>
                    <a:pt x="96" y="72"/>
                  </a:cubicBezTo>
                  <a:cubicBezTo>
                    <a:pt x="96" y="12"/>
                    <a:pt x="96" y="12"/>
                    <a:pt x="96"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2" name="Freeform 38">
              <a:extLst>
                <a:ext uri="{FF2B5EF4-FFF2-40B4-BE49-F238E27FC236}">
                  <a16:creationId xmlns:a16="http://schemas.microsoft.com/office/drawing/2014/main" id="{AB2088DC-A82C-CB32-CA55-0561A8DC8C20}"/>
                </a:ext>
              </a:extLst>
            </p:cNvPr>
            <p:cNvSpPr>
              <a:spLocks noEditPoints="1"/>
            </p:cNvSpPr>
            <p:nvPr/>
          </p:nvSpPr>
          <p:spPr bwMode="auto">
            <a:xfrm>
              <a:off x="10260815" y="3052477"/>
              <a:ext cx="74243" cy="117735"/>
            </a:xfrm>
            <a:custGeom>
              <a:avLst/>
              <a:gdLst>
                <a:gd name="T0" fmla="*/ 66 w 72"/>
                <a:gd name="T1" fmla="*/ 120 h 120"/>
                <a:gd name="T2" fmla="*/ 6 w 72"/>
                <a:gd name="T3" fmla="*/ 120 h 120"/>
                <a:gd name="T4" fmla="*/ 0 w 72"/>
                <a:gd name="T5" fmla="*/ 114 h 120"/>
                <a:gd name="T6" fmla="*/ 0 w 72"/>
                <a:gd name="T7" fmla="*/ 6 h 120"/>
                <a:gd name="T8" fmla="*/ 6 w 72"/>
                <a:gd name="T9" fmla="*/ 0 h 120"/>
                <a:gd name="T10" fmla="*/ 66 w 72"/>
                <a:gd name="T11" fmla="*/ 0 h 120"/>
                <a:gd name="T12" fmla="*/ 72 w 72"/>
                <a:gd name="T13" fmla="*/ 6 h 120"/>
                <a:gd name="T14" fmla="*/ 72 w 72"/>
                <a:gd name="T15" fmla="*/ 114 h 120"/>
                <a:gd name="T16" fmla="*/ 66 w 72"/>
                <a:gd name="T17" fmla="*/ 120 h 120"/>
                <a:gd name="T18" fmla="*/ 12 w 72"/>
                <a:gd name="T19" fmla="*/ 108 h 120"/>
                <a:gd name="T20" fmla="*/ 60 w 72"/>
                <a:gd name="T21" fmla="*/ 108 h 120"/>
                <a:gd name="T22" fmla="*/ 60 w 72"/>
                <a:gd name="T23" fmla="*/ 12 h 120"/>
                <a:gd name="T24" fmla="*/ 12 w 72"/>
                <a:gd name="T25" fmla="*/ 12 h 120"/>
                <a:gd name="T26" fmla="*/ 12 w 72"/>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20">
                  <a:moveTo>
                    <a:pt x="66" y="120"/>
                  </a:moveTo>
                  <a:cubicBezTo>
                    <a:pt x="6" y="120"/>
                    <a:pt x="6" y="120"/>
                    <a:pt x="6" y="120"/>
                  </a:cubicBezTo>
                  <a:cubicBezTo>
                    <a:pt x="3" y="120"/>
                    <a:pt x="0" y="117"/>
                    <a:pt x="0" y="114"/>
                  </a:cubicBezTo>
                  <a:cubicBezTo>
                    <a:pt x="0" y="6"/>
                    <a:pt x="0" y="6"/>
                    <a:pt x="0" y="6"/>
                  </a:cubicBezTo>
                  <a:cubicBezTo>
                    <a:pt x="0" y="3"/>
                    <a:pt x="3" y="0"/>
                    <a:pt x="6" y="0"/>
                  </a:cubicBezTo>
                  <a:cubicBezTo>
                    <a:pt x="66" y="0"/>
                    <a:pt x="66" y="0"/>
                    <a:pt x="66" y="0"/>
                  </a:cubicBezTo>
                  <a:cubicBezTo>
                    <a:pt x="69" y="0"/>
                    <a:pt x="72" y="3"/>
                    <a:pt x="72" y="6"/>
                  </a:cubicBezTo>
                  <a:cubicBezTo>
                    <a:pt x="72" y="114"/>
                    <a:pt x="72" y="114"/>
                    <a:pt x="72" y="114"/>
                  </a:cubicBezTo>
                  <a:cubicBezTo>
                    <a:pt x="72" y="117"/>
                    <a:pt x="69" y="120"/>
                    <a:pt x="66" y="120"/>
                  </a:cubicBezTo>
                  <a:close/>
                  <a:moveTo>
                    <a:pt x="12" y="108"/>
                  </a:moveTo>
                  <a:cubicBezTo>
                    <a:pt x="60" y="108"/>
                    <a:pt x="60" y="108"/>
                    <a:pt x="60" y="108"/>
                  </a:cubicBezTo>
                  <a:cubicBezTo>
                    <a:pt x="60" y="12"/>
                    <a:pt x="60" y="12"/>
                    <a:pt x="60"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3" name="Freeform 39">
              <a:extLst>
                <a:ext uri="{FF2B5EF4-FFF2-40B4-BE49-F238E27FC236}">
                  <a16:creationId xmlns:a16="http://schemas.microsoft.com/office/drawing/2014/main" id="{9D2ADE07-0081-A8F7-289D-0A955A09DE8F}"/>
                </a:ext>
              </a:extLst>
            </p:cNvPr>
            <p:cNvSpPr>
              <a:spLocks noEditPoints="1"/>
            </p:cNvSpPr>
            <p:nvPr/>
          </p:nvSpPr>
          <p:spPr bwMode="auto">
            <a:xfrm>
              <a:off x="10087312" y="2921566"/>
              <a:ext cx="296968" cy="58457"/>
            </a:xfrm>
            <a:custGeom>
              <a:avLst/>
              <a:gdLst>
                <a:gd name="T0" fmla="*/ 282 w 288"/>
                <a:gd name="T1" fmla="*/ 60 h 60"/>
                <a:gd name="T2" fmla="*/ 6 w 288"/>
                <a:gd name="T3" fmla="*/ 60 h 60"/>
                <a:gd name="T4" fmla="*/ 1 w 288"/>
                <a:gd name="T5" fmla="*/ 57 h 60"/>
                <a:gd name="T6" fmla="*/ 0 w 288"/>
                <a:gd name="T7" fmla="*/ 51 h 60"/>
                <a:gd name="T8" fmla="*/ 24 w 288"/>
                <a:gd name="T9" fmla="*/ 3 h 60"/>
                <a:gd name="T10" fmla="*/ 30 w 288"/>
                <a:gd name="T11" fmla="*/ 0 h 60"/>
                <a:gd name="T12" fmla="*/ 258 w 288"/>
                <a:gd name="T13" fmla="*/ 0 h 60"/>
                <a:gd name="T14" fmla="*/ 263 w 288"/>
                <a:gd name="T15" fmla="*/ 3 h 60"/>
                <a:gd name="T16" fmla="*/ 287 w 288"/>
                <a:gd name="T17" fmla="*/ 51 h 60"/>
                <a:gd name="T18" fmla="*/ 287 w 288"/>
                <a:gd name="T19" fmla="*/ 57 h 60"/>
                <a:gd name="T20" fmla="*/ 282 w 288"/>
                <a:gd name="T21" fmla="*/ 60 h 60"/>
                <a:gd name="T22" fmla="*/ 16 w 288"/>
                <a:gd name="T23" fmla="*/ 48 h 60"/>
                <a:gd name="T24" fmla="*/ 272 w 288"/>
                <a:gd name="T25" fmla="*/ 48 h 60"/>
                <a:gd name="T26" fmla="*/ 254 w 288"/>
                <a:gd name="T27" fmla="*/ 12 h 60"/>
                <a:gd name="T28" fmla="*/ 34 w 288"/>
                <a:gd name="T29" fmla="*/ 12 h 60"/>
                <a:gd name="T30" fmla="*/ 16 w 288"/>
                <a:gd name="T31"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60">
                  <a:moveTo>
                    <a:pt x="282" y="60"/>
                  </a:moveTo>
                  <a:cubicBezTo>
                    <a:pt x="6" y="60"/>
                    <a:pt x="6" y="60"/>
                    <a:pt x="6" y="60"/>
                  </a:cubicBezTo>
                  <a:cubicBezTo>
                    <a:pt x="4" y="60"/>
                    <a:pt x="2" y="59"/>
                    <a:pt x="1" y="57"/>
                  </a:cubicBezTo>
                  <a:cubicBezTo>
                    <a:pt x="0" y="55"/>
                    <a:pt x="0" y="53"/>
                    <a:pt x="0" y="51"/>
                  </a:cubicBezTo>
                  <a:cubicBezTo>
                    <a:pt x="24" y="3"/>
                    <a:pt x="24" y="3"/>
                    <a:pt x="24" y="3"/>
                  </a:cubicBezTo>
                  <a:cubicBezTo>
                    <a:pt x="25" y="1"/>
                    <a:pt x="28" y="0"/>
                    <a:pt x="30" y="0"/>
                  </a:cubicBezTo>
                  <a:cubicBezTo>
                    <a:pt x="258" y="0"/>
                    <a:pt x="258" y="0"/>
                    <a:pt x="258" y="0"/>
                  </a:cubicBezTo>
                  <a:cubicBezTo>
                    <a:pt x="260" y="0"/>
                    <a:pt x="262" y="1"/>
                    <a:pt x="263" y="3"/>
                  </a:cubicBezTo>
                  <a:cubicBezTo>
                    <a:pt x="287" y="51"/>
                    <a:pt x="287" y="51"/>
                    <a:pt x="287" y="51"/>
                  </a:cubicBezTo>
                  <a:cubicBezTo>
                    <a:pt x="288" y="53"/>
                    <a:pt x="288" y="55"/>
                    <a:pt x="287" y="57"/>
                  </a:cubicBezTo>
                  <a:cubicBezTo>
                    <a:pt x="286" y="59"/>
                    <a:pt x="284" y="60"/>
                    <a:pt x="282" y="60"/>
                  </a:cubicBezTo>
                  <a:close/>
                  <a:moveTo>
                    <a:pt x="16" y="48"/>
                  </a:moveTo>
                  <a:cubicBezTo>
                    <a:pt x="272" y="48"/>
                    <a:pt x="272" y="48"/>
                    <a:pt x="272" y="48"/>
                  </a:cubicBezTo>
                  <a:cubicBezTo>
                    <a:pt x="254" y="12"/>
                    <a:pt x="254" y="12"/>
                    <a:pt x="254" y="12"/>
                  </a:cubicBezTo>
                  <a:cubicBezTo>
                    <a:pt x="34" y="12"/>
                    <a:pt x="34" y="12"/>
                    <a:pt x="34" y="12"/>
                  </a:cubicBezTo>
                  <a:lnTo>
                    <a:pt x="16"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4" name="Freeform 40">
              <a:extLst>
                <a:ext uri="{FF2B5EF4-FFF2-40B4-BE49-F238E27FC236}">
                  <a16:creationId xmlns:a16="http://schemas.microsoft.com/office/drawing/2014/main" id="{7108D5AF-6701-033A-8A98-3B1A81DF9FF3}"/>
                </a:ext>
              </a:extLst>
            </p:cNvPr>
            <p:cNvSpPr>
              <a:spLocks noEditPoints="1"/>
            </p:cNvSpPr>
            <p:nvPr/>
          </p:nvSpPr>
          <p:spPr bwMode="auto">
            <a:xfrm>
              <a:off x="10087318" y="2970143"/>
              <a:ext cx="296968" cy="70806"/>
            </a:xfrm>
            <a:custGeom>
              <a:avLst/>
              <a:gdLst>
                <a:gd name="T0" fmla="*/ 180 w 288"/>
                <a:gd name="T1" fmla="*/ 72 h 72"/>
                <a:gd name="T2" fmla="*/ 144 w 288"/>
                <a:gd name="T3" fmla="*/ 58 h 72"/>
                <a:gd name="T4" fmla="*/ 108 w 288"/>
                <a:gd name="T5" fmla="*/ 72 h 72"/>
                <a:gd name="T6" fmla="*/ 65 w 288"/>
                <a:gd name="T7" fmla="*/ 51 h 72"/>
                <a:gd name="T8" fmla="*/ 42 w 288"/>
                <a:gd name="T9" fmla="*/ 60 h 72"/>
                <a:gd name="T10" fmla="*/ 0 w 288"/>
                <a:gd name="T11" fmla="*/ 18 h 72"/>
                <a:gd name="T12" fmla="*/ 0 w 288"/>
                <a:gd name="T13" fmla="*/ 6 h 72"/>
                <a:gd name="T14" fmla="*/ 6 w 288"/>
                <a:gd name="T15" fmla="*/ 0 h 72"/>
                <a:gd name="T16" fmla="*/ 282 w 288"/>
                <a:gd name="T17" fmla="*/ 0 h 72"/>
                <a:gd name="T18" fmla="*/ 288 w 288"/>
                <a:gd name="T19" fmla="*/ 6 h 72"/>
                <a:gd name="T20" fmla="*/ 288 w 288"/>
                <a:gd name="T21" fmla="*/ 18 h 72"/>
                <a:gd name="T22" fmla="*/ 246 w 288"/>
                <a:gd name="T23" fmla="*/ 60 h 72"/>
                <a:gd name="T24" fmla="*/ 223 w 288"/>
                <a:gd name="T25" fmla="*/ 51 h 72"/>
                <a:gd name="T26" fmla="*/ 180 w 288"/>
                <a:gd name="T27" fmla="*/ 72 h 72"/>
                <a:gd name="T28" fmla="*/ 144 w 288"/>
                <a:gd name="T29" fmla="*/ 44 h 72"/>
                <a:gd name="T30" fmla="*/ 148 w 288"/>
                <a:gd name="T31" fmla="*/ 46 h 72"/>
                <a:gd name="T32" fmla="*/ 180 w 288"/>
                <a:gd name="T33" fmla="*/ 60 h 72"/>
                <a:gd name="T34" fmla="*/ 217 w 288"/>
                <a:gd name="T35" fmla="*/ 39 h 72"/>
                <a:gd name="T36" fmla="*/ 221 w 288"/>
                <a:gd name="T37" fmla="*/ 36 h 72"/>
                <a:gd name="T38" fmla="*/ 226 w 288"/>
                <a:gd name="T39" fmla="*/ 38 h 72"/>
                <a:gd name="T40" fmla="*/ 246 w 288"/>
                <a:gd name="T41" fmla="*/ 48 h 72"/>
                <a:gd name="T42" fmla="*/ 276 w 288"/>
                <a:gd name="T43" fmla="*/ 18 h 72"/>
                <a:gd name="T44" fmla="*/ 276 w 288"/>
                <a:gd name="T45" fmla="*/ 12 h 72"/>
                <a:gd name="T46" fmla="*/ 12 w 288"/>
                <a:gd name="T47" fmla="*/ 12 h 72"/>
                <a:gd name="T48" fmla="*/ 12 w 288"/>
                <a:gd name="T49" fmla="*/ 18 h 72"/>
                <a:gd name="T50" fmla="*/ 42 w 288"/>
                <a:gd name="T51" fmla="*/ 48 h 72"/>
                <a:gd name="T52" fmla="*/ 62 w 288"/>
                <a:gd name="T53" fmla="*/ 38 h 72"/>
                <a:gd name="T54" fmla="*/ 67 w 288"/>
                <a:gd name="T55" fmla="*/ 36 h 72"/>
                <a:gd name="T56" fmla="*/ 71 w 288"/>
                <a:gd name="T57" fmla="*/ 39 h 72"/>
                <a:gd name="T58" fmla="*/ 108 w 288"/>
                <a:gd name="T59" fmla="*/ 60 h 72"/>
                <a:gd name="T60" fmla="*/ 139 w 288"/>
                <a:gd name="T61" fmla="*/ 46 h 72"/>
                <a:gd name="T62" fmla="*/ 144 w 288"/>
                <a:gd name="T63"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72">
                  <a:moveTo>
                    <a:pt x="180" y="72"/>
                  </a:moveTo>
                  <a:cubicBezTo>
                    <a:pt x="167" y="72"/>
                    <a:pt x="154" y="67"/>
                    <a:pt x="144" y="58"/>
                  </a:cubicBezTo>
                  <a:cubicBezTo>
                    <a:pt x="134" y="67"/>
                    <a:pt x="121" y="72"/>
                    <a:pt x="108" y="72"/>
                  </a:cubicBezTo>
                  <a:cubicBezTo>
                    <a:pt x="92" y="72"/>
                    <a:pt x="76" y="64"/>
                    <a:pt x="65" y="51"/>
                  </a:cubicBezTo>
                  <a:cubicBezTo>
                    <a:pt x="59" y="56"/>
                    <a:pt x="52" y="60"/>
                    <a:pt x="42" y="60"/>
                  </a:cubicBezTo>
                  <a:cubicBezTo>
                    <a:pt x="19" y="60"/>
                    <a:pt x="0" y="41"/>
                    <a:pt x="0" y="18"/>
                  </a:cubicBezTo>
                  <a:cubicBezTo>
                    <a:pt x="0" y="6"/>
                    <a:pt x="0" y="6"/>
                    <a:pt x="0" y="6"/>
                  </a:cubicBezTo>
                  <a:cubicBezTo>
                    <a:pt x="0" y="3"/>
                    <a:pt x="3" y="0"/>
                    <a:pt x="6" y="0"/>
                  </a:cubicBezTo>
                  <a:cubicBezTo>
                    <a:pt x="282" y="0"/>
                    <a:pt x="282" y="0"/>
                    <a:pt x="282" y="0"/>
                  </a:cubicBezTo>
                  <a:cubicBezTo>
                    <a:pt x="285" y="0"/>
                    <a:pt x="288" y="3"/>
                    <a:pt x="288" y="6"/>
                  </a:cubicBezTo>
                  <a:cubicBezTo>
                    <a:pt x="288" y="18"/>
                    <a:pt x="288" y="18"/>
                    <a:pt x="288" y="18"/>
                  </a:cubicBezTo>
                  <a:cubicBezTo>
                    <a:pt x="288" y="41"/>
                    <a:pt x="269" y="60"/>
                    <a:pt x="246" y="60"/>
                  </a:cubicBezTo>
                  <a:cubicBezTo>
                    <a:pt x="236" y="60"/>
                    <a:pt x="229" y="56"/>
                    <a:pt x="223" y="51"/>
                  </a:cubicBezTo>
                  <a:cubicBezTo>
                    <a:pt x="212" y="64"/>
                    <a:pt x="196" y="72"/>
                    <a:pt x="180" y="72"/>
                  </a:cubicBezTo>
                  <a:close/>
                  <a:moveTo>
                    <a:pt x="144" y="44"/>
                  </a:moveTo>
                  <a:cubicBezTo>
                    <a:pt x="146" y="44"/>
                    <a:pt x="147" y="44"/>
                    <a:pt x="148" y="46"/>
                  </a:cubicBezTo>
                  <a:cubicBezTo>
                    <a:pt x="156" y="55"/>
                    <a:pt x="168" y="60"/>
                    <a:pt x="180" y="60"/>
                  </a:cubicBezTo>
                  <a:cubicBezTo>
                    <a:pt x="194" y="60"/>
                    <a:pt x="209" y="51"/>
                    <a:pt x="217" y="39"/>
                  </a:cubicBezTo>
                  <a:cubicBezTo>
                    <a:pt x="218" y="37"/>
                    <a:pt x="219" y="36"/>
                    <a:pt x="221" y="36"/>
                  </a:cubicBezTo>
                  <a:cubicBezTo>
                    <a:pt x="223" y="36"/>
                    <a:pt x="225" y="36"/>
                    <a:pt x="226" y="38"/>
                  </a:cubicBezTo>
                  <a:cubicBezTo>
                    <a:pt x="233" y="45"/>
                    <a:pt x="239" y="48"/>
                    <a:pt x="246" y="48"/>
                  </a:cubicBezTo>
                  <a:cubicBezTo>
                    <a:pt x="262" y="48"/>
                    <a:pt x="276" y="34"/>
                    <a:pt x="276" y="18"/>
                  </a:cubicBezTo>
                  <a:cubicBezTo>
                    <a:pt x="276" y="12"/>
                    <a:pt x="276" y="12"/>
                    <a:pt x="276" y="12"/>
                  </a:cubicBezTo>
                  <a:cubicBezTo>
                    <a:pt x="12" y="12"/>
                    <a:pt x="12" y="12"/>
                    <a:pt x="12" y="12"/>
                  </a:cubicBezTo>
                  <a:cubicBezTo>
                    <a:pt x="12" y="18"/>
                    <a:pt x="12" y="18"/>
                    <a:pt x="12" y="18"/>
                  </a:cubicBezTo>
                  <a:cubicBezTo>
                    <a:pt x="12" y="34"/>
                    <a:pt x="25" y="48"/>
                    <a:pt x="42" y="48"/>
                  </a:cubicBezTo>
                  <a:cubicBezTo>
                    <a:pt x="48" y="48"/>
                    <a:pt x="54" y="45"/>
                    <a:pt x="62" y="38"/>
                  </a:cubicBezTo>
                  <a:cubicBezTo>
                    <a:pt x="63" y="36"/>
                    <a:pt x="65" y="36"/>
                    <a:pt x="67" y="36"/>
                  </a:cubicBezTo>
                  <a:cubicBezTo>
                    <a:pt x="68" y="36"/>
                    <a:pt x="70" y="37"/>
                    <a:pt x="71" y="39"/>
                  </a:cubicBezTo>
                  <a:cubicBezTo>
                    <a:pt x="79" y="51"/>
                    <a:pt x="94" y="60"/>
                    <a:pt x="108" y="60"/>
                  </a:cubicBezTo>
                  <a:cubicBezTo>
                    <a:pt x="120" y="60"/>
                    <a:pt x="131" y="55"/>
                    <a:pt x="139" y="46"/>
                  </a:cubicBezTo>
                  <a:cubicBezTo>
                    <a:pt x="140" y="44"/>
                    <a:pt x="142" y="44"/>
                    <a:pt x="14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5" name="Freeform 41">
              <a:extLst>
                <a:ext uri="{FF2B5EF4-FFF2-40B4-BE49-F238E27FC236}">
                  <a16:creationId xmlns:a16="http://schemas.microsoft.com/office/drawing/2014/main" id="{92091DEC-E79D-DD6F-C179-42FA7A5C24E1}"/>
                </a:ext>
              </a:extLst>
            </p:cNvPr>
            <p:cNvSpPr>
              <a:spLocks/>
            </p:cNvSpPr>
            <p:nvPr/>
          </p:nvSpPr>
          <p:spPr bwMode="auto">
            <a:xfrm>
              <a:off x="10149494" y="2922394"/>
              <a:ext cx="25035" cy="94683"/>
            </a:xfrm>
            <a:custGeom>
              <a:avLst/>
              <a:gdLst>
                <a:gd name="T0" fmla="*/ 6 w 24"/>
                <a:gd name="T1" fmla="*/ 97 h 97"/>
                <a:gd name="T2" fmla="*/ 0 w 24"/>
                <a:gd name="T3" fmla="*/ 91 h 97"/>
                <a:gd name="T4" fmla="*/ 0 w 24"/>
                <a:gd name="T5" fmla="*/ 55 h 97"/>
                <a:gd name="T6" fmla="*/ 0 w 24"/>
                <a:gd name="T7" fmla="*/ 53 h 97"/>
                <a:gd name="T8" fmla="*/ 12 w 24"/>
                <a:gd name="T9" fmla="*/ 5 h 97"/>
                <a:gd name="T10" fmla="*/ 19 w 24"/>
                <a:gd name="T11" fmla="*/ 1 h 97"/>
                <a:gd name="T12" fmla="*/ 24 w 24"/>
                <a:gd name="T13" fmla="*/ 8 h 97"/>
                <a:gd name="T14" fmla="*/ 12 w 24"/>
                <a:gd name="T15" fmla="*/ 56 h 97"/>
                <a:gd name="T16" fmla="*/ 12 w 24"/>
                <a:gd name="T17" fmla="*/ 91 h 97"/>
                <a:gd name="T18" fmla="*/ 6 w 24"/>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97">
                  <a:moveTo>
                    <a:pt x="6" y="97"/>
                  </a:moveTo>
                  <a:cubicBezTo>
                    <a:pt x="3" y="97"/>
                    <a:pt x="0" y="94"/>
                    <a:pt x="0" y="91"/>
                  </a:cubicBezTo>
                  <a:cubicBezTo>
                    <a:pt x="0" y="55"/>
                    <a:pt x="0" y="55"/>
                    <a:pt x="0" y="55"/>
                  </a:cubicBezTo>
                  <a:cubicBezTo>
                    <a:pt x="0" y="54"/>
                    <a:pt x="0" y="54"/>
                    <a:pt x="0" y="53"/>
                  </a:cubicBezTo>
                  <a:cubicBezTo>
                    <a:pt x="12" y="5"/>
                    <a:pt x="12" y="5"/>
                    <a:pt x="12" y="5"/>
                  </a:cubicBezTo>
                  <a:cubicBezTo>
                    <a:pt x="13" y="2"/>
                    <a:pt x="16" y="0"/>
                    <a:pt x="19" y="1"/>
                  </a:cubicBezTo>
                  <a:cubicBezTo>
                    <a:pt x="23" y="2"/>
                    <a:pt x="24" y="5"/>
                    <a:pt x="24" y="8"/>
                  </a:cubicBezTo>
                  <a:cubicBezTo>
                    <a:pt x="12" y="56"/>
                    <a:pt x="12" y="56"/>
                    <a:pt x="12" y="56"/>
                  </a:cubicBezTo>
                  <a:cubicBezTo>
                    <a:pt x="12" y="91"/>
                    <a:pt x="12" y="91"/>
                    <a:pt x="12" y="91"/>
                  </a:cubicBezTo>
                  <a:cubicBezTo>
                    <a:pt x="12" y="94"/>
                    <a:pt x="9" y="97"/>
                    <a:pt x="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6" name="Freeform 42">
              <a:extLst>
                <a:ext uri="{FF2B5EF4-FFF2-40B4-BE49-F238E27FC236}">
                  <a16:creationId xmlns:a16="http://schemas.microsoft.com/office/drawing/2014/main" id="{EA2732B3-6AFD-3510-8A33-914E739801B7}"/>
                </a:ext>
              </a:extLst>
            </p:cNvPr>
            <p:cNvSpPr>
              <a:spLocks/>
            </p:cNvSpPr>
            <p:nvPr/>
          </p:nvSpPr>
          <p:spPr bwMode="auto">
            <a:xfrm>
              <a:off x="10229778" y="2923217"/>
              <a:ext cx="12085" cy="102093"/>
            </a:xfrm>
            <a:custGeom>
              <a:avLst/>
              <a:gdLst>
                <a:gd name="T0" fmla="*/ 6 w 12"/>
                <a:gd name="T1" fmla="*/ 104 h 104"/>
                <a:gd name="T2" fmla="*/ 0 w 12"/>
                <a:gd name="T3" fmla="*/ 98 h 104"/>
                <a:gd name="T4" fmla="*/ 0 w 12"/>
                <a:gd name="T5" fmla="*/ 6 h 104"/>
                <a:gd name="T6" fmla="*/ 6 w 12"/>
                <a:gd name="T7" fmla="*/ 0 h 104"/>
                <a:gd name="T8" fmla="*/ 12 w 12"/>
                <a:gd name="T9" fmla="*/ 6 h 104"/>
                <a:gd name="T10" fmla="*/ 12 w 12"/>
                <a:gd name="T11" fmla="*/ 98 h 104"/>
                <a:gd name="T12" fmla="*/ 6 w 1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2" h="104">
                  <a:moveTo>
                    <a:pt x="6" y="104"/>
                  </a:moveTo>
                  <a:cubicBezTo>
                    <a:pt x="3" y="104"/>
                    <a:pt x="0" y="101"/>
                    <a:pt x="0" y="98"/>
                  </a:cubicBezTo>
                  <a:cubicBezTo>
                    <a:pt x="0" y="6"/>
                    <a:pt x="0" y="6"/>
                    <a:pt x="0" y="6"/>
                  </a:cubicBezTo>
                  <a:cubicBezTo>
                    <a:pt x="0" y="3"/>
                    <a:pt x="3" y="0"/>
                    <a:pt x="6" y="0"/>
                  </a:cubicBezTo>
                  <a:cubicBezTo>
                    <a:pt x="9" y="0"/>
                    <a:pt x="12" y="3"/>
                    <a:pt x="12" y="6"/>
                  </a:cubicBezTo>
                  <a:cubicBezTo>
                    <a:pt x="12" y="98"/>
                    <a:pt x="12" y="98"/>
                    <a:pt x="12" y="98"/>
                  </a:cubicBezTo>
                  <a:cubicBezTo>
                    <a:pt x="12" y="101"/>
                    <a:pt x="9" y="104"/>
                    <a:pt x="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7" name="Freeform 43">
              <a:extLst>
                <a:ext uri="{FF2B5EF4-FFF2-40B4-BE49-F238E27FC236}">
                  <a16:creationId xmlns:a16="http://schemas.microsoft.com/office/drawing/2014/main" id="{5A10D1D5-7902-7EDB-7507-819B8133A80E}"/>
                </a:ext>
              </a:extLst>
            </p:cNvPr>
            <p:cNvSpPr>
              <a:spLocks/>
            </p:cNvSpPr>
            <p:nvPr/>
          </p:nvSpPr>
          <p:spPr bwMode="auto">
            <a:xfrm>
              <a:off x="10297046" y="2922400"/>
              <a:ext cx="25035" cy="94684"/>
            </a:xfrm>
            <a:custGeom>
              <a:avLst/>
              <a:gdLst>
                <a:gd name="T0" fmla="*/ 19 w 25"/>
                <a:gd name="T1" fmla="*/ 97 h 97"/>
                <a:gd name="T2" fmla="*/ 13 w 25"/>
                <a:gd name="T3" fmla="*/ 91 h 97"/>
                <a:gd name="T4" fmla="*/ 13 w 25"/>
                <a:gd name="T5" fmla="*/ 56 h 97"/>
                <a:gd name="T6" fmla="*/ 1 w 25"/>
                <a:gd name="T7" fmla="*/ 8 h 97"/>
                <a:gd name="T8" fmla="*/ 5 w 25"/>
                <a:gd name="T9" fmla="*/ 1 h 97"/>
                <a:gd name="T10" fmla="*/ 13 w 25"/>
                <a:gd name="T11" fmla="*/ 5 h 97"/>
                <a:gd name="T12" fmla="*/ 25 w 25"/>
                <a:gd name="T13" fmla="*/ 53 h 97"/>
                <a:gd name="T14" fmla="*/ 25 w 25"/>
                <a:gd name="T15" fmla="*/ 55 h 97"/>
                <a:gd name="T16" fmla="*/ 25 w 25"/>
                <a:gd name="T17" fmla="*/ 91 h 97"/>
                <a:gd name="T18" fmla="*/ 19 w 25"/>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7">
                  <a:moveTo>
                    <a:pt x="19" y="97"/>
                  </a:moveTo>
                  <a:cubicBezTo>
                    <a:pt x="16" y="97"/>
                    <a:pt x="13" y="94"/>
                    <a:pt x="13" y="91"/>
                  </a:cubicBezTo>
                  <a:cubicBezTo>
                    <a:pt x="13" y="56"/>
                    <a:pt x="13" y="56"/>
                    <a:pt x="13" y="56"/>
                  </a:cubicBezTo>
                  <a:cubicBezTo>
                    <a:pt x="1" y="8"/>
                    <a:pt x="1" y="8"/>
                    <a:pt x="1" y="8"/>
                  </a:cubicBezTo>
                  <a:cubicBezTo>
                    <a:pt x="0" y="5"/>
                    <a:pt x="2" y="2"/>
                    <a:pt x="5" y="1"/>
                  </a:cubicBezTo>
                  <a:cubicBezTo>
                    <a:pt x="9" y="0"/>
                    <a:pt x="12" y="2"/>
                    <a:pt x="13" y="5"/>
                  </a:cubicBezTo>
                  <a:cubicBezTo>
                    <a:pt x="25" y="53"/>
                    <a:pt x="25" y="53"/>
                    <a:pt x="25" y="53"/>
                  </a:cubicBezTo>
                  <a:cubicBezTo>
                    <a:pt x="25" y="54"/>
                    <a:pt x="25" y="54"/>
                    <a:pt x="25" y="55"/>
                  </a:cubicBezTo>
                  <a:cubicBezTo>
                    <a:pt x="25" y="91"/>
                    <a:pt x="25" y="91"/>
                    <a:pt x="25" y="91"/>
                  </a:cubicBezTo>
                  <a:cubicBezTo>
                    <a:pt x="25" y="94"/>
                    <a:pt x="22" y="97"/>
                    <a:pt x="19"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8" name="Oval 44">
              <a:extLst>
                <a:ext uri="{FF2B5EF4-FFF2-40B4-BE49-F238E27FC236}">
                  <a16:creationId xmlns:a16="http://schemas.microsoft.com/office/drawing/2014/main" id="{1CF766C9-C7D3-B2B6-6680-9E19C53B14BA}"/>
                </a:ext>
              </a:extLst>
            </p:cNvPr>
            <p:cNvSpPr>
              <a:spLocks noChangeArrowheads="1"/>
            </p:cNvSpPr>
            <p:nvPr/>
          </p:nvSpPr>
          <p:spPr bwMode="auto">
            <a:xfrm>
              <a:off x="10297744" y="3110871"/>
              <a:ext cx="12085" cy="12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261" name="Rounded Rectangle 4">
            <a:extLst>
              <a:ext uri="{FF2B5EF4-FFF2-40B4-BE49-F238E27FC236}">
                <a16:creationId xmlns:a16="http://schemas.microsoft.com/office/drawing/2014/main" id="{E4F207CC-3645-5029-D1BD-3A51CB9C9D78}"/>
              </a:ext>
            </a:extLst>
          </p:cNvPr>
          <p:cNvSpPr/>
          <p:nvPr/>
        </p:nvSpPr>
        <p:spPr>
          <a:xfrm>
            <a:off x="2323627" y="1874723"/>
            <a:ext cx="1106206"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Store</a:t>
            </a:r>
          </a:p>
        </p:txBody>
      </p:sp>
      <p:sp>
        <p:nvSpPr>
          <p:cNvPr id="262" name="楕円 460">
            <a:extLst>
              <a:ext uri="{FF2B5EF4-FFF2-40B4-BE49-F238E27FC236}">
                <a16:creationId xmlns:a16="http://schemas.microsoft.com/office/drawing/2014/main" id="{5F885C48-CD7F-D9CD-9B5A-F7A2409D60A9}"/>
              </a:ext>
            </a:extLst>
          </p:cNvPr>
          <p:cNvSpPr/>
          <p:nvPr/>
        </p:nvSpPr>
        <p:spPr>
          <a:xfrm>
            <a:off x="4206549" y="1650925"/>
            <a:ext cx="470136" cy="277035"/>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263" name="Group 182">
            <a:extLst>
              <a:ext uri="{FF2B5EF4-FFF2-40B4-BE49-F238E27FC236}">
                <a16:creationId xmlns:a16="http://schemas.microsoft.com/office/drawing/2014/main" id="{BC9FA092-7029-823C-0852-43919A76A586}"/>
              </a:ext>
            </a:extLst>
          </p:cNvPr>
          <p:cNvGrpSpPr>
            <a:grpSpLocks noChangeAspect="1"/>
          </p:cNvGrpSpPr>
          <p:nvPr/>
        </p:nvGrpSpPr>
        <p:grpSpPr bwMode="auto">
          <a:xfrm>
            <a:off x="4353629" y="1738559"/>
            <a:ext cx="211947" cy="170166"/>
            <a:chOff x="6538" y="1749"/>
            <a:chExt cx="427" cy="408"/>
          </a:xfrm>
          <a:solidFill>
            <a:srgbClr val="FFFFFF"/>
          </a:solidFill>
        </p:grpSpPr>
        <p:sp>
          <p:nvSpPr>
            <p:cNvPr id="282" name="Freeform 183">
              <a:extLst>
                <a:ext uri="{FF2B5EF4-FFF2-40B4-BE49-F238E27FC236}">
                  <a16:creationId xmlns:a16="http://schemas.microsoft.com/office/drawing/2014/main" id="{8778CBE0-AA2E-C6A6-D0CD-20671F70820E}"/>
                </a:ext>
              </a:extLst>
            </p:cNvPr>
            <p:cNvSpPr>
              <a:spLocks/>
            </p:cNvSpPr>
            <p:nvPr/>
          </p:nvSpPr>
          <p:spPr bwMode="auto">
            <a:xfrm>
              <a:off x="6538" y="1749"/>
              <a:ext cx="427" cy="302"/>
            </a:xfrm>
            <a:custGeom>
              <a:avLst/>
              <a:gdLst>
                <a:gd name="T0" fmla="*/ 264 w 288"/>
                <a:gd name="T1" fmla="*/ 204 h 204"/>
                <a:gd name="T2" fmla="*/ 246 w 288"/>
                <a:gd name="T3" fmla="*/ 204 h 204"/>
                <a:gd name="T4" fmla="*/ 240 w 288"/>
                <a:gd name="T5" fmla="*/ 198 h 204"/>
                <a:gd name="T6" fmla="*/ 246 w 288"/>
                <a:gd name="T7" fmla="*/ 192 h 204"/>
                <a:gd name="T8" fmla="*/ 264 w 288"/>
                <a:gd name="T9" fmla="*/ 192 h 204"/>
                <a:gd name="T10" fmla="*/ 276 w 288"/>
                <a:gd name="T11" fmla="*/ 180 h 204"/>
                <a:gd name="T12" fmla="*/ 276 w 288"/>
                <a:gd name="T13" fmla="*/ 24 h 204"/>
                <a:gd name="T14" fmla="*/ 264 w 288"/>
                <a:gd name="T15" fmla="*/ 12 h 204"/>
                <a:gd name="T16" fmla="*/ 24 w 288"/>
                <a:gd name="T17" fmla="*/ 12 h 204"/>
                <a:gd name="T18" fmla="*/ 12 w 288"/>
                <a:gd name="T19" fmla="*/ 24 h 204"/>
                <a:gd name="T20" fmla="*/ 12 w 288"/>
                <a:gd name="T21" fmla="*/ 180 h 204"/>
                <a:gd name="T22" fmla="*/ 24 w 288"/>
                <a:gd name="T23" fmla="*/ 192 h 204"/>
                <a:gd name="T24" fmla="*/ 102 w 288"/>
                <a:gd name="T25" fmla="*/ 192 h 204"/>
                <a:gd name="T26" fmla="*/ 108 w 288"/>
                <a:gd name="T27" fmla="*/ 198 h 204"/>
                <a:gd name="T28" fmla="*/ 102 w 288"/>
                <a:gd name="T29" fmla="*/ 204 h 204"/>
                <a:gd name="T30" fmla="*/ 24 w 288"/>
                <a:gd name="T31" fmla="*/ 204 h 204"/>
                <a:gd name="T32" fmla="*/ 0 w 288"/>
                <a:gd name="T33" fmla="*/ 180 h 204"/>
                <a:gd name="T34" fmla="*/ 0 w 288"/>
                <a:gd name="T35" fmla="*/ 24 h 204"/>
                <a:gd name="T36" fmla="*/ 24 w 288"/>
                <a:gd name="T37" fmla="*/ 0 h 204"/>
                <a:gd name="T38" fmla="*/ 264 w 288"/>
                <a:gd name="T39" fmla="*/ 0 h 204"/>
                <a:gd name="T40" fmla="*/ 288 w 288"/>
                <a:gd name="T41" fmla="*/ 24 h 204"/>
                <a:gd name="T42" fmla="*/ 288 w 288"/>
                <a:gd name="T43" fmla="*/ 180 h 204"/>
                <a:gd name="T44" fmla="*/ 264 w 288"/>
                <a:gd name="T4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04">
                  <a:moveTo>
                    <a:pt x="264" y="204"/>
                  </a:moveTo>
                  <a:cubicBezTo>
                    <a:pt x="246" y="204"/>
                    <a:pt x="246" y="204"/>
                    <a:pt x="246" y="204"/>
                  </a:cubicBezTo>
                  <a:cubicBezTo>
                    <a:pt x="243" y="204"/>
                    <a:pt x="240" y="202"/>
                    <a:pt x="240" y="198"/>
                  </a:cubicBezTo>
                  <a:cubicBezTo>
                    <a:pt x="240" y="195"/>
                    <a:pt x="243" y="192"/>
                    <a:pt x="246" y="192"/>
                  </a:cubicBezTo>
                  <a:cubicBezTo>
                    <a:pt x="264" y="192"/>
                    <a:pt x="264" y="192"/>
                    <a:pt x="264" y="192"/>
                  </a:cubicBezTo>
                  <a:cubicBezTo>
                    <a:pt x="270" y="192"/>
                    <a:pt x="276" y="187"/>
                    <a:pt x="276" y="180"/>
                  </a:cubicBezTo>
                  <a:cubicBezTo>
                    <a:pt x="276" y="24"/>
                    <a:pt x="276" y="24"/>
                    <a:pt x="276" y="24"/>
                  </a:cubicBezTo>
                  <a:cubicBezTo>
                    <a:pt x="276" y="18"/>
                    <a:pt x="270" y="12"/>
                    <a:pt x="264" y="12"/>
                  </a:cubicBezTo>
                  <a:cubicBezTo>
                    <a:pt x="24" y="12"/>
                    <a:pt x="24" y="12"/>
                    <a:pt x="24" y="12"/>
                  </a:cubicBezTo>
                  <a:cubicBezTo>
                    <a:pt x="17" y="12"/>
                    <a:pt x="12" y="18"/>
                    <a:pt x="12" y="24"/>
                  </a:cubicBezTo>
                  <a:cubicBezTo>
                    <a:pt x="12" y="180"/>
                    <a:pt x="12" y="180"/>
                    <a:pt x="12" y="180"/>
                  </a:cubicBezTo>
                  <a:cubicBezTo>
                    <a:pt x="12" y="187"/>
                    <a:pt x="17" y="192"/>
                    <a:pt x="24" y="192"/>
                  </a:cubicBezTo>
                  <a:cubicBezTo>
                    <a:pt x="102" y="192"/>
                    <a:pt x="102" y="192"/>
                    <a:pt x="102" y="192"/>
                  </a:cubicBezTo>
                  <a:cubicBezTo>
                    <a:pt x="105" y="192"/>
                    <a:pt x="108" y="195"/>
                    <a:pt x="108" y="198"/>
                  </a:cubicBezTo>
                  <a:cubicBezTo>
                    <a:pt x="108" y="202"/>
                    <a:pt x="105" y="204"/>
                    <a:pt x="102" y="204"/>
                  </a:cubicBezTo>
                  <a:cubicBezTo>
                    <a:pt x="24" y="204"/>
                    <a:pt x="24" y="204"/>
                    <a:pt x="24" y="204"/>
                  </a:cubicBezTo>
                  <a:cubicBezTo>
                    <a:pt x="11" y="204"/>
                    <a:pt x="0" y="193"/>
                    <a:pt x="0" y="180"/>
                  </a:cubicBezTo>
                  <a:cubicBezTo>
                    <a:pt x="0" y="24"/>
                    <a:pt x="0" y="24"/>
                    <a:pt x="0" y="24"/>
                  </a:cubicBezTo>
                  <a:cubicBezTo>
                    <a:pt x="0" y="11"/>
                    <a:pt x="11" y="0"/>
                    <a:pt x="24" y="0"/>
                  </a:cubicBezTo>
                  <a:cubicBezTo>
                    <a:pt x="264" y="0"/>
                    <a:pt x="264" y="0"/>
                    <a:pt x="264" y="0"/>
                  </a:cubicBezTo>
                  <a:cubicBezTo>
                    <a:pt x="277" y="0"/>
                    <a:pt x="288" y="11"/>
                    <a:pt x="288" y="24"/>
                  </a:cubicBezTo>
                  <a:cubicBezTo>
                    <a:pt x="288" y="180"/>
                    <a:pt x="288" y="180"/>
                    <a:pt x="288" y="180"/>
                  </a:cubicBezTo>
                  <a:cubicBezTo>
                    <a:pt x="288" y="193"/>
                    <a:pt x="277" y="204"/>
                    <a:pt x="26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3" name="Freeform 184">
              <a:extLst>
                <a:ext uri="{FF2B5EF4-FFF2-40B4-BE49-F238E27FC236}">
                  <a16:creationId xmlns:a16="http://schemas.microsoft.com/office/drawing/2014/main" id="{72CC1D03-E899-8728-ABF6-2CA5582B93ED}"/>
                </a:ext>
              </a:extLst>
            </p:cNvPr>
            <p:cNvSpPr>
              <a:spLocks/>
            </p:cNvSpPr>
            <p:nvPr/>
          </p:nvSpPr>
          <p:spPr bwMode="auto">
            <a:xfrm>
              <a:off x="6574" y="1784"/>
              <a:ext cx="355" cy="231"/>
            </a:xfrm>
            <a:custGeom>
              <a:avLst/>
              <a:gdLst>
                <a:gd name="T0" fmla="*/ 234 w 240"/>
                <a:gd name="T1" fmla="*/ 156 h 156"/>
                <a:gd name="T2" fmla="*/ 222 w 240"/>
                <a:gd name="T3" fmla="*/ 156 h 156"/>
                <a:gd name="T4" fmla="*/ 216 w 240"/>
                <a:gd name="T5" fmla="*/ 150 h 156"/>
                <a:gd name="T6" fmla="*/ 222 w 240"/>
                <a:gd name="T7" fmla="*/ 144 h 156"/>
                <a:gd name="T8" fmla="*/ 228 w 240"/>
                <a:gd name="T9" fmla="*/ 144 h 156"/>
                <a:gd name="T10" fmla="*/ 228 w 240"/>
                <a:gd name="T11" fmla="*/ 12 h 156"/>
                <a:gd name="T12" fmla="*/ 12 w 240"/>
                <a:gd name="T13" fmla="*/ 12 h 156"/>
                <a:gd name="T14" fmla="*/ 12 w 240"/>
                <a:gd name="T15" fmla="*/ 144 h 156"/>
                <a:gd name="T16" fmla="*/ 78 w 240"/>
                <a:gd name="T17" fmla="*/ 144 h 156"/>
                <a:gd name="T18" fmla="*/ 84 w 240"/>
                <a:gd name="T19" fmla="*/ 150 h 156"/>
                <a:gd name="T20" fmla="*/ 78 w 240"/>
                <a:gd name="T21" fmla="*/ 156 h 156"/>
                <a:gd name="T22" fmla="*/ 6 w 240"/>
                <a:gd name="T23" fmla="*/ 156 h 156"/>
                <a:gd name="T24" fmla="*/ 0 w 240"/>
                <a:gd name="T25" fmla="*/ 150 h 156"/>
                <a:gd name="T26" fmla="*/ 0 w 240"/>
                <a:gd name="T27" fmla="*/ 6 h 156"/>
                <a:gd name="T28" fmla="*/ 6 w 240"/>
                <a:gd name="T29" fmla="*/ 0 h 156"/>
                <a:gd name="T30" fmla="*/ 234 w 240"/>
                <a:gd name="T31" fmla="*/ 0 h 156"/>
                <a:gd name="T32" fmla="*/ 240 w 240"/>
                <a:gd name="T33" fmla="*/ 6 h 156"/>
                <a:gd name="T34" fmla="*/ 240 w 240"/>
                <a:gd name="T35" fmla="*/ 150 h 156"/>
                <a:gd name="T36" fmla="*/ 234 w 240"/>
                <a:gd name="T3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156">
                  <a:moveTo>
                    <a:pt x="234" y="156"/>
                  </a:moveTo>
                  <a:cubicBezTo>
                    <a:pt x="222" y="156"/>
                    <a:pt x="222" y="156"/>
                    <a:pt x="222" y="156"/>
                  </a:cubicBezTo>
                  <a:cubicBezTo>
                    <a:pt x="219" y="156"/>
                    <a:pt x="216" y="154"/>
                    <a:pt x="216" y="150"/>
                  </a:cubicBezTo>
                  <a:cubicBezTo>
                    <a:pt x="216" y="147"/>
                    <a:pt x="219" y="144"/>
                    <a:pt x="222" y="144"/>
                  </a:cubicBezTo>
                  <a:cubicBezTo>
                    <a:pt x="228" y="144"/>
                    <a:pt x="228" y="144"/>
                    <a:pt x="228" y="144"/>
                  </a:cubicBezTo>
                  <a:cubicBezTo>
                    <a:pt x="228" y="12"/>
                    <a:pt x="228" y="12"/>
                    <a:pt x="228" y="12"/>
                  </a:cubicBezTo>
                  <a:cubicBezTo>
                    <a:pt x="12" y="12"/>
                    <a:pt x="12" y="12"/>
                    <a:pt x="12" y="12"/>
                  </a:cubicBezTo>
                  <a:cubicBezTo>
                    <a:pt x="12" y="144"/>
                    <a:pt x="12" y="144"/>
                    <a:pt x="12" y="144"/>
                  </a:cubicBezTo>
                  <a:cubicBezTo>
                    <a:pt x="78" y="144"/>
                    <a:pt x="78" y="144"/>
                    <a:pt x="78" y="144"/>
                  </a:cubicBezTo>
                  <a:cubicBezTo>
                    <a:pt x="81" y="144"/>
                    <a:pt x="84" y="147"/>
                    <a:pt x="84" y="150"/>
                  </a:cubicBezTo>
                  <a:cubicBezTo>
                    <a:pt x="84" y="154"/>
                    <a:pt x="81" y="156"/>
                    <a:pt x="78" y="156"/>
                  </a:cubicBezTo>
                  <a:cubicBezTo>
                    <a:pt x="6" y="156"/>
                    <a:pt x="6" y="156"/>
                    <a:pt x="6" y="156"/>
                  </a:cubicBezTo>
                  <a:cubicBezTo>
                    <a:pt x="3" y="156"/>
                    <a:pt x="0" y="154"/>
                    <a:pt x="0" y="150"/>
                  </a:cubicBezTo>
                  <a:cubicBezTo>
                    <a:pt x="0" y="6"/>
                    <a:pt x="0" y="6"/>
                    <a:pt x="0" y="6"/>
                  </a:cubicBezTo>
                  <a:cubicBezTo>
                    <a:pt x="0" y="3"/>
                    <a:pt x="3" y="0"/>
                    <a:pt x="6" y="0"/>
                  </a:cubicBezTo>
                  <a:cubicBezTo>
                    <a:pt x="234" y="0"/>
                    <a:pt x="234" y="0"/>
                    <a:pt x="234" y="0"/>
                  </a:cubicBezTo>
                  <a:cubicBezTo>
                    <a:pt x="237" y="0"/>
                    <a:pt x="240" y="3"/>
                    <a:pt x="240" y="6"/>
                  </a:cubicBezTo>
                  <a:cubicBezTo>
                    <a:pt x="240" y="150"/>
                    <a:pt x="240" y="150"/>
                    <a:pt x="240" y="150"/>
                  </a:cubicBezTo>
                  <a:cubicBezTo>
                    <a:pt x="240" y="154"/>
                    <a:pt x="237" y="156"/>
                    <a:pt x="234"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4" name="Freeform 185">
              <a:extLst>
                <a:ext uri="{FF2B5EF4-FFF2-40B4-BE49-F238E27FC236}">
                  <a16:creationId xmlns:a16="http://schemas.microsoft.com/office/drawing/2014/main" id="{8D829AE8-F84E-6732-CEB8-F55D49AF7086}"/>
                </a:ext>
              </a:extLst>
            </p:cNvPr>
            <p:cNvSpPr>
              <a:spLocks noEditPoints="1"/>
            </p:cNvSpPr>
            <p:nvPr/>
          </p:nvSpPr>
          <p:spPr bwMode="auto">
            <a:xfrm>
              <a:off x="6734" y="1962"/>
              <a:ext cx="124" cy="195"/>
            </a:xfrm>
            <a:custGeom>
              <a:avLst/>
              <a:gdLst>
                <a:gd name="T0" fmla="*/ 78 w 84"/>
                <a:gd name="T1" fmla="*/ 132 h 132"/>
                <a:gd name="T2" fmla="*/ 6 w 84"/>
                <a:gd name="T3" fmla="*/ 132 h 132"/>
                <a:gd name="T4" fmla="*/ 0 w 84"/>
                <a:gd name="T5" fmla="*/ 126 h 132"/>
                <a:gd name="T6" fmla="*/ 0 w 84"/>
                <a:gd name="T7" fmla="*/ 6 h 132"/>
                <a:gd name="T8" fmla="*/ 6 w 84"/>
                <a:gd name="T9" fmla="*/ 0 h 132"/>
                <a:gd name="T10" fmla="*/ 78 w 84"/>
                <a:gd name="T11" fmla="*/ 0 h 132"/>
                <a:gd name="T12" fmla="*/ 84 w 84"/>
                <a:gd name="T13" fmla="*/ 6 h 132"/>
                <a:gd name="T14" fmla="*/ 84 w 84"/>
                <a:gd name="T15" fmla="*/ 126 h 132"/>
                <a:gd name="T16" fmla="*/ 78 w 84"/>
                <a:gd name="T17" fmla="*/ 132 h 132"/>
                <a:gd name="T18" fmla="*/ 12 w 84"/>
                <a:gd name="T19" fmla="*/ 120 h 132"/>
                <a:gd name="T20" fmla="*/ 72 w 84"/>
                <a:gd name="T21" fmla="*/ 120 h 132"/>
                <a:gd name="T22" fmla="*/ 72 w 84"/>
                <a:gd name="T23" fmla="*/ 12 h 132"/>
                <a:gd name="T24" fmla="*/ 12 w 84"/>
                <a:gd name="T25" fmla="*/ 12 h 132"/>
                <a:gd name="T26" fmla="*/ 12 w 84"/>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32">
                  <a:moveTo>
                    <a:pt x="78" y="132"/>
                  </a:moveTo>
                  <a:cubicBezTo>
                    <a:pt x="6" y="132"/>
                    <a:pt x="6" y="132"/>
                    <a:pt x="6" y="132"/>
                  </a:cubicBezTo>
                  <a:cubicBezTo>
                    <a:pt x="3" y="132"/>
                    <a:pt x="0" y="130"/>
                    <a:pt x="0" y="126"/>
                  </a:cubicBezTo>
                  <a:cubicBezTo>
                    <a:pt x="0" y="6"/>
                    <a:pt x="0" y="6"/>
                    <a:pt x="0" y="6"/>
                  </a:cubicBezTo>
                  <a:cubicBezTo>
                    <a:pt x="0" y="3"/>
                    <a:pt x="3" y="0"/>
                    <a:pt x="6" y="0"/>
                  </a:cubicBezTo>
                  <a:cubicBezTo>
                    <a:pt x="78" y="0"/>
                    <a:pt x="78" y="0"/>
                    <a:pt x="78" y="0"/>
                  </a:cubicBezTo>
                  <a:cubicBezTo>
                    <a:pt x="81" y="0"/>
                    <a:pt x="84" y="3"/>
                    <a:pt x="84" y="6"/>
                  </a:cubicBezTo>
                  <a:cubicBezTo>
                    <a:pt x="84" y="126"/>
                    <a:pt x="84" y="126"/>
                    <a:pt x="84" y="126"/>
                  </a:cubicBezTo>
                  <a:cubicBezTo>
                    <a:pt x="84" y="130"/>
                    <a:pt x="81" y="132"/>
                    <a:pt x="78" y="132"/>
                  </a:cubicBezTo>
                  <a:close/>
                  <a:moveTo>
                    <a:pt x="12" y="120"/>
                  </a:moveTo>
                  <a:cubicBezTo>
                    <a:pt x="72" y="120"/>
                    <a:pt x="72" y="120"/>
                    <a:pt x="72" y="120"/>
                  </a:cubicBezTo>
                  <a:cubicBezTo>
                    <a:pt x="72" y="12"/>
                    <a:pt x="72" y="12"/>
                    <a:pt x="72"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5" name="Oval 186">
              <a:extLst>
                <a:ext uri="{FF2B5EF4-FFF2-40B4-BE49-F238E27FC236}">
                  <a16:creationId xmlns:a16="http://schemas.microsoft.com/office/drawing/2014/main" id="{B12CC167-15D1-50A6-B9E0-70AD649D323F}"/>
                </a:ext>
              </a:extLst>
            </p:cNvPr>
            <p:cNvSpPr>
              <a:spLocks noChangeArrowheads="1"/>
            </p:cNvSpPr>
            <p:nvPr/>
          </p:nvSpPr>
          <p:spPr bwMode="auto">
            <a:xfrm>
              <a:off x="6769" y="199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6" name="Oval 187">
              <a:extLst>
                <a:ext uri="{FF2B5EF4-FFF2-40B4-BE49-F238E27FC236}">
                  <a16:creationId xmlns:a16="http://schemas.microsoft.com/office/drawing/2014/main" id="{AD54134B-B6A0-3B1B-F7F6-C14F237B1ACC}"/>
                </a:ext>
              </a:extLst>
            </p:cNvPr>
            <p:cNvSpPr>
              <a:spLocks noChangeArrowheads="1"/>
            </p:cNvSpPr>
            <p:nvPr/>
          </p:nvSpPr>
          <p:spPr bwMode="auto">
            <a:xfrm>
              <a:off x="6805" y="199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7" name="Oval 188">
              <a:extLst>
                <a:ext uri="{FF2B5EF4-FFF2-40B4-BE49-F238E27FC236}">
                  <a16:creationId xmlns:a16="http://schemas.microsoft.com/office/drawing/2014/main" id="{54B0E709-CCD0-7CCC-2AA9-229D0F6D70B6}"/>
                </a:ext>
              </a:extLst>
            </p:cNvPr>
            <p:cNvSpPr>
              <a:spLocks noChangeArrowheads="1"/>
            </p:cNvSpPr>
            <p:nvPr/>
          </p:nvSpPr>
          <p:spPr bwMode="auto">
            <a:xfrm>
              <a:off x="6769" y="2033"/>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8" name="Oval 189">
              <a:extLst>
                <a:ext uri="{FF2B5EF4-FFF2-40B4-BE49-F238E27FC236}">
                  <a16:creationId xmlns:a16="http://schemas.microsoft.com/office/drawing/2014/main" id="{7A20123D-AEE6-B494-3A99-08D577E35536}"/>
                </a:ext>
              </a:extLst>
            </p:cNvPr>
            <p:cNvSpPr>
              <a:spLocks noChangeArrowheads="1"/>
            </p:cNvSpPr>
            <p:nvPr/>
          </p:nvSpPr>
          <p:spPr bwMode="auto">
            <a:xfrm>
              <a:off x="6805" y="2033"/>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352" name="Oval 190">
              <a:extLst>
                <a:ext uri="{FF2B5EF4-FFF2-40B4-BE49-F238E27FC236}">
                  <a16:creationId xmlns:a16="http://schemas.microsoft.com/office/drawing/2014/main" id="{C7993BFD-3631-EE1C-5CDC-E4C56BB14C10}"/>
                </a:ext>
              </a:extLst>
            </p:cNvPr>
            <p:cNvSpPr>
              <a:spLocks noChangeArrowheads="1"/>
            </p:cNvSpPr>
            <p:nvPr/>
          </p:nvSpPr>
          <p:spPr bwMode="auto">
            <a:xfrm>
              <a:off x="6769" y="2068"/>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576" name="Oval 191">
              <a:extLst>
                <a:ext uri="{FF2B5EF4-FFF2-40B4-BE49-F238E27FC236}">
                  <a16:creationId xmlns:a16="http://schemas.microsoft.com/office/drawing/2014/main" id="{B017675E-DCF4-323C-A775-D48FAA7BDBBD}"/>
                </a:ext>
              </a:extLst>
            </p:cNvPr>
            <p:cNvSpPr>
              <a:spLocks noChangeArrowheads="1"/>
            </p:cNvSpPr>
            <p:nvPr/>
          </p:nvSpPr>
          <p:spPr bwMode="auto">
            <a:xfrm>
              <a:off x="6805" y="2068"/>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577" name="Freeform 192">
              <a:extLst>
                <a:ext uri="{FF2B5EF4-FFF2-40B4-BE49-F238E27FC236}">
                  <a16:creationId xmlns:a16="http://schemas.microsoft.com/office/drawing/2014/main" id="{7E787D58-F7BF-4BB7-4A8B-5B0B137A80A4}"/>
                </a:ext>
              </a:extLst>
            </p:cNvPr>
            <p:cNvSpPr>
              <a:spLocks/>
            </p:cNvSpPr>
            <p:nvPr/>
          </p:nvSpPr>
          <p:spPr bwMode="auto">
            <a:xfrm>
              <a:off x="6729" y="1841"/>
              <a:ext cx="136" cy="41"/>
            </a:xfrm>
            <a:custGeom>
              <a:avLst/>
              <a:gdLst>
                <a:gd name="T0" fmla="*/ 86 w 92"/>
                <a:gd name="T1" fmla="*/ 28 h 28"/>
                <a:gd name="T2" fmla="*/ 82 w 92"/>
                <a:gd name="T3" fmla="*/ 27 h 28"/>
                <a:gd name="T4" fmla="*/ 10 w 92"/>
                <a:gd name="T5" fmla="*/ 25 h 28"/>
                <a:gd name="T6" fmla="*/ 2 w 92"/>
                <a:gd name="T7" fmla="*/ 23 h 28"/>
                <a:gd name="T8" fmla="*/ 4 w 92"/>
                <a:gd name="T9" fmla="*/ 15 h 28"/>
                <a:gd name="T10" fmla="*/ 89 w 92"/>
                <a:gd name="T11" fmla="*/ 17 h 28"/>
                <a:gd name="T12" fmla="*/ 91 w 92"/>
                <a:gd name="T13" fmla="*/ 25 h 28"/>
                <a:gd name="T14" fmla="*/ 86 w 92"/>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8">
                  <a:moveTo>
                    <a:pt x="86" y="28"/>
                  </a:moveTo>
                  <a:cubicBezTo>
                    <a:pt x="84" y="28"/>
                    <a:pt x="83" y="28"/>
                    <a:pt x="82" y="27"/>
                  </a:cubicBezTo>
                  <a:cubicBezTo>
                    <a:pt x="60" y="13"/>
                    <a:pt x="33" y="13"/>
                    <a:pt x="10" y="25"/>
                  </a:cubicBezTo>
                  <a:cubicBezTo>
                    <a:pt x="7" y="27"/>
                    <a:pt x="3" y="26"/>
                    <a:pt x="2" y="23"/>
                  </a:cubicBezTo>
                  <a:cubicBezTo>
                    <a:pt x="0" y="20"/>
                    <a:pt x="1" y="16"/>
                    <a:pt x="4" y="15"/>
                  </a:cubicBezTo>
                  <a:cubicBezTo>
                    <a:pt x="31" y="0"/>
                    <a:pt x="63" y="1"/>
                    <a:pt x="89" y="17"/>
                  </a:cubicBezTo>
                  <a:cubicBezTo>
                    <a:pt x="92" y="18"/>
                    <a:pt x="92" y="22"/>
                    <a:pt x="91" y="25"/>
                  </a:cubicBezTo>
                  <a:cubicBezTo>
                    <a:pt x="90" y="27"/>
                    <a:pt x="88" y="28"/>
                    <a:pt x="8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578" name="Freeform 193">
              <a:extLst>
                <a:ext uri="{FF2B5EF4-FFF2-40B4-BE49-F238E27FC236}">
                  <a16:creationId xmlns:a16="http://schemas.microsoft.com/office/drawing/2014/main" id="{DEEAD8B9-FEA5-FC05-853B-73F7A895D105}"/>
                </a:ext>
              </a:extLst>
            </p:cNvPr>
            <p:cNvSpPr>
              <a:spLocks/>
            </p:cNvSpPr>
            <p:nvPr/>
          </p:nvSpPr>
          <p:spPr bwMode="auto">
            <a:xfrm>
              <a:off x="6747" y="1878"/>
              <a:ext cx="101" cy="34"/>
            </a:xfrm>
            <a:custGeom>
              <a:avLst/>
              <a:gdLst>
                <a:gd name="T0" fmla="*/ 61 w 68"/>
                <a:gd name="T1" fmla="*/ 23 h 23"/>
                <a:gd name="T2" fmla="*/ 58 w 68"/>
                <a:gd name="T3" fmla="*/ 22 h 23"/>
                <a:gd name="T4" fmla="*/ 10 w 68"/>
                <a:gd name="T5" fmla="*/ 21 h 23"/>
                <a:gd name="T6" fmla="*/ 1 w 68"/>
                <a:gd name="T7" fmla="*/ 19 h 23"/>
                <a:gd name="T8" fmla="*/ 4 w 68"/>
                <a:gd name="T9" fmla="*/ 11 h 23"/>
                <a:gd name="T10" fmla="*/ 64 w 68"/>
                <a:gd name="T11" fmla="*/ 12 h 23"/>
                <a:gd name="T12" fmla="*/ 66 w 68"/>
                <a:gd name="T13" fmla="*/ 20 h 23"/>
                <a:gd name="T14" fmla="*/ 61 w 6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3">
                  <a:moveTo>
                    <a:pt x="61" y="23"/>
                  </a:moveTo>
                  <a:cubicBezTo>
                    <a:pt x="60" y="23"/>
                    <a:pt x="59" y="23"/>
                    <a:pt x="58" y="22"/>
                  </a:cubicBezTo>
                  <a:cubicBezTo>
                    <a:pt x="43" y="13"/>
                    <a:pt x="25" y="13"/>
                    <a:pt x="10" y="21"/>
                  </a:cubicBezTo>
                  <a:cubicBezTo>
                    <a:pt x="7" y="23"/>
                    <a:pt x="3" y="22"/>
                    <a:pt x="1" y="19"/>
                  </a:cubicBezTo>
                  <a:cubicBezTo>
                    <a:pt x="0" y="16"/>
                    <a:pt x="1" y="12"/>
                    <a:pt x="4" y="11"/>
                  </a:cubicBezTo>
                  <a:cubicBezTo>
                    <a:pt x="23" y="0"/>
                    <a:pt x="46" y="1"/>
                    <a:pt x="64" y="12"/>
                  </a:cubicBezTo>
                  <a:cubicBezTo>
                    <a:pt x="67" y="14"/>
                    <a:pt x="68" y="18"/>
                    <a:pt x="66" y="20"/>
                  </a:cubicBezTo>
                  <a:cubicBezTo>
                    <a:pt x="65" y="22"/>
                    <a:pt x="63" y="23"/>
                    <a:pt x="6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579" name="Freeform 194">
              <a:extLst>
                <a:ext uri="{FF2B5EF4-FFF2-40B4-BE49-F238E27FC236}">
                  <a16:creationId xmlns:a16="http://schemas.microsoft.com/office/drawing/2014/main" id="{0C64CCDC-6CE5-6E7D-BFC5-26DA8AA3A5D7}"/>
                </a:ext>
              </a:extLst>
            </p:cNvPr>
            <p:cNvSpPr>
              <a:spLocks/>
            </p:cNvSpPr>
            <p:nvPr/>
          </p:nvSpPr>
          <p:spPr bwMode="auto">
            <a:xfrm>
              <a:off x="6763" y="1916"/>
              <a:ext cx="65" cy="27"/>
            </a:xfrm>
            <a:custGeom>
              <a:avLst/>
              <a:gdLst>
                <a:gd name="T0" fmla="*/ 37 w 44"/>
                <a:gd name="T1" fmla="*/ 18 h 18"/>
                <a:gd name="T2" fmla="*/ 34 w 44"/>
                <a:gd name="T3" fmla="*/ 17 h 18"/>
                <a:gd name="T4" fmla="*/ 10 w 44"/>
                <a:gd name="T5" fmla="*/ 16 h 18"/>
                <a:gd name="T6" fmla="*/ 2 w 44"/>
                <a:gd name="T7" fmla="*/ 14 h 18"/>
                <a:gd name="T8" fmla="*/ 4 w 44"/>
                <a:gd name="T9" fmla="*/ 6 h 18"/>
                <a:gd name="T10" fmla="*/ 41 w 44"/>
                <a:gd name="T11" fmla="*/ 7 h 18"/>
                <a:gd name="T12" fmla="*/ 43 w 44"/>
                <a:gd name="T13" fmla="*/ 15 h 18"/>
                <a:gd name="T14" fmla="*/ 37 w 44"/>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8">
                  <a:moveTo>
                    <a:pt x="37" y="18"/>
                  </a:moveTo>
                  <a:cubicBezTo>
                    <a:pt x="36" y="18"/>
                    <a:pt x="35" y="17"/>
                    <a:pt x="34" y="17"/>
                  </a:cubicBezTo>
                  <a:cubicBezTo>
                    <a:pt x="27" y="12"/>
                    <a:pt x="18" y="12"/>
                    <a:pt x="10" y="16"/>
                  </a:cubicBezTo>
                  <a:cubicBezTo>
                    <a:pt x="7" y="18"/>
                    <a:pt x="4" y="17"/>
                    <a:pt x="2" y="14"/>
                  </a:cubicBezTo>
                  <a:cubicBezTo>
                    <a:pt x="0" y="11"/>
                    <a:pt x="2" y="7"/>
                    <a:pt x="4" y="6"/>
                  </a:cubicBezTo>
                  <a:cubicBezTo>
                    <a:pt x="16" y="0"/>
                    <a:pt x="30" y="0"/>
                    <a:pt x="41" y="7"/>
                  </a:cubicBezTo>
                  <a:cubicBezTo>
                    <a:pt x="43" y="8"/>
                    <a:pt x="44" y="12"/>
                    <a:pt x="43" y="15"/>
                  </a:cubicBezTo>
                  <a:cubicBezTo>
                    <a:pt x="41" y="17"/>
                    <a:pt x="39" y="1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grpSp>
      <p:sp>
        <p:nvSpPr>
          <p:cNvPr id="264" name="Rounded Rectangle 4">
            <a:extLst>
              <a:ext uri="{FF2B5EF4-FFF2-40B4-BE49-F238E27FC236}">
                <a16:creationId xmlns:a16="http://schemas.microsoft.com/office/drawing/2014/main" id="{C7CCA164-BB36-16DA-92B5-77877C5A1057}"/>
              </a:ext>
            </a:extLst>
          </p:cNvPr>
          <p:cNvSpPr/>
          <p:nvPr/>
        </p:nvSpPr>
        <p:spPr>
          <a:xfrm>
            <a:off x="3998812" y="1874723"/>
            <a:ext cx="876591"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Graphik"/>
                <a:ea typeface="Meiryo UI"/>
                <a:cs typeface="Arial" charset="0"/>
              </a:rPr>
              <a:t>TV</a:t>
            </a:r>
          </a:p>
        </p:txBody>
      </p:sp>
      <p:grpSp>
        <p:nvGrpSpPr>
          <p:cNvPr id="265" name="Group 4">
            <a:extLst>
              <a:ext uri="{FF2B5EF4-FFF2-40B4-BE49-F238E27FC236}">
                <a16:creationId xmlns:a16="http://schemas.microsoft.com/office/drawing/2014/main" id="{80CB85C6-E611-28FE-B434-CA62A7B97146}"/>
              </a:ext>
            </a:extLst>
          </p:cNvPr>
          <p:cNvGrpSpPr>
            <a:grpSpLocks noChangeAspect="1"/>
          </p:cNvGrpSpPr>
          <p:nvPr/>
        </p:nvGrpSpPr>
        <p:grpSpPr bwMode="auto">
          <a:xfrm>
            <a:off x="2124746" y="1715797"/>
            <a:ext cx="200367" cy="167933"/>
            <a:chOff x="351" y="492"/>
            <a:chExt cx="427" cy="320"/>
          </a:xfrm>
          <a:solidFill>
            <a:srgbClr val="FFFFFF"/>
          </a:solidFill>
        </p:grpSpPr>
        <p:sp>
          <p:nvSpPr>
            <p:cNvPr id="277" name="Freeform 5">
              <a:extLst>
                <a:ext uri="{FF2B5EF4-FFF2-40B4-BE49-F238E27FC236}">
                  <a16:creationId xmlns:a16="http://schemas.microsoft.com/office/drawing/2014/main" id="{439B8E61-A92F-4054-604E-9485CBA30AD4}"/>
                </a:ext>
              </a:extLst>
            </p:cNvPr>
            <p:cNvSpPr>
              <a:spLocks/>
            </p:cNvSpPr>
            <p:nvPr/>
          </p:nvSpPr>
          <p:spPr bwMode="auto">
            <a:xfrm>
              <a:off x="369" y="492"/>
              <a:ext cx="391" cy="267"/>
            </a:xfrm>
            <a:custGeom>
              <a:avLst/>
              <a:gdLst>
                <a:gd name="T0" fmla="*/ 258 w 264"/>
                <a:gd name="T1" fmla="*/ 180 h 180"/>
                <a:gd name="T2" fmla="*/ 252 w 264"/>
                <a:gd name="T3" fmla="*/ 174 h 180"/>
                <a:gd name="T4" fmla="*/ 252 w 264"/>
                <a:gd name="T5" fmla="*/ 24 h 180"/>
                <a:gd name="T6" fmla="*/ 240 w 264"/>
                <a:gd name="T7" fmla="*/ 12 h 180"/>
                <a:gd name="T8" fmla="*/ 24 w 264"/>
                <a:gd name="T9" fmla="*/ 12 h 180"/>
                <a:gd name="T10" fmla="*/ 12 w 264"/>
                <a:gd name="T11" fmla="*/ 24 h 180"/>
                <a:gd name="T12" fmla="*/ 12 w 264"/>
                <a:gd name="T13" fmla="*/ 174 h 180"/>
                <a:gd name="T14" fmla="*/ 6 w 264"/>
                <a:gd name="T15" fmla="*/ 180 h 180"/>
                <a:gd name="T16" fmla="*/ 0 w 264"/>
                <a:gd name="T17" fmla="*/ 174 h 180"/>
                <a:gd name="T18" fmla="*/ 0 w 264"/>
                <a:gd name="T19" fmla="*/ 24 h 180"/>
                <a:gd name="T20" fmla="*/ 24 w 264"/>
                <a:gd name="T21" fmla="*/ 0 h 180"/>
                <a:gd name="T22" fmla="*/ 240 w 264"/>
                <a:gd name="T23" fmla="*/ 0 h 180"/>
                <a:gd name="T24" fmla="*/ 264 w 264"/>
                <a:gd name="T25" fmla="*/ 24 h 180"/>
                <a:gd name="T26" fmla="*/ 264 w 264"/>
                <a:gd name="T27" fmla="*/ 174 h 180"/>
                <a:gd name="T28" fmla="*/ 258 w 264"/>
                <a:gd name="T2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180">
                  <a:moveTo>
                    <a:pt x="258" y="180"/>
                  </a:moveTo>
                  <a:cubicBezTo>
                    <a:pt x="255" y="180"/>
                    <a:pt x="252" y="177"/>
                    <a:pt x="252" y="174"/>
                  </a:cubicBezTo>
                  <a:cubicBezTo>
                    <a:pt x="252" y="24"/>
                    <a:pt x="252" y="24"/>
                    <a:pt x="252" y="24"/>
                  </a:cubicBezTo>
                  <a:cubicBezTo>
                    <a:pt x="252" y="17"/>
                    <a:pt x="246" y="12"/>
                    <a:pt x="240" y="12"/>
                  </a:cubicBezTo>
                  <a:cubicBezTo>
                    <a:pt x="24" y="12"/>
                    <a:pt x="24" y="12"/>
                    <a:pt x="24" y="12"/>
                  </a:cubicBezTo>
                  <a:cubicBezTo>
                    <a:pt x="17" y="12"/>
                    <a:pt x="12" y="17"/>
                    <a:pt x="12" y="24"/>
                  </a:cubicBezTo>
                  <a:cubicBezTo>
                    <a:pt x="12" y="174"/>
                    <a:pt x="12" y="174"/>
                    <a:pt x="12" y="174"/>
                  </a:cubicBezTo>
                  <a:cubicBezTo>
                    <a:pt x="12" y="177"/>
                    <a:pt x="9" y="180"/>
                    <a:pt x="6" y="180"/>
                  </a:cubicBezTo>
                  <a:cubicBezTo>
                    <a:pt x="3" y="180"/>
                    <a:pt x="0" y="177"/>
                    <a:pt x="0" y="174"/>
                  </a:cubicBezTo>
                  <a:cubicBezTo>
                    <a:pt x="0" y="24"/>
                    <a:pt x="0" y="24"/>
                    <a:pt x="0" y="24"/>
                  </a:cubicBezTo>
                  <a:cubicBezTo>
                    <a:pt x="0" y="10"/>
                    <a:pt x="11" y="0"/>
                    <a:pt x="24" y="0"/>
                  </a:cubicBezTo>
                  <a:cubicBezTo>
                    <a:pt x="240" y="0"/>
                    <a:pt x="240" y="0"/>
                    <a:pt x="240" y="0"/>
                  </a:cubicBezTo>
                  <a:cubicBezTo>
                    <a:pt x="253" y="0"/>
                    <a:pt x="264" y="10"/>
                    <a:pt x="264" y="24"/>
                  </a:cubicBezTo>
                  <a:cubicBezTo>
                    <a:pt x="264" y="174"/>
                    <a:pt x="264" y="174"/>
                    <a:pt x="264" y="174"/>
                  </a:cubicBezTo>
                  <a:cubicBezTo>
                    <a:pt x="264" y="177"/>
                    <a:pt x="261" y="180"/>
                    <a:pt x="25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78" name="Freeform 6">
              <a:extLst>
                <a:ext uri="{FF2B5EF4-FFF2-40B4-BE49-F238E27FC236}">
                  <a16:creationId xmlns:a16="http://schemas.microsoft.com/office/drawing/2014/main" id="{B9290D8C-CC48-7EB6-AC58-B5C148A0FBAC}"/>
                </a:ext>
              </a:extLst>
            </p:cNvPr>
            <p:cNvSpPr>
              <a:spLocks noEditPoints="1"/>
            </p:cNvSpPr>
            <p:nvPr/>
          </p:nvSpPr>
          <p:spPr bwMode="auto">
            <a:xfrm>
              <a:off x="351" y="741"/>
              <a:ext cx="427" cy="71"/>
            </a:xfrm>
            <a:custGeom>
              <a:avLst/>
              <a:gdLst>
                <a:gd name="T0" fmla="*/ 270 w 288"/>
                <a:gd name="T1" fmla="*/ 48 h 48"/>
                <a:gd name="T2" fmla="*/ 18 w 288"/>
                <a:gd name="T3" fmla="*/ 48 h 48"/>
                <a:gd name="T4" fmla="*/ 0 w 288"/>
                <a:gd name="T5" fmla="*/ 30 h 48"/>
                <a:gd name="T6" fmla="*/ 0 w 288"/>
                <a:gd name="T7" fmla="*/ 6 h 48"/>
                <a:gd name="T8" fmla="*/ 6 w 288"/>
                <a:gd name="T9" fmla="*/ 0 h 48"/>
                <a:gd name="T10" fmla="*/ 114 w 288"/>
                <a:gd name="T11" fmla="*/ 0 h 48"/>
                <a:gd name="T12" fmla="*/ 120 w 288"/>
                <a:gd name="T13" fmla="*/ 6 h 48"/>
                <a:gd name="T14" fmla="*/ 120 w 288"/>
                <a:gd name="T15" fmla="*/ 12 h 48"/>
                <a:gd name="T16" fmla="*/ 168 w 288"/>
                <a:gd name="T17" fmla="*/ 12 h 48"/>
                <a:gd name="T18" fmla="*/ 168 w 288"/>
                <a:gd name="T19" fmla="*/ 6 h 48"/>
                <a:gd name="T20" fmla="*/ 174 w 288"/>
                <a:gd name="T21" fmla="*/ 0 h 48"/>
                <a:gd name="T22" fmla="*/ 282 w 288"/>
                <a:gd name="T23" fmla="*/ 0 h 48"/>
                <a:gd name="T24" fmla="*/ 288 w 288"/>
                <a:gd name="T25" fmla="*/ 6 h 48"/>
                <a:gd name="T26" fmla="*/ 288 w 288"/>
                <a:gd name="T27" fmla="*/ 30 h 48"/>
                <a:gd name="T28" fmla="*/ 270 w 288"/>
                <a:gd name="T29" fmla="*/ 48 h 48"/>
                <a:gd name="T30" fmla="*/ 12 w 288"/>
                <a:gd name="T31" fmla="*/ 12 h 48"/>
                <a:gd name="T32" fmla="*/ 12 w 288"/>
                <a:gd name="T33" fmla="*/ 30 h 48"/>
                <a:gd name="T34" fmla="*/ 18 w 288"/>
                <a:gd name="T35" fmla="*/ 36 h 48"/>
                <a:gd name="T36" fmla="*/ 270 w 288"/>
                <a:gd name="T37" fmla="*/ 36 h 48"/>
                <a:gd name="T38" fmla="*/ 276 w 288"/>
                <a:gd name="T39" fmla="*/ 30 h 48"/>
                <a:gd name="T40" fmla="*/ 276 w 288"/>
                <a:gd name="T41" fmla="*/ 12 h 48"/>
                <a:gd name="T42" fmla="*/ 180 w 288"/>
                <a:gd name="T43" fmla="*/ 12 h 48"/>
                <a:gd name="T44" fmla="*/ 180 w 288"/>
                <a:gd name="T45" fmla="*/ 18 h 48"/>
                <a:gd name="T46" fmla="*/ 174 w 288"/>
                <a:gd name="T47" fmla="*/ 24 h 48"/>
                <a:gd name="T48" fmla="*/ 114 w 288"/>
                <a:gd name="T49" fmla="*/ 24 h 48"/>
                <a:gd name="T50" fmla="*/ 108 w 288"/>
                <a:gd name="T51" fmla="*/ 18 h 48"/>
                <a:gd name="T52" fmla="*/ 108 w 288"/>
                <a:gd name="T53" fmla="*/ 12 h 48"/>
                <a:gd name="T54" fmla="*/ 12 w 288"/>
                <a:gd name="T55"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48">
                  <a:moveTo>
                    <a:pt x="270" y="48"/>
                  </a:moveTo>
                  <a:cubicBezTo>
                    <a:pt x="18" y="48"/>
                    <a:pt x="18" y="48"/>
                    <a:pt x="18" y="48"/>
                  </a:cubicBezTo>
                  <a:cubicBezTo>
                    <a:pt x="8" y="48"/>
                    <a:pt x="0" y="40"/>
                    <a:pt x="0" y="30"/>
                  </a:cubicBezTo>
                  <a:cubicBezTo>
                    <a:pt x="0" y="6"/>
                    <a:pt x="0" y="6"/>
                    <a:pt x="0" y="6"/>
                  </a:cubicBezTo>
                  <a:cubicBezTo>
                    <a:pt x="0" y="2"/>
                    <a:pt x="3" y="0"/>
                    <a:pt x="6" y="0"/>
                  </a:cubicBezTo>
                  <a:cubicBezTo>
                    <a:pt x="114" y="0"/>
                    <a:pt x="114" y="0"/>
                    <a:pt x="114" y="0"/>
                  </a:cubicBezTo>
                  <a:cubicBezTo>
                    <a:pt x="117" y="0"/>
                    <a:pt x="120" y="2"/>
                    <a:pt x="120" y="6"/>
                  </a:cubicBezTo>
                  <a:cubicBezTo>
                    <a:pt x="120" y="12"/>
                    <a:pt x="120" y="12"/>
                    <a:pt x="120" y="12"/>
                  </a:cubicBezTo>
                  <a:cubicBezTo>
                    <a:pt x="168" y="12"/>
                    <a:pt x="168" y="12"/>
                    <a:pt x="168" y="12"/>
                  </a:cubicBezTo>
                  <a:cubicBezTo>
                    <a:pt x="168" y="6"/>
                    <a:pt x="168" y="6"/>
                    <a:pt x="168" y="6"/>
                  </a:cubicBezTo>
                  <a:cubicBezTo>
                    <a:pt x="168" y="2"/>
                    <a:pt x="171" y="0"/>
                    <a:pt x="174" y="0"/>
                  </a:cubicBezTo>
                  <a:cubicBezTo>
                    <a:pt x="282" y="0"/>
                    <a:pt x="282" y="0"/>
                    <a:pt x="282" y="0"/>
                  </a:cubicBezTo>
                  <a:cubicBezTo>
                    <a:pt x="285" y="0"/>
                    <a:pt x="288" y="2"/>
                    <a:pt x="288" y="6"/>
                  </a:cubicBezTo>
                  <a:cubicBezTo>
                    <a:pt x="288" y="30"/>
                    <a:pt x="288" y="30"/>
                    <a:pt x="288" y="30"/>
                  </a:cubicBezTo>
                  <a:cubicBezTo>
                    <a:pt x="288" y="40"/>
                    <a:pt x="280" y="48"/>
                    <a:pt x="270" y="48"/>
                  </a:cubicBezTo>
                  <a:close/>
                  <a:moveTo>
                    <a:pt x="12" y="12"/>
                  </a:moveTo>
                  <a:cubicBezTo>
                    <a:pt x="12" y="30"/>
                    <a:pt x="12" y="30"/>
                    <a:pt x="12" y="30"/>
                  </a:cubicBezTo>
                  <a:cubicBezTo>
                    <a:pt x="12" y="33"/>
                    <a:pt x="15" y="36"/>
                    <a:pt x="18" y="36"/>
                  </a:cubicBezTo>
                  <a:cubicBezTo>
                    <a:pt x="270" y="36"/>
                    <a:pt x="270" y="36"/>
                    <a:pt x="270" y="36"/>
                  </a:cubicBezTo>
                  <a:cubicBezTo>
                    <a:pt x="273" y="36"/>
                    <a:pt x="276" y="33"/>
                    <a:pt x="276" y="30"/>
                  </a:cubicBezTo>
                  <a:cubicBezTo>
                    <a:pt x="276" y="12"/>
                    <a:pt x="276" y="12"/>
                    <a:pt x="276" y="12"/>
                  </a:cubicBezTo>
                  <a:cubicBezTo>
                    <a:pt x="180" y="12"/>
                    <a:pt x="180" y="12"/>
                    <a:pt x="180" y="12"/>
                  </a:cubicBezTo>
                  <a:cubicBezTo>
                    <a:pt x="180" y="18"/>
                    <a:pt x="180" y="18"/>
                    <a:pt x="180" y="18"/>
                  </a:cubicBezTo>
                  <a:cubicBezTo>
                    <a:pt x="180" y="21"/>
                    <a:pt x="177" y="24"/>
                    <a:pt x="174" y="24"/>
                  </a:cubicBezTo>
                  <a:cubicBezTo>
                    <a:pt x="114" y="24"/>
                    <a:pt x="114" y="24"/>
                    <a:pt x="114" y="24"/>
                  </a:cubicBezTo>
                  <a:cubicBezTo>
                    <a:pt x="111" y="24"/>
                    <a:pt x="108" y="21"/>
                    <a:pt x="108" y="18"/>
                  </a:cubicBezTo>
                  <a:cubicBezTo>
                    <a:pt x="108" y="12"/>
                    <a:pt x="108" y="12"/>
                    <a:pt x="108"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79" name="Freeform 7">
              <a:extLst>
                <a:ext uri="{FF2B5EF4-FFF2-40B4-BE49-F238E27FC236}">
                  <a16:creationId xmlns:a16="http://schemas.microsoft.com/office/drawing/2014/main" id="{380FE426-DDFC-A8EC-251D-29424980C3E7}"/>
                </a:ext>
              </a:extLst>
            </p:cNvPr>
            <p:cNvSpPr>
              <a:spLocks noEditPoints="1"/>
            </p:cNvSpPr>
            <p:nvPr/>
          </p:nvSpPr>
          <p:spPr bwMode="auto">
            <a:xfrm>
              <a:off x="449" y="545"/>
              <a:ext cx="186" cy="125"/>
            </a:xfrm>
            <a:custGeom>
              <a:avLst/>
              <a:gdLst>
                <a:gd name="T0" fmla="*/ 120 w 126"/>
                <a:gd name="T1" fmla="*/ 84 h 84"/>
                <a:gd name="T2" fmla="*/ 36 w 126"/>
                <a:gd name="T3" fmla="*/ 84 h 84"/>
                <a:gd name="T4" fmla="*/ 30 w 126"/>
                <a:gd name="T5" fmla="*/ 78 h 84"/>
                <a:gd name="T6" fmla="*/ 30 w 126"/>
                <a:gd name="T7" fmla="*/ 12 h 84"/>
                <a:gd name="T8" fmla="*/ 6 w 126"/>
                <a:gd name="T9" fmla="*/ 12 h 84"/>
                <a:gd name="T10" fmla="*/ 0 w 126"/>
                <a:gd name="T11" fmla="*/ 6 h 84"/>
                <a:gd name="T12" fmla="*/ 6 w 126"/>
                <a:gd name="T13" fmla="*/ 0 h 84"/>
                <a:gd name="T14" fmla="*/ 36 w 126"/>
                <a:gd name="T15" fmla="*/ 0 h 84"/>
                <a:gd name="T16" fmla="*/ 42 w 126"/>
                <a:gd name="T17" fmla="*/ 6 h 84"/>
                <a:gd name="T18" fmla="*/ 42 w 126"/>
                <a:gd name="T19" fmla="*/ 24 h 84"/>
                <a:gd name="T20" fmla="*/ 120 w 126"/>
                <a:gd name="T21" fmla="*/ 24 h 84"/>
                <a:gd name="T22" fmla="*/ 126 w 126"/>
                <a:gd name="T23" fmla="*/ 30 h 84"/>
                <a:gd name="T24" fmla="*/ 126 w 126"/>
                <a:gd name="T25" fmla="*/ 78 h 84"/>
                <a:gd name="T26" fmla="*/ 120 w 126"/>
                <a:gd name="T27" fmla="*/ 84 h 84"/>
                <a:gd name="T28" fmla="*/ 42 w 126"/>
                <a:gd name="T29" fmla="*/ 72 h 84"/>
                <a:gd name="T30" fmla="*/ 114 w 126"/>
                <a:gd name="T31" fmla="*/ 72 h 84"/>
                <a:gd name="T32" fmla="*/ 114 w 126"/>
                <a:gd name="T33" fmla="*/ 36 h 84"/>
                <a:gd name="T34" fmla="*/ 42 w 126"/>
                <a:gd name="T35" fmla="*/ 36 h 84"/>
                <a:gd name="T36" fmla="*/ 42 w 126"/>
                <a:gd name="T3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84">
                  <a:moveTo>
                    <a:pt x="120" y="84"/>
                  </a:moveTo>
                  <a:cubicBezTo>
                    <a:pt x="36" y="84"/>
                    <a:pt x="36" y="84"/>
                    <a:pt x="36" y="84"/>
                  </a:cubicBezTo>
                  <a:cubicBezTo>
                    <a:pt x="33" y="84"/>
                    <a:pt x="30" y="81"/>
                    <a:pt x="30" y="78"/>
                  </a:cubicBezTo>
                  <a:cubicBezTo>
                    <a:pt x="30" y="12"/>
                    <a:pt x="30" y="12"/>
                    <a:pt x="30" y="12"/>
                  </a:cubicBezTo>
                  <a:cubicBezTo>
                    <a:pt x="6" y="12"/>
                    <a:pt x="6" y="12"/>
                    <a:pt x="6" y="12"/>
                  </a:cubicBezTo>
                  <a:cubicBezTo>
                    <a:pt x="3" y="12"/>
                    <a:pt x="0" y="9"/>
                    <a:pt x="0" y="6"/>
                  </a:cubicBezTo>
                  <a:cubicBezTo>
                    <a:pt x="0" y="2"/>
                    <a:pt x="3" y="0"/>
                    <a:pt x="6" y="0"/>
                  </a:cubicBezTo>
                  <a:cubicBezTo>
                    <a:pt x="36" y="0"/>
                    <a:pt x="36" y="0"/>
                    <a:pt x="36" y="0"/>
                  </a:cubicBezTo>
                  <a:cubicBezTo>
                    <a:pt x="39" y="0"/>
                    <a:pt x="42" y="2"/>
                    <a:pt x="42" y="6"/>
                  </a:cubicBezTo>
                  <a:cubicBezTo>
                    <a:pt x="42" y="24"/>
                    <a:pt x="42" y="24"/>
                    <a:pt x="42" y="24"/>
                  </a:cubicBezTo>
                  <a:cubicBezTo>
                    <a:pt x="120" y="24"/>
                    <a:pt x="120" y="24"/>
                    <a:pt x="120" y="24"/>
                  </a:cubicBezTo>
                  <a:cubicBezTo>
                    <a:pt x="123" y="24"/>
                    <a:pt x="126" y="26"/>
                    <a:pt x="126" y="30"/>
                  </a:cubicBezTo>
                  <a:cubicBezTo>
                    <a:pt x="126" y="78"/>
                    <a:pt x="126" y="78"/>
                    <a:pt x="126" y="78"/>
                  </a:cubicBezTo>
                  <a:cubicBezTo>
                    <a:pt x="126" y="81"/>
                    <a:pt x="123" y="84"/>
                    <a:pt x="120" y="84"/>
                  </a:cubicBezTo>
                  <a:close/>
                  <a:moveTo>
                    <a:pt x="42" y="72"/>
                  </a:moveTo>
                  <a:cubicBezTo>
                    <a:pt x="114" y="72"/>
                    <a:pt x="114" y="72"/>
                    <a:pt x="114" y="72"/>
                  </a:cubicBezTo>
                  <a:cubicBezTo>
                    <a:pt x="114" y="36"/>
                    <a:pt x="114" y="36"/>
                    <a:pt x="114" y="36"/>
                  </a:cubicBezTo>
                  <a:cubicBezTo>
                    <a:pt x="42" y="36"/>
                    <a:pt x="42" y="36"/>
                    <a:pt x="42" y="36"/>
                  </a:cubicBezTo>
                  <a:lnTo>
                    <a:pt x="4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0" name="Oval 8">
              <a:extLst>
                <a:ext uri="{FF2B5EF4-FFF2-40B4-BE49-F238E27FC236}">
                  <a16:creationId xmlns:a16="http://schemas.microsoft.com/office/drawing/2014/main" id="{A1177D1A-DBFC-6FAE-DDBF-E6B729E96F4E}"/>
                </a:ext>
              </a:extLst>
            </p:cNvPr>
            <p:cNvSpPr>
              <a:spLocks noChangeArrowheads="1"/>
            </p:cNvSpPr>
            <p:nvPr/>
          </p:nvSpPr>
          <p:spPr bwMode="auto">
            <a:xfrm>
              <a:off x="502" y="677"/>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1" name="Oval 9">
              <a:extLst>
                <a:ext uri="{FF2B5EF4-FFF2-40B4-BE49-F238E27FC236}">
                  <a16:creationId xmlns:a16="http://schemas.microsoft.com/office/drawing/2014/main" id="{68C60F10-3311-1AC5-1C8D-859788BE1026}"/>
                </a:ext>
              </a:extLst>
            </p:cNvPr>
            <p:cNvSpPr>
              <a:spLocks noChangeArrowheads="1"/>
            </p:cNvSpPr>
            <p:nvPr/>
          </p:nvSpPr>
          <p:spPr bwMode="auto">
            <a:xfrm>
              <a:off x="591" y="677"/>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grpSp>
      <p:grpSp>
        <p:nvGrpSpPr>
          <p:cNvPr id="266" name="グループ化 265">
            <a:extLst>
              <a:ext uri="{FF2B5EF4-FFF2-40B4-BE49-F238E27FC236}">
                <a16:creationId xmlns:a16="http://schemas.microsoft.com/office/drawing/2014/main" id="{93803AAE-58BC-29D5-7C4D-19D13F2263FD}"/>
              </a:ext>
            </a:extLst>
          </p:cNvPr>
          <p:cNvGrpSpPr/>
          <p:nvPr/>
        </p:nvGrpSpPr>
        <p:grpSpPr>
          <a:xfrm>
            <a:off x="3203325" y="1821525"/>
            <a:ext cx="138893" cy="31541"/>
            <a:chOff x="5198933" y="2760078"/>
            <a:chExt cx="126747" cy="36000"/>
          </a:xfrm>
          <a:solidFill>
            <a:srgbClr val="5A5A5A"/>
          </a:solidFill>
        </p:grpSpPr>
        <p:sp>
          <p:nvSpPr>
            <p:cNvPr id="274" name="楕円 273">
              <a:extLst>
                <a:ext uri="{FF2B5EF4-FFF2-40B4-BE49-F238E27FC236}">
                  <a16:creationId xmlns:a16="http://schemas.microsoft.com/office/drawing/2014/main" id="{8CAA370F-FB77-1318-CCE0-1E44EC9465F1}"/>
                </a:ext>
              </a:extLst>
            </p:cNvPr>
            <p:cNvSpPr/>
            <p:nvPr/>
          </p:nvSpPr>
          <p:spPr>
            <a:xfrm>
              <a:off x="5198933"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275" name="楕円 274">
              <a:extLst>
                <a:ext uri="{FF2B5EF4-FFF2-40B4-BE49-F238E27FC236}">
                  <a16:creationId xmlns:a16="http://schemas.microsoft.com/office/drawing/2014/main" id="{3C0D876A-8FEC-82F4-6E30-7BA0CDE7E60D}"/>
                </a:ext>
              </a:extLst>
            </p:cNvPr>
            <p:cNvSpPr/>
            <p:nvPr/>
          </p:nvSpPr>
          <p:spPr>
            <a:xfrm>
              <a:off x="5244307"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276" name="楕円 275">
              <a:extLst>
                <a:ext uri="{FF2B5EF4-FFF2-40B4-BE49-F238E27FC236}">
                  <a16:creationId xmlns:a16="http://schemas.microsoft.com/office/drawing/2014/main" id="{3F2372D9-02BA-09F0-473D-3CA9047CB876}"/>
                </a:ext>
              </a:extLst>
            </p:cNvPr>
            <p:cNvSpPr/>
            <p:nvPr/>
          </p:nvSpPr>
          <p:spPr>
            <a:xfrm>
              <a:off x="5289680"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grpSp>
      <p:grpSp>
        <p:nvGrpSpPr>
          <p:cNvPr id="267" name="グループ化 266">
            <a:extLst>
              <a:ext uri="{FF2B5EF4-FFF2-40B4-BE49-F238E27FC236}">
                <a16:creationId xmlns:a16="http://schemas.microsoft.com/office/drawing/2014/main" id="{E64DB99C-0231-451C-2CCE-5FDCA28AEC61}"/>
              </a:ext>
            </a:extLst>
          </p:cNvPr>
          <p:cNvGrpSpPr/>
          <p:nvPr/>
        </p:nvGrpSpPr>
        <p:grpSpPr>
          <a:xfrm>
            <a:off x="5386649" y="1815163"/>
            <a:ext cx="138893" cy="31541"/>
            <a:chOff x="5198933" y="2760078"/>
            <a:chExt cx="126747" cy="36000"/>
          </a:xfrm>
          <a:solidFill>
            <a:srgbClr val="5A5A5A"/>
          </a:solidFill>
        </p:grpSpPr>
        <p:sp>
          <p:nvSpPr>
            <p:cNvPr id="271" name="楕円 270">
              <a:extLst>
                <a:ext uri="{FF2B5EF4-FFF2-40B4-BE49-F238E27FC236}">
                  <a16:creationId xmlns:a16="http://schemas.microsoft.com/office/drawing/2014/main" id="{9ED72BE4-8D87-97C6-A31D-4EC42EA3C2FC}"/>
                </a:ext>
              </a:extLst>
            </p:cNvPr>
            <p:cNvSpPr/>
            <p:nvPr/>
          </p:nvSpPr>
          <p:spPr>
            <a:xfrm>
              <a:off x="5198933"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272" name="楕円 271">
              <a:extLst>
                <a:ext uri="{FF2B5EF4-FFF2-40B4-BE49-F238E27FC236}">
                  <a16:creationId xmlns:a16="http://schemas.microsoft.com/office/drawing/2014/main" id="{FF98D737-D099-9FF2-12EC-EBB088B9D8B7}"/>
                </a:ext>
              </a:extLst>
            </p:cNvPr>
            <p:cNvSpPr/>
            <p:nvPr/>
          </p:nvSpPr>
          <p:spPr>
            <a:xfrm>
              <a:off x="5244307"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273" name="楕円 272">
              <a:extLst>
                <a:ext uri="{FF2B5EF4-FFF2-40B4-BE49-F238E27FC236}">
                  <a16:creationId xmlns:a16="http://schemas.microsoft.com/office/drawing/2014/main" id="{F958BE82-3610-5DC7-E359-6AA35F734596}"/>
                </a:ext>
              </a:extLst>
            </p:cNvPr>
            <p:cNvSpPr/>
            <p:nvPr/>
          </p:nvSpPr>
          <p:spPr>
            <a:xfrm>
              <a:off x="5289680"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grpSp>
      <p:grpSp>
        <p:nvGrpSpPr>
          <p:cNvPr id="268" name="グループ化 267">
            <a:extLst>
              <a:ext uri="{FF2B5EF4-FFF2-40B4-BE49-F238E27FC236}">
                <a16:creationId xmlns:a16="http://schemas.microsoft.com/office/drawing/2014/main" id="{52AC939C-BEDF-0366-072A-D63E919EFEB6}"/>
              </a:ext>
            </a:extLst>
          </p:cNvPr>
          <p:cNvGrpSpPr/>
          <p:nvPr/>
        </p:nvGrpSpPr>
        <p:grpSpPr>
          <a:xfrm>
            <a:off x="4638282" y="1650012"/>
            <a:ext cx="876591" cy="454634"/>
            <a:chOff x="2968247" y="1727443"/>
            <a:chExt cx="513791" cy="278217"/>
          </a:xfrm>
        </p:grpSpPr>
        <p:sp>
          <p:nvSpPr>
            <p:cNvPr id="269" name="楕円 460">
              <a:extLst>
                <a:ext uri="{FF2B5EF4-FFF2-40B4-BE49-F238E27FC236}">
                  <a16:creationId xmlns:a16="http://schemas.microsoft.com/office/drawing/2014/main" id="{9366131F-7490-0AA9-9602-EE1086866068}"/>
                </a:ext>
              </a:extLst>
            </p:cNvPr>
            <p:cNvSpPr/>
            <p:nvPr/>
          </p:nvSpPr>
          <p:spPr>
            <a:xfrm>
              <a:off x="3090007" y="1727443"/>
              <a:ext cx="275558" cy="169534"/>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270" name="Rounded Rectangle 4">
              <a:extLst>
                <a:ext uri="{FF2B5EF4-FFF2-40B4-BE49-F238E27FC236}">
                  <a16:creationId xmlns:a16="http://schemas.microsoft.com/office/drawing/2014/main" id="{E418DB38-3B1B-5469-5F03-57E9C4CB03EE}"/>
                </a:ext>
              </a:extLst>
            </p:cNvPr>
            <p:cNvSpPr/>
            <p:nvPr/>
          </p:nvSpPr>
          <p:spPr>
            <a:xfrm>
              <a:off x="2968247" y="1864400"/>
              <a:ext cx="513791" cy="1412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Ads</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grpSp>
      <p:sp>
        <p:nvSpPr>
          <p:cNvPr id="514" name="Freeform 64">
            <a:extLst>
              <a:ext uri="{FF2B5EF4-FFF2-40B4-BE49-F238E27FC236}">
                <a16:creationId xmlns:a16="http://schemas.microsoft.com/office/drawing/2014/main" id="{B0DD2EBD-E50B-5916-0FEC-DB6163420BD7}"/>
              </a:ext>
            </a:extLst>
          </p:cNvPr>
          <p:cNvSpPr>
            <a:spLocks noEditPoints="1"/>
          </p:cNvSpPr>
          <p:nvPr/>
        </p:nvSpPr>
        <p:spPr bwMode="auto">
          <a:xfrm>
            <a:off x="5025413" y="1740074"/>
            <a:ext cx="96856" cy="45468"/>
          </a:xfrm>
          <a:custGeom>
            <a:avLst/>
            <a:gdLst>
              <a:gd name="T0" fmla="*/ 72 w 144"/>
              <a:gd name="T1" fmla="*/ 72 h 72"/>
              <a:gd name="T2" fmla="*/ 0 w 144"/>
              <a:gd name="T3" fmla="*/ 36 h 72"/>
              <a:gd name="T4" fmla="*/ 72 w 144"/>
              <a:gd name="T5" fmla="*/ 0 h 72"/>
              <a:gd name="T6" fmla="*/ 144 w 144"/>
              <a:gd name="T7" fmla="*/ 36 h 72"/>
              <a:gd name="T8" fmla="*/ 72 w 144"/>
              <a:gd name="T9" fmla="*/ 72 h 72"/>
              <a:gd name="T10" fmla="*/ 72 w 144"/>
              <a:gd name="T11" fmla="*/ 12 h 72"/>
              <a:gd name="T12" fmla="*/ 12 w 144"/>
              <a:gd name="T13" fmla="*/ 36 h 72"/>
              <a:gd name="T14" fmla="*/ 72 w 144"/>
              <a:gd name="T15" fmla="*/ 60 h 72"/>
              <a:gd name="T16" fmla="*/ 132 w 144"/>
              <a:gd name="T17" fmla="*/ 36 h 72"/>
              <a:gd name="T18" fmla="*/ 72 w 144"/>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72">
                <a:moveTo>
                  <a:pt x="72" y="72"/>
                </a:moveTo>
                <a:cubicBezTo>
                  <a:pt x="31" y="72"/>
                  <a:pt x="0" y="56"/>
                  <a:pt x="0" y="36"/>
                </a:cubicBezTo>
                <a:cubicBezTo>
                  <a:pt x="0" y="15"/>
                  <a:pt x="31" y="0"/>
                  <a:pt x="72" y="0"/>
                </a:cubicBezTo>
                <a:cubicBezTo>
                  <a:pt x="113" y="0"/>
                  <a:pt x="144" y="15"/>
                  <a:pt x="144" y="36"/>
                </a:cubicBezTo>
                <a:cubicBezTo>
                  <a:pt x="144" y="56"/>
                  <a:pt x="113" y="72"/>
                  <a:pt x="72" y="72"/>
                </a:cubicBezTo>
                <a:close/>
                <a:moveTo>
                  <a:pt x="72" y="12"/>
                </a:moveTo>
                <a:cubicBezTo>
                  <a:pt x="38" y="12"/>
                  <a:pt x="12" y="25"/>
                  <a:pt x="12" y="36"/>
                </a:cubicBezTo>
                <a:cubicBezTo>
                  <a:pt x="12" y="47"/>
                  <a:pt x="38" y="60"/>
                  <a:pt x="72" y="60"/>
                </a:cubicBezTo>
                <a:cubicBezTo>
                  <a:pt x="107" y="60"/>
                  <a:pt x="132" y="47"/>
                  <a:pt x="132" y="36"/>
                </a:cubicBezTo>
                <a:cubicBezTo>
                  <a:pt x="132" y="25"/>
                  <a:pt x="107" y="12"/>
                  <a:pt x="72"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15" name="Freeform 65">
            <a:extLst>
              <a:ext uri="{FF2B5EF4-FFF2-40B4-BE49-F238E27FC236}">
                <a16:creationId xmlns:a16="http://schemas.microsoft.com/office/drawing/2014/main" id="{E6C060DD-3E20-D0EB-E78C-9A2356804765}"/>
              </a:ext>
            </a:extLst>
          </p:cNvPr>
          <p:cNvSpPr>
            <a:spLocks noEditPoints="1"/>
          </p:cNvSpPr>
          <p:nvPr/>
        </p:nvSpPr>
        <p:spPr bwMode="auto">
          <a:xfrm>
            <a:off x="5122269" y="1702255"/>
            <a:ext cx="47975" cy="301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16" name="Freeform 66">
            <a:extLst>
              <a:ext uri="{FF2B5EF4-FFF2-40B4-BE49-F238E27FC236}">
                <a16:creationId xmlns:a16="http://schemas.microsoft.com/office/drawing/2014/main" id="{EDCDD720-97C1-D3AB-2DED-7B9DA3FD1652}"/>
              </a:ext>
            </a:extLst>
          </p:cNvPr>
          <p:cNvSpPr>
            <a:spLocks/>
          </p:cNvSpPr>
          <p:nvPr/>
        </p:nvSpPr>
        <p:spPr bwMode="auto">
          <a:xfrm>
            <a:off x="5122269" y="1713728"/>
            <a:ext cx="47975" cy="41644"/>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17" name="Freeform 67">
            <a:extLst>
              <a:ext uri="{FF2B5EF4-FFF2-40B4-BE49-F238E27FC236}">
                <a16:creationId xmlns:a16="http://schemas.microsoft.com/office/drawing/2014/main" id="{ADE8AF6E-A327-FA09-E0DF-0F23CA5DDA09}"/>
              </a:ext>
            </a:extLst>
          </p:cNvPr>
          <p:cNvSpPr>
            <a:spLocks noEditPoints="1"/>
          </p:cNvSpPr>
          <p:nvPr/>
        </p:nvSpPr>
        <p:spPr bwMode="auto">
          <a:xfrm>
            <a:off x="4977438" y="1702255"/>
            <a:ext cx="47975" cy="301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18" name="Freeform 68">
            <a:extLst>
              <a:ext uri="{FF2B5EF4-FFF2-40B4-BE49-F238E27FC236}">
                <a16:creationId xmlns:a16="http://schemas.microsoft.com/office/drawing/2014/main" id="{833277F3-5B4F-D09A-E7D6-61586D59ED2B}"/>
              </a:ext>
            </a:extLst>
          </p:cNvPr>
          <p:cNvSpPr>
            <a:spLocks/>
          </p:cNvSpPr>
          <p:nvPr/>
        </p:nvSpPr>
        <p:spPr bwMode="auto">
          <a:xfrm>
            <a:off x="4977438" y="1713728"/>
            <a:ext cx="47975" cy="41644"/>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19" name="Freeform 69">
            <a:extLst>
              <a:ext uri="{FF2B5EF4-FFF2-40B4-BE49-F238E27FC236}">
                <a16:creationId xmlns:a16="http://schemas.microsoft.com/office/drawing/2014/main" id="{FC4DE6A9-360A-F953-BACF-4FFE93D90A2C}"/>
              </a:ext>
            </a:extLst>
          </p:cNvPr>
          <p:cNvSpPr>
            <a:spLocks noEditPoints="1"/>
          </p:cNvSpPr>
          <p:nvPr/>
        </p:nvSpPr>
        <p:spPr bwMode="auto">
          <a:xfrm>
            <a:off x="5122269" y="1830586"/>
            <a:ext cx="47975" cy="301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0" name="Freeform 70">
            <a:extLst>
              <a:ext uri="{FF2B5EF4-FFF2-40B4-BE49-F238E27FC236}">
                <a16:creationId xmlns:a16="http://schemas.microsoft.com/office/drawing/2014/main" id="{B2F099C8-7BC7-5AE8-420D-C8079D2CDD8F}"/>
              </a:ext>
            </a:extLst>
          </p:cNvPr>
          <p:cNvSpPr>
            <a:spLocks/>
          </p:cNvSpPr>
          <p:nvPr/>
        </p:nvSpPr>
        <p:spPr bwMode="auto">
          <a:xfrm>
            <a:off x="5122269" y="1842059"/>
            <a:ext cx="47975" cy="41644"/>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1" name="Freeform 71">
            <a:extLst>
              <a:ext uri="{FF2B5EF4-FFF2-40B4-BE49-F238E27FC236}">
                <a16:creationId xmlns:a16="http://schemas.microsoft.com/office/drawing/2014/main" id="{6239C47E-7AE6-043C-5103-7D1C0DDCA883}"/>
              </a:ext>
            </a:extLst>
          </p:cNvPr>
          <p:cNvSpPr>
            <a:spLocks noEditPoints="1"/>
          </p:cNvSpPr>
          <p:nvPr/>
        </p:nvSpPr>
        <p:spPr bwMode="auto">
          <a:xfrm>
            <a:off x="4977438" y="1830586"/>
            <a:ext cx="47975" cy="301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2" name="Freeform 72">
            <a:extLst>
              <a:ext uri="{FF2B5EF4-FFF2-40B4-BE49-F238E27FC236}">
                <a16:creationId xmlns:a16="http://schemas.microsoft.com/office/drawing/2014/main" id="{6D3E4338-9E2D-4AC3-5699-255000DC137B}"/>
              </a:ext>
            </a:extLst>
          </p:cNvPr>
          <p:cNvSpPr>
            <a:spLocks/>
          </p:cNvSpPr>
          <p:nvPr/>
        </p:nvSpPr>
        <p:spPr bwMode="auto">
          <a:xfrm>
            <a:off x="4977438" y="1842059"/>
            <a:ext cx="47975" cy="41644"/>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3" name="Freeform 73">
            <a:extLst>
              <a:ext uri="{FF2B5EF4-FFF2-40B4-BE49-F238E27FC236}">
                <a16:creationId xmlns:a16="http://schemas.microsoft.com/office/drawing/2014/main" id="{B0EAD84C-3C81-5E5B-1650-7EDC1A230F3B}"/>
              </a:ext>
            </a:extLst>
          </p:cNvPr>
          <p:cNvSpPr>
            <a:spLocks/>
          </p:cNvSpPr>
          <p:nvPr/>
        </p:nvSpPr>
        <p:spPr bwMode="auto">
          <a:xfrm>
            <a:off x="5025413" y="1789367"/>
            <a:ext cx="96856" cy="26346"/>
          </a:xfrm>
          <a:custGeom>
            <a:avLst/>
            <a:gdLst>
              <a:gd name="T0" fmla="*/ 72 w 144"/>
              <a:gd name="T1" fmla="*/ 42 h 42"/>
              <a:gd name="T2" fmla="*/ 0 w 144"/>
              <a:gd name="T3" fmla="*/ 6 h 42"/>
              <a:gd name="T4" fmla="*/ 6 w 144"/>
              <a:gd name="T5" fmla="*/ 0 h 42"/>
              <a:gd name="T6" fmla="*/ 12 w 144"/>
              <a:gd name="T7" fmla="*/ 6 h 42"/>
              <a:gd name="T8" fmla="*/ 72 w 144"/>
              <a:gd name="T9" fmla="*/ 30 h 42"/>
              <a:gd name="T10" fmla="*/ 132 w 144"/>
              <a:gd name="T11" fmla="*/ 6 h 42"/>
              <a:gd name="T12" fmla="*/ 138 w 144"/>
              <a:gd name="T13" fmla="*/ 0 h 42"/>
              <a:gd name="T14" fmla="*/ 144 w 144"/>
              <a:gd name="T15" fmla="*/ 6 h 42"/>
              <a:gd name="T16" fmla="*/ 72 w 1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2">
                <a:moveTo>
                  <a:pt x="72" y="42"/>
                </a:moveTo>
                <a:cubicBezTo>
                  <a:pt x="31" y="42"/>
                  <a:pt x="0" y="26"/>
                  <a:pt x="0" y="6"/>
                </a:cubicBezTo>
                <a:cubicBezTo>
                  <a:pt x="0" y="3"/>
                  <a:pt x="3" y="0"/>
                  <a:pt x="6" y="0"/>
                </a:cubicBezTo>
                <a:cubicBezTo>
                  <a:pt x="10" y="0"/>
                  <a:pt x="12" y="3"/>
                  <a:pt x="12" y="6"/>
                </a:cubicBezTo>
                <a:cubicBezTo>
                  <a:pt x="12" y="17"/>
                  <a:pt x="38" y="30"/>
                  <a:pt x="72" y="30"/>
                </a:cubicBezTo>
                <a:cubicBezTo>
                  <a:pt x="107" y="30"/>
                  <a:pt x="132" y="17"/>
                  <a:pt x="132" y="6"/>
                </a:cubicBezTo>
                <a:cubicBezTo>
                  <a:pt x="132" y="3"/>
                  <a:pt x="135" y="0"/>
                  <a:pt x="138" y="0"/>
                </a:cubicBezTo>
                <a:cubicBezTo>
                  <a:pt x="142" y="0"/>
                  <a:pt x="144" y="3"/>
                  <a:pt x="144" y="6"/>
                </a:cubicBezTo>
                <a:cubicBezTo>
                  <a:pt x="144" y="26"/>
                  <a:pt x="113" y="42"/>
                  <a:pt x="72"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4" name="Freeform 74">
            <a:extLst>
              <a:ext uri="{FF2B5EF4-FFF2-40B4-BE49-F238E27FC236}">
                <a16:creationId xmlns:a16="http://schemas.microsoft.com/office/drawing/2014/main" id="{763C5A2E-09A7-05DE-6F9D-11053A209463}"/>
              </a:ext>
            </a:extLst>
          </p:cNvPr>
          <p:cNvSpPr>
            <a:spLocks/>
          </p:cNvSpPr>
          <p:nvPr/>
        </p:nvSpPr>
        <p:spPr bwMode="auto">
          <a:xfrm>
            <a:off x="5025413" y="1759197"/>
            <a:ext cx="96856" cy="86687"/>
          </a:xfrm>
          <a:custGeom>
            <a:avLst/>
            <a:gdLst>
              <a:gd name="T0" fmla="*/ 72 w 144"/>
              <a:gd name="T1" fmla="*/ 138 h 138"/>
              <a:gd name="T2" fmla="*/ 0 w 144"/>
              <a:gd name="T3" fmla="*/ 102 h 138"/>
              <a:gd name="T4" fmla="*/ 0 w 144"/>
              <a:gd name="T5" fmla="*/ 6 h 138"/>
              <a:gd name="T6" fmla="*/ 6 w 144"/>
              <a:gd name="T7" fmla="*/ 0 h 138"/>
              <a:gd name="T8" fmla="*/ 12 w 144"/>
              <a:gd name="T9" fmla="*/ 6 h 138"/>
              <a:gd name="T10" fmla="*/ 12 w 144"/>
              <a:gd name="T11" fmla="*/ 102 h 138"/>
              <a:gd name="T12" fmla="*/ 72 w 144"/>
              <a:gd name="T13" fmla="*/ 126 h 138"/>
              <a:gd name="T14" fmla="*/ 132 w 144"/>
              <a:gd name="T15" fmla="*/ 102 h 138"/>
              <a:gd name="T16" fmla="*/ 132 w 144"/>
              <a:gd name="T17" fmla="*/ 6 h 138"/>
              <a:gd name="T18" fmla="*/ 138 w 144"/>
              <a:gd name="T19" fmla="*/ 0 h 138"/>
              <a:gd name="T20" fmla="*/ 144 w 144"/>
              <a:gd name="T21" fmla="*/ 6 h 138"/>
              <a:gd name="T22" fmla="*/ 144 w 144"/>
              <a:gd name="T23" fmla="*/ 102 h 138"/>
              <a:gd name="T24" fmla="*/ 72 w 144"/>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38">
                <a:moveTo>
                  <a:pt x="72" y="138"/>
                </a:moveTo>
                <a:cubicBezTo>
                  <a:pt x="31" y="138"/>
                  <a:pt x="0" y="122"/>
                  <a:pt x="0" y="102"/>
                </a:cubicBezTo>
                <a:cubicBezTo>
                  <a:pt x="0" y="6"/>
                  <a:pt x="0" y="6"/>
                  <a:pt x="0" y="6"/>
                </a:cubicBezTo>
                <a:cubicBezTo>
                  <a:pt x="0" y="3"/>
                  <a:pt x="3" y="0"/>
                  <a:pt x="6" y="0"/>
                </a:cubicBezTo>
                <a:cubicBezTo>
                  <a:pt x="10" y="0"/>
                  <a:pt x="12" y="3"/>
                  <a:pt x="12" y="6"/>
                </a:cubicBezTo>
                <a:cubicBezTo>
                  <a:pt x="12" y="102"/>
                  <a:pt x="12" y="102"/>
                  <a:pt x="12" y="102"/>
                </a:cubicBezTo>
                <a:cubicBezTo>
                  <a:pt x="12" y="113"/>
                  <a:pt x="38" y="126"/>
                  <a:pt x="72" y="126"/>
                </a:cubicBezTo>
                <a:cubicBezTo>
                  <a:pt x="107" y="126"/>
                  <a:pt x="132" y="113"/>
                  <a:pt x="132" y="102"/>
                </a:cubicBezTo>
                <a:cubicBezTo>
                  <a:pt x="132" y="6"/>
                  <a:pt x="132" y="6"/>
                  <a:pt x="132" y="6"/>
                </a:cubicBezTo>
                <a:cubicBezTo>
                  <a:pt x="132" y="3"/>
                  <a:pt x="135" y="0"/>
                  <a:pt x="138" y="0"/>
                </a:cubicBezTo>
                <a:cubicBezTo>
                  <a:pt x="142" y="0"/>
                  <a:pt x="144" y="3"/>
                  <a:pt x="144" y="6"/>
                </a:cubicBezTo>
                <a:cubicBezTo>
                  <a:pt x="144" y="102"/>
                  <a:pt x="144" y="102"/>
                  <a:pt x="144" y="102"/>
                </a:cubicBezTo>
                <a:cubicBezTo>
                  <a:pt x="144" y="122"/>
                  <a:pt x="113" y="138"/>
                  <a:pt x="72"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5" name="Freeform 75">
            <a:extLst>
              <a:ext uri="{FF2B5EF4-FFF2-40B4-BE49-F238E27FC236}">
                <a16:creationId xmlns:a16="http://schemas.microsoft.com/office/drawing/2014/main" id="{9CB08EA9-FF01-E568-09C3-6F78E3E15274}"/>
              </a:ext>
            </a:extLst>
          </p:cNvPr>
          <p:cNvSpPr>
            <a:spLocks/>
          </p:cNvSpPr>
          <p:nvPr/>
        </p:nvSpPr>
        <p:spPr bwMode="auto">
          <a:xfrm>
            <a:off x="4997352" y="1747723"/>
            <a:ext cx="37113" cy="33995"/>
          </a:xfrm>
          <a:custGeom>
            <a:avLst/>
            <a:gdLst>
              <a:gd name="T0" fmla="*/ 48 w 55"/>
              <a:gd name="T1" fmla="*/ 54 h 54"/>
              <a:gd name="T2" fmla="*/ 44 w 55"/>
              <a:gd name="T3" fmla="*/ 52 h 54"/>
              <a:gd name="T4" fmla="*/ 2 w 55"/>
              <a:gd name="T5" fmla="*/ 10 h 54"/>
              <a:gd name="T6" fmla="*/ 2 w 55"/>
              <a:gd name="T7" fmla="*/ 2 h 54"/>
              <a:gd name="T8" fmla="*/ 11 w 55"/>
              <a:gd name="T9" fmla="*/ 2 h 54"/>
              <a:gd name="T10" fmla="*/ 53 w 55"/>
              <a:gd name="T11" fmla="*/ 44 h 54"/>
              <a:gd name="T12" fmla="*/ 53 w 55"/>
              <a:gd name="T13" fmla="*/ 52 h 54"/>
              <a:gd name="T14" fmla="*/ 48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48" y="54"/>
                </a:moveTo>
                <a:cubicBezTo>
                  <a:pt x="47" y="54"/>
                  <a:pt x="45" y="53"/>
                  <a:pt x="44" y="52"/>
                </a:cubicBezTo>
                <a:cubicBezTo>
                  <a:pt x="2" y="10"/>
                  <a:pt x="2" y="10"/>
                  <a:pt x="2" y="10"/>
                </a:cubicBezTo>
                <a:cubicBezTo>
                  <a:pt x="0" y="8"/>
                  <a:pt x="0" y="4"/>
                  <a:pt x="2" y="2"/>
                </a:cubicBezTo>
                <a:cubicBezTo>
                  <a:pt x="5" y="0"/>
                  <a:pt x="8" y="0"/>
                  <a:pt x="11" y="2"/>
                </a:cubicBezTo>
                <a:cubicBezTo>
                  <a:pt x="53" y="44"/>
                  <a:pt x="53" y="44"/>
                  <a:pt x="53" y="44"/>
                </a:cubicBezTo>
                <a:cubicBezTo>
                  <a:pt x="55" y="46"/>
                  <a:pt x="55" y="50"/>
                  <a:pt x="53" y="52"/>
                </a:cubicBezTo>
                <a:cubicBezTo>
                  <a:pt x="51" y="53"/>
                  <a:pt x="50" y="54"/>
                  <a:pt x="4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6" name="Freeform 76">
            <a:extLst>
              <a:ext uri="{FF2B5EF4-FFF2-40B4-BE49-F238E27FC236}">
                <a16:creationId xmlns:a16="http://schemas.microsoft.com/office/drawing/2014/main" id="{29160EF7-2918-8C06-5877-AD0278780179}"/>
              </a:ext>
            </a:extLst>
          </p:cNvPr>
          <p:cNvSpPr>
            <a:spLocks/>
          </p:cNvSpPr>
          <p:nvPr/>
        </p:nvSpPr>
        <p:spPr bwMode="auto">
          <a:xfrm>
            <a:off x="4997352" y="1803815"/>
            <a:ext cx="37113" cy="33995"/>
          </a:xfrm>
          <a:custGeom>
            <a:avLst/>
            <a:gdLst>
              <a:gd name="T0" fmla="*/ 7 w 55"/>
              <a:gd name="T1" fmla="*/ 54 h 54"/>
              <a:gd name="T2" fmla="*/ 2 w 55"/>
              <a:gd name="T3" fmla="*/ 53 h 54"/>
              <a:gd name="T4" fmla="*/ 2 w 55"/>
              <a:gd name="T5" fmla="*/ 44 h 54"/>
              <a:gd name="T6" fmla="*/ 44 w 55"/>
              <a:gd name="T7" fmla="*/ 3 h 54"/>
              <a:gd name="T8" fmla="*/ 53 w 55"/>
              <a:gd name="T9" fmla="*/ 3 h 54"/>
              <a:gd name="T10" fmla="*/ 53 w 55"/>
              <a:gd name="T11" fmla="*/ 11 h 54"/>
              <a:gd name="T12" fmla="*/ 11 w 55"/>
              <a:gd name="T13" fmla="*/ 53 h 54"/>
              <a:gd name="T14" fmla="*/ 7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7" y="54"/>
                </a:moveTo>
                <a:cubicBezTo>
                  <a:pt x="5" y="54"/>
                  <a:pt x="4" y="54"/>
                  <a:pt x="2" y="53"/>
                </a:cubicBezTo>
                <a:cubicBezTo>
                  <a:pt x="0" y="50"/>
                  <a:pt x="0" y="47"/>
                  <a:pt x="2" y="44"/>
                </a:cubicBezTo>
                <a:cubicBezTo>
                  <a:pt x="44" y="3"/>
                  <a:pt x="44" y="3"/>
                  <a:pt x="44" y="3"/>
                </a:cubicBezTo>
                <a:cubicBezTo>
                  <a:pt x="46" y="0"/>
                  <a:pt x="50" y="0"/>
                  <a:pt x="53" y="3"/>
                </a:cubicBezTo>
                <a:cubicBezTo>
                  <a:pt x="55" y="5"/>
                  <a:pt x="55" y="9"/>
                  <a:pt x="53" y="11"/>
                </a:cubicBezTo>
                <a:cubicBezTo>
                  <a:pt x="11" y="53"/>
                  <a:pt x="11" y="53"/>
                  <a:pt x="11" y="53"/>
                </a:cubicBezTo>
                <a:cubicBezTo>
                  <a:pt x="10" y="54"/>
                  <a:pt x="8" y="54"/>
                  <a:pt x="7"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7" name="Freeform 77">
            <a:extLst>
              <a:ext uri="{FF2B5EF4-FFF2-40B4-BE49-F238E27FC236}">
                <a16:creationId xmlns:a16="http://schemas.microsoft.com/office/drawing/2014/main" id="{40E902FC-9DE1-9AAA-18D6-56FDE8245C24}"/>
              </a:ext>
            </a:extLst>
          </p:cNvPr>
          <p:cNvSpPr>
            <a:spLocks/>
          </p:cNvSpPr>
          <p:nvPr/>
        </p:nvSpPr>
        <p:spPr bwMode="auto">
          <a:xfrm>
            <a:off x="5114122" y="1747723"/>
            <a:ext cx="36208" cy="33995"/>
          </a:xfrm>
          <a:custGeom>
            <a:avLst/>
            <a:gdLst>
              <a:gd name="T0" fmla="*/ 6 w 54"/>
              <a:gd name="T1" fmla="*/ 54 h 54"/>
              <a:gd name="T2" fmla="*/ 2 w 54"/>
              <a:gd name="T3" fmla="*/ 52 h 54"/>
              <a:gd name="T4" fmla="*/ 2 w 54"/>
              <a:gd name="T5" fmla="*/ 44 h 54"/>
              <a:gd name="T6" fmla="*/ 44 w 54"/>
              <a:gd name="T7" fmla="*/ 2 h 54"/>
              <a:gd name="T8" fmla="*/ 52 w 54"/>
              <a:gd name="T9" fmla="*/ 2 h 54"/>
              <a:gd name="T10" fmla="*/ 52 w 54"/>
              <a:gd name="T11" fmla="*/ 10 h 54"/>
              <a:gd name="T12" fmla="*/ 10 w 54"/>
              <a:gd name="T13" fmla="*/ 52 h 54"/>
              <a:gd name="T14" fmla="*/ 6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6" y="54"/>
                </a:moveTo>
                <a:cubicBezTo>
                  <a:pt x="5" y="54"/>
                  <a:pt x="3" y="53"/>
                  <a:pt x="2" y="52"/>
                </a:cubicBezTo>
                <a:cubicBezTo>
                  <a:pt x="0" y="50"/>
                  <a:pt x="0" y="46"/>
                  <a:pt x="2" y="44"/>
                </a:cubicBezTo>
                <a:cubicBezTo>
                  <a:pt x="44" y="2"/>
                  <a:pt x="44" y="2"/>
                  <a:pt x="44" y="2"/>
                </a:cubicBezTo>
                <a:cubicBezTo>
                  <a:pt x="46" y="0"/>
                  <a:pt x="50" y="0"/>
                  <a:pt x="52" y="2"/>
                </a:cubicBezTo>
                <a:cubicBezTo>
                  <a:pt x="54" y="4"/>
                  <a:pt x="54" y="8"/>
                  <a:pt x="52" y="10"/>
                </a:cubicBezTo>
                <a:cubicBezTo>
                  <a:pt x="10" y="52"/>
                  <a:pt x="10" y="52"/>
                  <a:pt x="10" y="52"/>
                </a:cubicBezTo>
                <a:cubicBezTo>
                  <a:pt x="9" y="53"/>
                  <a:pt x="8" y="54"/>
                  <a:pt x="6"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8" name="Freeform 78">
            <a:extLst>
              <a:ext uri="{FF2B5EF4-FFF2-40B4-BE49-F238E27FC236}">
                <a16:creationId xmlns:a16="http://schemas.microsoft.com/office/drawing/2014/main" id="{3A4151E2-B738-205F-C371-44BCBAD3385C}"/>
              </a:ext>
            </a:extLst>
          </p:cNvPr>
          <p:cNvSpPr>
            <a:spLocks/>
          </p:cNvSpPr>
          <p:nvPr/>
        </p:nvSpPr>
        <p:spPr bwMode="auto">
          <a:xfrm>
            <a:off x="5114122" y="1803815"/>
            <a:ext cx="36208" cy="33995"/>
          </a:xfrm>
          <a:custGeom>
            <a:avLst/>
            <a:gdLst>
              <a:gd name="T0" fmla="*/ 48 w 54"/>
              <a:gd name="T1" fmla="*/ 54 h 54"/>
              <a:gd name="T2" fmla="*/ 44 w 54"/>
              <a:gd name="T3" fmla="*/ 53 h 54"/>
              <a:gd name="T4" fmla="*/ 2 w 54"/>
              <a:gd name="T5" fmla="*/ 11 h 54"/>
              <a:gd name="T6" fmla="*/ 2 w 54"/>
              <a:gd name="T7" fmla="*/ 3 h 54"/>
              <a:gd name="T8" fmla="*/ 10 w 54"/>
              <a:gd name="T9" fmla="*/ 3 h 54"/>
              <a:gd name="T10" fmla="*/ 52 w 54"/>
              <a:gd name="T11" fmla="*/ 44 h 54"/>
              <a:gd name="T12" fmla="*/ 52 w 54"/>
              <a:gd name="T13" fmla="*/ 53 h 54"/>
              <a:gd name="T14" fmla="*/ 48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48" y="54"/>
                </a:moveTo>
                <a:cubicBezTo>
                  <a:pt x="46" y="54"/>
                  <a:pt x="45" y="54"/>
                  <a:pt x="44" y="53"/>
                </a:cubicBezTo>
                <a:cubicBezTo>
                  <a:pt x="2" y="11"/>
                  <a:pt x="2" y="11"/>
                  <a:pt x="2" y="11"/>
                </a:cubicBezTo>
                <a:cubicBezTo>
                  <a:pt x="0" y="9"/>
                  <a:pt x="0" y="5"/>
                  <a:pt x="2" y="3"/>
                </a:cubicBezTo>
                <a:cubicBezTo>
                  <a:pt x="4" y="0"/>
                  <a:pt x="8" y="0"/>
                  <a:pt x="10" y="3"/>
                </a:cubicBezTo>
                <a:cubicBezTo>
                  <a:pt x="52" y="44"/>
                  <a:pt x="52" y="44"/>
                  <a:pt x="52" y="44"/>
                </a:cubicBezTo>
                <a:cubicBezTo>
                  <a:pt x="54" y="47"/>
                  <a:pt x="54" y="50"/>
                  <a:pt x="52" y="53"/>
                </a:cubicBezTo>
                <a:cubicBezTo>
                  <a:pt x="51" y="54"/>
                  <a:pt x="49" y="54"/>
                  <a:pt x="4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grpSp>
        <p:nvGrpSpPr>
          <p:cNvPr id="629" name="グループ化 628">
            <a:extLst>
              <a:ext uri="{FF2B5EF4-FFF2-40B4-BE49-F238E27FC236}">
                <a16:creationId xmlns:a16="http://schemas.microsoft.com/office/drawing/2014/main" id="{7E95DD41-5D7B-C0E7-2FF2-D8379BCFF52E}"/>
              </a:ext>
            </a:extLst>
          </p:cNvPr>
          <p:cNvGrpSpPr/>
          <p:nvPr/>
        </p:nvGrpSpPr>
        <p:grpSpPr>
          <a:xfrm>
            <a:off x="618501" y="2420243"/>
            <a:ext cx="5070744" cy="464416"/>
            <a:chOff x="618501" y="2313320"/>
            <a:chExt cx="5070744" cy="510858"/>
          </a:xfrm>
        </p:grpSpPr>
        <p:sp>
          <p:nvSpPr>
            <p:cNvPr id="345" name="正方形/長方形 344">
              <a:extLst>
                <a:ext uri="{FF2B5EF4-FFF2-40B4-BE49-F238E27FC236}">
                  <a16:creationId xmlns:a16="http://schemas.microsoft.com/office/drawing/2014/main" id="{77917F50-D3E9-D0FD-B00F-18CDAD7DD53F}"/>
                </a:ext>
              </a:extLst>
            </p:cNvPr>
            <p:cNvSpPr/>
            <p:nvPr/>
          </p:nvSpPr>
          <p:spPr>
            <a:xfrm rot="16200000">
              <a:off x="828954" y="212026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346" name="正方形/長方形 345">
              <a:extLst>
                <a:ext uri="{FF2B5EF4-FFF2-40B4-BE49-F238E27FC236}">
                  <a16:creationId xmlns:a16="http://schemas.microsoft.com/office/drawing/2014/main" id="{A9E8F952-CFD8-4399-7E27-5FE1A831C82F}"/>
                </a:ext>
              </a:extLst>
            </p:cNvPr>
            <p:cNvSpPr/>
            <p:nvPr/>
          </p:nvSpPr>
          <p:spPr>
            <a:xfrm rot="16200000">
              <a:off x="1805182" y="2120266"/>
              <a:ext cx="493434"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347" name="正方形/長方形 346">
              <a:extLst>
                <a:ext uri="{FF2B5EF4-FFF2-40B4-BE49-F238E27FC236}">
                  <a16:creationId xmlns:a16="http://schemas.microsoft.com/office/drawing/2014/main" id="{92C2CBA0-AA64-7A77-A2DD-3EC7AF32263D}"/>
                </a:ext>
              </a:extLst>
            </p:cNvPr>
            <p:cNvSpPr/>
            <p:nvPr/>
          </p:nvSpPr>
          <p:spPr>
            <a:xfrm rot="16200000">
              <a:off x="2779011" y="212026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348" name="正方形/長方形 347">
              <a:extLst>
                <a:ext uri="{FF2B5EF4-FFF2-40B4-BE49-F238E27FC236}">
                  <a16:creationId xmlns:a16="http://schemas.microsoft.com/office/drawing/2014/main" id="{481C79F3-47A6-86B8-B213-B0A81283F304}"/>
                </a:ext>
              </a:extLst>
            </p:cNvPr>
            <p:cNvSpPr/>
            <p:nvPr/>
          </p:nvSpPr>
          <p:spPr>
            <a:xfrm rot="16200000">
              <a:off x="3768902" y="212026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349" name="正方形/長方形 348">
              <a:extLst>
                <a:ext uri="{FF2B5EF4-FFF2-40B4-BE49-F238E27FC236}">
                  <a16:creationId xmlns:a16="http://schemas.microsoft.com/office/drawing/2014/main" id="{6BFC1506-933F-E602-0A87-6E51857DCA6A}"/>
                </a:ext>
              </a:extLst>
            </p:cNvPr>
            <p:cNvSpPr/>
            <p:nvPr/>
          </p:nvSpPr>
          <p:spPr>
            <a:xfrm rot="16200000">
              <a:off x="4773251" y="2120267"/>
              <a:ext cx="493436"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pic>
          <p:nvPicPr>
            <p:cNvPr id="350" name="図 349">
              <a:extLst>
                <a:ext uri="{FF2B5EF4-FFF2-40B4-BE49-F238E27FC236}">
                  <a16:creationId xmlns:a16="http://schemas.microsoft.com/office/drawing/2014/main" id="{290A6974-DEDB-4987-A508-97DD38DC68AE}"/>
                </a:ext>
              </a:extLst>
            </p:cNvPr>
            <p:cNvPicPr>
              <a:picLocks noChangeAspect="1"/>
            </p:cNvPicPr>
            <p:nvPr/>
          </p:nvPicPr>
          <p:blipFill>
            <a:blip r:embed="rId6">
              <a:clrChange>
                <a:clrFrom>
                  <a:srgbClr val="FFFFFF"/>
                </a:clrFrom>
                <a:clrTo>
                  <a:srgbClr val="FFFFFF">
                    <a:alpha val="0"/>
                  </a:srgbClr>
                </a:clrTo>
              </a:clrChange>
              <a:duotone>
                <a:srgbClr val="DCAFFF">
                  <a:shade val="45000"/>
                  <a:satMod val="135000"/>
                </a:srgbClr>
                <a:prstClr val="white"/>
              </a:duotone>
            </a:blip>
            <a:stretch>
              <a:fillRect/>
            </a:stretch>
          </p:blipFill>
          <p:spPr>
            <a:xfrm>
              <a:off x="889852" y="2367608"/>
              <a:ext cx="371640" cy="255072"/>
            </a:xfrm>
            <a:prstGeom prst="rect">
              <a:avLst/>
            </a:prstGeom>
          </p:spPr>
        </p:pic>
        <p:pic>
          <p:nvPicPr>
            <p:cNvPr id="351" name="図 350">
              <a:extLst>
                <a:ext uri="{FF2B5EF4-FFF2-40B4-BE49-F238E27FC236}">
                  <a16:creationId xmlns:a16="http://schemas.microsoft.com/office/drawing/2014/main" id="{F6A31E67-9D9C-9CE8-8DA3-EB54144551FB}"/>
                </a:ext>
              </a:extLst>
            </p:cNvPr>
            <p:cNvPicPr>
              <a:picLocks noChangeAspect="1"/>
            </p:cNvPicPr>
            <p:nvPr/>
          </p:nvPicPr>
          <p:blipFill>
            <a:blip r:embed="rId7">
              <a:clrChange>
                <a:clrFrom>
                  <a:srgbClr val="FFFFFF"/>
                </a:clrFrom>
                <a:clrTo>
                  <a:srgbClr val="FFFFFF">
                    <a:alpha val="0"/>
                  </a:srgbClr>
                </a:clrTo>
              </a:clrChange>
              <a:duotone>
                <a:srgbClr val="DCAFFF">
                  <a:shade val="45000"/>
                  <a:satMod val="135000"/>
                </a:srgbClr>
                <a:prstClr val="white"/>
              </a:duotone>
            </a:blip>
            <a:stretch>
              <a:fillRect/>
            </a:stretch>
          </p:blipFill>
          <p:spPr>
            <a:xfrm>
              <a:off x="4819169" y="2343052"/>
              <a:ext cx="414346" cy="304184"/>
            </a:xfrm>
            <a:prstGeom prst="rect">
              <a:avLst/>
            </a:prstGeom>
          </p:spPr>
        </p:pic>
        <p:pic>
          <p:nvPicPr>
            <p:cNvPr id="353" name="図 352">
              <a:extLst>
                <a:ext uri="{FF2B5EF4-FFF2-40B4-BE49-F238E27FC236}">
                  <a16:creationId xmlns:a16="http://schemas.microsoft.com/office/drawing/2014/main" id="{B107C2FF-4896-27D2-AF6F-E41F95A63487}"/>
                </a:ext>
              </a:extLst>
            </p:cNvPr>
            <p:cNvPicPr>
              <a:picLocks noChangeAspect="1"/>
            </p:cNvPicPr>
            <p:nvPr/>
          </p:nvPicPr>
          <p:blipFill>
            <a:blip r:embed="rId8">
              <a:clrChange>
                <a:clrFrom>
                  <a:srgbClr val="FFFFFF"/>
                </a:clrFrom>
                <a:clrTo>
                  <a:srgbClr val="FFFFFF">
                    <a:alpha val="0"/>
                  </a:srgbClr>
                </a:clrTo>
              </a:clrChange>
              <a:duotone>
                <a:srgbClr val="DCAFFF">
                  <a:shade val="45000"/>
                  <a:satMod val="135000"/>
                </a:srgbClr>
                <a:prstClr val="white"/>
              </a:duotone>
            </a:blip>
            <a:stretch>
              <a:fillRect/>
            </a:stretch>
          </p:blipFill>
          <p:spPr>
            <a:xfrm>
              <a:off x="2789521" y="2313320"/>
              <a:ext cx="507947" cy="349817"/>
            </a:xfrm>
            <a:prstGeom prst="rect">
              <a:avLst/>
            </a:prstGeom>
          </p:spPr>
        </p:pic>
        <p:sp>
          <p:nvSpPr>
            <p:cNvPr id="354" name="正方形/長方形 353">
              <a:extLst>
                <a:ext uri="{FF2B5EF4-FFF2-40B4-BE49-F238E27FC236}">
                  <a16:creationId xmlns:a16="http://schemas.microsoft.com/office/drawing/2014/main" id="{04714C95-FDC7-5A42-39C0-4ED5C2EF15AA}"/>
                </a:ext>
              </a:extLst>
            </p:cNvPr>
            <p:cNvSpPr/>
            <p:nvPr/>
          </p:nvSpPr>
          <p:spPr>
            <a:xfrm>
              <a:off x="752919" y="265004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映像・動画</a:t>
              </a:r>
            </a:p>
          </p:txBody>
        </p:sp>
        <p:sp>
          <p:nvSpPr>
            <p:cNvPr id="355" name="正方形/長方形 354">
              <a:extLst>
                <a:ext uri="{FF2B5EF4-FFF2-40B4-BE49-F238E27FC236}">
                  <a16:creationId xmlns:a16="http://schemas.microsoft.com/office/drawing/2014/main" id="{3DD1CFE6-698B-9B20-FDAC-2A69CD205098}"/>
                </a:ext>
              </a:extLst>
            </p:cNvPr>
            <p:cNvSpPr/>
            <p:nvPr/>
          </p:nvSpPr>
          <p:spPr>
            <a:xfrm>
              <a:off x="1718868" y="265004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サブスク</a:t>
              </a:r>
            </a:p>
          </p:txBody>
        </p:sp>
        <p:sp>
          <p:nvSpPr>
            <p:cNvPr id="356" name="正方形/長方形 355">
              <a:extLst>
                <a:ext uri="{FF2B5EF4-FFF2-40B4-BE49-F238E27FC236}">
                  <a16:creationId xmlns:a16="http://schemas.microsoft.com/office/drawing/2014/main" id="{81D4BAA7-0B70-3335-0121-ADE68166FE93}"/>
                </a:ext>
              </a:extLst>
            </p:cNvPr>
            <p:cNvSpPr/>
            <p:nvPr/>
          </p:nvSpPr>
          <p:spPr>
            <a:xfrm>
              <a:off x="2692695" y="265004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ゲーム</a:t>
              </a:r>
            </a:p>
          </p:txBody>
        </p:sp>
        <p:sp>
          <p:nvSpPr>
            <p:cNvPr id="357" name="正方形/長方形 356">
              <a:extLst>
                <a:ext uri="{FF2B5EF4-FFF2-40B4-BE49-F238E27FC236}">
                  <a16:creationId xmlns:a16="http://schemas.microsoft.com/office/drawing/2014/main" id="{247228B2-D28D-B70B-D8A7-D156E6016C01}"/>
                </a:ext>
              </a:extLst>
            </p:cNvPr>
            <p:cNvSpPr/>
            <p:nvPr/>
          </p:nvSpPr>
          <p:spPr>
            <a:xfrm>
              <a:off x="3695760" y="265004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マーチャンダイズ</a:t>
              </a:r>
            </a:p>
          </p:txBody>
        </p:sp>
        <p:sp>
          <p:nvSpPr>
            <p:cNvPr id="358" name="正方形/長方形 357">
              <a:extLst>
                <a:ext uri="{FF2B5EF4-FFF2-40B4-BE49-F238E27FC236}">
                  <a16:creationId xmlns:a16="http://schemas.microsoft.com/office/drawing/2014/main" id="{6679ADDE-2D0F-B656-ED66-1A3717325BC7}"/>
                </a:ext>
              </a:extLst>
            </p:cNvPr>
            <p:cNvSpPr/>
            <p:nvPr/>
          </p:nvSpPr>
          <p:spPr>
            <a:xfrm>
              <a:off x="4686498" y="265004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アミューズメント</a:t>
              </a:r>
            </a:p>
          </p:txBody>
        </p:sp>
        <p:sp>
          <p:nvSpPr>
            <p:cNvPr id="443" name="Freeform 56">
              <a:extLst>
                <a:ext uri="{FF2B5EF4-FFF2-40B4-BE49-F238E27FC236}">
                  <a16:creationId xmlns:a16="http://schemas.microsoft.com/office/drawing/2014/main" id="{8351DD30-A5CA-3C04-E6E3-514B3EB094FB}"/>
                </a:ext>
              </a:extLst>
            </p:cNvPr>
            <p:cNvSpPr>
              <a:spLocks/>
            </p:cNvSpPr>
            <p:nvPr/>
          </p:nvSpPr>
          <p:spPr bwMode="auto">
            <a:xfrm rot="5400000" flipH="1">
              <a:off x="2142128" y="2414365"/>
              <a:ext cx="140313" cy="70913"/>
            </a:xfrm>
            <a:custGeom>
              <a:avLst/>
              <a:gdLst>
                <a:gd name="T0" fmla="*/ 40 w 40"/>
                <a:gd name="T1" fmla="*/ 4 h 16"/>
                <a:gd name="T2" fmla="*/ 38 w 40"/>
                <a:gd name="T3" fmla="*/ 2 h 16"/>
                <a:gd name="T4" fmla="*/ 36 w 40"/>
                <a:gd name="T5" fmla="*/ 4 h 16"/>
                <a:gd name="T6" fmla="*/ 36 w 40"/>
                <a:gd name="T7" fmla="*/ 7 h 16"/>
                <a:gd name="T8" fmla="*/ 20 w 40"/>
                <a:gd name="T9" fmla="*/ 0 h 16"/>
                <a:gd name="T10" fmla="*/ 0 w 40"/>
                <a:gd name="T11" fmla="*/ 13 h 16"/>
                <a:gd name="T12" fmla="*/ 1 w 40"/>
                <a:gd name="T13" fmla="*/ 16 h 16"/>
                <a:gd name="T14" fmla="*/ 4 w 40"/>
                <a:gd name="T15" fmla="*/ 15 h 16"/>
                <a:gd name="T16" fmla="*/ 20 w 40"/>
                <a:gd name="T17" fmla="*/ 4 h 16"/>
                <a:gd name="T18" fmla="*/ 35 w 40"/>
                <a:gd name="T19" fmla="*/ 12 h 16"/>
                <a:gd name="T20" fmla="*/ 28 w 40"/>
                <a:gd name="T21" fmla="*/ 12 h 16"/>
                <a:gd name="T22" fmla="*/ 26 w 40"/>
                <a:gd name="T23" fmla="*/ 14 h 16"/>
                <a:gd name="T24" fmla="*/ 28 w 40"/>
                <a:gd name="T25" fmla="*/ 16 h 16"/>
                <a:gd name="T26" fmla="*/ 38 w 40"/>
                <a:gd name="T27" fmla="*/ 16 h 16"/>
                <a:gd name="T28" fmla="*/ 39 w 40"/>
                <a:gd name="T29" fmla="*/ 16 h 16"/>
                <a:gd name="T30" fmla="*/ 39 w 40"/>
                <a:gd name="T31" fmla="*/ 16 h 16"/>
                <a:gd name="T32" fmla="*/ 39 w 40"/>
                <a:gd name="T33" fmla="*/ 16 h 16"/>
                <a:gd name="T34" fmla="*/ 39 w 40"/>
                <a:gd name="T35" fmla="*/ 15 h 16"/>
                <a:gd name="T36" fmla="*/ 40 w 40"/>
                <a:gd name="T37" fmla="*/ 15 h 16"/>
                <a:gd name="T38" fmla="*/ 40 w 40"/>
                <a:gd name="T39" fmla="*/ 15 h 16"/>
                <a:gd name="T40" fmla="*/ 40 w 40"/>
                <a:gd name="T41" fmla="*/ 14 h 16"/>
                <a:gd name="T42" fmla="*/ 40 w 40"/>
                <a:gd name="T43" fmla="*/ 14 h 16"/>
                <a:gd name="T44" fmla="*/ 40 w 40"/>
                <a:gd name="T45" fmla="*/ 14 h 16"/>
                <a:gd name="T46" fmla="*/ 40 w 40"/>
                <a:gd name="T4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16">
                  <a:moveTo>
                    <a:pt x="40" y="4"/>
                  </a:moveTo>
                  <a:cubicBezTo>
                    <a:pt x="40" y="3"/>
                    <a:pt x="39" y="2"/>
                    <a:pt x="38" y="2"/>
                  </a:cubicBezTo>
                  <a:cubicBezTo>
                    <a:pt x="37" y="2"/>
                    <a:pt x="36" y="3"/>
                    <a:pt x="36" y="4"/>
                  </a:cubicBezTo>
                  <a:cubicBezTo>
                    <a:pt x="36" y="7"/>
                    <a:pt x="36" y="7"/>
                    <a:pt x="36" y="7"/>
                  </a:cubicBezTo>
                  <a:cubicBezTo>
                    <a:pt x="32" y="3"/>
                    <a:pt x="26" y="0"/>
                    <a:pt x="20" y="0"/>
                  </a:cubicBezTo>
                  <a:cubicBezTo>
                    <a:pt x="11" y="0"/>
                    <a:pt x="3" y="6"/>
                    <a:pt x="0" y="13"/>
                  </a:cubicBezTo>
                  <a:cubicBezTo>
                    <a:pt x="0" y="14"/>
                    <a:pt x="0" y="16"/>
                    <a:pt x="1" y="16"/>
                  </a:cubicBezTo>
                  <a:cubicBezTo>
                    <a:pt x="2" y="16"/>
                    <a:pt x="4" y="16"/>
                    <a:pt x="4" y="15"/>
                  </a:cubicBezTo>
                  <a:cubicBezTo>
                    <a:pt x="6" y="9"/>
                    <a:pt x="13" y="4"/>
                    <a:pt x="20" y="4"/>
                  </a:cubicBezTo>
                  <a:cubicBezTo>
                    <a:pt x="26" y="4"/>
                    <a:pt x="32" y="7"/>
                    <a:pt x="35" y="12"/>
                  </a:cubicBezTo>
                  <a:cubicBezTo>
                    <a:pt x="28" y="12"/>
                    <a:pt x="28" y="12"/>
                    <a:pt x="28" y="12"/>
                  </a:cubicBezTo>
                  <a:cubicBezTo>
                    <a:pt x="27" y="12"/>
                    <a:pt x="26" y="13"/>
                    <a:pt x="26" y="14"/>
                  </a:cubicBezTo>
                  <a:cubicBezTo>
                    <a:pt x="26" y="15"/>
                    <a:pt x="27" y="16"/>
                    <a:pt x="28" y="16"/>
                  </a:cubicBezTo>
                  <a:cubicBezTo>
                    <a:pt x="38" y="16"/>
                    <a:pt x="38" y="16"/>
                    <a:pt x="38" y="16"/>
                  </a:cubicBezTo>
                  <a:cubicBezTo>
                    <a:pt x="38" y="16"/>
                    <a:pt x="38" y="16"/>
                    <a:pt x="39" y="16"/>
                  </a:cubicBezTo>
                  <a:cubicBezTo>
                    <a:pt x="39" y="16"/>
                    <a:pt x="39" y="16"/>
                    <a:pt x="39" y="16"/>
                  </a:cubicBezTo>
                  <a:cubicBezTo>
                    <a:pt x="39" y="16"/>
                    <a:pt x="39" y="16"/>
                    <a:pt x="39" y="16"/>
                  </a:cubicBezTo>
                  <a:cubicBezTo>
                    <a:pt x="39" y="16"/>
                    <a:pt x="39" y="16"/>
                    <a:pt x="39" y="15"/>
                  </a:cubicBezTo>
                  <a:cubicBezTo>
                    <a:pt x="39" y="15"/>
                    <a:pt x="40" y="15"/>
                    <a:pt x="40" y="15"/>
                  </a:cubicBezTo>
                  <a:cubicBezTo>
                    <a:pt x="40" y="15"/>
                    <a:pt x="40" y="15"/>
                    <a:pt x="40" y="15"/>
                  </a:cubicBezTo>
                  <a:cubicBezTo>
                    <a:pt x="40" y="15"/>
                    <a:pt x="40" y="15"/>
                    <a:pt x="40" y="14"/>
                  </a:cubicBezTo>
                  <a:cubicBezTo>
                    <a:pt x="40" y="14"/>
                    <a:pt x="40" y="14"/>
                    <a:pt x="40" y="14"/>
                  </a:cubicBezTo>
                  <a:cubicBezTo>
                    <a:pt x="40" y="14"/>
                    <a:pt x="40" y="14"/>
                    <a:pt x="40" y="14"/>
                  </a:cubicBezTo>
                  <a:lnTo>
                    <a:pt x="40" y="4"/>
                  </a:ln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444" name="Freeform 57">
              <a:extLst>
                <a:ext uri="{FF2B5EF4-FFF2-40B4-BE49-F238E27FC236}">
                  <a16:creationId xmlns:a16="http://schemas.microsoft.com/office/drawing/2014/main" id="{C9D30B16-98B9-F44C-A540-8B57752CF260}"/>
                </a:ext>
              </a:extLst>
            </p:cNvPr>
            <p:cNvSpPr>
              <a:spLocks/>
            </p:cNvSpPr>
            <p:nvPr/>
          </p:nvSpPr>
          <p:spPr bwMode="auto">
            <a:xfrm rot="5400000" flipH="1">
              <a:off x="2035213" y="2414365"/>
              <a:ext cx="140313" cy="70913"/>
            </a:xfrm>
            <a:custGeom>
              <a:avLst/>
              <a:gdLst>
                <a:gd name="T0" fmla="*/ 39 w 40"/>
                <a:gd name="T1" fmla="*/ 0 h 16"/>
                <a:gd name="T2" fmla="*/ 36 w 40"/>
                <a:gd name="T3" fmla="*/ 1 h 16"/>
                <a:gd name="T4" fmla="*/ 20 w 40"/>
                <a:gd name="T5" fmla="*/ 12 h 16"/>
                <a:gd name="T6" fmla="*/ 5 w 40"/>
                <a:gd name="T7" fmla="*/ 4 h 16"/>
                <a:gd name="T8" fmla="*/ 12 w 40"/>
                <a:gd name="T9" fmla="*/ 4 h 16"/>
                <a:gd name="T10" fmla="*/ 14 w 40"/>
                <a:gd name="T11" fmla="*/ 2 h 16"/>
                <a:gd name="T12" fmla="*/ 12 w 40"/>
                <a:gd name="T13" fmla="*/ 0 h 16"/>
                <a:gd name="T14" fmla="*/ 2 w 40"/>
                <a:gd name="T15" fmla="*/ 0 h 16"/>
                <a:gd name="T16" fmla="*/ 2 w 40"/>
                <a:gd name="T17" fmla="*/ 0 h 16"/>
                <a:gd name="T18" fmla="*/ 1 w 40"/>
                <a:gd name="T19" fmla="*/ 0 h 16"/>
                <a:gd name="T20" fmla="*/ 1 w 40"/>
                <a:gd name="T21" fmla="*/ 0 h 16"/>
                <a:gd name="T22" fmla="*/ 1 w 40"/>
                <a:gd name="T23" fmla="*/ 0 h 16"/>
                <a:gd name="T24" fmla="*/ 1 w 40"/>
                <a:gd name="T25" fmla="*/ 1 h 16"/>
                <a:gd name="T26" fmla="*/ 0 w 40"/>
                <a:gd name="T27" fmla="*/ 1 h 16"/>
                <a:gd name="T28" fmla="*/ 0 w 40"/>
                <a:gd name="T29" fmla="*/ 1 h 16"/>
                <a:gd name="T30" fmla="*/ 0 w 40"/>
                <a:gd name="T31" fmla="*/ 2 h 16"/>
                <a:gd name="T32" fmla="*/ 0 w 40"/>
                <a:gd name="T33" fmla="*/ 2 h 16"/>
                <a:gd name="T34" fmla="*/ 0 w 40"/>
                <a:gd name="T35" fmla="*/ 2 h 16"/>
                <a:gd name="T36" fmla="*/ 0 w 40"/>
                <a:gd name="T37" fmla="*/ 12 h 16"/>
                <a:gd name="T38" fmla="*/ 2 w 40"/>
                <a:gd name="T39" fmla="*/ 14 h 16"/>
                <a:gd name="T40" fmla="*/ 4 w 40"/>
                <a:gd name="T41" fmla="*/ 12 h 16"/>
                <a:gd name="T42" fmla="*/ 4 w 40"/>
                <a:gd name="T43" fmla="*/ 9 h 16"/>
                <a:gd name="T44" fmla="*/ 20 w 40"/>
                <a:gd name="T45" fmla="*/ 16 h 16"/>
                <a:gd name="T46" fmla="*/ 40 w 40"/>
                <a:gd name="T47" fmla="*/ 3 h 16"/>
                <a:gd name="T48" fmla="*/ 39 w 40"/>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16">
                  <a:moveTo>
                    <a:pt x="39" y="0"/>
                  </a:moveTo>
                  <a:cubicBezTo>
                    <a:pt x="38" y="0"/>
                    <a:pt x="36" y="0"/>
                    <a:pt x="36" y="1"/>
                  </a:cubicBezTo>
                  <a:cubicBezTo>
                    <a:pt x="34" y="7"/>
                    <a:pt x="27" y="12"/>
                    <a:pt x="20" y="12"/>
                  </a:cubicBezTo>
                  <a:cubicBezTo>
                    <a:pt x="14" y="12"/>
                    <a:pt x="8" y="9"/>
                    <a:pt x="5" y="4"/>
                  </a:cubicBezTo>
                  <a:cubicBezTo>
                    <a:pt x="12" y="4"/>
                    <a:pt x="12" y="4"/>
                    <a:pt x="12" y="4"/>
                  </a:cubicBezTo>
                  <a:cubicBezTo>
                    <a:pt x="13" y="4"/>
                    <a:pt x="14" y="3"/>
                    <a:pt x="14" y="2"/>
                  </a:cubicBezTo>
                  <a:cubicBezTo>
                    <a:pt x="14" y="1"/>
                    <a:pt x="13" y="0"/>
                    <a:pt x="1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1"/>
                  </a:cubicBezTo>
                  <a:cubicBezTo>
                    <a:pt x="1" y="1"/>
                    <a:pt x="0" y="1"/>
                    <a:pt x="0" y="1"/>
                  </a:cubicBezTo>
                  <a:cubicBezTo>
                    <a:pt x="0" y="1"/>
                    <a:pt x="0" y="1"/>
                    <a:pt x="0" y="1"/>
                  </a:cubicBezTo>
                  <a:cubicBezTo>
                    <a:pt x="0" y="1"/>
                    <a:pt x="0" y="1"/>
                    <a:pt x="0" y="2"/>
                  </a:cubicBezTo>
                  <a:cubicBezTo>
                    <a:pt x="0" y="2"/>
                    <a:pt x="0" y="2"/>
                    <a:pt x="0" y="2"/>
                  </a:cubicBezTo>
                  <a:cubicBezTo>
                    <a:pt x="0" y="2"/>
                    <a:pt x="0" y="2"/>
                    <a:pt x="0" y="2"/>
                  </a:cubicBezTo>
                  <a:cubicBezTo>
                    <a:pt x="0" y="12"/>
                    <a:pt x="0" y="12"/>
                    <a:pt x="0" y="12"/>
                  </a:cubicBezTo>
                  <a:cubicBezTo>
                    <a:pt x="0" y="13"/>
                    <a:pt x="1" y="14"/>
                    <a:pt x="2" y="14"/>
                  </a:cubicBezTo>
                  <a:cubicBezTo>
                    <a:pt x="3" y="14"/>
                    <a:pt x="4" y="13"/>
                    <a:pt x="4" y="12"/>
                  </a:cubicBezTo>
                  <a:cubicBezTo>
                    <a:pt x="4" y="9"/>
                    <a:pt x="4" y="9"/>
                    <a:pt x="4" y="9"/>
                  </a:cubicBezTo>
                  <a:cubicBezTo>
                    <a:pt x="8" y="13"/>
                    <a:pt x="14" y="16"/>
                    <a:pt x="20" y="16"/>
                  </a:cubicBezTo>
                  <a:cubicBezTo>
                    <a:pt x="29" y="16"/>
                    <a:pt x="37" y="10"/>
                    <a:pt x="40" y="3"/>
                  </a:cubicBezTo>
                  <a:cubicBezTo>
                    <a:pt x="40" y="2"/>
                    <a:pt x="40" y="0"/>
                    <a:pt x="39" y="0"/>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445" name="Freeform 58">
              <a:extLst>
                <a:ext uri="{FF2B5EF4-FFF2-40B4-BE49-F238E27FC236}">
                  <a16:creationId xmlns:a16="http://schemas.microsoft.com/office/drawing/2014/main" id="{45683A19-64B5-1AA1-D64F-6AA5755F3F3E}"/>
                </a:ext>
              </a:extLst>
            </p:cNvPr>
            <p:cNvSpPr>
              <a:spLocks noEditPoints="1"/>
            </p:cNvSpPr>
            <p:nvPr/>
          </p:nvSpPr>
          <p:spPr bwMode="auto">
            <a:xfrm rot="5400000" flipH="1">
              <a:off x="1950354" y="2348515"/>
              <a:ext cx="168210" cy="356746"/>
            </a:xfrm>
            <a:custGeom>
              <a:avLst/>
              <a:gdLst>
                <a:gd name="T0" fmla="*/ 46 w 48"/>
                <a:gd name="T1" fmla="*/ 40 h 80"/>
                <a:gd name="T2" fmla="*/ 44 w 48"/>
                <a:gd name="T3" fmla="*/ 42 h 80"/>
                <a:gd name="T4" fmla="*/ 44 w 48"/>
                <a:gd name="T5" fmla="*/ 60 h 80"/>
                <a:gd name="T6" fmla="*/ 4 w 48"/>
                <a:gd name="T7" fmla="*/ 60 h 80"/>
                <a:gd name="T8" fmla="*/ 4 w 48"/>
                <a:gd name="T9" fmla="*/ 20 h 80"/>
                <a:gd name="T10" fmla="*/ 22 w 48"/>
                <a:gd name="T11" fmla="*/ 20 h 80"/>
                <a:gd name="T12" fmla="*/ 24 w 48"/>
                <a:gd name="T13" fmla="*/ 18 h 80"/>
                <a:gd name="T14" fmla="*/ 22 w 48"/>
                <a:gd name="T15" fmla="*/ 16 h 80"/>
                <a:gd name="T16" fmla="*/ 4 w 48"/>
                <a:gd name="T17" fmla="*/ 16 h 80"/>
                <a:gd name="T18" fmla="*/ 4 w 48"/>
                <a:gd name="T19" fmla="*/ 10 h 80"/>
                <a:gd name="T20" fmla="*/ 10 w 48"/>
                <a:gd name="T21" fmla="*/ 4 h 80"/>
                <a:gd name="T22" fmla="*/ 22 w 48"/>
                <a:gd name="T23" fmla="*/ 4 h 80"/>
                <a:gd name="T24" fmla="*/ 24 w 48"/>
                <a:gd name="T25" fmla="*/ 2 h 80"/>
                <a:gd name="T26" fmla="*/ 22 w 48"/>
                <a:gd name="T27" fmla="*/ 0 h 80"/>
                <a:gd name="T28" fmla="*/ 10 w 48"/>
                <a:gd name="T29" fmla="*/ 0 h 80"/>
                <a:gd name="T30" fmla="*/ 0 w 48"/>
                <a:gd name="T31" fmla="*/ 10 h 80"/>
                <a:gd name="T32" fmla="*/ 0 w 48"/>
                <a:gd name="T33" fmla="*/ 70 h 80"/>
                <a:gd name="T34" fmla="*/ 10 w 48"/>
                <a:gd name="T35" fmla="*/ 80 h 80"/>
                <a:gd name="T36" fmla="*/ 38 w 48"/>
                <a:gd name="T37" fmla="*/ 80 h 80"/>
                <a:gd name="T38" fmla="*/ 48 w 48"/>
                <a:gd name="T39" fmla="*/ 70 h 80"/>
                <a:gd name="T40" fmla="*/ 48 w 48"/>
                <a:gd name="T41" fmla="*/ 42 h 80"/>
                <a:gd name="T42" fmla="*/ 46 w 48"/>
                <a:gd name="T43" fmla="*/ 40 h 80"/>
                <a:gd name="T44" fmla="*/ 38 w 48"/>
                <a:gd name="T45" fmla="*/ 76 h 80"/>
                <a:gd name="T46" fmla="*/ 10 w 48"/>
                <a:gd name="T47" fmla="*/ 76 h 80"/>
                <a:gd name="T48" fmla="*/ 4 w 48"/>
                <a:gd name="T49" fmla="*/ 70 h 80"/>
                <a:gd name="T50" fmla="*/ 4 w 48"/>
                <a:gd name="T51" fmla="*/ 64 h 80"/>
                <a:gd name="T52" fmla="*/ 44 w 48"/>
                <a:gd name="T53" fmla="*/ 64 h 80"/>
                <a:gd name="T54" fmla="*/ 44 w 48"/>
                <a:gd name="T55" fmla="*/ 70 h 80"/>
                <a:gd name="T56" fmla="*/ 38 w 48"/>
                <a:gd name="T5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80">
                  <a:moveTo>
                    <a:pt x="46" y="40"/>
                  </a:moveTo>
                  <a:cubicBezTo>
                    <a:pt x="45" y="40"/>
                    <a:pt x="44" y="41"/>
                    <a:pt x="44" y="42"/>
                  </a:cubicBezTo>
                  <a:cubicBezTo>
                    <a:pt x="44" y="60"/>
                    <a:pt x="44" y="60"/>
                    <a:pt x="44" y="60"/>
                  </a:cubicBezTo>
                  <a:cubicBezTo>
                    <a:pt x="4" y="60"/>
                    <a:pt x="4" y="60"/>
                    <a:pt x="4" y="60"/>
                  </a:cubicBezTo>
                  <a:cubicBezTo>
                    <a:pt x="4" y="20"/>
                    <a:pt x="4" y="20"/>
                    <a:pt x="4" y="20"/>
                  </a:cubicBezTo>
                  <a:cubicBezTo>
                    <a:pt x="22" y="20"/>
                    <a:pt x="22" y="20"/>
                    <a:pt x="22" y="20"/>
                  </a:cubicBezTo>
                  <a:cubicBezTo>
                    <a:pt x="23" y="20"/>
                    <a:pt x="24" y="19"/>
                    <a:pt x="24" y="18"/>
                  </a:cubicBezTo>
                  <a:cubicBezTo>
                    <a:pt x="24" y="17"/>
                    <a:pt x="23" y="16"/>
                    <a:pt x="22" y="16"/>
                  </a:cubicBezTo>
                  <a:cubicBezTo>
                    <a:pt x="4" y="16"/>
                    <a:pt x="4" y="16"/>
                    <a:pt x="4" y="16"/>
                  </a:cubicBezTo>
                  <a:cubicBezTo>
                    <a:pt x="4" y="10"/>
                    <a:pt x="4" y="10"/>
                    <a:pt x="4" y="10"/>
                  </a:cubicBezTo>
                  <a:cubicBezTo>
                    <a:pt x="4" y="7"/>
                    <a:pt x="7" y="4"/>
                    <a:pt x="10" y="4"/>
                  </a:cubicBezTo>
                  <a:cubicBezTo>
                    <a:pt x="22" y="4"/>
                    <a:pt x="22" y="4"/>
                    <a:pt x="22" y="4"/>
                  </a:cubicBezTo>
                  <a:cubicBezTo>
                    <a:pt x="23" y="4"/>
                    <a:pt x="24" y="3"/>
                    <a:pt x="24" y="2"/>
                  </a:cubicBezTo>
                  <a:cubicBezTo>
                    <a:pt x="24" y="1"/>
                    <a:pt x="23" y="0"/>
                    <a:pt x="22" y="0"/>
                  </a:cubicBezTo>
                  <a:cubicBezTo>
                    <a:pt x="10" y="0"/>
                    <a:pt x="10" y="0"/>
                    <a:pt x="10" y="0"/>
                  </a:cubicBezTo>
                  <a:cubicBezTo>
                    <a:pt x="4" y="0"/>
                    <a:pt x="0" y="4"/>
                    <a:pt x="0" y="10"/>
                  </a:cubicBezTo>
                  <a:cubicBezTo>
                    <a:pt x="0" y="70"/>
                    <a:pt x="0" y="70"/>
                    <a:pt x="0" y="70"/>
                  </a:cubicBezTo>
                  <a:cubicBezTo>
                    <a:pt x="0" y="76"/>
                    <a:pt x="4" y="80"/>
                    <a:pt x="10" y="80"/>
                  </a:cubicBezTo>
                  <a:cubicBezTo>
                    <a:pt x="38" y="80"/>
                    <a:pt x="38" y="80"/>
                    <a:pt x="38" y="80"/>
                  </a:cubicBezTo>
                  <a:cubicBezTo>
                    <a:pt x="44" y="80"/>
                    <a:pt x="48" y="76"/>
                    <a:pt x="48" y="70"/>
                  </a:cubicBezTo>
                  <a:cubicBezTo>
                    <a:pt x="48" y="42"/>
                    <a:pt x="48" y="42"/>
                    <a:pt x="48" y="42"/>
                  </a:cubicBezTo>
                  <a:cubicBezTo>
                    <a:pt x="48" y="41"/>
                    <a:pt x="47" y="40"/>
                    <a:pt x="46" y="40"/>
                  </a:cubicBezTo>
                  <a:close/>
                  <a:moveTo>
                    <a:pt x="38" y="76"/>
                  </a:moveTo>
                  <a:cubicBezTo>
                    <a:pt x="10" y="76"/>
                    <a:pt x="10" y="76"/>
                    <a:pt x="10" y="76"/>
                  </a:cubicBezTo>
                  <a:cubicBezTo>
                    <a:pt x="7" y="76"/>
                    <a:pt x="4" y="73"/>
                    <a:pt x="4" y="70"/>
                  </a:cubicBezTo>
                  <a:cubicBezTo>
                    <a:pt x="4" y="64"/>
                    <a:pt x="4" y="64"/>
                    <a:pt x="4" y="64"/>
                  </a:cubicBezTo>
                  <a:cubicBezTo>
                    <a:pt x="44" y="64"/>
                    <a:pt x="44" y="64"/>
                    <a:pt x="44" y="64"/>
                  </a:cubicBezTo>
                  <a:cubicBezTo>
                    <a:pt x="44" y="70"/>
                    <a:pt x="44" y="70"/>
                    <a:pt x="44" y="70"/>
                  </a:cubicBezTo>
                  <a:cubicBezTo>
                    <a:pt x="44" y="73"/>
                    <a:pt x="41" y="76"/>
                    <a:pt x="38" y="76"/>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446" name="Freeform 59">
              <a:extLst>
                <a:ext uri="{FF2B5EF4-FFF2-40B4-BE49-F238E27FC236}">
                  <a16:creationId xmlns:a16="http://schemas.microsoft.com/office/drawing/2014/main" id="{ED0D0B32-7F18-633F-677E-834A828617FD}"/>
                </a:ext>
              </a:extLst>
            </p:cNvPr>
            <p:cNvSpPr>
              <a:spLocks/>
            </p:cNvSpPr>
            <p:nvPr/>
          </p:nvSpPr>
          <p:spPr bwMode="auto">
            <a:xfrm rot="5400000" flipH="1">
              <a:off x="2154156" y="2532530"/>
              <a:ext cx="27894" cy="1745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447" name="Freeform 60">
              <a:extLst>
                <a:ext uri="{FF2B5EF4-FFF2-40B4-BE49-F238E27FC236}">
                  <a16:creationId xmlns:a16="http://schemas.microsoft.com/office/drawing/2014/main" id="{34452DE4-1B13-8D0E-E086-76320F82AA28}"/>
                </a:ext>
              </a:extLst>
            </p:cNvPr>
            <p:cNvSpPr>
              <a:spLocks noEditPoints="1"/>
            </p:cNvSpPr>
            <p:nvPr/>
          </p:nvSpPr>
          <p:spPr bwMode="auto">
            <a:xfrm rot="5400000" flipH="1">
              <a:off x="1886869" y="2509433"/>
              <a:ext cx="27894" cy="34911"/>
            </a:xfrm>
            <a:custGeom>
              <a:avLst/>
              <a:gdLst>
                <a:gd name="T0" fmla="*/ 4 w 8"/>
                <a:gd name="T1" fmla="*/ 0 h 8"/>
                <a:gd name="T2" fmla="*/ 0 w 8"/>
                <a:gd name="T3" fmla="*/ 4 h 8"/>
                <a:gd name="T4" fmla="*/ 4 w 8"/>
                <a:gd name="T5" fmla="*/ 8 h 8"/>
                <a:gd name="T6" fmla="*/ 8 w 8"/>
                <a:gd name="T7" fmla="*/ 4 h 8"/>
                <a:gd name="T8" fmla="*/ 4 w 8"/>
                <a:gd name="T9" fmla="*/ 0 h 8"/>
                <a:gd name="T10" fmla="*/ 4 w 8"/>
                <a:gd name="T11" fmla="*/ 4 h 8"/>
                <a:gd name="T12" fmla="*/ 4 w 8"/>
                <a:gd name="T13" fmla="*/ 4 h 8"/>
                <a:gd name="T14" fmla="*/ 6 w 8"/>
                <a:gd name="T15" fmla="*/ 4 h 8"/>
                <a:gd name="T16" fmla="*/ 4 w 8"/>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cubicBezTo>
                    <a:pt x="2" y="0"/>
                    <a:pt x="0" y="2"/>
                    <a:pt x="0" y="4"/>
                  </a:cubicBezTo>
                  <a:cubicBezTo>
                    <a:pt x="0" y="6"/>
                    <a:pt x="2" y="8"/>
                    <a:pt x="4" y="8"/>
                  </a:cubicBezTo>
                  <a:cubicBezTo>
                    <a:pt x="6" y="8"/>
                    <a:pt x="8" y="6"/>
                    <a:pt x="8" y="4"/>
                  </a:cubicBezTo>
                  <a:cubicBezTo>
                    <a:pt x="8" y="2"/>
                    <a:pt x="6" y="0"/>
                    <a:pt x="4" y="0"/>
                  </a:cubicBezTo>
                  <a:close/>
                  <a:moveTo>
                    <a:pt x="4" y="4"/>
                  </a:moveTo>
                  <a:cubicBezTo>
                    <a:pt x="4" y="4"/>
                    <a:pt x="4" y="4"/>
                    <a:pt x="4" y="4"/>
                  </a:cubicBezTo>
                  <a:cubicBezTo>
                    <a:pt x="6" y="4"/>
                    <a:pt x="6" y="4"/>
                    <a:pt x="6" y="4"/>
                  </a:cubicBezTo>
                  <a:lnTo>
                    <a:pt x="4" y="4"/>
                  </a:ln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440" name="楕円 439">
              <a:extLst>
                <a:ext uri="{FF2B5EF4-FFF2-40B4-BE49-F238E27FC236}">
                  <a16:creationId xmlns:a16="http://schemas.microsoft.com/office/drawing/2014/main" id="{22808366-8738-53C3-C9F4-A1F8A9321408}"/>
                </a:ext>
              </a:extLst>
            </p:cNvPr>
            <p:cNvSpPr/>
            <p:nvPr/>
          </p:nvSpPr>
          <p:spPr>
            <a:xfrm>
              <a:off x="5527060" y="2560995"/>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41" name="楕円 440">
              <a:extLst>
                <a:ext uri="{FF2B5EF4-FFF2-40B4-BE49-F238E27FC236}">
                  <a16:creationId xmlns:a16="http://schemas.microsoft.com/office/drawing/2014/main" id="{D1D89D76-125F-40E9-0AAF-946F73A7BF05}"/>
                </a:ext>
              </a:extLst>
            </p:cNvPr>
            <p:cNvSpPr/>
            <p:nvPr/>
          </p:nvSpPr>
          <p:spPr>
            <a:xfrm>
              <a:off x="5585120" y="2560995"/>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42" name="楕円 441">
              <a:extLst>
                <a:ext uri="{FF2B5EF4-FFF2-40B4-BE49-F238E27FC236}">
                  <a16:creationId xmlns:a16="http://schemas.microsoft.com/office/drawing/2014/main" id="{33B2C28E-C142-3A00-B5AF-4C0DE2B17E27}"/>
                </a:ext>
              </a:extLst>
            </p:cNvPr>
            <p:cNvSpPr/>
            <p:nvPr/>
          </p:nvSpPr>
          <p:spPr>
            <a:xfrm>
              <a:off x="5643179" y="2560995"/>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541" name="正方形/長方形 540">
              <a:extLst>
                <a:ext uri="{FF2B5EF4-FFF2-40B4-BE49-F238E27FC236}">
                  <a16:creationId xmlns:a16="http://schemas.microsoft.com/office/drawing/2014/main" id="{6C6D69E7-5EF4-89C2-01AF-B8B33EDAFB1A}"/>
                </a:ext>
              </a:extLst>
            </p:cNvPr>
            <p:cNvSpPr/>
            <p:nvPr/>
          </p:nvSpPr>
          <p:spPr>
            <a:xfrm rot="16200000">
              <a:off x="828954" y="212028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542" name="正方形/長方形 541">
              <a:extLst>
                <a:ext uri="{FF2B5EF4-FFF2-40B4-BE49-F238E27FC236}">
                  <a16:creationId xmlns:a16="http://schemas.microsoft.com/office/drawing/2014/main" id="{8994E0AB-5506-589C-0B6B-1DC71636E0C6}"/>
                </a:ext>
              </a:extLst>
            </p:cNvPr>
            <p:cNvSpPr/>
            <p:nvPr/>
          </p:nvSpPr>
          <p:spPr>
            <a:xfrm rot="16200000">
              <a:off x="1805182" y="2120285"/>
              <a:ext cx="493434"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543" name="正方形/長方形 542">
              <a:extLst>
                <a:ext uri="{FF2B5EF4-FFF2-40B4-BE49-F238E27FC236}">
                  <a16:creationId xmlns:a16="http://schemas.microsoft.com/office/drawing/2014/main" id="{050A0E73-0357-223C-769D-A42F10E0A0A3}"/>
                </a:ext>
              </a:extLst>
            </p:cNvPr>
            <p:cNvSpPr/>
            <p:nvPr/>
          </p:nvSpPr>
          <p:spPr>
            <a:xfrm rot="16200000">
              <a:off x="2779012" y="212028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544" name="正方形/長方形 543">
              <a:extLst>
                <a:ext uri="{FF2B5EF4-FFF2-40B4-BE49-F238E27FC236}">
                  <a16:creationId xmlns:a16="http://schemas.microsoft.com/office/drawing/2014/main" id="{944CBCD1-5115-8318-4A73-8C703A068BD5}"/>
                </a:ext>
              </a:extLst>
            </p:cNvPr>
            <p:cNvSpPr/>
            <p:nvPr/>
          </p:nvSpPr>
          <p:spPr>
            <a:xfrm rot="16200000">
              <a:off x="3768904" y="212028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545" name="正方形/長方形 544">
              <a:extLst>
                <a:ext uri="{FF2B5EF4-FFF2-40B4-BE49-F238E27FC236}">
                  <a16:creationId xmlns:a16="http://schemas.microsoft.com/office/drawing/2014/main" id="{4668BB13-A5F9-2502-0832-5BD5FC0863B2}"/>
                </a:ext>
              </a:extLst>
            </p:cNvPr>
            <p:cNvSpPr/>
            <p:nvPr/>
          </p:nvSpPr>
          <p:spPr>
            <a:xfrm rot="16200000">
              <a:off x="4773252" y="2120287"/>
              <a:ext cx="493436"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pic>
          <p:nvPicPr>
            <p:cNvPr id="546" name="図 545">
              <a:extLst>
                <a:ext uri="{FF2B5EF4-FFF2-40B4-BE49-F238E27FC236}">
                  <a16:creationId xmlns:a16="http://schemas.microsoft.com/office/drawing/2014/main" id="{E861717B-D86A-5B41-626C-ED17CB07DCFE}"/>
                </a:ext>
              </a:extLst>
            </p:cNvPr>
            <p:cNvPicPr>
              <a:picLocks noChangeAspect="1"/>
            </p:cNvPicPr>
            <p:nvPr/>
          </p:nvPicPr>
          <p:blipFill>
            <a:blip r:embed="rId6">
              <a:clrChange>
                <a:clrFrom>
                  <a:srgbClr val="FFFFFF"/>
                </a:clrFrom>
                <a:clrTo>
                  <a:srgbClr val="FFFFFF">
                    <a:alpha val="0"/>
                  </a:srgbClr>
                </a:clrTo>
              </a:clrChange>
              <a:duotone>
                <a:srgbClr val="DCAFFF">
                  <a:shade val="45000"/>
                  <a:satMod val="135000"/>
                </a:srgbClr>
                <a:prstClr val="white"/>
              </a:duotone>
            </a:blip>
            <a:stretch>
              <a:fillRect/>
            </a:stretch>
          </p:blipFill>
          <p:spPr>
            <a:xfrm>
              <a:off x="889852" y="2367627"/>
              <a:ext cx="371640" cy="255073"/>
            </a:xfrm>
            <a:prstGeom prst="rect">
              <a:avLst/>
            </a:prstGeom>
          </p:spPr>
        </p:pic>
        <p:pic>
          <p:nvPicPr>
            <p:cNvPr id="547" name="図 546">
              <a:extLst>
                <a:ext uri="{FF2B5EF4-FFF2-40B4-BE49-F238E27FC236}">
                  <a16:creationId xmlns:a16="http://schemas.microsoft.com/office/drawing/2014/main" id="{0DCE3D9A-2AE3-B884-9277-7CE04A89103F}"/>
                </a:ext>
              </a:extLst>
            </p:cNvPr>
            <p:cNvPicPr>
              <a:picLocks noChangeAspect="1"/>
            </p:cNvPicPr>
            <p:nvPr/>
          </p:nvPicPr>
          <p:blipFill>
            <a:blip r:embed="rId7">
              <a:clrChange>
                <a:clrFrom>
                  <a:srgbClr val="FFFFFF"/>
                </a:clrFrom>
                <a:clrTo>
                  <a:srgbClr val="FFFFFF">
                    <a:alpha val="0"/>
                  </a:srgbClr>
                </a:clrTo>
              </a:clrChange>
              <a:duotone>
                <a:srgbClr val="DCAFFF">
                  <a:shade val="45000"/>
                  <a:satMod val="135000"/>
                </a:srgbClr>
                <a:prstClr val="white"/>
              </a:duotone>
            </a:blip>
            <a:stretch>
              <a:fillRect/>
            </a:stretch>
          </p:blipFill>
          <p:spPr>
            <a:xfrm>
              <a:off x="4819170" y="2343071"/>
              <a:ext cx="414346" cy="304186"/>
            </a:xfrm>
            <a:prstGeom prst="rect">
              <a:avLst/>
            </a:prstGeom>
          </p:spPr>
        </p:pic>
        <p:pic>
          <p:nvPicPr>
            <p:cNvPr id="548" name="図 547">
              <a:extLst>
                <a:ext uri="{FF2B5EF4-FFF2-40B4-BE49-F238E27FC236}">
                  <a16:creationId xmlns:a16="http://schemas.microsoft.com/office/drawing/2014/main" id="{5D51A55A-90DC-EB93-9294-AF012544A812}"/>
                </a:ext>
              </a:extLst>
            </p:cNvPr>
            <p:cNvPicPr>
              <a:picLocks noChangeAspect="1"/>
            </p:cNvPicPr>
            <p:nvPr/>
          </p:nvPicPr>
          <p:blipFill>
            <a:blip r:embed="rId8">
              <a:clrChange>
                <a:clrFrom>
                  <a:srgbClr val="FFFFFF"/>
                </a:clrFrom>
                <a:clrTo>
                  <a:srgbClr val="FFFFFF">
                    <a:alpha val="0"/>
                  </a:srgbClr>
                </a:clrTo>
              </a:clrChange>
              <a:duotone>
                <a:srgbClr val="DCAFFF">
                  <a:shade val="45000"/>
                  <a:satMod val="135000"/>
                </a:srgbClr>
                <a:prstClr val="white"/>
              </a:duotone>
            </a:blip>
            <a:stretch>
              <a:fillRect/>
            </a:stretch>
          </p:blipFill>
          <p:spPr>
            <a:xfrm>
              <a:off x="2789521" y="2313339"/>
              <a:ext cx="507947" cy="349817"/>
            </a:xfrm>
            <a:prstGeom prst="rect">
              <a:avLst/>
            </a:prstGeom>
          </p:spPr>
        </p:pic>
        <p:sp>
          <p:nvSpPr>
            <p:cNvPr id="549" name="正方形/長方形 548">
              <a:extLst>
                <a:ext uri="{FF2B5EF4-FFF2-40B4-BE49-F238E27FC236}">
                  <a16:creationId xmlns:a16="http://schemas.microsoft.com/office/drawing/2014/main" id="{AE2CD69D-2E0B-EFE7-EC00-E34F34761ECC}"/>
                </a:ext>
              </a:extLst>
            </p:cNvPr>
            <p:cNvSpPr/>
            <p:nvPr/>
          </p:nvSpPr>
          <p:spPr>
            <a:xfrm>
              <a:off x="752919" y="265006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映像・動画</a:t>
              </a:r>
            </a:p>
          </p:txBody>
        </p:sp>
        <p:sp>
          <p:nvSpPr>
            <p:cNvPr id="550" name="正方形/長方形 549">
              <a:extLst>
                <a:ext uri="{FF2B5EF4-FFF2-40B4-BE49-F238E27FC236}">
                  <a16:creationId xmlns:a16="http://schemas.microsoft.com/office/drawing/2014/main" id="{EBC8A437-D8B4-DCCC-56DA-B7FB10F4C458}"/>
                </a:ext>
              </a:extLst>
            </p:cNvPr>
            <p:cNvSpPr/>
            <p:nvPr/>
          </p:nvSpPr>
          <p:spPr>
            <a:xfrm>
              <a:off x="1718868" y="265006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サブスク</a:t>
              </a:r>
            </a:p>
          </p:txBody>
        </p:sp>
        <p:sp>
          <p:nvSpPr>
            <p:cNvPr id="551" name="正方形/長方形 550">
              <a:extLst>
                <a:ext uri="{FF2B5EF4-FFF2-40B4-BE49-F238E27FC236}">
                  <a16:creationId xmlns:a16="http://schemas.microsoft.com/office/drawing/2014/main" id="{3F4A6E3E-31B1-8B67-94FC-2D9167B5EF4F}"/>
                </a:ext>
              </a:extLst>
            </p:cNvPr>
            <p:cNvSpPr/>
            <p:nvPr/>
          </p:nvSpPr>
          <p:spPr>
            <a:xfrm>
              <a:off x="2692695" y="265006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ゲーム</a:t>
              </a:r>
            </a:p>
          </p:txBody>
        </p:sp>
        <p:sp>
          <p:nvSpPr>
            <p:cNvPr id="552" name="正方形/長方形 551">
              <a:extLst>
                <a:ext uri="{FF2B5EF4-FFF2-40B4-BE49-F238E27FC236}">
                  <a16:creationId xmlns:a16="http://schemas.microsoft.com/office/drawing/2014/main" id="{882FF7DF-4AA9-6DBF-992F-9433402B8762}"/>
                </a:ext>
              </a:extLst>
            </p:cNvPr>
            <p:cNvSpPr/>
            <p:nvPr/>
          </p:nvSpPr>
          <p:spPr>
            <a:xfrm>
              <a:off x="3695762" y="265006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マーチャンダイズ</a:t>
              </a:r>
            </a:p>
          </p:txBody>
        </p:sp>
        <p:sp>
          <p:nvSpPr>
            <p:cNvPr id="553" name="正方形/長方形 552">
              <a:extLst>
                <a:ext uri="{FF2B5EF4-FFF2-40B4-BE49-F238E27FC236}">
                  <a16:creationId xmlns:a16="http://schemas.microsoft.com/office/drawing/2014/main" id="{BD7A55BD-C2C3-D737-9D02-296B933F2278}"/>
                </a:ext>
              </a:extLst>
            </p:cNvPr>
            <p:cNvSpPr/>
            <p:nvPr/>
          </p:nvSpPr>
          <p:spPr>
            <a:xfrm>
              <a:off x="4686499" y="265006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アミューズメント</a:t>
              </a:r>
            </a:p>
          </p:txBody>
        </p:sp>
        <p:sp>
          <p:nvSpPr>
            <p:cNvPr id="605" name="Freeform 56">
              <a:extLst>
                <a:ext uri="{FF2B5EF4-FFF2-40B4-BE49-F238E27FC236}">
                  <a16:creationId xmlns:a16="http://schemas.microsoft.com/office/drawing/2014/main" id="{4F820140-60F3-6BEC-374B-B261593E8B2E}"/>
                </a:ext>
              </a:extLst>
            </p:cNvPr>
            <p:cNvSpPr>
              <a:spLocks/>
            </p:cNvSpPr>
            <p:nvPr/>
          </p:nvSpPr>
          <p:spPr bwMode="auto">
            <a:xfrm rot="5400000" flipH="1">
              <a:off x="2142129" y="2414384"/>
              <a:ext cx="140313" cy="70913"/>
            </a:xfrm>
            <a:custGeom>
              <a:avLst/>
              <a:gdLst>
                <a:gd name="T0" fmla="*/ 40 w 40"/>
                <a:gd name="T1" fmla="*/ 4 h 16"/>
                <a:gd name="T2" fmla="*/ 38 w 40"/>
                <a:gd name="T3" fmla="*/ 2 h 16"/>
                <a:gd name="T4" fmla="*/ 36 w 40"/>
                <a:gd name="T5" fmla="*/ 4 h 16"/>
                <a:gd name="T6" fmla="*/ 36 w 40"/>
                <a:gd name="T7" fmla="*/ 7 h 16"/>
                <a:gd name="T8" fmla="*/ 20 w 40"/>
                <a:gd name="T9" fmla="*/ 0 h 16"/>
                <a:gd name="T10" fmla="*/ 0 w 40"/>
                <a:gd name="T11" fmla="*/ 13 h 16"/>
                <a:gd name="T12" fmla="*/ 1 w 40"/>
                <a:gd name="T13" fmla="*/ 16 h 16"/>
                <a:gd name="T14" fmla="*/ 4 w 40"/>
                <a:gd name="T15" fmla="*/ 15 h 16"/>
                <a:gd name="T16" fmla="*/ 20 w 40"/>
                <a:gd name="T17" fmla="*/ 4 h 16"/>
                <a:gd name="T18" fmla="*/ 35 w 40"/>
                <a:gd name="T19" fmla="*/ 12 h 16"/>
                <a:gd name="T20" fmla="*/ 28 w 40"/>
                <a:gd name="T21" fmla="*/ 12 h 16"/>
                <a:gd name="T22" fmla="*/ 26 w 40"/>
                <a:gd name="T23" fmla="*/ 14 h 16"/>
                <a:gd name="T24" fmla="*/ 28 w 40"/>
                <a:gd name="T25" fmla="*/ 16 h 16"/>
                <a:gd name="T26" fmla="*/ 38 w 40"/>
                <a:gd name="T27" fmla="*/ 16 h 16"/>
                <a:gd name="T28" fmla="*/ 39 w 40"/>
                <a:gd name="T29" fmla="*/ 16 h 16"/>
                <a:gd name="T30" fmla="*/ 39 w 40"/>
                <a:gd name="T31" fmla="*/ 16 h 16"/>
                <a:gd name="T32" fmla="*/ 39 w 40"/>
                <a:gd name="T33" fmla="*/ 16 h 16"/>
                <a:gd name="T34" fmla="*/ 39 w 40"/>
                <a:gd name="T35" fmla="*/ 15 h 16"/>
                <a:gd name="T36" fmla="*/ 40 w 40"/>
                <a:gd name="T37" fmla="*/ 15 h 16"/>
                <a:gd name="T38" fmla="*/ 40 w 40"/>
                <a:gd name="T39" fmla="*/ 15 h 16"/>
                <a:gd name="T40" fmla="*/ 40 w 40"/>
                <a:gd name="T41" fmla="*/ 14 h 16"/>
                <a:gd name="T42" fmla="*/ 40 w 40"/>
                <a:gd name="T43" fmla="*/ 14 h 16"/>
                <a:gd name="T44" fmla="*/ 40 w 40"/>
                <a:gd name="T45" fmla="*/ 14 h 16"/>
                <a:gd name="T46" fmla="*/ 40 w 40"/>
                <a:gd name="T4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16">
                  <a:moveTo>
                    <a:pt x="40" y="4"/>
                  </a:moveTo>
                  <a:cubicBezTo>
                    <a:pt x="40" y="3"/>
                    <a:pt x="39" y="2"/>
                    <a:pt x="38" y="2"/>
                  </a:cubicBezTo>
                  <a:cubicBezTo>
                    <a:pt x="37" y="2"/>
                    <a:pt x="36" y="3"/>
                    <a:pt x="36" y="4"/>
                  </a:cubicBezTo>
                  <a:cubicBezTo>
                    <a:pt x="36" y="7"/>
                    <a:pt x="36" y="7"/>
                    <a:pt x="36" y="7"/>
                  </a:cubicBezTo>
                  <a:cubicBezTo>
                    <a:pt x="32" y="3"/>
                    <a:pt x="26" y="0"/>
                    <a:pt x="20" y="0"/>
                  </a:cubicBezTo>
                  <a:cubicBezTo>
                    <a:pt x="11" y="0"/>
                    <a:pt x="3" y="6"/>
                    <a:pt x="0" y="13"/>
                  </a:cubicBezTo>
                  <a:cubicBezTo>
                    <a:pt x="0" y="14"/>
                    <a:pt x="0" y="16"/>
                    <a:pt x="1" y="16"/>
                  </a:cubicBezTo>
                  <a:cubicBezTo>
                    <a:pt x="2" y="16"/>
                    <a:pt x="4" y="16"/>
                    <a:pt x="4" y="15"/>
                  </a:cubicBezTo>
                  <a:cubicBezTo>
                    <a:pt x="6" y="9"/>
                    <a:pt x="13" y="4"/>
                    <a:pt x="20" y="4"/>
                  </a:cubicBezTo>
                  <a:cubicBezTo>
                    <a:pt x="26" y="4"/>
                    <a:pt x="32" y="7"/>
                    <a:pt x="35" y="12"/>
                  </a:cubicBezTo>
                  <a:cubicBezTo>
                    <a:pt x="28" y="12"/>
                    <a:pt x="28" y="12"/>
                    <a:pt x="28" y="12"/>
                  </a:cubicBezTo>
                  <a:cubicBezTo>
                    <a:pt x="27" y="12"/>
                    <a:pt x="26" y="13"/>
                    <a:pt x="26" y="14"/>
                  </a:cubicBezTo>
                  <a:cubicBezTo>
                    <a:pt x="26" y="15"/>
                    <a:pt x="27" y="16"/>
                    <a:pt x="28" y="16"/>
                  </a:cubicBezTo>
                  <a:cubicBezTo>
                    <a:pt x="38" y="16"/>
                    <a:pt x="38" y="16"/>
                    <a:pt x="38" y="16"/>
                  </a:cubicBezTo>
                  <a:cubicBezTo>
                    <a:pt x="38" y="16"/>
                    <a:pt x="38" y="16"/>
                    <a:pt x="39" y="16"/>
                  </a:cubicBezTo>
                  <a:cubicBezTo>
                    <a:pt x="39" y="16"/>
                    <a:pt x="39" y="16"/>
                    <a:pt x="39" y="16"/>
                  </a:cubicBezTo>
                  <a:cubicBezTo>
                    <a:pt x="39" y="16"/>
                    <a:pt x="39" y="16"/>
                    <a:pt x="39" y="16"/>
                  </a:cubicBezTo>
                  <a:cubicBezTo>
                    <a:pt x="39" y="16"/>
                    <a:pt x="39" y="16"/>
                    <a:pt x="39" y="15"/>
                  </a:cubicBezTo>
                  <a:cubicBezTo>
                    <a:pt x="39" y="15"/>
                    <a:pt x="40" y="15"/>
                    <a:pt x="40" y="15"/>
                  </a:cubicBezTo>
                  <a:cubicBezTo>
                    <a:pt x="40" y="15"/>
                    <a:pt x="40" y="15"/>
                    <a:pt x="40" y="15"/>
                  </a:cubicBezTo>
                  <a:cubicBezTo>
                    <a:pt x="40" y="15"/>
                    <a:pt x="40" y="15"/>
                    <a:pt x="40" y="14"/>
                  </a:cubicBezTo>
                  <a:cubicBezTo>
                    <a:pt x="40" y="14"/>
                    <a:pt x="40" y="14"/>
                    <a:pt x="40" y="14"/>
                  </a:cubicBezTo>
                  <a:cubicBezTo>
                    <a:pt x="40" y="14"/>
                    <a:pt x="40" y="14"/>
                    <a:pt x="40" y="14"/>
                  </a:cubicBezTo>
                  <a:lnTo>
                    <a:pt x="40" y="4"/>
                  </a:ln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607" name="Freeform 57">
              <a:extLst>
                <a:ext uri="{FF2B5EF4-FFF2-40B4-BE49-F238E27FC236}">
                  <a16:creationId xmlns:a16="http://schemas.microsoft.com/office/drawing/2014/main" id="{52E860E3-6F93-7B48-0BC6-9DA24E55D0AB}"/>
                </a:ext>
              </a:extLst>
            </p:cNvPr>
            <p:cNvSpPr>
              <a:spLocks/>
            </p:cNvSpPr>
            <p:nvPr/>
          </p:nvSpPr>
          <p:spPr bwMode="auto">
            <a:xfrm rot="5400000" flipH="1">
              <a:off x="2035214" y="2414384"/>
              <a:ext cx="140313" cy="70913"/>
            </a:xfrm>
            <a:custGeom>
              <a:avLst/>
              <a:gdLst>
                <a:gd name="T0" fmla="*/ 39 w 40"/>
                <a:gd name="T1" fmla="*/ 0 h 16"/>
                <a:gd name="T2" fmla="*/ 36 w 40"/>
                <a:gd name="T3" fmla="*/ 1 h 16"/>
                <a:gd name="T4" fmla="*/ 20 w 40"/>
                <a:gd name="T5" fmla="*/ 12 h 16"/>
                <a:gd name="T6" fmla="*/ 5 w 40"/>
                <a:gd name="T7" fmla="*/ 4 h 16"/>
                <a:gd name="T8" fmla="*/ 12 w 40"/>
                <a:gd name="T9" fmla="*/ 4 h 16"/>
                <a:gd name="T10" fmla="*/ 14 w 40"/>
                <a:gd name="T11" fmla="*/ 2 h 16"/>
                <a:gd name="T12" fmla="*/ 12 w 40"/>
                <a:gd name="T13" fmla="*/ 0 h 16"/>
                <a:gd name="T14" fmla="*/ 2 w 40"/>
                <a:gd name="T15" fmla="*/ 0 h 16"/>
                <a:gd name="T16" fmla="*/ 2 w 40"/>
                <a:gd name="T17" fmla="*/ 0 h 16"/>
                <a:gd name="T18" fmla="*/ 1 w 40"/>
                <a:gd name="T19" fmla="*/ 0 h 16"/>
                <a:gd name="T20" fmla="*/ 1 w 40"/>
                <a:gd name="T21" fmla="*/ 0 h 16"/>
                <a:gd name="T22" fmla="*/ 1 w 40"/>
                <a:gd name="T23" fmla="*/ 0 h 16"/>
                <a:gd name="T24" fmla="*/ 1 w 40"/>
                <a:gd name="T25" fmla="*/ 1 h 16"/>
                <a:gd name="T26" fmla="*/ 0 w 40"/>
                <a:gd name="T27" fmla="*/ 1 h 16"/>
                <a:gd name="T28" fmla="*/ 0 w 40"/>
                <a:gd name="T29" fmla="*/ 1 h 16"/>
                <a:gd name="T30" fmla="*/ 0 w 40"/>
                <a:gd name="T31" fmla="*/ 2 h 16"/>
                <a:gd name="T32" fmla="*/ 0 w 40"/>
                <a:gd name="T33" fmla="*/ 2 h 16"/>
                <a:gd name="T34" fmla="*/ 0 w 40"/>
                <a:gd name="T35" fmla="*/ 2 h 16"/>
                <a:gd name="T36" fmla="*/ 0 w 40"/>
                <a:gd name="T37" fmla="*/ 12 h 16"/>
                <a:gd name="T38" fmla="*/ 2 w 40"/>
                <a:gd name="T39" fmla="*/ 14 h 16"/>
                <a:gd name="T40" fmla="*/ 4 w 40"/>
                <a:gd name="T41" fmla="*/ 12 h 16"/>
                <a:gd name="T42" fmla="*/ 4 w 40"/>
                <a:gd name="T43" fmla="*/ 9 h 16"/>
                <a:gd name="T44" fmla="*/ 20 w 40"/>
                <a:gd name="T45" fmla="*/ 16 h 16"/>
                <a:gd name="T46" fmla="*/ 40 w 40"/>
                <a:gd name="T47" fmla="*/ 3 h 16"/>
                <a:gd name="T48" fmla="*/ 39 w 40"/>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16">
                  <a:moveTo>
                    <a:pt x="39" y="0"/>
                  </a:moveTo>
                  <a:cubicBezTo>
                    <a:pt x="38" y="0"/>
                    <a:pt x="36" y="0"/>
                    <a:pt x="36" y="1"/>
                  </a:cubicBezTo>
                  <a:cubicBezTo>
                    <a:pt x="34" y="7"/>
                    <a:pt x="27" y="12"/>
                    <a:pt x="20" y="12"/>
                  </a:cubicBezTo>
                  <a:cubicBezTo>
                    <a:pt x="14" y="12"/>
                    <a:pt x="8" y="9"/>
                    <a:pt x="5" y="4"/>
                  </a:cubicBezTo>
                  <a:cubicBezTo>
                    <a:pt x="12" y="4"/>
                    <a:pt x="12" y="4"/>
                    <a:pt x="12" y="4"/>
                  </a:cubicBezTo>
                  <a:cubicBezTo>
                    <a:pt x="13" y="4"/>
                    <a:pt x="14" y="3"/>
                    <a:pt x="14" y="2"/>
                  </a:cubicBezTo>
                  <a:cubicBezTo>
                    <a:pt x="14" y="1"/>
                    <a:pt x="13" y="0"/>
                    <a:pt x="1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1"/>
                  </a:cubicBezTo>
                  <a:cubicBezTo>
                    <a:pt x="1" y="1"/>
                    <a:pt x="0" y="1"/>
                    <a:pt x="0" y="1"/>
                  </a:cubicBezTo>
                  <a:cubicBezTo>
                    <a:pt x="0" y="1"/>
                    <a:pt x="0" y="1"/>
                    <a:pt x="0" y="1"/>
                  </a:cubicBezTo>
                  <a:cubicBezTo>
                    <a:pt x="0" y="1"/>
                    <a:pt x="0" y="1"/>
                    <a:pt x="0" y="2"/>
                  </a:cubicBezTo>
                  <a:cubicBezTo>
                    <a:pt x="0" y="2"/>
                    <a:pt x="0" y="2"/>
                    <a:pt x="0" y="2"/>
                  </a:cubicBezTo>
                  <a:cubicBezTo>
                    <a:pt x="0" y="2"/>
                    <a:pt x="0" y="2"/>
                    <a:pt x="0" y="2"/>
                  </a:cubicBezTo>
                  <a:cubicBezTo>
                    <a:pt x="0" y="12"/>
                    <a:pt x="0" y="12"/>
                    <a:pt x="0" y="12"/>
                  </a:cubicBezTo>
                  <a:cubicBezTo>
                    <a:pt x="0" y="13"/>
                    <a:pt x="1" y="14"/>
                    <a:pt x="2" y="14"/>
                  </a:cubicBezTo>
                  <a:cubicBezTo>
                    <a:pt x="3" y="14"/>
                    <a:pt x="4" y="13"/>
                    <a:pt x="4" y="12"/>
                  </a:cubicBezTo>
                  <a:cubicBezTo>
                    <a:pt x="4" y="9"/>
                    <a:pt x="4" y="9"/>
                    <a:pt x="4" y="9"/>
                  </a:cubicBezTo>
                  <a:cubicBezTo>
                    <a:pt x="8" y="13"/>
                    <a:pt x="14" y="16"/>
                    <a:pt x="20" y="16"/>
                  </a:cubicBezTo>
                  <a:cubicBezTo>
                    <a:pt x="29" y="16"/>
                    <a:pt x="37" y="10"/>
                    <a:pt x="40" y="3"/>
                  </a:cubicBezTo>
                  <a:cubicBezTo>
                    <a:pt x="40" y="2"/>
                    <a:pt x="40" y="0"/>
                    <a:pt x="39" y="0"/>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609" name="Freeform 58">
              <a:extLst>
                <a:ext uri="{FF2B5EF4-FFF2-40B4-BE49-F238E27FC236}">
                  <a16:creationId xmlns:a16="http://schemas.microsoft.com/office/drawing/2014/main" id="{FDC9E410-6D43-D030-51AF-07103B166954}"/>
                </a:ext>
              </a:extLst>
            </p:cNvPr>
            <p:cNvSpPr>
              <a:spLocks noEditPoints="1"/>
            </p:cNvSpPr>
            <p:nvPr/>
          </p:nvSpPr>
          <p:spPr bwMode="auto">
            <a:xfrm rot="5400000" flipH="1">
              <a:off x="1950355" y="2348534"/>
              <a:ext cx="168210" cy="356746"/>
            </a:xfrm>
            <a:custGeom>
              <a:avLst/>
              <a:gdLst>
                <a:gd name="T0" fmla="*/ 46 w 48"/>
                <a:gd name="T1" fmla="*/ 40 h 80"/>
                <a:gd name="T2" fmla="*/ 44 w 48"/>
                <a:gd name="T3" fmla="*/ 42 h 80"/>
                <a:gd name="T4" fmla="*/ 44 w 48"/>
                <a:gd name="T5" fmla="*/ 60 h 80"/>
                <a:gd name="T6" fmla="*/ 4 w 48"/>
                <a:gd name="T7" fmla="*/ 60 h 80"/>
                <a:gd name="T8" fmla="*/ 4 w 48"/>
                <a:gd name="T9" fmla="*/ 20 h 80"/>
                <a:gd name="T10" fmla="*/ 22 w 48"/>
                <a:gd name="T11" fmla="*/ 20 h 80"/>
                <a:gd name="T12" fmla="*/ 24 w 48"/>
                <a:gd name="T13" fmla="*/ 18 h 80"/>
                <a:gd name="T14" fmla="*/ 22 w 48"/>
                <a:gd name="T15" fmla="*/ 16 h 80"/>
                <a:gd name="T16" fmla="*/ 4 w 48"/>
                <a:gd name="T17" fmla="*/ 16 h 80"/>
                <a:gd name="T18" fmla="*/ 4 w 48"/>
                <a:gd name="T19" fmla="*/ 10 h 80"/>
                <a:gd name="T20" fmla="*/ 10 w 48"/>
                <a:gd name="T21" fmla="*/ 4 h 80"/>
                <a:gd name="T22" fmla="*/ 22 w 48"/>
                <a:gd name="T23" fmla="*/ 4 h 80"/>
                <a:gd name="T24" fmla="*/ 24 w 48"/>
                <a:gd name="T25" fmla="*/ 2 h 80"/>
                <a:gd name="T26" fmla="*/ 22 w 48"/>
                <a:gd name="T27" fmla="*/ 0 h 80"/>
                <a:gd name="T28" fmla="*/ 10 w 48"/>
                <a:gd name="T29" fmla="*/ 0 h 80"/>
                <a:gd name="T30" fmla="*/ 0 w 48"/>
                <a:gd name="T31" fmla="*/ 10 h 80"/>
                <a:gd name="T32" fmla="*/ 0 w 48"/>
                <a:gd name="T33" fmla="*/ 70 h 80"/>
                <a:gd name="T34" fmla="*/ 10 w 48"/>
                <a:gd name="T35" fmla="*/ 80 h 80"/>
                <a:gd name="T36" fmla="*/ 38 w 48"/>
                <a:gd name="T37" fmla="*/ 80 h 80"/>
                <a:gd name="T38" fmla="*/ 48 w 48"/>
                <a:gd name="T39" fmla="*/ 70 h 80"/>
                <a:gd name="T40" fmla="*/ 48 w 48"/>
                <a:gd name="T41" fmla="*/ 42 h 80"/>
                <a:gd name="T42" fmla="*/ 46 w 48"/>
                <a:gd name="T43" fmla="*/ 40 h 80"/>
                <a:gd name="T44" fmla="*/ 38 w 48"/>
                <a:gd name="T45" fmla="*/ 76 h 80"/>
                <a:gd name="T46" fmla="*/ 10 w 48"/>
                <a:gd name="T47" fmla="*/ 76 h 80"/>
                <a:gd name="T48" fmla="*/ 4 w 48"/>
                <a:gd name="T49" fmla="*/ 70 h 80"/>
                <a:gd name="T50" fmla="*/ 4 w 48"/>
                <a:gd name="T51" fmla="*/ 64 h 80"/>
                <a:gd name="T52" fmla="*/ 44 w 48"/>
                <a:gd name="T53" fmla="*/ 64 h 80"/>
                <a:gd name="T54" fmla="*/ 44 w 48"/>
                <a:gd name="T55" fmla="*/ 70 h 80"/>
                <a:gd name="T56" fmla="*/ 38 w 48"/>
                <a:gd name="T5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80">
                  <a:moveTo>
                    <a:pt x="46" y="40"/>
                  </a:moveTo>
                  <a:cubicBezTo>
                    <a:pt x="45" y="40"/>
                    <a:pt x="44" y="41"/>
                    <a:pt x="44" y="42"/>
                  </a:cubicBezTo>
                  <a:cubicBezTo>
                    <a:pt x="44" y="60"/>
                    <a:pt x="44" y="60"/>
                    <a:pt x="44" y="60"/>
                  </a:cubicBezTo>
                  <a:cubicBezTo>
                    <a:pt x="4" y="60"/>
                    <a:pt x="4" y="60"/>
                    <a:pt x="4" y="60"/>
                  </a:cubicBezTo>
                  <a:cubicBezTo>
                    <a:pt x="4" y="20"/>
                    <a:pt x="4" y="20"/>
                    <a:pt x="4" y="20"/>
                  </a:cubicBezTo>
                  <a:cubicBezTo>
                    <a:pt x="22" y="20"/>
                    <a:pt x="22" y="20"/>
                    <a:pt x="22" y="20"/>
                  </a:cubicBezTo>
                  <a:cubicBezTo>
                    <a:pt x="23" y="20"/>
                    <a:pt x="24" y="19"/>
                    <a:pt x="24" y="18"/>
                  </a:cubicBezTo>
                  <a:cubicBezTo>
                    <a:pt x="24" y="17"/>
                    <a:pt x="23" y="16"/>
                    <a:pt x="22" y="16"/>
                  </a:cubicBezTo>
                  <a:cubicBezTo>
                    <a:pt x="4" y="16"/>
                    <a:pt x="4" y="16"/>
                    <a:pt x="4" y="16"/>
                  </a:cubicBezTo>
                  <a:cubicBezTo>
                    <a:pt x="4" y="10"/>
                    <a:pt x="4" y="10"/>
                    <a:pt x="4" y="10"/>
                  </a:cubicBezTo>
                  <a:cubicBezTo>
                    <a:pt x="4" y="7"/>
                    <a:pt x="7" y="4"/>
                    <a:pt x="10" y="4"/>
                  </a:cubicBezTo>
                  <a:cubicBezTo>
                    <a:pt x="22" y="4"/>
                    <a:pt x="22" y="4"/>
                    <a:pt x="22" y="4"/>
                  </a:cubicBezTo>
                  <a:cubicBezTo>
                    <a:pt x="23" y="4"/>
                    <a:pt x="24" y="3"/>
                    <a:pt x="24" y="2"/>
                  </a:cubicBezTo>
                  <a:cubicBezTo>
                    <a:pt x="24" y="1"/>
                    <a:pt x="23" y="0"/>
                    <a:pt x="22" y="0"/>
                  </a:cubicBezTo>
                  <a:cubicBezTo>
                    <a:pt x="10" y="0"/>
                    <a:pt x="10" y="0"/>
                    <a:pt x="10" y="0"/>
                  </a:cubicBezTo>
                  <a:cubicBezTo>
                    <a:pt x="4" y="0"/>
                    <a:pt x="0" y="4"/>
                    <a:pt x="0" y="10"/>
                  </a:cubicBezTo>
                  <a:cubicBezTo>
                    <a:pt x="0" y="70"/>
                    <a:pt x="0" y="70"/>
                    <a:pt x="0" y="70"/>
                  </a:cubicBezTo>
                  <a:cubicBezTo>
                    <a:pt x="0" y="76"/>
                    <a:pt x="4" y="80"/>
                    <a:pt x="10" y="80"/>
                  </a:cubicBezTo>
                  <a:cubicBezTo>
                    <a:pt x="38" y="80"/>
                    <a:pt x="38" y="80"/>
                    <a:pt x="38" y="80"/>
                  </a:cubicBezTo>
                  <a:cubicBezTo>
                    <a:pt x="44" y="80"/>
                    <a:pt x="48" y="76"/>
                    <a:pt x="48" y="70"/>
                  </a:cubicBezTo>
                  <a:cubicBezTo>
                    <a:pt x="48" y="42"/>
                    <a:pt x="48" y="42"/>
                    <a:pt x="48" y="42"/>
                  </a:cubicBezTo>
                  <a:cubicBezTo>
                    <a:pt x="48" y="41"/>
                    <a:pt x="47" y="40"/>
                    <a:pt x="46" y="40"/>
                  </a:cubicBezTo>
                  <a:close/>
                  <a:moveTo>
                    <a:pt x="38" y="76"/>
                  </a:moveTo>
                  <a:cubicBezTo>
                    <a:pt x="10" y="76"/>
                    <a:pt x="10" y="76"/>
                    <a:pt x="10" y="76"/>
                  </a:cubicBezTo>
                  <a:cubicBezTo>
                    <a:pt x="7" y="76"/>
                    <a:pt x="4" y="73"/>
                    <a:pt x="4" y="70"/>
                  </a:cubicBezTo>
                  <a:cubicBezTo>
                    <a:pt x="4" y="64"/>
                    <a:pt x="4" y="64"/>
                    <a:pt x="4" y="64"/>
                  </a:cubicBezTo>
                  <a:cubicBezTo>
                    <a:pt x="44" y="64"/>
                    <a:pt x="44" y="64"/>
                    <a:pt x="44" y="64"/>
                  </a:cubicBezTo>
                  <a:cubicBezTo>
                    <a:pt x="44" y="70"/>
                    <a:pt x="44" y="70"/>
                    <a:pt x="44" y="70"/>
                  </a:cubicBezTo>
                  <a:cubicBezTo>
                    <a:pt x="44" y="73"/>
                    <a:pt x="41" y="76"/>
                    <a:pt x="38" y="76"/>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611" name="Freeform 59">
              <a:extLst>
                <a:ext uri="{FF2B5EF4-FFF2-40B4-BE49-F238E27FC236}">
                  <a16:creationId xmlns:a16="http://schemas.microsoft.com/office/drawing/2014/main" id="{BB345644-DA40-AC4E-725E-34DCBB728869}"/>
                </a:ext>
              </a:extLst>
            </p:cNvPr>
            <p:cNvSpPr>
              <a:spLocks/>
            </p:cNvSpPr>
            <p:nvPr/>
          </p:nvSpPr>
          <p:spPr bwMode="auto">
            <a:xfrm rot="5400000" flipH="1">
              <a:off x="2154157" y="2532549"/>
              <a:ext cx="27894" cy="1745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613" name="Freeform 60">
              <a:extLst>
                <a:ext uri="{FF2B5EF4-FFF2-40B4-BE49-F238E27FC236}">
                  <a16:creationId xmlns:a16="http://schemas.microsoft.com/office/drawing/2014/main" id="{D4FB6FD3-BB52-5B2E-702E-1196FE9276C1}"/>
                </a:ext>
              </a:extLst>
            </p:cNvPr>
            <p:cNvSpPr>
              <a:spLocks noEditPoints="1"/>
            </p:cNvSpPr>
            <p:nvPr/>
          </p:nvSpPr>
          <p:spPr bwMode="auto">
            <a:xfrm rot="5400000" flipH="1">
              <a:off x="1886870" y="2509452"/>
              <a:ext cx="27894" cy="34911"/>
            </a:xfrm>
            <a:custGeom>
              <a:avLst/>
              <a:gdLst>
                <a:gd name="T0" fmla="*/ 4 w 8"/>
                <a:gd name="T1" fmla="*/ 0 h 8"/>
                <a:gd name="T2" fmla="*/ 0 w 8"/>
                <a:gd name="T3" fmla="*/ 4 h 8"/>
                <a:gd name="T4" fmla="*/ 4 w 8"/>
                <a:gd name="T5" fmla="*/ 8 h 8"/>
                <a:gd name="T6" fmla="*/ 8 w 8"/>
                <a:gd name="T7" fmla="*/ 4 h 8"/>
                <a:gd name="T8" fmla="*/ 4 w 8"/>
                <a:gd name="T9" fmla="*/ 0 h 8"/>
                <a:gd name="T10" fmla="*/ 4 w 8"/>
                <a:gd name="T11" fmla="*/ 4 h 8"/>
                <a:gd name="T12" fmla="*/ 4 w 8"/>
                <a:gd name="T13" fmla="*/ 4 h 8"/>
                <a:gd name="T14" fmla="*/ 6 w 8"/>
                <a:gd name="T15" fmla="*/ 4 h 8"/>
                <a:gd name="T16" fmla="*/ 4 w 8"/>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cubicBezTo>
                    <a:pt x="2" y="0"/>
                    <a:pt x="0" y="2"/>
                    <a:pt x="0" y="4"/>
                  </a:cubicBezTo>
                  <a:cubicBezTo>
                    <a:pt x="0" y="6"/>
                    <a:pt x="2" y="8"/>
                    <a:pt x="4" y="8"/>
                  </a:cubicBezTo>
                  <a:cubicBezTo>
                    <a:pt x="6" y="8"/>
                    <a:pt x="8" y="6"/>
                    <a:pt x="8" y="4"/>
                  </a:cubicBezTo>
                  <a:cubicBezTo>
                    <a:pt x="8" y="2"/>
                    <a:pt x="6" y="0"/>
                    <a:pt x="4" y="0"/>
                  </a:cubicBezTo>
                  <a:close/>
                  <a:moveTo>
                    <a:pt x="4" y="4"/>
                  </a:moveTo>
                  <a:cubicBezTo>
                    <a:pt x="4" y="4"/>
                    <a:pt x="4" y="4"/>
                    <a:pt x="4" y="4"/>
                  </a:cubicBezTo>
                  <a:cubicBezTo>
                    <a:pt x="6" y="4"/>
                    <a:pt x="6" y="4"/>
                    <a:pt x="6" y="4"/>
                  </a:cubicBezTo>
                  <a:lnTo>
                    <a:pt x="4" y="4"/>
                  </a:ln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601" name="楕円 600">
              <a:extLst>
                <a:ext uri="{FF2B5EF4-FFF2-40B4-BE49-F238E27FC236}">
                  <a16:creationId xmlns:a16="http://schemas.microsoft.com/office/drawing/2014/main" id="{026D2888-79F8-14DD-D681-2455D7674A64}"/>
                </a:ext>
              </a:extLst>
            </p:cNvPr>
            <p:cNvSpPr/>
            <p:nvPr/>
          </p:nvSpPr>
          <p:spPr>
            <a:xfrm>
              <a:off x="5527061" y="2561014"/>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602" name="楕円 601">
              <a:extLst>
                <a:ext uri="{FF2B5EF4-FFF2-40B4-BE49-F238E27FC236}">
                  <a16:creationId xmlns:a16="http://schemas.microsoft.com/office/drawing/2014/main" id="{16495FC3-ED99-54CE-6A28-939C77718D6A}"/>
                </a:ext>
              </a:extLst>
            </p:cNvPr>
            <p:cNvSpPr/>
            <p:nvPr/>
          </p:nvSpPr>
          <p:spPr>
            <a:xfrm>
              <a:off x="5585121" y="2561014"/>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603" name="楕円 602">
              <a:extLst>
                <a:ext uri="{FF2B5EF4-FFF2-40B4-BE49-F238E27FC236}">
                  <a16:creationId xmlns:a16="http://schemas.microsoft.com/office/drawing/2014/main" id="{C36778D4-0337-7A6E-0CB9-32762F5D68AF}"/>
                </a:ext>
              </a:extLst>
            </p:cNvPr>
            <p:cNvSpPr/>
            <p:nvPr/>
          </p:nvSpPr>
          <p:spPr>
            <a:xfrm>
              <a:off x="5643180" y="2561014"/>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pic>
          <p:nvPicPr>
            <p:cNvPr id="625" name="図 624">
              <a:extLst>
                <a:ext uri="{FF2B5EF4-FFF2-40B4-BE49-F238E27FC236}">
                  <a16:creationId xmlns:a16="http://schemas.microsoft.com/office/drawing/2014/main" id="{513D7239-CA63-F7A3-9767-2958675CCD8A}"/>
                </a:ext>
              </a:extLst>
            </p:cNvPr>
            <p:cNvPicPr>
              <a:picLocks noChangeAspect="1"/>
            </p:cNvPicPr>
            <p:nvPr/>
          </p:nvPicPr>
          <p:blipFill>
            <a:blip r:embed="rId9">
              <a:clrChange>
                <a:clrFrom>
                  <a:srgbClr val="FFFFFF"/>
                </a:clrFrom>
                <a:clrTo>
                  <a:srgbClr val="FFFFFF">
                    <a:alpha val="0"/>
                  </a:srgbClr>
                </a:clrTo>
              </a:clrChange>
              <a:duotone>
                <a:schemeClr val="accent6">
                  <a:shade val="45000"/>
                  <a:satMod val="135000"/>
                </a:schemeClr>
                <a:prstClr val="white"/>
              </a:duotone>
            </a:blip>
            <a:stretch>
              <a:fillRect/>
            </a:stretch>
          </p:blipFill>
          <p:spPr>
            <a:xfrm>
              <a:off x="3884357" y="2363300"/>
              <a:ext cx="299380" cy="252503"/>
            </a:xfrm>
            <a:prstGeom prst="rect">
              <a:avLst/>
            </a:prstGeom>
          </p:spPr>
        </p:pic>
      </p:grpSp>
      <p:sp>
        <p:nvSpPr>
          <p:cNvPr id="640" name="正方形/長方形 639">
            <a:extLst>
              <a:ext uri="{FF2B5EF4-FFF2-40B4-BE49-F238E27FC236}">
                <a16:creationId xmlns:a16="http://schemas.microsoft.com/office/drawing/2014/main" id="{5690717B-27F8-3132-7DC1-97A983B3BEE0}"/>
              </a:ext>
            </a:extLst>
          </p:cNvPr>
          <p:cNvSpPr/>
          <p:nvPr/>
        </p:nvSpPr>
        <p:spPr>
          <a:xfrm>
            <a:off x="508291" y="6053961"/>
            <a:ext cx="5275037" cy="659347"/>
          </a:xfrm>
          <a:prstGeom prst="rect">
            <a:avLst/>
          </a:prstGeom>
          <a:solidFill>
            <a:srgbClr val="7900D7"/>
          </a:solidFill>
          <a:ln w="12700" cap="flat" cmpd="sng" algn="ctr">
            <a:solidFill>
              <a:schemeClr val="bg1"/>
            </a:solidFill>
            <a:prstDash val="solid"/>
            <a:miter lim="800000"/>
          </a:ln>
          <a:effectLst/>
        </p:spPr>
        <p:txBody>
          <a:bodyPr wrap="none" lIns="36000" rIns="36000" rtlCol="0" anchor="t"/>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サービス基盤</a:t>
            </a:r>
          </a:p>
        </p:txBody>
      </p:sp>
      <p:sp>
        <p:nvSpPr>
          <p:cNvPr id="653" name="正方形/長方形 652">
            <a:extLst>
              <a:ext uri="{FF2B5EF4-FFF2-40B4-BE49-F238E27FC236}">
                <a16:creationId xmlns:a16="http://schemas.microsoft.com/office/drawing/2014/main" id="{1BE92B75-6948-98AF-5FF3-A9E84E009400}"/>
              </a:ext>
            </a:extLst>
          </p:cNvPr>
          <p:cNvSpPr/>
          <p:nvPr/>
        </p:nvSpPr>
        <p:spPr>
          <a:xfrm>
            <a:off x="516920" y="5705426"/>
            <a:ext cx="5266408" cy="298544"/>
          </a:xfrm>
          <a:prstGeom prst="rect">
            <a:avLst/>
          </a:prstGeom>
          <a:solidFill>
            <a:srgbClr val="7900D7"/>
          </a:solidFill>
          <a:ln w="12700" cap="flat" cmpd="sng" algn="ctr">
            <a:solidFill>
              <a:schemeClr val="bg1"/>
            </a:solidFill>
            <a:prstDash val="solid"/>
            <a:miter lim="800000"/>
          </a:ln>
          <a:effectLst/>
        </p:spPr>
        <p:txBody>
          <a:bodyPr wrap="none" lIns="36000" rIns="36000" rtlCol="0" anchor="ctr" anchorCtr="0"/>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データ活用基盤（</a:t>
            </a:r>
            <a:r>
              <a:rPr kumimoji="0" lang="en-US" altLang="ja-JP" sz="1400" b="1" i="0" u="none" strike="noStrike" kern="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DWH</a:t>
            </a:r>
            <a:r>
              <a:rPr kumimoji="0" lang="ja-JP" altLang="en-US" sz="1400" b="1" i="0" u="none" strike="noStrike" kern="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・分析環境）</a:t>
            </a:r>
          </a:p>
        </p:txBody>
      </p:sp>
      <p:grpSp>
        <p:nvGrpSpPr>
          <p:cNvPr id="619" name="グループ化 618">
            <a:extLst>
              <a:ext uri="{FF2B5EF4-FFF2-40B4-BE49-F238E27FC236}">
                <a16:creationId xmlns:a16="http://schemas.microsoft.com/office/drawing/2014/main" id="{3AE78C78-5943-286D-FFDE-B317544B8490}"/>
              </a:ext>
            </a:extLst>
          </p:cNvPr>
          <p:cNvGrpSpPr/>
          <p:nvPr/>
        </p:nvGrpSpPr>
        <p:grpSpPr>
          <a:xfrm>
            <a:off x="589329" y="6333384"/>
            <a:ext cx="5121591" cy="324000"/>
            <a:chOff x="614654" y="6335807"/>
            <a:chExt cx="5028525" cy="360000"/>
          </a:xfrm>
        </p:grpSpPr>
        <p:sp>
          <p:nvSpPr>
            <p:cNvPr id="645" name="正方形/長方形 644">
              <a:extLst>
                <a:ext uri="{FF2B5EF4-FFF2-40B4-BE49-F238E27FC236}">
                  <a16:creationId xmlns:a16="http://schemas.microsoft.com/office/drawing/2014/main" id="{0B7F2681-CE8D-8ABB-027F-041DDA94CC86}"/>
                </a:ext>
              </a:extLst>
            </p:cNvPr>
            <p:cNvSpPr/>
            <p:nvPr/>
          </p:nvSpPr>
          <p:spPr>
            <a:xfrm>
              <a:off x="614654"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決済</a:t>
              </a:r>
            </a:p>
          </p:txBody>
        </p:sp>
        <p:sp>
          <p:nvSpPr>
            <p:cNvPr id="646" name="正方形/長方形 645">
              <a:extLst>
                <a:ext uri="{FF2B5EF4-FFF2-40B4-BE49-F238E27FC236}">
                  <a16:creationId xmlns:a16="http://schemas.microsoft.com/office/drawing/2014/main" id="{8B1F7960-F52C-FADA-C296-6C11A86D7F04}"/>
                </a:ext>
              </a:extLst>
            </p:cNvPr>
            <p:cNvSpPr/>
            <p:nvPr/>
          </p:nvSpPr>
          <p:spPr>
            <a:xfrm>
              <a:off x="2062147"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認証</a:t>
              </a:r>
            </a:p>
          </p:txBody>
        </p:sp>
        <p:sp>
          <p:nvSpPr>
            <p:cNvPr id="647" name="正方形/長方形 646">
              <a:extLst>
                <a:ext uri="{FF2B5EF4-FFF2-40B4-BE49-F238E27FC236}">
                  <a16:creationId xmlns:a16="http://schemas.microsoft.com/office/drawing/2014/main" id="{983635AD-9D98-9E7E-2220-1AE2D7828300}"/>
                </a:ext>
              </a:extLst>
            </p:cNvPr>
            <p:cNvSpPr/>
            <p:nvPr/>
          </p:nvSpPr>
          <p:spPr>
            <a:xfrm>
              <a:off x="2785893"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商品</a:t>
              </a:r>
            </a:p>
          </p:txBody>
        </p:sp>
        <p:sp>
          <p:nvSpPr>
            <p:cNvPr id="648" name="正方形/長方形 647">
              <a:extLst>
                <a:ext uri="{FF2B5EF4-FFF2-40B4-BE49-F238E27FC236}">
                  <a16:creationId xmlns:a16="http://schemas.microsoft.com/office/drawing/2014/main" id="{8C9BD90B-7DA8-9115-1D8E-1D40523C4F16}"/>
                </a:ext>
              </a:extLst>
            </p:cNvPr>
            <p:cNvSpPr/>
            <p:nvPr/>
          </p:nvSpPr>
          <p:spPr>
            <a:xfrm>
              <a:off x="3509640"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注文</a:t>
              </a:r>
            </a:p>
          </p:txBody>
        </p:sp>
        <p:sp>
          <p:nvSpPr>
            <p:cNvPr id="643" name="正方形/長方形 642">
              <a:extLst>
                <a:ext uri="{FF2B5EF4-FFF2-40B4-BE49-F238E27FC236}">
                  <a16:creationId xmlns:a16="http://schemas.microsoft.com/office/drawing/2014/main" id="{E469B355-C75E-7937-DCF1-F28645E8992D}"/>
                </a:ext>
              </a:extLst>
            </p:cNvPr>
            <p:cNvSpPr/>
            <p:nvPr/>
          </p:nvSpPr>
          <p:spPr>
            <a:xfrm>
              <a:off x="4233386"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ポケモンマスタ</a:t>
              </a:r>
            </a:p>
          </p:txBody>
        </p:sp>
        <p:sp>
          <p:nvSpPr>
            <p:cNvPr id="644" name="正方形/長方形 643">
              <a:extLst>
                <a:ext uri="{FF2B5EF4-FFF2-40B4-BE49-F238E27FC236}">
                  <a16:creationId xmlns:a16="http://schemas.microsoft.com/office/drawing/2014/main" id="{48CFE43B-64AF-F44A-2ACD-797D43E43881}"/>
                </a:ext>
              </a:extLst>
            </p:cNvPr>
            <p:cNvSpPr/>
            <p:nvPr/>
          </p:nvSpPr>
          <p:spPr>
            <a:xfrm>
              <a:off x="4957131"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ポケポイント</a:t>
              </a:r>
            </a:p>
          </p:txBody>
        </p:sp>
        <p:sp>
          <p:nvSpPr>
            <p:cNvPr id="656" name="正方形/長方形 655">
              <a:extLst>
                <a:ext uri="{FF2B5EF4-FFF2-40B4-BE49-F238E27FC236}">
                  <a16:creationId xmlns:a16="http://schemas.microsoft.com/office/drawing/2014/main" id="{D433C761-EBB0-566D-543D-539E23A5E147}"/>
                </a:ext>
              </a:extLst>
            </p:cNvPr>
            <p:cNvSpPr/>
            <p:nvPr/>
          </p:nvSpPr>
          <p:spPr>
            <a:xfrm>
              <a:off x="1338400"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不正対策</a:t>
              </a:r>
            </a:p>
          </p:txBody>
        </p:sp>
      </p:grpSp>
      <p:sp>
        <p:nvSpPr>
          <p:cNvPr id="662" name="正方形/長方形 661">
            <a:extLst>
              <a:ext uri="{FF2B5EF4-FFF2-40B4-BE49-F238E27FC236}">
                <a16:creationId xmlns:a16="http://schemas.microsoft.com/office/drawing/2014/main" id="{8F4AB1C9-43D2-FA90-03E8-2086B29A2062}"/>
              </a:ext>
            </a:extLst>
          </p:cNvPr>
          <p:cNvSpPr/>
          <p:nvPr/>
        </p:nvSpPr>
        <p:spPr>
          <a:xfrm>
            <a:off x="6572090" y="3990846"/>
            <a:ext cx="4777348" cy="24861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1" lang="ja-JP" altLang="en-US" sz="2400" b="1" i="0" u="none" strike="noStrike" kern="1200" cap="none" spc="0" normalizeH="0" baseline="0" noProof="0">
                <a:ln>
                  <a:noFill/>
                </a:ln>
                <a:solidFill>
                  <a:srgbClr val="FFFFFF"/>
                </a:solidFill>
                <a:effectLst/>
                <a:uLnTx/>
                <a:uFillTx/>
                <a:latin typeface="Meiryo UI"/>
                <a:ea typeface="Meiryo UI"/>
                <a:cs typeface="+mn-cs"/>
              </a:rPr>
              <a:t>周辺テーマのご支援</a:t>
            </a:r>
            <a:endParaRPr kumimoji="1" lang="en-US" altLang="ja-JP" sz="2400" b="1" i="0" u="none" strike="noStrike" kern="1200" cap="none" spc="0" normalizeH="0" baseline="0" noProof="0">
              <a:ln>
                <a:noFill/>
              </a:ln>
              <a:solidFill>
                <a:srgbClr val="FFFFFF"/>
              </a:solidFill>
              <a:effectLst/>
              <a:uLnTx/>
              <a:uFillTx/>
              <a:latin typeface="Meiryo UI"/>
              <a:ea typeface="Meiryo UI"/>
              <a:cs typeface="+mn-cs"/>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800" b="0" i="0" u="none" strike="noStrike" kern="1200" cap="none" spc="0" normalizeH="0" baseline="0" noProof="0">
                <a:ln>
                  <a:noFill/>
                </a:ln>
                <a:solidFill>
                  <a:srgbClr val="FFFFFF"/>
                </a:solidFill>
                <a:effectLst/>
                <a:uLnTx/>
                <a:uFillTx/>
                <a:latin typeface="Meiryo UI"/>
                <a:ea typeface="Meiryo UI"/>
                <a:cs typeface="+mn-cs"/>
              </a:rPr>
              <a:t>顧客：顧客を可視化・理解する為の分析支援</a:t>
            </a:r>
            <a:endParaRPr kumimoji="1" lang="en-US" altLang="ja-JP" sz="1800" b="0" i="0" u="none" strike="noStrike" kern="1200" cap="none" spc="0" normalizeH="0" baseline="0" noProof="0">
              <a:ln>
                <a:noFill/>
              </a:ln>
              <a:solidFill>
                <a:srgbClr val="FFFFFF"/>
              </a:solidFill>
              <a:effectLst/>
              <a:uLnTx/>
              <a:uFillTx/>
              <a:latin typeface="Meiryo UI"/>
              <a:ea typeface="Meiryo UI"/>
              <a:cs typeface="+mn-cs"/>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800" b="0" i="0" u="none" strike="noStrike" kern="1200" cap="none" spc="0" normalizeH="0" baseline="0" noProof="0">
                <a:ln>
                  <a:noFill/>
                </a:ln>
                <a:solidFill>
                  <a:srgbClr val="FFFFFF"/>
                </a:solidFill>
                <a:effectLst/>
                <a:uLnTx/>
                <a:uFillTx/>
                <a:latin typeface="Meiryo UI"/>
                <a:ea typeface="Meiryo UI"/>
                <a:cs typeface="+mn-cs"/>
              </a:rPr>
              <a:t>体験：自社</a:t>
            </a:r>
            <a:r>
              <a:rPr kumimoji="1" lang="en-US" altLang="ja-JP" sz="1800" b="0" i="0" u="none" strike="noStrike" kern="1200" cap="none" spc="0" normalizeH="0" baseline="0" noProof="0">
                <a:ln>
                  <a:noFill/>
                </a:ln>
                <a:solidFill>
                  <a:srgbClr val="FFFFFF"/>
                </a:solidFill>
                <a:effectLst/>
                <a:uLnTx/>
                <a:uFillTx/>
                <a:latin typeface="Meiryo UI"/>
                <a:ea typeface="Meiryo UI"/>
                <a:cs typeface="+mn-cs"/>
              </a:rPr>
              <a:t>EC</a:t>
            </a:r>
            <a:r>
              <a:rPr kumimoji="1" lang="ja-JP" altLang="en-US" sz="1800" b="0" i="0" u="none" strike="noStrike" kern="1200" cap="none" spc="0" normalizeH="0" baseline="0" noProof="0">
                <a:ln>
                  <a:noFill/>
                </a:ln>
                <a:solidFill>
                  <a:srgbClr val="FFFFFF"/>
                </a:solidFill>
                <a:effectLst/>
                <a:uLnTx/>
                <a:uFillTx/>
                <a:latin typeface="Meiryo UI"/>
                <a:ea typeface="Meiryo UI"/>
                <a:cs typeface="+mn-cs"/>
              </a:rPr>
              <a:t>だからこその顧客体験の提供</a:t>
            </a:r>
            <a:endParaRPr kumimoji="1" lang="en-US" altLang="ja-JP" sz="1800" b="0" i="0" u="none" strike="noStrike" kern="1200" cap="none" spc="0" normalizeH="0" baseline="0" noProof="0">
              <a:ln>
                <a:noFill/>
              </a:ln>
              <a:solidFill>
                <a:srgbClr val="FFFFFF"/>
              </a:solidFill>
              <a:effectLst/>
              <a:uLnTx/>
              <a:uFillTx/>
              <a:latin typeface="Meiryo UI"/>
              <a:ea typeface="Meiryo UI"/>
              <a:cs typeface="+mn-cs"/>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800" b="0" i="0" u="none" strike="noStrike" kern="1200" cap="none" spc="0" normalizeH="0" baseline="0" noProof="0">
                <a:ln>
                  <a:noFill/>
                </a:ln>
                <a:solidFill>
                  <a:srgbClr val="FFFFFF"/>
                </a:solidFill>
                <a:effectLst/>
                <a:uLnTx/>
                <a:uFillTx/>
                <a:latin typeface="Meiryo UI"/>
                <a:ea typeface="Meiryo UI"/>
                <a:cs typeface="+mn-cs"/>
              </a:rPr>
              <a:t>届け方：</a:t>
            </a:r>
            <a:r>
              <a:rPr kumimoji="1" lang="en-US" altLang="ja-JP" sz="1800" b="0" i="0" u="none" strike="noStrike" kern="1200" cap="none" spc="0" normalizeH="0" baseline="0" noProof="0">
                <a:ln>
                  <a:noFill/>
                </a:ln>
                <a:solidFill>
                  <a:srgbClr val="FFFFFF"/>
                </a:solidFill>
                <a:effectLst/>
                <a:uLnTx/>
                <a:uFillTx/>
                <a:latin typeface="Meiryo UI"/>
                <a:ea typeface="Meiryo UI"/>
                <a:cs typeface="+mn-cs"/>
              </a:rPr>
              <a:t>MA</a:t>
            </a:r>
            <a:r>
              <a:rPr kumimoji="1" lang="ja-JP" altLang="en-US" sz="1800" b="0" i="0" u="none" strike="noStrike" kern="1200" cap="none" spc="0" normalizeH="0" baseline="0" noProof="0">
                <a:ln>
                  <a:noFill/>
                </a:ln>
                <a:solidFill>
                  <a:srgbClr val="FFFFFF"/>
                </a:solidFill>
                <a:effectLst/>
                <a:uLnTx/>
                <a:uFillTx/>
                <a:latin typeface="Meiryo UI"/>
                <a:ea typeface="Meiryo UI"/>
                <a:cs typeface="+mn-cs"/>
              </a:rPr>
              <a:t>による配信や</a:t>
            </a:r>
            <a:r>
              <a:rPr kumimoji="1" lang="en-US" altLang="ja-JP" sz="1800" b="0" i="0" u="none" strike="noStrike" kern="1200" cap="none" spc="0" normalizeH="0" baseline="0" noProof="0">
                <a:ln>
                  <a:noFill/>
                </a:ln>
                <a:solidFill>
                  <a:srgbClr val="FFFFFF"/>
                </a:solidFill>
                <a:effectLst/>
                <a:uLnTx/>
                <a:uFillTx/>
                <a:latin typeface="Meiryo UI"/>
                <a:ea typeface="Meiryo UI"/>
                <a:cs typeface="+mn-cs"/>
              </a:rPr>
              <a:t>Web</a:t>
            </a:r>
            <a:r>
              <a:rPr kumimoji="1" lang="ja-JP" altLang="en-US" sz="1800" b="0" i="0" u="none" strike="noStrike" kern="1200" cap="none" spc="0" normalizeH="0" baseline="0" noProof="0">
                <a:ln>
                  <a:noFill/>
                </a:ln>
                <a:solidFill>
                  <a:srgbClr val="FFFFFF"/>
                </a:solidFill>
                <a:effectLst/>
                <a:uLnTx/>
                <a:uFillTx/>
                <a:latin typeface="Meiryo UI"/>
                <a:ea typeface="Meiryo UI"/>
                <a:cs typeface="+mn-cs"/>
              </a:rPr>
              <a:t>接客等のインタラクション</a:t>
            </a:r>
            <a:endParaRPr kumimoji="1" lang="en-US" altLang="ja-JP" sz="1800" b="0" i="0" u="none" strike="noStrike" kern="1200" cap="none" spc="0" normalizeH="0" baseline="0" noProof="0">
              <a:ln>
                <a:noFill/>
              </a:ln>
              <a:solidFill>
                <a:srgbClr val="FFFFFF"/>
              </a:solidFill>
              <a:effectLst/>
              <a:uLnTx/>
              <a:uFillTx/>
              <a:latin typeface="Meiryo UI"/>
              <a:ea typeface="Meiryo UI"/>
              <a:cs typeface="+mn-cs"/>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800" b="0" i="0" u="none" strike="noStrike" kern="1200" cap="none" spc="0" normalizeH="0" baseline="0" noProof="0">
                <a:ln>
                  <a:noFill/>
                </a:ln>
                <a:solidFill>
                  <a:srgbClr val="FFFFFF"/>
                </a:solidFill>
                <a:effectLst/>
                <a:uLnTx/>
                <a:uFillTx/>
                <a:latin typeface="Meiryo UI"/>
                <a:ea typeface="Meiryo UI"/>
                <a:cs typeface="+mn-cs"/>
              </a:rPr>
              <a:t>仕組み：</a:t>
            </a:r>
            <a:r>
              <a:rPr kumimoji="1" lang="en-US" altLang="ja-JP" sz="1800" b="0" i="0" u="none" strike="noStrike" kern="1200" cap="none" spc="0" normalizeH="0" baseline="0" noProof="0">
                <a:ln>
                  <a:noFill/>
                </a:ln>
                <a:solidFill>
                  <a:srgbClr val="FFFFFF"/>
                </a:solidFill>
                <a:effectLst/>
                <a:uLnTx/>
                <a:uFillTx/>
                <a:latin typeface="Meiryo UI"/>
                <a:ea typeface="Meiryo UI"/>
                <a:cs typeface="+mn-cs"/>
              </a:rPr>
              <a:t>CRM</a:t>
            </a:r>
            <a:r>
              <a:rPr kumimoji="1" lang="ja-JP" altLang="en-US" sz="1800" b="0" i="0" u="none" strike="noStrike" kern="1200" cap="none" spc="0" normalizeH="0" baseline="0" noProof="0">
                <a:ln>
                  <a:noFill/>
                </a:ln>
                <a:solidFill>
                  <a:srgbClr val="FFFFFF"/>
                </a:solidFill>
                <a:effectLst/>
                <a:uLnTx/>
                <a:uFillTx/>
                <a:latin typeface="Meiryo UI"/>
                <a:ea typeface="Meiryo UI"/>
                <a:cs typeface="+mn-cs"/>
              </a:rPr>
              <a:t>に向けた基盤・体制整備</a:t>
            </a:r>
            <a:endParaRPr kumimoji="1" lang="en-US" altLang="ja-JP"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63" name="正方形/長方形 662">
            <a:extLst>
              <a:ext uri="{FF2B5EF4-FFF2-40B4-BE49-F238E27FC236}">
                <a16:creationId xmlns:a16="http://schemas.microsoft.com/office/drawing/2014/main" id="{53FA99F2-A467-9BDA-BFBD-6117421EBBC7}"/>
              </a:ext>
            </a:extLst>
          </p:cNvPr>
          <p:cNvSpPr/>
          <p:nvPr/>
        </p:nvSpPr>
        <p:spPr>
          <a:xfrm>
            <a:off x="6572090" y="1817421"/>
            <a:ext cx="4777348" cy="20503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1" lang="en-US" altLang="ja-JP" sz="2400" b="1" i="0" u="none" strike="noStrike" kern="1200" cap="none" spc="0" normalizeH="0" baseline="0" noProof="0">
                <a:ln>
                  <a:noFill/>
                </a:ln>
                <a:solidFill>
                  <a:srgbClr val="FFFFFF"/>
                </a:solidFill>
                <a:effectLst/>
                <a:uLnTx/>
                <a:uFillTx/>
                <a:latin typeface="Meiryo UI"/>
                <a:ea typeface="Meiryo UI"/>
                <a:cs typeface="+mn-cs"/>
              </a:rPr>
              <a:t>EC</a:t>
            </a:r>
            <a:r>
              <a:rPr kumimoji="1" lang="ja-JP" altLang="en-US" sz="2400" b="1" i="0" u="none" strike="noStrike" kern="1200" cap="none" spc="0" normalizeH="0" baseline="0" noProof="0">
                <a:ln>
                  <a:noFill/>
                </a:ln>
                <a:solidFill>
                  <a:srgbClr val="FFFFFF"/>
                </a:solidFill>
                <a:effectLst/>
                <a:uLnTx/>
                <a:uFillTx/>
                <a:latin typeface="Meiryo UI"/>
                <a:ea typeface="Meiryo UI"/>
                <a:cs typeface="+mn-cs"/>
              </a:rPr>
              <a:t>に関するご支援</a:t>
            </a:r>
            <a:endParaRPr kumimoji="1" lang="en-US" altLang="ja-JP" sz="1800" b="0" i="0" u="none" strike="noStrike" kern="1200" cap="none" spc="0" normalizeH="0" baseline="0" noProof="0">
              <a:ln>
                <a:noFill/>
              </a:ln>
              <a:solidFill>
                <a:srgbClr val="FFFFFF"/>
              </a:solidFill>
              <a:effectLst/>
              <a:uLnTx/>
              <a:uFillTx/>
              <a:latin typeface="Meiryo UI"/>
              <a:ea typeface="Meiryo UI"/>
              <a:cs typeface="+mn-cs"/>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en-US" altLang="ja-JP" sz="1800" b="0" i="0" u="none" strike="noStrike" kern="1200" cap="none" spc="0" normalizeH="0" baseline="0" noProof="0">
                <a:ln>
                  <a:noFill/>
                </a:ln>
                <a:solidFill>
                  <a:srgbClr val="FFFFFF"/>
                </a:solidFill>
                <a:effectLst/>
                <a:uLnTx/>
                <a:uFillTx/>
                <a:latin typeface="Meiryo UI"/>
                <a:ea typeface="Meiryo UI"/>
                <a:cs typeface="+mn-cs"/>
              </a:rPr>
              <a:t>2</a:t>
            </a:r>
            <a:r>
              <a:rPr kumimoji="1" lang="ja-JP" altLang="en-US" sz="1800" b="0" i="0" u="none" strike="noStrike" kern="1200" cap="none" spc="0" normalizeH="0" baseline="0" noProof="0">
                <a:ln>
                  <a:noFill/>
                </a:ln>
                <a:solidFill>
                  <a:srgbClr val="FFFFFF"/>
                </a:solidFill>
                <a:effectLst/>
                <a:uLnTx/>
                <a:uFillTx/>
                <a:latin typeface="Meiryo UI"/>
                <a:ea typeface="Meiryo UI"/>
                <a:cs typeface="+mn-cs"/>
              </a:rPr>
              <a:t>次開発やデザイン等、後ろ倒しタスクの推進</a:t>
            </a:r>
            <a:endParaRPr kumimoji="1" lang="en-US" altLang="ja-JP" sz="1800" b="0" i="0" u="none" strike="noStrike" kern="1200" cap="none" spc="0" normalizeH="0" baseline="0" noProof="0">
              <a:ln>
                <a:noFill/>
              </a:ln>
              <a:solidFill>
                <a:srgbClr val="FFFFFF"/>
              </a:solidFill>
              <a:effectLst/>
              <a:uLnTx/>
              <a:uFillTx/>
              <a:latin typeface="Meiryo UI"/>
              <a:ea typeface="Meiryo UI"/>
              <a:cs typeface="+mn-cs"/>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800" b="0" i="0" u="none" strike="noStrike" kern="1200" cap="none" spc="0" normalizeH="0" baseline="0" noProof="0">
                <a:ln>
                  <a:noFill/>
                </a:ln>
                <a:solidFill>
                  <a:srgbClr val="FFFFFF"/>
                </a:solidFill>
                <a:effectLst/>
                <a:uLnTx/>
                <a:uFillTx/>
                <a:latin typeface="Meiryo UI"/>
                <a:ea typeface="Meiryo UI"/>
                <a:cs typeface="+mn-cs"/>
              </a:rPr>
              <a:t>不正決済や検索性の向上等、</a:t>
            </a:r>
            <a:r>
              <a:rPr kumimoji="1" lang="en-US" altLang="ja-JP" sz="1800" b="0" i="0" u="none" strike="noStrike" kern="1200" cap="none" spc="0" normalizeH="0" baseline="0" noProof="0">
                <a:ln>
                  <a:noFill/>
                </a:ln>
                <a:solidFill>
                  <a:srgbClr val="FFFFFF"/>
                </a:solidFill>
                <a:effectLst/>
                <a:uLnTx/>
                <a:uFillTx/>
                <a:latin typeface="Meiryo UI"/>
                <a:ea typeface="Meiryo UI"/>
                <a:cs typeface="+mn-cs"/>
              </a:rPr>
              <a:t>EC</a:t>
            </a:r>
            <a:r>
              <a:rPr kumimoji="1" lang="ja-JP" altLang="en-US" sz="1800" b="0" i="0" u="none" strike="noStrike" kern="1200" cap="none" spc="0" normalizeH="0" baseline="0" noProof="0">
                <a:ln>
                  <a:noFill/>
                </a:ln>
                <a:solidFill>
                  <a:srgbClr val="FFFFFF"/>
                </a:solidFill>
                <a:effectLst/>
                <a:uLnTx/>
                <a:uFillTx/>
                <a:latin typeface="Meiryo UI"/>
                <a:ea typeface="Meiryo UI"/>
                <a:cs typeface="+mn-cs"/>
              </a:rPr>
              <a:t>に付随する機能のご支援</a:t>
            </a:r>
          </a:p>
        </p:txBody>
      </p:sp>
    </p:spTree>
    <p:extLst>
      <p:ext uri="{BB962C8B-B14F-4D97-AF65-F5344CB8AC3E}">
        <p14:creationId xmlns:p14="http://schemas.microsoft.com/office/powerpoint/2010/main" val="17161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8BF29-E8E4-C0FA-DC7F-C2ACA069A8C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33A9E1E8-46CE-AC0F-E7BB-AA0376C8B2E9}"/>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アンケート結果（主な利用目的）</a:t>
            </a:r>
          </a:p>
        </p:txBody>
      </p:sp>
      <p:sp>
        <p:nvSpPr>
          <p:cNvPr id="4" name="テキスト プレースホルダー 3">
            <a:extLst>
              <a:ext uri="{FF2B5EF4-FFF2-40B4-BE49-F238E27FC236}">
                <a16:creationId xmlns:a16="http://schemas.microsoft.com/office/drawing/2014/main" id="{16340F67-9D65-4FFC-112D-0675C7A3C88C}"/>
              </a:ext>
            </a:extLst>
          </p:cNvPr>
          <p:cNvSpPr>
            <a:spLocks noGrp="1"/>
          </p:cNvSpPr>
          <p:nvPr>
            <p:ph type="body" sz="quarter" idx="10"/>
          </p:nvPr>
        </p:nvSpPr>
        <p:spPr/>
        <p:txBody>
          <a:bodyPr/>
          <a:lstStyle/>
          <a:p>
            <a:pPr algn="l"/>
            <a:r>
              <a:rPr lang="ja-JP" altLang="en-US" sz="1600" b="0">
                <a:latin typeface="Meiryo UI" panose="020B0604030504040204" pitchFamily="34" charset="-128"/>
                <a:ea typeface="Meiryo UI" panose="020B0604030504040204" pitchFamily="34" charset="-128"/>
              </a:rPr>
              <a:t>いずれの利用者も</a:t>
            </a:r>
            <a:r>
              <a:rPr lang="ja-JP" altLang="en-US" sz="1600">
                <a:latin typeface="Meiryo UI" panose="020B0604030504040204" pitchFamily="34" charset="-128"/>
                <a:ea typeface="Meiryo UI" panose="020B0604030504040204" pitchFamily="34" charset="-128"/>
              </a:rPr>
              <a:t>「欲しい商品を購入するため」が最も多く</a:t>
            </a:r>
            <a:r>
              <a:rPr lang="ja-JP" altLang="en-US" sz="1600" b="0">
                <a:latin typeface="Meiryo UI" panose="020B0604030504040204" pitchFamily="34" charset="-128"/>
                <a:ea typeface="Meiryo UI" panose="020B0604030504040204" pitchFamily="34" charset="-128"/>
              </a:rPr>
              <a:t>、特に</a:t>
            </a:r>
            <a:r>
              <a:rPr lang="en-US" altLang="ja-JP" sz="1600" b="0">
                <a:latin typeface="Meiryo UI" panose="020B0604030504040204" pitchFamily="34" charset="-128"/>
                <a:ea typeface="Meiryo UI" panose="020B0604030504040204" pitchFamily="34" charset="-128"/>
              </a:rPr>
              <a:t>③</a:t>
            </a:r>
            <a:r>
              <a:rPr lang="ja-JP" altLang="en-US" sz="1600" b="0">
                <a:latin typeface="Meiryo UI" panose="020B0604030504040204" pitchFamily="34" charset="-128"/>
                <a:ea typeface="Meiryo UI" panose="020B0604030504040204" pitchFamily="34" charset="-128"/>
              </a:rPr>
              <a:t>は強い傾向。また、「発売日に購入するため」「すぐに購入・持ち帰るため」が多い傾向から、</a:t>
            </a:r>
            <a:r>
              <a:rPr lang="ja-JP" altLang="en-US" sz="1600">
                <a:latin typeface="Meiryo UI" panose="020B0604030504040204" pitchFamily="34" charset="-128"/>
                <a:ea typeface="Meiryo UI" panose="020B0604030504040204" pitchFamily="34" charset="-128"/>
              </a:rPr>
              <a:t>手に入るスピード重視</a:t>
            </a:r>
            <a:r>
              <a:rPr lang="ja-JP" altLang="en-US" sz="1600" b="0">
                <a:latin typeface="Meiryo UI" panose="020B0604030504040204" pitchFamily="34" charset="-128"/>
                <a:ea typeface="Meiryo UI" panose="020B0604030504040204" pitchFamily="34" charset="-128"/>
              </a:rPr>
              <a:t>も伺える。</a:t>
            </a:r>
            <a:r>
              <a:rPr lang="en-US" altLang="ja-JP" sz="1600" b="0">
                <a:latin typeface="Meiryo UI" panose="020B0604030504040204" pitchFamily="34" charset="-128"/>
                <a:ea typeface="Meiryo UI" panose="020B0604030504040204" pitchFamily="34" charset="-128"/>
              </a:rPr>
              <a:t>①</a:t>
            </a:r>
            <a:r>
              <a:rPr lang="ja-JP" altLang="en-US" sz="1600" b="0">
                <a:latin typeface="Meiryo UI" panose="020B0604030504040204" pitchFamily="34" charset="-128"/>
                <a:ea typeface="Meiryo UI" panose="020B0604030504040204" pitchFamily="34" charset="-128"/>
              </a:rPr>
              <a:t>は次点で「世界観を体験するため」で、レジャー感覚での利用層が一定見えた。</a:t>
            </a:r>
            <a:endParaRPr lang="en-US" altLang="ja-JP" sz="1600" b="0">
              <a:latin typeface="Meiryo UI" panose="020B0604030504040204" pitchFamily="34" charset="-128"/>
              <a:ea typeface="Meiryo UI" panose="020B0604030504040204" pitchFamily="34" charset="-128"/>
            </a:endParaRPr>
          </a:p>
        </p:txBody>
      </p:sp>
      <p:graphicFrame>
        <p:nvGraphicFramePr>
          <p:cNvPr id="2" name="グラフ 1">
            <a:extLst>
              <a:ext uri="{FF2B5EF4-FFF2-40B4-BE49-F238E27FC236}">
                <a16:creationId xmlns:a16="http://schemas.microsoft.com/office/drawing/2014/main" id="{3E300447-B8BD-008A-5233-020BCA37EEA8}"/>
              </a:ext>
            </a:extLst>
          </p:cNvPr>
          <p:cNvGraphicFramePr>
            <a:graphicFrameLocks/>
          </p:cNvGraphicFramePr>
          <p:nvPr/>
        </p:nvGraphicFramePr>
        <p:xfrm>
          <a:off x="480000" y="2366810"/>
          <a:ext cx="5481484" cy="40700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4ABDFC55-B41B-E4C1-C7B4-1BA59A3483F0}"/>
              </a:ext>
            </a:extLst>
          </p:cNvPr>
          <p:cNvGraphicFramePr>
            <a:graphicFrameLocks/>
          </p:cNvGraphicFramePr>
          <p:nvPr/>
        </p:nvGraphicFramePr>
        <p:xfrm>
          <a:off x="6096000" y="2366810"/>
          <a:ext cx="5481484" cy="4070047"/>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102">
            <a:extLst>
              <a:ext uri="{FF2B5EF4-FFF2-40B4-BE49-F238E27FC236}">
                <a16:creationId xmlns:a16="http://schemas.microsoft.com/office/drawing/2014/main" id="{4B476006-7464-9F31-8A52-DCA562341BC7}"/>
              </a:ext>
            </a:extLst>
          </p:cNvPr>
          <p:cNvSpPr txBox="1"/>
          <p:nvPr/>
        </p:nvSpPr>
        <p:spPr>
          <a:xfrm>
            <a:off x="1334898" y="1837838"/>
            <a:ext cx="9522204"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▼ポケモンセンター（実店舗）とポケモンセンターオンライン（</a:t>
            </a:r>
            <a:r>
              <a:rPr kumimoji="1" lang="en"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EC</a:t>
            </a:r>
            <a:r>
              <a:rPr kumimoji="1" lang="ja-JP" altLang="en"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をどのような目的で利用しますか。</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1" lang="en"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MA)</a:t>
            </a:r>
          </a:p>
        </p:txBody>
      </p:sp>
    </p:spTree>
    <p:extLst>
      <p:ext uri="{BB962C8B-B14F-4D97-AF65-F5344CB8AC3E}">
        <p14:creationId xmlns:p14="http://schemas.microsoft.com/office/powerpoint/2010/main" val="3767204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CFF60-F5AC-F447-EFA7-904A9C9B7CDF}"/>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0CCB11D3-BDAF-CF98-5D8A-E340903410AF}"/>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アンケート結果（主な購入品）</a:t>
            </a:r>
          </a:p>
        </p:txBody>
      </p:sp>
      <p:sp>
        <p:nvSpPr>
          <p:cNvPr id="4" name="テキスト プレースホルダー 3">
            <a:extLst>
              <a:ext uri="{FF2B5EF4-FFF2-40B4-BE49-F238E27FC236}">
                <a16:creationId xmlns:a16="http://schemas.microsoft.com/office/drawing/2014/main" id="{58AF5656-975C-2E3F-9433-B9C33AABE2AE}"/>
              </a:ext>
            </a:extLst>
          </p:cNvPr>
          <p:cNvSpPr>
            <a:spLocks noGrp="1"/>
          </p:cNvSpPr>
          <p:nvPr>
            <p:ph type="body" sz="quarter" idx="10"/>
          </p:nvPr>
        </p:nvSpPr>
        <p:spPr/>
        <p:txBody>
          <a:bodyPr/>
          <a:lstStyle/>
          <a:p>
            <a:pPr algn="l"/>
            <a:r>
              <a:rPr lang="ja-JP" altLang="en-US" sz="1600">
                <a:latin typeface="Meiryo UI" panose="020B0604030504040204" pitchFamily="34" charset="-128"/>
                <a:ea typeface="Meiryo UI" panose="020B0604030504040204" pitchFamily="34" charset="-128"/>
              </a:rPr>
              <a:t>ぬいぐるみ・おもちゃは店舗での購入率が高い傾向</a:t>
            </a:r>
            <a:r>
              <a:rPr lang="ja-JP" altLang="en-US" sz="1600" b="0">
                <a:latin typeface="Meiryo UI" panose="020B0604030504040204" pitchFamily="34" charset="-128"/>
                <a:ea typeface="Meiryo UI" panose="020B0604030504040204" pitchFamily="34" charset="-128"/>
              </a:rPr>
              <a:t>。</a:t>
            </a:r>
            <a:r>
              <a:rPr lang="en-US" altLang="ja-JP" sz="1600" b="0">
                <a:latin typeface="Meiryo UI" panose="020B0604030504040204" pitchFamily="34" charset="-128"/>
                <a:ea typeface="Meiryo UI" panose="020B0604030504040204" pitchFamily="34" charset="-128"/>
              </a:rPr>
              <a:t>③</a:t>
            </a:r>
            <a:r>
              <a:rPr lang="ja-JP" altLang="en-US" sz="1600" b="0">
                <a:latin typeface="Meiryo UI" panose="020B0604030504040204" pitchFamily="34" charset="-128"/>
                <a:ea typeface="Meiryo UI" panose="020B0604030504040204" pitchFamily="34" charset="-128"/>
              </a:rPr>
              <a:t>に関しては</a:t>
            </a:r>
            <a:r>
              <a:rPr lang="en-US" altLang="ja-JP" sz="1600" b="0">
                <a:latin typeface="Meiryo UI" panose="020B0604030504040204" pitchFamily="34" charset="-128"/>
                <a:ea typeface="Meiryo UI" panose="020B0604030504040204" pitchFamily="34" charset="-128"/>
              </a:rPr>
              <a:t>EC</a:t>
            </a:r>
            <a:r>
              <a:rPr lang="ja-JP" altLang="en-US" sz="1600" b="0">
                <a:latin typeface="Meiryo UI" panose="020B0604030504040204" pitchFamily="34" charset="-128"/>
                <a:ea typeface="Meiryo UI" panose="020B0604030504040204" pitchFamily="34" charset="-128"/>
              </a:rPr>
              <a:t>での購入率も高めに出ており、確実に欲しいぬいぐるみがあり在庫がある方で買っているのではと予想。</a:t>
            </a:r>
            <a:endParaRPr lang="en-US" altLang="ja-JP" sz="1600" b="0">
              <a:latin typeface="Meiryo UI" panose="020B0604030504040204" pitchFamily="34" charset="-128"/>
              <a:ea typeface="Meiryo UI" panose="020B0604030504040204" pitchFamily="34" charset="-128"/>
            </a:endParaRPr>
          </a:p>
        </p:txBody>
      </p:sp>
      <p:sp>
        <p:nvSpPr>
          <p:cNvPr id="15" name="TextBox 102">
            <a:extLst>
              <a:ext uri="{FF2B5EF4-FFF2-40B4-BE49-F238E27FC236}">
                <a16:creationId xmlns:a16="http://schemas.microsoft.com/office/drawing/2014/main" id="{16B9DCAF-F748-5D5E-81AA-D73641B8EA95}"/>
              </a:ext>
            </a:extLst>
          </p:cNvPr>
          <p:cNvSpPr txBox="1"/>
          <p:nvPr/>
        </p:nvSpPr>
        <p:spPr>
          <a:xfrm>
            <a:off x="960465" y="1837839"/>
            <a:ext cx="10271069" cy="63248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▼ポケモンセンター（実店舗）／ポケモンセンターオンライン（</a:t>
            </a:r>
            <a:r>
              <a:rPr kumimoji="1" lang="en"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EC</a:t>
            </a:r>
            <a:r>
              <a:rPr kumimoji="1" lang="ja-JP" altLang="en"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で、それぞれどのような商品を購入したことがありますか。当てはまるものをすべて選んでください。</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(MA)</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6" name="グラフ 5">
            <a:extLst>
              <a:ext uri="{FF2B5EF4-FFF2-40B4-BE49-F238E27FC236}">
                <a16:creationId xmlns:a16="http://schemas.microsoft.com/office/drawing/2014/main" id="{4D6D84D6-6163-CFAC-69A3-70265CE8149A}"/>
              </a:ext>
            </a:extLst>
          </p:cNvPr>
          <p:cNvGraphicFramePr>
            <a:graphicFrameLocks/>
          </p:cNvGraphicFramePr>
          <p:nvPr>
            <p:extLst>
              <p:ext uri="{D42A27DB-BD31-4B8C-83A1-F6EECF244321}">
                <p14:modId xmlns:p14="http://schemas.microsoft.com/office/powerpoint/2010/main" val="1126419382"/>
              </p:ext>
            </p:extLst>
          </p:nvPr>
        </p:nvGraphicFramePr>
        <p:xfrm>
          <a:off x="602588" y="2653171"/>
          <a:ext cx="10986824" cy="38918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81572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15932-66C4-FBE5-1F95-92A79221C3C8}"/>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741FA84E-C229-0F81-9C90-CE3CE9DA60E7}"/>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アンケート結果（実店舗とオンラインの相互利用）</a:t>
            </a:r>
          </a:p>
        </p:txBody>
      </p:sp>
      <p:sp>
        <p:nvSpPr>
          <p:cNvPr id="4" name="テキスト プレースホルダー 3">
            <a:extLst>
              <a:ext uri="{FF2B5EF4-FFF2-40B4-BE49-F238E27FC236}">
                <a16:creationId xmlns:a16="http://schemas.microsoft.com/office/drawing/2014/main" id="{F334D830-9774-4379-7DAE-31AF3C4D7B29}"/>
              </a:ext>
            </a:extLst>
          </p:cNvPr>
          <p:cNvSpPr>
            <a:spLocks noGrp="1"/>
          </p:cNvSpPr>
          <p:nvPr>
            <p:ph type="body" sz="quarter" idx="10"/>
          </p:nvPr>
        </p:nvSpPr>
        <p:spPr/>
        <p:txBody>
          <a:bodyPr/>
          <a:lstStyle/>
          <a:p>
            <a:pPr algn="l"/>
            <a:r>
              <a:rPr lang="en-US" altLang="ja-JP" sz="1600" b="0">
                <a:latin typeface="Meiryo UI" panose="020B0604030504040204" pitchFamily="34" charset="-128"/>
                <a:ea typeface="Meiryo UI" panose="020B0604030504040204" pitchFamily="34" charset="-128"/>
              </a:rPr>
              <a:t>③</a:t>
            </a:r>
            <a:r>
              <a:rPr lang="ja-JP" altLang="en-US" sz="1600" b="0">
                <a:latin typeface="Meiryo UI" panose="020B0604030504040204" pitchFamily="34" charset="-128"/>
                <a:ea typeface="Meiryo UI" panose="020B0604030504040204" pitchFamily="34" charset="-128"/>
              </a:rPr>
              <a:t>の両方使いは、</a:t>
            </a:r>
            <a:r>
              <a:rPr lang="ja-JP" altLang="en-US" sz="1600">
                <a:latin typeface="Meiryo UI" panose="020B0604030504040204" pitchFamily="34" charset="-128"/>
                <a:ea typeface="Meiryo UI" panose="020B0604030504040204" pitchFamily="34" charset="-128"/>
              </a:rPr>
              <a:t>店舗と</a:t>
            </a:r>
            <a:r>
              <a:rPr lang="en-US" altLang="ja-JP" sz="1600">
                <a:latin typeface="Meiryo UI" panose="020B0604030504040204" pitchFamily="34" charset="-128"/>
                <a:ea typeface="Meiryo UI" panose="020B0604030504040204" pitchFamily="34" charset="-128"/>
              </a:rPr>
              <a:t>EC</a:t>
            </a:r>
            <a:r>
              <a:rPr lang="ja-JP" altLang="en-US" sz="1600">
                <a:latin typeface="Meiryo UI" panose="020B0604030504040204" pitchFamily="34" charset="-128"/>
                <a:ea typeface="Meiryo UI" panose="020B0604030504040204" pitchFamily="34" charset="-128"/>
              </a:rPr>
              <a:t>を行き来しながら在庫状況を確認し、在庫がある方のチャネルで購入</a:t>
            </a:r>
            <a:r>
              <a:rPr lang="ja-JP" altLang="en-US" sz="1600" b="0">
                <a:latin typeface="Meiryo UI" panose="020B0604030504040204" pitchFamily="34" charset="-128"/>
                <a:ea typeface="Meiryo UI" panose="020B0604030504040204" pitchFamily="34" charset="-128"/>
              </a:rPr>
              <a:t>するという様子が伺える。</a:t>
            </a:r>
            <a:endParaRPr lang="en-US" altLang="ja-JP" sz="1600" b="0">
              <a:latin typeface="Meiryo UI" panose="020B0604030504040204" pitchFamily="34" charset="-128"/>
              <a:ea typeface="Meiryo UI" panose="020B0604030504040204" pitchFamily="34" charset="-128"/>
            </a:endParaRPr>
          </a:p>
        </p:txBody>
      </p:sp>
      <p:sp>
        <p:nvSpPr>
          <p:cNvPr id="15" name="TextBox 102">
            <a:extLst>
              <a:ext uri="{FF2B5EF4-FFF2-40B4-BE49-F238E27FC236}">
                <a16:creationId xmlns:a16="http://schemas.microsoft.com/office/drawing/2014/main" id="{961405FB-C9D7-9FA9-E4CF-E61CDBF7429F}"/>
              </a:ext>
            </a:extLst>
          </p:cNvPr>
          <p:cNvSpPr txBox="1"/>
          <p:nvPr/>
        </p:nvSpPr>
        <p:spPr>
          <a:xfrm>
            <a:off x="357412" y="1837839"/>
            <a:ext cx="11477176"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▼ポケモンセンター（実店舗）とポケモンセンターオンライン（</a:t>
            </a:r>
            <a:r>
              <a:rPr kumimoji="1" lang="en"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EC</a:t>
            </a:r>
            <a:r>
              <a:rPr kumimoji="1" lang="ja-JP" altLang="en"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利用前や利用中または利用後、下記の行動を取ったことがありますか。</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(MA)</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11" name="グラフ 10">
            <a:extLst>
              <a:ext uri="{FF2B5EF4-FFF2-40B4-BE49-F238E27FC236}">
                <a16:creationId xmlns:a16="http://schemas.microsoft.com/office/drawing/2014/main" id="{9A2AA82E-32CD-8DD4-E9E4-C1DE989F24F8}"/>
              </a:ext>
            </a:extLst>
          </p:cNvPr>
          <p:cNvGraphicFramePr>
            <a:graphicFrameLocks/>
          </p:cNvGraphicFramePr>
          <p:nvPr>
            <p:extLst>
              <p:ext uri="{D42A27DB-BD31-4B8C-83A1-F6EECF244321}">
                <p14:modId xmlns:p14="http://schemas.microsoft.com/office/powerpoint/2010/main" val="187099511"/>
              </p:ext>
            </p:extLst>
          </p:nvPr>
        </p:nvGraphicFramePr>
        <p:xfrm>
          <a:off x="6063684" y="2366812"/>
          <a:ext cx="5853401" cy="3702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グラフ 1">
            <a:extLst>
              <a:ext uri="{FF2B5EF4-FFF2-40B4-BE49-F238E27FC236}">
                <a16:creationId xmlns:a16="http://schemas.microsoft.com/office/drawing/2014/main" id="{02453E28-AD19-81CA-6854-F8AFD451D401}"/>
              </a:ext>
            </a:extLst>
          </p:cNvPr>
          <p:cNvGraphicFramePr>
            <a:graphicFrameLocks/>
          </p:cNvGraphicFramePr>
          <p:nvPr>
            <p:extLst>
              <p:ext uri="{D42A27DB-BD31-4B8C-83A1-F6EECF244321}">
                <p14:modId xmlns:p14="http://schemas.microsoft.com/office/powerpoint/2010/main" val="954059422"/>
              </p:ext>
            </p:extLst>
          </p:nvPr>
        </p:nvGraphicFramePr>
        <p:xfrm>
          <a:off x="357412" y="2366812"/>
          <a:ext cx="5823079" cy="3702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2733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3E55F-040D-7F1C-7942-7999FFC21C84}"/>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4E048992-D3D8-BC71-1EBB-9E5A326996D0}"/>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アンケート結果（サービス利用中に感じる気持ち）</a:t>
            </a:r>
          </a:p>
        </p:txBody>
      </p:sp>
      <p:sp>
        <p:nvSpPr>
          <p:cNvPr id="4" name="テキスト プレースホルダー 3">
            <a:extLst>
              <a:ext uri="{FF2B5EF4-FFF2-40B4-BE49-F238E27FC236}">
                <a16:creationId xmlns:a16="http://schemas.microsoft.com/office/drawing/2014/main" id="{F12A3D72-6E30-E746-EBC4-8797D8A85ABE}"/>
              </a:ext>
            </a:extLst>
          </p:cNvPr>
          <p:cNvSpPr>
            <a:spLocks noGrp="1"/>
          </p:cNvSpPr>
          <p:nvPr>
            <p:ph type="body" sz="quarter" idx="10"/>
          </p:nvPr>
        </p:nvSpPr>
        <p:spPr/>
        <p:txBody>
          <a:bodyPr/>
          <a:lstStyle/>
          <a:p>
            <a:pPr algn="l"/>
            <a:r>
              <a:rPr lang="en-US" altLang="ja-JP" sz="1600" b="0">
                <a:latin typeface="Meiryo UI" panose="020B0604030504040204" pitchFamily="34" charset="-128"/>
                <a:ea typeface="Meiryo UI" panose="020B0604030504040204" pitchFamily="34" charset="-128"/>
              </a:rPr>
              <a:t>①</a:t>
            </a:r>
            <a:r>
              <a:rPr lang="ja-JP" altLang="en-US" sz="1600" b="0">
                <a:latin typeface="Meiryo UI" panose="020B0604030504040204" pitchFamily="34" charset="-128"/>
                <a:ea typeface="Meiryo UI" panose="020B0604030504040204" pitchFamily="34" charset="-128"/>
              </a:rPr>
              <a:t>は店舗にて世界観を楽しんでいる傾向が強く、限定品への執着をそこまで感じさせない。また、店舗に訪れている割には交流は求めていない様子も伺える。</a:t>
            </a:r>
            <a:r>
              <a:rPr lang="en-US" altLang="ja-JP" sz="1600" b="0">
                <a:latin typeface="Meiryo UI" panose="020B0604030504040204" pitchFamily="34" charset="-128"/>
                <a:ea typeface="Meiryo UI" panose="020B0604030504040204" pitchFamily="34" charset="-128"/>
              </a:rPr>
              <a:t>②</a:t>
            </a:r>
            <a:r>
              <a:rPr lang="ja-JP" altLang="en-US" sz="1600" b="0">
                <a:latin typeface="Meiryo UI" panose="020B0604030504040204" pitchFamily="34" charset="-128"/>
                <a:ea typeface="Meiryo UI" panose="020B0604030504040204" pitchFamily="34" charset="-128"/>
              </a:rPr>
              <a:t>は実店舗に行きづらい分、</a:t>
            </a:r>
            <a:r>
              <a:rPr lang="en-US" altLang="ja-JP" sz="1600">
                <a:latin typeface="Meiryo UI" panose="020B0604030504040204" pitchFamily="34" charset="-128"/>
                <a:ea typeface="Meiryo UI" panose="020B0604030504040204" pitchFamily="34" charset="-128"/>
              </a:rPr>
              <a:t>EC</a:t>
            </a:r>
            <a:r>
              <a:rPr lang="ja-JP" altLang="en-US" sz="1600">
                <a:latin typeface="Meiryo UI" panose="020B0604030504040204" pitchFamily="34" charset="-128"/>
                <a:ea typeface="Meiryo UI" panose="020B0604030504040204" pitchFamily="34" charset="-128"/>
              </a:rPr>
              <a:t>でポケモンの世界観を感じようとする傾向と限定品に対する高い関心が見える。</a:t>
            </a:r>
            <a:endParaRPr lang="en-US" altLang="ja-JP" sz="1600" b="0">
              <a:latin typeface="Meiryo UI" panose="020B0604030504040204" pitchFamily="34" charset="-128"/>
              <a:ea typeface="Meiryo UI" panose="020B0604030504040204" pitchFamily="34" charset="-128"/>
            </a:endParaRPr>
          </a:p>
        </p:txBody>
      </p:sp>
      <p:graphicFrame>
        <p:nvGraphicFramePr>
          <p:cNvPr id="6" name="グラフ 5">
            <a:extLst>
              <a:ext uri="{FF2B5EF4-FFF2-40B4-BE49-F238E27FC236}">
                <a16:creationId xmlns:a16="http://schemas.microsoft.com/office/drawing/2014/main" id="{06E0D0BA-B570-B7AF-3DB9-2F6D592C75C3}"/>
              </a:ext>
            </a:extLst>
          </p:cNvPr>
          <p:cNvGraphicFramePr>
            <a:graphicFrameLocks/>
          </p:cNvGraphicFramePr>
          <p:nvPr>
            <p:extLst>
              <p:ext uri="{D42A27DB-BD31-4B8C-83A1-F6EECF244321}">
                <p14:modId xmlns:p14="http://schemas.microsoft.com/office/powerpoint/2010/main" val="2943424430"/>
              </p:ext>
            </p:extLst>
          </p:nvPr>
        </p:nvGraphicFramePr>
        <p:xfrm>
          <a:off x="479999" y="2381894"/>
          <a:ext cx="5753262" cy="33335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グラフ 6">
            <a:extLst>
              <a:ext uri="{FF2B5EF4-FFF2-40B4-BE49-F238E27FC236}">
                <a16:creationId xmlns:a16="http://schemas.microsoft.com/office/drawing/2014/main" id="{F29BC7DC-5805-AD35-593D-25744807E8B9}"/>
              </a:ext>
            </a:extLst>
          </p:cNvPr>
          <p:cNvGraphicFramePr>
            <a:graphicFrameLocks/>
          </p:cNvGraphicFramePr>
          <p:nvPr>
            <p:extLst>
              <p:ext uri="{D42A27DB-BD31-4B8C-83A1-F6EECF244321}">
                <p14:modId xmlns:p14="http://schemas.microsoft.com/office/powerpoint/2010/main" val="1153361080"/>
              </p:ext>
            </p:extLst>
          </p:nvPr>
        </p:nvGraphicFramePr>
        <p:xfrm>
          <a:off x="6151031" y="2381894"/>
          <a:ext cx="5786749" cy="333352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02">
            <a:extLst>
              <a:ext uri="{FF2B5EF4-FFF2-40B4-BE49-F238E27FC236}">
                <a16:creationId xmlns:a16="http://schemas.microsoft.com/office/drawing/2014/main" id="{0E4EBD1C-3EAA-48A6-39D5-20A020D653F1}"/>
              </a:ext>
            </a:extLst>
          </p:cNvPr>
          <p:cNvSpPr txBox="1"/>
          <p:nvPr/>
        </p:nvSpPr>
        <p:spPr>
          <a:xfrm>
            <a:off x="357412" y="1837839"/>
            <a:ext cx="11477176"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▼ポケモンセンター（実店舗）とポケモンセンターオンラインを（</a:t>
            </a:r>
            <a:r>
              <a:rPr kumimoji="1" lang="en"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EC</a:t>
            </a:r>
            <a:r>
              <a:rPr kumimoji="1" lang="ja-JP" altLang="en"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利用している時に感じたことのある気持ちはありますか。</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1" lang="en"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MA)</a:t>
            </a:r>
          </a:p>
        </p:txBody>
      </p:sp>
    </p:spTree>
    <p:extLst>
      <p:ext uri="{BB962C8B-B14F-4D97-AF65-F5344CB8AC3E}">
        <p14:creationId xmlns:p14="http://schemas.microsoft.com/office/powerpoint/2010/main" val="1077817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DE6F4-4AAD-F7D1-54B1-95A799D05818}"/>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0B064B4-CE66-5735-3668-1163F337C853}"/>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アンケート結果（実店舗に行けなかった理由）</a:t>
            </a:r>
          </a:p>
        </p:txBody>
      </p:sp>
      <p:sp>
        <p:nvSpPr>
          <p:cNvPr id="4" name="テキスト プレースホルダー 3">
            <a:extLst>
              <a:ext uri="{FF2B5EF4-FFF2-40B4-BE49-F238E27FC236}">
                <a16:creationId xmlns:a16="http://schemas.microsoft.com/office/drawing/2014/main" id="{C6F954F4-8AAD-C1D3-DBA4-BB871314F6CB}"/>
              </a:ext>
            </a:extLst>
          </p:cNvPr>
          <p:cNvSpPr>
            <a:spLocks noGrp="1"/>
          </p:cNvSpPr>
          <p:nvPr>
            <p:ph type="body" sz="quarter" idx="10"/>
          </p:nvPr>
        </p:nvSpPr>
        <p:spPr/>
        <p:txBody>
          <a:bodyPr/>
          <a:lstStyle/>
          <a:p>
            <a:pPr algn="l"/>
            <a:r>
              <a:rPr lang="ja-JP" altLang="en-US" sz="1600" b="0">
                <a:latin typeface="Meiryo UI" panose="020B0604030504040204" pitchFamily="34" charset="-128"/>
                <a:ea typeface="Meiryo UI" panose="020B0604030504040204" pitchFamily="34" charset="-128"/>
              </a:rPr>
              <a:t>アクセスしにくい・時間がとれないという物理的な理由を除き、</a:t>
            </a:r>
            <a:r>
              <a:rPr lang="ja-JP" altLang="en-US" sz="1600">
                <a:latin typeface="Meiryo UI" panose="020B0604030504040204" pitchFamily="34" charset="-128"/>
                <a:ea typeface="Meiryo UI" panose="020B0604030504040204" pitchFamily="34" charset="-128"/>
              </a:rPr>
              <a:t>「店舗の混雑・待ち時間」のためが最多</a:t>
            </a:r>
            <a:r>
              <a:rPr lang="ja-JP" altLang="en-US" sz="1600" b="0">
                <a:latin typeface="Meiryo UI" panose="020B0604030504040204" pitchFamily="34" charset="-128"/>
                <a:ea typeface="Meiryo UI" panose="020B0604030504040204" pitchFamily="34" charset="-128"/>
              </a:rPr>
              <a:t>。次点で「年齢的に気が引ける」「</a:t>
            </a:r>
            <a:r>
              <a:rPr lang="en-US" altLang="ja-JP" sz="1600" b="0">
                <a:latin typeface="Meiryo UI" panose="020B0604030504040204" pitchFamily="34" charset="-128"/>
                <a:ea typeface="Meiryo UI" panose="020B0604030504040204" pitchFamily="34" charset="-128"/>
              </a:rPr>
              <a:t>1</a:t>
            </a:r>
            <a:r>
              <a:rPr lang="ja-JP" altLang="en-US" sz="1600" b="0">
                <a:latin typeface="Meiryo UI" panose="020B0604030504040204" pitchFamily="34" charset="-128"/>
                <a:ea typeface="Meiryo UI" panose="020B0604030504040204" pitchFamily="34" charset="-128"/>
              </a:rPr>
              <a:t>人では行きづらい」が続いた。</a:t>
            </a:r>
            <a:endParaRPr lang="en-US" altLang="ja-JP" sz="1600" b="0">
              <a:latin typeface="Meiryo UI" panose="020B0604030504040204" pitchFamily="34" charset="-128"/>
              <a:ea typeface="Meiryo UI" panose="020B0604030504040204" pitchFamily="34" charset="-128"/>
            </a:endParaRPr>
          </a:p>
        </p:txBody>
      </p:sp>
      <p:sp>
        <p:nvSpPr>
          <p:cNvPr id="15" name="TextBox 102">
            <a:extLst>
              <a:ext uri="{FF2B5EF4-FFF2-40B4-BE49-F238E27FC236}">
                <a16:creationId xmlns:a16="http://schemas.microsoft.com/office/drawing/2014/main" id="{819768FF-54B5-D9C4-9B74-4018C57C8771}"/>
              </a:ext>
            </a:extLst>
          </p:cNvPr>
          <p:cNvSpPr txBox="1"/>
          <p:nvPr/>
        </p:nvSpPr>
        <p:spPr>
          <a:xfrm>
            <a:off x="525760" y="1837839"/>
            <a:ext cx="11140480"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▼ポケモンセンター（実店舗）に行きたくても行けなかった経験はありますか。ある場合、その理由として、当てはまるものをすべて選んでください。</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(MA)</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7" name="グラフ 6">
            <a:extLst>
              <a:ext uri="{FF2B5EF4-FFF2-40B4-BE49-F238E27FC236}">
                <a16:creationId xmlns:a16="http://schemas.microsoft.com/office/drawing/2014/main" id="{F71C717A-6605-256A-86AB-C73F7618D72E}"/>
              </a:ext>
            </a:extLst>
          </p:cNvPr>
          <p:cNvGraphicFramePr>
            <a:graphicFrameLocks/>
          </p:cNvGraphicFramePr>
          <p:nvPr>
            <p:extLst>
              <p:ext uri="{D42A27DB-BD31-4B8C-83A1-F6EECF244321}">
                <p14:modId xmlns:p14="http://schemas.microsoft.com/office/powerpoint/2010/main" val="1126881418"/>
              </p:ext>
            </p:extLst>
          </p:nvPr>
        </p:nvGraphicFramePr>
        <p:xfrm>
          <a:off x="525760" y="2209659"/>
          <a:ext cx="11140480" cy="43416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38843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EB010-3098-0B88-667C-37561287E60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D8437A7A-FA29-470B-EB71-570AFB692EA5}"/>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アンケート結果（利用しているポケモン関連サービス）</a:t>
            </a:r>
          </a:p>
        </p:txBody>
      </p:sp>
      <p:sp>
        <p:nvSpPr>
          <p:cNvPr id="4" name="テキスト プレースホルダー 3">
            <a:extLst>
              <a:ext uri="{FF2B5EF4-FFF2-40B4-BE49-F238E27FC236}">
                <a16:creationId xmlns:a16="http://schemas.microsoft.com/office/drawing/2014/main" id="{CBF218F8-FC7C-7C10-9EFC-DCB2083F9B14}"/>
              </a:ext>
            </a:extLst>
          </p:cNvPr>
          <p:cNvSpPr>
            <a:spLocks noGrp="1"/>
          </p:cNvSpPr>
          <p:nvPr>
            <p:ph type="body" sz="quarter" idx="10"/>
          </p:nvPr>
        </p:nvSpPr>
        <p:spPr/>
        <p:txBody>
          <a:bodyPr/>
          <a:lstStyle/>
          <a:p>
            <a:pPr algn="l"/>
            <a:r>
              <a:rPr lang="en-US" altLang="ja-JP" sz="1600">
                <a:latin typeface="Meiryo UI" panose="020B0604030504040204" pitchFamily="34" charset="-128"/>
                <a:ea typeface="Meiryo UI" panose="020B0604030504040204" pitchFamily="34" charset="-128"/>
              </a:rPr>
              <a:t>③</a:t>
            </a:r>
            <a:r>
              <a:rPr lang="ja-JP" altLang="en-US" sz="1600">
                <a:latin typeface="Meiryo UI" panose="020B0604030504040204" pitchFamily="34" charset="-128"/>
                <a:ea typeface="Meiryo UI" panose="020B0604030504040204" pitchFamily="34" charset="-128"/>
              </a:rPr>
              <a:t>両方使いは他のセグメントよりも利用しているサービスが多い傾向</a:t>
            </a:r>
            <a:r>
              <a:rPr lang="ja-JP" altLang="en-US" sz="1600" b="0">
                <a:latin typeface="Meiryo UI" panose="020B0604030504040204" pitchFamily="34" charset="-128"/>
                <a:ea typeface="Meiryo UI" panose="020B0604030504040204" pitchFamily="34" charset="-128"/>
              </a:rPr>
              <a:t>にある。また、</a:t>
            </a:r>
            <a:r>
              <a:rPr lang="en-US" altLang="ja-JP" sz="1600" b="0">
                <a:latin typeface="Meiryo UI" panose="020B0604030504040204" pitchFamily="34" charset="-128"/>
                <a:ea typeface="Meiryo UI" panose="020B0604030504040204" pitchFamily="34" charset="-128"/>
              </a:rPr>
              <a:t>30</a:t>
            </a:r>
            <a:r>
              <a:rPr lang="ja-JP" altLang="en-US" sz="1600" b="0">
                <a:latin typeface="Meiryo UI" panose="020B0604030504040204" pitchFamily="34" charset="-128"/>
                <a:ea typeface="Meiryo UI" panose="020B0604030504040204" pitchFamily="34" charset="-128"/>
              </a:rPr>
              <a:t>代と</a:t>
            </a:r>
            <a:r>
              <a:rPr lang="en-US" altLang="ja-JP" sz="1600" b="0">
                <a:latin typeface="Meiryo UI" panose="020B0604030504040204" pitchFamily="34" charset="-128"/>
                <a:ea typeface="Meiryo UI" panose="020B0604030504040204" pitchFamily="34" charset="-128"/>
              </a:rPr>
              <a:t>40</a:t>
            </a:r>
            <a:r>
              <a:rPr lang="ja-JP" altLang="en-US" sz="1600" b="0">
                <a:latin typeface="Meiryo UI" panose="020B0604030504040204" pitchFamily="34" charset="-128"/>
                <a:ea typeface="Meiryo UI" panose="020B0604030504040204" pitchFamily="34" charset="-128"/>
              </a:rPr>
              <a:t>代がボリュームゾーンかつアニメや映画の視聴が特に高いことから、</a:t>
            </a:r>
            <a:r>
              <a:rPr lang="ja-JP" altLang="en-US" sz="1600">
                <a:latin typeface="Meiryo UI" panose="020B0604030504040204" pitchFamily="34" charset="-128"/>
                <a:ea typeface="Meiryo UI" panose="020B0604030504040204" pitchFamily="34" charset="-128"/>
              </a:rPr>
              <a:t>子どもの頃からのポケモンファンである可能性が考えられる。</a:t>
            </a:r>
            <a:endParaRPr lang="en-US" altLang="ja-JP" sz="1600">
              <a:latin typeface="Meiryo UI" panose="020B0604030504040204" pitchFamily="34" charset="-128"/>
              <a:ea typeface="Meiryo UI" panose="020B0604030504040204" pitchFamily="34" charset="-128"/>
            </a:endParaRPr>
          </a:p>
        </p:txBody>
      </p:sp>
      <p:sp>
        <p:nvSpPr>
          <p:cNvPr id="15" name="TextBox 102">
            <a:extLst>
              <a:ext uri="{FF2B5EF4-FFF2-40B4-BE49-F238E27FC236}">
                <a16:creationId xmlns:a16="http://schemas.microsoft.com/office/drawing/2014/main" id="{D2E149E9-5A1D-9409-A29F-BCB035590E2C}"/>
              </a:ext>
            </a:extLst>
          </p:cNvPr>
          <p:cNvSpPr txBox="1"/>
          <p:nvPr/>
        </p:nvSpPr>
        <p:spPr>
          <a:xfrm>
            <a:off x="525760" y="1837839"/>
            <a:ext cx="11140480"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▼下記のうち、定期的に利用しているポケモン関連サービスはありますか。当てはまるものをすべて選んでください。</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(MA)</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2" name="グラフ 1">
            <a:extLst>
              <a:ext uri="{FF2B5EF4-FFF2-40B4-BE49-F238E27FC236}">
                <a16:creationId xmlns:a16="http://schemas.microsoft.com/office/drawing/2014/main" id="{B5D5B7D8-2F55-A0C3-42EB-21627435BC43}"/>
              </a:ext>
            </a:extLst>
          </p:cNvPr>
          <p:cNvGraphicFramePr>
            <a:graphicFrameLocks/>
          </p:cNvGraphicFramePr>
          <p:nvPr>
            <p:extLst>
              <p:ext uri="{D42A27DB-BD31-4B8C-83A1-F6EECF244321}">
                <p14:modId xmlns:p14="http://schemas.microsoft.com/office/powerpoint/2010/main" val="3326382050"/>
              </p:ext>
            </p:extLst>
          </p:nvPr>
        </p:nvGraphicFramePr>
        <p:xfrm>
          <a:off x="571520" y="2366812"/>
          <a:ext cx="11140480" cy="40459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720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87C9E-BD3E-3718-9759-A786A322A166}"/>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531D76D8-23F3-1290-6D0D-CDF1115D14EA}"/>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アンケート結果（実店舗で感じる課題と改善してほしい点）</a:t>
            </a:r>
          </a:p>
        </p:txBody>
      </p:sp>
      <p:sp>
        <p:nvSpPr>
          <p:cNvPr id="4" name="テキスト プレースホルダー 3">
            <a:extLst>
              <a:ext uri="{FF2B5EF4-FFF2-40B4-BE49-F238E27FC236}">
                <a16:creationId xmlns:a16="http://schemas.microsoft.com/office/drawing/2014/main" id="{C2F169DB-DC51-B072-AD4C-AB0D33D6BD18}"/>
              </a:ext>
            </a:extLst>
          </p:cNvPr>
          <p:cNvSpPr>
            <a:spLocks noGrp="1"/>
          </p:cNvSpPr>
          <p:nvPr>
            <p:ph type="body" sz="quarter" idx="10"/>
          </p:nvPr>
        </p:nvSpPr>
        <p:spPr/>
        <p:txBody>
          <a:bodyPr/>
          <a:lstStyle/>
          <a:p>
            <a:pPr algn="l"/>
            <a:r>
              <a:rPr lang="ja-JP" altLang="en-US" sz="1600">
                <a:latin typeface="Meiryo UI" panose="020B0604030504040204" pitchFamily="34" charset="-128"/>
                <a:ea typeface="Meiryo UI" panose="020B0604030504040204" pitchFamily="34" charset="-128"/>
              </a:rPr>
              <a:t>混雑により店舗に入れないことを最大のペインと感じる</a:t>
            </a:r>
            <a:r>
              <a:rPr lang="ja-JP" altLang="en-US" sz="1600" b="0">
                <a:latin typeface="Meiryo UI" panose="020B0604030504040204" pitchFamily="34" charset="-128"/>
                <a:ea typeface="Meiryo UI" panose="020B0604030504040204" pitchFamily="34" charset="-128"/>
              </a:rPr>
              <a:t>傾向が強い傾向。加えて、</a:t>
            </a:r>
            <a:r>
              <a:rPr lang="en-US" altLang="ja-JP" sz="1600" b="0">
                <a:latin typeface="Meiryo UI" panose="020B0604030504040204" pitchFamily="34" charset="-128"/>
                <a:ea typeface="Meiryo UI" panose="020B0604030504040204" pitchFamily="34" charset="-128"/>
              </a:rPr>
              <a:t>③</a:t>
            </a:r>
            <a:r>
              <a:rPr lang="ja-JP" altLang="en-US" sz="1600" b="0">
                <a:latin typeface="Meiryo UI" panose="020B0604030504040204" pitchFamily="34" charset="-128"/>
                <a:ea typeface="Meiryo UI" panose="020B0604030504040204" pitchFamily="34" charset="-128"/>
              </a:rPr>
              <a:t>は限定品や人気商品目当てに店舗を利用するため、</a:t>
            </a:r>
            <a:r>
              <a:rPr lang="ja-JP" altLang="en-US" sz="1600">
                <a:latin typeface="Meiryo UI" panose="020B0604030504040204" pitchFamily="34" charset="-128"/>
                <a:ea typeface="Meiryo UI" panose="020B0604030504040204" pitchFamily="34" charset="-128"/>
              </a:rPr>
              <a:t>その販売方法の改善やどこにあるかわかりやすくする改善を求める</a:t>
            </a:r>
            <a:r>
              <a:rPr lang="ja-JP" altLang="en-US" sz="1600" b="0">
                <a:latin typeface="Meiryo UI" panose="020B0604030504040204" pitchFamily="34" charset="-128"/>
                <a:ea typeface="Meiryo UI" panose="020B0604030504040204" pitchFamily="34" charset="-128"/>
              </a:rPr>
              <a:t>傾向も強く出た。</a:t>
            </a:r>
            <a:endParaRPr lang="en-US" altLang="ja-JP" sz="1600" b="0">
              <a:latin typeface="Meiryo UI" panose="020B0604030504040204" pitchFamily="34" charset="-128"/>
              <a:ea typeface="Meiryo UI" panose="020B0604030504040204" pitchFamily="34" charset="-128"/>
            </a:endParaRPr>
          </a:p>
        </p:txBody>
      </p:sp>
      <p:sp>
        <p:nvSpPr>
          <p:cNvPr id="15" name="TextBox 102">
            <a:extLst>
              <a:ext uri="{FF2B5EF4-FFF2-40B4-BE49-F238E27FC236}">
                <a16:creationId xmlns:a16="http://schemas.microsoft.com/office/drawing/2014/main" id="{40204901-AD5F-1AE6-86BD-486C08C3C2DE}"/>
              </a:ext>
            </a:extLst>
          </p:cNvPr>
          <p:cNvSpPr txBox="1"/>
          <p:nvPr/>
        </p:nvSpPr>
        <p:spPr>
          <a:xfrm>
            <a:off x="480000" y="1837839"/>
            <a:ext cx="5315521" cy="63248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▼ポケモンセンター（実店舗）で感じたことがある課題について、当てはまるものをすべて選んでください。</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(MA)</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19" name="表 18">
            <a:extLst>
              <a:ext uri="{FF2B5EF4-FFF2-40B4-BE49-F238E27FC236}">
                <a16:creationId xmlns:a16="http://schemas.microsoft.com/office/drawing/2014/main" id="{C5A83EDF-160C-CE19-1656-08D4FC2AA187}"/>
              </a:ext>
            </a:extLst>
          </p:cNvPr>
          <p:cNvGraphicFramePr>
            <a:graphicFrameLocks noGrp="1"/>
          </p:cNvGraphicFramePr>
          <p:nvPr/>
        </p:nvGraphicFramePr>
        <p:xfrm>
          <a:off x="234823" y="7176841"/>
          <a:ext cx="11676143" cy="3550617"/>
        </p:xfrm>
        <a:graphic>
          <a:graphicData uri="http://schemas.openxmlformats.org/drawingml/2006/table">
            <a:tbl>
              <a:tblPr firstRow="1" bandRow="1">
                <a:tableStyleId>{073A0DAA-6AF3-43AB-8588-CEC1D06C72B9}</a:tableStyleId>
              </a:tblPr>
              <a:tblGrid>
                <a:gridCol w="4188143">
                  <a:extLst>
                    <a:ext uri="{9D8B030D-6E8A-4147-A177-3AD203B41FA5}">
                      <a16:colId xmlns:a16="http://schemas.microsoft.com/office/drawing/2014/main" val="2933066918"/>
                    </a:ext>
                  </a:extLst>
                </a:gridCol>
                <a:gridCol w="3744000">
                  <a:extLst>
                    <a:ext uri="{9D8B030D-6E8A-4147-A177-3AD203B41FA5}">
                      <a16:colId xmlns:a16="http://schemas.microsoft.com/office/drawing/2014/main" val="156029849"/>
                    </a:ext>
                  </a:extLst>
                </a:gridCol>
                <a:gridCol w="3744000">
                  <a:extLst>
                    <a:ext uri="{9D8B030D-6E8A-4147-A177-3AD203B41FA5}">
                      <a16:colId xmlns:a16="http://schemas.microsoft.com/office/drawing/2014/main" val="1143956413"/>
                    </a:ext>
                  </a:extLst>
                </a:gridCol>
              </a:tblGrid>
              <a:tr h="394513">
                <a:tc>
                  <a:txBody>
                    <a:bodyPr/>
                    <a:lstStyle/>
                    <a:p>
                      <a:pPr algn="ctr"/>
                      <a:endParaRPr kumimoji="1" lang="ja-JP" alt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a:solidFill>
                            <a:schemeClr val="tx1"/>
                          </a:solidFill>
                        </a:rPr>
                        <a:t>①</a:t>
                      </a:r>
                      <a:r>
                        <a:rPr kumimoji="1" lang="ja-JP" altLang="en-US" sz="1200">
                          <a:solidFill>
                            <a:schemeClr val="tx1"/>
                          </a:solidFill>
                        </a:rPr>
                        <a:t>実店舗のみ利用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a:solidFill>
                            <a:schemeClr val="tx1"/>
                          </a:solidFill>
                        </a:rPr>
                        <a:t>③</a:t>
                      </a:r>
                      <a:r>
                        <a:rPr kumimoji="1" lang="ja-JP" altLang="en-US" sz="1200">
                          <a:solidFill>
                            <a:schemeClr val="tx1"/>
                          </a:solidFill>
                        </a:rPr>
                        <a:t>両方利用（実店舗）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2944520"/>
                  </a:ext>
                </a:extLst>
              </a:tr>
              <a:tr h="394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rPr>
                        <a:t>限定商品や人気商品の在庫がすぐになくなる</a:t>
                      </a:r>
                      <a:endParaRPr kumimoji="1" lang="en-US" altLang="ja-JP" sz="12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9</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15</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4673007"/>
                  </a:ext>
                </a:extLst>
              </a:tr>
              <a:tr h="394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rPr>
                        <a:t>混雑がひどく、整理券なしでは入れない</a:t>
                      </a:r>
                      <a:endParaRPr kumimoji="1" lang="en-US" altLang="ja-JP" sz="12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13</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11</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4885742"/>
                  </a:ext>
                </a:extLst>
              </a:tr>
              <a:tr h="394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rPr>
                        <a:t>目当ての商品がどこにあるか分かりづらい</a:t>
                      </a:r>
                      <a:endParaRPr kumimoji="1" lang="en-US" altLang="ja-JP" sz="12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10</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8</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4613529"/>
                  </a:ext>
                </a:extLst>
              </a:tr>
              <a:tr h="394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rPr>
                        <a:t>商品の詳細情報やレビューが少ない（または見れない）</a:t>
                      </a:r>
                      <a:endParaRPr kumimoji="1" lang="en-US" altLang="ja-JP" sz="12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2</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10</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4802481"/>
                  </a:ext>
                </a:extLst>
              </a:tr>
              <a:tr h="394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rPr>
                        <a:t>スタッフが忙しそうで、気軽に質問しづらい</a:t>
                      </a:r>
                      <a:endParaRPr kumimoji="1" lang="en-US" altLang="ja-JP" sz="12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3</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10</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1158148"/>
                  </a:ext>
                </a:extLst>
              </a:tr>
              <a:tr h="394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rPr>
                        <a:t>店舗のイベントが短期間で終わってしまい、参加しにくい</a:t>
                      </a:r>
                      <a:endParaRPr kumimoji="1" lang="en-US" altLang="ja-JP" sz="12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7</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3</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8779399"/>
                  </a:ext>
                </a:extLst>
              </a:tr>
              <a:tr h="394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rPr>
                        <a:t>店舗限定の商品や特典が少ない</a:t>
                      </a:r>
                      <a:endParaRPr kumimoji="1" lang="en-US" altLang="ja-JP" sz="12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2</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2</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1635164"/>
                  </a:ext>
                </a:extLst>
              </a:tr>
              <a:tr h="394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solidFill>
                            <a:schemeClr val="tx1"/>
                          </a:solidFill>
                        </a:rPr>
                        <a:t>決済方法が少なく、使いたい支払い方法が選べない</a:t>
                      </a:r>
                      <a:endParaRPr kumimoji="1" lang="en-US" altLang="ja-JP" sz="12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3</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a:solidFill>
                            <a:schemeClr val="tx1"/>
                          </a:solidFill>
                        </a:rPr>
                        <a:t>0</a:t>
                      </a:r>
                      <a:endParaRPr kumimoji="1" lang="ja-JP" altLang="en-US" sz="12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2044119"/>
                  </a:ext>
                </a:extLst>
              </a:tr>
            </a:tbl>
          </a:graphicData>
        </a:graphic>
      </p:graphicFrame>
      <p:sp>
        <p:nvSpPr>
          <p:cNvPr id="8" name="TextBox 102">
            <a:extLst>
              <a:ext uri="{FF2B5EF4-FFF2-40B4-BE49-F238E27FC236}">
                <a16:creationId xmlns:a16="http://schemas.microsoft.com/office/drawing/2014/main" id="{8FF5DA27-C83B-F2E6-9127-4B225D1A4FEA}"/>
              </a:ext>
            </a:extLst>
          </p:cNvPr>
          <p:cNvSpPr txBox="1"/>
          <p:nvPr/>
        </p:nvSpPr>
        <p:spPr>
          <a:xfrm>
            <a:off x="6229225" y="1837839"/>
            <a:ext cx="5482776" cy="63248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▼ポケモンセンター（実店舗）の利用において、下記のうち、特に改善してほしい点を教えてください。</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(SA)</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2" name="グラフ 1">
            <a:extLst>
              <a:ext uri="{FF2B5EF4-FFF2-40B4-BE49-F238E27FC236}">
                <a16:creationId xmlns:a16="http://schemas.microsoft.com/office/drawing/2014/main" id="{1BD79B15-CCCF-56E1-F6FB-B418A2C67D7E}"/>
              </a:ext>
            </a:extLst>
          </p:cNvPr>
          <p:cNvGraphicFramePr>
            <a:graphicFrameLocks/>
          </p:cNvGraphicFramePr>
          <p:nvPr/>
        </p:nvGraphicFramePr>
        <p:xfrm>
          <a:off x="140887" y="2682419"/>
          <a:ext cx="6088336" cy="3550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グラフ 9">
            <a:extLst>
              <a:ext uri="{FF2B5EF4-FFF2-40B4-BE49-F238E27FC236}">
                <a16:creationId xmlns:a16="http://schemas.microsoft.com/office/drawing/2014/main" id="{DDA04168-3B07-DF8D-FADF-DCBC9F16D458}"/>
              </a:ext>
            </a:extLst>
          </p:cNvPr>
          <p:cNvGraphicFramePr>
            <a:graphicFrameLocks/>
          </p:cNvGraphicFramePr>
          <p:nvPr/>
        </p:nvGraphicFramePr>
        <p:xfrm>
          <a:off x="6357571" y="2677489"/>
          <a:ext cx="5573114" cy="35702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12803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2BF1A-6DD6-5302-FB86-CD14FBD638F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AF049544-ED60-BEF7-43F6-1B399009B57F}"/>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アンケート結果（オンラインで感じる課題と改善してほしい点）</a:t>
            </a:r>
          </a:p>
        </p:txBody>
      </p:sp>
      <p:sp>
        <p:nvSpPr>
          <p:cNvPr id="4" name="テキスト プレースホルダー 3">
            <a:extLst>
              <a:ext uri="{FF2B5EF4-FFF2-40B4-BE49-F238E27FC236}">
                <a16:creationId xmlns:a16="http://schemas.microsoft.com/office/drawing/2014/main" id="{7784463B-5E82-0610-A143-FEECDCEA0CE4}"/>
              </a:ext>
            </a:extLst>
          </p:cNvPr>
          <p:cNvSpPr>
            <a:spLocks noGrp="1"/>
          </p:cNvSpPr>
          <p:nvPr>
            <p:ph type="body" sz="quarter" idx="10"/>
          </p:nvPr>
        </p:nvSpPr>
        <p:spPr/>
        <p:txBody>
          <a:bodyPr/>
          <a:lstStyle/>
          <a:p>
            <a:pPr algn="l"/>
            <a:r>
              <a:rPr lang="ja-JP" altLang="en-US" sz="1600" b="0">
                <a:latin typeface="Meiryo UI" panose="020B0604030504040204" pitchFamily="34" charset="-128"/>
                <a:ea typeface="Meiryo UI" panose="020B0604030504040204" pitchFamily="34" charset="-128"/>
              </a:rPr>
              <a:t>「サイトにアクセスできないこと」に対する不満に数が集まりつつ、</a:t>
            </a:r>
            <a:r>
              <a:rPr lang="ja-JP" altLang="en-US" sz="1600">
                <a:latin typeface="Meiryo UI" panose="020B0604030504040204" pitchFamily="34" charset="-128"/>
                <a:ea typeface="Meiryo UI" panose="020B0604030504040204" pitchFamily="34" charset="-128"/>
              </a:rPr>
              <a:t>特に改善してほしい点としては「送料」</a:t>
            </a:r>
            <a:r>
              <a:rPr lang="ja-JP" altLang="en-US" sz="1600" b="0">
                <a:latin typeface="Meiryo UI" panose="020B0604030504040204" pitchFamily="34" charset="-128"/>
                <a:ea typeface="Meiryo UI" panose="020B0604030504040204" pitchFamily="34" charset="-128"/>
              </a:rPr>
              <a:t>が最多となった。一方、</a:t>
            </a:r>
            <a:r>
              <a:rPr lang="en-US" altLang="ja-JP" sz="1600" b="0">
                <a:latin typeface="Meiryo UI" panose="020B0604030504040204" pitchFamily="34" charset="-128"/>
                <a:ea typeface="Meiryo UI" panose="020B0604030504040204" pitchFamily="34" charset="-128"/>
              </a:rPr>
              <a:t>③</a:t>
            </a:r>
            <a:r>
              <a:rPr lang="ja-JP" altLang="en-US" sz="1600" b="0">
                <a:latin typeface="Meiryo UI" panose="020B0604030504040204" pitchFamily="34" charset="-128"/>
                <a:ea typeface="Meiryo UI" panose="020B0604030504040204" pitchFamily="34" charset="-128"/>
              </a:rPr>
              <a:t>は目当ての商品を購入したい意識が高いのか、</a:t>
            </a:r>
            <a:r>
              <a:rPr lang="ja-JP" altLang="en-US" sz="1600">
                <a:latin typeface="Meiryo UI" panose="020B0604030504040204" pitchFamily="34" charset="-128"/>
                <a:ea typeface="Meiryo UI" panose="020B0604030504040204" pitchFamily="34" charset="-128"/>
              </a:rPr>
              <a:t>オンラインで在庫状況を確認できることのニーズが最も高い</a:t>
            </a:r>
            <a:r>
              <a:rPr lang="ja-JP" altLang="en-US" sz="1600" b="0">
                <a:latin typeface="Meiryo UI" panose="020B0604030504040204" pitchFamily="34" charset="-128"/>
                <a:ea typeface="Meiryo UI" panose="020B0604030504040204" pitchFamily="34" charset="-128"/>
              </a:rPr>
              <a:t>結果となった。</a:t>
            </a:r>
            <a:endParaRPr lang="en-US" altLang="ja-JP" sz="1600" b="0">
              <a:latin typeface="Meiryo UI" panose="020B0604030504040204" pitchFamily="34" charset="-128"/>
              <a:ea typeface="Meiryo UI" panose="020B0604030504040204" pitchFamily="34" charset="-128"/>
            </a:endParaRPr>
          </a:p>
        </p:txBody>
      </p:sp>
      <p:sp>
        <p:nvSpPr>
          <p:cNvPr id="15" name="TextBox 102">
            <a:extLst>
              <a:ext uri="{FF2B5EF4-FFF2-40B4-BE49-F238E27FC236}">
                <a16:creationId xmlns:a16="http://schemas.microsoft.com/office/drawing/2014/main" id="{6CA4589C-25BE-1DFA-638C-C831D7CE148D}"/>
              </a:ext>
            </a:extLst>
          </p:cNvPr>
          <p:cNvSpPr txBox="1"/>
          <p:nvPr/>
        </p:nvSpPr>
        <p:spPr>
          <a:xfrm>
            <a:off x="480000" y="1837839"/>
            <a:ext cx="5026720" cy="63248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▼ポケモンセンターオンラインで感じたことがある課題について、当てはまるものをすべて選んでください。</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(MA)</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8" name="TextBox 102">
            <a:extLst>
              <a:ext uri="{FF2B5EF4-FFF2-40B4-BE49-F238E27FC236}">
                <a16:creationId xmlns:a16="http://schemas.microsoft.com/office/drawing/2014/main" id="{0CB7CC05-05E3-3C84-BDF4-2B5C22F38721}"/>
              </a:ext>
            </a:extLst>
          </p:cNvPr>
          <p:cNvSpPr txBox="1"/>
          <p:nvPr/>
        </p:nvSpPr>
        <p:spPr>
          <a:xfrm>
            <a:off x="6229224" y="1837839"/>
            <a:ext cx="5482776" cy="63248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▼ポケモンセンターオンラインの利用において、下記のうち、特に改善してほしい点を教えてください。</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(SA)</a:t>
            </a:r>
            <a:endParaRPr kumimoji="1" lang="en-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aphicFrame>
        <p:nvGraphicFramePr>
          <p:cNvPr id="5" name="グラフ 4">
            <a:extLst>
              <a:ext uri="{FF2B5EF4-FFF2-40B4-BE49-F238E27FC236}">
                <a16:creationId xmlns:a16="http://schemas.microsoft.com/office/drawing/2014/main" id="{368BF20C-7844-8650-0B03-03C550691BA5}"/>
              </a:ext>
            </a:extLst>
          </p:cNvPr>
          <p:cNvGraphicFramePr>
            <a:graphicFrameLocks/>
          </p:cNvGraphicFramePr>
          <p:nvPr/>
        </p:nvGraphicFramePr>
        <p:xfrm>
          <a:off x="140887" y="2682420"/>
          <a:ext cx="6088336" cy="36681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F9A4CF08-0E9D-E0AC-06CE-43A6C7208447}"/>
              </a:ext>
            </a:extLst>
          </p:cNvPr>
          <p:cNvGraphicFramePr>
            <a:graphicFrameLocks/>
          </p:cNvGraphicFramePr>
          <p:nvPr/>
        </p:nvGraphicFramePr>
        <p:xfrm>
          <a:off x="6331078" y="2672659"/>
          <a:ext cx="5599607" cy="367788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35438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63B54-E28A-8637-428B-D2E2452558D9}"/>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59969A6-9968-6D2D-6E5B-C66AE52E58AC}"/>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アンケート結果（実店舗とオンラインの連携への期待）</a:t>
            </a:r>
          </a:p>
        </p:txBody>
      </p:sp>
      <p:sp>
        <p:nvSpPr>
          <p:cNvPr id="4" name="テキスト プレースホルダー 3">
            <a:extLst>
              <a:ext uri="{FF2B5EF4-FFF2-40B4-BE49-F238E27FC236}">
                <a16:creationId xmlns:a16="http://schemas.microsoft.com/office/drawing/2014/main" id="{5982B57B-C111-7BE5-E301-DFE9C5BC2689}"/>
              </a:ext>
            </a:extLst>
          </p:cNvPr>
          <p:cNvSpPr>
            <a:spLocks noGrp="1"/>
          </p:cNvSpPr>
          <p:nvPr>
            <p:ph type="body" sz="quarter" idx="10"/>
          </p:nvPr>
        </p:nvSpPr>
        <p:spPr/>
        <p:txBody>
          <a:bodyPr/>
          <a:lstStyle/>
          <a:p>
            <a:pPr algn="l"/>
            <a:r>
              <a:rPr lang="en-US" altLang="ja-JP" sz="1600" b="0">
                <a:latin typeface="Meiryo UI" panose="020B0604030504040204" pitchFamily="34" charset="-128"/>
                <a:ea typeface="Meiryo UI" panose="020B0604030504040204" pitchFamily="34" charset="-128"/>
              </a:rPr>
              <a:t>①②</a:t>
            </a:r>
            <a:r>
              <a:rPr lang="ja-JP" altLang="en-US" sz="1600" b="0">
                <a:latin typeface="Meiryo UI" panose="020B0604030504040204" pitchFamily="34" charset="-128"/>
                <a:ea typeface="Meiryo UI" panose="020B0604030504040204" pitchFamily="34" charset="-128"/>
              </a:rPr>
              <a:t>は、</a:t>
            </a:r>
            <a:r>
              <a:rPr lang="ja-JP" altLang="en-US" sz="1600">
                <a:latin typeface="Meiryo UI" panose="020B0604030504040204" pitchFamily="34" charset="-128"/>
                <a:ea typeface="Meiryo UI" panose="020B0604030504040204" pitchFamily="34" charset="-128"/>
              </a:rPr>
              <a:t>店舗とオンラインの在庫状況のリアルタイム連携</a:t>
            </a:r>
            <a:r>
              <a:rPr lang="ja-JP" altLang="en-US" sz="1600" b="0">
                <a:latin typeface="Meiryo UI" panose="020B0604030504040204" pitchFamily="34" charset="-128"/>
                <a:ea typeface="Meiryo UI" panose="020B0604030504040204" pitchFamily="34" charset="-128"/>
              </a:rPr>
              <a:t>に最多の期待が集まった。</a:t>
            </a:r>
            <a:r>
              <a:rPr lang="en-US" altLang="ja-JP" sz="1600" b="0">
                <a:latin typeface="Meiryo UI" panose="020B0604030504040204" pitchFamily="34" charset="-128"/>
                <a:ea typeface="Meiryo UI" panose="020B0604030504040204" pitchFamily="34" charset="-128"/>
              </a:rPr>
              <a:t>③</a:t>
            </a:r>
            <a:r>
              <a:rPr lang="ja-JP" altLang="en-US" sz="1600" b="0">
                <a:latin typeface="Meiryo UI" panose="020B0604030504040204" pitchFamily="34" charset="-128"/>
                <a:ea typeface="Meiryo UI" panose="020B0604030504040204" pitchFamily="34" charset="-128"/>
              </a:rPr>
              <a:t>両方使いは、</a:t>
            </a:r>
            <a:r>
              <a:rPr lang="ja-JP" altLang="en-US" sz="1600">
                <a:latin typeface="Meiryo UI" panose="020B0604030504040204" pitchFamily="34" charset="-128"/>
                <a:ea typeface="Meiryo UI" panose="020B0604030504040204" pitchFamily="34" charset="-128"/>
              </a:rPr>
              <a:t>店舗で確認した商品をオンラインで簡単に購入したいニーズが最多</a:t>
            </a:r>
            <a:r>
              <a:rPr lang="ja-JP" altLang="en-US" sz="1600" b="0">
                <a:latin typeface="Meiryo UI" panose="020B0604030504040204" pitchFamily="34" charset="-128"/>
                <a:ea typeface="Meiryo UI" panose="020B0604030504040204" pitchFamily="34" charset="-128"/>
              </a:rPr>
              <a:t>。また、オンライン利用者</a:t>
            </a:r>
            <a:r>
              <a:rPr lang="en-US" altLang="ja-JP" sz="1600" b="0">
                <a:latin typeface="Meiryo UI" panose="020B0604030504040204" pitchFamily="34" charset="-128"/>
                <a:ea typeface="Meiryo UI" panose="020B0604030504040204" pitchFamily="34" charset="-128"/>
              </a:rPr>
              <a:t>(②③)</a:t>
            </a:r>
            <a:r>
              <a:rPr lang="ja-JP" altLang="en-US" sz="1600" b="0">
                <a:latin typeface="Meiryo UI" panose="020B0604030504040204" pitchFamily="34" charset="-128"/>
                <a:ea typeface="Meiryo UI" panose="020B0604030504040204" pitchFamily="34" charset="-128"/>
              </a:rPr>
              <a:t>においては、</a:t>
            </a:r>
            <a:r>
              <a:rPr lang="ja-JP" altLang="en-US" sz="1600">
                <a:latin typeface="Meiryo UI" panose="020B0604030504040204" pitchFamily="34" charset="-128"/>
                <a:ea typeface="Meiryo UI" panose="020B0604030504040204" pitchFamily="34" charset="-128"/>
              </a:rPr>
              <a:t>共通会員ポイント・特典への要望が高く見られた</a:t>
            </a:r>
            <a:r>
              <a:rPr lang="ja-JP" altLang="en-US" sz="1600" b="0">
                <a:latin typeface="Meiryo UI" panose="020B0604030504040204" pitchFamily="34" charset="-128"/>
                <a:ea typeface="Meiryo UI" panose="020B0604030504040204" pitchFamily="34" charset="-128"/>
              </a:rPr>
              <a:t>。</a:t>
            </a:r>
            <a:endParaRPr lang="en-US" altLang="ja-JP" sz="1600" b="0">
              <a:latin typeface="Meiryo UI" panose="020B0604030504040204" pitchFamily="34" charset="-128"/>
              <a:ea typeface="Meiryo UI" panose="020B0604030504040204" pitchFamily="34" charset="-128"/>
            </a:endParaRPr>
          </a:p>
        </p:txBody>
      </p:sp>
      <p:graphicFrame>
        <p:nvGraphicFramePr>
          <p:cNvPr id="5" name="グラフ 4">
            <a:extLst>
              <a:ext uri="{FF2B5EF4-FFF2-40B4-BE49-F238E27FC236}">
                <a16:creationId xmlns:a16="http://schemas.microsoft.com/office/drawing/2014/main" id="{A3343272-53AB-6BEE-AF2B-99375C842402}"/>
              </a:ext>
            </a:extLst>
          </p:cNvPr>
          <p:cNvGraphicFramePr>
            <a:graphicFrameLocks/>
          </p:cNvGraphicFramePr>
          <p:nvPr>
            <p:extLst>
              <p:ext uri="{D42A27DB-BD31-4B8C-83A1-F6EECF244321}">
                <p14:modId xmlns:p14="http://schemas.microsoft.com/office/powerpoint/2010/main" val="995232747"/>
              </p:ext>
            </p:extLst>
          </p:nvPr>
        </p:nvGraphicFramePr>
        <p:xfrm>
          <a:off x="794657" y="2537934"/>
          <a:ext cx="10635343" cy="378666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102">
            <a:extLst>
              <a:ext uri="{FF2B5EF4-FFF2-40B4-BE49-F238E27FC236}">
                <a16:creationId xmlns:a16="http://schemas.microsoft.com/office/drawing/2014/main" id="{76557AC8-EAA0-1F92-C864-5335E81C2A18}"/>
              </a:ext>
            </a:extLst>
          </p:cNvPr>
          <p:cNvSpPr txBox="1"/>
          <p:nvPr/>
        </p:nvSpPr>
        <p:spPr>
          <a:xfrm>
            <a:off x="525760" y="1837839"/>
            <a:ext cx="11140480" cy="3380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▼ポケモンセンター（実店舗）とポケモンセンターオンラインの連携に関して、どのようなことができるとより便利になると思いますか。</a:t>
            </a:r>
            <a:r>
              <a:rPr kumimoji="1" lang="en-US"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1" lang="en" altLang="ja-JP" sz="14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MA)</a:t>
            </a:r>
          </a:p>
        </p:txBody>
      </p:sp>
    </p:spTree>
    <p:extLst>
      <p:ext uri="{BB962C8B-B14F-4D97-AF65-F5344CB8AC3E}">
        <p14:creationId xmlns:p14="http://schemas.microsoft.com/office/powerpoint/2010/main" val="403600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1B810-465E-880C-AA9A-5946A6E96646}"/>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77E39A8-6BDE-822B-CA2B-034D6479C899}"/>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アンケート結果（ポケモン好きエピソード）</a:t>
            </a:r>
          </a:p>
        </p:txBody>
      </p:sp>
      <p:sp>
        <p:nvSpPr>
          <p:cNvPr id="4" name="テキスト プレースホルダー 3">
            <a:extLst>
              <a:ext uri="{FF2B5EF4-FFF2-40B4-BE49-F238E27FC236}">
                <a16:creationId xmlns:a16="http://schemas.microsoft.com/office/drawing/2014/main" id="{7AF58968-BA15-066B-2A99-B923CA164482}"/>
              </a:ext>
            </a:extLst>
          </p:cNvPr>
          <p:cNvSpPr>
            <a:spLocks noGrp="1"/>
          </p:cNvSpPr>
          <p:nvPr>
            <p:ph type="body" sz="quarter" idx="10"/>
          </p:nvPr>
        </p:nvSpPr>
        <p:spPr/>
        <p:txBody>
          <a:bodyPr/>
          <a:lstStyle/>
          <a:p>
            <a:pPr algn="l"/>
            <a:r>
              <a:rPr lang="ja-JP" altLang="en-US" sz="1600" b="0">
                <a:latin typeface="Meiryo UI" panose="020B0604030504040204" pitchFamily="34" charset="-128"/>
                <a:ea typeface="Meiryo UI" panose="020B0604030504040204" pitchFamily="34" charset="-128"/>
              </a:rPr>
              <a:t>語られるエピソードの内容から、</a:t>
            </a:r>
            <a:r>
              <a:rPr lang="en-US" altLang="ja-JP" sz="1600" b="0">
                <a:latin typeface="Meiryo UI" panose="020B0604030504040204" pitchFamily="34" charset="-128"/>
                <a:ea typeface="Meiryo UI" panose="020B0604030504040204" pitchFamily="34" charset="-128"/>
              </a:rPr>
              <a:t>①</a:t>
            </a:r>
            <a:r>
              <a:rPr lang="ja-JP" altLang="en-US" sz="1600" b="0">
                <a:latin typeface="Meiryo UI" panose="020B0604030504040204" pitchFamily="34" charset="-128"/>
                <a:ea typeface="Meiryo UI" panose="020B0604030504040204" pitchFamily="34" charset="-128"/>
              </a:rPr>
              <a:t>実店舗のみ利用　＜　</a:t>
            </a:r>
            <a:r>
              <a:rPr lang="en-US" altLang="ja-JP" sz="1600" b="0">
                <a:latin typeface="Meiryo UI" panose="020B0604030504040204" pitchFamily="34" charset="-128"/>
                <a:ea typeface="Meiryo UI" panose="020B0604030504040204" pitchFamily="34" charset="-128"/>
              </a:rPr>
              <a:t>②</a:t>
            </a:r>
            <a:r>
              <a:rPr lang="ja-JP" altLang="en-US" sz="1600" b="0">
                <a:latin typeface="Meiryo UI" panose="020B0604030504040204" pitchFamily="34" charset="-128"/>
                <a:ea typeface="Meiryo UI" panose="020B0604030504040204" pitchFamily="34" charset="-128"/>
              </a:rPr>
              <a:t>オンラインのみ利用　＜　</a:t>
            </a:r>
            <a:r>
              <a:rPr lang="en-US" altLang="ja-JP" sz="1600" b="0">
                <a:latin typeface="Meiryo UI" panose="020B0604030504040204" pitchFamily="34" charset="-128"/>
                <a:ea typeface="Meiryo UI" panose="020B0604030504040204" pitchFamily="34" charset="-128"/>
              </a:rPr>
              <a:t>③</a:t>
            </a:r>
            <a:r>
              <a:rPr lang="ja-JP" altLang="en-US" sz="1600" b="0">
                <a:latin typeface="Meiryo UI" panose="020B0604030504040204" pitchFamily="34" charset="-128"/>
                <a:ea typeface="Meiryo UI" panose="020B0604030504040204" pitchFamily="34" charset="-128"/>
              </a:rPr>
              <a:t>両方利用の順で、ファン度が高いことが伺える。</a:t>
            </a:r>
            <a:endParaRPr lang="en-US" altLang="ja-JP" sz="1600" b="0">
              <a:latin typeface="Meiryo UI" panose="020B0604030504040204" pitchFamily="34" charset="-128"/>
              <a:ea typeface="Meiryo UI" panose="020B0604030504040204" pitchFamily="34" charset="-128"/>
            </a:endParaRPr>
          </a:p>
        </p:txBody>
      </p:sp>
      <p:sp>
        <p:nvSpPr>
          <p:cNvPr id="10" name="TextBox 102">
            <a:extLst>
              <a:ext uri="{FF2B5EF4-FFF2-40B4-BE49-F238E27FC236}">
                <a16:creationId xmlns:a16="http://schemas.microsoft.com/office/drawing/2014/main" id="{0CC0742B-B20B-FB6E-CADE-6966CF5F6656}"/>
              </a:ext>
            </a:extLst>
          </p:cNvPr>
          <p:cNvSpPr txBox="1"/>
          <p:nvPr/>
        </p:nvSpPr>
        <p:spPr>
          <a:xfrm>
            <a:off x="430961" y="2252987"/>
            <a:ext cx="3609708" cy="208813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rPr>
              <a:t>子供をポケモンセンターに初めて行った時のキラキラした目が忘れられない。</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大きなポケモンがお店にあってすごい</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ポケモンセンターの雰囲気やポケモンセンター名古屋のピカチュウのモニュメントから世界観を感じた！</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デザインが可愛いと思った</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見ただけで可愛いと思ったり懐かしいと感じられられること。</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ポケモンに溢れていて、ワクワクした</a:t>
            </a:r>
            <a:endParaRPr kumimoji="1" lang="en-JP"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1" name="TextBox 102">
            <a:extLst>
              <a:ext uri="{FF2B5EF4-FFF2-40B4-BE49-F238E27FC236}">
                <a16:creationId xmlns:a16="http://schemas.microsoft.com/office/drawing/2014/main" id="{2995FFC1-CC11-4CEB-C709-C406469CDF57}"/>
              </a:ext>
            </a:extLst>
          </p:cNvPr>
          <p:cNvSpPr txBox="1"/>
          <p:nvPr/>
        </p:nvSpPr>
        <p:spPr>
          <a:xfrm>
            <a:off x="4291761" y="2252987"/>
            <a:ext cx="3609092" cy="284988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デザインがいい</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キャラクターが可愛い</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rPr>
              <a:t>ポケモンの世界観を大事にしていて普通に通販するだけでもお客を大切にしているディズニーのお店と通ずるものがあります。</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昔から好き</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ポケモンのフィギュアが可愛かった。</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rPr>
              <a:t>ポケモンセンターのお誕生日特別ボックスで届いた時は、とても嬉しかったし箱は今でもそのまま取ってある。ギフトカードも飾ってあるくらいお気に入り。</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ポケモンがプリントされたオリジナル配送箱で届くと嬉しい</a:t>
            </a:r>
            <a:endParaRPr kumimoji="1" lang="en-JP"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2" name="TextBox 102">
            <a:extLst>
              <a:ext uri="{FF2B5EF4-FFF2-40B4-BE49-F238E27FC236}">
                <a16:creationId xmlns:a16="http://schemas.microsoft.com/office/drawing/2014/main" id="{CF4C2DE4-6624-1F58-7ED9-9AAC91F45300}"/>
              </a:ext>
            </a:extLst>
          </p:cNvPr>
          <p:cNvSpPr txBox="1"/>
          <p:nvPr/>
        </p:nvSpPr>
        <p:spPr>
          <a:xfrm>
            <a:off x="8152561" y="2252987"/>
            <a:ext cx="3608478" cy="411952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rPr>
              <a:t>ポケモンセンターで限定ぬいぐるみを   購入した際、</a:t>
            </a:r>
            <a:r>
              <a:rPr lang="ja-JP" altLang="en-US" sz="1100">
                <a:highlight>
                  <a:srgbClr val="FFFF00"/>
                </a:highlight>
                <a:latin typeface="Meiryo UI" panose="020B0604030504040204" pitchFamily="34" charset="-128"/>
                <a:ea typeface="Meiryo UI" panose="020B0604030504040204" pitchFamily="34" charset="-128"/>
              </a:rPr>
              <a:t>店</a:t>
            </a:r>
            <a:r>
              <a:rPr kumimoji="1" lang="ja-JP" altLang="en-US"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rPr>
              <a:t>員さんに推しのポケモンはなんですか？と聞かれたので、フシギダネです。返事をしたら、私もです！というお声をかけていただけました。</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見た瞬間テンションが上がります</a:t>
            </a:r>
            <a:endParaRPr kumimoji="1" lang="en-US" altLang="ja-JP"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限定商品を買ったときに限定を買えたことが嬉しくて好き。</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彼女がポケモン好きでオンライン限定商品のパッケージの品質や世界に感動して喜ぶので、良いプレゼントをしたなあとこちらまで満足感とあげる喜びを実感できる。</a:t>
            </a:r>
            <a:r>
              <a:rPr kumimoji="1" lang="ja-JP" altLang="en-US"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rPr>
              <a:t>ポケモンセンターにデート途中で寄ると、</a:t>
            </a:r>
            <a:r>
              <a:rPr kumimoji="1" lang="en-US" altLang="ja-JP"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rPr>
              <a:t>2</a:t>
            </a:r>
            <a:r>
              <a:rPr kumimoji="1" lang="ja-JP" altLang="en-US"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rPr>
              <a:t>人の仲も穏やかに円満な一日を過ごせます。</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ポケモンセンターに行くと気分が上がる</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かわいいキャラクターに癒される</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ja-JP" altLang="en-US"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rPr>
              <a:t>好きなポケモンのグッズが出たときや、好きなコンセプト（ゆるい絵のグッズや、犬ポケモンのグッズなど）のグッズが</a:t>
            </a:r>
            <a:r>
              <a:rPr kumimoji="1" lang="ja-JP" altLang="en"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rPr>
              <a:t>Ｘ</a:t>
            </a:r>
            <a:r>
              <a:rPr kumimoji="1" lang="ja-JP" altLang="en-US"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rPr>
              <a:t>で通知されたときは必ずチェックしている。</a:t>
            </a:r>
            <a:endParaRPr kumimoji="1" lang="en-JP" sz="1100" b="0" i="0" u="none" strike="noStrike" kern="1200" cap="none" spc="0" normalizeH="0" baseline="0" noProof="0">
              <a:ln>
                <a:noFill/>
              </a:ln>
              <a:effectLst/>
              <a:highlight>
                <a:srgbClr val="FFFF00"/>
              </a:highlight>
              <a:uLnTx/>
              <a:uFillTx/>
              <a:latin typeface="Meiryo UI" panose="020B0604030504040204" pitchFamily="34" charset="-128"/>
              <a:ea typeface="Meiryo UI" panose="020B0604030504040204" pitchFamily="34" charset="-128"/>
              <a:cs typeface="+mn-cs"/>
            </a:endParaRPr>
          </a:p>
        </p:txBody>
      </p:sp>
      <p:sp>
        <p:nvSpPr>
          <p:cNvPr id="2" name="正方形/長方形 1">
            <a:extLst>
              <a:ext uri="{FF2B5EF4-FFF2-40B4-BE49-F238E27FC236}">
                <a16:creationId xmlns:a16="http://schemas.microsoft.com/office/drawing/2014/main" id="{AFC84878-6C1B-7912-69F5-579EA4FCEAA4}"/>
              </a:ext>
            </a:extLst>
          </p:cNvPr>
          <p:cNvSpPr/>
          <p:nvPr/>
        </p:nvSpPr>
        <p:spPr>
          <a:xfrm>
            <a:off x="430961" y="1646907"/>
            <a:ext cx="3609706" cy="519888"/>
          </a:xfrm>
          <a:prstGeom prst="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実店舗のみ利用</a:t>
            </a:r>
            <a:endPar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8" name="正方形/長方形 7">
            <a:extLst>
              <a:ext uri="{FF2B5EF4-FFF2-40B4-BE49-F238E27FC236}">
                <a16:creationId xmlns:a16="http://schemas.microsoft.com/office/drawing/2014/main" id="{CC63790E-BEAB-E519-3964-B8A2957A364F}"/>
              </a:ext>
            </a:extLst>
          </p:cNvPr>
          <p:cNvSpPr/>
          <p:nvPr/>
        </p:nvSpPr>
        <p:spPr>
          <a:xfrm>
            <a:off x="4291145" y="1646907"/>
            <a:ext cx="3609092" cy="519888"/>
          </a:xfrm>
          <a:prstGeom prst="rect">
            <a:avLst/>
          </a:prstGeom>
          <a:solidFill>
            <a:schemeClr val="bg1"/>
          </a:solidFill>
          <a:ln w="38100">
            <a:solidFill>
              <a:srgbClr val="F797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オンラインのみ利用</a:t>
            </a:r>
            <a:endPar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9" name="正方形/長方形 8">
            <a:extLst>
              <a:ext uri="{FF2B5EF4-FFF2-40B4-BE49-F238E27FC236}">
                <a16:creationId xmlns:a16="http://schemas.microsoft.com/office/drawing/2014/main" id="{86D4CEF6-8F10-939E-459F-1F3C74759E37}"/>
              </a:ext>
            </a:extLst>
          </p:cNvPr>
          <p:cNvSpPr/>
          <p:nvPr/>
        </p:nvSpPr>
        <p:spPr>
          <a:xfrm>
            <a:off x="8150713" y="1646907"/>
            <a:ext cx="3608478" cy="519888"/>
          </a:xfrm>
          <a:prstGeom prst="rect">
            <a:avLst/>
          </a:prstGeom>
          <a:solidFill>
            <a:schemeClr val="bg1"/>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両方利用</a:t>
            </a:r>
            <a:endParaRPr kumimoji="1" lang="en-US" altLang="ja-JP" sz="2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Tree>
    <p:extLst>
      <p:ext uri="{BB962C8B-B14F-4D97-AF65-F5344CB8AC3E}">
        <p14:creationId xmlns:p14="http://schemas.microsoft.com/office/powerpoint/2010/main" val="338359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B298C-2088-7169-13AD-1727E283D404}"/>
            </a:ext>
          </a:extLst>
        </p:cNvPr>
        <p:cNvGrpSpPr/>
        <p:nvPr/>
      </p:nvGrpSpPr>
      <p:grpSpPr>
        <a:xfrm>
          <a:off x="0" y="0"/>
          <a:ext cx="0" cy="0"/>
          <a:chOff x="0" y="0"/>
          <a:chExt cx="0" cy="0"/>
        </a:xfrm>
      </p:grpSpPr>
      <p:sp>
        <p:nvSpPr>
          <p:cNvPr id="5" name="正方形/長方形 4">
            <a:extLst>
              <a:ext uri="{FF2B5EF4-FFF2-40B4-BE49-F238E27FC236}">
                <a16:creationId xmlns:a16="http://schemas.microsoft.com/office/drawing/2014/main" id="{4566C929-10A0-5847-CC6A-F14C71906A3A}"/>
              </a:ext>
            </a:extLst>
          </p:cNvPr>
          <p:cNvSpPr/>
          <p:nvPr/>
        </p:nvSpPr>
        <p:spPr>
          <a:xfrm>
            <a:off x="825878" y="3429172"/>
            <a:ext cx="1851662" cy="9364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3911" tIns="91362" bIns="91362" rtlCol="0" anchor="ct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体験</a:t>
            </a:r>
          </a:p>
        </p:txBody>
      </p:sp>
      <p:sp>
        <p:nvSpPr>
          <p:cNvPr id="21" name="正方形/長方形 20">
            <a:extLst>
              <a:ext uri="{FF2B5EF4-FFF2-40B4-BE49-F238E27FC236}">
                <a16:creationId xmlns:a16="http://schemas.microsoft.com/office/drawing/2014/main" id="{4F590529-BD1A-9A31-1108-10940AFFD113}"/>
              </a:ext>
            </a:extLst>
          </p:cNvPr>
          <p:cNvSpPr/>
          <p:nvPr/>
        </p:nvSpPr>
        <p:spPr>
          <a:xfrm>
            <a:off x="2743200" y="3429172"/>
            <a:ext cx="6297858" cy="936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362" bIns="91362" rtlCol="0" anchor="ctr"/>
          <a:lstStyle/>
          <a:p>
            <a:pPr marL="271246" marR="0" lvl="0" indent="-271246" algn="l" defTabSz="914217" rtl="0" eaLnBrk="1" fontAlgn="base" latinLnBrk="0" hangingPunct="1">
              <a:lnSpc>
                <a:spcPct val="100000"/>
              </a:lnSpc>
              <a:spcBef>
                <a:spcPct val="0"/>
              </a:spcBef>
              <a:spcAft>
                <a:spcPct val="0"/>
              </a:spcAft>
              <a:buClrTx/>
              <a:buSzTx/>
              <a:buFont typeface="Wingdings" panose="05000000000000000000" pitchFamily="2" charset="2"/>
              <a:buChar char="p"/>
              <a:tabLst/>
              <a:defRPr/>
            </a:pPr>
            <a:r>
              <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EC</a:t>
            </a: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サイト上で実現したい検索・購買体験</a:t>
            </a:r>
            <a:endPar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endParaRPr>
          </a:p>
          <a:p>
            <a:pPr marL="271246" marR="0" lvl="0" indent="-271246" algn="l" defTabSz="914217" rtl="0" eaLnBrk="1" fontAlgn="base" latinLnBrk="0" hangingPunct="1">
              <a:lnSpc>
                <a:spcPct val="100000"/>
              </a:lnSpc>
              <a:spcBef>
                <a:spcPct val="0"/>
              </a:spcBef>
              <a:spcAft>
                <a:spcPct val="0"/>
              </a:spcAft>
              <a:buClrTx/>
              <a:buSzTx/>
              <a:buFont typeface="Wingdings" panose="05000000000000000000" pitchFamily="2" charset="2"/>
              <a:buChar char="p"/>
              <a:tabLst/>
              <a:defRPr/>
            </a:pP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自社</a:t>
            </a:r>
            <a:r>
              <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EC</a:t>
            </a: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ならではの体験（カスタマイズ体験やオフラインとの連携等）</a:t>
            </a:r>
            <a:endPar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endParaRPr>
          </a:p>
        </p:txBody>
      </p:sp>
      <p:sp>
        <p:nvSpPr>
          <p:cNvPr id="6" name="正方形/長方形 5">
            <a:extLst>
              <a:ext uri="{FF2B5EF4-FFF2-40B4-BE49-F238E27FC236}">
                <a16:creationId xmlns:a16="http://schemas.microsoft.com/office/drawing/2014/main" id="{83FA0805-BE85-BB1F-1414-0F2FAA40B917}"/>
              </a:ext>
            </a:extLst>
          </p:cNvPr>
          <p:cNvSpPr/>
          <p:nvPr/>
        </p:nvSpPr>
        <p:spPr>
          <a:xfrm>
            <a:off x="825878" y="2402345"/>
            <a:ext cx="1851662" cy="9364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3911" tIns="91362" bIns="91362" rtlCol="0" anchor="ct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顧客</a:t>
            </a:r>
          </a:p>
        </p:txBody>
      </p:sp>
      <p:sp>
        <p:nvSpPr>
          <p:cNvPr id="22" name="正方形/長方形 21">
            <a:extLst>
              <a:ext uri="{FF2B5EF4-FFF2-40B4-BE49-F238E27FC236}">
                <a16:creationId xmlns:a16="http://schemas.microsoft.com/office/drawing/2014/main" id="{0C45E750-1CE9-0B29-EA72-9EB6A1243559}"/>
              </a:ext>
            </a:extLst>
          </p:cNvPr>
          <p:cNvSpPr/>
          <p:nvPr/>
        </p:nvSpPr>
        <p:spPr>
          <a:xfrm>
            <a:off x="2743200" y="2402345"/>
            <a:ext cx="6297858" cy="936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362" bIns="91362" rtlCol="0" anchor="ctr"/>
          <a:lstStyle/>
          <a:p>
            <a:pPr marL="271246" marR="0" lvl="0" indent="-271246" algn="l" defTabSz="914217" rtl="0" eaLnBrk="1" fontAlgn="base" latinLnBrk="0" hangingPunct="1">
              <a:lnSpc>
                <a:spcPct val="100000"/>
              </a:lnSpc>
              <a:spcBef>
                <a:spcPct val="0"/>
              </a:spcBef>
              <a:spcAft>
                <a:spcPct val="0"/>
              </a:spcAft>
              <a:buClrTx/>
              <a:buSzTx/>
              <a:buFont typeface="Wingdings" panose="05000000000000000000" pitchFamily="2" charset="2"/>
              <a:buChar char="p"/>
              <a:tabLst/>
              <a:defRPr/>
            </a:pP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現状の顧客セグメントの可視化（届けるべきユーザーの可視化）</a:t>
            </a:r>
            <a:endPar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endParaRPr>
          </a:p>
          <a:p>
            <a:pPr marL="271246" marR="0" lvl="0" indent="-271246" algn="l" defTabSz="914217" rtl="0" eaLnBrk="1" fontAlgn="base" latinLnBrk="0" hangingPunct="1">
              <a:lnSpc>
                <a:spcPct val="100000"/>
              </a:lnSpc>
              <a:spcBef>
                <a:spcPct val="0"/>
              </a:spcBef>
              <a:spcAft>
                <a:spcPct val="0"/>
              </a:spcAft>
              <a:buClrTx/>
              <a:buSzTx/>
              <a:buFont typeface="Wingdings" panose="05000000000000000000" pitchFamily="2" charset="2"/>
              <a:buChar char="p"/>
              <a:tabLst/>
              <a:defRPr/>
            </a:pPr>
            <a:r>
              <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Pokémon</a:t>
            </a: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と関係性維持、購買に至る要因の分析</a:t>
            </a:r>
            <a:endPar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endParaRPr>
          </a:p>
        </p:txBody>
      </p:sp>
      <p:sp>
        <p:nvSpPr>
          <p:cNvPr id="8" name="正方形/長方形 7">
            <a:extLst>
              <a:ext uri="{FF2B5EF4-FFF2-40B4-BE49-F238E27FC236}">
                <a16:creationId xmlns:a16="http://schemas.microsoft.com/office/drawing/2014/main" id="{D43EA590-00D0-FCA3-4DA9-D100F980486E}"/>
              </a:ext>
            </a:extLst>
          </p:cNvPr>
          <p:cNvSpPr/>
          <p:nvPr/>
        </p:nvSpPr>
        <p:spPr>
          <a:xfrm>
            <a:off x="825878" y="5482824"/>
            <a:ext cx="1851662" cy="9364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3911" tIns="91362" bIns="91362" rtlCol="0" anchor="ct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仕組み</a:t>
            </a:r>
          </a:p>
        </p:txBody>
      </p:sp>
      <p:sp>
        <p:nvSpPr>
          <p:cNvPr id="24" name="正方形/長方形 23">
            <a:extLst>
              <a:ext uri="{FF2B5EF4-FFF2-40B4-BE49-F238E27FC236}">
                <a16:creationId xmlns:a16="http://schemas.microsoft.com/office/drawing/2014/main" id="{7736AA80-388F-5CF3-501C-CB264402F7A4}"/>
              </a:ext>
            </a:extLst>
          </p:cNvPr>
          <p:cNvSpPr/>
          <p:nvPr/>
        </p:nvSpPr>
        <p:spPr>
          <a:xfrm>
            <a:off x="2743200" y="5482824"/>
            <a:ext cx="6297858" cy="936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362" bIns="91362" rtlCol="0" anchor="ctr"/>
          <a:lstStyle/>
          <a:p>
            <a:pPr marL="271246" marR="0" lvl="0" indent="-271246" algn="l" defTabSz="914217" rtl="0" eaLnBrk="1" fontAlgn="base" latinLnBrk="0" hangingPunct="1">
              <a:lnSpc>
                <a:spcPct val="100000"/>
              </a:lnSpc>
              <a:spcBef>
                <a:spcPct val="0"/>
              </a:spcBef>
              <a:spcAft>
                <a:spcPct val="0"/>
              </a:spcAft>
              <a:buClrTx/>
              <a:buSzTx/>
              <a:buFont typeface="Wingdings" panose="05000000000000000000" pitchFamily="2" charset="2"/>
              <a:buChar char="p"/>
              <a:tabLst/>
              <a:defRPr/>
            </a:pP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上記を実現するためのアーキテクチャ検討（</a:t>
            </a:r>
            <a:r>
              <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DWH/CDP/MA</a:t>
            </a: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a:t>
            </a:r>
            <a:r>
              <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BI</a:t>
            </a: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a:t>
            </a:r>
            <a:endPar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endParaRPr>
          </a:p>
          <a:p>
            <a:pPr marL="271246" marR="0" lvl="0" indent="-271246" algn="l" defTabSz="914217" rtl="0" eaLnBrk="1" fontAlgn="base" latinLnBrk="0" hangingPunct="1">
              <a:lnSpc>
                <a:spcPct val="100000"/>
              </a:lnSpc>
              <a:spcBef>
                <a:spcPct val="0"/>
              </a:spcBef>
              <a:spcAft>
                <a:spcPct val="0"/>
              </a:spcAft>
              <a:buClrTx/>
              <a:buSzTx/>
              <a:buFont typeface="Wingdings" panose="05000000000000000000" pitchFamily="2" charset="2"/>
              <a:buChar char="p"/>
              <a:tabLst/>
              <a:defRPr/>
            </a:pPr>
            <a:r>
              <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PDCA</a:t>
            </a: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を推進するための体制検討</a:t>
            </a:r>
          </a:p>
        </p:txBody>
      </p:sp>
      <p:sp>
        <p:nvSpPr>
          <p:cNvPr id="11" name="正方形/長方形 10">
            <a:extLst>
              <a:ext uri="{FF2B5EF4-FFF2-40B4-BE49-F238E27FC236}">
                <a16:creationId xmlns:a16="http://schemas.microsoft.com/office/drawing/2014/main" id="{03F8C853-9C49-180C-BF42-4828BAA517E8}"/>
              </a:ext>
            </a:extLst>
          </p:cNvPr>
          <p:cNvSpPr/>
          <p:nvPr/>
        </p:nvSpPr>
        <p:spPr>
          <a:xfrm>
            <a:off x="825878" y="4455999"/>
            <a:ext cx="1851662" cy="9364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3911" tIns="91362" bIns="91362" rtlCol="0" anchor="ct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届け方</a:t>
            </a:r>
          </a:p>
        </p:txBody>
      </p:sp>
      <p:sp>
        <p:nvSpPr>
          <p:cNvPr id="27" name="正方形/長方形 26">
            <a:extLst>
              <a:ext uri="{FF2B5EF4-FFF2-40B4-BE49-F238E27FC236}">
                <a16:creationId xmlns:a16="http://schemas.microsoft.com/office/drawing/2014/main" id="{D9467353-CA53-B57E-55D5-D145DFB58B5B}"/>
              </a:ext>
            </a:extLst>
          </p:cNvPr>
          <p:cNvSpPr/>
          <p:nvPr/>
        </p:nvSpPr>
        <p:spPr>
          <a:xfrm>
            <a:off x="2743200" y="4455999"/>
            <a:ext cx="6297858" cy="936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362" bIns="91362" rtlCol="0" anchor="ctr"/>
          <a:lstStyle/>
          <a:p>
            <a:pPr marL="271246" marR="0" lvl="0" indent="-271246" algn="l" defTabSz="914217" rtl="0" eaLnBrk="1" fontAlgn="base" latinLnBrk="0" hangingPunct="1">
              <a:lnSpc>
                <a:spcPct val="100000"/>
              </a:lnSpc>
              <a:spcBef>
                <a:spcPct val="0"/>
              </a:spcBef>
              <a:spcAft>
                <a:spcPct val="0"/>
              </a:spcAft>
              <a:buClrTx/>
              <a:buSzTx/>
              <a:buFont typeface="Wingdings" panose="05000000000000000000" pitchFamily="2" charset="2"/>
              <a:buChar char="p"/>
              <a:tabLst/>
              <a:defRPr/>
            </a:pPr>
            <a:r>
              <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MA</a:t>
            </a: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等の</a:t>
            </a:r>
            <a:r>
              <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D2C</a:t>
            </a: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チャネルを活用したセグメントベースでのレコメンド</a:t>
            </a:r>
            <a:endPar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endParaRPr>
          </a:p>
          <a:p>
            <a:pPr marL="271246" marR="0" lvl="0" indent="-271246" algn="l" defTabSz="914217" rtl="0" eaLnBrk="1" fontAlgn="base" latinLnBrk="0" hangingPunct="1">
              <a:lnSpc>
                <a:spcPct val="100000"/>
              </a:lnSpc>
              <a:spcBef>
                <a:spcPct val="0"/>
              </a:spcBef>
              <a:spcAft>
                <a:spcPct val="0"/>
              </a:spcAft>
              <a:buClrTx/>
              <a:buSzTx/>
              <a:buFont typeface="Wingdings" panose="05000000000000000000" pitchFamily="2" charset="2"/>
              <a:buChar char="p"/>
              <a:tabLst/>
              <a:defRPr/>
            </a:pP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対話型等、リアルタイム性のあるコンテンツの提案</a:t>
            </a:r>
            <a:endPar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endParaRPr>
          </a:p>
        </p:txBody>
      </p:sp>
      <p:sp>
        <p:nvSpPr>
          <p:cNvPr id="32" name="正方形/長方形 31">
            <a:extLst>
              <a:ext uri="{FF2B5EF4-FFF2-40B4-BE49-F238E27FC236}">
                <a16:creationId xmlns:a16="http://schemas.microsoft.com/office/drawing/2014/main" id="{4A6D77DC-1E10-7B09-71D1-41D040AC6434}"/>
              </a:ext>
            </a:extLst>
          </p:cNvPr>
          <p:cNvSpPr/>
          <p:nvPr/>
        </p:nvSpPr>
        <p:spPr>
          <a:xfrm rot="10800000">
            <a:off x="9432180" y="3860834"/>
            <a:ext cx="0" cy="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60922" bIns="60922" rtlCol="0" anchor="ct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1" lang="ja-JP" altLang="en-US" sz="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36" name="直線コネクタ 35">
            <a:extLst>
              <a:ext uri="{FF2B5EF4-FFF2-40B4-BE49-F238E27FC236}">
                <a16:creationId xmlns:a16="http://schemas.microsoft.com/office/drawing/2014/main" id="{6A9565D8-DEE9-85C5-FD3C-D0F546A942CC}"/>
              </a:ext>
            </a:extLst>
          </p:cNvPr>
          <p:cNvCxnSpPr>
            <a:stCxn id="31" idx="6"/>
            <a:endCxn id="32" idx="1"/>
          </p:cNvCxnSpPr>
          <p:nvPr/>
        </p:nvCxnSpPr>
        <p:spPr>
          <a:xfrm rot="10800000" flipH="1">
            <a:off x="9432180" y="3860833"/>
            <a:ext cx="246460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EF165135-2C22-1146-4030-D739B8B9BB61}"/>
              </a:ext>
            </a:extLst>
          </p:cNvPr>
          <p:cNvCxnSpPr>
            <a:cxnSpLocks/>
            <a:stCxn id="31" idx="2"/>
            <a:endCxn id="24" idx="3"/>
          </p:cNvCxnSpPr>
          <p:nvPr/>
        </p:nvCxnSpPr>
        <p:spPr>
          <a:xfrm rot="10800000" flipV="1">
            <a:off x="9041059" y="3860832"/>
            <a:ext cx="677299" cy="2090215"/>
          </a:xfrm>
          <a:prstGeom prst="bentConnector3">
            <a:avLst>
              <a:gd name="adj1" fmla="val 50000"/>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A9953B97-9ECF-7A9E-1949-B71D7E1D2E4B}"/>
              </a:ext>
            </a:extLst>
          </p:cNvPr>
          <p:cNvCxnSpPr>
            <a:cxnSpLocks/>
            <a:stCxn id="31" idx="2"/>
            <a:endCxn id="27" idx="3"/>
          </p:cNvCxnSpPr>
          <p:nvPr/>
        </p:nvCxnSpPr>
        <p:spPr>
          <a:xfrm rot="10800000" flipV="1">
            <a:off x="9041059" y="3860833"/>
            <a:ext cx="677299" cy="1063390"/>
          </a:xfrm>
          <a:prstGeom prst="bentConnector3">
            <a:avLst>
              <a:gd name="adj1" fmla="val 50000"/>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コネクタ: カギ線 47">
            <a:extLst>
              <a:ext uri="{FF2B5EF4-FFF2-40B4-BE49-F238E27FC236}">
                <a16:creationId xmlns:a16="http://schemas.microsoft.com/office/drawing/2014/main" id="{8152B30A-D040-1997-9701-62E22DB9E8E2}"/>
              </a:ext>
            </a:extLst>
          </p:cNvPr>
          <p:cNvCxnSpPr>
            <a:cxnSpLocks/>
            <a:stCxn id="31" idx="2"/>
            <a:endCxn id="22" idx="3"/>
          </p:cNvCxnSpPr>
          <p:nvPr/>
        </p:nvCxnSpPr>
        <p:spPr>
          <a:xfrm rot="10800000">
            <a:off x="9041059" y="2870569"/>
            <a:ext cx="677299" cy="990264"/>
          </a:xfrm>
          <a:prstGeom prst="bentConnector3">
            <a:avLst>
              <a:gd name="adj1" fmla="val 50000"/>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コネクタ: カギ線 48">
            <a:extLst>
              <a:ext uri="{FF2B5EF4-FFF2-40B4-BE49-F238E27FC236}">
                <a16:creationId xmlns:a16="http://schemas.microsoft.com/office/drawing/2014/main" id="{E0011F7D-6CDE-CAD8-491A-82D2D440E6A8}"/>
              </a:ext>
            </a:extLst>
          </p:cNvPr>
          <p:cNvCxnSpPr>
            <a:cxnSpLocks/>
            <a:stCxn id="31" idx="2"/>
            <a:endCxn id="21" idx="3"/>
          </p:cNvCxnSpPr>
          <p:nvPr/>
        </p:nvCxnSpPr>
        <p:spPr>
          <a:xfrm rot="10800000" flipV="1">
            <a:off x="9041059" y="3860832"/>
            <a:ext cx="677299" cy="36563"/>
          </a:xfrm>
          <a:prstGeom prst="bentConnector3">
            <a:avLst>
              <a:gd name="adj1" fmla="val 50000"/>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54037BA4-0596-C7A5-C009-2430883CC9CF}"/>
              </a:ext>
            </a:extLst>
          </p:cNvPr>
          <p:cNvSpPr>
            <a:spLocks noGrp="1"/>
          </p:cNvSpPr>
          <p:nvPr>
            <p:ph type="title"/>
          </p:nvPr>
        </p:nvSpPr>
        <p:spPr/>
        <p:txBody>
          <a:bodyPr/>
          <a:lstStyle/>
          <a:p>
            <a:r>
              <a:rPr kumimoji="1" lang="ja-JP" altLang="en-US" b="1"/>
              <a:t>マーケティングディスカッションテーマ</a:t>
            </a:r>
          </a:p>
        </p:txBody>
      </p:sp>
      <p:sp>
        <p:nvSpPr>
          <p:cNvPr id="3" name="テキスト プレースホルダー 2">
            <a:extLst>
              <a:ext uri="{FF2B5EF4-FFF2-40B4-BE49-F238E27FC236}">
                <a16:creationId xmlns:a16="http://schemas.microsoft.com/office/drawing/2014/main" id="{0F066619-4187-6B2B-0A50-8ABF9CB6A51E}"/>
              </a:ext>
            </a:extLst>
          </p:cNvPr>
          <p:cNvSpPr>
            <a:spLocks noGrp="1"/>
          </p:cNvSpPr>
          <p:nvPr>
            <p:ph type="body" sz="quarter" idx="13"/>
          </p:nvPr>
        </p:nvSpPr>
        <p:spPr/>
        <p:txBody>
          <a:bodyPr/>
          <a:lstStyle/>
          <a:p>
            <a:r>
              <a:rPr kumimoji="1" lang="en-US" altLang="ja-JP" sz="1699"/>
              <a:t>EC</a:t>
            </a:r>
            <a:r>
              <a:rPr kumimoji="1" lang="ja-JP" altLang="en-US" sz="1699"/>
              <a:t>はダイレクトに顧客と繋がる大事な接点。現状の顧客を知り、</a:t>
            </a:r>
            <a:r>
              <a:rPr kumimoji="1" lang="en-US" altLang="ja-JP" sz="1699"/>
              <a:t>EC</a:t>
            </a:r>
            <a:r>
              <a:rPr kumimoji="1" lang="ja-JP" altLang="en-US" sz="1699"/>
              <a:t>を中心とした接点を通じて体験を届け、関係性を向上させるか。戦略から仕組みまで連動されることが重要になる認識。</a:t>
            </a:r>
          </a:p>
        </p:txBody>
      </p:sp>
      <p:sp>
        <p:nvSpPr>
          <p:cNvPr id="31" name="楕円 30">
            <a:extLst>
              <a:ext uri="{FF2B5EF4-FFF2-40B4-BE49-F238E27FC236}">
                <a16:creationId xmlns:a16="http://schemas.microsoft.com/office/drawing/2014/main" id="{05B9E90A-6794-4315-C9E0-E90CA447E20C}"/>
              </a:ext>
            </a:extLst>
          </p:cNvPr>
          <p:cNvSpPr/>
          <p:nvPr/>
        </p:nvSpPr>
        <p:spPr>
          <a:xfrm>
            <a:off x="9718357" y="2771619"/>
            <a:ext cx="2178427" cy="2178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60922" bIns="6092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ja-JP" altLang="en-US" sz="1866"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お客様との関係性</a:t>
            </a:r>
            <a:br>
              <a:rPr kumimoji="1" lang="en-US" altLang="ja-JP" sz="1866"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1" lang="ja-JP" altLang="en-US" sz="1866"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強化（</a:t>
            </a:r>
            <a:r>
              <a:rPr kumimoji="1" lang="en-US" altLang="ja-JP" sz="1866"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CRM</a:t>
            </a:r>
            <a:r>
              <a:rPr kumimoji="1" lang="ja-JP" altLang="en-US" sz="1866"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endParaRPr kumimoji="1" lang="en-US" altLang="ja-JP" sz="1866"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9" name="正方形/長方形 28">
            <a:extLst>
              <a:ext uri="{FF2B5EF4-FFF2-40B4-BE49-F238E27FC236}">
                <a16:creationId xmlns:a16="http://schemas.microsoft.com/office/drawing/2014/main" id="{8A3FE288-0EDF-88E9-8C65-2C7EC37BD537}"/>
              </a:ext>
            </a:extLst>
          </p:cNvPr>
          <p:cNvSpPr/>
          <p:nvPr/>
        </p:nvSpPr>
        <p:spPr>
          <a:xfrm>
            <a:off x="825878" y="1375518"/>
            <a:ext cx="1851662" cy="9364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3911" tIns="91362" bIns="91362" rtlCol="0" anchor="ct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戦略</a:t>
            </a:r>
          </a:p>
        </p:txBody>
      </p:sp>
      <p:sp>
        <p:nvSpPr>
          <p:cNvPr id="30" name="正方形/長方形 29">
            <a:extLst>
              <a:ext uri="{FF2B5EF4-FFF2-40B4-BE49-F238E27FC236}">
                <a16:creationId xmlns:a16="http://schemas.microsoft.com/office/drawing/2014/main" id="{A1B3EE6F-E3EB-30A1-690B-385643562C90}"/>
              </a:ext>
            </a:extLst>
          </p:cNvPr>
          <p:cNvSpPr/>
          <p:nvPr/>
        </p:nvSpPr>
        <p:spPr>
          <a:xfrm>
            <a:off x="2743200" y="1375518"/>
            <a:ext cx="6297858" cy="936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362" bIns="91362" rtlCol="0" anchor="ctr"/>
          <a:lstStyle/>
          <a:p>
            <a:pPr marL="271246" marR="0" lvl="0" indent="-271246" algn="l" defTabSz="914217" rtl="0" eaLnBrk="1" fontAlgn="base" latinLnBrk="0" hangingPunct="1">
              <a:lnSpc>
                <a:spcPct val="100000"/>
              </a:lnSpc>
              <a:spcBef>
                <a:spcPct val="0"/>
              </a:spcBef>
              <a:spcAft>
                <a:spcPct val="0"/>
              </a:spcAft>
              <a:buClrTx/>
              <a:buSzTx/>
              <a:buFont typeface="Wingdings" panose="05000000000000000000" pitchFamily="2" charset="2"/>
              <a:buChar char="p"/>
              <a:tabLst/>
              <a:defRPr/>
            </a:pP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店舗と</a:t>
            </a:r>
            <a:r>
              <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EC</a:t>
            </a: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の役割分担の整理</a:t>
            </a:r>
            <a:endPar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endParaRPr>
          </a:p>
          <a:p>
            <a:pPr marL="271246" marR="0" lvl="0" indent="-271246" algn="l" defTabSz="914217" rtl="0" eaLnBrk="1" fontAlgn="base" latinLnBrk="0" hangingPunct="1">
              <a:lnSpc>
                <a:spcPct val="100000"/>
              </a:lnSpc>
              <a:spcBef>
                <a:spcPct val="0"/>
              </a:spcBef>
              <a:spcAft>
                <a:spcPct val="0"/>
              </a:spcAft>
              <a:buClrTx/>
              <a:buSzTx/>
              <a:buFont typeface="Wingdings" panose="05000000000000000000" pitchFamily="2" charset="2"/>
              <a:buChar char="p"/>
              <a:tabLst/>
              <a:defRPr/>
            </a:pP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目指すべき</a:t>
            </a:r>
            <a:r>
              <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KGI/KPI</a:t>
            </a:r>
            <a:r>
              <a:rPr kumimoji="1" lang="ja-JP" altLang="en-US"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rPr>
              <a:t>の検討（顧客にどうなってほしいか）</a:t>
            </a:r>
            <a:endParaRPr kumimoji="1" lang="en-US" altLang="ja-JP" sz="1599" b="0" i="0" u="none" strike="noStrike" kern="1200" cap="none" spc="0" normalizeH="0" baseline="0" noProof="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n-cs"/>
            </a:endParaRPr>
          </a:p>
        </p:txBody>
      </p:sp>
      <p:cxnSp>
        <p:nvCxnSpPr>
          <p:cNvPr id="43" name="コネクタ: カギ線 42">
            <a:extLst>
              <a:ext uri="{FF2B5EF4-FFF2-40B4-BE49-F238E27FC236}">
                <a16:creationId xmlns:a16="http://schemas.microsoft.com/office/drawing/2014/main" id="{D8EC3913-E33B-956C-E4E8-113A9244FA18}"/>
              </a:ext>
            </a:extLst>
          </p:cNvPr>
          <p:cNvCxnSpPr>
            <a:cxnSpLocks/>
            <a:stCxn id="31" idx="2"/>
            <a:endCxn id="30" idx="3"/>
          </p:cNvCxnSpPr>
          <p:nvPr/>
        </p:nvCxnSpPr>
        <p:spPr>
          <a:xfrm rot="10800000">
            <a:off x="9041059" y="1843743"/>
            <a:ext cx="677299" cy="2017091"/>
          </a:xfrm>
          <a:prstGeom prst="bentConnector3">
            <a:avLst>
              <a:gd name="adj1" fmla="val 50000"/>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152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30A49-8928-3281-5827-C952F8799AB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75B428B-1D69-98E3-42EC-9CECC2497F80}"/>
              </a:ext>
            </a:extLst>
          </p:cNvPr>
          <p:cNvSpPr>
            <a:spLocks noGrp="1"/>
          </p:cNvSpPr>
          <p:nvPr>
            <p:ph type="title"/>
          </p:nvPr>
        </p:nvSpPr>
        <p:spPr/>
        <p:txBody>
          <a:bodyPr vert="horz" lIns="0" tIns="0" rIns="0" bIns="0" rtlCol="0" anchor="t">
            <a:noAutofit/>
          </a:bodyPr>
          <a:lstStyle/>
          <a:p>
            <a:r>
              <a:rPr kumimoji="1" lang="ja-JP" altLang="en-US" sz="2800">
                <a:latin typeface="Meiryo UI" panose="020B0604030504040204" pitchFamily="50" charset="-128"/>
                <a:ea typeface="Meiryo UI" panose="020B0604030504040204" pitchFamily="50" charset="-128"/>
              </a:rPr>
              <a:t>今後のディスカッションテーマ</a:t>
            </a:r>
          </a:p>
        </p:txBody>
      </p:sp>
      <p:sp>
        <p:nvSpPr>
          <p:cNvPr id="289" name="二等辺三角形 288">
            <a:extLst>
              <a:ext uri="{FF2B5EF4-FFF2-40B4-BE49-F238E27FC236}">
                <a16:creationId xmlns:a16="http://schemas.microsoft.com/office/drawing/2014/main" id="{F57B9158-60EA-D660-9610-0CBA2584E09A}"/>
              </a:ext>
            </a:extLst>
          </p:cNvPr>
          <p:cNvSpPr/>
          <p:nvPr/>
        </p:nvSpPr>
        <p:spPr>
          <a:xfrm rot="5400000">
            <a:off x="3953931" y="4089705"/>
            <a:ext cx="3974289" cy="193596"/>
          </a:xfrm>
          <a:prstGeom prst="triangle">
            <a:avLst/>
          </a:prstGeom>
          <a:solidFill>
            <a:srgbClr val="5A5A5A">
              <a:lumMod val="20000"/>
              <a:lumOff val="80000"/>
            </a:srgbClr>
          </a:solidFill>
          <a:ln w="12700" cap="flat" cmpd="sng" algn="ctr">
            <a:noFill/>
            <a:prstDash val="solid"/>
            <a:miter lim="800000"/>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grpSp>
        <p:nvGrpSpPr>
          <p:cNvPr id="7" name="グループ化 6">
            <a:extLst>
              <a:ext uri="{FF2B5EF4-FFF2-40B4-BE49-F238E27FC236}">
                <a16:creationId xmlns:a16="http://schemas.microsoft.com/office/drawing/2014/main" id="{880478E3-1A2B-9A9F-CF06-2E56D05ED416}"/>
              </a:ext>
            </a:extLst>
          </p:cNvPr>
          <p:cNvGrpSpPr/>
          <p:nvPr/>
        </p:nvGrpSpPr>
        <p:grpSpPr>
          <a:xfrm>
            <a:off x="547856" y="1159819"/>
            <a:ext cx="5061513" cy="5289044"/>
            <a:chOff x="329070" y="895366"/>
            <a:chExt cx="5567665" cy="5817942"/>
          </a:xfrm>
        </p:grpSpPr>
        <p:sp>
          <p:nvSpPr>
            <p:cNvPr id="342" name="四角形: 角を丸くする 341">
              <a:extLst>
                <a:ext uri="{FF2B5EF4-FFF2-40B4-BE49-F238E27FC236}">
                  <a16:creationId xmlns:a16="http://schemas.microsoft.com/office/drawing/2014/main" id="{8EBBE7D6-C120-5839-D211-E564F0F549C5}"/>
                </a:ext>
              </a:extLst>
            </p:cNvPr>
            <p:cNvSpPr/>
            <p:nvPr/>
          </p:nvSpPr>
          <p:spPr>
            <a:xfrm>
              <a:off x="506302" y="2125994"/>
              <a:ext cx="5161049" cy="269690"/>
            </a:xfrm>
            <a:prstGeom prst="roundRect">
              <a:avLst>
                <a:gd name="adj" fmla="val 50000"/>
              </a:avLst>
            </a:prstGeom>
            <a:solidFill>
              <a:srgbClr val="7500C0"/>
            </a:solidFill>
            <a:ln w="12700" cap="flat" cmpd="sng" algn="ctr">
              <a:solidFill>
                <a:srgbClr val="FFFFFF"/>
              </a:solidFill>
              <a:prstDash val="solid"/>
              <a:miter lim="800000"/>
            </a:ln>
            <a:effectLst/>
          </p:spPr>
          <p:txBody>
            <a:bodyPr wrap="none" tIns="68580"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IP</a:t>
              </a:r>
              <a:r>
                <a:rPr kumimoji="0" lang="ja-JP" altLang="en-US" sz="14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によるサービス・体験</a:t>
              </a:r>
              <a:endParaRPr kumimoji="0" lang="en-US" altLang="ja-JP" sz="14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endParaRPr>
            </a:p>
          </p:txBody>
        </p:sp>
        <p:sp>
          <p:nvSpPr>
            <p:cNvPr id="343" name="矢印: 左右 342">
              <a:extLst>
                <a:ext uri="{FF2B5EF4-FFF2-40B4-BE49-F238E27FC236}">
                  <a16:creationId xmlns:a16="http://schemas.microsoft.com/office/drawing/2014/main" id="{FED0E248-812A-2949-7974-D7FD97966B0A}"/>
                </a:ext>
              </a:extLst>
            </p:cNvPr>
            <p:cNvSpPr/>
            <p:nvPr/>
          </p:nvSpPr>
          <p:spPr>
            <a:xfrm>
              <a:off x="572431" y="1192992"/>
              <a:ext cx="5062723" cy="274382"/>
            </a:xfrm>
            <a:prstGeom prst="leftRightArrow">
              <a:avLst>
                <a:gd name="adj1" fmla="val 64349"/>
                <a:gd name="adj2" fmla="val 50000"/>
              </a:avLst>
            </a:prstGeom>
            <a:solidFill>
              <a:srgbClr val="7500C0">
                <a:lumMod val="40000"/>
                <a:lumOff val="60000"/>
                <a:alpha val="50196"/>
              </a:srgbClr>
            </a:solidFill>
            <a:ln w="12700" cap="flat" cmpd="sng" algn="ctr">
              <a:solidFill>
                <a:srgbClr val="FFFFFF"/>
              </a:solid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潜在ユーザーへのリーチ／届け方の最適化</a:t>
              </a:r>
            </a:p>
          </p:txBody>
        </p:sp>
        <p:sp>
          <p:nvSpPr>
            <p:cNvPr id="448" name="四角形: 角を丸くする 447">
              <a:extLst>
                <a:ext uri="{FF2B5EF4-FFF2-40B4-BE49-F238E27FC236}">
                  <a16:creationId xmlns:a16="http://schemas.microsoft.com/office/drawing/2014/main" id="{BE347108-6C1B-B253-7601-1B0C86E21BBA}"/>
                </a:ext>
              </a:extLst>
            </p:cNvPr>
            <p:cNvSpPr/>
            <p:nvPr/>
          </p:nvSpPr>
          <p:spPr>
            <a:xfrm>
              <a:off x="516920" y="903780"/>
              <a:ext cx="3532277" cy="276015"/>
            </a:xfrm>
            <a:prstGeom prst="roundRect">
              <a:avLst>
                <a:gd name="adj" fmla="val 22674"/>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国内</a:t>
              </a:r>
            </a:p>
          </p:txBody>
        </p:sp>
        <p:pic>
          <p:nvPicPr>
            <p:cNvPr id="450" name="図 449">
              <a:extLst>
                <a:ext uri="{FF2B5EF4-FFF2-40B4-BE49-F238E27FC236}">
                  <a16:creationId xmlns:a16="http://schemas.microsoft.com/office/drawing/2014/main" id="{0F6182D3-6D07-7F93-8280-8B52774480D4}"/>
                </a:ext>
              </a:extLst>
            </p:cNvPr>
            <p:cNvPicPr>
              <a:picLocks noChangeAspect="1"/>
            </p:cNvPicPr>
            <p:nvPr/>
          </p:nvPicPr>
          <p:blipFill>
            <a:blip r:embed="rId3">
              <a:clrChange>
                <a:clrFrom>
                  <a:srgbClr val="FFFFFF"/>
                </a:clrFrom>
                <a:clrTo>
                  <a:srgbClr val="FFFFFF">
                    <a:alpha val="0"/>
                  </a:srgbClr>
                </a:clrTo>
              </a:clrChange>
              <a:duotone>
                <a:srgbClr val="A100FF">
                  <a:shade val="45000"/>
                  <a:satMod val="135000"/>
                </a:srgbClr>
                <a:prstClr val="white"/>
              </a:duotone>
            </a:blip>
            <a:stretch>
              <a:fillRect/>
            </a:stretch>
          </p:blipFill>
          <p:spPr>
            <a:xfrm>
              <a:off x="2480431" y="895366"/>
              <a:ext cx="350042" cy="298197"/>
            </a:xfrm>
            <a:prstGeom prst="rect">
              <a:avLst/>
            </a:prstGeom>
          </p:spPr>
        </p:pic>
        <p:sp>
          <p:nvSpPr>
            <p:cNvPr id="371" name="正方形/長方形 370">
              <a:extLst>
                <a:ext uri="{FF2B5EF4-FFF2-40B4-BE49-F238E27FC236}">
                  <a16:creationId xmlns:a16="http://schemas.microsoft.com/office/drawing/2014/main" id="{D501B614-CD4A-BF41-7EEF-A55FDCF1B2B1}"/>
                </a:ext>
              </a:extLst>
            </p:cNvPr>
            <p:cNvSpPr/>
            <p:nvPr/>
          </p:nvSpPr>
          <p:spPr>
            <a:xfrm>
              <a:off x="3484160" y="1459131"/>
              <a:ext cx="2138968" cy="630790"/>
            </a:xfrm>
            <a:prstGeom prst="rect">
              <a:avLst/>
            </a:prstGeom>
            <a:solidFill>
              <a:srgbClr val="FFFFFF"/>
            </a:solidFill>
            <a:ln w="6350" cap="flat" cmpd="sng" algn="ctr">
              <a:solidFill>
                <a:srgbClr val="5A5A5A"/>
              </a:solidFill>
              <a:prstDash val="sysDash"/>
              <a:miter lim="800000"/>
            </a:ln>
            <a:effectLst/>
          </p:spPr>
          <p:txBody>
            <a:bodyPr wrap="none" tIns="0" rtlCol="0"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panose="020B0604030504040204" pitchFamily="50" charset="-128"/>
                  <a:cs typeface="+mn-cs"/>
                </a:rPr>
                <a:t>外部</a:t>
              </a:r>
            </a:p>
          </p:txBody>
        </p:sp>
        <p:sp>
          <p:nvSpPr>
            <p:cNvPr id="372" name="正方形/長方形 371">
              <a:extLst>
                <a:ext uri="{FF2B5EF4-FFF2-40B4-BE49-F238E27FC236}">
                  <a16:creationId xmlns:a16="http://schemas.microsoft.com/office/drawing/2014/main" id="{1108A545-86B4-302B-ED7D-7535E5B8A920}"/>
                </a:ext>
              </a:extLst>
            </p:cNvPr>
            <p:cNvSpPr/>
            <p:nvPr/>
          </p:nvSpPr>
          <p:spPr>
            <a:xfrm>
              <a:off x="582042" y="1459131"/>
              <a:ext cx="2847788" cy="630790"/>
            </a:xfrm>
            <a:prstGeom prst="rect">
              <a:avLst/>
            </a:prstGeom>
            <a:solidFill>
              <a:srgbClr val="FFFFFF"/>
            </a:solidFill>
            <a:ln w="6350" cap="flat" cmpd="sng" algn="ctr">
              <a:solidFill>
                <a:srgbClr val="5A5A5A"/>
              </a:solidFill>
              <a:prstDash val="sysDash"/>
              <a:miter lim="800000"/>
            </a:ln>
            <a:effectLst/>
          </p:spPr>
          <p:txBody>
            <a:bodyPr wrap="none" tIns="0" rtlCol="0"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altLang="ja-JP" sz="10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panose="020B0604030504040204" pitchFamily="50" charset="-128"/>
                  <a:cs typeface="+mn-cs"/>
                </a:rPr>
                <a:t>Owned</a:t>
              </a:r>
              <a:endParaRPr kumimoji="0" lang="ja-JP" altLang="en-US" sz="10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panose="020B0604030504040204" pitchFamily="50" charset="-128"/>
                <a:cs typeface="+mn-cs"/>
              </a:endParaRPr>
            </a:p>
          </p:txBody>
        </p:sp>
        <p:sp>
          <p:nvSpPr>
            <p:cNvPr id="373" name="楕円 460">
              <a:extLst>
                <a:ext uri="{FF2B5EF4-FFF2-40B4-BE49-F238E27FC236}">
                  <a16:creationId xmlns:a16="http://schemas.microsoft.com/office/drawing/2014/main" id="{9A7589AF-E87A-7023-EB5C-FA55A4A3C2D8}"/>
                </a:ext>
              </a:extLst>
            </p:cNvPr>
            <p:cNvSpPr/>
            <p:nvPr/>
          </p:nvSpPr>
          <p:spPr>
            <a:xfrm>
              <a:off x="1327992" y="1656198"/>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374" name="グループ化 373">
              <a:extLst>
                <a:ext uri="{FF2B5EF4-FFF2-40B4-BE49-F238E27FC236}">
                  <a16:creationId xmlns:a16="http://schemas.microsoft.com/office/drawing/2014/main" id="{ED84C6BF-6781-4C3F-53E7-0ADF58308221}"/>
                </a:ext>
              </a:extLst>
            </p:cNvPr>
            <p:cNvGrpSpPr/>
            <p:nvPr/>
          </p:nvGrpSpPr>
          <p:grpSpPr>
            <a:xfrm>
              <a:off x="1502760" y="1676492"/>
              <a:ext cx="122563" cy="221510"/>
              <a:chOff x="2393534" y="2589413"/>
              <a:chExt cx="169684" cy="240561"/>
            </a:xfrm>
            <a:solidFill>
              <a:sysClr val="window" lastClr="FFFFFF"/>
            </a:solidFill>
          </p:grpSpPr>
          <p:sp>
            <p:nvSpPr>
              <p:cNvPr id="432" name="Freeform 50">
                <a:extLst>
                  <a:ext uri="{FF2B5EF4-FFF2-40B4-BE49-F238E27FC236}">
                    <a16:creationId xmlns:a16="http://schemas.microsoft.com/office/drawing/2014/main" id="{A5DCA439-C24D-F3D4-7574-FD784A594DAD}"/>
                  </a:ext>
                </a:extLst>
              </p:cNvPr>
              <p:cNvSpPr>
                <a:spLocks noEditPoints="1"/>
              </p:cNvSpPr>
              <p:nvPr/>
            </p:nvSpPr>
            <p:spPr bwMode="auto">
              <a:xfrm>
                <a:off x="2393542" y="2589413"/>
                <a:ext cx="169676" cy="240561"/>
              </a:xfrm>
              <a:custGeom>
                <a:avLst/>
                <a:gdLst>
                  <a:gd name="T0" fmla="*/ 138 w 168"/>
                  <a:gd name="T1" fmla="*/ 288 h 288"/>
                  <a:gd name="T2" fmla="*/ 30 w 168"/>
                  <a:gd name="T3" fmla="*/ 288 h 288"/>
                  <a:gd name="T4" fmla="*/ 0 w 168"/>
                  <a:gd name="T5" fmla="*/ 258 h 288"/>
                  <a:gd name="T6" fmla="*/ 0 w 168"/>
                  <a:gd name="T7" fmla="*/ 30 h 288"/>
                  <a:gd name="T8" fmla="*/ 30 w 168"/>
                  <a:gd name="T9" fmla="*/ 0 h 288"/>
                  <a:gd name="T10" fmla="*/ 138 w 168"/>
                  <a:gd name="T11" fmla="*/ 0 h 288"/>
                  <a:gd name="T12" fmla="*/ 168 w 168"/>
                  <a:gd name="T13" fmla="*/ 30 h 288"/>
                  <a:gd name="T14" fmla="*/ 168 w 168"/>
                  <a:gd name="T15" fmla="*/ 258 h 288"/>
                  <a:gd name="T16" fmla="*/ 138 w 168"/>
                  <a:gd name="T17" fmla="*/ 288 h 288"/>
                  <a:gd name="T18" fmla="*/ 30 w 168"/>
                  <a:gd name="T19" fmla="*/ 12 h 288"/>
                  <a:gd name="T20" fmla="*/ 12 w 168"/>
                  <a:gd name="T21" fmla="*/ 30 h 288"/>
                  <a:gd name="T22" fmla="*/ 12 w 168"/>
                  <a:gd name="T23" fmla="*/ 258 h 288"/>
                  <a:gd name="T24" fmla="*/ 30 w 168"/>
                  <a:gd name="T25" fmla="*/ 276 h 288"/>
                  <a:gd name="T26" fmla="*/ 138 w 168"/>
                  <a:gd name="T27" fmla="*/ 276 h 288"/>
                  <a:gd name="T28" fmla="*/ 156 w 168"/>
                  <a:gd name="T29" fmla="*/ 258 h 288"/>
                  <a:gd name="T30" fmla="*/ 156 w 168"/>
                  <a:gd name="T31" fmla="*/ 30 h 288"/>
                  <a:gd name="T32" fmla="*/ 138 w 168"/>
                  <a:gd name="T33" fmla="*/ 12 h 288"/>
                  <a:gd name="T34" fmla="*/ 30 w 168"/>
                  <a:gd name="T35"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88">
                    <a:moveTo>
                      <a:pt x="138" y="288"/>
                    </a:moveTo>
                    <a:cubicBezTo>
                      <a:pt x="30" y="288"/>
                      <a:pt x="30" y="288"/>
                      <a:pt x="30" y="288"/>
                    </a:cubicBezTo>
                    <a:cubicBezTo>
                      <a:pt x="13" y="288"/>
                      <a:pt x="0" y="274"/>
                      <a:pt x="0" y="258"/>
                    </a:cubicBezTo>
                    <a:cubicBezTo>
                      <a:pt x="0" y="30"/>
                      <a:pt x="0" y="30"/>
                      <a:pt x="0" y="30"/>
                    </a:cubicBezTo>
                    <a:cubicBezTo>
                      <a:pt x="0" y="13"/>
                      <a:pt x="13" y="0"/>
                      <a:pt x="30" y="0"/>
                    </a:cubicBezTo>
                    <a:cubicBezTo>
                      <a:pt x="138" y="0"/>
                      <a:pt x="138" y="0"/>
                      <a:pt x="138" y="0"/>
                    </a:cubicBezTo>
                    <a:cubicBezTo>
                      <a:pt x="155" y="0"/>
                      <a:pt x="168" y="13"/>
                      <a:pt x="168" y="30"/>
                    </a:cubicBezTo>
                    <a:cubicBezTo>
                      <a:pt x="168" y="258"/>
                      <a:pt x="168" y="258"/>
                      <a:pt x="168" y="258"/>
                    </a:cubicBezTo>
                    <a:cubicBezTo>
                      <a:pt x="168" y="274"/>
                      <a:pt x="155" y="288"/>
                      <a:pt x="138" y="288"/>
                    </a:cubicBezTo>
                    <a:close/>
                    <a:moveTo>
                      <a:pt x="30" y="12"/>
                    </a:moveTo>
                    <a:cubicBezTo>
                      <a:pt x="20" y="12"/>
                      <a:pt x="12" y="20"/>
                      <a:pt x="12" y="30"/>
                    </a:cubicBezTo>
                    <a:cubicBezTo>
                      <a:pt x="12" y="258"/>
                      <a:pt x="12" y="258"/>
                      <a:pt x="12" y="258"/>
                    </a:cubicBezTo>
                    <a:cubicBezTo>
                      <a:pt x="12" y="268"/>
                      <a:pt x="20" y="276"/>
                      <a:pt x="30" y="276"/>
                    </a:cubicBezTo>
                    <a:cubicBezTo>
                      <a:pt x="138" y="276"/>
                      <a:pt x="138" y="276"/>
                      <a:pt x="138" y="276"/>
                    </a:cubicBezTo>
                    <a:cubicBezTo>
                      <a:pt x="148" y="276"/>
                      <a:pt x="156" y="268"/>
                      <a:pt x="156" y="258"/>
                    </a:cubicBezTo>
                    <a:cubicBezTo>
                      <a:pt x="156" y="30"/>
                      <a:pt x="156" y="30"/>
                      <a:pt x="156" y="30"/>
                    </a:cubicBezTo>
                    <a:cubicBezTo>
                      <a:pt x="156" y="20"/>
                      <a:pt x="148" y="12"/>
                      <a:pt x="138" y="12"/>
                    </a:cubicBezTo>
                    <a:lnTo>
                      <a:pt x="30" y="12"/>
                    </a:ln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33" name="Freeform 51">
                <a:extLst>
                  <a:ext uri="{FF2B5EF4-FFF2-40B4-BE49-F238E27FC236}">
                    <a16:creationId xmlns:a16="http://schemas.microsoft.com/office/drawing/2014/main" id="{5402C14A-C6CB-1C19-714B-2220BC3FC630}"/>
                  </a:ext>
                </a:extLst>
              </p:cNvPr>
              <p:cNvSpPr>
                <a:spLocks/>
              </p:cNvSpPr>
              <p:nvPr/>
            </p:nvSpPr>
            <p:spPr bwMode="auto">
              <a:xfrm>
                <a:off x="2393537" y="2629280"/>
                <a:ext cx="169676" cy="10489"/>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5" y="0"/>
                      <a:pt x="168" y="2"/>
                      <a:pt x="168" y="6"/>
                    </a:cubicBezTo>
                    <a:cubicBezTo>
                      <a:pt x="168" y="9"/>
                      <a:pt x="165" y="12"/>
                      <a:pt x="162" y="12"/>
                    </a:cubicBez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34" name="Freeform 52">
                <a:extLst>
                  <a:ext uri="{FF2B5EF4-FFF2-40B4-BE49-F238E27FC236}">
                    <a16:creationId xmlns:a16="http://schemas.microsoft.com/office/drawing/2014/main" id="{FD896410-C7CC-BB93-8494-686DB84687FA}"/>
                  </a:ext>
                </a:extLst>
              </p:cNvPr>
              <p:cNvSpPr>
                <a:spLocks/>
              </p:cNvSpPr>
              <p:nvPr/>
            </p:nvSpPr>
            <p:spPr bwMode="auto">
              <a:xfrm>
                <a:off x="2393534" y="2798272"/>
                <a:ext cx="169676" cy="10489"/>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5" y="0"/>
                      <a:pt x="168" y="2"/>
                      <a:pt x="168" y="6"/>
                    </a:cubicBezTo>
                    <a:cubicBezTo>
                      <a:pt x="168" y="9"/>
                      <a:pt x="165" y="12"/>
                      <a:pt x="16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lumMod val="65000"/>
                      <a:lumOff val="35000"/>
                    </a:prstClr>
                  </a:solidFill>
                  <a:effectLst/>
                  <a:uLnTx/>
                  <a:uFillTx/>
                  <a:latin typeface="Graphik"/>
                  <a:ea typeface="Meiryo UI"/>
                  <a:cs typeface="+mn-cs"/>
                </a:endParaRPr>
              </a:p>
            </p:txBody>
          </p:sp>
          <p:sp>
            <p:nvSpPr>
              <p:cNvPr id="435" name="Freeform 53">
                <a:extLst>
                  <a:ext uri="{FF2B5EF4-FFF2-40B4-BE49-F238E27FC236}">
                    <a16:creationId xmlns:a16="http://schemas.microsoft.com/office/drawing/2014/main" id="{0A43BA5B-AD7C-340F-372F-42FD81403587}"/>
                  </a:ext>
                </a:extLst>
              </p:cNvPr>
              <p:cNvSpPr>
                <a:spLocks noEditPoints="1"/>
              </p:cNvSpPr>
              <p:nvPr/>
            </p:nvSpPr>
            <p:spPr bwMode="auto">
              <a:xfrm>
                <a:off x="2466130" y="2789180"/>
                <a:ext cx="24480" cy="19580"/>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 name="T14" fmla="*/ 18 w 24"/>
                  <a:gd name="T15" fmla="*/ 12 h 24"/>
                  <a:gd name="T16" fmla="*/ 12 w 24"/>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8"/>
                      <a:pt x="0" y="12"/>
                    </a:cubicBezTo>
                    <a:cubicBezTo>
                      <a:pt x="0" y="5"/>
                      <a:pt x="5" y="0"/>
                      <a:pt x="12" y="0"/>
                    </a:cubicBezTo>
                    <a:cubicBezTo>
                      <a:pt x="19" y="0"/>
                      <a:pt x="24" y="5"/>
                      <a:pt x="24" y="12"/>
                    </a:cubicBezTo>
                    <a:cubicBezTo>
                      <a:pt x="24" y="18"/>
                      <a:pt x="19" y="24"/>
                      <a:pt x="12" y="24"/>
                    </a:cubicBezTo>
                    <a:close/>
                    <a:moveTo>
                      <a:pt x="12" y="12"/>
                    </a:moveTo>
                    <a:cubicBezTo>
                      <a:pt x="12" y="12"/>
                      <a:pt x="12" y="12"/>
                      <a:pt x="12" y="12"/>
                    </a:cubicBezTo>
                    <a:cubicBezTo>
                      <a:pt x="18" y="12"/>
                      <a:pt x="18" y="12"/>
                      <a:pt x="18"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lumMod val="65000"/>
                      <a:lumOff val="35000"/>
                    </a:prstClr>
                  </a:solidFill>
                  <a:effectLst/>
                  <a:uLnTx/>
                  <a:uFillTx/>
                  <a:latin typeface="Graphik"/>
                  <a:ea typeface="Meiryo UI"/>
                  <a:cs typeface="+mn-cs"/>
                </a:endParaRPr>
              </a:p>
            </p:txBody>
          </p:sp>
          <p:sp>
            <p:nvSpPr>
              <p:cNvPr id="436" name="Freeform 54">
                <a:extLst>
                  <a:ext uri="{FF2B5EF4-FFF2-40B4-BE49-F238E27FC236}">
                    <a16:creationId xmlns:a16="http://schemas.microsoft.com/office/drawing/2014/main" id="{CC08F4CA-107F-950D-2A3E-DE16094C1322}"/>
                  </a:ext>
                </a:extLst>
              </p:cNvPr>
              <p:cNvSpPr>
                <a:spLocks noEditPoints="1"/>
              </p:cNvSpPr>
              <p:nvPr/>
            </p:nvSpPr>
            <p:spPr bwMode="auto">
              <a:xfrm>
                <a:off x="2418016" y="2663561"/>
                <a:ext cx="120715" cy="92309"/>
              </a:xfrm>
              <a:custGeom>
                <a:avLst/>
                <a:gdLst>
                  <a:gd name="T0" fmla="*/ 60 w 120"/>
                  <a:gd name="T1" fmla="*/ 110 h 110"/>
                  <a:gd name="T2" fmla="*/ 57 w 120"/>
                  <a:gd name="T3" fmla="*/ 109 h 110"/>
                  <a:gd name="T4" fmla="*/ 0 w 120"/>
                  <a:gd name="T5" fmla="*/ 36 h 110"/>
                  <a:gd name="T6" fmla="*/ 29 w 120"/>
                  <a:gd name="T7" fmla="*/ 1 h 110"/>
                  <a:gd name="T8" fmla="*/ 60 w 120"/>
                  <a:gd name="T9" fmla="*/ 17 h 110"/>
                  <a:gd name="T10" fmla="*/ 91 w 120"/>
                  <a:gd name="T11" fmla="*/ 1 h 110"/>
                  <a:gd name="T12" fmla="*/ 120 w 120"/>
                  <a:gd name="T13" fmla="*/ 36 h 110"/>
                  <a:gd name="T14" fmla="*/ 64 w 120"/>
                  <a:gd name="T15" fmla="*/ 109 h 110"/>
                  <a:gd name="T16" fmla="*/ 60 w 120"/>
                  <a:gd name="T17" fmla="*/ 110 h 110"/>
                  <a:gd name="T18" fmla="*/ 33 w 120"/>
                  <a:gd name="T19" fmla="*/ 13 h 110"/>
                  <a:gd name="T20" fmla="*/ 31 w 120"/>
                  <a:gd name="T21" fmla="*/ 13 h 110"/>
                  <a:gd name="T22" fmla="*/ 12 w 120"/>
                  <a:gd name="T23" fmla="*/ 36 h 110"/>
                  <a:gd name="T24" fmla="*/ 60 w 120"/>
                  <a:gd name="T25" fmla="*/ 96 h 110"/>
                  <a:gd name="T26" fmla="*/ 108 w 120"/>
                  <a:gd name="T27" fmla="*/ 36 h 110"/>
                  <a:gd name="T28" fmla="*/ 90 w 120"/>
                  <a:gd name="T29" fmla="*/ 13 h 110"/>
                  <a:gd name="T30" fmla="*/ 66 w 120"/>
                  <a:gd name="T31" fmla="*/ 34 h 110"/>
                  <a:gd name="T32" fmla="*/ 60 w 120"/>
                  <a:gd name="T33" fmla="*/ 39 h 110"/>
                  <a:gd name="T34" fmla="*/ 60 w 120"/>
                  <a:gd name="T35" fmla="*/ 39 h 110"/>
                  <a:gd name="T36" fmla="*/ 54 w 120"/>
                  <a:gd name="T37" fmla="*/ 34 h 110"/>
                  <a:gd name="T38" fmla="*/ 33 w 120"/>
                  <a:gd name="T39" fmla="*/ 1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0">
                    <a:moveTo>
                      <a:pt x="60" y="110"/>
                    </a:moveTo>
                    <a:cubicBezTo>
                      <a:pt x="59" y="110"/>
                      <a:pt x="58" y="109"/>
                      <a:pt x="57" y="109"/>
                    </a:cubicBezTo>
                    <a:cubicBezTo>
                      <a:pt x="51" y="105"/>
                      <a:pt x="0" y="67"/>
                      <a:pt x="0" y="36"/>
                    </a:cubicBezTo>
                    <a:cubicBezTo>
                      <a:pt x="0" y="15"/>
                      <a:pt x="15" y="3"/>
                      <a:pt x="29" y="1"/>
                    </a:cubicBezTo>
                    <a:cubicBezTo>
                      <a:pt x="39" y="0"/>
                      <a:pt x="52" y="4"/>
                      <a:pt x="60" y="17"/>
                    </a:cubicBezTo>
                    <a:cubicBezTo>
                      <a:pt x="68" y="4"/>
                      <a:pt x="81" y="0"/>
                      <a:pt x="91" y="1"/>
                    </a:cubicBezTo>
                    <a:cubicBezTo>
                      <a:pt x="105" y="3"/>
                      <a:pt x="120" y="15"/>
                      <a:pt x="120" y="36"/>
                    </a:cubicBezTo>
                    <a:cubicBezTo>
                      <a:pt x="120" y="67"/>
                      <a:pt x="69" y="105"/>
                      <a:pt x="64" y="109"/>
                    </a:cubicBezTo>
                    <a:cubicBezTo>
                      <a:pt x="62" y="109"/>
                      <a:pt x="61" y="110"/>
                      <a:pt x="60" y="110"/>
                    </a:cubicBezTo>
                    <a:close/>
                    <a:moveTo>
                      <a:pt x="33" y="13"/>
                    </a:moveTo>
                    <a:cubicBezTo>
                      <a:pt x="32" y="13"/>
                      <a:pt x="31" y="13"/>
                      <a:pt x="31" y="13"/>
                    </a:cubicBezTo>
                    <a:cubicBezTo>
                      <a:pt x="21" y="14"/>
                      <a:pt x="12" y="22"/>
                      <a:pt x="12" y="36"/>
                    </a:cubicBezTo>
                    <a:cubicBezTo>
                      <a:pt x="12" y="56"/>
                      <a:pt x="44" y="84"/>
                      <a:pt x="60" y="96"/>
                    </a:cubicBezTo>
                    <a:cubicBezTo>
                      <a:pt x="76" y="84"/>
                      <a:pt x="108" y="56"/>
                      <a:pt x="108" y="36"/>
                    </a:cubicBezTo>
                    <a:cubicBezTo>
                      <a:pt x="108" y="22"/>
                      <a:pt x="99" y="14"/>
                      <a:pt x="90" y="13"/>
                    </a:cubicBezTo>
                    <a:cubicBezTo>
                      <a:pt x="81" y="12"/>
                      <a:pt x="70" y="17"/>
                      <a:pt x="66" y="34"/>
                    </a:cubicBezTo>
                    <a:cubicBezTo>
                      <a:pt x="65" y="37"/>
                      <a:pt x="63" y="39"/>
                      <a:pt x="60" y="39"/>
                    </a:cubicBezTo>
                    <a:cubicBezTo>
                      <a:pt x="60" y="39"/>
                      <a:pt x="60" y="39"/>
                      <a:pt x="60" y="39"/>
                    </a:cubicBezTo>
                    <a:cubicBezTo>
                      <a:pt x="57" y="39"/>
                      <a:pt x="55" y="37"/>
                      <a:pt x="54" y="34"/>
                    </a:cubicBezTo>
                    <a:cubicBezTo>
                      <a:pt x="50" y="18"/>
                      <a:pt x="41" y="13"/>
                      <a:pt x="33" y="13"/>
                    </a:cubicBez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375" name="Rounded Rectangle 4">
              <a:extLst>
                <a:ext uri="{FF2B5EF4-FFF2-40B4-BE49-F238E27FC236}">
                  <a16:creationId xmlns:a16="http://schemas.microsoft.com/office/drawing/2014/main" id="{8830F544-918C-7E2D-FBB6-4014CE9B601C}"/>
                </a:ext>
              </a:extLst>
            </p:cNvPr>
            <p:cNvSpPr/>
            <p:nvPr/>
          </p:nvSpPr>
          <p:spPr>
            <a:xfrm>
              <a:off x="1158138" y="1874697"/>
              <a:ext cx="840424"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Apps</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376" name="Rounded Rectangle 4">
              <a:extLst>
                <a:ext uri="{FF2B5EF4-FFF2-40B4-BE49-F238E27FC236}">
                  <a16:creationId xmlns:a16="http://schemas.microsoft.com/office/drawing/2014/main" id="{E11A6344-09F5-34D8-9F69-A8863903D0A6}"/>
                </a:ext>
              </a:extLst>
            </p:cNvPr>
            <p:cNvSpPr/>
            <p:nvPr/>
          </p:nvSpPr>
          <p:spPr>
            <a:xfrm>
              <a:off x="398023" y="1874697"/>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Mail</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377" name="楕円 460">
              <a:extLst>
                <a:ext uri="{FF2B5EF4-FFF2-40B4-BE49-F238E27FC236}">
                  <a16:creationId xmlns:a16="http://schemas.microsoft.com/office/drawing/2014/main" id="{525BF284-09B7-0A2E-E712-D391A82B8632}"/>
                </a:ext>
              </a:extLst>
            </p:cNvPr>
            <p:cNvSpPr/>
            <p:nvPr/>
          </p:nvSpPr>
          <p:spPr>
            <a:xfrm>
              <a:off x="662818" y="1656198"/>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pic>
          <p:nvPicPr>
            <p:cNvPr id="378" name="グラフィックス 105" descr="送信">
              <a:extLst>
                <a:ext uri="{FF2B5EF4-FFF2-40B4-BE49-F238E27FC236}">
                  <a16:creationId xmlns:a16="http://schemas.microsoft.com/office/drawing/2014/main" id="{B547F544-DFF4-85AC-2A01-25BE0DD09B9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4092" y="1703962"/>
              <a:ext cx="232110" cy="175544"/>
            </a:xfrm>
            <a:prstGeom prst="rect">
              <a:avLst/>
            </a:prstGeom>
          </p:spPr>
        </p:pic>
        <p:sp>
          <p:nvSpPr>
            <p:cNvPr id="379" name="Rounded Rectangle 4">
              <a:extLst>
                <a:ext uri="{FF2B5EF4-FFF2-40B4-BE49-F238E27FC236}">
                  <a16:creationId xmlns:a16="http://schemas.microsoft.com/office/drawing/2014/main" id="{0BAFB6C7-60EB-B121-5F83-388B0483BBBB}"/>
                </a:ext>
              </a:extLst>
            </p:cNvPr>
            <p:cNvSpPr/>
            <p:nvPr/>
          </p:nvSpPr>
          <p:spPr>
            <a:xfrm>
              <a:off x="1747416" y="1874697"/>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EC</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380" name="楕円 460">
              <a:extLst>
                <a:ext uri="{FF2B5EF4-FFF2-40B4-BE49-F238E27FC236}">
                  <a16:creationId xmlns:a16="http://schemas.microsoft.com/office/drawing/2014/main" id="{92806977-5D36-04BD-49AA-3D6482656B10}"/>
                </a:ext>
              </a:extLst>
            </p:cNvPr>
            <p:cNvSpPr/>
            <p:nvPr/>
          </p:nvSpPr>
          <p:spPr>
            <a:xfrm>
              <a:off x="1989311" y="1656198"/>
              <a:ext cx="471236"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81" name="楕円 460">
              <a:extLst>
                <a:ext uri="{FF2B5EF4-FFF2-40B4-BE49-F238E27FC236}">
                  <a16:creationId xmlns:a16="http://schemas.microsoft.com/office/drawing/2014/main" id="{529C6D81-908F-8AC5-5BB4-72F8463DA080}"/>
                </a:ext>
              </a:extLst>
            </p:cNvPr>
            <p:cNvSpPr/>
            <p:nvPr/>
          </p:nvSpPr>
          <p:spPr>
            <a:xfrm>
              <a:off x="3568462" y="1656198"/>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382" name="グループ化 381">
              <a:extLst>
                <a:ext uri="{FF2B5EF4-FFF2-40B4-BE49-F238E27FC236}">
                  <a16:creationId xmlns:a16="http://schemas.microsoft.com/office/drawing/2014/main" id="{305D5A16-B2C1-C8B5-C438-F9CBEF5D7B97}"/>
                </a:ext>
              </a:extLst>
            </p:cNvPr>
            <p:cNvGrpSpPr/>
            <p:nvPr/>
          </p:nvGrpSpPr>
          <p:grpSpPr>
            <a:xfrm>
              <a:off x="3715282" y="1693454"/>
              <a:ext cx="178404" cy="204196"/>
              <a:chOff x="10058698" y="2897044"/>
              <a:chExt cx="314097" cy="295162"/>
            </a:xfrm>
            <a:solidFill>
              <a:sysClr val="window" lastClr="FFFFFF"/>
            </a:solidFill>
          </p:grpSpPr>
          <p:sp>
            <p:nvSpPr>
              <p:cNvPr id="428" name="Freeform 37">
                <a:extLst>
                  <a:ext uri="{FF2B5EF4-FFF2-40B4-BE49-F238E27FC236}">
                    <a16:creationId xmlns:a16="http://schemas.microsoft.com/office/drawing/2014/main" id="{23DC5CBD-E03B-BB01-3433-49CC4C34E42C}"/>
                  </a:ext>
                </a:extLst>
              </p:cNvPr>
              <p:cNvSpPr>
                <a:spLocks noEditPoints="1"/>
              </p:cNvSpPr>
              <p:nvPr/>
            </p:nvSpPr>
            <p:spPr bwMode="auto">
              <a:xfrm>
                <a:off x="10125759" y="2982003"/>
                <a:ext cx="52346" cy="49924"/>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36 h 48"/>
                  <a:gd name="T12" fmla="*/ 12 w 48"/>
                  <a:gd name="T13" fmla="*/ 24 h 48"/>
                  <a:gd name="T14" fmla="*/ 24 w 48"/>
                  <a:gd name="T15" fmla="*/ 12 h 48"/>
                  <a:gd name="T16" fmla="*/ 36 w 48"/>
                  <a:gd name="T17" fmla="*/ 24 h 48"/>
                  <a:gd name="T18" fmla="*/ 24 w 48"/>
                  <a:gd name="T1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0" y="0"/>
                      <a:pt x="0" y="11"/>
                      <a:pt x="0" y="24"/>
                    </a:cubicBezTo>
                    <a:cubicBezTo>
                      <a:pt x="0" y="38"/>
                      <a:pt x="10" y="48"/>
                      <a:pt x="24" y="48"/>
                    </a:cubicBezTo>
                    <a:cubicBezTo>
                      <a:pt x="37" y="48"/>
                      <a:pt x="48" y="38"/>
                      <a:pt x="48" y="24"/>
                    </a:cubicBezTo>
                    <a:cubicBezTo>
                      <a:pt x="48" y="11"/>
                      <a:pt x="37" y="0"/>
                      <a:pt x="24" y="0"/>
                    </a:cubicBezTo>
                    <a:close/>
                    <a:moveTo>
                      <a:pt x="24" y="36"/>
                    </a:moveTo>
                    <a:cubicBezTo>
                      <a:pt x="17" y="36"/>
                      <a:pt x="12" y="31"/>
                      <a:pt x="12" y="24"/>
                    </a:cubicBezTo>
                    <a:cubicBezTo>
                      <a:pt x="12" y="18"/>
                      <a:pt x="17" y="12"/>
                      <a:pt x="24" y="12"/>
                    </a:cubicBezTo>
                    <a:cubicBezTo>
                      <a:pt x="30" y="12"/>
                      <a:pt x="36" y="18"/>
                      <a:pt x="36" y="24"/>
                    </a:cubicBezTo>
                    <a:cubicBezTo>
                      <a:pt x="36" y="31"/>
                      <a:pt x="30" y="36"/>
                      <a:pt x="2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9" name="Freeform 38">
                <a:extLst>
                  <a:ext uri="{FF2B5EF4-FFF2-40B4-BE49-F238E27FC236}">
                    <a16:creationId xmlns:a16="http://schemas.microsoft.com/office/drawing/2014/main" id="{BE4142AC-F3FA-83D0-5CE6-D68719BEFFA8}"/>
                  </a:ext>
                </a:extLst>
              </p:cNvPr>
              <p:cNvSpPr>
                <a:spLocks noEditPoints="1"/>
              </p:cNvSpPr>
              <p:nvPr/>
            </p:nvSpPr>
            <p:spPr bwMode="auto">
              <a:xfrm>
                <a:off x="10086269" y="2944340"/>
                <a:ext cx="130407" cy="125251"/>
              </a:xfrm>
              <a:custGeom>
                <a:avLst/>
                <a:gdLst>
                  <a:gd name="T0" fmla="*/ 98 w 119"/>
                  <a:gd name="T1" fmla="*/ 18 h 120"/>
                  <a:gd name="T2" fmla="*/ 76 w 119"/>
                  <a:gd name="T3" fmla="*/ 16 h 120"/>
                  <a:gd name="T4" fmla="*/ 70 w 119"/>
                  <a:gd name="T5" fmla="*/ 0 h 120"/>
                  <a:gd name="T6" fmla="*/ 40 w 119"/>
                  <a:gd name="T7" fmla="*/ 6 h 120"/>
                  <a:gd name="T8" fmla="*/ 29 w 119"/>
                  <a:gd name="T9" fmla="*/ 22 h 120"/>
                  <a:gd name="T10" fmla="*/ 17 w 119"/>
                  <a:gd name="T11" fmla="*/ 17 h 120"/>
                  <a:gd name="T12" fmla="*/ 1 w 119"/>
                  <a:gd name="T13" fmla="*/ 41 h 120"/>
                  <a:gd name="T14" fmla="*/ 12 w 119"/>
                  <a:gd name="T15" fmla="*/ 54 h 120"/>
                  <a:gd name="T16" fmla="*/ 12 w 119"/>
                  <a:gd name="T17" fmla="*/ 67 h 120"/>
                  <a:gd name="T18" fmla="*/ 1 w 119"/>
                  <a:gd name="T19" fmla="*/ 75 h 120"/>
                  <a:gd name="T20" fmla="*/ 14 w 119"/>
                  <a:gd name="T21" fmla="*/ 101 h 120"/>
                  <a:gd name="T22" fmla="*/ 22 w 119"/>
                  <a:gd name="T23" fmla="*/ 103 h 120"/>
                  <a:gd name="T24" fmla="*/ 40 w 119"/>
                  <a:gd name="T25" fmla="*/ 105 h 120"/>
                  <a:gd name="T26" fmla="*/ 46 w 119"/>
                  <a:gd name="T27" fmla="*/ 120 h 120"/>
                  <a:gd name="T28" fmla="*/ 76 w 119"/>
                  <a:gd name="T29" fmla="*/ 114 h 120"/>
                  <a:gd name="T30" fmla="*/ 88 w 119"/>
                  <a:gd name="T31" fmla="*/ 98 h 120"/>
                  <a:gd name="T32" fmla="*/ 105 w 119"/>
                  <a:gd name="T33" fmla="*/ 101 h 120"/>
                  <a:gd name="T34" fmla="*/ 118 w 119"/>
                  <a:gd name="T35" fmla="*/ 75 h 120"/>
                  <a:gd name="T36" fmla="*/ 107 w 119"/>
                  <a:gd name="T37" fmla="*/ 67 h 120"/>
                  <a:gd name="T38" fmla="*/ 107 w 119"/>
                  <a:gd name="T39" fmla="*/ 54 h 120"/>
                  <a:gd name="T40" fmla="*/ 118 w 119"/>
                  <a:gd name="T41" fmla="*/ 45 h 120"/>
                  <a:gd name="T42" fmla="*/ 106 w 119"/>
                  <a:gd name="T43" fmla="*/ 20 h 120"/>
                  <a:gd name="T44" fmla="*/ 96 w 119"/>
                  <a:gd name="T45" fmla="*/ 60 h 120"/>
                  <a:gd name="T46" fmla="*/ 97 w 119"/>
                  <a:gd name="T47" fmla="*/ 75 h 120"/>
                  <a:gd name="T48" fmla="*/ 98 w 119"/>
                  <a:gd name="T49" fmla="*/ 90 h 120"/>
                  <a:gd name="T50" fmla="*/ 83 w 119"/>
                  <a:gd name="T51" fmla="*/ 86 h 120"/>
                  <a:gd name="T52" fmla="*/ 64 w 119"/>
                  <a:gd name="T53" fmla="*/ 101 h 120"/>
                  <a:gd name="T54" fmla="*/ 52 w 119"/>
                  <a:gd name="T55" fmla="*/ 108 h 120"/>
                  <a:gd name="T56" fmla="*/ 47 w 119"/>
                  <a:gd name="T57" fmla="*/ 95 h 120"/>
                  <a:gd name="T58" fmla="*/ 27 w 119"/>
                  <a:gd name="T59" fmla="*/ 86 h 120"/>
                  <a:gd name="T60" fmla="*/ 15 w 119"/>
                  <a:gd name="T61" fmla="*/ 79 h 120"/>
                  <a:gd name="T62" fmla="*/ 25 w 119"/>
                  <a:gd name="T63" fmla="*/ 69 h 120"/>
                  <a:gd name="T64" fmla="*/ 25 w 119"/>
                  <a:gd name="T65" fmla="*/ 52 h 120"/>
                  <a:gd name="T66" fmla="*/ 15 w 119"/>
                  <a:gd name="T67" fmla="*/ 41 h 120"/>
                  <a:gd name="T68" fmla="*/ 27 w 119"/>
                  <a:gd name="T69" fmla="*/ 35 h 120"/>
                  <a:gd name="T70" fmla="*/ 47 w 119"/>
                  <a:gd name="T71" fmla="*/ 26 h 120"/>
                  <a:gd name="T72" fmla="*/ 52 w 119"/>
                  <a:gd name="T73" fmla="*/ 12 h 120"/>
                  <a:gd name="T74" fmla="*/ 64 w 119"/>
                  <a:gd name="T75" fmla="*/ 20 h 120"/>
                  <a:gd name="T76" fmla="*/ 83 w 119"/>
                  <a:gd name="T77" fmla="*/ 34 h 120"/>
                  <a:gd name="T78" fmla="*/ 98 w 119"/>
                  <a:gd name="T79" fmla="*/ 31 h 120"/>
                  <a:gd name="T80" fmla="*/ 98 w 119"/>
                  <a:gd name="T81" fmla="*/ 4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106" y="20"/>
                    </a:moveTo>
                    <a:cubicBezTo>
                      <a:pt x="104" y="17"/>
                      <a:pt x="100" y="16"/>
                      <a:pt x="98" y="18"/>
                    </a:cubicBezTo>
                    <a:cubicBezTo>
                      <a:pt x="88" y="23"/>
                      <a:pt x="88" y="23"/>
                      <a:pt x="88" y="23"/>
                    </a:cubicBezTo>
                    <a:cubicBezTo>
                      <a:pt x="84" y="20"/>
                      <a:pt x="79" y="17"/>
                      <a:pt x="76" y="16"/>
                    </a:cubicBezTo>
                    <a:cubicBezTo>
                      <a:pt x="76" y="6"/>
                      <a:pt x="76" y="6"/>
                      <a:pt x="76" y="6"/>
                    </a:cubicBezTo>
                    <a:cubicBezTo>
                      <a:pt x="76" y="3"/>
                      <a:pt x="73" y="0"/>
                      <a:pt x="70" y="0"/>
                    </a:cubicBezTo>
                    <a:cubicBezTo>
                      <a:pt x="46" y="0"/>
                      <a:pt x="46" y="0"/>
                      <a:pt x="46" y="0"/>
                    </a:cubicBezTo>
                    <a:cubicBezTo>
                      <a:pt x="42" y="0"/>
                      <a:pt x="40" y="3"/>
                      <a:pt x="40" y="6"/>
                    </a:cubicBezTo>
                    <a:cubicBezTo>
                      <a:pt x="40" y="16"/>
                      <a:pt x="40" y="16"/>
                      <a:pt x="40" y="16"/>
                    </a:cubicBezTo>
                    <a:cubicBezTo>
                      <a:pt x="36" y="18"/>
                      <a:pt x="33" y="20"/>
                      <a:pt x="29" y="22"/>
                    </a:cubicBezTo>
                    <a:cubicBezTo>
                      <a:pt x="21" y="18"/>
                      <a:pt x="21" y="18"/>
                      <a:pt x="21" y="18"/>
                    </a:cubicBezTo>
                    <a:cubicBezTo>
                      <a:pt x="20" y="17"/>
                      <a:pt x="18" y="17"/>
                      <a:pt x="17" y="17"/>
                    </a:cubicBezTo>
                    <a:cubicBezTo>
                      <a:pt x="15" y="18"/>
                      <a:pt x="14" y="19"/>
                      <a:pt x="13" y="20"/>
                    </a:cubicBezTo>
                    <a:cubicBezTo>
                      <a:pt x="1" y="41"/>
                      <a:pt x="1" y="41"/>
                      <a:pt x="1" y="41"/>
                    </a:cubicBezTo>
                    <a:cubicBezTo>
                      <a:pt x="0" y="44"/>
                      <a:pt x="1" y="47"/>
                      <a:pt x="4" y="49"/>
                    </a:cubicBezTo>
                    <a:cubicBezTo>
                      <a:pt x="12" y="54"/>
                      <a:pt x="12" y="54"/>
                      <a:pt x="12" y="54"/>
                    </a:cubicBezTo>
                    <a:cubicBezTo>
                      <a:pt x="12" y="56"/>
                      <a:pt x="12" y="58"/>
                      <a:pt x="12" y="60"/>
                    </a:cubicBezTo>
                    <a:cubicBezTo>
                      <a:pt x="12" y="63"/>
                      <a:pt x="12" y="65"/>
                      <a:pt x="12" y="67"/>
                    </a:cubicBezTo>
                    <a:cubicBezTo>
                      <a:pt x="4" y="72"/>
                      <a:pt x="4" y="72"/>
                      <a:pt x="4" y="72"/>
                    </a:cubicBezTo>
                    <a:cubicBezTo>
                      <a:pt x="2" y="73"/>
                      <a:pt x="1" y="74"/>
                      <a:pt x="1" y="75"/>
                    </a:cubicBezTo>
                    <a:cubicBezTo>
                      <a:pt x="1" y="77"/>
                      <a:pt x="1" y="79"/>
                      <a:pt x="2" y="80"/>
                    </a:cubicBezTo>
                    <a:cubicBezTo>
                      <a:pt x="14" y="101"/>
                      <a:pt x="14" y="101"/>
                      <a:pt x="14" y="101"/>
                    </a:cubicBezTo>
                    <a:cubicBezTo>
                      <a:pt x="14" y="102"/>
                      <a:pt x="16" y="103"/>
                      <a:pt x="17" y="104"/>
                    </a:cubicBezTo>
                    <a:cubicBezTo>
                      <a:pt x="19" y="104"/>
                      <a:pt x="21" y="104"/>
                      <a:pt x="22" y="103"/>
                    </a:cubicBezTo>
                    <a:cubicBezTo>
                      <a:pt x="29" y="98"/>
                      <a:pt x="29" y="98"/>
                      <a:pt x="29" y="98"/>
                    </a:cubicBezTo>
                    <a:cubicBezTo>
                      <a:pt x="33" y="101"/>
                      <a:pt x="36" y="103"/>
                      <a:pt x="40" y="105"/>
                    </a:cubicBezTo>
                    <a:cubicBezTo>
                      <a:pt x="40" y="114"/>
                      <a:pt x="40" y="114"/>
                      <a:pt x="40" y="114"/>
                    </a:cubicBezTo>
                    <a:cubicBezTo>
                      <a:pt x="40" y="118"/>
                      <a:pt x="42" y="120"/>
                      <a:pt x="46" y="120"/>
                    </a:cubicBezTo>
                    <a:cubicBezTo>
                      <a:pt x="70" y="120"/>
                      <a:pt x="70" y="120"/>
                      <a:pt x="70" y="120"/>
                    </a:cubicBezTo>
                    <a:cubicBezTo>
                      <a:pt x="73" y="120"/>
                      <a:pt x="76" y="118"/>
                      <a:pt x="76" y="114"/>
                    </a:cubicBezTo>
                    <a:cubicBezTo>
                      <a:pt x="76" y="105"/>
                      <a:pt x="76" y="105"/>
                      <a:pt x="76" y="105"/>
                    </a:cubicBezTo>
                    <a:cubicBezTo>
                      <a:pt x="79" y="103"/>
                      <a:pt x="84" y="101"/>
                      <a:pt x="88" y="98"/>
                    </a:cubicBezTo>
                    <a:cubicBezTo>
                      <a:pt x="97" y="103"/>
                      <a:pt x="97" y="103"/>
                      <a:pt x="97" y="103"/>
                    </a:cubicBezTo>
                    <a:cubicBezTo>
                      <a:pt x="100" y="105"/>
                      <a:pt x="103" y="104"/>
                      <a:pt x="105" y="101"/>
                    </a:cubicBezTo>
                    <a:cubicBezTo>
                      <a:pt x="117" y="80"/>
                      <a:pt x="117" y="80"/>
                      <a:pt x="117" y="80"/>
                    </a:cubicBezTo>
                    <a:cubicBezTo>
                      <a:pt x="118" y="79"/>
                      <a:pt x="118" y="77"/>
                      <a:pt x="118" y="75"/>
                    </a:cubicBezTo>
                    <a:cubicBezTo>
                      <a:pt x="118" y="74"/>
                      <a:pt x="117" y="73"/>
                      <a:pt x="115" y="72"/>
                    </a:cubicBezTo>
                    <a:cubicBezTo>
                      <a:pt x="107" y="67"/>
                      <a:pt x="107" y="67"/>
                      <a:pt x="107" y="67"/>
                    </a:cubicBezTo>
                    <a:cubicBezTo>
                      <a:pt x="107" y="65"/>
                      <a:pt x="108" y="63"/>
                      <a:pt x="108" y="60"/>
                    </a:cubicBezTo>
                    <a:cubicBezTo>
                      <a:pt x="108" y="58"/>
                      <a:pt x="108" y="56"/>
                      <a:pt x="107" y="54"/>
                    </a:cubicBezTo>
                    <a:cubicBezTo>
                      <a:pt x="115" y="49"/>
                      <a:pt x="115" y="49"/>
                      <a:pt x="115" y="49"/>
                    </a:cubicBezTo>
                    <a:cubicBezTo>
                      <a:pt x="117" y="48"/>
                      <a:pt x="118" y="47"/>
                      <a:pt x="118" y="45"/>
                    </a:cubicBezTo>
                    <a:cubicBezTo>
                      <a:pt x="119" y="44"/>
                      <a:pt x="118" y="42"/>
                      <a:pt x="118" y="41"/>
                    </a:cubicBezTo>
                    <a:lnTo>
                      <a:pt x="106" y="20"/>
                    </a:lnTo>
                    <a:close/>
                    <a:moveTo>
                      <a:pt x="95" y="52"/>
                    </a:moveTo>
                    <a:cubicBezTo>
                      <a:pt x="95" y="55"/>
                      <a:pt x="96" y="58"/>
                      <a:pt x="96" y="60"/>
                    </a:cubicBezTo>
                    <a:cubicBezTo>
                      <a:pt x="96" y="63"/>
                      <a:pt x="95" y="65"/>
                      <a:pt x="95" y="69"/>
                    </a:cubicBezTo>
                    <a:cubicBezTo>
                      <a:pt x="94" y="71"/>
                      <a:pt x="95" y="74"/>
                      <a:pt x="97" y="75"/>
                    </a:cubicBezTo>
                    <a:cubicBezTo>
                      <a:pt x="104" y="79"/>
                      <a:pt x="104" y="79"/>
                      <a:pt x="104" y="79"/>
                    </a:cubicBezTo>
                    <a:cubicBezTo>
                      <a:pt x="98" y="90"/>
                      <a:pt x="98" y="90"/>
                      <a:pt x="98" y="90"/>
                    </a:cubicBezTo>
                    <a:cubicBezTo>
                      <a:pt x="90" y="86"/>
                      <a:pt x="90" y="86"/>
                      <a:pt x="90" y="86"/>
                    </a:cubicBezTo>
                    <a:cubicBezTo>
                      <a:pt x="88" y="84"/>
                      <a:pt x="85" y="85"/>
                      <a:pt x="83" y="86"/>
                    </a:cubicBezTo>
                    <a:cubicBezTo>
                      <a:pt x="80" y="90"/>
                      <a:pt x="74" y="93"/>
                      <a:pt x="68" y="95"/>
                    </a:cubicBezTo>
                    <a:cubicBezTo>
                      <a:pt x="65" y="96"/>
                      <a:pt x="64" y="98"/>
                      <a:pt x="64" y="101"/>
                    </a:cubicBezTo>
                    <a:cubicBezTo>
                      <a:pt x="64" y="108"/>
                      <a:pt x="64" y="108"/>
                      <a:pt x="64" y="108"/>
                    </a:cubicBezTo>
                    <a:cubicBezTo>
                      <a:pt x="52" y="108"/>
                      <a:pt x="52" y="108"/>
                      <a:pt x="52" y="108"/>
                    </a:cubicBezTo>
                    <a:cubicBezTo>
                      <a:pt x="52" y="101"/>
                      <a:pt x="52" y="101"/>
                      <a:pt x="52" y="101"/>
                    </a:cubicBezTo>
                    <a:cubicBezTo>
                      <a:pt x="52" y="98"/>
                      <a:pt x="50" y="96"/>
                      <a:pt x="47" y="95"/>
                    </a:cubicBezTo>
                    <a:cubicBezTo>
                      <a:pt x="43" y="93"/>
                      <a:pt x="38" y="91"/>
                      <a:pt x="34" y="86"/>
                    </a:cubicBezTo>
                    <a:cubicBezTo>
                      <a:pt x="32" y="85"/>
                      <a:pt x="29" y="84"/>
                      <a:pt x="27" y="86"/>
                    </a:cubicBezTo>
                    <a:cubicBezTo>
                      <a:pt x="21" y="89"/>
                      <a:pt x="21" y="89"/>
                      <a:pt x="21" y="89"/>
                    </a:cubicBezTo>
                    <a:cubicBezTo>
                      <a:pt x="15" y="79"/>
                      <a:pt x="15" y="79"/>
                      <a:pt x="15" y="79"/>
                    </a:cubicBezTo>
                    <a:cubicBezTo>
                      <a:pt x="22" y="75"/>
                      <a:pt x="22" y="75"/>
                      <a:pt x="22" y="75"/>
                    </a:cubicBezTo>
                    <a:cubicBezTo>
                      <a:pt x="24" y="74"/>
                      <a:pt x="25" y="71"/>
                      <a:pt x="25" y="69"/>
                    </a:cubicBezTo>
                    <a:cubicBezTo>
                      <a:pt x="24" y="66"/>
                      <a:pt x="24" y="63"/>
                      <a:pt x="24" y="60"/>
                    </a:cubicBezTo>
                    <a:cubicBezTo>
                      <a:pt x="24" y="57"/>
                      <a:pt x="24" y="55"/>
                      <a:pt x="25" y="52"/>
                    </a:cubicBezTo>
                    <a:cubicBezTo>
                      <a:pt x="25" y="49"/>
                      <a:pt x="24" y="47"/>
                      <a:pt x="22" y="45"/>
                    </a:cubicBezTo>
                    <a:cubicBezTo>
                      <a:pt x="15" y="41"/>
                      <a:pt x="15" y="41"/>
                      <a:pt x="15" y="41"/>
                    </a:cubicBezTo>
                    <a:cubicBezTo>
                      <a:pt x="21" y="31"/>
                      <a:pt x="21" y="31"/>
                      <a:pt x="21" y="31"/>
                    </a:cubicBezTo>
                    <a:cubicBezTo>
                      <a:pt x="27" y="35"/>
                      <a:pt x="27" y="35"/>
                      <a:pt x="27" y="35"/>
                    </a:cubicBezTo>
                    <a:cubicBezTo>
                      <a:pt x="29" y="36"/>
                      <a:pt x="32" y="36"/>
                      <a:pt x="34" y="34"/>
                    </a:cubicBezTo>
                    <a:cubicBezTo>
                      <a:pt x="38" y="30"/>
                      <a:pt x="43" y="27"/>
                      <a:pt x="47" y="26"/>
                    </a:cubicBezTo>
                    <a:cubicBezTo>
                      <a:pt x="50" y="25"/>
                      <a:pt x="52" y="23"/>
                      <a:pt x="52" y="20"/>
                    </a:cubicBezTo>
                    <a:cubicBezTo>
                      <a:pt x="52" y="12"/>
                      <a:pt x="52" y="12"/>
                      <a:pt x="52" y="12"/>
                    </a:cubicBezTo>
                    <a:cubicBezTo>
                      <a:pt x="64" y="12"/>
                      <a:pt x="64" y="12"/>
                      <a:pt x="64" y="12"/>
                    </a:cubicBezTo>
                    <a:cubicBezTo>
                      <a:pt x="64" y="20"/>
                      <a:pt x="64" y="20"/>
                      <a:pt x="64" y="20"/>
                    </a:cubicBezTo>
                    <a:cubicBezTo>
                      <a:pt x="64" y="23"/>
                      <a:pt x="65" y="25"/>
                      <a:pt x="68" y="26"/>
                    </a:cubicBezTo>
                    <a:cubicBezTo>
                      <a:pt x="74" y="28"/>
                      <a:pt x="80" y="31"/>
                      <a:pt x="83" y="34"/>
                    </a:cubicBezTo>
                    <a:cubicBezTo>
                      <a:pt x="85" y="36"/>
                      <a:pt x="88" y="36"/>
                      <a:pt x="90" y="35"/>
                    </a:cubicBezTo>
                    <a:cubicBezTo>
                      <a:pt x="98" y="31"/>
                      <a:pt x="98" y="31"/>
                      <a:pt x="98" y="31"/>
                    </a:cubicBezTo>
                    <a:cubicBezTo>
                      <a:pt x="104" y="42"/>
                      <a:pt x="104" y="42"/>
                      <a:pt x="104" y="42"/>
                    </a:cubicBezTo>
                    <a:cubicBezTo>
                      <a:pt x="98" y="45"/>
                      <a:pt x="98" y="45"/>
                      <a:pt x="98" y="45"/>
                    </a:cubicBezTo>
                    <a:cubicBezTo>
                      <a:pt x="95" y="47"/>
                      <a:pt x="94" y="49"/>
                      <a:pt x="9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30" name="Freeform 39">
                <a:extLst>
                  <a:ext uri="{FF2B5EF4-FFF2-40B4-BE49-F238E27FC236}">
                    <a16:creationId xmlns:a16="http://schemas.microsoft.com/office/drawing/2014/main" id="{83196650-F479-3B02-860F-164E8C71173D}"/>
                  </a:ext>
                </a:extLst>
              </p:cNvPr>
              <p:cNvSpPr>
                <a:spLocks/>
              </p:cNvSpPr>
              <p:nvPr/>
            </p:nvSpPr>
            <p:spPr bwMode="auto">
              <a:xfrm>
                <a:off x="10168918" y="2897044"/>
                <a:ext cx="203877" cy="207582"/>
              </a:xfrm>
              <a:custGeom>
                <a:avLst/>
                <a:gdLst>
                  <a:gd name="T0" fmla="*/ 159 w 187"/>
                  <a:gd name="T1" fmla="*/ 151 h 198"/>
                  <a:gd name="T2" fmla="*/ 187 w 187"/>
                  <a:gd name="T3" fmla="*/ 89 h 198"/>
                  <a:gd name="T4" fmla="*/ 79 w 187"/>
                  <a:gd name="T5" fmla="*/ 0 h 198"/>
                  <a:gd name="T6" fmla="*/ 0 w 187"/>
                  <a:gd name="T7" fmla="*/ 29 h 198"/>
                  <a:gd name="T8" fmla="*/ 14 w 187"/>
                  <a:gd name="T9" fmla="*/ 33 h 198"/>
                  <a:gd name="T10" fmla="*/ 79 w 187"/>
                  <a:gd name="T11" fmla="*/ 12 h 198"/>
                  <a:gd name="T12" fmla="*/ 175 w 187"/>
                  <a:gd name="T13" fmla="*/ 89 h 198"/>
                  <a:gd name="T14" fmla="*/ 147 w 187"/>
                  <a:gd name="T15" fmla="*/ 145 h 198"/>
                  <a:gd name="T16" fmla="*/ 146 w 187"/>
                  <a:gd name="T17" fmla="*/ 153 h 198"/>
                  <a:gd name="T18" fmla="*/ 161 w 187"/>
                  <a:gd name="T19" fmla="*/ 180 h 198"/>
                  <a:gd name="T20" fmla="*/ 118 w 187"/>
                  <a:gd name="T21" fmla="*/ 162 h 198"/>
                  <a:gd name="T22" fmla="*/ 114 w 187"/>
                  <a:gd name="T23" fmla="*/ 162 h 198"/>
                  <a:gd name="T24" fmla="*/ 97 w 187"/>
                  <a:gd name="T25" fmla="*/ 166 h 198"/>
                  <a:gd name="T26" fmla="*/ 99 w 187"/>
                  <a:gd name="T27" fmla="*/ 178 h 198"/>
                  <a:gd name="T28" fmla="*/ 115 w 187"/>
                  <a:gd name="T29" fmla="*/ 174 h 198"/>
                  <a:gd name="T30" fmla="*/ 173 w 187"/>
                  <a:gd name="T31" fmla="*/ 197 h 198"/>
                  <a:gd name="T32" fmla="*/ 175 w 187"/>
                  <a:gd name="T33" fmla="*/ 198 h 198"/>
                  <a:gd name="T34" fmla="*/ 180 w 187"/>
                  <a:gd name="T35" fmla="*/ 196 h 198"/>
                  <a:gd name="T36" fmla="*/ 180 w 187"/>
                  <a:gd name="T37" fmla="*/ 189 h 198"/>
                  <a:gd name="T38" fmla="*/ 159 w 187"/>
                  <a:gd name="T39"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198">
                    <a:moveTo>
                      <a:pt x="159" y="151"/>
                    </a:moveTo>
                    <a:cubicBezTo>
                      <a:pt x="177" y="135"/>
                      <a:pt x="187" y="113"/>
                      <a:pt x="187" y="89"/>
                    </a:cubicBezTo>
                    <a:cubicBezTo>
                      <a:pt x="187" y="40"/>
                      <a:pt x="139" y="0"/>
                      <a:pt x="79" y="0"/>
                    </a:cubicBezTo>
                    <a:cubicBezTo>
                      <a:pt x="48" y="0"/>
                      <a:pt x="20" y="11"/>
                      <a:pt x="0" y="29"/>
                    </a:cubicBezTo>
                    <a:cubicBezTo>
                      <a:pt x="5" y="30"/>
                      <a:pt x="10" y="31"/>
                      <a:pt x="14" y="33"/>
                    </a:cubicBezTo>
                    <a:cubicBezTo>
                      <a:pt x="31" y="20"/>
                      <a:pt x="54" y="12"/>
                      <a:pt x="79" y="12"/>
                    </a:cubicBezTo>
                    <a:cubicBezTo>
                      <a:pt x="132" y="12"/>
                      <a:pt x="175" y="47"/>
                      <a:pt x="175" y="89"/>
                    </a:cubicBezTo>
                    <a:cubicBezTo>
                      <a:pt x="175" y="111"/>
                      <a:pt x="165" y="131"/>
                      <a:pt x="147" y="145"/>
                    </a:cubicBezTo>
                    <a:cubicBezTo>
                      <a:pt x="145" y="147"/>
                      <a:pt x="145" y="150"/>
                      <a:pt x="146" y="153"/>
                    </a:cubicBezTo>
                    <a:cubicBezTo>
                      <a:pt x="161" y="180"/>
                      <a:pt x="161" y="180"/>
                      <a:pt x="161" y="180"/>
                    </a:cubicBezTo>
                    <a:cubicBezTo>
                      <a:pt x="118" y="162"/>
                      <a:pt x="118" y="162"/>
                      <a:pt x="118" y="162"/>
                    </a:cubicBezTo>
                    <a:cubicBezTo>
                      <a:pt x="116" y="162"/>
                      <a:pt x="115" y="162"/>
                      <a:pt x="114" y="162"/>
                    </a:cubicBezTo>
                    <a:cubicBezTo>
                      <a:pt x="108" y="164"/>
                      <a:pt x="103" y="165"/>
                      <a:pt x="97" y="166"/>
                    </a:cubicBezTo>
                    <a:cubicBezTo>
                      <a:pt x="99" y="178"/>
                      <a:pt x="99" y="178"/>
                      <a:pt x="99" y="178"/>
                    </a:cubicBezTo>
                    <a:cubicBezTo>
                      <a:pt x="104" y="177"/>
                      <a:pt x="110" y="176"/>
                      <a:pt x="115" y="174"/>
                    </a:cubicBezTo>
                    <a:cubicBezTo>
                      <a:pt x="173" y="197"/>
                      <a:pt x="173" y="197"/>
                      <a:pt x="173" y="197"/>
                    </a:cubicBezTo>
                    <a:cubicBezTo>
                      <a:pt x="174" y="198"/>
                      <a:pt x="174" y="198"/>
                      <a:pt x="175" y="198"/>
                    </a:cubicBezTo>
                    <a:cubicBezTo>
                      <a:pt x="177" y="198"/>
                      <a:pt x="179" y="197"/>
                      <a:pt x="180" y="196"/>
                    </a:cubicBezTo>
                    <a:cubicBezTo>
                      <a:pt x="181" y="194"/>
                      <a:pt x="182" y="191"/>
                      <a:pt x="180" y="189"/>
                    </a:cubicBezTo>
                    <a:lnTo>
                      <a:pt x="159"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31" name="Freeform 40">
                <a:extLst>
                  <a:ext uri="{FF2B5EF4-FFF2-40B4-BE49-F238E27FC236}">
                    <a16:creationId xmlns:a16="http://schemas.microsoft.com/office/drawing/2014/main" id="{7ED30778-E451-73C3-FC35-D64BE788CCD9}"/>
                  </a:ext>
                </a:extLst>
              </p:cNvPr>
              <p:cNvSpPr>
                <a:spLocks/>
              </p:cNvSpPr>
              <p:nvPr/>
            </p:nvSpPr>
            <p:spPr bwMode="auto">
              <a:xfrm>
                <a:off x="10058698" y="3042431"/>
                <a:ext cx="196530" cy="149775"/>
              </a:xfrm>
              <a:custGeom>
                <a:avLst/>
                <a:gdLst>
                  <a:gd name="T0" fmla="*/ 154 w 179"/>
                  <a:gd name="T1" fmla="*/ 0 h 143"/>
                  <a:gd name="T2" fmla="*/ 148 w 179"/>
                  <a:gd name="T3" fmla="*/ 10 h 143"/>
                  <a:gd name="T4" fmla="*/ 167 w 179"/>
                  <a:gd name="T5" fmla="*/ 53 h 143"/>
                  <a:gd name="T6" fmla="*/ 136 w 179"/>
                  <a:gd name="T7" fmla="*/ 108 h 143"/>
                  <a:gd name="T8" fmla="*/ 62 w 179"/>
                  <a:gd name="T9" fmla="*/ 113 h 143"/>
                  <a:gd name="T10" fmla="*/ 60 w 179"/>
                  <a:gd name="T11" fmla="*/ 113 h 143"/>
                  <a:gd name="T12" fmla="*/ 58 w 179"/>
                  <a:gd name="T13" fmla="*/ 113 h 143"/>
                  <a:gd name="T14" fmla="*/ 24 w 179"/>
                  <a:gd name="T15" fmla="*/ 126 h 143"/>
                  <a:gd name="T16" fmla="*/ 35 w 179"/>
                  <a:gd name="T17" fmla="*/ 104 h 143"/>
                  <a:gd name="T18" fmla="*/ 33 w 179"/>
                  <a:gd name="T19" fmla="*/ 96 h 143"/>
                  <a:gd name="T20" fmla="*/ 12 w 179"/>
                  <a:gd name="T21" fmla="*/ 53 h 143"/>
                  <a:gd name="T22" fmla="*/ 25 w 179"/>
                  <a:gd name="T23" fmla="*/ 17 h 143"/>
                  <a:gd name="T24" fmla="*/ 18 w 179"/>
                  <a:gd name="T25" fmla="*/ 7 h 143"/>
                  <a:gd name="T26" fmla="*/ 0 w 179"/>
                  <a:gd name="T27" fmla="*/ 53 h 143"/>
                  <a:gd name="T28" fmla="*/ 22 w 179"/>
                  <a:gd name="T29" fmla="*/ 102 h 143"/>
                  <a:gd name="T30" fmla="*/ 6 w 179"/>
                  <a:gd name="T31" fmla="*/ 134 h 143"/>
                  <a:gd name="T32" fmla="*/ 7 w 179"/>
                  <a:gd name="T33" fmla="*/ 141 h 143"/>
                  <a:gd name="T34" fmla="*/ 12 w 179"/>
                  <a:gd name="T35" fmla="*/ 143 h 143"/>
                  <a:gd name="T36" fmla="*/ 14 w 179"/>
                  <a:gd name="T37" fmla="*/ 142 h 143"/>
                  <a:gd name="T38" fmla="*/ 59 w 179"/>
                  <a:gd name="T39" fmla="*/ 125 h 143"/>
                  <a:gd name="T40" fmla="*/ 142 w 179"/>
                  <a:gd name="T41" fmla="*/ 118 h 143"/>
                  <a:gd name="T42" fmla="*/ 179 w 179"/>
                  <a:gd name="T43" fmla="*/ 53 h 143"/>
                  <a:gd name="T44" fmla="*/ 154 w 179"/>
                  <a:gd name="T4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43">
                    <a:moveTo>
                      <a:pt x="154" y="0"/>
                    </a:moveTo>
                    <a:cubicBezTo>
                      <a:pt x="153" y="3"/>
                      <a:pt x="150" y="7"/>
                      <a:pt x="148" y="10"/>
                    </a:cubicBezTo>
                    <a:cubicBezTo>
                      <a:pt x="160" y="22"/>
                      <a:pt x="167" y="37"/>
                      <a:pt x="167" y="53"/>
                    </a:cubicBezTo>
                    <a:cubicBezTo>
                      <a:pt x="167" y="74"/>
                      <a:pt x="156" y="95"/>
                      <a:pt x="136" y="108"/>
                    </a:cubicBezTo>
                    <a:cubicBezTo>
                      <a:pt x="114" y="122"/>
                      <a:pt x="86" y="124"/>
                      <a:pt x="62" y="113"/>
                    </a:cubicBezTo>
                    <a:cubicBezTo>
                      <a:pt x="61" y="113"/>
                      <a:pt x="60" y="113"/>
                      <a:pt x="60" y="113"/>
                    </a:cubicBezTo>
                    <a:cubicBezTo>
                      <a:pt x="59" y="113"/>
                      <a:pt x="58" y="113"/>
                      <a:pt x="58" y="113"/>
                    </a:cubicBezTo>
                    <a:cubicBezTo>
                      <a:pt x="24" y="126"/>
                      <a:pt x="24" y="126"/>
                      <a:pt x="24" y="126"/>
                    </a:cubicBezTo>
                    <a:cubicBezTo>
                      <a:pt x="35" y="104"/>
                      <a:pt x="35" y="104"/>
                      <a:pt x="35" y="104"/>
                    </a:cubicBezTo>
                    <a:cubicBezTo>
                      <a:pt x="36" y="101"/>
                      <a:pt x="36" y="98"/>
                      <a:pt x="33" y="96"/>
                    </a:cubicBezTo>
                    <a:cubicBezTo>
                      <a:pt x="19" y="85"/>
                      <a:pt x="12" y="70"/>
                      <a:pt x="12" y="53"/>
                    </a:cubicBezTo>
                    <a:cubicBezTo>
                      <a:pt x="12" y="40"/>
                      <a:pt x="17" y="27"/>
                      <a:pt x="25" y="17"/>
                    </a:cubicBezTo>
                    <a:cubicBezTo>
                      <a:pt x="22" y="14"/>
                      <a:pt x="20" y="10"/>
                      <a:pt x="18" y="7"/>
                    </a:cubicBezTo>
                    <a:cubicBezTo>
                      <a:pt x="6" y="20"/>
                      <a:pt x="0" y="36"/>
                      <a:pt x="0" y="53"/>
                    </a:cubicBezTo>
                    <a:cubicBezTo>
                      <a:pt x="0" y="72"/>
                      <a:pt x="7" y="89"/>
                      <a:pt x="22" y="102"/>
                    </a:cubicBezTo>
                    <a:cubicBezTo>
                      <a:pt x="6" y="134"/>
                      <a:pt x="6" y="134"/>
                      <a:pt x="6" y="134"/>
                    </a:cubicBezTo>
                    <a:cubicBezTo>
                      <a:pt x="5" y="136"/>
                      <a:pt x="6" y="139"/>
                      <a:pt x="7" y="141"/>
                    </a:cubicBezTo>
                    <a:cubicBezTo>
                      <a:pt x="8" y="142"/>
                      <a:pt x="10" y="143"/>
                      <a:pt x="12" y="143"/>
                    </a:cubicBezTo>
                    <a:cubicBezTo>
                      <a:pt x="12" y="143"/>
                      <a:pt x="13" y="143"/>
                      <a:pt x="14" y="142"/>
                    </a:cubicBezTo>
                    <a:cubicBezTo>
                      <a:pt x="59" y="125"/>
                      <a:pt x="59" y="125"/>
                      <a:pt x="59" y="125"/>
                    </a:cubicBezTo>
                    <a:cubicBezTo>
                      <a:pt x="87" y="137"/>
                      <a:pt x="118" y="134"/>
                      <a:pt x="142" y="118"/>
                    </a:cubicBezTo>
                    <a:cubicBezTo>
                      <a:pt x="166" y="103"/>
                      <a:pt x="179" y="78"/>
                      <a:pt x="179" y="53"/>
                    </a:cubicBezTo>
                    <a:cubicBezTo>
                      <a:pt x="179" y="33"/>
                      <a:pt x="170" y="14"/>
                      <a:pt x="1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383" name="Rounded Rectangle 4">
              <a:extLst>
                <a:ext uri="{FF2B5EF4-FFF2-40B4-BE49-F238E27FC236}">
                  <a16:creationId xmlns:a16="http://schemas.microsoft.com/office/drawing/2014/main" id="{BF1CD761-607E-1584-85D7-5A485652CB66}"/>
                </a:ext>
              </a:extLst>
            </p:cNvPr>
            <p:cNvSpPr/>
            <p:nvPr/>
          </p:nvSpPr>
          <p:spPr>
            <a:xfrm>
              <a:off x="3335747" y="1874697"/>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Graphik"/>
                  <a:ea typeface="Meiryo UI"/>
                  <a:cs typeface="Arial" charset="0"/>
                </a:rPr>
                <a:t>SNS</a:t>
              </a:r>
            </a:p>
          </p:txBody>
        </p:sp>
        <p:sp>
          <p:nvSpPr>
            <p:cNvPr id="384" name="楕円 460">
              <a:extLst>
                <a:ext uri="{FF2B5EF4-FFF2-40B4-BE49-F238E27FC236}">
                  <a16:creationId xmlns:a16="http://schemas.microsoft.com/office/drawing/2014/main" id="{80C58ED8-ADE2-6D35-84B5-9C2E07A02C7B}"/>
                </a:ext>
              </a:extLst>
            </p:cNvPr>
            <p:cNvSpPr/>
            <p:nvPr/>
          </p:nvSpPr>
          <p:spPr>
            <a:xfrm>
              <a:off x="2658343" y="1656198"/>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385" name="グループ化 384">
              <a:extLst>
                <a:ext uri="{FF2B5EF4-FFF2-40B4-BE49-F238E27FC236}">
                  <a16:creationId xmlns:a16="http://schemas.microsoft.com/office/drawing/2014/main" id="{33307FA0-0A59-0782-9203-237C5A84C588}"/>
                </a:ext>
              </a:extLst>
            </p:cNvPr>
            <p:cNvGrpSpPr/>
            <p:nvPr/>
          </p:nvGrpSpPr>
          <p:grpSpPr>
            <a:xfrm>
              <a:off x="2806317" y="1697510"/>
              <a:ext cx="176287" cy="175649"/>
              <a:chOff x="10087312" y="2921566"/>
              <a:chExt cx="296974" cy="248646"/>
            </a:xfrm>
            <a:solidFill>
              <a:sysClr val="window" lastClr="FFFFFF"/>
            </a:solidFill>
          </p:grpSpPr>
          <p:sp>
            <p:nvSpPr>
              <p:cNvPr id="419" name="Freeform 36">
                <a:extLst>
                  <a:ext uri="{FF2B5EF4-FFF2-40B4-BE49-F238E27FC236}">
                    <a16:creationId xmlns:a16="http://schemas.microsoft.com/office/drawing/2014/main" id="{A358128A-4C6C-6FA8-B5CB-7ECD79E2AC4C}"/>
                  </a:ext>
                </a:extLst>
              </p:cNvPr>
              <p:cNvSpPr>
                <a:spLocks/>
              </p:cNvSpPr>
              <p:nvPr/>
            </p:nvSpPr>
            <p:spPr bwMode="auto">
              <a:xfrm>
                <a:off x="10112331" y="3015418"/>
                <a:ext cx="246898" cy="154786"/>
              </a:xfrm>
              <a:custGeom>
                <a:avLst/>
                <a:gdLst>
                  <a:gd name="T0" fmla="*/ 234 w 240"/>
                  <a:gd name="T1" fmla="*/ 158 h 158"/>
                  <a:gd name="T2" fmla="*/ 6 w 240"/>
                  <a:gd name="T3" fmla="*/ 158 h 158"/>
                  <a:gd name="T4" fmla="*/ 0 w 240"/>
                  <a:gd name="T5" fmla="*/ 152 h 158"/>
                  <a:gd name="T6" fmla="*/ 0 w 240"/>
                  <a:gd name="T7" fmla="*/ 6 h 158"/>
                  <a:gd name="T8" fmla="*/ 6 w 240"/>
                  <a:gd name="T9" fmla="*/ 0 h 158"/>
                  <a:gd name="T10" fmla="*/ 12 w 240"/>
                  <a:gd name="T11" fmla="*/ 6 h 158"/>
                  <a:gd name="T12" fmla="*/ 12 w 240"/>
                  <a:gd name="T13" fmla="*/ 146 h 158"/>
                  <a:gd name="T14" fmla="*/ 228 w 240"/>
                  <a:gd name="T15" fmla="*/ 146 h 158"/>
                  <a:gd name="T16" fmla="*/ 228 w 240"/>
                  <a:gd name="T17" fmla="*/ 6 h 158"/>
                  <a:gd name="T18" fmla="*/ 234 w 240"/>
                  <a:gd name="T19" fmla="*/ 0 h 158"/>
                  <a:gd name="T20" fmla="*/ 240 w 240"/>
                  <a:gd name="T21" fmla="*/ 6 h 158"/>
                  <a:gd name="T22" fmla="*/ 240 w 240"/>
                  <a:gd name="T23" fmla="*/ 152 h 158"/>
                  <a:gd name="T24" fmla="*/ 234 w 240"/>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158">
                    <a:moveTo>
                      <a:pt x="234" y="158"/>
                    </a:moveTo>
                    <a:cubicBezTo>
                      <a:pt x="6" y="158"/>
                      <a:pt x="6" y="158"/>
                      <a:pt x="6" y="158"/>
                    </a:cubicBezTo>
                    <a:cubicBezTo>
                      <a:pt x="3" y="158"/>
                      <a:pt x="0" y="155"/>
                      <a:pt x="0" y="152"/>
                    </a:cubicBezTo>
                    <a:cubicBezTo>
                      <a:pt x="0" y="6"/>
                      <a:pt x="0" y="6"/>
                      <a:pt x="0" y="6"/>
                    </a:cubicBezTo>
                    <a:cubicBezTo>
                      <a:pt x="0" y="2"/>
                      <a:pt x="3" y="0"/>
                      <a:pt x="6" y="0"/>
                    </a:cubicBezTo>
                    <a:cubicBezTo>
                      <a:pt x="9" y="0"/>
                      <a:pt x="12" y="2"/>
                      <a:pt x="12" y="6"/>
                    </a:cubicBezTo>
                    <a:cubicBezTo>
                      <a:pt x="12" y="146"/>
                      <a:pt x="12" y="146"/>
                      <a:pt x="12" y="146"/>
                    </a:cubicBezTo>
                    <a:cubicBezTo>
                      <a:pt x="228" y="146"/>
                      <a:pt x="228" y="146"/>
                      <a:pt x="228" y="146"/>
                    </a:cubicBezTo>
                    <a:cubicBezTo>
                      <a:pt x="228" y="6"/>
                      <a:pt x="228" y="6"/>
                      <a:pt x="228" y="6"/>
                    </a:cubicBezTo>
                    <a:cubicBezTo>
                      <a:pt x="228" y="3"/>
                      <a:pt x="231" y="0"/>
                      <a:pt x="234" y="0"/>
                    </a:cubicBezTo>
                    <a:cubicBezTo>
                      <a:pt x="237" y="0"/>
                      <a:pt x="240" y="3"/>
                      <a:pt x="240" y="6"/>
                    </a:cubicBezTo>
                    <a:cubicBezTo>
                      <a:pt x="240" y="152"/>
                      <a:pt x="240" y="152"/>
                      <a:pt x="240" y="152"/>
                    </a:cubicBezTo>
                    <a:cubicBezTo>
                      <a:pt x="240" y="155"/>
                      <a:pt x="237" y="158"/>
                      <a:pt x="23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0" name="Freeform 37">
                <a:extLst>
                  <a:ext uri="{FF2B5EF4-FFF2-40B4-BE49-F238E27FC236}">
                    <a16:creationId xmlns:a16="http://schemas.microsoft.com/office/drawing/2014/main" id="{76A1351F-226E-073C-FD61-82BB146527F7}"/>
                  </a:ext>
                </a:extLst>
              </p:cNvPr>
              <p:cNvSpPr>
                <a:spLocks noEditPoints="1"/>
              </p:cNvSpPr>
              <p:nvPr/>
            </p:nvSpPr>
            <p:spPr bwMode="auto">
              <a:xfrm>
                <a:off x="10137366" y="3052469"/>
                <a:ext cx="110500" cy="82332"/>
              </a:xfrm>
              <a:custGeom>
                <a:avLst/>
                <a:gdLst>
                  <a:gd name="T0" fmla="*/ 102 w 108"/>
                  <a:gd name="T1" fmla="*/ 84 h 84"/>
                  <a:gd name="T2" fmla="*/ 6 w 108"/>
                  <a:gd name="T3" fmla="*/ 84 h 84"/>
                  <a:gd name="T4" fmla="*/ 0 w 108"/>
                  <a:gd name="T5" fmla="*/ 78 h 84"/>
                  <a:gd name="T6" fmla="*/ 0 w 108"/>
                  <a:gd name="T7" fmla="*/ 6 h 84"/>
                  <a:gd name="T8" fmla="*/ 6 w 108"/>
                  <a:gd name="T9" fmla="*/ 0 h 84"/>
                  <a:gd name="T10" fmla="*/ 102 w 108"/>
                  <a:gd name="T11" fmla="*/ 0 h 84"/>
                  <a:gd name="T12" fmla="*/ 108 w 108"/>
                  <a:gd name="T13" fmla="*/ 6 h 84"/>
                  <a:gd name="T14" fmla="*/ 108 w 108"/>
                  <a:gd name="T15" fmla="*/ 78 h 84"/>
                  <a:gd name="T16" fmla="*/ 102 w 108"/>
                  <a:gd name="T17" fmla="*/ 84 h 84"/>
                  <a:gd name="T18" fmla="*/ 12 w 108"/>
                  <a:gd name="T19" fmla="*/ 72 h 84"/>
                  <a:gd name="T20" fmla="*/ 96 w 108"/>
                  <a:gd name="T21" fmla="*/ 72 h 84"/>
                  <a:gd name="T22" fmla="*/ 96 w 108"/>
                  <a:gd name="T23" fmla="*/ 12 h 84"/>
                  <a:gd name="T24" fmla="*/ 12 w 108"/>
                  <a:gd name="T25" fmla="*/ 12 h 84"/>
                  <a:gd name="T26" fmla="*/ 12 w 108"/>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84">
                    <a:moveTo>
                      <a:pt x="102" y="84"/>
                    </a:moveTo>
                    <a:cubicBezTo>
                      <a:pt x="6" y="84"/>
                      <a:pt x="6" y="84"/>
                      <a:pt x="6" y="84"/>
                    </a:cubicBezTo>
                    <a:cubicBezTo>
                      <a:pt x="3" y="84"/>
                      <a:pt x="0" y="81"/>
                      <a:pt x="0" y="78"/>
                    </a:cubicBezTo>
                    <a:cubicBezTo>
                      <a:pt x="0" y="6"/>
                      <a:pt x="0" y="6"/>
                      <a:pt x="0" y="6"/>
                    </a:cubicBezTo>
                    <a:cubicBezTo>
                      <a:pt x="0" y="3"/>
                      <a:pt x="3" y="0"/>
                      <a:pt x="6" y="0"/>
                    </a:cubicBezTo>
                    <a:cubicBezTo>
                      <a:pt x="102" y="0"/>
                      <a:pt x="102" y="0"/>
                      <a:pt x="102" y="0"/>
                    </a:cubicBezTo>
                    <a:cubicBezTo>
                      <a:pt x="105" y="0"/>
                      <a:pt x="108" y="3"/>
                      <a:pt x="108" y="6"/>
                    </a:cubicBezTo>
                    <a:cubicBezTo>
                      <a:pt x="108" y="78"/>
                      <a:pt x="108" y="78"/>
                      <a:pt x="108" y="78"/>
                    </a:cubicBezTo>
                    <a:cubicBezTo>
                      <a:pt x="108" y="81"/>
                      <a:pt x="105" y="84"/>
                      <a:pt x="102" y="84"/>
                    </a:cubicBezTo>
                    <a:close/>
                    <a:moveTo>
                      <a:pt x="12" y="72"/>
                    </a:moveTo>
                    <a:cubicBezTo>
                      <a:pt x="96" y="72"/>
                      <a:pt x="96" y="72"/>
                      <a:pt x="96" y="72"/>
                    </a:cubicBezTo>
                    <a:cubicBezTo>
                      <a:pt x="96" y="12"/>
                      <a:pt x="96" y="12"/>
                      <a:pt x="96"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1" name="Freeform 38">
                <a:extLst>
                  <a:ext uri="{FF2B5EF4-FFF2-40B4-BE49-F238E27FC236}">
                    <a16:creationId xmlns:a16="http://schemas.microsoft.com/office/drawing/2014/main" id="{9CAF0F79-6D93-E6F1-6F61-FFE231433198}"/>
                  </a:ext>
                </a:extLst>
              </p:cNvPr>
              <p:cNvSpPr>
                <a:spLocks noEditPoints="1"/>
              </p:cNvSpPr>
              <p:nvPr/>
            </p:nvSpPr>
            <p:spPr bwMode="auto">
              <a:xfrm>
                <a:off x="10260815" y="3052477"/>
                <a:ext cx="74243" cy="117735"/>
              </a:xfrm>
              <a:custGeom>
                <a:avLst/>
                <a:gdLst>
                  <a:gd name="T0" fmla="*/ 66 w 72"/>
                  <a:gd name="T1" fmla="*/ 120 h 120"/>
                  <a:gd name="T2" fmla="*/ 6 w 72"/>
                  <a:gd name="T3" fmla="*/ 120 h 120"/>
                  <a:gd name="T4" fmla="*/ 0 w 72"/>
                  <a:gd name="T5" fmla="*/ 114 h 120"/>
                  <a:gd name="T6" fmla="*/ 0 w 72"/>
                  <a:gd name="T7" fmla="*/ 6 h 120"/>
                  <a:gd name="T8" fmla="*/ 6 w 72"/>
                  <a:gd name="T9" fmla="*/ 0 h 120"/>
                  <a:gd name="T10" fmla="*/ 66 w 72"/>
                  <a:gd name="T11" fmla="*/ 0 h 120"/>
                  <a:gd name="T12" fmla="*/ 72 w 72"/>
                  <a:gd name="T13" fmla="*/ 6 h 120"/>
                  <a:gd name="T14" fmla="*/ 72 w 72"/>
                  <a:gd name="T15" fmla="*/ 114 h 120"/>
                  <a:gd name="T16" fmla="*/ 66 w 72"/>
                  <a:gd name="T17" fmla="*/ 120 h 120"/>
                  <a:gd name="T18" fmla="*/ 12 w 72"/>
                  <a:gd name="T19" fmla="*/ 108 h 120"/>
                  <a:gd name="T20" fmla="*/ 60 w 72"/>
                  <a:gd name="T21" fmla="*/ 108 h 120"/>
                  <a:gd name="T22" fmla="*/ 60 w 72"/>
                  <a:gd name="T23" fmla="*/ 12 h 120"/>
                  <a:gd name="T24" fmla="*/ 12 w 72"/>
                  <a:gd name="T25" fmla="*/ 12 h 120"/>
                  <a:gd name="T26" fmla="*/ 12 w 72"/>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20">
                    <a:moveTo>
                      <a:pt x="66" y="120"/>
                    </a:moveTo>
                    <a:cubicBezTo>
                      <a:pt x="6" y="120"/>
                      <a:pt x="6" y="120"/>
                      <a:pt x="6" y="120"/>
                    </a:cubicBezTo>
                    <a:cubicBezTo>
                      <a:pt x="3" y="120"/>
                      <a:pt x="0" y="117"/>
                      <a:pt x="0" y="114"/>
                    </a:cubicBezTo>
                    <a:cubicBezTo>
                      <a:pt x="0" y="6"/>
                      <a:pt x="0" y="6"/>
                      <a:pt x="0" y="6"/>
                    </a:cubicBezTo>
                    <a:cubicBezTo>
                      <a:pt x="0" y="3"/>
                      <a:pt x="3" y="0"/>
                      <a:pt x="6" y="0"/>
                    </a:cubicBezTo>
                    <a:cubicBezTo>
                      <a:pt x="66" y="0"/>
                      <a:pt x="66" y="0"/>
                      <a:pt x="66" y="0"/>
                    </a:cubicBezTo>
                    <a:cubicBezTo>
                      <a:pt x="69" y="0"/>
                      <a:pt x="72" y="3"/>
                      <a:pt x="72" y="6"/>
                    </a:cubicBezTo>
                    <a:cubicBezTo>
                      <a:pt x="72" y="114"/>
                      <a:pt x="72" y="114"/>
                      <a:pt x="72" y="114"/>
                    </a:cubicBezTo>
                    <a:cubicBezTo>
                      <a:pt x="72" y="117"/>
                      <a:pt x="69" y="120"/>
                      <a:pt x="66" y="120"/>
                    </a:cubicBezTo>
                    <a:close/>
                    <a:moveTo>
                      <a:pt x="12" y="108"/>
                    </a:moveTo>
                    <a:cubicBezTo>
                      <a:pt x="60" y="108"/>
                      <a:pt x="60" y="108"/>
                      <a:pt x="60" y="108"/>
                    </a:cubicBezTo>
                    <a:cubicBezTo>
                      <a:pt x="60" y="12"/>
                      <a:pt x="60" y="12"/>
                      <a:pt x="60"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2" name="Freeform 39">
                <a:extLst>
                  <a:ext uri="{FF2B5EF4-FFF2-40B4-BE49-F238E27FC236}">
                    <a16:creationId xmlns:a16="http://schemas.microsoft.com/office/drawing/2014/main" id="{E1BA4CCD-A0E4-4318-8A78-507A211AE099}"/>
                  </a:ext>
                </a:extLst>
              </p:cNvPr>
              <p:cNvSpPr>
                <a:spLocks noEditPoints="1"/>
              </p:cNvSpPr>
              <p:nvPr/>
            </p:nvSpPr>
            <p:spPr bwMode="auto">
              <a:xfrm>
                <a:off x="10087312" y="2921566"/>
                <a:ext cx="296968" cy="58457"/>
              </a:xfrm>
              <a:custGeom>
                <a:avLst/>
                <a:gdLst>
                  <a:gd name="T0" fmla="*/ 282 w 288"/>
                  <a:gd name="T1" fmla="*/ 60 h 60"/>
                  <a:gd name="T2" fmla="*/ 6 w 288"/>
                  <a:gd name="T3" fmla="*/ 60 h 60"/>
                  <a:gd name="T4" fmla="*/ 1 w 288"/>
                  <a:gd name="T5" fmla="*/ 57 h 60"/>
                  <a:gd name="T6" fmla="*/ 0 w 288"/>
                  <a:gd name="T7" fmla="*/ 51 h 60"/>
                  <a:gd name="T8" fmla="*/ 24 w 288"/>
                  <a:gd name="T9" fmla="*/ 3 h 60"/>
                  <a:gd name="T10" fmla="*/ 30 w 288"/>
                  <a:gd name="T11" fmla="*/ 0 h 60"/>
                  <a:gd name="T12" fmla="*/ 258 w 288"/>
                  <a:gd name="T13" fmla="*/ 0 h 60"/>
                  <a:gd name="T14" fmla="*/ 263 w 288"/>
                  <a:gd name="T15" fmla="*/ 3 h 60"/>
                  <a:gd name="T16" fmla="*/ 287 w 288"/>
                  <a:gd name="T17" fmla="*/ 51 h 60"/>
                  <a:gd name="T18" fmla="*/ 287 w 288"/>
                  <a:gd name="T19" fmla="*/ 57 h 60"/>
                  <a:gd name="T20" fmla="*/ 282 w 288"/>
                  <a:gd name="T21" fmla="*/ 60 h 60"/>
                  <a:gd name="T22" fmla="*/ 16 w 288"/>
                  <a:gd name="T23" fmla="*/ 48 h 60"/>
                  <a:gd name="T24" fmla="*/ 272 w 288"/>
                  <a:gd name="T25" fmla="*/ 48 h 60"/>
                  <a:gd name="T26" fmla="*/ 254 w 288"/>
                  <a:gd name="T27" fmla="*/ 12 h 60"/>
                  <a:gd name="T28" fmla="*/ 34 w 288"/>
                  <a:gd name="T29" fmla="*/ 12 h 60"/>
                  <a:gd name="T30" fmla="*/ 16 w 288"/>
                  <a:gd name="T31"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60">
                    <a:moveTo>
                      <a:pt x="282" y="60"/>
                    </a:moveTo>
                    <a:cubicBezTo>
                      <a:pt x="6" y="60"/>
                      <a:pt x="6" y="60"/>
                      <a:pt x="6" y="60"/>
                    </a:cubicBezTo>
                    <a:cubicBezTo>
                      <a:pt x="4" y="60"/>
                      <a:pt x="2" y="59"/>
                      <a:pt x="1" y="57"/>
                    </a:cubicBezTo>
                    <a:cubicBezTo>
                      <a:pt x="0" y="55"/>
                      <a:pt x="0" y="53"/>
                      <a:pt x="0" y="51"/>
                    </a:cubicBezTo>
                    <a:cubicBezTo>
                      <a:pt x="24" y="3"/>
                      <a:pt x="24" y="3"/>
                      <a:pt x="24" y="3"/>
                    </a:cubicBezTo>
                    <a:cubicBezTo>
                      <a:pt x="25" y="1"/>
                      <a:pt x="28" y="0"/>
                      <a:pt x="30" y="0"/>
                    </a:cubicBezTo>
                    <a:cubicBezTo>
                      <a:pt x="258" y="0"/>
                      <a:pt x="258" y="0"/>
                      <a:pt x="258" y="0"/>
                    </a:cubicBezTo>
                    <a:cubicBezTo>
                      <a:pt x="260" y="0"/>
                      <a:pt x="262" y="1"/>
                      <a:pt x="263" y="3"/>
                    </a:cubicBezTo>
                    <a:cubicBezTo>
                      <a:pt x="287" y="51"/>
                      <a:pt x="287" y="51"/>
                      <a:pt x="287" y="51"/>
                    </a:cubicBezTo>
                    <a:cubicBezTo>
                      <a:pt x="288" y="53"/>
                      <a:pt x="288" y="55"/>
                      <a:pt x="287" y="57"/>
                    </a:cubicBezTo>
                    <a:cubicBezTo>
                      <a:pt x="286" y="59"/>
                      <a:pt x="284" y="60"/>
                      <a:pt x="282" y="60"/>
                    </a:cubicBezTo>
                    <a:close/>
                    <a:moveTo>
                      <a:pt x="16" y="48"/>
                    </a:moveTo>
                    <a:cubicBezTo>
                      <a:pt x="272" y="48"/>
                      <a:pt x="272" y="48"/>
                      <a:pt x="272" y="48"/>
                    </a:cubicBezTo>
                    <a:cubicBezTo>
                      <a:pt x="254" y="12"/>
                      <a:pt x="254" y="12"/>
                      <a:pt x="254" y="12"/>
                    </a:cubicBezTo>
                    <a:cubicBezTo>
                      <a:pt x="34" y="12"/>
                      <a:pt x="34" y="12"/>
                      <a:pt x="34" y="12"/>
                    </a:cubicBezTo>
                    <a:lnTo>
                      <a:pt x="16"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3" name="Freeform 40">
                <a:extLst>
                  <a:ext uri="{FF2B5EF4-FFF2-40B4-BE49-F238E27FC236}">
                    <a16:creationId xmlns:a16="http://schemas.microsoft.com/office/drawing/2014/main" id="{DC9E9724-4315-1F1F-28DC-0EC757CB578A}"/>
                  </a:ext>
                </a:extLst>
              </p:cNvPr>
              <p:cNvSpPr>
                <a:spLocks noEditPoints="1"/>
              </p:cNvSpPr>
              <p:nvPr/>
            </p:nvSpPr>
            <p:spPr bwMode="auto">
              <a:xfrm>
                <a:off x="10087318" y="2970143"/>
                <a:ext cx="296968" cy="70806"/>
              </a:xfrm>
              <a:custGeom>
                <a:avLst/>
                <a:gdLst>
                  <a:gd name="T0" fmla="*/ 180 w 288"/>
                  <a:gd name="T1" fmla="*/ 72 h 72"/>
                  <a:gd name="T2" fmla="*/ 144 w 288"/>
                  <a:gd name="T3" fmla="*/ 58 h 72"/>
                  <a:gd name="T4" fmla="*/ 108 w 288"/>
                  <a:gd name="T5" fmla="*/ 72 h 72"/>
                  <a:gd name="T6" fmla="*/ 65 w 288"/>
                  <a:gd name="T7" fmla="*/ 51 h 72"/>
                  <a:gd name="T8" fmla="*/ 42 w 288"/>
                  <a:gd name="T9" fmla="*/ 60 h 72"/>
                  <a:gd name="T10" fmla="*/ 0 w 288"/>
                  <a:gd name="T11" fmla="*/ 18 h 72"/>
                  <a:gd name="T12" fmla="*/ 0 w 288"/>
                  <a:gd name="T13" fmla="*/ 6 h 72"/>
                  <a:gd name="T14" fmla="*/ 6 w 288"/>
                  <a:gd name="T15" fmla="*/ 0 h 72"/>
                  <a:gd name="T16" fmla="*/ 282 w 288"/>
                  <a:gd name="T17" fmla="*/ 0 h 72"/>
                  <a:gd name="T18" fmla="*/ 288 w 288"/>
                  <a:gd name="T19" fmla="*/ 6 h 72"/>
                  <a:gd name="T20" fmla="*/ 288 w 288"/>
                  <a:gd name="T21" fmla="*/ 18 h 72"/>
                  <a:gd name="T22" fmla="*/ 246 w 288"/>
                  <a:gd name="T23" fmla="*/ 60 h 72"/>
                  <a:gd name="T24" fmla="*/ 223 w 288"/>
                  <a:gd name="T25" fmla="*/ 51 h 72"/>
                  <a:gd name="T26" fmla="*/ 180 w 288"/>
                  <a:gd name="T27" fmla="*/ 72 h 72"/>
                  <a:gd name="T28" fmla="*/ 144 w 288"/>
                  <a:gd name="T29" fmla="*/ 44 h 72"/>
                  <a:gd name="T30" fmla="*/ 148 w 288"/>
                  <a:gd name="T31" fmla="*/ 46 h 72"/>
                  <a:gd name="T32" fmla="*/ 180 w 288"/>
                  <a:gd name="T33" fmla="*/ 60 h 72"/>
                  <a:gd name="T34" fmla="*/ 217 w 288"/>
                  <a:gd name="T35" fmla="*/ 39 h 72"/>
                  <a:gd name="T36" fmla="*/ 221 w 288"/>
                  <a:gd name="T37" fmla="*/ 36 h 72"/>
                  <a:gd name="T38" fmla="*/ 226 w 288"/>
                  <a:gd name="T39" fmla="*/ 38 h 72"/>
                  <a:gd name="T40" fmla="*/ 246 w 288"/>
                  <a:gd name="T41" fmla="*/ 48 h 72"/>
                  <a:gd name="T42" fmla="*/ 276 w 288"/>
                  <a:gd name="T43" fmla="*/ 18 h 72"/>
                  <a:gd name="T44" fmla="*/ 276 w 288"/>
                  <a:gd name="T45" fmla="*/ 12 h 72"/>
                  <a:gd name="T46" fmla="*/ 12 w 288"/>
                  <a:gd name="T47" fmla="*/ 12 h 72"/>
                  <a:gd name="T48" fmla="*/ 12 w 288"/>
                  <a:gd name="T49" fmla="*/ 18 h 72"/>
                  <a:gd name="T50" fmla="*/ 42 w 288"/>
                  <a:gd name="T51" fmla="*/ 48 h 72"/>
                  <a:gd name="T52" fmla="*/ 62 w 288"/>
                  <a:gd name="T53" fmla="*/ 38 h 72"/>
                  <a:gd name="T54" fmla="*/ 67 w 288"/>
                  <a:gd name="T55" fmla="*/ 36 h 72"/>
                  <a:gd name="T56" fmla="*/ 71 w 288"/>
                  <a:gd name="T57" fmla="*/ 39 h 72"/>
                  <a:gd name="T58" fmla="*/ 108 w 288"/>
                  <a:gd name="T59" fmla="*/ 60 h 72"/>
                  <a:gd name="T60" fmla="*/ 139 w 288"/>
                  <a:gd name="T61" fmla="*/ 46 h 72"/>
                  <a:gd name="T62" fmla="*/ 144 w 288"/>
                  <a:gd name="T63"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72">
                    <a:moveTo>
                      <a:pt x="180" y="72"/>
                    </a:moveTo>
                    <a:cubicBezTo>
                      <a:pt x="167" y="72"/>
                      <a:pt x="154" y="67"/>
                      <a:pt x="144" y="58"/>
                    </a:cubicBezTo>
                    <a:cubicBezTo>
                      <a:pt x="134" y="67"/>
                      <a:pt x="121" y="72"/>
                      <a:pt x="108" y="72"/>
                    </a:cubicBezTo>
                    <a:cubicBezTo>
                      <a:pt x="92" y="72"/>
                      <a:pt x="76" y="64"/>
                      <a:pt x="65" y="51"/>
                    </a:cubicBezTo>
                    <a:cubicBezTo>
                      <a:pt x="59" y="56"/>
                      <a:pt x="52" y="60"/>
                      <a:pt x="42" y="60"/>
                    </a:cubicBezTo>
                    <a:cubicBezTo>
                      <a:pt x="19" y="60"/>
                      <a:pt x="0" y="41"/>
                      <a:pt x="0" y="18"/>
                    </a:cubicBezTo>
                    <a:cubicBezTo>
                      <a:pt x="0" y="6"/>
                      <a:pt x="0" y="6"/>
                      <a:pt x="0" y="6"/>
                    </a:cubicBezTo>
                    <a:cubicBezTo>
                      <a:pt x="0" y="3"/>
                      <a:pt x="3" y="0"/>
                      <a:pt x="6" y="0"/>
                    </a:cubicBezTo>
                    <a:cubicBezTo>
                      <a:pt x="282" y="0"/>
                      <a:pt x="282" y="0"/>
                      <a:pt x="282" y="0"/>
                    </a:cubicBezTo>
                    <a:cubicBezTo>
                      <a:pt x="285" y="0"/>
                      <a:pt x="288" y="3"/>
                      <a:pt x="288" y="6"/>
                    </a:cubicBezTo>
                    <a:cubicBezTo>
                      <a:pt x="288" y="18"/>
                      <a:pt x="288" y="18"/>
                      <a:pt x="288" y="18"/>
                    </a:cubicBezTo>
                    <a:cubicBezTo>
                      <a:pt x="288" y="41"/>
                      <a:pt x="269" y="60"/>
                      <a:pt x="246" y="60"/>
                    </a:cubicBezTo>
                    <a:cubicBezTo>
                      <a:pt x="236" y="60"/>
                      <a:pt x="229" y="56"/>
                      <a:pt x="223" y="51"/>
                    </a:cubicBezTo>
                    <a:cubicBezTo>
                      <a:pt x="212" y="64"/>
                      <a:pt x="196" y="72"/>
                      <a:pt x="180" y="72"/>
                    </a:cubicBezTo>
                    <a:close/>
                    <a:moveTo>
                      <a:pt x="144" y="44"/>
                    </a:moveTo>
                    <a:cubicBezTo>
                      <a:pt x="146" y="44"/>
                      <a:pt x="147" y="44"/>
                      <a:pt x="148" y="46"/>
                    </a:cubicBezTo>
                    <a:cubicBezTo>
                      <a:pt x="156" y="55"/>
                      <a:pt x="168" y="60"/>
                      <a:pt x="180" y="60"/>
                    </a:cubicBezTo>
                    <a:cubicBezTo>
                      <a:pt x="194" y="60"/>
                      <a:pt x="209" y="51"/>
                      <a:pt x="217" y="39"/>
                    </a:cubicBezTo>
                    <a:cubicBezTo>
                      <a:pt x="218" y="37"/>
                      <a:pt x="219" y="36"/>
                      <a:pt x="221" y="36"/>
                    </a:cubicBezTo>
                    <a:cubicBezTo>
                      <a:pt x="223" y="36"/>
                      <a:pt x="225" y="36"/>
                      <a:pt x="226" y="38"/>
                    </a:cubicBezTo>
                    <a:cubicBezTo>
                      <a:pt x="233" y="45"/>
                      <a:pt x="239" y="48"/>
                      <a:pt x="246" y="48"/>
                    </a:cubicBezTo>
                    <a:cubicBezTo>
                      <a:pt x="262" y="48"/>
                      <a:pt x="276" y="34"/>
                      <a:pt x="276" y="18"/>
                    </a:cubicBezTo>
                    <a:cubicBezTo>
                      <a:pt x="276" y="12"/>
                      <a:pt x="276" y="12"/>
                      <a:pt x="276" y="12"/>
                    </a:cubicBezTo>
                    <a:cubicBezTo>
                      <a:pt x="12" y="12"/>
                      <a:pt x="12" y="12"/>
                      <a:pt x="12" y="12"/>
                    </a:cubicBezTo>
                    <a:cubicBezTo>
                      <a:pt x="12" y="18"/>
                      <a:pt x="12" y="18"/>
                      <a:pt x="12" y="18"/>
                    </a:cubicBezTo>
                    <a:cubicBezTo>
                      <a:pt x="12" y="34"/>
                      <a:pt x="25" y="48"/>
                      <a:pt x="42" y="48"/>
                    </a:cubicBezTo>
                    <a:cubicBezTo>
                      <a:pt x="48" y="48"/>
                      <a:pt x="54" y="45"/>
                      <a:pt x="62" y="38"/>
                    </a:cubicBezTo>
                    <a:cubicBezTo>
                      <a:pt x="63" y="36"/>
                      <a:pt x="65" y="36"/>
                      <a:pt x="67" y="36"/>
                    </a:cubicBezTo>
                    <a:cubicBezTo>
                      <a:pt x="68" y="36"/>
                      <a:pt x="70" y="37"/>
                      <a:pt x="71" y="39"/>
                    </a:cubicBezTo>
                    <a:cubicBezTo>
                      <a:pt x="79" y="51"/>
                      <a:pt x="94" y="60"/>
                      <a:pt x="108" y="60"/>
                    </a:cubicBezTo>
                    <a:cubicBezTo>
                      <a:pt x="120" y="60"/>
                      <a:pt x="131" y="55"/>
                      <a:pt x="139" y="46"/>
                    </a:cubicBezTo>
                    <a:cubicBezTo>
                      <a:pt x="140" y="44"/>
                      <a:pt x="142" y="44"/>
                      <a:pt x="14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4" name="Freeform 41">
                <a:extLst>
                  <a:ext uri="{FF2B5EF4-FFF2-40B4-BE49-F238E27FC236}">
                    <a16:creationId xmlns:a16="http://schemas.microsoft.com/office/drawing/2014/main" id="{75C4EBE3-FA71-BC5E-B91C-CC96F382F88A}"/>
                  </a:ext>
                </a:extLst>
              </p:cNvPr>
              <p:cNvSpPr>
                <a:spLocks/>
              </p:cNvSpPr>
              <p:nvPr/>
            </p:nvSpPr>
            <p:spPr bwMode="auto">
              <a:xfrm>
                <a:off x="10149494" y="2922394"/>
                <a:ext cx="25035" cy="94683"/>
              </a:xfrm>
              <a:custGeom>
                <a:avLst/>
                <a:gdLst>
                  <a:gd name="T0" fmla="*/ 6 w 24"/>
                  <a:gd name="T1" fmla="*/ 97 h 97"/>
                  <a:gd name="T2" fmla="*/ 0 w 24"/>
                  <a:gd name="T3" fmla="*/ 91 h 97"/>
                  <a:gd name="T4" fmla="*/ 0 w 24"/>
                  <a:gd name="T5" fmla="*/ 55 h 97"/>
                  <a:gd name="T6" fmla="*/ 0 w 24"/>
                  <a:gd name="T7" fmla="*/ 53 h 97"/>
                  <a:gd name="T8" fmla="*/ 12 w 24"/>
                  <a:gd name="T9" fmla="*/ 5 h 97"/>
                  <a:gd name="T10" fmla="*/ 19 w 24"/>
                  <a:gd name="T11" fmla="*/ 1 h 97"/>
                  <a:gd name="T12" fmla="*/ 24 w 24"/>
                  <a:gd name="T13" fmla="*/ 8 h 97"/>
                  <a:gd name="T14" fmla="*/ 12 w 24"/>
                  <a:gd name="T15" fmla="*/ 56 h 97"/>
                  <a:gd name="T16" fmla="*/ 12 w 24"/>
                  <a:gd name="T17" fmla="*/ 91 h 97"/>
                  <a:gd name="T18" fmla="*/ 6 w 24"/>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97">
                    <a:moveTo>
                      <a:pt x="6" y="97"/>
                    </a:moveTo>
                    <a:cubicBezTo>
                      <a:pt x="3" y="97"/>
                      <a:pt x="0" y="94"/>
                      <a:pt x="0" y="91"/>
                    </a:cubicBezTo>
                    <a:cubicBezTo>
                      <a:pt x="0" y="55"/>
                      <a:pt x="0" y="55"/>
                      <a:pt x="0" y="55"/>
                    </a:cubicBezTo>
                    <a:cubicBezTo>
                      <a:pt x="0" y="54"/>
                      <a:pt x="0" y="54"/>
                      <a:pt x="0" y="53"/>
                    </a:cubicBezTo>
                    <a:cubicBezTo>
                      <a:pt x="12" y="5"/>
                      <a:pt x="12" y="5"/>
                      <a:pt x="12" y="5"/>
                    </a:cubicBezTo>
                    <a:cubicBezTo>
                      <a:pt x="13" y="2"/>
                      <a:pt x="16" y="0"/>
                      <a:pt x="19" y="1"/>
                    </a:cubicBezTo>
                    <a:cubicBezTo>
                      <a:pt x="23" y="2"/>
                      <a:pt x="24" y="5"/>
                      <a:pt x="24" y="8"/>
                    </a:cubicBezTo>
                    <a:cubicBezTo>
                      <a:pt x="12" y="56"/>
                      <a:pt x="12" y="56"/>
                      <a:pt x="12" y="56"/>
                    </a:cubicBezTo>
                    <a:cubicBezTo>
                      <a:pt x="12" y="91"/>
                      <a:pt x="12" y="91"/>
                      <a:pt x="12" y="91"/>
                    </a:cubicBezTo>
                    <a:cubicBezTo>
                      <a:pt x="12" y="94"/>
                      <a:pt x="9" y="97"/>
                      <a:pt x="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5" name="Freeform 42">
                <a:extLst>
                  <a:ext uri="{FF2B5EF4-FFF2-40B4-BE49-F238E27FC236}">
                    <a16:creationId xmlns:a16="http://schemas.microsoft.com/office/drawing/2014/main" id="{F7BE36E0-04AB-7FC2-8EE2-6EC355081E13}"/>
                  </a:ext>
                </a:extLst>
              </p:cNvPr>
              <p:cNvSpPr>
                <a:spLocks/>
              </p:cNvSpPr>
              <p:nvPr/>
            </p:nvSpPr>
            <p:spPr bwMode="auto">
              <a:xfrm>
                <a:off x="10229778" y="2923217"/>
                <a:ext cx="12085" cy="102093"/>
              </a:xfrm>
              <a:custGeom>
                <a:avLst/>
                <a:gdLst>
                  <a:gd name="T0" fmla="*/ 6 w 12"/>
                  <a:gd name="T1" fmla="*/ 104 h 104"/>
                  <a:gd name="T2" fmla="*/ 0 w 12"/>
                  <a:gd name="T3" fmla="*/ 98 h 104"/>
                  <a:gd name="T4" fmla="*/ 0 w 12"/>
                  <a:gd name="T5" fmla="*/ 6 h 104"/>
                  <a:gd name="T6" fmla="*/ 6 w 12"/>
                  <a:gd name="T7" fmla="*/ 0 h 104"/>
                  <a:gd name="T8" fmla="*/ 12 w 12"/>
                  <a:gd name="T9" fmla="*/ 6 h 104"/>
                  <a:gd name="T10" fmla="*/ 12 w 12"/>
                  <a:gd name="T11" fmla="*/ 98 h 104"/>
                  <a:gd name="T12" fmla="*/ 6 w 1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2" h="104">
                    <a:moveTo>
                      <a:pt x="6" y="104"/>
                    </a:moveTo>
                    <a:cubicBezTo>
                      <a:pt x="3" y="104"/>
                      <a:pt x="0" y="101"/>
                      <a:pt x="0" y="98"/>
                    </a:cubicBezTo>
                    <a:cubicBezTo>
                      <a:pt x="0" y="6"/>
                      <a:pt x="0" y="6"/>
                      <a:pt x="0" y="6"/>
                    </a:cubicBezTo>
                    <a:cubicBezTo>
                      <a:pt x="0" y="3"/>
                      <a:pt x="3" y="0"/>
                      <a:pt x="6" y="0"/>
                    </a:cubicBezTo>
                    <a:cubicBezTo>
                      <a:pt x="9" y="0"/>
                      <a:pt x="12" y="3"/>
                      <a:pt x="12" y="6"/>
                    </a:cubicBezTo>
                    <a:cubicBezTo>
                      <a:pt x="12" y="98"/>
                      <a:pt x="12" y="98"/>
                      <a:pt x="12" y="98"/>
                    </a:cubicBezTo>
                    <a:cubicBezTo>
                      <a:pt x="12" y="101"/>
                      <a:pt x="9" y="104"/>
                      <a:pt x="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6" name="Freeform 43">
                <a:extLst>
                  <a:ext uri="{FF2B5EF4-FFF2-40B4-BE49-F238E27FC236}">
                    <a16:creationId xmlns:a16="http://schemas.microsoft.com/office/drawing/2014/main" id="{E6C830C3-23E9-1A86-0BB1-4E22ED1CE3CE}"/>
                  </a:ext>
                </a:extLst>
              </p:cNvPr>
              <p:cNvSpPr>
                <a:spLocks/>
              </p:cNvSpPr>
              <p:nvPr/>
            </p:nvSpPr>
            <p:spPr bwMode="auto">
              <a:xfrm>
                <a:off x="10297046" y="2922400"/>
                <a:ext cx="25035" cy="94684"/>
              </a:xfrm>
              <a:custGeom>
                <a:avLst/>
                <a:gdLst>
                  <a:gd name="T0" fmla="*/ 19 w 25"/>
                  <a:gd name="T1" fmla="*/ 97 h 97"/>
                  <a:gd name="T2" fmla="*/ 13 w 25"/>
                  <a:gd name="T3" fmla="*/ 91 h 97"/>
                  <a:gd name="T4" fmla="*/ 13 w 25"/>
                  <a:gd name="T5" fmla="*/ 56 h 97"/>
                  <a:gd name="T6" fmla="*/ 1 w 25"/>
                  <a:gd name="T7" fmla="*/ 8 h 97"/>
                  <a:gd name="T8" fmla="*/ 5 w 25"/>
                  <a:gd name="T9" fmla="*/ 1 h 97"/>
                  <a:gd name="T10" fmla="*/ 13 w 25"/>
                  <a:gd name="T11" fmla="*/ 5 h 97"/>
                  <a:gd name="T12" fmla="*/ 25 w 25"/>
                  <a:gd name="T13" fmla="*/ 53 h 97"/>
                  <a:gd name="T14" fmla="*/ 25 w 25"/>
                  <a:gd name="T15" fmla="*/ 55 h 97"/>
                  <a:gd name="T16" fmla="*/ 25 w 25"/>
                  <a:gd name="T17" fmla="*/ 91 h 97"/>
                  <a:gd name="T18" fmla="*/ 19 w 25"/>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7">
                    <a:moveTo>
                      <a:pt x="19" y="97"/>
                    </a:moveTo>
                    <a:cubicBezTo>
                      <a:pt x="16" y="97"/>
                      <a:pt x="13" y="94"/>
                      <a:pt x="13" y="91"/>
                    </a:cubicBezTo>
                    <a:cubicBezTo>
                      <a:pt x="13" y="56"/>
                      <a:pt x="13" y="56"/>
                      <a:pt x="13" y="56"/>
                    </a:cubicBezTo>
                    <a:cubicBezTo>
                      <a:pt x="1" y="8"/>
                      <a:pt x="1" y="8"/>
                      <a:pt x="1" y="8"/>
                    </a:cubicBezTo>
                    <a:cubicBezTo>
                      <a:pt x="0" y="5"/>
                      <a:pt x="2" y="2"/>
                      <a:pt x="5" y="1"/>
                    </a:cubicBezTo>
                    <a:cubicBezTo>
                      <a:pt x="9" y="0"/>
                      <a:pt x="12" y="2"/>
                      <a:pt x="13" y="5"/>
                    </a:cubicBezTo>
                    <a:cubicBezTo>
                      <a:pt x="25" y="53"/>
                      <a:pt x="25" y="53"/>
                      <a:pt x="25" y="53"/>
                    </a:cubicBezTo>
                    <a:cubicBezTo>
                      <a:pt x="25" y="54"/>
                      <a:pt x="25" y="54"/>
                      <a:pt x="25" y="55"/>
                    </a:cubicBezTo>
                    <a:cubicBezTo>
                      <a:pt x="25" y="91"/>
                      <a:pt x="25" y="91"/>
                      <a:pt x="25" y="91"/>
                    </a:cubicBezTo>
                    <a:cubicBezTo>
                      <a:pt x="25" y="94"/>
                      <a:pt x="22" y="97"/>
                      <a:pt x="19"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427" name="Oval 44">
                <a:extLst>
                  <a:ext uri="{FF2B5EF4-FFF2-40B4-BE49-F238E27FC236}">
                    <a16:creationId xmlns:a16="http://schemas.microsoft.com/office/drawing/2014/main" id="{5CB174F6-C335-63D6-B87B-4FF88B6D7A58}"/>
                  </a:ext>
                </a:extLst>
              </p:cNvPr>
              <p:cNvSpPr>
                <a:spLocks noChangeArrowheads="1"/>
              </p:cNvSpPr>
              <p:nvPr/>
            </p:nvSpPr>
            <p:spPr bwMode="auto">
              <a:xfrm>
                <a:off x="10297744" y="3110871"/>
                <a:ext cx="12085" cy="12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386" name="Rounded Rectangle 4">
              <a:extLst>
                <a:ext uri="{FF2B5EF4-FFF2-40B4-BE49-F238E27FC236}">
                  <a16:creationId xmlns:a16="http://schemas.microsoft.com/office/drawing/2014/main" id="{AD33EF22-55BB-6423-CF25-9BA420C401DC}"/>
                </a:ext>
              </a:extLst>
            </p:cNvPr>
            <p:cNvSpPr/>
            <p:nvPr/>
          </p:nvSpPr>
          <p:spPr>
            <a:xfrm>
              <a:off x="2323627" y="1874697"/>
              <a:ext cx="1106206"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Store</a:t>
              </a:r>
            </a:p>
          </p:txBody>
        </p:sp>
        <p:sp>
          <p:nvSpPr>
            <p:cNvPr id="387" name="楕円 460">
              <a:extLst>
                <a:ext uri="{FF2B5EF4-FFF2-40B4-BE49-F238E27FC236}">
                  <a16:creationId xmlns:a16="http://schemas.microsoft.com/office/drawing/2014/main" id="{B3A53B6E-2C43-D5E2-A898-99DBDEA83A66}"/>
                </a:ext>
              </a:extLst>
            </p:cNvPr>
            <p:cNvSpPr/>
            <p:nvPr/>
          </p:nvSpPr>
          <p:spPr>
            <a:xfrm>
              <a:off x="4206549" y="1650908"/>
              <a:ext cx="470136" cy="277034"/>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388" name="Group 182">
              <a:extLst>
                <a:ext uri="{FF2B5EF4-FFF2-40B4-BE49-F238E27FC236}">
                  <a16:creationId xmlns:a16="http://schemas.microsoft.com/office/drawing/2014/main" id="{06CA9A1C-E33F-F1BA-CAD1-30278F2CCA09}"/>
                </a:ext>
              </a:extLst>
            </p:cNvPr>
            <p:cNvGrpSpPr>
              <a:grpSpLocks noChangeAspect="1"/>
            </p:cNvGrpSpPr>
            <p:nvPr/>
          </p:nvGrpSpPr>
          <p:grpSpPr bwMode="auto">
            <a:xfrm>
              <a:off x="4353629" y="1738541"/>
              <a:ext cx="211947" cy="170166"/>
              <a:chOff x="6538" y="1749"/>
              <a:chExt cx="427" cy="408"/>
            </a:xfrm>
            <a:solidFill>
              <a:srgbClr val="FFFFFF"/>
            </a:solidFill>
          </p:grpSpPr>
          <p:sp>
            <p:nvSpPr>
              <p:cNvPr id="407" name="Freeform 183">
                <a:extLst>
                  <a:ext uri="{FF2B5EF4-FFF2-40B4-BE49-F238E27FC236}">
                    <a16:creationId xmlns:a16="http://schemas.microsoft.com/office/drawing/2014/main" id="{1B0B71D5-A79C-A0B9-AC68-A007AC51EC41}"/>
                  </a:ext>
                </a:extLst>
              </p:cNvPr>
              <p:cNvSpPr>
                <a:spLocks/>
              </p:cNvSpPr>
              <p:nvPr/>
            </p:nvSpPr>
            <p:spPr bwMode="auto">
              <a:xfrm>
                <a:off x="6538" y="1749"/>
                <a:ext cx="427" cy="302"/>
              </a:xfrm>
              <a:custGeom>
                <a:avLst/>
                <a:gdLst>
                  <a:gd name="T0" fmla="*/ 264 w 288"/>
                  <a:gd name="T1" fmla="*/ 204 h 204"/>
                  <a:gd name="T2" fmla="*/ 246 w 288"/>
                  <a:gd name="T3" fmla="*/ 204 h 204"/>
                  <a:gd name="T4" fmla="*/ 240 w 288"/>
                  <a:gd name="T5" fmla="*/ 198 h 204"/>
                  <a:gd name="T6" fmla="*/ 246 w 288"/>
                  <a:gd name="T7" fmla="*/ 192 h 204"/>
                  <a:gd name="T8" fmla="*/ 264 w 288"/>
                  <a:gd name="T9" fmla="*/ 192 h 204"/>
                  <a:gd name="T10" fmla="*/ 276 w 288"/>
                  <a:gd name="T11" fmla="*/ 180 h 204"/>
                  <a:gd name="T12" fmla="*/ 276 w 288"/>
                  <a:gd name="T13" fmla="*/ 24 h 204"/>
                  <a:gd name="T14" fmla="*/ 264 w 288"/>
                  <a:gd name="T15" fmla="*/ 12 h 204"/>
                  <a:gd name="T16" fmla="*/ 24 w 288"/>
                  <a:gd name="T17" fmla="*/ 12 h 204"/>
                  <a:gd name="T18" fmla="*/ 12 w 288"/>
                  <a:gd name="T19" fmla="*/ 24 h 204"/>
                  <a:gd name="T20" fmla="*/ 12 w 288"/>
                  <a:gd name="T21" fmla="*/ 180 h 204"/>
                  <a:gd name="T22" fmla="*/ 24 w 288"/>
                  <a:gd name="T23" fmla="*/ 192 h 204"/>
                  <a:gd name="T24" fmla="*/ 102 w 288"/>
                  <a:gd name="T25" fmla="*/ 192 h 204"/>
                  <a:gd name="T26" fmla="*/ 108 w 288"/>
                  <a:gd name="T27" fmla="*/ 198 h 204"/>
                  <a:gd name="T28" fmla="*/ 102 w 288"/>
                  <a:gd name="T29" fmla="*/ 204 h 204"/>
                  <a:gd name="T30" fmla="*/ 24 w 288"/>
                  <a:gd name="T31" fmla="*/ 204 h 204"/>
                  <a:gd name="T32" fmla="*/ 0 w 288"/>
                  <a:gd name="T33" fmla="*/ 180 h 204"/>
                  <a:gd name="T34" fmla="*/ 0 w 288"/>
                  <a:gd name="T35" fmla="*/ 24 h 204"/>
                  <a:gd name="T36" fmla="*/ 24 w 288"/>
                  <a:gd name="T37" fmla="*/ 0 h 204"/>
                  <a:gd name="T38" fmla="*/ 264 w 288"/>
                  <a:gd name="T39" fmla="*/ 0 h 204"/>
                  <a:gd name="T40" fmla="*/ 288 w 288"/>
                  <a:gd name="T41" fmla="*/ 24 h 204"/>
                  <a:gd name="T42" fmla="*/ 288 w 288"/>
                  <a:gd name="T43" fmla="*/ 180 h 204"/>
                  <a:gd name="T44" fmla="*/ 264 w 288"/>
                  <a:gd name="T4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04">
                    <a:moveTo>
                      <a:pt x="264" y="204"/>
                    </a:moveTo>
                    <a:cubicBezTo>
                      <a:pt x="246" y="204"/>
                      <a:pt x="246" y="204"/>
                      <a:pt x="246" y="204"/>
                    </a:cubicBezTo>
                    <a:cubicBezTo>
                      <a:pt x="243" y="204"/>
                      <a:pt x="240" y="202"/>
                      <a:pt x="240" y="198"/>
                    </a:cubicBezTo>
                    <a:cubicBezTo>
                      <a:pt x="240" y="195"/>
                      <a:pt x="243" y="192"/>
                      <a:pt x="246" y="192"/>
                    </a:cubicBezTo>
                    <a:cubicBezTo>
                      <a:pt x="264" y="192"/>
                      <a:pt x="264" y="192"/>
                      <a:pt x="264" y="192"/>
                    </a:cubicBezTo>
                    <a:cubicBezTo>
                      <a:pt x="270" y="192"/>
                      <a:pt x="276" y="187"/>
                      <a:pt x="276" y="180"/>
                    </a:cubicBezTo>
                    <a:cubicBezTo>
                      <a:pt x="276" y="24"/>
                      <a:pt x="276" y="24"/>
                      <a:pt x="276" y="24"/>
                    </a:cubicBezTo>
                    <a:cubicBezTo>
                      <a:pt x="276" y="18"/>
                      <a:pt x="270" y="12"/>
                      <a:pt x="264" y="12"/>
                    </a:cubicBezTo>
                    <a:cubicBezTo>
                      <a:pt x="24" y="12"/>
                      <a:pt x="24" y="12"/>
                      <a:pt x="24" y="12"/>
                    </a:cubicBezTo>
                    <a:cubicBezTo>
                      <a:pt x="17" y="12"/>
                      <a:pt x="12" y="18"/>
                      <a:pt x="12" y="24"/>
                    </a:cubicBezTo>
                    <a:cubicBezTo>
                      <a:pt x="12" y="180"/>
                      <a:pt x="12" y="180"/>
                      <a:pt x="12" y="180"/>
                    </a:cubicBezTo>
                    <a:cubicBezTo>
                      <a:pt x="12" y="187"/>
                      <a:pt x="17" y="192"/>
                      <a:pt x="24" y="192"/>
                    </a:cubicBezTo>
                    <a:cubicBezTo>
                      <a:pt x="102" y="192"/>
                      <a:pt x="102" y="192"/>
                      <a:pt x="102" y="192"/>
                    </a:cubicBezTo>
                    <a:cubicBezTo>
                      <a:pt x="105" y="192"/>
                      <a:pt x="108" y="195"/>
                      <a:pt x="108" y="198"/>
                    </a:cubicBezTo>
                    <a:cubicBezTo>
                      <a:pt x="108" y="202"/>
                      <a:pt x="105" y="204"/>
                      <a:pt x="102" y="204"/>
                    </a:cubicBezTo>
                    <a:cubicBezTo>
                      <a:pt x="24" y="204"/>
                      <a:pt x="24" y="204"/>
                      <a:pt x="24" y="204"/>
                    </a:cubicBezTo>
                    <a:cubicBezTo>
                      <a:pt x="11" y="204"/>
                      <a:pt x="0" y="193"/>
                      <a:pt x="0" y="180"/>
                    </a:cubicBezTo>
                    <a:cubicBezTo>
                      <a:pt x="0" y="24"/>
                      <a:pt x="0" y="24"/>
                      <a:pt x="0" y="24"/>
                    </a:cubicBezTo>
                    <a:cubicBezTo>
                      <a:pt x="0" y="11"/>
                      <a:pt x="11" y="0"/>
                      <a:pt x="24" y="0"/>
                    </a:cubicBezTo>
                    <a:cubicBezTo>
                      <a:pt x="264" y="0"/>
                      <a:pt x="264" y="0"/>
                      <a:pt x="264" y="0"/>
                    </a:cubicBezTo>
                    <a:cubicBezTo>
                      <a:pt x="277" y="0"/>
                      <a:pt x="288" y="11"/>
                      <a:pt x="288" y="24"/>
                    </a:cubicBezTo>
                    <a:cubicBezTo>
                      <a:pt x="288" y="180"/>
                      <a:pt x="288" y="180"/>
                      <a:pt x="288" y="180"/>
                    </a:cubicBezTo>
                    <a:cubicBezTo>
                      <a:pt x="288" y="193"/>
                      <a:pt x="277" y="204"/>
                      <a:pt x="26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8" name="Freeform 184">
                <a:extLst>
                  <a:ext uri="{FF2B5EF4-FFF2-40B4-BE49-F238E27FC236}">
                    <a16:creationId xmlns:a16="http://schemas.microsoft.com/office/drawing/2014/main" id="{9B1695D1-1011-F067-0ED4-9D8B074EDC9B}"/>
                  </a:ext>
                </a:extLst>
              </p:cNvPr>
              <p:cNvSpPr>
                <a:spLocks/>
              </p:cNvSpPr>
              <p:nvPr/>
            </p:nvSpPr>
            <p:spPr bwMode="auto">
              <a:xfrm>
                <a:off x="6574" y="1784"/>
                <a:ext cx="355" cy="231"/>
              </a:xfrm>
              <a:custGeom>
                <a:avLst/>
                <a:gdLst>
                  <a:gd name="T0" fmla="*/ 234 w 240"/>
                  <a:gd name="T1" fmla="*/ 156 h 156"/>
                  <a:gd name="T2" fmla="*/ 222 w 240"/>
                  <a:gd name="T3" fmla="*/ 156 h 156"/>
                  <a:gd name="T4" fmla="*/ 216 w 240"/>
                  <a:gd name="T5" fmla="*/ 150 h 156"/>
                  <a:gd name="T6" fmla="*/ 222 w 240"/>
                  <a:gd name="T7" fmla="*/ 144 h 156"/>
                  <a:gd name="T8" fmla="*/ 228 w 240"/>
                  <a:gd name="T9" fmla="*/ 144 h 156"/>
                  <a:gd name="T10" fmla="*/ 228 w 240"/>
                  <a:gd name="T11" fmla="*/ 12 h 156"/>
                  <a:gd name="T12" fmla="*/ 12 w 240"/>
                  <a:gd name="T13" fmla="*/ 12 h 156"/>
                  <a:gd name="T14" fmla="*/ 12 w 240"/>
                  <a:gd name="T15" fmla="*/ 144 h 156"/>
                  <a:gd name="T16" fmla="*/ 78 w 240"/>
                  <a:gd name="T17" fmla="*/ 144 h 156"/>
                  <a:gd name="T18" fmla="*/ 84 w 240"/>
                  <a:gd name="T19" fmla="*/ 150 h 156"/>
                  <a:gd name="T20" fmla="*/ 78 w 240"/>
                  <a:gd name="T21" fmla="*/ 156 h 156"/>
                  <a:gd name="T22" fmla="*/ 6 w 240"/>
                  <a:gd name="T23" fmla="*/ 156 h 156"/>
                  <a:gd name="T24" fmla="*/ 0 w 240"/>
                  <a:gd name="T25" fmla="*/ 150 h 156"/>
                  <a:gd name="T26" fmla="*/ 0 w 240"/>
                  <a:gd name="T27" fmla="*/ 6 h 156"/>
                  <a:gd name="T28" fmla="*/ 6 w 240"/>
                  <a:gd name="T29" fmla="*/ 0 h 156"/>
                  <a:gd name="T30" fmla="*/ 234 w 240"/>
                  <a:gd name="T31" fmla="*/ 0 h 156"/>
                  <a:gd name="T32" fmla="*/ 240 w 240"/>
                  <a:gd name="T33" fmla="*/ 6 h 156"/>
                  <a:gd name="T34" fmla="*/ 240 w 240"/>
                  <a:gd name="T35" fmla="*/ 150 h 156"/>
                  <a:gd name="T36" fmla="*/ 234 w 240"/>
                  <a:gd name="T3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156">
                    <a:moveTo>
                      <a:pt x="234" y="156"/>
                    </a:moveTo>
                    <a:cubicBezTo>
                      <a:pt x="222" y="156"/>
                      <a:pt x="222" y="156"/>
                      <a:pt x="222" y="156"/>
                    </a:cubicBezTo>
                    <a:cubicBezTo>
                      <a:pt x="219" y="156"/>
                      <a:pt x="216" y="154"/>
                      <a:pt x="216" y="150"/>
                    </a:cubicBezTo>
                    <a:cubicBezTo>
                      <a:pt x="216" y="147"/>
                      <a:pt x="219" y="144"/>
                      <a:pt x="222" y="144"/>
                    </a:cubicBezTo>
                    <a:cubicBezTo>
                      <a:pt x="228" y="144"/>
                      <a:pt x="228" y="144"/>
                      <a:pt x="228" y="144"/>
                    </a:cubicBezTo>
                    <a:cubicBezTo>
                      <a:pt x="228" y="12"/>
                      <a:pt x="228" y="12"/>
                      <a:pt x="228" y="12"/>
                    </a:cubicBezTo>
                    <a:cubicBezTo>
                      <a:pt x="12" y="12"/>
                      <a:pt x="12" y="12"/>
                      <a:pt x="12" y="12"/>
                    </a:cubicBezTo>
                    <a:cubicBezTo>
                      <a:pt x="12" y="144"/>
                      <a:pt x="12" y="144"/>
                      <a:pt x="12" y="144"/>
                    </a:cubicBezTo>
                    <a:cubicBezTo>
                      <a:pt x="78" y="144"/>
                      <a:pt x="78" y="144"/>
                      <a:pt x="78" y="144"/>
                    </a:cubicBezTo>
                    <a:cubicBezTo>
                      <a:pt x="81" y="144"/>
                      <a:pt x="84" y="147"/>
                      <a:pt x="84" y="150"/>
                    </a:cubicBezTo>
                    <a:cubicBezTo>
                      <a:pt x="84" y="154"/>
                      <a:pt x="81" y="156"/>
                      <a:pt x="78" y="156"/>
                    </a:cubicBezTo>
                    <a:cubicBezTo>
                      <a:pt x="6" y="156"/>
                      <a:pt x="6" y="156"/>
                      <a:pt x="6" y="156"/>
                    </a:cubicBezTo>
                    <a:cubicBezTo>
                      <a:pt x="3" y="156"/>
                      <a:pt x="0" y="154"/>
                      <a:pt x="0" y="150"/>
                    </a:cubicBezTo>
                    <a:cubicBezTo>
                      <a:pt x="0" y="6"/>
                      <a:pt x="0" y="6"/>
                      <a:pt x="0" y="6"/>
                    </a:cubicBezTo>
                    <a:cubicBezTo>
                      <a:pt x="0" y="3"/>
                      <a:pt x="3" y="0"/>
                      <a:pt x="6" y="0"/>
                    </a:cubicBezTo>
                    <a:cubicBezTo>
                      <a:pt x="234" y="0"/>
                      <a:pt x="234" y="0"/>
                      <a:pt x="234" y="0"/>
                    </a:cubicBezTo>
                    <a:cubicBezTo>
                      <a:pt x="237" y="0"/>
                      <a:pt x="240" y="3"/>
                      <a:pt x="240" y="6"/>
                    </a:cubicBezTo>
                    <a:cubicBezTo>
                      <a:pt x="240" y="150"/>
                      <a:pt x="240" y="150"/>
                      <a:pt x="240" y="150"/>
                    </a:cubicBezTo>
                    <a:cubicBezTo>
                      <a:pt x="240" y="154"/>
                      <a:pt x="237" y="156"/>
                      <a:pt x="234"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9" name="Freeform 185">
                <a:extLst>
                  <a:ext uri="{FF2B5EF4-FFF2-40B4-BE49-F238E27FC236}">
                    <a16:creationId xmlns:a16="http://schemas.microsoft.com/office/drawing/2014/main" id="{3D448821-3768-CC15-41E2-CC211C890E27}"/>
                  </a:ext>
                </a:extLst>
              </p:cNvPr>
              <p:cNvSpPr>
                <a:spLocks noEditPoints="1"/>
              </p:cNvSpPr>
              <p:nvPr/>
            </p:nvSpPr>
            <p:spPr bwMode="auto">
              <a:xfrm>
                <a:off x="6734" y="1962"/>
                <a:ext cx="124" cy="195"/>
              </a:xfrm>
              <a:custGeom>
                <a:avLst/>
                <a:gdLst>
                  <a:gd name="T0" fmla="*/ 78 w 84"/>
                  <a:gd name="T1" fmla="*/ 132 h 132"/>
                  <a:gd name="T2" fmla="*/ 6 w 84"/>
                  <a:gd name="T3" fmla="*/ 132 h 132"/>
                  <a:gd name="T4" fmla="*/ 0 w 84"/>
                  <a:gd name="T5" fmla="*/ 126 h 132"/>
                  <a:gd name="T6" fmla="*/ 0 w 84"/>
                  <a:gd name="T7" fmla="*/ 6 h 132"/>
                  <a:gd name="T8" fmla="*/ 6 w 84"/>
                  <a:gd name="T9" fmla="*/ 0 h 132"/>
                  <a:gd name="T10" fmla="*/ 78 w 84"/>
                  <a:gd name="T11" fmla="*/ 0 h 132"/>
                  <a:gd name="T12" fmla="*/ 84 w 84"/>
                  <a:gd name="T13" fmla="*/ 6 h 132"/>
                  <a:gd name="T14" fmla="*/ 84 w 84"/>
                  <a:gd name="T15" fmla="*/ 126 h 132"/>
                  <a:gd name="T16" fmla="*/ 78 w 84"/>
                  <a:gd name="T17" fmla="*/ 132 h 132"/>
                  <a:gd name="T18" fmla="*/ 12 w 84"/>
                  <a:gd name="T19" fmla="*/ 120 h 132"/>
                  <a:gd name="T20" fmla="*/ 72 w 84"/>
                  <a:gd name="T21" fmla="*/ 120 h 132"/>
                  <a:gd name="T22" fmla="*/ 72 w 84"/>
                  <a:gd name="T23" fmla="*/ 12 h 132"/>
                  <a:gd name="T24" fmla="*/ 12 w 84"/>
                  <a:gd name="T25" fmla="*/ 12 h 132"/>
                  <a:gd name="T26" fmla="*/ 12 w 84"/>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32">
                    <a:moveTo>
                      <a:pt x="78" y="132"/>
                    </a:moveTo>
                    <a:cubicBezTo>
                      <a:pt x="6" y="132"/>
                      <a:pt x="6" y="132"/>
                      <a:pt x="6" y="132"/>
                    </a:cubicBezTo>
                    <a:cubicBezTo>
                      <a:pt x="3" y="132"/>
                      <a:pt x="0" y="130"/>
                      <a:pt x="0" y="126"/>
                    </a:cubicBezTo>
                    <a:cubicBezTo>
                      <a:pt x="0" y="6"/>
                      <a:pt x="0" y="6"/>
                      <a:pt x="0" y="6"/>
                    </a:cubicBezTo>
                    <a:cubicBezTo>
                      <a:pt x="0" y="3"/>
                      <a:pt x="3" y="0"/>
                      <a:pt x="6" y="0"/>
                    </a:cubicBezTo>
                    <a:cubicBezTo>
                      <a:pt x="78" y="0"/>
                      <a:pt x="78" y="0"/>
                      <a:pt x="78" y="0"/>
                    </a:cubicBezTo>
                    <a:cubicBezTo>
                      <a:pt x="81" y="0"/>
                      <a:pt x="84" y="3"/>
                      <a:pt x="84" y="6"/>
                    </a:cubicBezTo>
                    <a:cubicBezTo>
                      <a:pt x="84" y="126"/>
                      <a:pt x="84" y="126"/>
                      <a:pt x="84" y="126"/>
                    </a:cubicBezTo>
                    <a:cubicBezTo>
                      <a:pt x="84" y="130"/>
                      <a:pt x="81" y="132"/>
                      <a:pt x="78" y="132"/>
                    </a:cubicBezTo>
                    <a:close/>
                    <a:moveTo>
                      <a:pt x="12" y="120"/>
                    </a:moveTo>
                    <a:cubicBezTo>
                      <a:pt x="72" y="120"/>
                      <a:pt x="72" y="120"/>
                      <a:pt x="72" y="120"/>
                    </a:cubicBezTo>
                    <a:cubicBezTo>
                      <a:pt x="72" y="12"/>
                      <a:pt x="72" y="12"/>
                      <a:pt x="72"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0" name="Oval 186">
                <a:extLst>
                  <a:ext uri="{FF2B5EF4-FFF2-40B4-BE49-F238E27FC236}">
                    <a16:creationId xmlns:a16="http://schemas.microsoft.com/office/drawing/2014/main" id="{6EC857B5-DC09-1823-27A0-54B088A0D3B6}"/>
                  </a:ext>
                </a:extLst>
              </p:cNvPr>
              <p:cNvSpPr>
                <a:spLocks noChangeArrowheads="1"/>
              </p:cNvSpPr>
              <p:nvPr/>
            </p:nvSpPr>
            <p:spPr bwMode="auto">
              <a:xfrm>
                <a:off x="6769" y="199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1" name="Oval 187">
                <a:extLst>
                  <a:ext uri="{FF2B5EF4-FFF2-40B4-BE49-F238E27FC236}">
                    <a16:creationId xmlns:a16="http://schemas.microsoft.com/office/drawing/2014/main" id="{98177470-FF48-0EB1-3583-9E25446BC02F}"/>
                  </a:ext>
                </a:extLst>
              </p:cNvPr>
              <p:cNvSpPr>
                <a:spLocks noChangeArrowheads="1"/>
              </p:cNvSpPr>
              <p:nvPr/>
            </p:nvSpPr>
            <p:spPr bwMode="auto">
              <a:xfrm>
                <a:off x="6805" y="199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2" name="Oval 188">
                <a:extLst>
                  <a:ext uri="{FF2B5EF4-FFF2-40B4-BE49-F238E27FC236}">
                    <a16:creationId xmlns:a16="http://schemas.microsoft.com/office/drawing/2014/main" id="{85E47B90-AF3B-1F49-3E7D-73F9B1DE5994}"/>
                  </a:ext>
                </a:extLst>
              </p:cNvPr>
              <p:cNvSpPr>
                <a:spLocks noChangeArrowheads="1"/>
              </p:cNvSpPr>
              <p:nvPr/>
            </p:nvSpPr>
            <p:spPr bwMode="auto">
              <a:xfrm>
                <a:off x="6769" y="2033"/>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3" name="Oval 189">
                <a:extLst>
                  <a:ext uri="{FF2B5EF4-FFF2-40B4-BE49-F238E27FC236}">
                    <a16:creationId xmlns:a16="http://schemas.microsoft.com/office/drawing/2014/main" id="{B40D752C-A4AC-00E9-E53E-87C63C2E2CF2}"/>
                  </a:ext>
                </a:extLst>
              </p:cNvPr>
              <p:cNvSpPr>
                <a:spLocks noChangeArrowheads="1"/>
              </p:cNvSpPr>
              <p:nvPr/>
            </p:nvSpPr>
            <p:spPr bwMode="auto">
              <a:xfrm>
                <a:off x="6805" y="2033"/>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4" name="Oval 190">
                <a:extLst>
                  <a:ext uri="{FF2B5EF4-FFF2-40B4-BE49-F238E27FC236}">
                    <a16:creationId xmlns:a16="http://schemas.microsoft.com/office/drawing/2014/main" id="{76965FAD-0908-CDAD-E4CA-B982B5CE09AE}"/>
                  </a:ext>
                </a:extLst>
              </p:cNvPr>
              <p:cNvSpPr>
                <a:spLocks noChangeArrowheads="1"/>
              </p:cNvSpPr>
              <p:nvPr/>
            </p:nvSpPr>
            <p:spPr bwMode="auto">
              <a:xfrm>
                <a:off x="6769" y="2068"/>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5" name="Oval 191">
                <a:extLst>
                  <a:ext uri="{FF2B5EF4-FFF2-40B4-BE49-F238E27FC236}">
                    <a16:creationId xmlns:a16="http://schemas.microsoft.com/office/drawing/2014/main" id="{2CD14C25-DD70-2B50-78BE-78289D2423BB}"/>
                  </a:ext>
                </a:extLst>
              </p:cNvPr>
              <p:cNvSpPr>
                <a:spLocks noChangeArrowheads="1"/>
              </p:cNvSpPr>
              <p:nvPr/>
            </p:nvSpPr>
            <p:spPr bwMode="auto">
              <a:xfrm>
                <a:off x="6805" y="2068"/>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6" name="Freeform 192">
                <a:extLst>
                  <a:ext uri="{FF2B5EF4-FFF2-40B4-BE49-F238E27FC236}">
                    <a16:creationId xmlns:a16="http://schemas.microsoft.com/office/drawing/2014/main" id="{4F11E69D-0149-A558-7902-293D97E73EAC}"/>
                  </a:ext>
                </a:extLst>
              </p:cNvPr>
              <p:cNvSpPr>
                <a:spLocks/>
              </p:cNvSpPr>
              <p:nvPr/>
            </p:nvSpPr>
            <p:spPr bwMode="auto">
              <a:xfrm>
                <a:off x="6729" y="1841"/>
                <a:ext cx="136" cy="41"/>
              </a:xfrm>
              <a:custGeom>
                <a:avLst/>
                <a:gdLst>
                  <a:gd name="T0" fmla="*/ 86 w 92"/>
                  <a:gd name="T1" fmla="*/ 28 h 28"/>
                  <a:gd name="T2" fmla="*/ 82 w 92"/>
                  <a:gd name="T3" fmla="*/ 27 h 28"/>
                  <a:gd name="T4" fmla="*/ 10 w 92"/>
                  <a:gd name="T5" fmla="*/ 25 h 28"/>
                  <a:gd name="T6" fmla="*/ 2 w 92"/>
                  <a:gd name="T7" fmla="*/ 23 h 28"/>
                  <a:gd name="T8" fmla="*/ 4 w 92"/>
                  <a:gd name="T9" fmla="*/ 15 h 28"/>
                  <a:gd name="T10" fmla="*/ 89 w 92"/>
                  <a:gd name="T11" fmla="*/ 17 h 28"/>
                  <a:gd name="T12" fmla="*/ 91 w 92"/>
                  <a:gd name="T13" fmla="*/ 25 h 28"/>
                  <a:gd name="T14" fmla="*/ 86 w 92"/>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8">
                    <a:moveTo>
                      <a:pt x="86" y="28"/>
                    </a:moveTo>
                    <a:cubicBezTo>
                      <a:pt x="84" y="28"/>
                      <a:pt x="83" y="28"/>
                      <a:pt x="82" y="27"/>
                    </a:cubicBezTo>
                    <a:cubicBezTo>
                      <a:pt x="60" y="13"/>
                      <a:pt x="33" y="13"/>
                      <a:pt x="10" y="25"/>
                    </a:cubicBezTo>
                    <a:cubicBezTo>
                      <a:pt x="7" y="27"/>
                      <a:pt x="3" y="26"/>
                      <a:pt x="2" y="23"/>
                    </a:cubicBezTo>
                    <a:cubicBezTo>
                      <a:pt x="0" y="20"/>
                      <a:pt x="1" y="16"/>
                      <a:pt x="4" y="15"/>
                    </a:cubicBezTo>
                    <a:cubicBezTo>
                      <a:pt x="31" y="0"/>
                      <a:pt x="63" y="1"/>
                      <a:pt x="89" y="17"/>
                    </a:cubicBezTo>
                    <a:cubicBezTo>
                      <a:pt x="92" y="18"/>
                      <a:pt x="92" y="22"/>
                      <a:pt x="91" y="25"/>
                    </a:cubicBezTo>
                    <a:cubicBezTo>
                      <a:pt x="90" y="27"/>
                      <a:pt x="88" y="28"/>
                      <a:pt x="8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7" name="Freeform 193">
                <a:extLst>
                  <a:ext uri="{FF2B5EF4-FFF2-40B4-BE49-F238E27FC236}">
                    <a16:creationId xmlns:a16="http://schemas.microsoft.com/office/drawing/2014/main" id="{D8909E5D-B680-DDD8-4BA1-32CB7E6C52BC}"/>
                  </a:ext>
                </a:extLst>
              </p:cNvPr>
              <p:cNvSpPr>
                <a:spLocks/>
              </p:cNvSpPr>
              <p:nvPr/>
            </p:nvSpPr>
            <p:spPr bwMode="auto">
              <a:xfrm>
                <a:off x="6747" y="1878"/>
                <a:ext cx="101" cy="34"/>
              </a:xfrm>
              <a:custGeom>
                <a:avLst/>
                <a:gdLst>
                  <a:gd name="T0" fmla="*/ 61 w 68"/>
                  <a:gd name="T1" fmla="*/ 23 h 23"/>
                  <a:gd name="T2" fmla="*/ 58 w 68"/>
                  <a:gd name="T3" fmla="*/ 22 h 23"/>
                  <a:gd name="T4" fmla="*/ 10 w 68"/>
                  <a:gd name="T5" fmla="*/ 21 h 23"/>
                  <a:gd name="T6" fmla="*/ 1 w 68"/>
                  <a:gd name="T7" fmla="*/ 19 h 23"/>
                  <a:gd name="T8" fmla="*/ 4 w 68"/>
                  <a:gd name="T9" fmla="*/ 11 h 23"/>
                  <a:gd name="T10" fmla="*/ 64 w 68"/>
                  <a:gd name="T11" fmla="*/ 12 h 23"/>
                  <a:gd name="T12" fmla="*/ 66 w 68"/>
                  <a:gd name="T13" fmla="*/ 20 h 23"/>
                  <a:gd name="T14" fmla="*/ 61 w 6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3">
                    <a:moveTo>
                      <a:pt x="61" y="23"/>
                    </a:moveTo>
                    <a:cubicBezTo>
                      <a:pt x="60" y="23"/>
                      <a:pt x="59" y="23"/>
                      <a:pt x="58" y="22"/>
                    </a:cubicBezTo>
                    <a:cubicBezTo>
                      <a:pt x="43" y="13"/>
                      <a:pt x="25" y="13"/>
                      <a:pt x="10" y="21"/>
                    </a:cubicBezTo>
                    <a:cubicBezTo>
                      <a:pt x="7" y="23"/>
                      <a:pt x="3" y="22"/>
                      <a:pt x="1" y="19"/>
                    </a:cubicBezTo>
                    <a:cubicBezTo>
                      <a:pt x="0" y="16"/>
                      <a:pt x="1" y="12"/>
                      <a:pt x="4" y="11"/>
                    </a:cubicBezTo>
                    <a:cubicBezTo>
                      <a:pt x="23" y="0"/>
                      <a:pt x="46" y="1"/>
                      <a:pt x="64" y="12"/>
                    </a:cubicBezTo>
                    <a:cubicBezTo>
                      <a:pt x="67" y="14"/>
                      <a:pt x="68" y="18"/>
                      <a:pt x="66" y="20"/>
                    </a:cubicBezTo>
                    <a:cubicBezTo>
                      <a:pt x="65" y="22"/>
                      <a:pt x="63" y="23"/>
                      <a:pt x="6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18" name="Freeform 194">
                <a:extLst>
                  <a:ext uri="{FF2B5EF4-FFF2-40B4-BE49-F238E27FC236}">
                    <a16:creationId xmlns:a16="http://schemas.microsoft.com/office/drawing/2014/main" id="{B33A7021-0CC2-0494-9C32-EA0361DBDAB5}"/>
                  </a:ext>
                </a:extLst>
              </p:cNvPr>
              <p:cNvSpPr>
                <a:spLocks/>
              </p:cNvSpPr>
              <p:nvPr/>
            </p:nvSpPr>
            <p:spPr bwMode="auto">
              <a:xfrm>
                <a:off x="6763" y="1916"/>
                <a:ext cx="65" cy="27"/>
              </a:xfrm>
              <a:custGeom>
                <a:avLst/>
                <a:gdLst>
                  <a:gd name="T0" fmla="*/ 37 w 44"/>
                  <a:gd name="T1" fmla="*/ 18 h 18"/>
                  <a:gd name="T2" fmla="*/ 34 w 44"/>
                  <a:gd name="T3" fmla="*/ 17 h 18"/>
                  <a:gd name="T4" fmla="*/ 10 w 44"/>
                  <a:gd name="T5" fmla="*/ 16 h 18"/>
                  <a:gd name="T6" fmla="*/ 2 w 44"/>
                  <a:gd name="T7" fmla="*/ 14 h 18"/>
                  <a:gd name="T8" fmla="*/ 4 w 44"/>
                  <a:gd name="T9" fmla="*/ 6 h 18"/>
                  <a:gd name="T10" fmla="*/ 41 w 44"/>
                  <a:gd name="T11" fmla="*/ 7 h 18"/>
                  <a:gd name="T12" fmla="*/ 43 w 44"/>
                  <a:gd name="T13" fmla="*/ 15 h 18"/>
                  <a:gd name="T14" fmla="*/ 37 w 44"/>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8">
                    <a:moveTo>
                      <a:pt x="37" y="18"/>
                    </a:moveTo>
                    <a:cubicBezTo>
                      <a:pt x="36" y="18"/>
                      <a:pt x="35" y="17"/>
                      <a:pt x="34" y="17"/>
                    </a:cubicBezTo>
                    <a:cubicBezTo>
                      <a:pt x="27" y="12"/>
                      <a:pt x="18" y="12"/>
                      <a:pt x="10" y="16"/>
                    </a:cubicBezTo>
                    <a:cubicBezTo>
                      <a:pt x="7" y="18"/>
                      <a:pt x="4" y="17"/>
                      <a:pt x="2" y="14"/>
                    </a:cubicBezTo>
                    <a:cubicBezTo>
                      <a:pt x="0" y="11"/>
                      <a:pt x="2" y="7"/>
                      <a:pt x="4" y="6"/>
                    </a:cubicBezTo>
                    <a:cubicBezTo>
                      <a:pt x="16" y="0"/>
                      <a:pt x="30" y="0"/>
                      <a:pt x="41" y="7"/>
                    </a:cubicBezTo>
                    <a:cubicBezTo>
                      <a:pt x="43" y="8"/>
                      <a:pt x="44" y="12"/>
                      <a:pt x="43" y="15"/>
                    </a:cubicBezTo>
                    <a:cubicBezTo>
                      <a:pt x="41" y="17"/>
                      <a:pt x="39" y="1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grpSp>
        <p:sp>
          <p:nvSpPr>
            <p:cNvPr id="389" name="Rounded Rectangle 4">
              <a:extLst>
                <a:ext uri="{FF2B5EF4-FFF2-40B4-BE49-F238E27FC236}">
                  <a16:creationId xmlns:a16="http://schemas.microsoft.com/office/drawing/2014/main" id="{7BF71205-9FB6-EC41-D42B-5DF4D84B33AB}"/>
                </a:ext>
              </a:extLst>
            </p:cNvPr>
            <p:cNvSpPr/>
            <p:nvPr/>
          </p:nvSpPr>
          <p:spPr>
            <a:xfrm>
              <a:off x="3998812" y="1874699"/>
              <a:ext cx="876591"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Graphik"/>
                  <a:ea typeface="Meiryo UI"/>
                  <a:cs typeface="Arial" charset="0"/>
                </a:rPr>
                <a:t>TV</a:t>
              </a:r>
            </a:p>
          </p:txBody>
        </p:sp>
        <p:grpSp>
          <p:nvGrpSpPr>
            <p:cNvPr id="390" name="Group 4">
              <a:extLst>
                <a:ext uri="{FF2B5EF4-FFF2-40B4-BE49-F238E27FC236}">
                  <a16:creationId xmlns:a16="http://schemas.microsoft.com/office/drawing/2014/main" id="{081FA9C8-8AEB-3193-A0D3-3060FFA367FB}"/>
                </a:ext>
              </a:extLst>
            </p:cNvPr>
            <p:cNvGrpSpPr>
              <a:grpSpLocks noChangeAspect="1"/>
            </p:cNvGrpSpPr>
            <p:nvPr/>
          </p:nvGrpSpPr>
          <p:grpSpPr bwMode="auto">
            <a:xfrm>
              <a:off x="2124746" y="1715780"/>
              <a:ext cx="200367" cy="167933"/>
              <a:chOff x="351" y="492"/>
              <a:chExt cx="427" cy="320"/>
            </a:xfrm>
            <a:solidFill>
              <a:srgbClr val="FFFFFF"/>
            </a:solidFill>
          </p:grpSpPr>
          <p:sp>
            <p:nvSpPr>
              <p:cNvPr id="402" name="Freeform 5">
                <a:extLst>
                  <a:ext uri="{FF2B5EF4-FFF2-40B4-BE49-F238E27FC236}">
                    <a16:creationId xmlns:a16="http://schemas.microsoft.com/office/drawing/2014/main" id="{6713D68E-F035-3AD4-25A3-F13F3A0C8287}"/>
                  </a:ext>
                </a:extLst>
              </p:cNvPr>
              <p:cNvSpPr>
                <a:spLocks/>
              </p:cNvSpPr>
              <p:nvPr/>
            </p:nvSpPr>
            <p:spPr bwMode="auto">
              <a:xfrm>
                <a:off x="369" y="492"/>
                <a:ext cx="391" cy="267"/>
              </a:xfrm>
              <a:custGeom>
                <a:avLst/>
                <a:gdLst>
                  <a:gd name="T0" fmla="*/ 258 w 264"/>
                  <a:gd name="T1" fmla="*/ 180 h 180"/>
                  <a:gd name="T2" fmla="*/ 252 w 264"/>
                  <a:gd name="T3" fmla="*/ 174 h 180"/>
                  <a:gd name="T4" fmla="*/ 252 w 264"/>
                  <a:gd name="T5" fmla="*/ 24 h 180"/>
                  <a:gd name="T6" fmla="*/ 240 w 264"/>
                  <a:gd name="T7" fmla="*/ 12 h 180"/>
                  <a:gd name="T8" fmla="*/ 24 w 264"/>
                  <a:gd name="T9" fmla="*/ 12 h 180"/>
                  <a:gd name="T10" fmla="*/ 12 w 264"/>
                  <a:gd name="T11" fmla="*/ 24 h 180"/>
                  <a:gd name="T12" fmla="*/ 12 w 264"/>
                  <a:gd name="T13" fmla="*/ 174 h 180"/>
                  <a:gd name="T14" fmla="*/ 6 w 264"/>
                  <a:gd name="T15" fmla="*/ 180 h 180"/>
                  <a:gd name="T16" fmla="*/ 0 w 264"/>
                  <a:gd name="T17" fmla="*/ 174 h 180"/>
                  <a:gd name="T18" fmla="*/ 0 w 264"/>
                  <a:gd name="T19" fmla="*/ 24 h 180"/>
                  <a:gd name="T20" fmla="*/ 24 w 264"/>
                  <a:gd name="T21" fmla="*/ 0 h 180"/>
                  <a:gd name="T22" fmla="*/ 240 w 264"/>
                  <a:gd name="T23" fmla="*/ 0 h 180"/>
                  <a:gd name="T24" fmla="*/ 264 w 264"/>
                  <a:gd name="T25" fmla="*/ 24 h 180"/>
                  <a:gd name="T26" fmla="*/ 264 w 264"/>
                  <a:gd name="T27" fmla="*/ 174 h 180"/>
                  <a:gd name="T28" fmla="*/ 258 w 264"/>
                  <a:gd name="T2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180">
                    <a:moveTo>
                      <a:pt x="258" y="180"/>
                    </a:moveTo>
                    <a:cubicBezTo>
                      <a:pt x="255" y="180"/>
                      <a:pt x="252" y="177"/>
                      <a:pt x="252" y="174"/>
                    </a:cubicBezTo>
                    <a:cubicBezTo>
                      <a:pt x="252" y="24"/>
                      <a:pt x="252" y="24"/>
                      <a:pt x="252" y="24"/>
                    </a:cubicBezTo>
                    <a:cubicBezTo>
                      <a:pt x="252" y="17"/>
                      <a:pt x="246" y="12"/>
                      <a:pt x="240" y="12"/>
                    </a:cubicBezTo>
                    <a:cubicBezTo>
                      <a:pt x="24" y="12"/>
                      <a:pt x="24" y="12"/>
                      <a:pt x="24" y="12"/>
                    </a:cubicBezTo>
                    <a:cubicBezTo>
                      <a:pt x="17" y="12"/>
                      <a:pt x="12" y="17"/>
                      <a:pt x="12" y="24"/>
                    </a:cubicBezTo>
                    <a:cubicBezTo>
                      <a:pt x="12" y="174"/>
                      <a:pt x="12" y="174"/>
                      <a:pt x="12" y="174"/>
                    </a:cubicBezTo>
                    <a:cubicBezTo>
                      <a:pt x="12" y="177"/>
                      <a:pt x="9" y="180"/>
                      <a:pt x="6" y="180"/>
                    </a:cubicBezTo>
                    <a:cubicBezTo>
                      <a:pt x="3" y="180"/>
                      <a:pt x="0" y="177"/>
                      <a:pt x="0" y="174"/>
                    </a:cubicBezTo>
                    <a:cubicBezTo>
                      <a:pt x="0" y="24"/>
                      <a:pt x="0" y="24"/>
                      <a:pt x="0" y="24"/>
                    </a:cubicBezTo>
                    <a:cubicBezTo>
                      <a:pt x="0" y="10"/>
                      <a:pt x="11" y="0"/>
                      <a:pt x="24" y="0"/>
                    </a:cubicBezTo>
                    <a:cubicBezTo>
                      <a:pt x="240" y="0"/>
                      <a:pt x="240" y="0"/>
                      <a:pt x="240" y="0"/>
                    </a:cubicBezTo>
                    <a:cubicBezTo>
                      <a:pt x="253" y="0"/>
                      <a:pt x="264" y="10"/>
                      <a:pt x="264" y="24"/>
                    </a:cubicBezTo>
                    <a:cubicBezTo>
                      <a:pt x="264" y="174"/>
                      <a:pt x="264" y="174"/>
                      <a:pt x="264" y="174"/>
                    </a:cubicBezTo>
                    <a:cubicBezTo>
                      <a:pt x="264" y="177"/>
                      <a:pt x="261" y="180"/>
                      <a:pt x="25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3" name="Freeform 6">
                <a:extLst>
                  <a:ext uri="{FF2B5EF4-FFF2-40B4-BE49-F238E27FC236}">
                    <a16:creationId xmlns:a16="http://schemas.microsoft.com/office/drawing/2014/main" id="{3871D02D-F999-DD7C-5716-A2594F3A4A60}"/>
                  </a:ext>
                </a:extLst>
              </p:cNvPr>
              <p:cNvSpPr>
                <a:spLocks noEditPoints="1"/>
              </p:cNvSpPr>
              <p:nvPr/>
            </p:nvSpPr>
            <p:spPr bwMode="auto">
              <a:xfrm>
                <a:off x="351" y="741"/>
                <a:ext cx="427" cy="71"/>
              </a:xfrm>
              <a:custGeom>
                <a:avLst/>
                <a:gdLst>
                  <a:gd name="T0" fmla="*/ 270 w 288"/>
                  <a:gd name="T1" fmla="*/ 48 h 48"/>
                  <a:gd name="T2" fmla="*/ 18 w 288"/>
                  <a:gd name="T3" fmla="*/ 48 h 48"/>
                  <a:gd name="T4" fmla="*/ 0 w 288"/>
                  <a:gd name="T5" fmla="*/ 30 h 48"/>
                  <a:gd name="T6" fmla="*/ 0 w 288"/>
                  <a:gd name="T7" fmla="*/ 6 h 48"/>
                  <a:gd name="T8" fmla="*/ 6 w 288"/>
                  <a:gd name="T9" fmla="*/ 0 h 48"/>
                  <a:gd name="T10" fmla="*/ 114 w 288"/>
                  <a:gd name="T11" fmla="*/ 0 h 48"/>
                  <a:gd name="T12" fmla="*/ 120 w 288"/>
                  <a:gd name="T13" fmla="*/ 6 h 48"/>
                  <a:gd name="T14" fmla="*/ 120 w 288"/>
                  <a:gd name="T15" fmla="*/ 12 h 48"/>
                  <a:gd name="T16" fmla="*/ 168 w 288"/>
                  <a:gd name="T17" fmla="*/ 12 h 48"/>
                  <a:gd name="T18" fmla="*/ 168 w 288"/>
                  <a:gd name="T19" fmla="*/ 6 h 48"/>
                  <a:gd name="T20" fmla="*/ 174 w 288"/>
                  <a:gd name="T21" fmla="*/ 0 h 48"/>
                  <a:gd name="T22" fmla="*/ 282 w 288"/>
                  <a:gd name="T23" fmla="*/ 0 h 48"/>
                  <a:gd name="T24" fmla="*/ 288 w 288"/>
                  <a:gd name="T25" fmla="*/ 6 h 48"/>
                  <a:gd name="T26" fmla="*/ 288 w 288"/>
                  <a:gd name="T27" fmla="*/ 30 h 48"/>
                  <a:gd name="T28" fmla="*/ 270 w 288"/>
                  <a:gd name="T29" fmla="*/ 48 h 48"/>
                  <a:gd name="T30" fmla="*/ 12 w 288"/>
                  <a:gd name="T31" fmla="*/ 12 h 48"/>
                  <a:gd name="T32" fmla="*/ 12 w 288"/>
                  <a:gd name="T33" fmla="*/ 30 h 48"/>
                  <a:gd name="T34" fmla="*/ 18 w 288"/>
                  <a:gd name="T35" fmla="*/ 36 h 48"/>
                  <a:gd name="T36" fmla="*/ 270 w 288"/>
                  <a:gd name="T37" fmla="*/ 36 h 48"/>
                  <a:gd name="T38" fmla="*/ 276 w 288"/>
                  <a:gd name="T39" fmla="*/ 30 h 48"/>
                  <a:gd name="T40" fmla="*/ 276 w 288"/>
                  <a:gd name="T41" fmla="*/ 12 h 48"/>
                  <a:gd name="T42" fmla="*/ 180 w 288"/>
                  <a:gd name="T43" fmla="*/ 12 h 48"/>
                  <a:gd name="T44" fmla="*/ 180 w 288"/>
                  <a:gd name="T45" fmla="*/ 18 h 48"/>
                  <a:gd name="T46" fmla="*/ 174 w 288"/>
                  <a:gd name="T47" fmla="*/ 24 h 48"/>
                  <a:gd name="T48" fmla="*/ 114 w 288"/>
                  <a:gd name="T49" fmla="*/ 24 h 48"/>
                  <a:gd name="T50" fmla="*/ 108 w 288"/>
                  <a:gd name="T51" fmla="*/ 18 h 48"/>
                  <a:gd name="T52" fmla="*/ 108 w 288"/>
                  <a:gd name="T53" fmla="*/ 12 h 48"/>
                  <a:gd name="T54" fmla="*/ 12 w 288"/>
                  <a:gd name="T55"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48">
                    <a:moveTo>
                      <a:pt x="270" y="48"/>
                    </a:moveTo>
                    <a:cubicBezTo>
                      <a:pt x="18" y="48"/>
                      <a:pt x="18" y="48"/>
                      <a:pt x="18" y="48"/>
                    </a:cubicBezTo>
                    <a:cubicBezTo>
                      <a:pt x="8" y="48"/>
                      <a:pt x="0" y="40"/>
                      <a:pt x="0" y="30"/>
                    </a:cubicBezTo>
                    <a:cubicBezTo>
                      <a:pt x="0" y="6"/>
                      <a:pt x="0" y="6"/>
                      <a:pt x="0" y="6"/>
                    </a:cubicBezTo>
                    <a:cubicBezTo>
                      <a:pt x="0" y="2"/>
                      <a:pt x="3" y="0"/>
                      <a:pt x="6" y="0"/>
                    </a:cubicBezTo>
                    <a:cubicBezTo>
                      <a:pt x="114" y="0"/>
                      <a:pt x="114" y="0"/>
                      <a:pt x="114" y="0"/>
                    </a:cubicBezTo>
                    <a:cubicBezTo>
                      <a:pt x="117" y="0"/>
                      <a:pt x="120" y="2"/>
                      <a:pt x="120" y="6"/>
                    </a:cubicBezTo>
                    <a:cubicBezTo>
                      <a:pt x="120" y="12"/>
                      <a:pt x="120" y="12"/>
                      <a:pt x="120" y="12"/>
                    </a:cubicBezTo>
                    <a:cubicBezTo>
                      <a:pt x="168" y="12"/>
                      <a:pt x="168" y="12"/>
                      <a:pt x="168" y="12"/>
                    </a:cubicBezTo>
                    <a:cubicBezTo>
                      <a:pt x="168" y="6"/>
                      <a:pt x="168" y="6"/>
                      <a:pt x="168" y="6"/>
                    </a:cubicBezTo>
                    <a:cubicBezTo>
                      <a:pt x="168" y="2"/>
                      <a:pt x="171" y="0"/>
                      <a:pt x="174" y="0"/>
                    </a:cubicBezTo>
                    <a:cubicBezTo>
                      <a:pt x="282" y="0"/>
                      <a:pt x="282" y="0"/>
                      <a:pt x="282" y="0"/>
                    </a:cubicBezTo>
                    <a:cubicBezTo>
                      <a:pt x="285" y="0"/>
                      <a:pt x="288" y="2"/>
                      <a:pt x="288" y="6"/>
                    </a:cubicBezTo>
                    <a:cubicBezTo>
                      <a:pt x="288" y="30"/>
                      <a:pt x="288" y="30"/>
                      <a:pt x="288" y="30"/>
                    </a:cubicBezTo>
                    <a:cubicBezTo>
                      <a:pt x="288" y="40"/>
                      <a:pt x="280" y="48"/>
                      <a:pt x="270" y="48"/>
                    </a:cubicBezTo>
                    <a:close/>
                    <a:moveTo>
                      <a:pt x="12" y="12"/>
                    </a:moveTo>
                    <a:cubicBezTo>
                      <a:pt x="12" y="30"/>
                      <a:pt x="12" y="30"/>
                      <a:pt x="12" y="30"/>
                    </a:cubicBezTo>
                    <a:cubicBezTo>
                      <a:pt x="12" y="33"/>
                      <a:pt x="15" y="36"/>
                      <a:pt x="18" y="36"/>
                    </a:cubicBezTo>
                    <a:cubicBezTo>
                      <a:pt x="270" y="36"/>
                      <a:pt x="270" y="36"/>
                      <a:pt x="270" y="36"/>
                    </a:cubicBezTo>
                    <a:cubicBezTo>
                      <a:pt x="273" y="36"/>
                      <a:pt x="276" y="33"/>
                      <a:pt x="276" y="30"/>
                    </a:cubicBezTo>
                    <a:cubicBezTo>
                      <a:pt x="276" y="12"/>
                      <a:pt x="276" y="12"/>
                      <a:pt x="276" y="12"/>
                    </a:cubicBezTo>
                    <a:cubicBezTo>
                      <a:pt x="180" y="12"/>
                      <a:pt x="180" y="12"/>
                      <a:pt x="180" y="12"/>
                    </a:cubicBezTo>
                    <a:cubicBezTo>
                      <a:pt x="180" y="18"/>
                      <a:pt x="180" y="18"/>
                      <a:pt x="180" y="18"/>
                    </a:cubicBezTo>
                    <a:cubicBezTo>
                      <a:pt x="180" y="21"/>
                      <a:pt x="177" y="24"/>
                      <a:pt x="174" y="24"/>
                    </a:cubicBezTo>
                    <a:cubicBezTo>
                      <a:pt x="114" y="24"/>
                      <a:pt x="114" y="24"/>
                      <a:pt x="114" y="24"/>
                    </a:cubicBezTo>
                    <a:cubicBezTo>
                      <a:pt x="111" y="24"/>
                      <a:pt x="108" y="21"/>
                      <a:pt x="108" y="18"/>
                    </a:cubicBezTo>
                    <a:cubicBezTo>
                      <a:pt x="108" y="12"/>
                      <a:pt x="108" y="12"/>
                      <a:pt x="108"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4" name="Freeform 7">
                <a:extLst>
                  <a:ext uri="{FF2B5EF4-FFF2-40B4-BE49-F238E27FC236}">
                    <a16:creationId xmlns:a16="http://schemas.microsoft.com/office/drawing/2014/main" id="{436D4910-6A9A-CC51-F679-E63BD77BE139}"/>
                  </a:ext>
                </a:extLst>
              </p:cNvPr>
              <p:cNvSpPr>
                <a:spLocks noEditPoints="1"/>
              </p:cNvSpPr>
              <p:nvPr/>
            </p:nvSpPr>
            <p:spPr bwMode="auto">
              <a:xfrm>
                <a:off x="449" y="545"/>
                <a:ext cx="186" cy="125"/>
              </a:xfrm>
              <a:custGeom>
                <a:avLst/>
                <a:gdLst>
                  <a:gd name="T0" fmla="*/ 120 w 126"/>
                  <a:gd name="T1" fmla="*/ 84 h 84"/>
                  <a:gd name="T2" fmla="*/ 36 w 126"/>
                  <a:gd name="T3" fmla="*/ 84 h 84"/>
                  <a:gd name="T4" fmla="*/ 30 w 126"/>
                  <a:gd name="T5" fmla="*/ 78 h 84"/>
                  <a:gd name="T6" fmla="*/ 30 w 126"/>
                  <a:gd name="T7" fmla="*/ 12 h 84"/>
                  <a:gd name="T8" fmla="*/ 6 w 126"/>
                  <a:gd name="T9" fmla="*/ 12 h 84"/>
                  <a:gd name="T10" fmla="*/ 0 w 126"/>
                  <a:gd name="T11" fmla="*/ 6 h 84"/>
                  <a:gd name="T12" fmla="*/ 6 w 126"/>
                  <a:gd name="T13" fmla="*/ 0 h 84"/>
                  <a:gd name="T14" fmla="*/ 36 w 126"/>
                  <a:gd name="T15" fmla="*/ 0 h 84"/>
                  <a:gd name="T16" fmla="*/ 42 w 126"/>
                  <a:gd name="T17" fmla="*/ 6 h 84"/>
                  <a:gd name="T18" fmla="*/ 42 w 126"/>
                  <a:gd name="T19" fmla="*/ 24 h 84"/>
                  <a:gd name="T20" fmla="*/ 120 w 126"/>
                  <a:gd name="T21" fmla="*/ 24 h 84"/>
                  <a:gd name="T22" fmla="*/ 126 w 126"/>
                  <a:gd name="T23" fmla="*/ 30 h 84"/>
                  <a:gd name="T24" fmla="*/ 126 w 126"/>
                  <a:gd name="T25" fmla="*/ 78 h 84"/>
                  <a:gd name="T26" fmla="*/ 120 w 126"/>
                  <a:gd name="T27" fmla="*/ 84 h 84"/>
                  <a:gd name="T28" fmla="*/ 42 w 126"/>
                  <a:gd name="T29" fmla="*/ 72 h 84"/>
                  <a:gd name="T30" fmla="*/ 114 w 126"/>
                  <a:gd name="T31" fmla="*/ 72 h 84"/>
                  <a:gd name="T32" fmla="*/ 114 w 126"/>
                  <a:gd name="T33" fmla="*/ 36 h 84"/>
                  <a:gd name="T34" fmla="*/ 42 w 126"/>
                  <a:gd name="T35" fmla="*/ 36 h 84"/>
                  <a:gd name="T36" fmla="*/ 42 w 126"/>
                  <a:gd name="T3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84">
                    <a:moveTo>
                      <a:pt x="120" y="84"/>
                    </a:moveTo>
                    <a:cubicBezTo>
                      <a:pt x="36" y="84"/>
                      <a:pt x="36" y="84"/>
                      <a:pt x="36" y="84"/>
                    </a:cubicBezTo>
                    <a:cubicBezTo>
                      <a:pt x="33" y="84"/>
                      <a:pt x="30" y="81"/>
                      <a:pt x="30" y="78"/>
                    </a:cubicBezTo>
                    <a:cubicBezTo>
                      <a:pt x="30" y="12"/>
                      <a:pt x="30" y="12"/>
                      <a:pt x="30" y="12"/>
                    </a:cubicBezTo>
                    <a:cubicBezTo>
                      <a:pt x="6" y="12"/>
                      <a:pt x="6" y="12"/>
                      <a:pt x="6" y="12"/>
                    </a:cubicBezTo>
                    <a:cubicBezTo>
                      <a:pt x="3" y="12"/>
                      <a:pt x="0" y="9"/>
                      <a:pt x="0" y="6"/>
                    </a:cubicBezTo>
                    <a:cubicBezTo>
                      <a:pt x="0" y="2"/>
                      <a:pt x="3" y="0"/>
                      <a:pt x="6" y="0"/>
                    </a:cubicBezTo>
                    <a:cubicBezTo>
                      <a:pt x="36" y="0"/>
                      <a:pt x="36" y="0"/>
                      <a:pt x="36" y="0"/>
                    </a:cubicBezTo>
                    <a:cubicBezTo>
                      <a:pt x="39" y="0"/>
                      <a:pt x="42" y="2"/>
                      <a:pt x="42" y="6"/>
                    </a:cubicBezTo>
                    <a:cubicBezTo>
                      <a:pt x="42" y="24"/>
                      <a:pt x="42" y="24"/>
                      <a:pt x="42" y="24"/>
                    </a:cubicBezTo>
                    <a:cubicBezTo>
                      <a:pt x="120" y="24"/>
                      <a:pt x="120" y="24"/>
                      <a:pt x="120" y="24"/>
                    </a:cubicBezTo>
                    <a:cubicBezTo>
                      <a:pt x="123" y="24"/>
                      <a:pt x="126" y="26"/>
                      <a:pt x="126" y="30"/>
                    </a:cubicBezTo>
                    <a:cubicBezTo>
                      <a:pt x="126" y="78"/>
                      <a:pt x="126" y="78"/>
                      <a:pt x="126" y="78"/>
                    </a:cubicBezTo>
                    <a:cubicBezTo>
                      <a:pt x="126" y="81"/>
                      <a:pt x="123" y="84"/>
                      <a:pt x="120" y="84"/>
                    </a:cubicBezTo>
                    <a:close/>
                    <a:moveTo>
                      <a:pt x="42" y="72"/>
                    </a:moveTo>
                    <a:cubicBezTo>
                      <a:pt x="114" y="72"/>
                      <a:pt x="114" y="72"/>
                      <a:pt x="114" y="72"/>
                    </a:cubicBezTo>
                    <a:cubicBezTo>
                      <a:pt x="114" y="36"/>
                      <a:pt x="114" y="36"/>
                      <a:pt x="114" y="36"/>
                    </a:cubicBezTo>
                    <a:cubicBezTo>
                      <a:pt x="42" y="36"/>
                      <a:pt x="42" y="36"/>
                      <a:pt x="42" y="36"/>
                    </a:cubicBezTo>
                    <a:lnTo>
                      <a:pt x="4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5" name="Oval 8">
                <a:extLst>
                  <a:ext uri="{FF2B5EF4-FFF2-40B4-BE49-F238E27FC236}">
                    <a16:creationId xmlns:a16="http://schemas.microsoft.com/office/drawing/2014/main" id="{6726EED4-FB08-CBA0-7918-89FB54305D3E}"/>
                  </a:ext>
                </a:extLst>
              </p:cNvPr>
              <p:cNvSpPr>
                <a:spLocks noChangeArrowheads="1"/>
              </p:cNvSpPr>
              <p:nvPr/>
            </p:nvSpPr>
            <p:spPr bwMode="auto">
              <a:xfrm>
                <a:off x="502" y="677"/>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406" name="Oval 9">
                <a:extLst>
                  <a:ext uri="{FF2B5EF4-FFF2-40B4-BE49-F238E27FC236}">
                    <a16:creationId xmlns:a16="http://schemas.microsoft.com/office/drawing/2014/main" id="{C25E7E2D-52EA-52E9-312F-9FFB42164C1E}"/>
                  </a:ext>
                </a:extLst>
              </p:cNvPr>
              <p:cNvSpPr>
                <a:spLocks noChangeArrowheads="1"/>
              </p:cNvSpPr>
              <p:nvPr/>
            </p:nvSpPr>
            <p:spPr bwMode="auto">
              <a:xfrm>
                <a:off x="591" y="677"/>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grpSp>
        <p:grpSp>
          <p:nvGrpSpPr>
            <p:cNvPr id="391" name="グループ化 390">
              <a:extLst>
                <a:ext uri="{FF2B5EF4-FFF2-40B4-BE49-F238E27FC236}">
                  <a16:creationId xmlns:a16="http://schemas.microsoft.com/office/drawing/2014/main" id="{CD90EA1D-C747-7618-831A-B9C195ABC6E5}"/>
                </a:ext>
              </a:extLst>
            </p:cNvPr>
            <p:cNvGrpSpPr/>
            <p:nvPr/>
          </p:nvGrpSpPr>
          <p:grpSpPr>
            <a:xfrm>
              <a:off x="3203325" y="1821508"/>
              <a:ext cx="138893" cy="31541"/>
              <a:chOff x="5198933" y="2760078"/>
              <a:chExt cx="126747" cy="36000"/>
            </a:xfrm>
            <a:solidFill>
              <a:srgbClr val="5A5A5A"/>
            </a:solidFill>
          </p:grpSpPr>
          <p:sp>
            <p:nvSpPr>
              <p:cNvPr id="399" name="楕円 398">
                <a:extLst>
                  <a:ext uri="{FF2B5EF4-FFF2-40B4-BE49-F238E27FC236}">
                    <a16:creationId xmlns:a16="http://schemas.microsoft.com/office/drawing/2014/main" id="{862F295F-48F3-21BE-B03A-289A6F4E3798}"/>
                  </a:ext>
                </a:extLst>
              </p:cNvPr>
              <p:cNvSpPr/>
              <p:nvPr/>
            </p:nvSpPr>
            <p:spPr>
              <a:xfrm>
                <a:off x="5198933"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400" name="楕円 399">
                <a:extLst>
                  <a:ext uri="{FF2B5EF4-FFF2-40B4-BE49-F238E27FC236}">
                    <a16:creationId xmlns:a16="http://schemas.microsoft.com/office/drawing/2014/main" id="{58CADA4B-2FEA-8DE2-10A2-85DFF95D8228}"/>
                  </a:ext>
                </a:extLst>
              </p:cNvPr>
              <p:cNvSpPr/>
              <p:nvPr/>
            </p:nvSpPr>
            <p:spPr>
              <a:xfrm>
                <a:off x="5244307"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401" name="楕円 400">
                <a:extLst>
                  <a:ext uri="{FF2B5EF4-FFF2-40B4-BE49-F238E27FC236}">
                    <a16:creationId xmlns:a16="http://schemas.microsoft.com/office/drawing/2014/main" id="{C50A60AA-0970-C493-D6B4-3812DA96874E}"/>
                  </a:ext>
                </a:extLst>
              </p:cNvPr>
              <p:cNvSpPr/>
              <p:nvPr/>
            </p:nvSpPr>
            <p:spPr>
              <a:xfrm>
                <a:off x="5289680"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grpSp>
        <p:grpSp>
          <p:nvGrpSpPr>
            <p:cNvPr id="392" name="グループ化 391">
              <a:extLst>
                <a:ext uri="{FF2B5EF4-FFF2-40B4-BE49-F238E27FC236}">
                  <a16:creationId xmlns:a16="http://schemas.microsoft.com/office/drawing/2014/main" id="{B6D59C4D-1FEE-4905-4ECA-88F80962F676}"/>
                </a:ext>
              </a:extLst>
            </p:cNvPr>
            <p:cNvGrpSpPr/>
            <p:nvPr/>
          </p:nvGrpSpPr>
          <p:grpSpPr>
            <a:xfrm>
              <a:off x="5386649" y="1815146"/>
              <a:ext cx="138893" cy="31541"/>
              <a:chOff x="5198933" y="2760078"/>
              <a:chExt cx="126747" cy="36000"/>
            </a:xfrm>
            <a:solidFill>
              <a:srgbClr val="5A5A5A"/>
            </a:solidFill>
          </p:grpSpPr>
          <p:sp>
            <p:nvSpPr>
              <p:cNvPr id="396" name="楕円 395">
                <a:extLst>
                  <a:ext uri="{FF2B5EF4-FFF2-40B4-BE49-F238E27FC236}">
                    <a16:creationId xmlns:a16="http://schemas.microsoft.com/office/drawing/2014/main" id="{8918A48D-9EFC-0E55-66BE-86438EF25A8F}"/>
                  </a:ext>
                </a:extLst>
              </p:cNvPr>
              <p:cNvSpPr/>
              <p:nvPr/>
            </p:nvSpPr>
            <p:spPr>
              <a:xfrm>
                <a:off x="5198933"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397" name="楕円 396">
                <a:extLst>
                  <a:ext uri="{FF2B5EF4-FFF2-40B4-BE49-F238E27FC236}">
                    <a16:creationId xmlns:a16="http://schemas.microsoft.com/office/drawing/2014/main" id="{CB6B928F-21B4-049E-10A1-3452CCF09EC5}"/>
                  </a:ext>
                </a:extLst>
              </p:cNvPr>
              <p:cNvSpPr/>
              <p:nvPr/>
            </p:nvSpPr>
            <p:spPr>
              <a:xfrm>
                <a:off x="5244307"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398" name="楕円 397">
                <a:extLst>
                  <a:ext uri="{FF2B5EF4-FFF2-40B4-BE49-F238E27FC236}">
                    <a16:creationId xmlns:a16="http://schemas.microsoft.com/office/drawing/2014/main" id="{CF1F6026-536B-7504-FEF3-71F1A6C61B5B}"/>
                  </a:ext>
                </a:extLst>
              </p:cNvPr>
              <p:cNvSpPr/>
              <p:nvPr/>
            </p:nvSpPr>
            <p:spPr>
              <a:xfrm>
                <a:off x="5289680"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grpSp>
        <p:grpSp>
          <p:nvGrpSpPr>
            <p:cNvPr id="393" name="グループ化 392">
              <a:extLst>
                <a:ext uri="{FF2B5EF4-FFF2-40B4-BE49-F238E27FC236}">
                  <a16:creationId xmlns:a16="http://schemas.microsoft.com/office/drawing/2014/main" id="{E5BE17C9-D04E-C8A2-AE53-D15B00256B60}"/>
                </a:ext>
              </a:extLst>
            </p:cNvPr>
            <p:cNvGrpSpPr/>
            <p:nvPr/>
          </p:nvGrpSpPr>
          <p:grpSpPr>
            <a:xfrm>
              <a:off x="4638282" y="1649990"/>
              <a:ext cx="876591" cy="454624"/>
              <a:chOff x="2968247" y="1727443"/>
              <a:chExt cx="513791" cy="278212"/>
            </a:xfrm>
          </p:grpSpPr>
          <p:sp>
            <p:nvSpPr>
              <p:cNvPr id="394" name="楕円 460">
                <a:extLst>
                  <a:ext uri="{FF2B5EF4-FFF2-40B4-BE49-F238E27FC236}">
                    <a16:creationId xmlns:a16="http://schemas.microsoft.com/office/drawing/2014/main" id="{7244D661-91D3-B776-5B43-150144E85716}"/>
                  </a:ext>
                </a:extLst>
              </p:cNvPr>
              <p:cNvSpPr/>
              <p:nvPr/>
            </p:nvSpPr>
            <p:spPr>
              <a:xfrm>
                <a:off x="3090007" y="1727443"/>
                <a:ext cx="275558" cy="169534"/>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95" name="Rounded Rectangle 4">
                <a:extLst>
                  <a:ext uri="{FF2B5EF4-FFF2-40B4-BE49-F238E27FC236}">
                    <a16:creationId xmlns:a16="http://schemas.microsoft.com/office/drawing/2014/main" id="{56AF5E2F-2724-68DB-7981-21288B9FF42D}"/>
                  </a:ext>
                </a:extLst>
              </p:cNvPr>
              <p:cNvSpPr/>
              <p:nvPr/>
            </p:nvSpPr>
            <p:spPr>
              <a:xfrm>
                <a:off x="2968247" y="1864395"/>
                <a:ext cx="513791" cy="1412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Ads</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grpSp>
        <p:sp>
          <p:nvSpPr>
            <p:cNvPr id="291" name="台形 290">
              <a:extLst>
                <a:ext uri="{FF2B5EF4-FFF2-40B4-BE49-F238E27FC236}">
                  <a16:creationId xmlns:a16="http://schemas.microsoft.com/office/drawing/2014/main" id="{F892354A-93C9-77E3-E6D5-F6D6CB4D2AA1}"/>
                </a:ext>
              </a:extLst>
            </p:cNvPr>
            <p:cNvSpPr/>
            <p:nvPr/>
          </p:nvSpPr>
          <p:spPr bwMode="auto">
            <a:xfrm>
              <a:off x="1075156" y="5405192"/>
              <a:ext cx="4279396" cy="386393"/>
            </a:xfrm>
            <a:prstGeom prst="trapezoid">
              <a:avLst>
                <a:gd name="adj" fmla="val 509692"/>
              </a:avLst>
            </a:prstGeom>
            <a:solidFill>
              <a:srgbClr val="00BAFF">
                <a:lumMod val="50000"/>
                <a:lumOff val="50000"/>
                <a:alpha val="58000"/>
              </a:srgbClr>
            </a:solidFill>
            <a:ln w="9525">
              <a:noFill/>
              <a:prstDash val="dash"/>
              <a:miter lim="800000"/>
              <a:headEnd type="none"/>
              <a:tailEnd type="none" w="med" len="med"/>
            </a:ln>
          </p:spPr>
          <p:txBody>
            <a:bodyPr anchor="ctr"/>
            <a:lstStyle/>
            <a:p>
              <a:pPr marL="0" marR="0" lvl="0" indent="0" algn="ctr" defTabSz="514200" rtl="0" eaLnBrk="1" fontAlgn="auto" latinLnBrk="0" hangingPunct="1">
                <a:lnSpc>
                  <a:spcPct val="100000"/>
                </a:lnSpc>
                <a:spcBef>
                  <a:spcPts val="0"/>
                </a:spcBef>
                <a:spcAft>
                  <a:spcPts val="0"/>
                </a:spcAft>
                <a:buClrTx/>
                <a:buSzTx/>
                <a:buFontTx/>
                <a:buNone/>
                <a:tabLst/>
                <a:defRPr/>
              </a:pPr>
              <a:endParaRPr kumimoji="0" lang="ja-JP" altLang="en-US" sz="800" b="0" i="0" u="none" strike="noStrike" kern="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eiryo UI" panose="020B0604030504040204" pitchFamily="50" charset="-128"/>
              </a:endParaRPr>
            </a:p>
          </p:txBody>
        </p:sp>
        <p:cxnSp>
          <p:nvCxnSpPr>
            <p:cNvPr id="292" name="直線コネクタ 291">
              <a:extLst>
                <a:ext uri="{FF2B5EF4-FFF2-40B4-BE49-F238E27FC236}">
                  <a16:creationId xmlns:a16="http://schemas.microsoft.com/office/drawing/2014/main" id="{DB00B0BB-3AB8-402E-FAAA-681C9670423B}"/>
                </a:ext>
              </a:extLst>
            </p:cNvPr>
            <p:cNvCxnSpPr>
              <a:cxnSpLocks/>
            </p:cNvCxnSpPr>
            <p:nvPr/>
          </p:nvCxnSpPr>
          <p:spPr>
            <a:xfrm>
              <a:off x="1092165" y="3636337"/>
              <a:ext cx="1437133" cy="1668769"/>
            </a:xfrm>
            <a:prstGeom prst="line">
              <a:avLst/>
            </a:prstGeom>
            <a:noFill/>
            <a:ln w="19050" cap="flat" cmpd="sng" algn="ctr">
              <a:solidFill>
                <a:srgbClr val="FF7C80"/>
              </a:solidFill>
              <a:prstDash val="sysDash"/>
              <a:headEnd type="none" w="med" len="med"/>
              <a:tailEnd type="none" w="med" len="med"/>
            </a:ln>
            <a:effectLst/>
          </p:spPr>
        </p:cxnSp>
        <p:cxnSp>
          <p:nvCxnSpPr>
            <p:cNvPr id="293" name="直線コネクタ 292">
              <a:extLst>
                <a:ext uri="{FF2B5EF4-FFF2-40B4-BE49-F238E27FC236}">
                  <a16:creationId xmlns:a16="http://schemas.microsoft.com/office/drawing/2014/main" id="{D880B19F-C4ED-9911-6D7F-F5DD2CFE3F77}"/>
                </a:ext>
              </a:extLst>
            </p:cNvPr>
            <p:cNvCxnSpPr>
              <a:cxnSpLocks/>
            </p:cNvCxnSpPr>
            <p:nvPr/>
          </p:nvCxnSpPr>
          <p:spPr>
            <a:xfrm flipH="1">
              <a:off x="3792856" y="3637984"/>
              <a:ext cx="1318959" cy="1640903"/>
            </a:xfrm>
            <a:prstGeom prst="line">
              <a:avLst/>
            </a:prstGeom>
            <a:noFill/>
            <a:ln w="19050" cap="flat" cmpd="sng" algn="ctr">
              <a:solidFill>
                <a:srgbClr val="FF7C80"/>
              </a:solidFill>
              <a:prstDash val="sysDash"/>
              <a:headEnd type="none" w="med" len="med"/>
              <a:tailEnd type="none" w="med" len="med"/>
            </a:ln>
            <a:effectLst/>
          </p:spPr>
        </p:cxnSp>
        <p:grpSp>
          <p:nvGrpSpPr>
            <p:cNvPr id="294" name="グループ化 293">
              <a:extLst>
                <a:ext uri="{FF2B5EF4-FFF2-40B4-BE49-F238E27FC236}">
                  <a16:creationId xmlns:a16="http://schemas.microsoft.com/office/drawing/2014/main" id="{EAA3601F-F933-3A09-C279-FF6E16119417}"/>
                </a:ext>
              </a:extLst>
            </p:cNvPr>
            <p:cNvGrpSpPr/>
            <p:nvPr/>
          </p:nvGrpSpPr>
          <p:grpSpPr>
            <a:xfrm>
              <a:off x="2167747" y="3491602"/>
              <a:ext cx="1892960" cy="1809525"/>
              <a:chOff x="6159975" y="1926010"/>
              <a:chExt cx="1339233" cy="1369231"/>
            </a:xfrm>
          </p:grpSpPr>
          <p:grpSp>
            <p:nvGrpSpPr>
              <p:cNvPr id="472" name="グループ化 471">
                <a:extLst>
                  <a:ext uri="{FF2B5EF4-FFF2-40B4-BE49-F238E27FC236}">
                    <a16:creationId xmlns:a16="http://schemas.microsoft.com/office/drawing/2014/main" id="{39DD8E25-AB86-EEC1-4983-920C4F07A002}"/>
                  </a:ext>
                </a:extLst>
              </p:cNvPr>
              <p:cNvGrpSpPr/>
              <p:nvPr/>
            </p:nvGrpSpPr>
            <p:grpSpPr>
              <a:xfrm rot="3615004">
                <a:off x="6149121" y="1945154"/>
                <a:ext cx="1369231" cy="1330943"/>
                <a:chOff x="-482027" y="3251322"/>
                <a:chExt cx="1626721" cy="1629147"/>
              </a:xfrm>
              <a:solidFill>
                <a:srgbClr val="C259FF"/>
              </a:solidFill>
            </p:grpSpPr>
            <p:grpSp>
              <p:nvGrpSpPr>
                <p:cNvPr id="474" name="グループ化 473">
                  <a:extLst>
                    <a:ext uri="{FF2B5EF4-FFF2-40B4-BE49-F238E27FC236}">
                      <a16:creationId xmlns:a16="http://schemas.microsoft.com/office/drawing/2014/main" id="{94B53CEA-DF8F-9B84-D9A2-942EF4E1B4FD}"/>
                    </a:ext>
                  </a:extLst>
                </p:cNvPr>
                <p:cNvGrpSpPr/>
                <p:nvPr/>
              </p:nvGrpSpPr>
              <p:grpSpPr>
                <a:xfrm>
                  <a:off x="-482027" y="3294738"/>
                  <a:ext cx="1595634" cy="1585731"/>
                  <a:chOff x="-482027" y="3294739"/>
                  <a:chExt cx="1595635" cy="1585730"/>
                </a:xfrm>
                <a:grpFill/>
              </p:grpSpPr>
              <p:sp>
                <p:nvSpPr>
                  <p:cNvPr id="478" name="矢印: 環状 477">
                    <a:extLst>
                      <a:ext uri="{FF2B5EF4-FFF2-40B4-BE49-F238E27FC236}">
                        <a16:creationId xmlns:a16="http://schemas.microsoft.com/office/drawing/2014/main" id="{84857EA7-4C47-0966-D582-A75BC1DB509C}"/>
                      </a:ext>
                    </a:extLst>
                  </p:cNvPr>
                  <p:cNvSpPr/>
                  <p:nvPr/>
                </p:nvSpPr>
                <p:spPr>
                  <a:xfrm rot="21327296">
                    <a:off x="-482027" y="3294739"/>
                    <a:ext cx="1546542" cy="1546543"/>
                  </a:xfrm>
                  <a:prstGeom prst="circularArrow">
                    <a:avLst>
                      <a:gd name="adj1" fmla="val 7384"/>
                      <a:gd name="adj2" fmla="val 666093"/>
                      <a:gd name="adj3" fmla="val 21344255"/>
                      <a:gd name="adj4" fmla="val 18224411"/>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479" name="矢印: 環状 478">
                    <a:extLst>
                      <a:ext uri="{FF2B5EF4-FFF2-40B4-BE49-F238E27FC236}">
                        <a16:creationId xmlns:a16="http://schemas.microsoft.com/office/drawing/2014/main" id="{B98EA782-D1DD-973C-FB06-982F975477A6}"/>
                      </a:ext>
                    </a:extLst>
                  </p:cNvPr>
                  <p:cNvSpPr/>
                  <p:nvPr/>
                </p:nvSpPr>
                <p:spPr>
                  <a:xfrm rot="18096234">
                    <a:off x="-432935" y="3333927"/>
                    <a:ext cx="1546543" cy="1546542"/>
                  </a:xfrm>
                  <a:prstGeom prst="circularArrow">
                    <a:avLst>
                      <a:gd name="adj1" fmla="val 7384"/>
                      <a:gd name="adj2" fmla="val 666093"/>
                      <a:gd name="adj3" fmla="val 21344255"/>
                      <a:gd name="adj4" fmla="val 17915234"/>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475" name="矢印: 環状 474">
                  <a:extLst>
                    <a:ext uri="{FF2B5EF4-FFF2-40B4-BE49-F238E27FC236}">
                      <a16:creationId xmlns:a16="http://schemas.microsoft.com/office/drawing/2014/main" id="{E6764B29-3F6E-F46A-420B-A09060F20010}"/>
                    </a:ext>
                  </a:extLst>
                </p:cNvPr>
                <p:cNvSpPr/>
                <p:nvPr/>
              </p:nvSpPr>
              <p:spPr>
                <a:xfrm rot="14528824">
                  <a:off x="-401848" y="3311030"/>
                  <a:ext cx="1546542" cy="1546543"/>
                </a:xfrm>
                <a:prstGeom prst="circularArrow">
                  <a:avLst>
                    <a:gd name="adj1" fmla="val 7384"/>
                    <a:gd name="adj2" fmla="val 666093"/>
                    <a:gd name="adj3" fmla="val 21344255"/>
                    <a:gd name="adj4" fmla="val 17238819"/>
                    <a:gd name="adj5" fmla="val 6463"/>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476" name="矢印: 環状 475">
                  <a:extLst>
                    <a:ext uri="{FF2B5EF4-FFF2-40B4-BE49-F238E27FC236}">
                      <a16:creationId xmlns:a16="http://schemas.microsoft.com/office/drawing/2014/main" id="{044523DA-FEF0-EF3F-4F07-BC6DB66BE38D}"/>
                    </a:ext>
                  </a:extLst>
                </p:cNvPr>
                <p:cNvSpPr/>
                <p:nvPr/>
              </p:nvSpPr>
              <p:spPr>
                <a:xfrm rot="9902568">
                  <a:off x="-438089" y="3251322"/>
                  <a:ext cx="1546541" cy="1546545"/>
                </a:xfrm>
                <a:prstGeom prst="circularArrow">
                  <a:avLst>
                    <a:gd name="adj1" fmla="val 7384"/>
                    <a:gd name="adj2" fmla="val 666093"/>
                    <a:gd name="adj3" fmla="val 21344255"/>
                    <a:gd name="adj4" fmla="val 18079497"/>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477" name="矢印: 環状 476">
                  <a:extLst>
                    <a:ext uri="{FF2B5EF4-FFF2-40B4-BE49-F238E27FC236}">
                      <a16:creationId xmlns:a16="http://schemas.microsoft.com/office/drawing/2014/main" id="{05CAC687-E1A9-E898-94EF-F6BCA8F64815}"/>
                    </a:ext>
                  </a:extLst>
                </p:cNvPr>
                <p:cNvSpPr/>
                <p:nvPr/>
              </p:nvSpPr>
              <p:spPr>
                <a:xfrm rot="6703306">
                  <a:off x="-436826" y="3255053"/>
                  <a:ext cx="1546543" cy="1546543"/>
                </a:xfrm>
                <a:prstGeom prst="circularArrow">
                  <a:avLst>
                    <a:gd name="adj1" fmla="val 7384"/>
                    <a:gd name="adj2" fmla="val 666093"/>
                    <a:gd name="adj3" fmla="val 21344255"/>
                    <a:gd name="adj4" fmla="val 18932932"/>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473" name="矢印: 環状 472">
                <a:extLst>
                  <a:ext uri="{FF2B5EF4-FFF2-40B4-BE49-F238E27FC236}">
                    <a16:creationId xmlns:a16="http://schemas.microsoft.com/office/drawing/2014/main" id="{AFA47509-ECA6-FA88-9288-FF7DF0EFB9FB}"/>
                  </a:ext>
                </a:extLst>
              </p:cNvPr>
              <p:cNvSpPr/>
              <p:nvPr/>
            </p:nvSpPr>
            <p:spPr>
              <a:xfrm rot="7340479">
                <a:off x="6179117" y="1933971"/>
                <a:ext cx="1263460" cy="1301743"/>
              </a:xfrm>
              <a:prstGeom prst="circularArrow">
                <a:avLst>
                  <a:gd name="adj1" fmla="val 7384"/>
                  <a:gd name="adj2" fmla="val 666093"/>
                  <a:gd name="adj3" fmla="val 21344255"/>
                  <a:gd name="adj4" fmla="val 17501046"/>
                  <a:gd name="adj5" fmla="val 6116"/>
                </a:avLst>
              </a:prstGeom>
              <a:solidFill>
                <a:srgbClr val="C25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295" name="アーチ 294">
              <a:extLst>
                <a:ext uri="{FF2B5EF4-FFF2-40B4-BE49-F238E27FC236}">
                  <a16:creationId xmlns:a16="http://schemas.microsoft.com/office/drawing/2014/main" id="{D97905B5-EADD-C23E-7BF4-BC0EF142B9F9}"/>
                </a:ext>
              </a:extLst>
            </p:cNvPr>
            <p:cNvSpPr/>
            <p:nvPr/>
          </p:nvSpPr>
          <p:spPr>
            <a:xfrm>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96" name="楕円 295">
              <a:extLst>
                <a:ext uri="{FF2B5EF4-FFF2-40B4-BE49-F238E27FC236}">
                  <a16:creationId xmlns:a16="http://schemas.microsoft.com/office/drawing/2014/main" id="{7C72036B-C867-673D-7F8A-B6260096B733}"/>
                </a:ext>
              </a:extLst>
            </p:cNvPr>
            <p:cNvSpPr/>
            <p:nvPr/>
          </p:nvSpPr>
          <p:spPr>
            <a:xfrm>
              <a:off x="2502887" y="3832741"/>
              <a:ext cx="1214943" cy="1170369"/>
            </a:xfrm>
            <a:prstGeom prst="ellipse">
              <a:avLst/>
            </a:prstGeom>
            <a:solidFill>
              <a:sysClr val="window" lastClr="FFFFFF"/>
            </a:solidFill>
            <a:ln w="6350" cap="flat" cmpd="sng" algn="ctr">
              <a:no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97" name="アーチ 296">
              <a:extLst>
                <a:ext uri="{FF2B5EF4-FFF2-40B4-BE49-F238E27FC236}">
                  <a16:creationId xmlns:a16="http://schemas.microsoft.com/office/drawing/2014/main" id="{D7F446D9-E7DA-B492-B961-71F4008E5D5E}"/>
                </a:ext>
              </a:extLst>
            </p:cNvPr>
            <p:cNvSpPr/>
            <p:nvPr/>
          </p:nvSpPr>
          <p:spPr>
            <a:xfrm>
              <a:off x="2465453" y="3795220"/>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98" name="アーチ 297">
              <a:extLst>
                <a:ext uri="{FF2B5EF4-FFF2-40B4-BE49-F238E27FC236}">
                  <a16:creationId xmlns:a16="http://schemas.microsoft.com/office/drawing/2014/main" id="{669B9000-33A7-C9EA-A3B2-4DDA1D30F0C9}"/>
                </a:ext>
              </a:extLst>
            </p:cNvPr>
            <p:cNvSpPr/>
            <p:nvPr/>
          </p:nvSpPr>
          <p:spPr>
            <a:xfrm>
              <a:off x="2465453"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99" name="アーチ 298">
              <a:extLst>
                <a:ext uri="{FF2B5EF4-FFF2-40B4-BE49-F238E27FC236}">
                  <a16:creationId xmlns:a16="http://schemas.microsoft.com/office/drawing/2014/main" id="{09D45028-4A71-92D1-873F-1D9E240E980B}"/>
                </a:ext>
              </a:extLst>
            </p:cNvPr>
            <p:cNvSpPr/>
            <p:nvPr/>
          </p:nvSpPr>
          <p:spPr>
            <a:xfrm>
              <a:off x="2465453"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0" name="アーチ 299">
              <a:extLst>
                <a:ext uri="{FF2B5EF4-FFF2-40B4-BE49-F238E27FC236}">
                  <a16:creationId xmlns:a16="http://schemas.microsoft.com/office/drawing/2014/main" id="{BC675D88-FE9F-833E-FA16-7024C7B443F0}"/>
                </a:ext>
              </a:extLst>
            </p:cNvPr>
            <p:cNvSpPr/>
            <p:nvPr/>
          </p:nvSpPr>
          <p:spPr>
            <a:xfrm flipH="1">
              <a:off x="2465453" y="3795220"/>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1" name="アーチ 300">
              <a:extLst>
                <a:ext uri="{FF2B5EF4-FFF2-40B4-BE49-F238E27FC236}">
                  <a16:creationId xmlns:a16="http://schemas.microsoft.com/office/drawing/2014/main" id="{52111F30-FF6E-558F-2592-9A220D2F758F}"/>
                </a:ext>
              </a:extLst>
            </p:cNvPr>
            <p:cNvSpPr/>
            <p:nvPr/>
          </p:nvSpPr>
          <p:spPr>
            <a:xfrm flipH="1">
              <a:off x="2465453"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2" name="アーチ 301">
              <a:extLst>
                <a:ext uri="{FF2B5EF4-FFF2-40B4-BE49-F238E27FC236}">
                  <a16:creationId xmlns:a16="http://schemas.microsoft.com/office/drawing/2014/main" id="{C02DA6D2-78CA-6EE0-486F-96AE62256374}"/>
                </a:ext>
              </a:extLst>
            </p:cNvPr>
            <p:cNvSpPr/>
            <p:nvPr/>
          </p:nvSpPr>
          <p:spPr>
            <a:xfrm flipH="1">
              <a:off x="2465453"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3" name="アーチ 302">
              <a:extLst>
                <a:ext uri="{FF2B5EF4-FFF2-40B4-BE49-F238E27FC236}">
                  <a16:creationId xmlns:a16="http://schemas.microsoft.com/office/drawing/2014/main" id="{6F7D5C16-8C74-794D-4C21-5748E9540E04}"/>
                </a:ext>
              </a:extLst>
            </p:cNvPr>
            <p:cNvSpPr/>
            <p:nvPr/>
          </p:nvSpPr>
          <p:spPr>
            <a:xfrm flipV="1">
              <a:off x="2465457" y="3795220"/>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4" name="アーチ 303">
              <a:extLst>
                <a:ext uri="{FF2B5EF4-FFF2-40B4-BE49-F238E27FC236}">
                  <a16:creationId xmlns:a16="http://schemas.microsoft.com/office/drawing/2014/main" id="{F622E26B-916D-A16A-F3EF-DF1FE47B6A91}"/>
                </a:ext>
              </a:extLst>
            </p:cNvPr>
            <p:cNvSpPr/>
            <p:nvPr/>
          </p:nvSpPr>
          <p:spPr>
            <a:xfrm flipV="1">
              <a:off x="2465457"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5" name="アーチ 304">
              <a:extLst>
                <a:ext uri="{FF2B5EF4-FFF2-40B4-BE49-F238E27FC236}">
                  <a16:creationId xmlns:a16="http://schemas.microsoft.com/office/drawing/2014/main" id="{BEFD2679-59FC-9ACE-3E2D-5F913367E9F8}"/>
                </a:ext>
              </a:extLst>
            </p:cNvPr>
            <p:cNvSpPr/>
            <p:nvPr/>
          </p:nvSpPr>
          <p:spPr>
            <a:xfrm flipV="1">
              <a:off x="2465457"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6" name="アーチ 305">
              <a:extLst>
                <a:ext uri="{FF2B5EF4-FFF2-40B4-BE49-F238E27FC236}">
                  <a16:creationId xmlns:a16="http://schemas.microsoft.com/office/drawing/2014/main" id="{C1D8D5DA-2EA7-A552-3CF6-04F8E1E3563D}"/>
                </a:ext>
              </a:extLst>
            </p:cNvPr>
            <p:cNvSpPr/>
            <p:nvPr/>
          </p:nvSpPr>
          <p:spPr>
            <a:xfrm flipH="1" flipV="1">
              <a:off x="2465457" y="3795220"/>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7" name="アーチ 306">
              <a:extLst>
                <a:ext uri="{FF2B5EF4-FFF2-40B4-BE49-F238E27FC236}">
                  <a16:creationId xmlns:a16="http://schemas.microsoft.com/office/drawing/2014/main" id="{F219DE52-5652-3C34-8A38-1270EF15440A}"/>
                </a:ext>
              </a:extLst>
            </p:cNvPr>
            <p:cNvSpPr/>
            <p:nvPr/>
          </p:nvSpPr>
          <p:spPr>
            <a:xfrm flipH="1" flipV="1">
              <a:off x="2465457"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8" name="アーチ 307">
              <a:extLst>
                <a:ext uri="{FF2B5EF4-FFF2-40B4-BE49-F238E27FC236}">
                  <a16:creationId xmlns:a16="http://schemas.microsoft.com/office/drawing/2014/main" id="{57F005C0-B2D1-8A19-5FA4-F18FAF62140A}"/>
                </a:ext>
              </a:extLst>
            </p:cNvPr>
            <p:cNvSpPr/>
            <p:nvPr/>
          </p:nvSpPr>
          <p:spPr>
            <a:xfrm flipH="1" flipV="1">
              <a:off x="2465457" y="3795220"/>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09" name="テキスト ボックス 308">
              <a:extLst>
                <a:ext uri="{FF2B5EF4-FFF2-40B4-BE49-F238E27FC236}">
                  <a16:creationId xmlns:a16="http://schemas.microsoft.com/office/drawing/2014/main" id="{1B4AA0EA-99C3-1080-AA09-FD234ABA6E3E}"/>
                </a:ext>
              </a:extLst>
            </p:cNvPr>
            <p:cNvSpPr txBox="1"/>
            <p:nvPr/>
          </p:nvSpPr>
          <p:spPr>
            <a:xfrm>
              <a:off x="2675749" y="4466410"/>
              <a:ext cx="887339" cy="332416"/>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Customer</a:t>
              </a:r>
            </a:p>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Experience</a:t>
              </a:r>
              <a:endParaRPr kumimoji="0" lang="ja-JP" altLang="en-US"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endParaRPr>
            </a:p>
          </p:txBody>
        </p:sp>
        <p:sp>
          <p:nvSpPr>
            <p:cNvPr id="310" name="楕円 309">
              <a:extLst>
                <a:ext uri="{FF2B5EF4-FFF2-40B4-BE49-F238E27FC236}">
                  <a16:creationId xmlns:a16="http://schemas.microsoft.com/office/drawing/2014/main" id="{C5960816-4EE2-DB2D-44FB-72AF145B030B}"/>
                </a:ext>
              </a:extLst>
            </p:cNvPr>
            <p:cNvSpPr/>
            <p:nvPr/>
          </p:nvSpPr>
          <p:spPr>
            <a:xfrm>
              <a:off x="2503097" y="3843947"/>
              <a:ext cx="1214943" cy="1170369"/>
            </a:xfrm>
            <a:prstGeom prst="ellipse">
              <a:avLst/>
            </a:prstGeom>
            <a:solidFill>
              <a:sysClr val="window" lastClr="FFFFFF"/>
            </a:solidFill>
            <a:ln w="6350" cap="flat" cmpd="sng" algn="ctr">
              <a:no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1" name="アーチ 310">
              <a:extLst>
                <a:ext uri="{FF2B5EF4-FFF2-40B4-BE49-F238E27FC236}">
                  <a16:creationId xmlns:a16="http://schemas.microsoft.com/office/drawing/2014/main" id="{62D7F0E3-9418-9795-A945-F1ACD00EA12E}"/>
                </a:ext>
              </a:extLst>
            </p:cNvPr>
            <p:cNvSpPr/>
            <p:nvPr/>
          </p:nvSpPr>
          <p:spPr>
            <a:xfrm>
              <a:off x="2465661" y="3798037"/>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2" name="アーチ 311">
              <a:extLst>
                <a:ext uri="{FF2B5EF4-FFF2-40B4-BE49-F238E27FC236}">
                  <a16:creationId xmlns:a16="http://schemas.microsoft.com/office/drawing/2014/main" id="{33492C9E-65D6-18D5-9089-C6EDAEF1580F}"/>
                </a:ext>
              </a:extLst>
            </p:cNvPr>
            <p:cNvSpPr/>
            <p:nvPr/>
          </p:nvSpPr>
          <p:spPr>
            <a:xfrm>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3" name="アーチ 312">
              <a:extLst>
                <a:ext uri="{FF2B5EF4-FFF2-40B4-BE49-F238E27FC236}">
                  <a16:creationId xmlns:a16="http://schemas.microsoft.com/office/drawing/2014/main" id="{4D2064BA-9516-412A-AB86-64DA0F453631}"/>
                </a:ext>
              </a:extLst>
            </p:cNvPr>
            <p:cNvSpPr/>
            <p:nvPr/>
          </p:nvSpPr>
          <p:spPr>
            <a:xfrm flipH="1">
              <a:off x="2465661" y="3798037"/>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4" name="アーチ 313">
              <a:extLst>
                <a:ext uri="{FF2B5EF4-FFF2-40B4-BE49-F238E27FC236}">
                  <a16:creationId xmlns:a16="http://schemas.microsoft.com/office/drawing/2014/main" id="{5A81A38B-800F-AC80-8945-BA7E3BA8CEFC}"/>
                </a:ext>
              </a:extLst>
            </p:cNvPr>
            <p:cNvSpPr/>
            <p:nvPr/>
          </p:nvSpPr>
          <p:spPr>
            <a:xfrm flipH="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5" name="アーチ 314">
              <a:extLst>
                <a:ext uri="{FF2B5EF4-FFF2-40B4-BE49-F238E27FC236}">
                  <a16:creationId xmlns:a16="http://schemas.microsoft.com/office/drawing/2014/main" id="{2768B919-8A9A-E868-598A-884CDA6A8FB3}"/>
                </a:ext>
              </a:extLst>
            </p:cNvPr>
            <p:cNvSpPr/>
            <p:nvPr/>
          </p:nvSpPr>
          <p:spPr>
            <a:xfrm flipH="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6" name="アーチ 315">
              <a:extLst>
                <a:ext uri="{FF2B5EF4-FFF2-40B4-BE49-F238E27FC236}">
                  <a16:creationId xmlns:a16="http://schemas.microsoft.com/office/drawing/2014/main" id="{D12BF6F8-9162-3E3E-0E8C-04DA11E1EBF5}"/>
                </a:ext>
              </a:extLst>
            </p:cNvPr>
            <p:cNvSpPr/>
            <p:nvPr/>
          </p:nvSpPr>
          <p:spPr>
            <a:xfrm flipV="1">
              <a:off x="2465661" y="3798037"/>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7" name="アーチ 316">
              <a:extLst>
                <a:ext uri="{FF2B5EF4-FFF2-40B4-BE49-F238E27FC236}">
                  <a16:creationId xmlns:a16="http://schemas.microsoft.com/office/drawing/2014/main" id="{4EF57D71-0D90-4C21-973D-07F16789DF93}"/>
                </a:ext>
              </a:extLst>
            </p:cNvPr>
            <p:cNvSpPr/>
            <p:nvPr/>
          </p:nvSpPr>
          <p:spPr>
            <a:xfrm flipV="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8" name="アーチ 317">
              <a:extLst>
                <a:ext uri="{FF2B5EF4-FFF2-40B4-BE49-F238E27FC236}">
                  <a16:creationId xmlns:a16="http://schemas.microsoft.com/office/drawing/2014/main" id="{DB9FD5F1-49AE-2B2C-31EB-3A8BA59E12B5}"/>
                </a:ext>
              </a:extLst>
            </p:cNvPr>
            <p:cNvSpPr/>
            <p:nvPr/>
          </p:nvSpPr>
          <p:spPr>
            <a:xfrm flipV="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9" name="アーチ 318">
              <a:extLst>
                <a:ext uri="{FF2B5EF4-FFF2-40B4-BE49-F238E27FC236}">
                  <a16:creationId xmlns:a16="http://schemas.microsoft.com/office/drawing/2014/main" id="{D98A2940-EFC9-0973-8D1B-8DE46465DA8F}"/>
                </a:ext>
              </a:extLst>
            </p:cNvPr>
            <p:cNvSpPr/>
            <p:nvPr/>
          </p:nvSpPr>
          <p:spPr>
            <a:xfrm flipH="1" flipV="1">
              <a:off x="2465661" y="3798037"/>
              <a:ext cx="1307939"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20" name="アーチ 319">
              <a:extLst>
                <a:ext uri="{FF2B5EF4-FFF2-40B4-BE49-F238E27FC236}">
                  <a16:creationId xmlns:a16="http://schemas.microsoft.com/office/drawing/2014/main" id="{87430B6D-4361-C559-AF33-BC99E42BEE7B}"/>
                </a:ext>
              </a:extLst>
            </p:cNvPr>
            <p:cNvSpPr/>
            <p:nvPr/>
          </p:nvSpPr>
          <p:spPr>
            <a:xfrm flipH="1" flipV="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21" name="アーチ 320">
              <a:extLst>
                <a:ext uri="{FF2B5EF4-FFF2-40B4-BE49-F238E27FC236}">
                  <a16:creationId xmlns:a16="http://schemas.microsoft.com/office/drawing/2014/main" id="{2EF3EB6E-E707-F1FB-0D45-B78898710CD0}"/>
                </a:ext>
              </a:extLst>
            </p:cNvPr>
            <p:cNvSpPr/>
            <p:nvPr/>
          </p:nvSpPr>
          <p:spPr>
            <a:xfrm flipH="1" flipV="1">
              <a:off x="2465661" y="3798037"/>
              <a:ext cx="1307939"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22" name="テキスト ボックス 321">
              <a:extLst>
                <a:ext uri="{FF2B5EF4-FFF2-40B4-BE49-F238E27FC236}">
                  <a16:creationId xmlns:a16="http://schemas.microsoft.com/office/drawing/2014/main" id="{A3BBDEA8-132D-7D78-A0D5-5A02CE8C75C0}"/>
                </a:ext>
              </a:extLst>
            </p:cNvPr>
            <p:cNvSpPr txBox="1"/>
            <p:nvPr/>
          </p:nvSpPr>
          <p:spPr>
            <a:xfrm>
              <a:off x="2675749" y="4541221"/>
              <a:ext cx="887339" cy="332416"/>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Customer</a:t>
              </a:r>
            </a:p>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Experience</a:t>
              </a:r>
              <a:endParaRPr kumimoji="0" lang="ja-JP" altLang="en-US" sz="100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endParaRPr>
            </a:p>
          </p:txBody>
        </p:sp>
        <p:grpSp>
          <p:nvGrpSpPr>
            <p:cNvPr id="323" name="グループ化 322">
              <a:extLst>
                <a:ext uri="{FF2B5EF4-FFF2-40B4-BE49-F238E27FC236}">
                  <a16:creationId xmlns:a16="http://schemas.microsoft.com/office/drawing/2014/main" id="{84FE2108-0185-E6D4-65A5-8BF88D907BE4}"/>
                </a:ext>
              </a:extLst>
            </p:cNvPr>
            <p:cNvGrpSpPr/>
            <p:nvPr/>
          </p:nvGrpSpPr>
          <p:grpSpPr>
            <a:xfrm>
              <a:off x="2935188" y="4171989"/>
              <a:ext cx="363019" cy="369181"/>
              <a:chOff x="3744008" y="2702958"/>
              <a:chExt cx="329879" cy="348257"/>
            </a:xfrm>
          </p:grpSpPr>
          <p:sp>
            <p:nvSpPr>
              <p:cNvPr id="466" name="Freeform 219">
                <a:extLst>
                  <a:ext uri="{FF2B5EF4-FFF2-40B4-BE49-F238E27FC236}">
                    <a16:creationId xmlns:a16="http://schemas.microsoft.com/office/drawing/2014/main" id="{C3AA9ED8-41AB-636D-1EB9-EE59657F720C}"/>
                  </a:ext>
                </a:extLst>
              </p:cNvPr>
              <p:cNvSpPr>
                <a:spLocks/>
              </p:cNvSpPr>
              <p:nvPr/>
            </p:nvSpPr>
            <p:spPr bwMode="auto">
              <a:xfrm>
                <a:off x="3744008" y="2889188"/>
                <a:ext cx="329690" cy="159370"/>
              </a:xfrm>
              <a:custGeom>
                <a:avLst/>
                <a:gdLst>
                  <a:gd name="T0" fmla="*/ 234 w 240"/>
                  <a:gd name="T1" fmla="*/ 119 h 119"/>
                  <a:gd name="T2" fmla="*/ 6 w 240"/>
                  <a:gd name="T3" fmla="*/ 119 h 119"/>
                  <a:gd name="T4" fmla="*/ 0 w 240"/>
                  <a:gd name="T5" fmla="*/ 113 h 119"/>
                  <a:gd name="T6" fmla="*/ 0 w 240"/>
                  <a:gd name="T7" fmla="*/ 90 h 119"/>
                  <a:gd name="T8" fmla="*/ 28 w 240"/>
                  <a:gd name="T9" fmla="*/ 51 h 119"/>
                  <a:gd name="T10" fmla="*/ 84 w 240"/>
                  <a:gd name="T11" fmla="*/ 31 h 119"/>
                  <a:gd name="T12" fmla="*/ 84 w 240"/>
                  <a:gd name="T13" fmla="*/ 2 h 119"/>
                  <a:gd name="T14" fmla="*/ 96 w 240"/>
                  <a:gd name="T15" fmla="*/ 2 h 119"/>
                  <a:gd name="T16" fmla="*/ 96 w 240"/>
                  <a:gd name="T17" fmla="*/ 35 h 119"/>
                  <a:gd name="T18" fmla="*/ 92 w 240"/>
                  <a:gd name="T19" fmla="*/ 41 h 119"/>
                  <a:gd name="T20" fmla="*/ 32 w 240"/>
                  <a:gd name="T21" fmla="*/ 62 h 119"/>
                  <a:gd name="T22" fmla="*/ 12 w 240"/>
                  <a:gd name="T23" fmla="*/ 90 h 119"/>
                  <a:gd name="T24" fmla="*/ 12 w 240"/>
                  <a:gd name="T25" fmla="*/ 107 h 119"/>
                  <a:gd name="T26" fmla="*/ 228 w 240"/>
                  <a:gd name="T27" fmla="*/ 107 h 119"/>
                  <a:gd name="T28" fmla="*/ 228 w 240"/>
                  <a:gd name="T29" fmla="*/ 90 h 119"/>
                  <a:gd name="T30" fmla="*/ 209 w 240"/>
                  <a:gd name="T31" fmla="*/ 62 h 119"/>
                  <a:gd name="T32" fmla="*/ 148 w 240"/>
                  <a:gd name="T33" fmla="*/ 41 h 119"/>
                  <a:gd name="T34" fmla="*/ 144 w 240"/>
                  <a:gd name="T35" fmla="*/ 35 h 119"/>
                  <a:gd name="T36" fmla="*/ 144 w 240"/>
                  <a:gd name="T37" fmla="*/ 0 h 119"/>
                  <a:gd name="T38" fmla="*/ 156 w 240"/>
                  <a:gd name="T39" fmla="*/ 0 h 119"/>
                  <a:gd name="T40" fmla="*/ 156 w 240"/>
                  <a:gd name="T41" fmla="*/ 31 h 119"/>
                  <a:gd name="T42" fmla="*/ 213 w 240"/>
                  <a:gd name="T43" fmla="*/ 51 h 119"/>
                  <a:gd name="T44" fmla="*/ 240 w 240"/>
                  <a:gd name="T45" fmla="*/ 90 h 119"/>
                  <a:gd name="T46" fmla="*/ 240 w 240"/>
                  <a:gd name="T47" fmla="*/ 113 h 119"/>
                  <a:gd name="T48" fmla="*/ 234 w 240"/>
                  <a:gd name="T4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119">
                    <a:moveTo>
                      <a:pt x="234" y="119"/>
                    </a:moveTo>
                    <a:cubicBezTo>
                      <a:pt x="6" y="119"/>
                      <a:pt x="6" y="119"/>
                      <a:pt x="6" y="119"/>
                    </a:cubicBezTo>
                    <a:cubicBezTo>
                      <a:pt x="3" y="119"/>
                      <a:pt x="0" y="116"/>
                      <a:pt x="0" y="113"/>
                    </a:cubicBezTo>
                    <a:cubicBezTo>
                      <a:pt x="0" y="90"/>
                      <a:pt x="0" y="90"/>
                      <a:pt x="0" y="90"/>
                    </a:cubicBezTo>
                    <a:cubicBezTo>
                      <a:pt x="0" y="73"/>
                      <a:pt x="12" y="57"/>
                      <a:pt x="28" y="51"/>
                    </a:cubicBezTo>
                    <a:cubicBezTo>
                      <a:pt x="84" y="31"/>
                      <a:pt x="84" y="31"/>
                      <a:pt x="84" y="31"/>
                    </a:cubicBezTo>
                    <a:cubicBezTo>
                      <a:pt x="84" y="2"/>
                      <a:pt x="84" y="2"/>
                      <a:pt x="84" y="2"/>
                    </a:cubicBezTo>
                    <a:cubicBezTo>
                      <a:pt x="96" y="2"/>
                      <a:pt x="96" y="2"/>
                      <a:pt x="96" y="2"/>
                    </a:cubicBezTo>
                    <a:cubicBezTo>
                      <a:pt x="96" y="35"/>
                      <a:pt x="96" y="35"/>
                      <a:pt x="96" y="35"/>
                    </a:cubicBezTo>
                    <a:cubicBezTo>
                      <a:pt x="96" y="38"/>
                      <a:pt x="95" y="40"/>
                      <a:pt x="92" y="41"/>
                    </a:cubicBezTo>
                    <a:cubicBezTo>
                      <a:pt x="32" y="62"/>
                      <a:pt x="32" y="62"/>
                      <a:pt x="32" y="62"/>
                    </a:cubicBezTo>
                    <a:cubicBezTo>
                      <a:pt x="20" y="66"/>
                      <a:pt x="12" y="78"/>
                      <a:pt x="12" y="90"/>
                    </a:cubicBezTo>
                    <a:cubicBezTo>
                      <a:pt x="12" y="107"/>
                      <a:pt x="12" y="107"/>
                      <a:pt x="12" y="107"/>
                    </a:cubicBezTo>
                    <a:cubicBezTo>
                      <a:pt x="228" y="107"/>
                      <a:pt x="228" y="107"/>
                      <a:pt x="228" y="107"/>
                    </a:cubicBezTo>
                    <a:cubicBezTo>
                      <a:pt x="228" y="90"/>
                      <a:pt x="228" y="90"/>
                      <a:pt x="228" y="90"/>
                    </a:cubicBezTo>
                    <a:cubicBezTo>
                      <a:pt x="228" y="78"/>
                      <a:pt x="220" y="66"/>
                      <a:pt x="209" y="62"/>
                    </a:cubicBezTo>
                    <a:cubicBezTo>
                      <a:pt x="148" y="41"/>
                      <a:pt x="148" y="41"/>
                      <a:pt x="148" y="41"/>
                    </a:cubicBezTo>
                    <a:cubicBezTo>
                      <a:pt x="146" y="40"/>
                      <a:pt x="144" y="38"/>
                      <a:pt x="144" y="35"/>
                    </a:cubicBezTo>
                    <a:cubicBezTo>
                      <a:pt x="144" y="0"/>
                      <a:pt x="144" y="0"/>
                      <a:pt x="144" y="0"/>
                    </a:cubicBezTo>
                    <a:cubicBezTo>
                      <a:pt x="156" y="0"/>
                      <a:pt x="156" y="0"/>
                      <a:pt x="156" y="0"/>
                    </a:cubicBezTo>
                    <a:cubicBezTo>
                      <a:pt x="156" y="31"/>
                      <a:pt x="156" y="31"/>
                      <a:pt x="156" y="31"/>
                    </a:cubicBezTo>
                    <a:cubicBezTo>
                      <a:pt x="213" y="51"/>
                      <a:pt x="213" y="51"/>
                      <a:pt x="213" y="51"/>
                    </a:cubicBezTo>
                    <a:cubicBezTo>
                      <a:pt x="229" y="57"/>
                      <a:pt x="240" y="73"/>
                      <a:pt x="240" y="90"/>
                    </a:cubicBezTo>
                    <a:cubicBezTo>
                      <a:pt x="240" y="113"/>
                      <a:pt x="240" y="113"/>
                      <a:pt x="240" y="113"/>
                    </a:cubicBezTo>
                    <a:cubicBezTo>
                      <a:pt x="240" y="116"/>
                      <a:pt x="238" y="119"/>
                      <a:pt x="234" y="119"/>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67" name="Freeform 220">
                <a:extLst>
                  <a:ext uri="{FF2B5EF4-FFF2-40B4-BE49-F238E27FC236}">
                    <a16:creationId xmlns:a16="http://schemas.microsoft.com/office/drawing/2014/main" id="{E3B8BFB4-4BAB-6703-D91B-4CF989ED112E}"/>
                  </a:ext>
                </a:extLst>
              </p:cNvPr>
              <p:cNvSpPr>
                <a:spLocks noEditPoints="1"/>
              </p:cNvSpPr>
              <p:nvPr/>
            </p:nvSpPr>
            <p:spPr bwMode="auto">
              <a:xfrm>
                <a:off x="3817472" y="2702958"/>
                <a:ext cx="180971" cy="208613"/>
              </a:xfrm>
              <a:custGeom>
                <a:avLst/>
                <a:gdLst>
                  <a:gd name="T0" fmla="*/ 66 w 132"/>
                  <a:gd name="T1" fmla="*/ 156 h 156"/>
                  <a:gd name="T2" fmla="*/ 0 w 132"/>
                  <a:gd name="T3" fmla="*/ 78 h 156"/>
                  <a:gd name="T4" fmla="*/ 66 w 132"/>
                  <a:gd name="T5" fmla="*/ 0 h 156"/>
                  <a:gd name="T6" fmla="*/ 132 w 132"/>
                  <a:gd name="T7" fmla="*/ 78 h 156"/>
                  <a:gd name="T8" fmla="*/ 66 w 132"/>
                  <a:gd name="T9" fmla="*/ 156 h 156"/>
                  <a:gd name="T10" fmla="*/ 66 w 132"/>
                  <a:gd name="T11" fmla="*/ 12 h 156"/>
                  <a:gd name="T12" fmla="*/ 12 w 132"/>
                  <a:gd name="T13" fmla="*/ 78 h 156"/>
                  <a:gd name="T14" fmla="*/ 66 w 132"/>
                  <a:gd name="T15" fmla="*/ 144 h 156"/>
                  <a:gd name="T16" fmla="*/ 120 w 132"/>
                  <a:gd name="T17" fmla="*/ 78 h 156"/>
                  <a:gd name="T18" fmla="*/ 66 w 132"/>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56">
                    <a:moveTo>
                      <a:pt x="66" y="156"/>
                    </a:moveTo>
                    <a:cubicBezTo>
                      <a:pt x="30" y="156"/>
                      <a:pt x="0" y="121"/>
                      <a:pt x="0" y="78"/>
                    </a:cubicBezTo>
                    <a:cubicBezTo>
                      <a:pt x="0" y="35"/>
                      <a:pt x="30" y="0"/>
                      <a:pt x="66" y="0"/>
                    </a:cubicBezTo>
                    <a:cubicBezTo>
                      <a:pt x="102" y="0"/>
                      <a:pt x="132" y="35"/>
                      <a:pt x="132" y="78"/>
                    </a:cubicBezTo>
                    <a:cubicBezTo>
                      <a:pt x="132" y="121"/>
                      <a:pt x="102" y="156"/>
                      <a:pt x="66" y="156"/>
                    </a:cubicBezTo>
                    <a:close/>
                    <a:moveTo>
                      <a:pt x="66" y="12"/>
                    </a:moveTo>
                    <a:cubicBezTo>
                      <a:pt x="36" y="12"/>
                      <a:pt x="12" y="42"/>
                      <a:pt x="12" y="78"/>
                    </a:cubicBezTo>
                    <a:cubicBezTo>
                      <a:pt x="12" y="114"/>
                      <a:pt x="36" y="144"/>
                      <a:pt x="66" y="144"/>
                    </a:cubicBezTo>
                    <a:cubicBezTo>
                      <a:pt x="96" y="144"/>
                      <a:pt x="120" y="114"/>
                      <a:pt x="120" y="78"/>
                    </a:cubicBezTo>
                    <a:cubicBezTo>
                      <a:pt x="120" y="42"/>
                      <a:pt x="96" y="12"/>
                      <a:pt x="66" y="12"/>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68" name="Freeform 221">
                <a:extLst>
                  <a:ext uri="{FF2B5EF4-FFF2-40B4-BE49-F238E27FC236}">
                    <a16:creationId xmlns:a16="http://schemas.microsoft.com/office/drawing/2014/main" id="{03F05431-A5C6-84A8-A1F9-7BB09FBAD38A}"/>
                  </a:ext>
                </a:extLst>
              </p:cNvPr>
              <p:cNvSpPr>
                <a:spLocks/>
              </p:cNvSpPr>
              <p:nvPr/>
            </p:nvSpPr>
            <p:spPr bwMode="auto">
              <a:xfrm>
                <a:off x="3822847" y="2760260"/>
                <a:ext cx="167533" cy="48348"/>
              </a:xfrm>
              <a:custGeom>
                <a:avLst/>
                <a:gdLst>
                  <a:gd name="T0" fmla="*/ 106 w 122"/>
                  <a:gd name="T1" fmla="*/ 36 h 36"/>
                  <a:gd name="T2" fmla="*/ 71 w 122"/>
                  <a:gd name="T3" fmla="*/ 16 h 36"/>
                  <a:gd name="T4" fmla="*/ 26 w 122"/>
                  <a:gd name="T5" fmla="*/ 35 h 36"/>
                  <a:gd name="T6" fmla="*/ 0 w 122"/>
                  <a:gd name="T7" fmla="*/ 29 h 36"/>
                  <a:gd name="T8" fmla="*/ 5 w 122"/>
                  <a:gd name="T9" fmla="*/ 18 h 36"/>
                  <a:gd name="T10" fmla="*/ 26 w 122"/>
                  <a:gd name="T11" fmla="*/ 23 h 36"/>
                  <a:gd name="T12" fmla="*/ 66 w 122"/>
                  <a:gd name="T13" fmla="*/ 3 h 36"/>
                  <a:gd name="T14" fmla="*/ 71 w 122"/>
                  <a:gd name="T15" fmla="*/ 0 h 36"/>
                  <a:gd name="T16" fmla="*/ 76 w 122"/>
                  <a:gd name="T17" fmla="*/ 3 h 36"/>
                  <a:gd name="T18" fmla="*/ 115 w 122"/>
                  <a:gd name="T19" fmla="*/ 23 h 36"/>
                  <a:gd name="T20" fmla="*/ 119 w 122"/>
                  <a:gd name="T21" fmla="*/ 23 h 36"/>
                  <a:gd name="T22" fmla="*/ 121 w 122"/>
                  <a:gd name="T23" fmla="*/ 23 h 36"/>
                  <a:gd name="T24" fmla="*/ 122 w 122"/>
                  <a:gd name="T25" fmla="*/ 34 h 36"/>
                  <a:gd name="T26" fmla="*/ 120 w 122"/>
                  <a:gd name="T27" fmla="*/ 35 h 36"/>
                  <a:gd name="T28" fmla="*/ 117 w 122"/>
                  <a:gd name="T29" fmla="*/ 35 h 36"/>
                  <a:gd name="T30" fmla="*/ 106 w 12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36">
                    <a:moveTo>
                      <a:pt x="106" y="36"/>
                    </a:moveTo>
                    <a:cubicBezTo>
                      <a:pt x="92" y="36"/>
                      <a:pt x="80" y="30"/>
                      <a:pt x="71" y="16"/>
                    </a:cubicBezTo>
                    <a:cubicBezTo>
                      <a:pt x="61" y="27"/>
                      <a:pt x="42" y="35"/>
                      <a:pt x="26" y="35"/>
                    </a:cubicBezTo>
                    <a:cubicBezTo>
                      <a:pt x="16" y="35"/>
                      <a:pt x="8" y="33"/>
                      <a:pt x="0" y="29"/>
                    </a:cubicBezTo>
                    <a:cubicBezTo>
                      <a:pt x="5" y="18"/>
                      <a:pt x="5" y="18"/>
                      <a:pt x="5" y="18"/>
                    </a:cubicBezTo>
                    <a:cubicBezTo>
                      <a:pt x="12" y="22"/>
                      <a:pt x="18" y="23"/>
                      <a:pt x="26" y="23"/>
                    </a:cubicBezTo>
                    <a:cubicBezTo>
                      <a:pt x="42" y="23"/>
                      <a:pt x="60" y="14"/>
                      <a:pt x="66" y="3"/>
                    </a:cubicBezTo>
                    <a:cubicBezTo>
                      <a:pt x="67" y="1"/>
                      <a:pt x="69" y="0"/>
                      <a:pt x="71" y="0"/>
                    </a:cubicBezTo>
                    <a:cubicBezTo>
                      <a:pt x="73" y="0"/>
                      <a:pt x="75" y="1"/>
                      <a:pt x="76" y="3"/>
                    </a:cubicBezTo>
                    <a:cubicBezTo>
                      <a:pt x="87" y="21"/>
                      <a:pt x="97" y="27"/>
                      <a:pt x="115" y="23"/>
                    </a:cubicBezTo>
                    <a:cubicBezTo>
                      <a:pt x="116" y="23"/>
                      <a:pt x="118" y="23"/>
                      <a:pt x="119" y="23"/>
                    </a:cubicBezTo>
                    <a:cubicBezTo>
                      <a:pt x="119" y="23"/>
                      <a:pt x="120" y="23"/>
                      <a:pt x="121" y="23"/>
                    </a:cubicBezTo>
                    <a:cubicBezTo>
                      <a:pt x="122" y="34"/>
                      <a:pt x="122" y="34"/>
                      <a:pt x="122" y="34"/>
                    </a:cubicBezTo>
                    <a:cubicBezTo>
                      <a:pt x="121" y="35"/>
                      <a:pt x="120" y="35"/>
                      <a:pt x="120" y="35"/>
                    </a:cubicBezTo>
                    <a:cubicBezTo>
                      <a:pt x="119" y="35"/>
                      <a:pt x="118" y="35"/>
                      <a:pt x="117" y="35"/>
                    </a:cubicBezTo>
                    <a:cubicBezTo>
                      <a:pt x="113" y="36"/>
                      <a:pt x="109" y="36"/>
                      <a:pt x="106" y="36"/>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69" name="Freeform 219">
                <a:extLst>
                  <a:ext uri="{FF2B5EF4-FFF2-40B4-BE49-F238E27FC236}">
                    <a16:creationId xmlns:a16="http://schemas.microsoft.com/office/drawing/2014/main" id="{8E2C7325-B67A-A25C-5BDC-961D98A912D3}"/>
                  </a:ext>
                </a:extLst>
              </p:cNvPr>
              <p:cNvSpPr>
                <a:spLocks/>
              </p:cNvSpPr>
              <p:nvPr/>
            </p:nvSpPr>
            <p:spPr bwMode="auto">
              <a:xfrm>
                <a:off x="3744197" y="2891845"/>
                <a:ext cx="329690" cy="159370"/>
              </a:xfrm>
              <a:custGeom>
                <a:avLst/>
                <a:gdLst>
                  <a:gd name="T0" fmla="*/ 234 w 240"/>
                  <a:gd name="T1" fmla="*/ 119 h 119"/>
                  <a:gd name="T2" fmla="*/ 6 w 240"/>
                  <a:gd name="T3" fmla="*/ 119 h 119"/>
                  <a:gd name="T4" fmla="*/ 0 w 240"/>
                  <a:gd name="T5" fmla="*/ 113 h 119"/>
                  <a:gd name="T6" fmla="*/ 0 w 240"/>
                  <a:gd name="T7" fmla="*/ 90 h 119"/>
                  <a:gd name="T8" fmla="*/ 28 w 240"/>
                  <a:gd name="T9" fmla="*/ 51 h 119"/>
                  <a:gd name="T10" fmla="*/ 84 w 240"/>
                  <a:gd name="T11" fmla="*/ 31 h 119"/>
                  <a:gd name="T12" fmla="*/ 84 w 240"/>
                  <a:gd name="T13" fmla="*/ 2 h 119"/>
                  <a:gd name="T14" fmla="*/ 96 w 240"/>
                  <a:gd name="T15" fmla="*/ 2 h 119"/>
                  <a:gd name="T16" fmla="*/ 96 w 240"/>
                  <a:gd name="T17" fmla="*/ 35 h 119"/>
                  <a:gd name="T18" fmla="*/ 92 w 240"/>
                  <a:gd name="T19" fmla="*/ 41 h 119"/>
                  <a:gd name="T20" fmla="*/ 32 w 240"/>
                  <a:gd name="T21" fmla="*/ 62 h 119"/>
                  <a:gd name="T22" fmla="*/ 12 w 240"/>
                  <a:gd name="T23" fmla="*/ 90 h 119"/>
                  <a:gd name="T24" fmla="*/ 12 w 240"/>
                  <a:gd name="T25" fmla="*/ 107 h 119"/>
                  <a:gd name="T26" fmla="*/ 228 w 240"/>
                  <a:gd name="T27" fmla="*/ 107 h 119"/>
                  <a:gd name="T28" fmla="*/ 228 w 240"/>
                  <a:gd name="T29" fmla="*/ 90 h 119"/>
                  <a:gd name="T30" fmla="*/ 209 w 240"/>
                  <a:gd name="T31" fmla="*/ 62 h 119"/>
                  <a:gd name="T32" fmla="*/ 148 w 240"/>
                  <a:gd name="T33" fmla="*/ 41 h 119"/>
                  <a:gd name="T34" fmla="*/ 144 w 240"/>
                  <a:gd name="T35" fmla="*/ 35 h 119"/>
                  <a:gd name="T36" fmla="*/ 144 w 240"/>
                  <a:gd name="T37" fmla="*/ 0 h 119"/>
                  <a:gd name="T38" fmla="*/ 156 w 240"/>
                  <a:gd name="T39" fmla="*/ 0 h 119"/>
                  <a:gd name="T40" fmla="*/ 156 w 240"/>
                  <a:gd name="T41" fmla="*/ 31 h 119"/>
                  <a:gd name="T42" fmla="*/ 213 w 240"/>
                  <a:gd name="T43" fmla="*/ 51 h 119"/>
                  <a:gd name="T44" fmla="*/ 240 w 240"/>
                  <a:gd name="T45" fmla="*/ 90 h 119"/>
                  <a:gd name="T46" fmla="*/ 240 w 240"/>
                  <a:gd name="T47" fmla="*/ 113 h 119"/>
                  <a:gd name="T48" fmla="*/ 234 w 240"/>
                  <a:gd name="T4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119">
                    <a:moveTo>
                      <a:pt x="234" y="119"/>
                    </a:moveTo>
                    <a:cubicBezTo>
                      <a:pt x="6" y="119"/>
                      <a:pt x="6" y="119"/>
                      <a:pt x="6" y="119"/>
                    </a:cubicBezTo>
                    <a:cubicBezTo>
                      <a:pt x="3" y="119"/>
                      <a:pt x="0" y="116"/>
                      <a:pt x="0" y="113"/>
                    </a:cubicBezTo>
                    <a:cubicBezTo>
                      <a:pt x="0" y="90"/>
                      <a:pt x="0" y="90"/>
                      <a:pt x="0" y="90"/>
                    </a:cubicBezTo>
                    <a:cubicBezTo>
                      <a:pt x="0" y="73"/>
                      <a:pt x="12" y="57"/>
                      <a:pt x="28" y="51"/>
                    </a:cubicBezTo>
                    <a:cubicBezTo>
                      <a:pt x="84" y="31"/>
                      <a:pt x="84" y="31"/>
                      <a:pt x="84" y="31"/>
                    </a:cubicBezTo>
                    <a:cubicBezTo>
                      <a:pt x="84" y="2"/>
                      <a:pt x="84" y="2"/>
                      <a:pt x="84" y="2"/>
                    </a:cubicBezTo>
                    <a:cubicBezTo>
                      <a:pt x="96" y="2"/>
                      <a:pt x="96" y="2"/>
                      <a:pt x="96" y="2"/>
                    </a:cubicBezTo>
                    <a:cubicBezTo>
                      <a:pt x="96" y="35"/>
                      <a:pt x="96" y="35"/>
                      <a:pt x="96" y="35"/>
                    </a:cubicBezTo>
                    <a:cubicBezTo>
                      <a:pt x="96" y="38"/>
                      <a:pt x="95" y="40"/>
                      <a:pt x="92" y="41"/>
                    </a:cubicBezTo>
                    <a:cubicBezTo>
                      <a:pt x="32" y="62"/>
                      <a:pt x="32" y="62"/>
                      <a:pt x="32" y="62"/>
                    </a:cubicBezTo>
                    <a:cubicBezTo>
                      <a:pt x="20" y="66"/>
                      <a:pt x="12" y="78"/>
                      <a:pt x="12" y="90"/>
                    </a:cubicBezTo>
                    <a:cubicBezTo>
                      <a:pt x="12" y="107"/>
                      <a:pt x="12" y="107"/>
                      <a:pt x="12" y="107"/>
                    </a:cubicBezTo>
                    <a:cubicBezTo>
                      <a:pt x="228" y="107"/>
                      <a:pt x="228" y="107"/>
                      <a:pt x="228" y="107"/>
                    </a:cubicBezTo>
                    <a:cubicBezTo>
                      <a:pt x="228" y="90"/>
                      <a:pt x="228" y="90"/>
                      <a:pt x="228" y="90"/>
                    </a:cubicBezTo>
                    <a:cubicBezTo>
                      <a:pt x="228" y="78"/>
                      <a:pt x="220" y="66"/>
                      <a:pt x="209" y="62"/>
                    </a:cubicBezTo>
                    <a:cubicBezTo>
                      <a:pt x="148" y="41"/>
                      <a:pt x="148" y="41"/>
                      <a:pt x="148" y="41"/>
                    </a:cubicBezTo>
                    <a:cubicBezTo>
                      <a:pt x="146" y="40"/>
                      <a:pt x="144" y="38"/>
                      <a:pt x="144" y="35"/>
                    </a:cubicBezTo>
                    <a:cubicBezTo>
                      <a:pt x="144" y="0"/>
                      <a:pt x="144" y="0"/>
                      <a:pt x="144" y="0"/>
                    </a:cubicBezTo>
                    <a:cubicBezTo>
                      <a:pt x="156" y="0"/>
                      <a:pt x="156" y="0"/>
                      <a:pt x="156" y="0"/>
                    </a:cubicBezTo>
                    <a:cubicBezTo>
                      <a:pt x="156" y="31"/>
                      <a:pt x="156" y="31"/>
                      <a:pt x="156" y="31"/>
                    </a:cubicBezTo>
                    <a:cubicBezTo>
                      <a:pt x="213" y="51"/>
                      <a:pt x="213" y="51"/>
                      <a:pt x="213" y="51"/>
                    </a:cubicBezTo>
                    <a:cubicBezTo>
                      <a:pt x="229" y="57"/>
                      <a:pt x="240" y="73"/>
                      <a:pt x="240" y="90"/>
                    </a:cubicBezTo>
                    <a:cubicBezTo>
                      <a:pt x="240" y="113"/>
                      <a:pt x="240" y="113"/>
                      <a:pt x="240" y="113"/>
                    </a:cubicBezTo>
                    <a:cubicBezTo>
                      <a:pt x="240" y="116"/>
                      <a:pt x="238" y="119"/>
                      <a:pt x="234" y="119"/>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70" name="Freeform 220">
                <a:extLst>
                  <a:ext uri="{FF2B5EF4-FFF2-40B4-BE49-F238E27FC236}">
                    <a16:creationId xmlns:a16="http://schemas.microsoft.com/office/drawing/2014/main" id="{F05C98C7-EDCA-5978-095D-0E927FFCE2D5}"/>
                  </a:ext>
                </a:extLst>
              </p:cNvPr>
              <p:cNvSpPr>
                <a:spLocks noEditPoints="1"/>
              </p:cNvSpPr>
              <p:nvPr/>
            </p:nvSpPr>
            <p:spPr bwMode="auto">
              <a:xfrm>
                <a:off x="3817661" y="2705615"/>
                <a:ext cx="180971" cy="208613"/>
              </a:xfrm>
              <a:custGeom>
                <a:avLst/>
                <a:gdLst>
                  <a:gd name="T0" fmla="*/ 66 w 132"/>
                  <a:gd name="T1" fmla="*/ 156 h 156"/>
                  <a:gd name="T2" fmla="*/ 0 w 132"/>
                  <a:gd name="T3" fmla="*/ 78 h 156"/>
                  <a:gd name="T4" fmla="*/ 66 w 132"/>
                  <a:gd name="T5" fmla="*/ 0 h 156"/>
                  <a:gd name="T6" fmla="*/ 132 w 132"/>
                  <a:gd name="T7" fmla="*/ 78 h 156"/>
                  <a:gd name="T8" fmla="*/ 66 w 132"/>
                  <a:gd name="T9" fmla="*/ 156 h 156"/>
                  <a:gd name="T10" fmla="*/ 66 w 132"/>
                  <a:gd name="T11" fmla="*/ 12 h 156"/>
                  <a:gd name="T12" fmla="*/ 12 w 132"/>
                  <a:gd name="T13" fmla="*/ 78 h 156"/>
                  <a:gd name="T14" fmla="*/ 66 w 132"/>
                  <a:gd name="T15" fmla="*/ 144 h 156"/>
                  <a:gd name="T16" fmla="*/ 120 w 132"/>
                  <a:gd name="T17" fmla="*/ 78 h 156"/>
                  <a:gd name="T18" fmla="*/ 66 w 132"/>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56">
                    <a:moveTo>
                      <a:pt x="66" y="156"/>
                    </a:moveTo>
                    <a:cubicBezTo>
                      <a:pt x="30" y="156"/>
                      <a:pt x="0" y="121"/>
                      <a:pt x="0" y="78"/>
                    </a:cubicBezTo>
                    <a:cubicBezTo>
                      <a:pt x="0" y="35"/>
                      <a:pt x="30" y="0"/>
                      <a:pt x="66" y="0"/>
                    </a:cubicBezTo>
                    <a:cubicBezTo>
                      <a:pt x="102" y="0"/>
                      <a:pt x="132" y="35"/>
                      <a:pt x="132" y="78"/>
                    </a:cubicBezTo>
                    <a:cubicBezTo>
                      <a:pt x="132" y="121"/>
                      <a:pt x="102" y="156"/>
                      <a:pt x="66" y="156"/>
                    </a:cubicBezTo>
                    <a:close/>
                    <a:moveTo>
                      <a:pt x="66" y="12"/>
                    </a:moveTo>
                    <a:cubicBezTo>
                      <a:pt x="36" y="12"/>
                      <a:pt x="12" y="42"/>
                      <a:pt x="12" y="78"/>
                    </a:cubicBezTo>
                    <a:cubicBezTo>
                      <a:pt x="12" y="114"/>
                      <a:pt x="36" y="144"/>
                      <a:pt x="66" y="144"/>
                    </a:cubicBezTo>
                    <a:cubicBezTo>
                      <a:pt x="96" y="144"/>
                      <a:pt x="120" y="114"/>
                      <a:pt x="120" y="78"/>
                    </a:cubicBezTo>
                    <a:cubicBezTo>
                      <a:pt x="120" y="42"/>
                      <a:pt x="96" y="12"/>
                      <a:pt x="66" y="12"/>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71" name="Freeform 221">
                <a:extLst>
                  <a:ext uri="{FF2B5EF4-FFF2-40B4-BE49-F238E27FC236}">
                    <a16:creationId xmlns:a16="http://schemas.microsoft.com/office/drawing/2014/main" id="{13F14C3B-481E-05FD-6F77-AC7CA22B93B7}"/>
                  </a:ext>
                </a:extLst>
              </p:cNvPr>
              <p:cNvSpPr>
                <a:spLocks/>
              </p:cNvSpPr>
              <p:nvPr/>
            </p:nvSpPr>
            <p:spPr bwMode="auto">
              <a:xfrm>
                <a:off x="3823036" y="2762917"/>
                <a:ext cx="167533" cy="48348"/>
              </a:xfrm>
              <a:custGeom>
                <a:avLst/>
                <a:gdLst>
                  <a:gd name="T0" fmla="*/ 106 w 122"/>
                  <a:gd name="T1" fmla="*/ 36 h 36"/>
                  <a:gd name="T2" fmla="*/ 71 w 122"/>
                  <a:gd name="T3" fmla="*/ 16 h 36"/>
                  <a:gd name="T4" fmla="*/ 26 w 122"/>
                  <a:gd name="T5" fmla="*/ 35 h 36"/>
                  <a:gd name="T6" fmla="*/ 0 w 122"/>
                  <a:gd name="T7" fmla="*/ 29 h 36"/>
                  <a:gd name="T8" fmla="*/ 5 w 122"/>
                  <a:gd name="T9" fmla="*/ 18 h 36"/>
                  <a:gd name="T10" fmla="*/ 26 w 122"/>
                  <a:gd name="T11" fmla="*/ 23 h 36"/>
                  <a:gd name="T12" fmla="*/ 66 w 122"/>
                  <a:gd name="T13" fmla="*/ 3 h 36"/>
                  <a:gd name="T14" fmla="*/ 71 w 122"/>
                  <a:gd name="T15" fmla="*/ 0 h 36"/>
                  <a:gd name="T16" fmla="*/ 76 w 122"/>
                  <a:gd name="T17" fmla="*/ 3 h 36"/>
                  <a:gd name="T18" fmla="*/ 115 w 122"/>
                  <a:gd name="T19" fmla="*/ 23 h 36"/>
                  <a:gd name="T20" fmla="*/ 119 w 122"/>
                  <a:gd name="T21" fmla="*/ 23 h 36"/>
                  <a:gd name="T22" fmla="*/ 121 w 122"/>
                  <a:gd name="T23" fmla="*/ 23 h 36"/>
                  <a:gd name="T24" fmla="*/ 122 w 122"/>
                  <a:gd name="T25" fmla="*/ 34 h 36"/>
                  <a:gd name="T26" fmla="*/ 120 w 122"/>
                  <a:gd name="T27" fmla="*/ 35 h 36"/>
                  <a:gd name="T28" fmla="*/ 117 w 122"/>
                  <a:gd name="T29" fmla="*/ 35 h 36"/>
                  <a:gd name="T30" fmla="*/ 106 w 12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36">
                    <a:moveTo>
                      <a:pt x="106" y="36"/>
                    </a:moveTo>
                    <a:cubicBezTo>
                      <a:pt x="92" y="36"/>
                      <a:pt x="80" y="30"/>
                      <a:pt x="71" y="16"/>
                    </a:cubicBezTo>
                    <a:cubicBezTo>
                      <a:pt x="61" y="27"/>
                      <a:pt x="42" y="35"/>
                      <a:pt x="26" y="35"/>
                    </a:cubicBezTo>
                    <a:cubicBezTo>
                      <a:pt x="16" y="35"/>
                      <a:pt x="8" y="33"/>
                      <a:pt x="0" y="29"/>
                    </a:cubicBezTo>
                    <a:cubicBezTo>
                      <a:pt x="5" y="18"/>
                      <a:pt x="5" y="18"/>
                      <a:pt x="5" y="18"/>
                    </a:cubicBezTo>
                    <a:cubicBezTo>
                      <a:pt x="12" y="22"/>
                      <a:pt x="18" y="23"/>
                      <a:pt x="26" y="23"/>
                    </a:cubicBezTo>
                    <a:cubicBezTo>
                      <a:pt x="42" y="23"/>
                      <a:pt x="60" y="14"/>
                      <a:pt x="66" y="3"/>
                    </a:cubicBezTo>
                    <a:cubicBezTo>
                      <a:pt x="67" y="1"/>
                      <a:pt x="69" y="0"/>
                      <a:pt x="71" y="0"/>
                    </a:cubicBezTo>
                    <a:cubicBezTo>
                      <a:pt x="73" y="0"/>
                      <a:pt x="75" y="1"/>
                      <a:pt x="76" y="3"/>
                    </a:cubicBezTo>
                    <a:cubicBezTo>
                      <a:pt x="87" y="21"/>
                      <a:pt x="97" y="27"/>
                      <a:pt x="115" y="23"/>
                    </a:cubicBezTo>
                    <a:cubicBezTo>
                      <a:pt x="116" y="23"/>
                      <a:pt x="118" y="23"/>
                      <a:pt x="119" y="23"/>
                    </a:cubicBezTo>
                    <a:cubicBezTo>
                      <a:pt x="119" y="23"/>
                      <a:pt x="120" y="23"/>
                      <a:pt x="121" y="23"/>
                    </a:cubicBezTo>
                    <a:cubicBezTo>
                      <a:pt x="122" y="34"/>
                      <a:pt x="122" y="34"/>
                      <a:pt x="122" y="34"/>
                    </a:cubicBezTo>
                    <a:cubicBezTo>
                      <a:pt x="121" y="35"/>
                      <a:pt x="120" y="35"/>
                      <a:pt x="120" y="35"/>
                    </a:cubicBezTo>
                    <a:cubicBezTo>
                      <a:pt x="119" y="35"/>
                      <a:pt x="118" y="35"/>
                      <a:pt x="117" y="35"/>
                    </a:cubicBezTo>
                    <a:cubicBezTo>
                      <a:pt x="113" y="36"/>
                      <a:pt x="109" y="36"/>
                      <a:pt x="106" y="36"/>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grpSp>
        <p:sp>
          <p:nvSpPr>
            <p:cNvPr id="324" name="テキスト ボックス 323">
              <a:extLst>
                <a:ext uri="{FF2B5EF4-FFF2-40B4-BE49-F238E27FC236}">
                  <a16:creationId xmlns:a16="http://schemas.microsoft.com/office/drawing/2014/main" id="{C79ECD7F-A267-B9DA-2C90-1C4346D79755}"/>
                </a:ext>
              </a:extLst>
            </p:cNvPr>
            <p:cNvSpPr txBox="1"/>
            <p:nvPr/>
          </p:nvSpPr>
          <p:spPr>
            <a:xfrm>
              <a:off x="2986566" y="4949750"/>
              <a:ext cx="424297"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購入</a:t>
              </a:r>
            </a:p>
          </p:txBody>
        </p:sp>
        <p:sp>
          <p:nvSpPr>
            <p:cNvPr id="325" name="テキスト ボックス 324">
              <a:extLst>
                <a:ext uri="{FF2B5EF4-FFF2-40B4-BE49-F238E27FC236}">
                  <a16:creationId xmlns:a16="http://schemas.microsoft.com/office/drawing/2014/main" id="{994C12E6-63B1-040F-297D-96FA6195D8BC}"/>
                </a:ext>
              </a:extLst>
            </p:cNvPr>
            <p:cNvSpPr txBox="1"/>
            <p:nvPr/>
          </p:nvSpPr>
          <p:spPr>
            <a:xfrm>
              <a:off x="2917675" y="3518031"/>
              <a:ext cx="424297" cy="213445"/>
            </a:xfrm>
            <a:prstGeom prst="rect">
              <a:avLst/>
            </a:prstGeom>
          </p:spPr>
          <p:txBody>
            <a:bodyPr vert="horz" wrap="none" lIns="54000" tIns="54000" rIns="54000" bIns="54000" rtlCol="0" anchor="ctr" anchorCtr="0">
              <a:noAutofit/>
            </a:bodyPr>
            <a:lstStyle>
              <a:defPPr>
                <a:defRPr lang="en-US"/>
              </a:defPPr>
              <a:lvl1pPr marR="0" lvl="0" indent="0" algn="ctr" defTabSz="914592" fontAlgn="auto">
                <a:lnSpc>
                  <a:spcPts val="2802"/>
                </a:lnSpc>
                <a:spcBef>
                  <a:spcPts val="0"/>
                </a:spcBef>
                <a:spcAft>
                  <a:spcPts val="1200"/>
                </a:spcAft>
                <a:buClrTx/>
                <a:buSzTx/>
                <a:buFontTx/>
                <a:buNone/>
                <a:tabLst/>
                <a:defRPr sz="1050" b="1" kern="0">
                  <a:solidFill>
                    <a:srgbClr val="000000"/>
                  </a:solidFill>
                  <a:latin typeface="Meirio UI"/>
                  <a:ea typeface="Meiryo UI" panose="020B0604030504040204" pitchFamily="50" charset="-128"/>
                  <a:cs typeface="Meiryo UI" panose="020B0604030504040204" pitchFamily="50" charset="-128"/>
                </a:defRPr>
              </a:lvl1p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panose="020B0604030504040204" pitchFamily="50" charset="-128"/>
                  <a:sym typeface="ヒラギノ角ゴ ProN W3"/>
                </a:rPr>
                <a:t>認知</a:t>
              </a:r>
            </a:p>
          </p:txBody>
        </p:sp>
        <p:sp>
          <p:nvSpPr>
            <p:cNvPr id="326" name="テキスト ボックス 325">
              <a:extLst>
                <a:ext uri="{FF2B5EF4-FFF2-40B4-BE49-F238E27FC236}">
                  <a16:creationId xmlns:a16="http://schemas.microsoft.com/office/drawing/2014/main" id="{A74E4398-4CBA-5FBA-4C64-6F8B654BB3EF}"/>
                </a:ext>
              </a:extLst>
            </p:cNvPr>
            <p:cNvSpPr txBox="1"/>
            <p:nvPr/>
          </p:nvSpPr>
          <p:spPr>
            <a:xfrm>
              <a:off x="3683311" y="3977916"/>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興味</a:t>
              </a:r>
              <a:endParaRPr kumimoji="0" lang="en-US" altLang="ja-JP"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327" name="テキスト ボックス 326">
              <a:extLst>
                <a:ext uri="{FF2B5EF4-FFF2-40B4-BE49-F238E27FC236}">
                  <a16:creationId xmlns:a16="http://schemas.microsoft.com/office/drawing/2014/main" id="{37A0D8FF-7886-92AF-5E31-EAA6509B9A08}"/>
                </a:ext>
              </a:extLst>
            </p:cNvPr>
            <p:cNvSpPr txBox="1"/>
            <p:nvPr/>
          </p:nvSpPr>
          <p:spPr>
            <a:xfrm>
              <a:off x="3667246" y="4623858"/>
              <a:ext cx="527927" cy="200889"/>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検索</a:t>
              </a:r>
              <a:endParaRPr kumimoji="0" lang="en-US" altLang="ja-JP"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328" name="テキスト ボックス 327">
              <a:extLst>
                <a:ext uri="{FF2B5EF4-FFF2-40B4-BE49-F238E27FC236}">
                  <a16:creationId xmlns:a16="http://schemas.microsoft.com/office/drawing/2014/main" id="{D4463C85-ACEA-E4C9-B0AC-0CF8966CC875}"/>
                </a:ext>
              </a:extLst>
            </p:cNvPr>
            <p:cNvSpPr txBox="1"/>
            <p:nvPr/>
          </p:nvSpPr>
          <p:spPr>
            <a:xfrm>
              <a:off x="2179156" y="4644559"/>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体験</a:t>
              </a:r>
              <a:endParaRPr kumimoji="0" lang="en-US" altLang="ja-JP"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329" name="テキスト ボックス 328">
              <a:extLst>
                <a:ext uri="{FF2B5EF4-FFF2-40B4-BE49-F238E27FC236}">
                  <a16:creationId xmlns:a16="http://schemas.microsoft.com/office/drawing/2014/main" id="{1A670A24-6F5B-7529-581D-5556DD2F7865}"/>
                </a:ext>
              </a:extLst>
            </p:cNvPr>
            <p:cNvSpPr txBox="1"/>
            <p:nvPr/>
          </p:nvSpPr>
          <p:spPr>
            <a:xfrm>
              <a:off x="2075810" y="3992658"/>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共有</a:t>
              </a:r>
              <a:endParaRPr kumimoji="0" lang="en-US" altLang="ja-JP" sz="105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330" name="テキスト ボックス 329">
              <a:extLst>
                <a:ext uri="{FF2B5EF4-FFF2-40B4-BE49-F238E27FC236}">
                  <a16:creationId xmlns:a16="http://schemas.microsoft.com/office/drawing/2014/main" id="{CD2C9A98-1528-D071-67E7-102EBCE6D9D9}"/>
                </a:ext>
              </a:extLst>
            </p:cNvPr>
            <p:cNvSpPr txBox="1"/>
            <p:nvPr/>
          </p:nvSpPr>
          <p:spPr>
            <a:xfrm>
              <a:off x="2673027" y="3960083"/>
              <a:ext cx="887339" cy="365660"/>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5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Pokémon ID</a:t>
              </a:r>
            </a:p>
            <a:p>
              <a:pPr marL="0" marR="0" lvl="0" indent="0" algn="ctr" defTabSz="1371600" rtl="0" eaLnBrk="1" fontAlgn="auto" latinLnBrk="0" hangingPunct="1">
                <a:lnSpc>
                  <a:spcPct val="70000"/>
                </a:lnSpc>
                <a:spcBef>
                  <a:spcPts val="0"/>
                </a:spcBef>
                <a:spcAft>
                  <a:spcPts val="0"/>
                </a:spcAft>
                <a:buClrTx/>
                <a:buSzTx/>
                <a:buFontTx/>
                <a:buNone/>
                <a:tabLst/>
                <a:defRPr/>
              </a:pPr>
              <a:endParaRPr kumimoji="0" lang="ja-JP" altLang="en-US"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endParaRPr>
            </a:p>
          </p:txBody>
        </p:sp>
        <p:sp>
          <p:nvSpPr>
            <p:cNvPr id="331" name="テキスト ボックス 330">
              <a:extLst>
                <a:ext uri="{FF2B5EF4-FFF2-40B4-BE49-F238E27FC236}">
                  <a16:creationId xmlns:a16="http://schemas.microsoft.com/office/drawing/2014/main" id="{6FCDD70A-F154-95D4-1D5F-DC16FB9964D8}"/>
                </a:ext>
              </a:extLst>
            </p:cNvPr>
            <p:cNvSpPr txBox="1"/>
            <p:nvPr/>
          </p:nvSpPr>
          <p:spPr>
            <a:xfrm>
              <a:off x="2089997" y="3288286"/>
              <a:ext cx="2092306" cy="332416"/>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ja-JP" altLang="en-US" sz="1050" b="1" i="0" u="sng"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あらゆる接点で</a:t>
              </a:r>
              <a:r>
                <a:rPr kumimoji="0" lang="ja-JP" altLang="en-US" sz="1050" b="1" i="0" u="sng"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rPr>
                <a:t>行動</a:t>
              </a:r>
              <a:r>
                <a:rPr kumimoji="0" lang="ja-JP" altLang="en-US" sz="1050" b="1" i="0" u="sng"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データを収集</a:t>
              </a:r>
            </a:p>
          </p:txBody>
        </p:sp>
        <p:grpSp>
          <p:nvGrpSpPr>
            <p:cNvPr id="332" name="グループ化 331">
              <a:extLst>
                <a:ext uri="{FF2B5EF4-FFF2-40B4-BE49-F238E27FC236}">
                  <a16:creationId xmlns:a16="http://schemas.microsoft.com/office/drawing/2014/main" id="{A75CD85D-8E12-8719-B621-309D85A09FD4}"/>
                </a:ext>
              </a:extLst>
            </p:cNvPr>
            <p:cNvGrpSpPr/>
            <p:nvPr/>
          </p:nvGrpSpPr>
          <p:grpSpPr>
            <a:xfrm>
              <a:off x="329070" y="3167306"/>
              <a:ext cx="5567665" cy="2523927"/>
              <a:chOff x="1136685" y="2552657"/>
              <a:chExt cx="4351123" cy="3275636"/>
            </a:xfrm>
          </p:grpSpPr>
          <p:sp>
            <p:nvSpPr>
              <p:cNvPr id="464" name="円弧 463">
                <a:extLst>
                  <a:ext uri="{FF2B5EF4-FFF2-40B4-BE49-F238E27FC236}">
                    <a16:creationId xmlns:a16="http://schemas.microsoft.com/office/drawing/2014/main" id="{126889D7-4E6F-3917-EB6B-81CA849B723F}"/>
                  </a:ext>
                </a:extLst>
              </p:cNvPr>
              <p:cNvSpPr/>
              <p:nvPr/>
            </p:nvSpPr>
            <p:spPr>
              <a:xfrm rot="16200000" flipH="1">
                <a:off x="3166693" y="3442182"/>
                <a:ext cx="3210640" cy="1431590"/>
              </a:xfrm>
              <a:prstGeom prst="arc">
                <a:avLst>
                  <a:gd name="adj1" fmla="val 889722"/>
                  <a:gd name="adj2" fmla="val 9618235"/>
                </a:avLst>
              </a:prstGeom>
              <a:noFill/>
              <a:ln w="38100" cap="flat" cmpd="sng" algn="ctr">
                <a:solidFill>
                  <a:srgbClr val="7500C0">
                    <a:alpha val="60000"/>
                  </a:srgbClr>
                </a:solidFill>
                <a:prstDash val="solid"/>
                <a:miter lim="800000"/>
                <a:tailEnd type="arrow" w="med" len="me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ja-JP" altLang="en-US" sz="1100" b="0" i="0" u="none" strike="noStrike" kern="0" cap="none" spc="0" normalizeH="0" baseline="0" noProof="0">
                  <a:ln>
                    <a:noFill/>
                  </a:ln>
                  <a:solidFill>
                    <a:srgbClr val="000000"/>
                  </a:solidFill>
                  <a:effectLst/>
                  <a:uLnTx/>
                  <a:uFillTx/>
                  <a:latin typeface="Arial"/>
                  <a:ea typeface="Meiryo UI"/>
                  <a:cs typeface="Arial" charset="0"/>
                </a:endParaRPr>
              </a:p>
            </p:txBody>
          </p:sp>
          <p:sp>
            <p:nvSpPr>
              <p:cNvPr id="465" name="円弧 464">
                <a:extLst>
                  <a:ext uri="{FF2B5EF4-FFF2-40B4-BE49-F238E27FC236}">
                    <a16:creationId xmlns:a16="http://schemas.microsoft.com/office/drawing/2014/main" id="{CDB8121E-18DA-257B-2F73-C7ECB5C7501F}"/>
                  </a:ext>
                </a:extLst>
              </p:cNvPr>
              <p:cNvSpPr/>
              <p:nvPr/>
            </p:nvSpPr>
            <p:spPr>
              <a:xfrm rot="16200000" flipV="1">
                <a:off x="247257" y="3507275"/>
                <a:ext cx="3210446" cy="1431590"/>
              </a:xfrm>
              <a:prstGeom prst="arc">
                <a:avLst>
                  <a:gd name="adj1" fmla="val 889722"/>
                  <a:gd name="adj2" fmla="val 9618235"/>
                </a:avLst>
              </a:prstGeom>
              <a:noFill/>
              <a:ln w="38100" cap="flat" cmpd="sng" algn="ctr">
                <a:solidFill>
                  <a:srgbClr val="7500C0">
                    <a:alpha val="60000"/>
                  </a:srgbClr>
                </a:solidFill>
                <a:prstDash val="solid"/>
                <a:miter lim="800000"/>
                <a:tailEnd type="arrow" w="med" len="me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ja-JP" altLang="en-US" sz="1100" b="0" i="0" u="none" strike="noStrike" kern="0" cap="none" spc="0" normalizeH="0" baseline="0" noProof="0">
                  <a:ln>
                    <a:noFill/>
                  </a:ln>
                  <a:solidFill>
                    <a:srgbClr val="000000"/>
                  </a:solidFill>
                  <a:effectLst/>
                  <a:uLnTx/>
                  <a:uFillTx/>
                  <a:latin typeface="Arial"/>
                  <a:ea typeface="Meiryo UI"/>
                  <a:cs typeface="Arial" charset="0"/>
                </a:endParaRPr>
              </a:p>
            </p:txBody>
          </p:sp>
        </p:grpSp>
        <p:sp>
          <p:nvSpPr>
            <p:cNvPr id="333" name="テキスト ボックス 332">
              <a:extLst>
                <a:ext uri="{FF2B5EF4-FFF2-40B4-BE49-F238E27FC236}">
                  <a16:creationId xmlns:a16="http://schemas.microsoft.com/office/drawing/2014/main" id="{3E642297-90CC-7D07-6F38-101AF4C36A09}"/>
                </a:ext>
              </a:extLst>
            </p:cNvPr>
            <p:cNvSpPr txBox="1"/>
            <p:nvPr/>
          </p:nvSpPr>
          <p:spPr>
            <a:xfrm>
              <a:off x="4448303" y="4485818"/>
              <a:ext cx="1234815" cy="662969"/>
            </a:xfrm>
            <a:prstGeom prst="rect">
              <a:avLst/>
            </a:prstGeom>
            <a:noFill/>
          </p:spPr>
          <p:txBody>
            <a:bodyPr wrap="square" lIns="0" tIns="0" rIns="0" bIns="0" rtlCol="0" anchor="ctr" anchorCtr="0">
              <a:noAutofit/>
            </a:bodyPr>
            <a:lstStyle>
              <a:defPPr>
                <a:defRPr lang="en-US"/>
              </a:defPPr>
              <a:lvl1pPr marR="0" lvl="0" indent="0" algn="ctr" defTabSz="228600" fontAlgn="auto">
                <a:lnSpc>
                  <a:spcPct val="100000"/>
                </a:lnSpc>
                <a:spcBef>
                  <a:spcPts val="0"/>
                </a:spcBef>
                <a:spcAft>
                  <a:spcPts val="1200"/>
                </a:spcAft>
                <a:buClrTx/>
                <a:buSzTx/>
                <a:buFontTx/>
                <a:buNone/>
                <a:tabLst/>
                <a:defRPr kumimoji="1" sz="1050" b="1" i="0" u="none" strike="noStrike" cap="none" spc="0" normalizeH="0" baseline="0">
                  <a:ln>
                    <a:noFill/>
                  </a:ln>
                  <a:solidFill>
                    <a:srgbClr val="7500C0"/>
                  </a:solidFill>
                  <a:effectLst/>
                  <a:uLnTx/>
                  <a:uFillTx/>
                  <a:latin typeface="Meiryo UI" panose="020B0604030504040204" pitchFamily="50" charset="-128"/>
                  <a:ea typeface="Meiryo UI" panose="020B0604030504040204" pitchFamily="50" charset="-128"/>
                </a:defRPr>
              </a:lvl1pPr>
            </a:lstStyle>
            <a:p>
              <a:pPr marL="0" marR="0" lvl="0" indent="0" algn="ctr" defTabSz="171450" rtl="0" eaLnBrk="1" fontAlgn="auto" latinLnBrk="0" hangingPunct="1">
                <a:lnSpc>
                  <a:spcPct val="100000"/>
                </a:lnSpc>
                <a:spcBef>
                  <a:spcPts val="0"/>
                </a:spcBef>
                <a:spcAft>
                  <a:spcPts val="900"/>
                </a:spcAft>
                <a:buClrTx/>
                <a:buSzTx/>
                <a:buFontTx/>
                <a:buNone/>
                <a:tabLst/>
                <a:defRPr/>
              </a:pPr>
              <a:r>
                <a:rPr kumimoji="1" lang="ja-JP" altLang="en-US" sz="12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rPr>
                <a:t>ユーザー特性・嗜好に基づき出し分け</a:t>
              </a:r>
              <a:endParaRPr kumimoji="1" lang="en-US" altLang="ja-JP" sz="12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endParaRPr>
            </a:p>
          </p:txBody>
        </p:sp>
        <p:sp>
          <p:nvSpPr>
            <p:cNvPr id="334" name="テキスト ボックス 333">
              <a:extLst>
                <a:ext uri="{FF2B5EF4-FFF2-40B4-BE49-F238E27FC236}">
                  <a16:creationId xmlns:a16="http://schemas.microsoft.com/office/drawing/2014/main" id="{B4FE75F5-5249-1A7E-5CA5-1FFAF49F2326}"/>
                </a:ext>
              </a:extLst>
            </p:cNvPr>
            <p:cNvSpPr txBox="1"/>
            <p:nvPr/>
          </p:nvSpPr>
          <p:spPr>
            <a:xfrm>
              <a:off x="436611" y="4485818"/>
              <a:ext cx="1210482" cy="662969"/>
            </a:xfrm>
            <a:prstGeom prst="rect">
              <a:avLst/>
            </a:prstGeom>
            <a:noFill/>
          </p:spPr>
          <p:txBody>
            <a:bodyPr wrap="square" lIns="0" tIns="0" rIns="0" bIns="0" rtlCol="0" anchor="ctr" anchorCtr="0">
              <a:noAutofit/>
            </a:bodyPr>
            <a:lstStyle>
              <a:defPPr>
                <a:defRPr lang="en-US"/>
              </a:defPPr>
              <a:lvl1pPr marR="0" lvl="0" indent="0" algn="ctr" defTabSz="228600" fontAlgn="auto">
                <a:lnSpc>
                  <a:spcPct val="100000"/>
                </a:lnSpc>
                <a:spcBef>
                  <a:spcPts val="0"/>
                </a:spcBef>
                <a:spcAft>
                  <a:spcPts val="1200"/>
                </a:spcAft>
                <a:buClrTx/>
                <a:buSzTx/>
                <a:buFontTx/>
                <a:buNone/>
                <a:tabLst/>
                <a:defRPr kumimoji="1" sz="1050" b="1" i="0" u="none" strike="noStrike" cap="none" spc="0" normalizeH="0" baseline="0">
                  <a:ln>
                    <a:noFill/>
                  </a:ln>
                  <a:solidFill>
                    <a:srgbClr val="7500C0"/>
                  </a:solidFill>
                  <a:effectLst/>
                  <a:uLnTx/>
                  <a:uFillTx/>
                  <a:latin typeface="Meiryo UI" panose="020B0604030504040204" pitchFamily="50" charset="-128"/>
                  <a:ea typeface="Meiryo UI" panose="020B0604030504040204" pitchFamily="50" charset="-128"/>
                </a:defRPr>
              </a:lvl1pPr>
            </a:lstStyle>
            <a:p>
              <a:pPr marL="0" marR="0" lvl="0" indent="0" algn="ctr" defTabSz="171450" rtl="0" eaLnBrk="1" fontAlgn="auto" latinLnBrk="0" hangingPunct="1">
                <a:lnSpc>
                  <a:spcPct val="100000"/>
                </a:lnSpc>
                <a:spcBef>
                  <a:spcPts val="0"/>
                </a:spcBef>
                <a:spcAft>
                  <a:spcPts val="900"/>
                </a:spcAft>
                <a:buClrTx/>
                <a:buSzTx/>
                <a:buFontTx/>
                <a:buNone/>
                <a:tabLst/>
                <a:defRPr/>
              </a:pPr>
              <a:r>
                <a:rPr kumimoji="1" lang="ja-JP" altLang="en-US" sz="12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rPr>
                <a:t>顧客の声を取得し施策を磨く</a:t>
              </a:r>
              <a:endParaRPr kumimoji="1" lang="en-US" altLang="ja-JP" sz="12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endParaRPr>
            </a:p>
          </p:txBody>
        </p:sp>
        <p:sp>
          <p:nvSpPr>
            <p:cNvPr id="604" name="台形 603">
              <a:extLst>
                <a:ext uri="{FF2B5EF4-FFF2-40B4-BE49-F238E27FC236}">
                  <a16:creationId xmlns:a16="http://schemas.microsoft.com/office/drawing/2014/main" id="{438F2D47-53D6-D80E-2F6B-F7DCAAE76B32}"/>
                </a:ext>
              </a:extLst>
            </p:cNvPr>
            <p:cNvSpPr/>
            <p:nvPr/>
          </p:nvSpPr>
          <p:spPr bwMode="auto">
            <a:xfrm>
              <a:off x="1075156" y="5405213"/>
              <a:ext cx="4279396" cy="386393"/>
            </a:xfrm>
            <a:prstGeom prst="trapezoid">
              <a:avLst>
                <a:gd name="adj" fmla="val 509692"/>
              </a:avLst>
            </a:prstGeom>
            <a:solidFill>
              <a:srgbClr val="00BAFF">
                <a:lumMod val="50000"/>
                <a:lumOff val="50000"/>
                <a:alpha val="58000"/>
              </a:srgbClr>
            </a:solidFill>
            <a:ln w="9525">
              <a:noFill/>
              <a:prstDash val="dash"/>
              <a:miter lim="800000"/>
              <a:headEnd type="none"/>
              <a:tailEnd type="none" w="med" len="med"/>
            </a:ln>
          </p:spPr>
          <p:txBody>
            <a:bodyPr anchor="ctr"/>
            <a:lstStyle/>
            <a:p>
              <a:pPr marL="0" marR="0" lvl="0" indent="0" algn="ctr" defTabSz="514200" rtl="0" eaLnBrk="1" fontAlgn="auto" latinLnBrk="0" hangingPunct="1">
                <a:lnSpc>
                  <a:spcPct val="100000"/>
                </a:lnSpc>
                <a:spcBef>
                  <a:spcPts val="0"/>
                </a:spcBef>
                <a:spcAft>
                  <a:spcPts val="0"/>
                </a:spcAft>
                <a:buClrTx/>
                <a:buSzTx/>
                <a:buFontTx/>
                <a:buNone/>
                <a:tabLst/>
                <a:defRPr/>
              </a:pPr>
              <a:endParaRPr kumimoji="0" lang="ja-JP" altLang="en-US" sz="800" b="0" i="0" u="none" strike="noStrike" kern="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eiryo UI" panose="020B0604030504040204" pitchFamily="50" charset="-128"/>
              </a:endParaRPr>
            </a:p>
          </p:txBody>
        </p:sp>
        <p:cxnSp>
          <p:nvCxnSpPr>
            <p:cNvPr id="606" name="直線コネクタ 605">
              <a:extLst>
                <a:ext uri="{FF2B5EF4-FFF2-40B4-BE49-F238E27FC236}">
                  <a16:creationId xmlns:a16="http://schemas.microsoft.com/office/drawing/2014/main" id="{EE8177DD-1D5A-E432-1636-C5CF35CABABC}"/>
                </a:ext>
              </a:extLst>
            </p:cNvPr>
            <p:cNvCxnSpPr>
              <a:cxnSpLocks/>
            </p:cNvCxnSpPr>
            <p:nvPr/>
          </p:nvCxnSpPr>
          <p:spPr>
            <a:xfrm>
              <a:off x="1092165" y="3636356"/>
              <a:ext cx="1437135" cy="1668770"/>
            </a:xfrm>
            <a:prstGeom prst="line">
              <a:avLst/>
            </a:prstGeom>
            <a:noFill/>
            <a:ln w="19050" cap="flat" cmpd="sng" algn="ctr">
              <a:solidFill>
                <a:srgbClr val="FF7C80"/>
              </a:solidFill>
              <a:prstDash val="sysDash"/>
              <a:headEnd type="none" w="med" len="med"/>
              <a:tailEnd type="none" w="med" len="med"/>
            </a:ln>
            <a:effectLst/>
          </p:spPr>
        </p:cxnSp>
        <p:cxnSp>
          <p:nvCxnSpPr>
            <p:cNvPr id="608" name="直線コネクタ 607">
              <a:extLst>
                <a:ext uri="{FF2B5EF4-FFF2-40B4-BE49-F238E27FC236}">
                  <a16:creationId xmlns:a16="http://schemas.microsoft.com/office/drawing/2014/main" id="{76EA559D-01DB-808D-6F29-49D3AB810DE1}"/>
                </a:ext>
              </a:extLst>
            </p:cNvPr>
            <p:cNvCxnSpPr>
              <a:cxnSpLocks/>
            </p:cNvCxnSpPr>
            <p:nvPr/>
          </p:nvCxnSpPr>
          <p:spPr>
            <a:xfrm flipH="1">
              <a:off x="3792857" y="3638004"/>
              <a:ext cx="1318960" cy="1640904"/>
            </a:xfrm>
            <a:prstGeom prst="line">
              <a:avLst/>
            </a:prstGeom>
            <a:noFill/>
            <a:ln w="19050" cap="flat" cmpd="sng" algn="ctr">
              <a:solidFill>
                <a:srgbClr val="FF7C80"/>
              </a:solidFill>
              <a:prstDash val="sysDash"/>
              <a:headEnd type="none" w="med" len="med"/>
              <a:tailEnd type="none" w="med" len="med"/>
            </a:ln>
            <a:effectLst/>
          </p:spPr>
        </p:cxnSp>
        <p:grpSp>
          <p:nvGrpSpPr>
            <p:cNvPr id="610" name="グループ化 609">
              <a:extLst>
                <a:ext uri="{FF2B5EF4-FFF2-40B4-BE49-F238E27FC236}">
                  <a16:creationId xmlns:a16="http://schemas.microsoft.com/office/drawing/2014/main" id="{BD581D05-D569-C934-7471-305A4FCBDADD}"/>
                </a:ext>
              </a:extLst>
            </p:cNvPr>
            <p:cNvGrpSpPr/>
            <p:nvPr/>
          </p:nvGrpSpPr>
          <p:grpSpPr>
            <a:xfrm>
              <a:off x="2167747" y="3491621"/>
              <a:ext cx="1892962" cy="1809526"/>
              <a:chOff x="6159975" y="1926010"/>
              <a:chExt cx="1339233" cy="1369231"/>
            </a:xfrm>
          </p:grpSpPr>
          <p:grpSp>
            <p:nvGrpSpPr>
              <p:cNvPr id="43" name="グループ化 42">
                <a:extLst>
                  <a:ext uri="{FF2B5EF4-FFF2-40B4-BE49-F238E27FC236}">
                    <a16:creationId xmlns:a16="http://schemas.microsoft.com/office/drawing/2014/main" id="{74075083-EE66-632D-D331-F432BD615745}"/>
                  </a:ext>
                </a:extLst>
              </p:cNvPr>
              <p:cNvGrpSpPr/>
              <p:nvPr/>
            </p:nvGrpSpPr>
            <p:grpSpPr>
              <a:xfrm rot="3615004">
                <a:off x="6149121" y="1945154"/>
                <a:ext cx="1369231" cy="1330943"/>
                <a:chOff x="-482027" y="3251322"/>
                <a:chExt cx="1626721" cy="1629147"/>
              </a:xfrm>
              <a:solidFill>
                <a:srgbClr val="C259FF"/>
              </a:solidFill>
            </p:grpSpPr>
            <p:grpSp>
              <p:nvGrpSpPr>
                <p:cNvPr id="47" name="グループ化 46">
                  <a:extLst>
                    <a:ext uri="{FF2B5EF4-FFF2-40B4-BE49-F238E27FC236}">
                      <a16:creationId xmlns:a16="http://schemas.microsoft.com/office/drawing/2014/main" id="{46F5B12F-347D-2FB2-AAA3-500529C4C65A}"/>
                    </a:ext>
                  </a:extLst>
                </p:cNvPr>
                <p:cNvGrpSpPr/>
                <p:nvPr/>
              </p:nvGrpSpPr>
              <p:grpSpPr>
                <a:xfrm>
                  <a:off x="-482027" y="3294738"/>
                  <a:ext cx="1595634" cy="1585731"/>
                  <a:chOff x="-482027" y="3294739"/>
                  <a:chExt cx="1595635" cy="1585730"/>
                </a:xfrm>
                <a:grpFill/>
              </p:grpSpPr>
              <p:sp>
                <p:nvSpPr>
                  <p:cNvPr id="55" name="矢印: 環状 54">
                    <a:extLst>
                      <a:ext uri="{FF2B5EF4-FFF2-40B4-BE49-F238E27FC236}">
                        <a16:creationId xmlns:a16="http://schemas.microsoft.com/office/drawing/2014/main" id="{AC092285-02B3-3B9E-FA2D-E89B65CFE7DB}"/>
                      </a:ext>
                    </a:extLst>
                  </p:cNvPr>
                  <p:cNvSpPr/>
                  <p:nvPr/>
                </p:nvSpPr>
                <p:spPr>
                  <a:xfrm rot="21327296">
                    <a:off x="-482027" y="3294739"/>
                    <a:ext cx="1546542" cy="1546543"/>
                  </a:xfrm>
                  <a:prstGeom prst="circularArrow">
                    <a:avLst>
                      <a:gd name="adj1" fmla="val 7384"/>
                      <a:gd name="adj2" fmla="val 666093"/>
                      <a:gd name="adj3" fmla="val 21344255"/>
                      <a:gd name="adj4" fmla="val 18224411"/>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57" name="矢印: 環状 56">
                    <a:extLst>
                      <a:ext uri="{FF2B5EF4-FFF2-40B4-BE49-F238E27FC236}">
                        <a16:creationId xmlns:a16="http://schemas.microsoft.com/office/drawing/2014/main" id="{C3F7D13B-D490-ADDB-7F24-AA62F6852138}"/>
                      </a:ext>
                    </a:extLst>
                  </p:cNvPr>
                  <p:cNvSpPr/>
                  <p:nvPr/>
                </p:nvSpPr>
                <p:spPr>
                  <a:xfrm rot="18096234">
                    <a:off x="-432935" y="3333927"/>
                    <a:ext cx="1546543" cy="1546542"/>
                  </a:xfrm>
                  <a:prstGeom prst="circularArrow">
                    <a:avLst>
                      <a:gd name="adj1" fmla="val 7384"/>
                      <a:gd name="adj2" fmla="val 666093"/>
                      <a:gd name="adj3" fmla="val 21344255"/>
                      <a:gd name="adj4" fmla="val 17915234"/>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49" name="矢印: 環状 48">
                  <a:extLst>
                    <a:ext uri="{FF2B5EF4-FFF2-40B4-BE49-F238E27FC236}">
                      <a16:creationId xmlns:a16="http://schemas.microsoft.com/office/drawing/2014/main" id="{CDA06654-8865-11E9-D12D-EC062999AC3D}"/>
                    </a:ext>
                  </a:extLst>
                </p:cNvPr>
                <p:cNvSpPr/>
                <p:nvPr/>
              </p:nvSpPr>
              <p:spPr>
                <a:xfrm rot="14528824">
                  <a:off x="-401848" y="3311030"/>
                  <a:ext cx="1546542" cy="1546543"/>
                </a:xfrm>
                <a:prstGeom prst="circularArrow">
                  <a:avLst>
                    <a:gd name="adj1" fmla="val 7384"/>
                    <a:gd name="adj2" fmla="val 666093"/>
                    <a:gd name="adj3" fmla="val 21344255"/>
                    <a:gd name="adj4" fmla="val 17238819"/>
                    <a:gd name="adj5" fmla="val 6463"/>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51" name="矢印: 環状 50">
                  <a:extLst>
                    <a:ext uri="{FF2B5EF4-FFF2-40B4-BE49-F238E27FC236}">
                      <a16:creationId xmlns:a16="http://schemas.microsoft.com/office/drawing/2014/main" id="{F007C73F-208D-A862-D140-6790B3730B20}"/>
                    </a:ext>
                  </a:extLst>
                </p:cNvPr>
                <p:cNvSpPr/>
                <p:nvPr/>
              </p:nvSpPr>
              <p:spPr>
                <a:xfrm rot="9902568">
                  <a:off x="-438089" y="3251322"/>
                  <a:ext cx="1546541" cy="1546545"/>
                </a:xfrm>
                <a:prstGeom prst="circularArrow">
                  <a:avLst>
                    <a:gd name="adj1" fmla="val 7384"/>
                    <a:gd name="adj2" fmla="val 666093"/>
                    <a:gd name="adj3" fmla="val 21344255"/>
                    <a:gd name="adj4" fmla="val 18079497"/>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53" name="矢印: 環状 52">
                  <a:extLst>
                    <a:ext uri="{FF2B5EF4-FFF2-40B4-BE49-F238E27FC236}">
                      <a16:creationId xmlns:a16="http://schemas.microsoft.com/office/drawing/2014/main" id="{90EDB338-6DD7-6758-66FD-E3B3491E7B3F}"/>
                    </a:ext>
                  </a:extLst>
                </p:cNvPr>
                <p:cNvSpPr/>
                <p:nvPr/>
              </p:nvSpPr>
              <p:spPr>
                <a:xfrm rot="6703306">
                  <a:off x="-436826" y="3255053"/>
                  <a:ext cx="1546543" cy="1546543"/>
                </a:xfrm>
                <a:prstGeom prst="circularArrow">
                  <a:avLst>
                    <a:gd name="adj1" fmla="val 7384"/>
                    <a:gd name="adj2" fmla="val 666093"/>
                    <a:gd name="adj3" fmla="val 21344255"/>
                    <a:gd name="adj4" fmla="val 18932932"/>
                    <a:gd name="adj5" fmla="val 6116"/>
                  </a:avLst>
                </a:prstGeom>
                <a:grp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45" name="矢印: 環状 44">
                <a:extLst>
                  <a:ext uri="{FF2B5EF4-FFF2-40B4-BE49-F238E27FC236}">
                    <a16:creationId xmlns:a16="http://schemas.microsoft.com/office/drawing/2014/main" id="{5E75CF2F-D7E7-02C7-E1F5-46B4437A6021}"/>
                  </a:ext>
                </a:extLst>
              </p:cNvPr>
              <p:cNvSpPr/>
              <p:nvPr/>
            </p:nvSpPr>
            <p:spPr>
              <a:xfrm rot="7340479">
                <a:off x="6179117" y="1933971"/>
                <a:ext cx="1263460" cy="1301743"/>
              </a:xfrm>
              <a:prstGeom prst="circularArrow">
                <a:avLst>
                  <a:gd name="adj1" fmla="val 7384"/>
                  <a:gd name="adj2" fmla="val 666093"/>
                  <a:gd name="adj3" fmla="val 21344255"/>
                  <a:gd name="adj4" fmla="val 17501046"/>
                  <a:gd name="adj5" fmla="val 6116"/>
                </a:avLst>
              </a:prstGeom>
              <a:solidFill>
                <a:srgbClr val="C25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grpSp>
        <p:sp>
          <p:nvSpPr>
            <p:cNvPr id="612" name="アーチ 611">
              <a:extLst>
                <a:ext uri="{FF2B5EF4-FFF2-40B4-BE49-F238E27FC236}">
                  <a16:creationId xmlns:a16="http://schemas.microsoft.com/office/drawing/2014/main" id="{CB390CC8-C3BF-4068-D6C0-8823DF15F98A}"/>
                </a:ext>
              </a:extLst>
            </p:cNvPr>
            <p:cNvSpPr/>
            <p:nvPr/>
          </p:nvSpPr>
          <p:spPr>
            <a:xfrm>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14" name="楕円 613">
              <a:extLst>
                <a:ext uri="{FF2B5EF4-FFF2-40B4-BE49-F238E27FC236}">
                  <a16:creationId xmlns:a16="http://schemas.microsoft.com/office/drawing/2014/main" id="{A4CD9AA1-4218-2518-F7BF-360D52F67164}"/>
                </a:ext>
              </a:extLst>
            </p:cNvPr>
            <p:cNvSpPr/>
            <p:nvPr/>
          </p:nvSpPr>
          <p:spPr>
            <a:xfrm>
              <a:off x="2502887" y="3832760"/>
              <a:ext cx="1214945" cy="1170370"/>
            </a:xfrm>
            <a:prstGeom prst="ellipse">
              <a:avLst/>
            </a:prstGeom>
            <a:solidFill>
              <a:sysClr val="window" lastClr="FFFFFF"/>
            </a:solidFill>
            <a:ln w="6350" cap="flat" cmpd="sng" algn="ctr">
              <a:no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16" name="アーチ 615">
              <a:extLst>
                <a:ext uri="{FF2B5EF4-FFF2-40B4-BE49-F238E27FC236}">
                  <a16:creationId xmlns:a16="http://schemas.microsoft.com/office/drawing/2014/main" id="{885C8792-74D6-D814-5D11-A4741D3DA568}"/>
                </a:ext>
              </a:extLst>
            </p:cNvPr>
            <p:cNvSpPr/>
            <p:nvPr/>
          </p:nvSpPr>
          <p:spPr>
            <a:xfrm>
              <a:off x="2465453" y="3795241"/>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18" name="アーチ 617">
              <a:extLst>
                <a:ext uri="{FF2B5EF4-FFF2-40B4-BE49-F238E27FC236}">
                  <a16:creationId xmlns:a16="http://schemas.microsoft.com/office/drawing/2014/main" id="{7F84ABE1-3609-35E4-79C0-1A6D3E7A963F}"/>
                </a:ext>
              </a:extLst>
            </p:cNvPr>
            <p:cNvSpPr/>
            <p:nvPr/>
          </p:nvSpPr>
          <p:spPr>
            <a:xfrm>
              <a:off x="2465453"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20" name="アーチ 619">
              <a:extLst>
                <a:ext uri="{FF2B5EF4-FFF2-40B4-BE49-F238E27FC236}">
                  <a16:creationId xmlns:a16="http://schemas.microsoft.com/office/drawing/2014/main" id="{ACCEB3E1-0DEE-101A-D525-ECED91D3C650}"/>
                </a:ext>
              </a:extLst>
            </p:cNvPr>
            <p:cNvSpPr/>
            <p:nvPr/>
          </p:nvSpPr>
          <p:spPr>
            <a:xfrm>
              <a:off x="2465453"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22" name="アーチ 621">
              <a:extLst>
                <a:ext uri="{FF2B5EF4-FFF2-40B4-BE49-F238E27FC236}">
                  <a16:creationId xmlns:a16="http://schemas.microsoft.com/office/drawing/2014/main" id="{70D0D82D-E347-5C91-7E7B-E8C10E8C1427}"/>
                </a:ext>
              </a:extLst>
            </p:cNvPr>
            <p:cNvSpPr/>
            <p:nvPr/>
          </p:nvSpPr>
          <p:spPr>
            <a:xfrm flipH="1">
              <a:off x="2465453" y="3795241"/>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24" name="アーチ 623">
              <a:extLst>
                <a:ext uri="{FF2B5EF4-FFF2-40B4-BE49-F238E27FC236}">
                  <a16:creationId xmlns:a16="http://schemas.microsoft.com/office/drawing/2014/main" id="{6D6487EE-7954-392A-1370-FFD68A9DDD17}"/>
                </a:ext>
              </a:extLst>
            </p:cNvPr>
            <p:cNvSpPr/>
            <p:nvPr/>
          </p:nvSpPr>
          <p:spPr>
            <a:xfrm flipH="1">
              <a:off x="2465453"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4" name="アーチ 3">
              <a:extLst>
                <a:ext uri="{FF2B5EF4-FFF2-40B4-BE49-F238E27FC236}">
                  <a16:creationId xmlns:a16="http://schemas.microsoft.com/office/drawing/2014/main" id="{BC223442-A886-DA34-9C6D-8079411A5276}"/>
                </a:ext>
              </a:extLst>
            </p:cNvPr>
            <p:cNvSpPr/>
            <p:nvPr/>
          </p:nvSpPr>
          <p:spPr>
            <a:xfrm flipH="1">
              <a:off x="2465453"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6" name="アーチ 5">
              <a:extLst>
                <a:ext uri="{FF2B5EF4-FFF2-40B4-BE49-F238E27FC236}">
                  <a16:creationId xmlns:a16="http://schemas.microsoft.com/office/drawing/2014/main" id="{00E49AE8-A741-72E4-4AAD-C102629C3EA1}"/>
                </a:ext>
              </a:extLst>
            </p:cNvPr>
            <p:cNvSpPr/>
            <p:nvPr/>
          </p:nvSpPr>
          <p:spPr>
            <a:xfrm flipV="1">
              <a:off x="2465457" y="3795241"/>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8" name="アーチ 7">
              <a:extLst>
                <a:ext uri="{FF2B5EF4-FFF2-40B4-BE49-F238E27FC236}">
                  <a16:creationId xmlns:a16="http://schemas.microsoft.com/office/drawing/2014/main" id="{1B40FD30-3B17-11D9-2D7F-D76A6CB4C048}"/>
                </a:ext>
              </a:extLst>
            </p:cNvPr>
            <p:cNvSpPr/>
            <p:nvPr/>
          </p:nvSpPr>
          <p:spPr>
            <a:xfrm flipV="1">
              <a:off x="2465457"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10" name="アーチ 9">
              <a:extLst>
                <a:ext uri="{FF2B5EF4-FFF2-40B4-BE49-F238E27FC236}">
                  <a16:creationId xmlns:a16="http://schemas.microsoft.com/office/drawing/2014/main" id="{0B7A267F-6967-B65A-1F98-BBDA6A62E8C8}"/>
                </a:ext>
              </a:extLst>
            </p:cNvPr>
            <p:cNvSpPr/>
            <p:nvPr/>
          </p:nvSpPr>
          <p:spPr>
            <a:xfrm flipV="1">
              <a:off x="2465457"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12" name="アーチ 11">
              <a:extLst>
                <a:ext uri="{FF2B5EF4-FFF2-40B4-BE49-F238E27FC236}">
                  <a16:creationId xmlns:a16="http://schemas.microsoft.com/office/drawing/2014/main" id="{ADD6165D-9FC2-E8A5-32D6-B78059D84818}"/>
                </a:ext>
              </a:extLst>
            </p:cNvPr>
            <p:cNvSpPr/>
            <p:nvPr/>
          </p:nvSpPr>
          <p:spPr>
            <a:xfrm flipH="1" flipV="1">
              <a:off x="2465457" y="3795241"/>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14" name="アーチ 13">
              <a:extLst>
                <a:ext uri="{FF2B5EF4-FFF2-40B4-BE49-F238E27FC236}">
                  <a16:creationId xmlns:a16="http://schemas.microsoft.com/office/drawing/2014/main" id="{14F262E6-7C11-416A-DFBA-B2216CB3CC2D}"/>
                </a:ext>
              </a:extLst>
            </p:cNvPr>
            <p:cNvSpPr/>
            <p:nvPr/>
          </p:nvSpPr>
          <p:spPr>
            <a:xfrm flipH="1" flipV="1">
              <a:off x="2465457"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17" name="アーチ 16">
              <a:extLst>
                <a:ext uri="{FF2B5EF4-FFF2-40B4-BE49-F238E27FC236}">
                  <a16:creationId xmlns:a16="http://schemas.microsoft.com/office/drawing/2014/main" id="{9739D075-539C-C18F-E6A2-46B22E0C88A3}"/>
                </a:ext>
              </a:extLst>
            </p:cNvPr>
            <p:cNvSpPr/>
            <p:nvPr/>
          </p:nvSpPr>
          <p:spPr>
            <a:xfrm flipH="1" flipV="1">
              <a:off x="2465457" y="3795241"/>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19" name="テキスト ボックス 18">
              <a:extLst>
                <a:ext uri="{FF2B5EF4-FFF2-40B4-BE49-F238E27FC236}">
                  <a16:creationId xmlns:a16="http://schemas.microsoft.com/office/drawing/2014/main" id="{D5021A02-2FFE-F639-3DD4-FE6AF258296F}"/>
                </a:ext>
              </a:extLst>
            </p:cNvPr>
            <p:cNvSpPr txBox="1"/>
            <p:nvPr/>
          </p:nvSpPr>
          <p:spPr>
            <a:xfrm>
              <a:off x="2675751" y="4466430"/>
              <a:ext cx="887340" cy="332416"/>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Customer</a:t>
              </a:r>
            </a:p>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rPr>
                <a:t>Experience</a:t>
              </a:r>
              <a:endParaRPr kumimoji="0" lang="ja-JP" altLang="en-US" sz="10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endParaRPr>
            </a:p>
          </p:txBody>
        </p:sp>
        <p:sp>
          <p:nvSpPr>
            <p:cNvPr id="21" name="楕円 20">
              <a:extLst>
                <a:ext uri="{FF2B5EF4-FFF2-40B4-BE49-F238E27FC236}">
                  <a16:creationId xmlns:a16="http://schemas.microsoft.com/office/drawing/2014/main" id="{2939F58E-C005-CE10-D9E5-FAD0574FFE4D}"/>
                </a:ext>
              </a:extLst>
            </p:cNvPr>
            <p:cNvSpPr/>
            <p:nvPr/>
          </p:nvSpPr>
          <p:spPr>
            <a:xfrm>
              <a:off x="2503097" y="3843967"/>
              <a:ext cx="1214945" cy="1170370"/>
            </a:xfrm>
            <a:prstGeom prst="ellipse">
              <a:avLst/>
            </a:prstGeom>
            <a:solidFill>
              <a:sysClr val="window" lastClr="FFFFFF"/>
            </a:solidFill>
            <a:ln w="6350" cap="flat" cmpd="sng" algn="ctr">
              <a:no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3" name="アーチ 22">
              <a:extLst>
                <a:ext uri="{FF2B5EF4-FFF2-40B4-BE49-F238E27FC236}">
                  <a16:creationId xmlns:a16="http://schemas.microsoft.com/office/drawing/2014/main" id="{56DDAA50-4A95-A3BD-389E-48AB92BB8E13}"/>
                </a:ext>
              </a:extLst>
            </p:cNvPr>
            <p:cNvSpPr/>
            <p:nvPr/>
          </p:nvSpPr>
          <p:spPr>
            <a:xfrm>
              <a:off x="2465662" y="3798058"/>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5" name="アーチ 24">
              <a:extLst>
                <a:ext uri="{FF2B5EF4-FFF2-40B4-BE49-F238E27FC236}">
                  <a16:creationId xmlns:a16="http://schemas.microsoft.com/office/drawing/2014/main" id="{566B60FD-7932-8506-E537-827C64D2E648}"/>
                </a:ext>
              </a:extLst>
            </p:cNvPr>
            <p:cNvSpPr/>
            <p:nvPr/>
          </p:nvSpPr>
          <p:spPr>
            <a:xfrm>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7" name="アーチ 26">
              <a:extLst>
                <a:ext uri="{FF2B5EF4-FFF2-40B4-BE49-F238E27FC236}">
                  <a16:creationId xmlns:a16="http://schemas.microsoft.com/office/drawing/2014/main" id="{C48B9DEA-51B7-EB72-5E6F-E29FC0316655}"/>
                </a:ext>
              </a:extLst>
            </p:cNvPr>
            <p:cNvSpPr/>
            <p:nvPr/>
          </p:nvSpPr>
          <p:spPr>
            <a:xfrm flipH="1">
              <a:off x="2465662" y="3798058"/>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29" name="アーチ 28">
              <a:extLst>
                <a:ext uri="{FF2B5EF4-FFF2-40B4-BE49-F238E27FC236}">
                  <a16:creationId xmlns:a16="http://schemas.microsoft.com/office/drawing/2014/main" id="{0A8ED01E-D8A2-DD75-8DE3-02EB76D79BD8}"/>
                </a:ext>
              </a:extLst>
            </p:cNvPr>
            <p:cNvSpPr/>
            <p:nvPr/>
          </p:nvSpPr>
          <p:spPr>
            <a:xfrm flipH="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1" name="アーチ 30">
              <a:extLst>
                <a:ext uri="{FF2B5EF4-FFF2-40B4-BE49-F238E27FC236}">
                  <a16:creationId xmlns:a16="http://schemas.microsoft.com/office/drawing/2014/main" id="{2AC367F7-314E-88AE-C4A6-39806296AE7F}"/>
                </a:ext>
              </a:extLst>
            </p:cNvPr>
            <p:cNvSpPr/>
            <p:nvPr/>
          </p:nvSpPr>
          <p:spPr>
            <a:xfrm flipH="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3" name="アーチ 32">
              <a:extLst>
                <a:ext uri="{FF2B5EF4-FFF2-40B4-BE49-F238E27FC236}">
                  <a16:creationId xmlns:a16="http://schemas.microsoft.com/office/drawing/2014/main" id="{9747D620-5BA4-48E5-84DA-F49EA9CBB9AE}"/>
                </a:ext>
              </a:extLst>
            </p:cNvPr>
            <p:cNvSpPr/>
            <p:nvPr/>
          </p:nvSpPr>
          <p:spPr>
            <a:xfrm flipV="1">
              <a:off x="2465662" y="3798058"/>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5" name="アーチ 34">
              <a:extLst>
                <a:ext uri="{FF2B5EF4-FFF2-40B4-BE49-F238E27FC236}">
                  <a16:creationId xmlns:a16="http://schemas.microsoft.com/office/drawing/2014/main" id="{B149F913-906A-F67A-D679-87BA16D2A131}"/>
                </a:ext>
              </a:extLst>
            </p:cNvPr>
            <p:cNvSpPr/>
            <p:nvPr/>
          </p:nvSpPr>
          <p:spPr>
            <a:xfrm flipV="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7" name="アーチ 36">
              <a:extLst>
                <a:ext uri="{FF2B5EF4-FFF2-40B4-BE49-F238E27FC236}">
                  <a16:creationId xmlns:a16="http://schemas.microsoft.com/office/drawing/2014/main" id="{FB987FE2-A37B-825D-3589-92076270017F}"/>
                </a:ext>
              </a:extLst>
            </p:cNvPr>
            <p:cNvSpPr/>
            <p:nvPr/>
          </p:nvSpPr>
          <p:spPr>
            <a:xfrm flipV="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39" name="アーチ 38">
              <a:extLst>
                <a:ext uri="{FF2B5EF4-FFF2-40B4-BE49-F238E27FC236}">
                  <a16:creationId xmlns:a16="http://schemas.microsoft.com/office/drawing/2014/main" id="{B24B7424-CA79-FF12-48A1-4763A01F8815}"/>
                </a:ext>
              </a:extLst>
            </p:cNvPr>
            <p:cNvSpPr/>
            <p:nvPr/>
          </p:nvSpPr>
          <p:spPr>
            <a:xfrm flipH="1" flipV="1">
              <a:off x="2465662" y="3798058"/>
              <a:ext cx="1307940" cy="1259954"/>
            </a:xfrm>
            <a:prstGeom prst="blockArc">
              <a:avLst>
                <a:gd name="adj1" fmla="val 18896424"/>
                <a:gd name="adj2" fmla="val 0"/>
                <a:gd name="adj3" fmla="val 12257"/>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41" name="アーチ 40">
              <a:extLst>
                <a:ext uri="{FF2B5EF4-FFF2-40B4-BE49-F238E27FC236}">
                  <a16:creationId xmlns:a16="http://schemas.microsoft.com/office/drawing/2014/main" id="{D5CDF6BC-0D8B-8634-3A05-86D30FE1E7C3}"/>
                </a:ext>
              </a:extLst>
            </p:cNvPr>
            <p:cNvSpPr/>
            <p:nvPr/>
          </p:nvSpPr>
          <p:spPr>
            <a:xfrm flipH="1" flipV="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42" name="アーチ 41">
              <a:extLst>
                <a:ext uri="{FF2B5EF4-FFF2-40B4-BE49-F238E27FC236}">
                  <a16:creationId xmlns:a16="http://schemas.microsoft.com/office/drawing/2014/main" id="{A76FEF29-A6B9-4866-B0CB-FC16D86DA5B1}"/>
                </a:ext>
              </a:extLst>
            </p:cNvPr>
            <p:cNvSpPr/>
            <p:nvPr/>
          </p:nvSpPr>
          <p:spPr>
            <a:xfrm flipH="1" flipV="1">
              <a:off x="2465662" y="3798058"/>
              <a:ext cx="1307940" cy="1259954"/>
            </a:xfrm>
            <a:prstGeom prst="blockArc">
              <a:avLst>
                <a:gd name="adj1" fmla="val 16203004"/>
                <a:gd name="adj2" fmla="val 18918310"/>
                <a:gd name="adj3" fmla="val 12291"/>
              </a:avLst>
            </a:prstGeom>
            <a:solidFill>
              <a:srgbClr val="CC99FF"/>
            </a:solidFill>
            <a:ln w="12700" cap="flat" cmpd="sng" algn="ctr">
              <a:solidFill>
                <a:sysClr val="window" lastClr="FFFFFF"/>
              </a:solidFill>
              <a:prstDash val="solid"/>
              <a:miter lim="800000"/>
            </a:ln>
            <a:effectLst/>
          </p:spPr>
          <p:txBody>
            <a:bodyPr wrap="none" lIns="54000" tIns="54000" rIns="54000" bIns="54000"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a:ln>
                  <a:noFill/>
                </a:ln>
                <a:solidFill>
                  <a:srgbClr val="000000"/>
                </a:solidFill>
                <a:effectLst/>
                <a:uLnTx/>
                <a:uFillTx/>
                <a:latin typeface="Meirio UI"/>
                <a:ea typeface="Meiryo UI"/>
                <a:cs typeface="Arial" charset="0"/>
                <a:sym typeface="ヒラギノ角ゴ ProN W3"/>
              </a:endParaRPr>
            </a:p>
          </p:txBody>
        </p:sp>
        <p:sp>
          <p:nvSpPr>
            <p:cNvPr id="44" name="テキスト ボックス 43">
              <a:extLst>
                <a:ext uri="{FF2B5EF4-FFF2-40B4-BE49-F238E27FC236}">
                  <a16:creationId xmlns:a16="http://schemas.microsoft.com/office/drawing/2014/main" id="{FB48AF23-E003-5E12-4C32-015E569094C0}"/>
                </a:ext>
              </a:extLst>
            </p:cNvPr>
            <p:cNvSpPr txBox="1"/>
            <p:nvPr/>
          </p:nvSpPr>
          <p:spPr>
            <a:xfrm>
              <a:off x="2675751" y="4541242"/>
              <a:ext cx="887340" cy="332416"/>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5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Customer</a:t>
              </a:r>
            </a:p>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05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Experience</a:t>
              </a:r>
              <a:endParaRPr kumimoji="0" lang="ja-JP" altLang="en-US" sz="105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endParaRPr>
            </a:p>
          </p:txBody>
        </p:sp>
        <p:grpSp>
          <p:nvGrpSpPr>
            <p:cNvPr id="46" name="グループ化 45">
              <a:extLst>
                <a:ext uri="{FF2B5EF4-FFF2-40B4-BE49-F238E27FC236}">
                  <a16:creationId xmlns:a16="http://schemas.microsoft.com/office/drawing/2014/main" id="{B1FA90D4-67D9-F17A-7F62-2ABF503DE973}"/>
                </a:ext>
              </a:extLst>
            </p:cNvPr>
            <p:cNvGrpSpPr/>
            <p:nvPr/>
          </p:nvGrpSpPr>
          <p:grpSpPr>
            <a:xfrm>
              <a:off x="2935188" y="4172001"/>
              <a:ext cx="363019" cy="369181"/>
              <a:chOff x="3744008" y="2702958"/>
              <a:chExt cx="329879" cy="348257"/>
            </a:xfrm>
          </p:grpSpPr>
          <p:sp>
            <p:nvSpPr>
              <p:cNvPr id="30" name="Freeform 219">
                <a:extLst>
                  <a:ext uri="{FF2B5EF4-FFF2-40B4-BE49-F238E27FC236}">
                    <a16:creationId xmlns:a16="http://schemas.microsoft.com/office/drawing/2014/main" id="{CA7292C5-E38F-EA47-7DA5-9AA0C3D71B2B}"/>
                  </a:ext>
                </a:extLst>
              </p:cNvPr>
              <p:cNvSpPr>
                <a:spLocks/>
              </p:cNvSpPr>
              <p:nvPr/>
            </p:nvSpPr>
            <p:spPr bwMode="auto">
              <a:xfrm>
                <a:off x="3744008" y="2889188"/>
                <a:ext cx="329690" cy="159370"/>
              </a:xfrm>
              <a:custGeom>
                <a:avLst/>
                <a:gdLst>
                  <a:gd name="T0" fmla="*/ 234 w 240"/>
                  <a:gd name="T1" fmla="*/ 119 h 119"/>
                  <a:gd name="T2" fmla="*/ 6 w 240"/>
                  <a:gd name="T3" fmla="*/ 119 h 119"/>
                  <a:gd name="T4" fmla="*/ 0 w 240"/>
                  <a:gd name="T5" fmla="*/ 113 h 119"/>
                  <a:gd name="T6" fmla="*/ 0 w 240"/>
                  <a:gd name="T7" fmla="*/ 90 h 119"/>
                  <a:gd name="T8" fmla="*/ 28 w 240"/>
                  <a:gd name="T9" fmla="*/ 51 h 119"/>
                  <a:gd name="T10" fmla="*/ 84 w 240"/>
                  <a:gd name="T11" fmla="*/ 31 h 119"/>
                  <a:gd name="T12" fmla="*/ 84 w 240"/>
                  <a:gd name="T13" fmla="*/ 2 h 119"/>
                  <a:gd name="T14" fmla="*/ 96 w 240"/>
                  <a:gd name="T15" fmla="*/ 2 h 119"/>
                  <a:gd name="T16" fmla="*/ 96 w 240"/>
                  <a:gd name="T17" fmla="*/ 35 h 119"/>
                  <a:gd name="T18" fmla="*/ 92 w 240"/>
                  <a:gd name="T19" fmla="*/ 41 h 119"/>
                  <a:gd name="T20" fmla="*/ 32 w 240"/>
                  <a:gd name="T21" fmla="*/ 62 h 119"/>
                  <a:gd name="T22" fmla="*/ 12 w 240"/>
                  <a:gd name="T23" fmla="*/ 90 h 119"/>
                  <a:gd name="T24" fmla="*/ 12 w 240"/>
                  <a:gd name="T25" fmla="*/ 107 h 119"/>
                  <a:gd name="T26" fmla="*/ 228 w 240"/>
                  <a:gd name="T27" fmla="*/ 107 h 119"/>
                  <a:gd name="T28" fmla="*/ 228 w 240"/>
                  <a:gd name="T29" fmla="*/ 90 h 119"/>
                  <a:gd name="T30" fmla="*/ 209 w 240"/>
                  <a:gd name="T31" fmla="*/ 62 h 119"/>
                  <a:gd name="T32" fmla="*/ 148 w 240"/>
                  <a:gd name="T33" fmla="*/ 41 h 119"/>
                  <a:gd name="T34" fmla="*/ 144 w 240"/>
                  <a:gd name="T35" fmla="*/ 35 h 119"/>
                  <a:gd name="T36" fmla="*/ 144 w 240"/>
                  <a:gd name="T37" fmla="*/ 0 h 119"/>
                  <a:gd name="T38" fmla="*/ 156 w 240"/>
                  <a:gd name="T39" fmla="*/ 0 h 119"/>
                  <a:gd name="T40" fmla="*/ 156 w 240"/>
                  <a:gd name="T41" fmla="*/ 31 h 119"/>
                  <a:gd name="T42" fmla="*/ 213 w 240"/>
                  <a:gd name="T43" fmla="*/ 51 h 119"/>
                  <a:gd name="T44" fmla="*/ 240 w 240"/>
                  <a:gd name="T45" fmla="*/ 90 h 119"/>
                  <a:gd name="T46" fmla="*/ 240 w 240"/>
                  <a:gd name="T47" fmla="*/ 113 h 119"/>
                  <a:gd name="T48" fmla="*/ 234 w 240"/>
                  <a:gd name="T4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119">
                    <a:moveTo>
                      <a:pt x="234" y="119"/>
                    </a:moveTo>
                    <a:cubicBezTo>
                      <a:pt x="6" y="119"/>
                      <a:pt x="6" y="119"/>
                      <a:pt x="6" y="119"/>
                    </a:cubicBezTo>
                    <a:cubicBezTo>
                      <a:pt x="3" y="119"/>
                      <a:pt x="0" y="116"/>
                      <a:pt x="0" y="113"/>
                    </a:cubicBezTo>
                    <a:cubicBezTo>
                      <a:pt x="0" y="90"/>
                      <a:pt x="0" y="90"/>
                      <a:pt x="0" y="90"/>
                    </a:cubicBezTo>
                    <a:cubicBezTo>
                      <a:pt x="0" y="73"/>
                      <a:pt x="12" y="57"/>
                      <a:pt x="28" y="51"/>
                    </a:cubicBezTo>
                    <a:cubicBezTo>
                      <a:pt x="84" y="31"/>
                      <a:pt x="84" y="31"/>
                      <a:pt x="84" y="31"/>
                    </a:cubicBezTo>
                    <a:cubicBezTo>
                      <a:pt x="84" y="2"/>
                      <a:pt x="84" y="2"/>
                      <a:pt x="84" y="2"/>
                    </a:cubicBezTo>
                    <a:cubicBezTo>
                      <a:pt x="96" y="2"/>
                      <a:pt x="96" y="2"/>
                      <a:pt x="96" y="2"/>
                    </a:cubicBezTo>
                    <a:cubicBezTo>
                      <a:pt x="96" y="35"/>
                      <a:pt x="96" y="35"/>
                      <a:pt x="96" y="35"/>
                    </a:cubicBezTo>
                    <a:cubicBezTo>
                      <a:pt x="96" y="38"/>
                      <a:pt x="95" y="40"/>
                      <a:pt x="92" y="41"/>
                    </a:cubicBezTo>
                    <a:cubicBezTo>
                      <a:pt x="32" y="62"/>
                      <a:pt x="32" y="62"/>
                      <a:pt x="32" y="62"/>
                    </a:cubicBezTo>
                    <a:cubicBezTo>
                      <a:pt x="20" y="66"/>
                      <a:pt x="12" y="78"/>
                      <a:pt x="12" y="90"/>
                    </a:cubicBezTo>
                    <a:cubicBezTo>
                      <a:pt x="12" y="107"/>
                      <a:pt x="12" y="107"/>
                      <a:pt x="12" y="107"/>
                    </a:cubicBezTo>
                    <a:cubicBezTo>
                      <a:pt x="228" y="107"/>
                      <a:pt x="228" y="107"/>
                      <a:pt x="228" y="107"/>
                    </a:cubicBezTo>
                    <a:cubicBezTo>
                      <a:pt x="228" y="90"/>
                      <a:pt x="228" y="90"/>
                      <a:pt x="228" y="90"/>
                    </a:cubicBezTo>
                    <a:cubicBezTo>
                      <a:pt x="228" y="78"/>
                      <a:pt x="220" y="66"/>
                      <a:pt x="209" y="62"/>
                    </a:cubicBezTo>
                    <a:cubicBezTo>
                      <a:pt x="148" y="41"/>
                      <a:pt x="148" y="41"/>
                      <a:pt x="148" y="41"/>
                    </a:cubicBezTo>
                    <a:cubicBezTo>
                      <a:pt x="146" y="40"/>
                      <a:pt x="144" y="38"/>
                      <a:pt x="144" y="35"/>
                    </a:cubicBezTo>
                    <a:cubicBezTo>
                      <a:pt x="144" y="0"/>
                      <a:pt x="144" y="0"/>
                      <a:pt x="144" y="0"/>
                    </a:cubicBezTo>
                    <a:cubicBezTo>
                      <a:pt x="156" y="0"/>
                      <a:pt x="156" y="0"/>
                      <a:pt x="156" y="0"/>
                    </a:cubicBezTo>
                    <a:cubicBezTo>
                      <a:pt x="156" y="31"/>
                      <a:pt x="156" y="31"/>
                      <a:pt x="156" y="31"/>
                    </a:cubicBezTo>
                    <a:cubicBezTo>
                      <a:pt x="213" y="51"/>
                      <a:pt x="213" y="51"/>
                      <a:pt x="213" y="51"/>
                    </a:cubicBezTo>
                    <a:cubicBezTo>
                      <a:pt x="229" y="57"/>
                      <a:pt x="240" y="73"/>
                      <a:pt x="240" y="90"/>
                    </a:cubicBezTo>
                    <a:cubicBezTo>
                      <a:pt x="240" y="113"/>
                      <a:pt x="240" y="113"/>
                      <a:pt x="240" y="113"/>
                    </a:cubicBezTo>
                    <a:cubicBezTo>
                      <a:pt x="240" y="116"/>
                      <a:pt x="238" y="119"/>
                      <a:pt x="234" y="119"/>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32" name="Freeform 220">
                <a:extLst>
                  <a:ext uri="{FF2B5EF4-FFF2-40B4-BE49-F238E27FC236}">
                    <a16:creationId xmlns:a16="http://schemas.microsoft.com/office/drawing/2014/main" id="{D782E09B-B436-BEA8-B714-5283BFC0ABD2}"/>
                  </a:ext>
                </a:extLst>
              </p:cNvPr>
              <p:cNvSpPr>
                <a:spLocks noEditPoints="1"/>
              </p:cNvSpPr>
              <p:nvPr/>
            </p:nvSpPr>
            <p:spPr bwMode="auto">
              <a:xfrm>
                <a:off x="3817472" y="2702958"/>
                <a:ext cx="180971" cy="208613"/>
              </a:xfrm>
              <a:custGeom>
                <a:avLst/>
                <a:gdLst>
                  <a:gd name="T0" fmla="*/ 66 w 132"/>
                  <a:gd name="T1" fmla="*/ 156 h 156"/>
                  <a:gd name="T2" fmla="*/ 0 w 132"/>
                  <a:gd name="T3" fmla="*/ 78 h 156"/>
                  <a:gd name="T4" fmla="*/ 66 w 132"/>
                  <a:gd name="T5" fmla="*/ 0 h 156"/>
                  <a:gd name="T6" fmla="*/ 132 w 132"/>
                  <a:gd name="T7" fmla="*/ 78 h 156"/>
                  <a:gd name="T8" fmla="*/ 66 w 132"/>
                  <a:gd name="T9" fmla="*/ 156 h 156"/>
                  <a:gd name="T10" fmla="*/ 66 w 132"/>
                  <a:gd name="T11" fmla="*/ 12 h 156"/>
                  <a:gd name="T12" fmla="*/ 12 w 132"/>
                  <a:gd name="T13" fmla="*/ 78 h 156"/>
                  <a:gd name="T14" fmla="*/ 66 w 132"/>
                  <a:gd name="T15" fmla="*/ 144 h 156"/>
                  <a:gd name="T16" fmla="*/ 120 w 132"/>
                  <a:gd name="T17" fmla="*/ 78 h 156"/>
                  <a:gd name="T18" fmla="*/ 66 w 132"/>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56">
                    <a:moveTo>
                      <a:pt x="66" y="156"/>
                    </a:moveTo>
                    <a:cubicBezTo>
                      <a:pt x="30" y="156"/>
                      <a:pt x="0" y="121"/>
                      <a:pt x="0" y="78"/>
                    </a:cubicBezTo>
                    <a:cubicBezTo>
                      <a:pt x="0" y="35"/>
                      <a:pt x="30" y="0"/>
                      <a:pt x="66" y="0"/>
                    </a:cubicBezTo>
                    <a:cubicBezTo>
                      <a:pt x="102" y="0"/>
                      <a:pt x="132" y="35"/>
                      <a:pt x="132" y="78"/>
                    </a:cubicBezTo>
                    <a:cubicBezTo>
                      <a:pt x="132" y="121"/>
                      <a:pt x="102" y="156"/>
                      <a:pt x="66" y="156"/>
                    </a:cubicBezTo>
                    <a:close/>
                    <a:moveTo>
                      <a:pt x="66" y="12"/>
                    </a:moveTo>
                    <a:cubicBezTo>
                      <a:pt x="36" y="12"/>
                      <a:pt x="12" y="42"/>
                      <a:pt x="12" y="78"/>
                    </a:cubicBezTo>
                    <a:cubicBezTo>
                      <a:pt x="12" y="114"/>
                      <a:pt x="36" y="144"/>
                      <a:pt x="66" y="144"/>
                    </a:cubicBezTo>
                    <a:cubicBezTo>
                      <a:pt x="96" y="144"/>
                      <a:pt x="120" y="114"/>
                      <a:pt x="120" y="78"/>
                    </a:cubicBezTo>
                    <a:cubicBezTo>
                      <a:pt x="120" y="42"/>
                      <a:pt x="96" y="12"/>
                      <a:pt x="66" y="12"/>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34" name="Freeform 221">
                <a:extLst>
                  <a:ext uri="{FF2B5EF4-FFF2-40B4-BE49-F238E27FC236}">
                    <a16:creationId xmlns:a16="http://schemas.microsoft.com/office/drawing/2014/main" id="{F518BC11-EB58-2233-7FCA-EEE6930276B5}"/>
                  </a:ext>
                </a:extLst>
              </p:cNvPr>
              <p:cNvSpPr>
                <a:spLocks/>
              </p:cNvSpPr>
              <p:nvPr/>
            </p:nvSpPr>
            <p:spPr bwMode="auto">
              <a:xfrm>
                <a:off x="3822847" y="2760260"/>
                <a:ext cx="167533" cy="48348"/>
              </a:xfrm>
              <a:custGeom>
                <a:avLst/>
                <a:gdLst>
                  <a:gd name="T0" fmla="*/ 106 w 122"/>
                  <a:gd name="T1" fmla="*/ 36 h 36"/>
                  <a:gd name="T2" fmla="*/ 71 w 122"/>
                  <a:gd name="T3" fmla="*/ 16 h 36"/>
                  <a:gd name="T4" fmla="*/ 26 w 122"/>
                  <a:gd name="T5" fmla="*/ 35 h 36"/>
                  <a:gd name="T6" fmla="*/ 0 w 122"/>
                  <a:gd name="T7" fmla="*/ 29 h 36"/>
                  <a:gd name="T8" fmla="*/ 5 w 122"/>
                  <a:gd name="T9" fmla="*/ 18 h 36"/>
                  <a:gd name="T10" fmla="*/ 26 w 122"/>
                  <a:gd name="T11" fmla="*/ 23 h 36"/>
                  <a:gd name="T12" fmla="*/ 66 w 122"/>
                  <a:gd name="T13" fmla="*/ 3 h 36"/>
                  <a:gd name="T14" fmla="*/ 71 w 122"/>
                  <a:gd name="T15" fmla="*/ 0 h 36"/>
                  <a:gd name="T16" fmla="*/ 76 w 122"/>
                  <a:gd name="T17" fmla="*/ 3 h 36"/>
                  <a:gd name="T18" fmla="*/ 115 w 122"/>
                  <a:gd name="T19" fmla="*/ 23 h 36"/>
                  <a:gd name="T20" fmla="*/ 119 w 122"/>
                  <a:gd name="T21" fmla="*/ 23 h 36"/>
                  <a:gd name="T22" fmla="*/ 121 w 122"/>
                  <a:gd name="T23" fmla="*/ 23 h 36"/>
                  <a:gd name="T24" fmla="*/ 122 w 122"/>
                  <a:gd name="T25" fmla="*/ 34 h 36"/>
                  <a:gd name="T26" fmla="*/ 120 w 122"/>
                  <a:gd name="T27" fmla="*/ 35 h 36"/>
                  <a:gd name="T28" fmla="*/ 117 w 122"/>
                  <a:gd name="T29" fmla="*/ 35 h 36"/>
                  <a:gd name="T30" fmla="*/ 106 w 12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36">
                    <a:moveTo>
                      <a:pt x="106" y="36"/>
                    </a:moveTo>
                    <a:cubicBezTo>
                      <a:pt x="92" y="36"/>
                      <a:pt x="80" y="30"/>
                      <a:pt x="71" y="16"/>
                    </a:cubicBezTo>
                    <a:cubicBezTo>
                      <a:pt x="61" y="27"/>
                      <a:pt x="42" y="35"/>
                      <a:pt x="26" y="35"/>
                    </a:cubicBezTo>
                    <a:cubicBezTo>
                      <a:pt x="16" y="35"/>
                      <a:pt x="8" y="33"/>
                      <a:pt x="0" y="29"/>
                    </a:cubicBezTo>
                    <a:cubicBezTo>
                      <a:pt x="5" y="18"/>
                      <a:pt x="5" y="18"/>
                      <a:pt x="5" y="18"/>
                    </a:cubicBezTo>
                    <a:cubicBezTo>
                      <a:pt x="12" y="22"/>
                      <a:pt x="18" y="23"/>
                      <a:pt x="26" y="23"/>
                    </a:cubicBezTo>
                    <a:cubicBezTo>
                      <a:pt x="42" y="23"/>
                      <a:pt x="60" y="14"/>
                      <a:pt x="66" y="3"/>
                    </a:cubicBezTo>
                    <a:cubicBezTo>
                      <a:pt x="67" y="1"/>
                      <a:pt x="69" y="0"/>
                      <a:pt x="71" y="0"/>
                    </a:cubicBezTo>
                    <a:cubicBezTo>
                      <a:pt x="73" y="0"/>
                      <a:pt x="75" y="1"/>
                      <a:pt x="76" y="3"/>
                    </a:cubicBezTo>
                    <a:cubicBezTo>
                      <a:pt x="87" y="21"/>
                      <a:pt x="97" y="27"/>
                      <a:pt x="115" y="23"/>
                    </a:cubicBezTo>
                    <a:cubicBezTo>
                      <a:pt x="116" y="23"/>
                      <a:pt x="118" y="23"/>
                      <a:pt x="119" y="23"/>
                    </a:cubicBezTo>
                    <a:cubicBezTo>
                      <a:pt x="119" y="23"/>
                      <a:pt x="120" y="23"/>
                      <a:pt x="121" y="23"/>
                    </a:cubicBezTo>
                    <a:cubicBezTo>
                      <a:pt x="122" y="34"/>
                      <a:pt x="122" y="34"/>
                      <a:pt x="122" y="34"/>
                    </a:cubicBezTo>
                    <a:cubicBezTo>
                      <a:pt x="121" y="35"/>
                      <a:pt x="120" y="35"/>
                      <a:pt x="120" y="35"/>
                    </a:cubicBezTo>
                    <a:cubicBezTo>
                      <a:pt x="119" y="35"/>
                      <a:pt x="118" y="35"/>
                      <a:pt x="117" y="35"/>
                    </a:cubicBezTo>
                    <a:cubicBezTo>
                      <a:pt x="113" y="36"/>
                      <a:pt x="109" y="36"/>
                      <a:pt x="106" y="36"/>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36" name="Freeform 219">
                <a:extLst>
                  <a:ext uri="{FF2B5EF4-FFF2-40B4-BE49-F238E27FC236}">
                    <a16:creationId xmlns:a16="http://schemas.microsoft.com/office/drawing/2014/main" id="{B6245D21-D056-C6FD-398C-2E99E2FDC8C1}"/>
                  </a:ext>
                </a:extLst>
              </p:cNvPr>
              <p:cNvSpPr>
                <a:spLocks/>
              </p:cNvSpPr>
              <p:nvPr/>
            </p:nvSpPr>
            <p:spPr bwMode="auto">
              <a:xfrm>
                <a:off x="3744197" y="2891845"/>
                <a:ext cx="329690" cy="159370"/>
              </a:xfrm>
              <a:custGeom>
                <a:avLst/>
                <a:gdLst>
                  <a:gd name="T0" fmla="*/ 234 w 240"/>
                  <a:gd name="T1" fmla="*/ 119 h 119"/>
                  <a:gd name="T2" fmla="*/ 6 w 240"/>
                  <a:gd name="T3" fmla="*/ 119 h 119"/>
                  <a:gd name="T4" fmla="*/ 0 w 240"/>
                  <a:gd name="T5" fmla="*/ 113 h 119"/>
                  <a:gd name="T6" fmla="*/ 0 w 240"/>
                  <a:gd name="T7" fmla="*/ 90 h 119"/>
                  <a:gd name="T8" fmla="*/ 28 w 240"/>
                  <a:gd name="T9" fmla="*/ 51 h 119"/>
                  <a:gd name="T10" fmla="*/ 84 w 240"/>
                  <a:gd name="T11" fmla="*/ 31 h 119"/>
                  <a:gd name="T12" fmla="*/ 84 w 240"/>
                  <a:gd name="T13" fmla="*/ 2 h 119"/>
                  <a:gd name="T14" fmla="*/ 96 w 240"/>
                  <a:gd name="T15" fmla="*/ 2 h 119"/>
                  <a:gd name="T16" fmla="*/ 96 w 240"/>
                  <a:gd name="T17" fmla="*/ 35 h 119"/>
                  <a:gd name="T18" fmla="*/ 92 w 240"/>
                  <a:gd name="T19" fmla="*/ 41 h 119"/>
                  <a:gd name="T20" fmla="*/ 32 w 240"/>
                  <a:gd name="T21" fmla="*/ 62 h 119"/>
                  <a:gd name="T22" fmla="*/ 12 w 240"/>
                  <a:gd name="T23" fmla="*/ 90 h 119"/>
                  <a:gd name="T24" fmla="*/ 12 w 240"/>
                  <a:gd name="T25" fmla="*/ 107 h 119"/>
                  <a:gd name="T26" fmla="*/ 228 w 240"/>
                  <a:gd name="T27" fmla="*/ 107 h 119"/>
                  <a:gd name="T28" fmla="*/ 228 w 240"/>
                  <a:gd name="T29" fmla="*/ 90 h 119"/>
                  <a:gd name="T30" fmla="*/ 209 w 240"/>
                  <a:gd name="T31" fmla="*/ 62 h 119"/>
                  <a:gd name="T32" fmla="*/ 148 w 240"/>
                  <a:gd name="T33" fmla="*/ 41 h 119"/>
                  <a:gd name="T34" fmla="*/ 144 w 240"/>
                  <a:gd name="T35" fmla="*/ 35 h 119"/>
                  <a:gd name="T36" fmla="*/ 144 w 240"/>
                  <a:gd name="T37" fmla="*/ 0 h 119"/>
                  <a:gd name="T38" fmla="*/ 156 w 240"/>
                  <a:gd name="T39" fmla="*/ 0 h 119"/>
                  <a:gd name="T40" fmla="*/ 156 w 240"/>
                  <a:gd name="T41" fmla="*/ 31 h 119"/>
                  <a:gd name="T42" fmla="*/ 213 w 240"/>
                  <a:gd name="T43" fmla="*/ 51 h 119"/>
                  <a:gd name="T44" fmla="*/ 240 w 240"/>
                  <a:gd name="T45" fmla="*/ 90 h 119"/>
                  <a:gd name="T46" fmla="*/ 240 w 240"/>
                  <a:gd name="T47" fmla="*/ 113 h 119"/>
                  <a:gd name="T48" fmla="*/ 234 w 240"/>
                  <a:gd name="T4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119">
                    <a:moveTo>
                      <a:pt x="234" y="119"/>
                    </a:moveTo>
                    <a:cubicBezTo>
                      <a:pt x="6" y="119"/>
                      <a:pt x="6" y="119"/>
                      <a:pt x="6" y="119"/>
                    </a:cubicBezTo>
                    <a:cubicBezTo>
                      <a:pt x="3" y="119"/>
                      <a:pt x="0" y="116"/>
                      <a:pt x="0" y="113"/>
                    </a:cubicBezTo>
                    <a:cubicBezTo>
                      <a:pt x="0" y="90"/>
                      <a:pt x="0" y="90"/>
                      <a:pt x="0" y="90"/>
                    </a:cubicBezTo>
                    <a:cubicBezTo>
                      <a:pt x="0" y="73"/>
                      <a:pt x="12" y="57"/>
                      <a:pt x="28" y="51"/>
                    </a:cubicBezTo>
                    <a:cubicBezTo>
                      <a:pt x="84" y="31"/>
                      <a:pt x="84" y="31"/>
                      <a:pt x="84" y="31"/>
                    </a:cubicBezTo>
                    <a:cubicBezTo>
                      <a:pt x="84" y="2"/>
                      <a:pt x="84" y="2"/>
                      <a:pt x="84" y="2"/>
                    </a:cubicBezTo>
                    <a:cubicBezTo>
                      <a:pt x="96" y="2"/>
                      <a:pt x="96" y="2"/>
                      <a:pt x="96" y="2"/>
                    </a:cubicBezTo>
                    <a:cubicBezTo>
                      <a:pt x="96" y="35"/>
                      <a:pt x="96" y="35"/>
                      <a:pt x="96" y="35"/>
                    </a:cubicBezTo>
                    <a:cubicBezTo>
                      <a:pt x="96" y="38"/>
                      <a:pt x="95" y="40"/>
                      <a:pt x="92" y="41"/>
                    </a:cubicBezTo>
                    <a:cubicBezTo>
                      <a:pt x="32" y="62"/>
                      <a:pt x="32" y="62"/>
                      <a:pt x="32" y="62"/>
                    </a:cubicBezTo>
                    <a:cubicBezTo>
                      <a:pt x="20" y="66"/>
                      <a:pt x="12" y="78"/>
                      <a:pt x="12" y="90"/>
                    </a:cubicBezTo>
                    <a:cubicBezTo>
                      <a:pt x="12" y="107"/>
                      <a:pt x="12" y="107"/>
                      <a:pt x="12" y="107"/>
                    </a:cubicBezTo>
                    <a:cubicBezTo>
                      <a:pt x="228" y="107"/>
                      <a:pt x="228" y="107"/>
                      <a:pt x="228" y="107"/>
                    </a:cubicBezTo>
                    <a:cubicBezTo>
                      <a:pt x="228" y="90"/>
                      <a:pt x="228" y="90"/>
                      <a:pt x="228" y="90"/>
                    </a:cubicBezTo>
                    <a:cubicBezTo>
                      <a:pt x="228" y="78"/>
                      <a:pt x="220" y="66"/>
                      <a:pt x="209" y="62"/>
                    </a:cubicBezTo>
                    <a:cubicBezTo>
                      <a:pt x="148" y="41"/>
                      <a:pt x="148" y="41"/>
                      <a:pt x="148" y="41"/>
                    </a:cubicBezTo>
                    <a:cubicBezTo>
                      <a:pt x="146" y="40"/>
                      <a:pt x="144" y="38"/>
                      <a:pt x="144" y="35"/>
                    </a:cubicBezTo>
                    <a:cubicBezTo>
                      <a:pt x="144" y="0"/>
                      <a:pt x="144" y="0"/>
                      <a:pt x="144" y="0"/>
                    </a:cubicBezTo>
                    <a:cubicBezTo>
                      <a:pt x="156" y="0"/>
                      <a:pt x="156" y="0"/>
                      <a:pt x="156" y="0"/>
                    </a:cubicBezTo>
                    <a:cubicBezTo>
                      <a:pt x="156" y="31"/>
                      <a:pt x="156" y="31"/>
                      <a:pt x="156" y="31"/>
                    </a:cubicBezTo>
                    <a:cubicBezTo>
                      <a:pt x="213" y="51"/>
                      <a:pt x="213" y="51"/>
                      <a:pt x="213" y="51"/>
                    </a:cubicBezTo>
                    <a:cubicBezTo>
                      <a:pt x="229" y="57"/>
                      <a:pt x="240" y="73"/>
                      <a:pt x="240" y="90"/>
                    </a:cubicBezTo>
                    <a:cubicBezTo>
                      <a:pt x="240" y="113"/>
                      <a:pt x="240" y="113"/>
                      <a:pt x="240" y="113"/>
                    </a:cubicBezTo>
                    <a:cubicBezTo>
                      <a:pt x="240" y="116"/>
                      <a:pt x="238" y="119"/>
                      <a:pt x="234" y="119"/>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38" name="Freeform 220">
                <a:extLst>
                  <a:ext uri="{FF2B5EF4-FFF2-40B4-BE49-F238E27FC236}">
                    <a16:creationId xmlns:a16="http://schemas.microsoft.com/office/drawing/2014/main" id="{A50F4594-101F-9416-E256-81ED37AB828F}"/>
                  </a:ext>
                </a:extLst>
              </p:cNvPr>
              <p:cNvSpPr>
                <a:spLocks noEditPoints="1"/>
              </p:cNvSpPr>
              <p:nvPr/>
            </p:nvSpPr>
            <p:spPr bwMode="auto">
              <a:xfrm>
                <a:off x="3817661" y="2705615"/>
                <a:ext cx="180971" cy="208613"/>
              </a:xfrm>
              <a:custGeom>
                <a:avLst/>
                <a:gdLst>
                  <a:gd name="T0" fmla="*/ 66 w 132"/>
                  <a:gd name="T1" fmla="*/ 156 h 156"/>
                  <a:gd name="T2" fmla="*/ 0 w 132"/>
                  <a:gd name="T3" fmla="*/ 78 h 156"/>
                  <a:gd name="T4" fmla="*/ 66 w 132"/>
                  <a:gd name="T5" fmla="*/ 0 h 156"/>
                  <a:gd name="T6" fmla="*/ 132 w 132"/>
                  <a:gd name="T7" fmla="*/ 78 h 156"/>
                  <a:gd name="T8" fmla="*/ 66 w 132"/>
                  <a:gd name="T9" fmla="*/ 156 h 156"/>
                  <a:gd name="T10" fmla="*/ 66 w 132"/>
                  <a:gd name="T11" fmla="*/ 12 h 156"/>
                  <a:gd name="T12" fmla="*/ 12 w 132"/>
                  <a:gd name="T13" fmla="*/ 78 h 156"/>
                  <a:gd name="T14" fmla="*/ 66 w 132"/>
                  <a:gd name="T15" fmla="*/ 144 h 156"/>
                  <a:gd name="T16" fmla="*/ 120 w 132"/>
                  <a:gd name="T17" fmla="*/ 78 h 156"/>
                  <a:gd name="T18" fmla="*/ 66 w 132"/>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56">
                    <a:moveTo>
                      <a:pt x="66" y="156"/>
                    </a:moveTo>
                    <a:cubicBezTo>
                      <a:pt x="30" y="156"/>
                      <a:pt x="0" y="121"/>
                      <a:pt x="0" y="78"/>
                    </a:cubicBezTo>
                    <a:cubicBezTo>
                      <a:pt x="0" y="35"/>
                      <a:pt x="30" y="0"/>
                      <a:pt x="66" y="0"/>
                    </a:cubicBezTo>
                    <a:cubicBezTo>
                      <a:pt x="102" y="0"/>
                      <a:pt x="132" y="35"/>
                      <a:pt x="132" y="78"/>
                    </a:cubicBezTo>
                    <a:cubicBezTo>
                      <a:pt x="132" y="121"/>
                      <a:pt x="102" y="156"/>
                      <a:pt x="66" y="156"/>
                    </a:cubicBezTo>
                    <a:close/>
                    <a:moveTo>
                      <a:pt x="66" y="12"/>
                    </a:moveTo>
                    <a:cubicBezTo>
                      <a:pt x="36" y="12"/>
                      <a:pt x="12" y="42"/>
                      <a:pt x="12" y="78"/>
                    </a:cubicBezTo>
                    <a:cubicBezTo>
                      <a:pt x="12" y="114"/>
                      <a:pt x="36" y="144"/>
                      <a:pt x="66" y="144"/>
                    </a:cubicBezTo>
                    <a:cubicBezTo>
                      <a:pt x="96" y="144"/>
                      <a:pt x="120" y="114"/>
                      <a:pt x="120" y="78"/>
                    </a:cubicBezTo>
                    <a:cubicBezTo>
                      <a:pt x="120" y="42"/>
                      <a:pt x="96" y="12"/>
                      <a:pt x="66" y="12"/>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sp>
            <p:nvSpPr>
              <p:cNvPr id="40" name="Freeform 221">
                <a:extLst>
                  <a:ext uri="{FF2B5EF4-FFF2-40B4-BE49-F238E27FC236}">
                    <a16:creationId xmlns:a16="http://schemas.microsoft.com/office/drawing/2014/main" id="{CA9D2132-DE5C-D46D-406A-AB160D74C70C}"/>
                  </a:ext>
                </a:extLst>
              </p:cNvPr>
              <p:cNvSpPr>
                <a:spLocks/>
              </p:cNvSpPr>
              <p:nvPr/>
            </p:nvSpPr>
            <p:spPr bwMode="auto">
              <a:xfrm>
                <a:off x="3823036" y="2762917"/>
                <a:ext cx="167533" cy="48348"/>
              </a:xfrm>
              <a:custGeom>
                <a:avLst/>
                <a:gdLst>
                  <a:gd name="T0" fmla="*/ 106 w 122"/>
                  <a:gd name="T1" fmla="*/ 36 h 36"/>
                  <a:gd name="T2" fmla="*/ 71 w 122"/>
                  <a:gd name="T3" fmla="*/ 16 h 36"/>
                  <a:gd name="T4" fmla="*/ 26 w 122"/>
                  <a:gd name="T5" fmla="*/ 35 h 36"/>
                  <a:gd name="T6" fmla="*/ 0 w 122"/>
                  <a:gd name="T7" fmla="*/ 29 h 36"/>
                  <a:gd name="T8" fmla="*/ 5 w 122"/>
                  <a:gd name="T9" fmla="*/ 18 h 36"/>
                  <a:gd name="T10" fmla="*/ 26 w 122"/>
                  <a:gd name="T11" fmla="*/ 23 h 36"/>
                  <a:gd name="T12" fmla="*/ 66 w 122"/>
                  <a:gd name="T13" fmla="*/ 3 h 36"/>
                  <a:gd name="T14" fmla="*/ 71 w 122"/>
                  <a:gd name="T15" fmla="*/ 0 h 36"/>
                  <a:gd name="T16" fmla="*/ 76 w 122"/>
                  <a:gd name="T17" fmla="*/ 3 h 36"/>
                  <a:gd name="T18" fmla="*/ 115 w 122"/>
                  <a:gd name="T19" fmla="*/ 23 h 36"/>
                  <a:gd name="T20" fmla="*/ 119 w 122"/>
                  <a:gd name="T21" fmla="*/ 23 h 36"/>
                  <a:gd name="T22" fmla="*/ 121 w 122"/>
                  <a:gd name="T23" fmla="*/ 23 h 36"/>
                  <a:gd name="T24" fmla="*/ 122 w 122"/>
                  <a:gd name="T25" fmla="*/ 34 h 36"/>
                  <a:gd name="T26" fmla="*/ 120 w 122"/>
                  <a:gd name="T27" fmla="*/ 35 h 36"/>
                  <a:gd name="T28" fmla="*/ 117 w 122"/>
                  <a:gd name="T29" fmla="*/ 35 h 36"/>
                  <a:gd name="T30" fmla="*/ 106 w 12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36">
                    <a:moveTo>
                      <a:pt x="106" y="36"/>
                    </a:moveTo>
                    <a:cubicBezTo>
                      <a:pt x="92" y="36"/>
                      <a:pt x="80" y="30"/>
                      <a:pt x="71" y="16"/>
                    </a:cubicBezTo>
                    <a:cubicBezTo>
                      <a:pt x="61" y="27"/>
                      <a:pt x="42" y="35"/>
                      <a:pt x="26" y="35"/>
                    </a:cubicBezTo>
                    <a:cubicBezTo>
                      <a:pt x="16" y="35"/>
                      <a:pt x="8" y="33"/>
                      <a:pt x="0" y="29"/>
                    </a:cubicBezTo>
                    <a:cubicBezTo>
                      <a:pt x="5" y="18"/>
                      <a:pt x="5" y="18"/>
                      <a:pt x="5" y="18"/>
                    </a:cubicBezTo>
                    <a:cubicBezTo>
                      <a:pt x="12" y="22"/>
                      <a:pt x="18" y="23"/>
                      <a:pt x="26" y="23"/>
                    </a:cubicBezTo>
                    <a:cubicBezTo>
                      <a:pt x="42" y="23"/>
                      <a:pt x="60" y="14"/>
                      <a:pt x="66" y="3"/>
                    </a:cubicBezTo>
                    <a:cubicBezTo>
                      <a:pt x="67" y="1"/>
                      <a:pt x="69" y="0"/>
                      <a:pt x="71" y="0"/>
                    </a:cubicBezTo>
                    <a:cubicBezTo>
                      <a:pt x="73" y="0"/>
                      <a:pt x="75" y="1"/>
                      <a:pt x="76" y="3"/>
                    </a:cubicBezTo>
                    <a:cubicBezTo>
                      <a:pt x="87" y="21"/>
                      <a:pt x="97" y="27"/>
                      <a:pt x="115" y="23"/>
                    </a:cubicBezTo>
                    <a:cubicBezTo>
                      <a:pt x="116" y="23"/>
                      <a:pt x="118" y="23"/>
                      <a:pt x="119" y="23"/>
                    </a:cubicBezTo>
                    <a:cubicBezTo>
                      <a:pt x="119" y="23"/>
                      <a:pt x="120" y="23"/>
                      <a:pt x="121" y="23"/>
                    </a:cubicBezTo>
                    <a:cubicBezTo>
                      <a:pt x="122" y="34"/>
                      <a:pt x="122" y="34"/>
                      <a:pt x="122" y="34"/>
                    </a:cubicBezTo>
                    <a:cubicBezTo>
                      <a:pt x="121" y="35"/>
                      <a:pt x="120" y="35"/>
                      <a:pt x="120" y="35"/>
                    </a:cubicBezTo>
                    <a:cubicBezTo>
                      <a:pt x="119" y="35"/>
                      <a:pt x="118" y="35"/>
                      <a:pt x="117" y="35"/>
                    </a:cubicBezTo>
                    <a:cubicBezTo>
                      <a:pt x="113" y="36"/>
                      <a:pt x="109" y="36"/>
                      <a:pt x="106" y="36"/>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Meirio UI"/>
                  <a:ea typeface="Meiryo UI"/>
                  <a:cs typeface="Arial" charset="0"/>
                </a:endParaRPr>
              </a:p>
            </p:txBody>
          </p:sp>
        </p:grpSp>
        <p:sp>
          <p:nvSpPr>
            <p:cNvPr id="48" name="テキスト ボックス 47">
              <a:extLst>
                <a:ext uri="{FF2B5EF4-FFF2-40B4-BE49-F238E27FC236}">
                  <a16:creationId xmlns:a16="http://schemas.microsoft.com/office/drawing/2014/main" id="{64F8A11F-77DF-7748-C177-F77627C75FE3}"/>
                </a:ext>
              </a:extLst>
            </p:cNvPr>
            <p:cNvSpPr txBox="1"/>
            <p:nvPr/>
          </p:nvSpPr>
          <p:spPr>
            <a:xfrm>
              <a:off x="2986567" y="4949771"/>
              <a:ext cx="424297"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購入</a:t>
              </a:r>
            </a:p>
          </p:txBody>
        </p:sp>
        <p:sp>
          <p:nvSpPr>
            <p:cNvPr id="50" name="テキスト ボックス 49">
              <a:extLst>
                <a:ext uri="{FF2B5EF4-FFF2-40B4-BE49-F238E27FC236}">
                  <a16:creationId xmlns:a16="http://schemas.microsoft.com/office/drawing/2014/main" id="{2C74017B-426E-2391-148C-60285DC59A59}"/>
                </a:ext>
              </a:extLst>
            </p:cNvPr>
            <p:cNvSpPr txBox="1"/>
            <p:nvPr/>
          </p:nvSpPr>
          <p:spPr>
            <a:xfrm>
              <a:off x="2917675" y="3518050"/>
              <a:ext cx="424297" cy="213445"/>
            </a:xfrm>
            <a:prstGeom prst="rect">
              <a:avLst/>
            </a:prstGeom>
          </p:spPr>
          <p:txBody>
            <a:bodyPr vert="horz" wrap="none" lIns="54000" tIns="54000" rIns="54000" bIns="54000" rtlCol="0" anchor="ctr" anchorCtr="0">
              <a:noAutofit/>
            </a:bodyPr>
            <a:lstStyle>
              <a:defPPr>
                <a:defRPr lang="en-US"/>
              </a:defPPr>
              <a:lvl1pPr marR="0" lvl="0" indent="0" algn="ctr" defTabSz="914592" fontAlgn="auto">
                <a:lnSpc>
                  <a:spcPts val="2802"/>
                </a:lnSpc>
                <a:spcBef>
                  <a:spcPts val="0"/>
                </a:spcBef>
                <a:spcAft>
                  <a:spcPts val="1200"/>
                </a:spcAft>
                <a:buClrTx/>
                <a:buSzTx/>
                <a:buFontTx/>
                <a:buNone/>
                <a:tabLst/>
                <a:defRPr sz="1050" b="1" kern="0">
                  <a:solidFill>
                    <a:srgbClr val="000000"/>
                  </a:solidFill>
                  <a:latin typeface="Meirio UI"/>
                  <a:ea typeface="Meiryo UI" panose="020B0604030504040204" pitchFamily="50" charset="-128"/>
                  <a:cs typeface="Meiryo UI" panose="020B0604030504040204" pitchFamily="50" charset="-128"/>
                </a:defRPr>
              </a:lvl1p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panose="020B0604030504040204" pitchFamily="50" charset="-128"/>
                  <a:sym typeface="ヒラギノ角ゴ ProN W3"/>
                </a:rPr>
                <a:t>認知</a:t>
              </a:r>
            </a:p>
          </p:txBody>
        </p:sp>
        <p:sp>
          <p:nvSpPr>
            <p:cNvPr id="52" name="テキスト ボックス 51">
              <a:extLst>
                <a:ext uri="{FF2B5EF4-FFF2-40B4-BE49-F238E27FC236}">
                  <a16:creationId xmlns:a16="http://schemas.microsoft.com/office/drawing/2014/main" id="{31C52402-5F45-837B-D142-46AF025AE405}"/>
                </a:ext>
              </a:extLst>
            </p:cNvPr>
            <p:cNvSpPr txBox="1"/>
            <p:nvPr/>
          </p:nvSpPr>
          <p:spPr>
            <a:xfrm>
              <a:off x="3683311" y="3977935"/>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興味</a:t>
              </a:r>
              <a:endParaRPr kumimoji="0" lang="en-US" altLang="ja-JP"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54" name="テキスト ボックス 53">
              <a:extLst>
                <a:ext uri="{FF2B5EF4-FFF2-40B4-BE49-F238E27FC236}">
                  <a16:creationId xmlns:a16="http://schemas.microsoft.com/office/drawing/2014/main" id="{8672CC35-90BE-F90E-DDCB-155A5D8B0F3C}"/>
                </a:ext>
              </a:extLst>
            </p:cNvPr>
            <p:cNvSpPr txBox="1"/>
            <p:nvPr/>
          </p:nvSpPr>
          <p:spPr>
            <a:xfrm>
              <a:off x="3667247" y="4623878"/>
              <a:ext cx="527927" cy="200889"/>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検索</a:t>
              </a:r>
              <a:endParaRPr kumimoji="0" lang="en-US" altLang="ja-JP"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56" name="テキスト ボックス 55">
              <a:extLst>
                <a:ext uri="{FF2B5EF4-FFF2-40B4-BE49-F238E27FC236}">
                  <a16:creationId xmlns:a16="http://schemas.microsoft.com/office/drawing/2014/main" id="{A6203D7B-5182-9C7B-1077-9EF889A4CE56}"/>
                </a:ext>
              </a:extLst>
            </p:cNvPr>
            <p:cNvSpPr txBox="1"/>
            <p:nvPr/>
          </p:nvSpPr>
          <p:spPr>
            <a:xfrm>
              <a:off x="2179156" y="4644578"/>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体験</a:t>
              </a:r>
              <a:endParaRPr kumimoji="0" lang="en-US" altLang="ja-JP"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58" name="テキスト ボックス 57">
              <a:extLst>
                <a:ext uri="{FF2B5EF4-FFF2-40B4-BE49-F238E27FC236}">
                  <a16:creationId xmlns:a16="http://schemas.microsoft.com/office/drawing/2014/main" id="{26691647-F2BD-768D-BDCF-31B45488AEEC}"/>
                </a:ext>
              </a:extLst>
            </p:cNvPr>
            <p:cNvSpPr txBox="1"/>
            <p:nvPr/>
          </p:nvSpPr>
          <p:spPr>
            <a:xfrm>
              <a:off x="2075811" y="3992678"/>
              <a:ext cx="424296" cy="213445"/>
            </a:xfrm>
            <a:prstGeom prst="rect">
              <a:avLst/>
            </a:prstGeom>
          </p:spPr>
          <p:txBody>
            <a:bodyPr vert="horz" wrap="none" lIns="54000" tIns="54000" rIns="54000" bIns="54000" rtlCol="0" anchor="ctr" anchorCtr="0">
              <a:noAutofit/>
            </a:bodyPr>
            <a:lstStyle/>
            <a:p>
              <a:pPr marL="0" marR="0" lvl="0" indent="0" algn="ctr" defTabSz="685944" rtl="0" eaLnBrk="1" fontAlgn="auto" latinLnBrk="0" hangingPunct="1">
                <a:lnSpc>
                  <a:spcPts val="2102"/>
                </a:lnSpc>
                <a:spcBef>
                  <a:spcPts val="0"/>
                </a:spcBef>
                <a:spcAft>
                  <a:spcPts val="90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rPr>
                <a:t>共有</a:t>
              </a:r>
              <a:endParaRPr kumimoji="0" lang="en-US" altLang="ja-JP" sz="1100" b="0" i="0" u="none" strike="noStrike" kern="0" cap="none" spc="0" normalizeH="0" baseline="0" noProof="0">
                <a:ln>
                  <a:noFill/>
                </a:ln>
                <a:solidFill>
                  <a:srgbClr val="000000"/>
                </a:solidFill>
                <a:effectLst/>
                <a:uLnTx/>
                <a:uFillTx/>
                <a:latin typeface="Meirio UI"/>
                <a:ea typeface="Meiryo UI"/>
                <a:cs typeface="Meiryo UI" panose="020B0604030504040204" pitchFamily="50" charset="-128"/>
                <a:sym typeface="ヒラギノ角ゴ ProN W3"/>
              </a:endParaRPr>
            </a:p>
          </p:txBody>
        </p:sp>
        <p:sp>
          <p:nvSpPr>
            <p:cNvPr id="59" name="テキスト ボックス 58">
              <a:extLst>
                <a:ext uri="{FF2B5EF4-FFF2-40B4-BE49-F238E27FC236}">
                  <a16:creationId xmlns:a16="http://schemas.microsoft.com/office/drawing/2014/main" id="{5BD01CC9-2152-69BC-9422-48BEEA923506}"/>
                </a:ext>
              </a:extLst>
            </p:cNvPr>
            <p:cNvSpPr txBox="1"/>
            <p:nvPr/>
          </p:nvSpPr>
          <p:spPr>
            <a:xfrm>
              <a:off x="2673027" y="3960102"/>
              <a:ext cx="887340" cy="365660"/>
            </a:xfrm>
            <a:prstGeom prst="rect">
              <a:avLst/>
            </a:prstGeom>
          </p:spPr>
          <p:txBody>
            <a:bodyPr vert="horz" wrap="none" lIns="54000" tIns="54000" rIns="54000" bIns="54000" rtlCol="0" anchor="ctr" anchorCtr="0">
              <a:noAutofit/>
            </a:bodyPr>
            <a:lstStyle>
              <a:defPPr>
                <a:defRPr lang="ja-JP"/>
              </a:defPPr>
              <a:lvl1pPr algn="ctr">
                <a:lnSpc>
                  <a:spcPct val="70000"/>
                </a:lnSpc>
                <a:defRPr sz="1200" b="1">
                  <a:solidFill>
                    <a:srgbClr val="7500C0"/>
                  </a:solidFill>
                  <a:latin typeface="Graphik"/>
                  <a:ea typeface="Meiryo UI" panose="020B0604030504040204" pitchFamily="50" charset="-128"/>
                </a:defRPr>
              </a:lvl1pPr>
            </a:lstStyle>
            <a:p>
              <a:pPr marL="0" marR="0" lvl="0" indent="0" algn="ctr" defTabSz="1371600" rtl="0" eaLnBrk="1" fontAlgn="auto" latinLnBrk="0" hangingPunct="1">
                <a:lnSpc>
                  <a:spcPct val="70000"/>
                </a:lnSpc>
                <a:spcBef>
                  <a:spcPts val="0"/>
                </a:spcBef>
                <a:spcAft>
                  <a:spcPts val="0"/>
                </a:spcAft>
                <a:buClrTx/>
                <a:buSzTx/>
                <a:buFontTx/>
                <a:buNone/>
                <a:tabLst/>
                <a:defRPr/>
              </a:pPr>
              <a:r>
                <a:rPr kumimoji="0" lang="en-US" altLang="ja-JP" sz="1200" b="1" i="0" u="none" strike="noStrike" kern="0" cap="none" spc="0" normalizeH="0" baseline="0" noProof="0">
                  <a:ln>
                    <a:noFill/>
                  </a:ln>
                  <a:solidFill>
                    <a:srgbClr val="7500C0"/>
                  </a:solidFill>
                  <a:effectLst/>
                  <a:uLnTx/>
                  <a:uFillTx/>
                  <a:latin typeface="Graphik"/>
                  <a:ea typeface="Meiryo UI" panose="020B0604030504040204" pitchFamily="50" charset="-128"/>
                  <a:cs typeface="Arial" charset="0"/>
                  <a:sym typeface="ヒラギノ角ゴ ProN W3"/>
                </a:rPr>
                <a:t>Pokémon ID</a:t>
              </a:r>
            </a:p>
            <a:p>
              <a:pPr marL="0" marR="0" lvl="0" indent="0" algn="ctr" defTabSz="1371600" rtl="0" eaLnBrk="1" fontAlgn="auto" latinLnBrk="0" hangingPunct="1">
                <a:lnSpc>
                  <a:spcPct val="70000"/>
                </a:lnSpc>
                <a:spcBef>
                  <a:spcPts val="0"/>
                </a:spcBef>
                <a:spcAft>
                  <a:spcPts val="0"/>
                </a:spcAft>
                <a:buClrTx/>
                <a:buSzTx/>
                <a:buFontTx/>
                <a:buNone/>
                <a:tabLst/>
                <a:defRPr/>
              </a:pPr>
              <a:endParaRPr kumimoji="0" lang="ja-JP" altLang="en-US" sz="1100" b="1"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Arial" charset="0"/>
                <a:sym typeface="ヒラギノ角ゴ ProN W3"/>
              </a:endParaRPr>
            </a:p>
          </p:txBody>
        </p:sp>
        <p:sp>
          <p:nvSpPr>
            <p:cNvPr id="529" name="フローチャート: 磁気ディスク 528">
              <a:extLst>
                <a:ext uri="{FF2B5EF4-FFF2-40B4-BE49-F238E27FC236}">
                  <a16:creationId xmlns:a16="http://schemas.microsoft.com/office/drawing/2014/main" id="{1E3443C7-E69B-2438-6011-5892B4AE961C}"/>
                </a:ext>
              </a:extLst>
            </p:cNvPr>
            <p:cNvSpPr/>
            <p:nvPr/>
          </p:nvSpPr>
          <p:spPr>
            <a:xfrm>
              <a:off x="2186879" y="5199154"/>
              <a:ext cx="1979210" cy="402702"/>
            </a:xfrm>
            <a:prstGeom prst="flowChartMagneticDisk">
              <a:avLst/>
            </a:prstGeom>
            <a:solidFill>
              <a:srgbClr val="7900D7"/>
            </a:solidFill>
            <a:ln w="28575" cap="flat" cmpd="sng" algn="ctr">
              <a:solidFill>
                <a:srgbClr val="FFFFFF"/>
              </a:solidFill>
              <a:prstDash val="solid"/>
              <a:miter lim="800000"/>
            </a:ln>
            <a:effectLst/>
          </p:spPr>
          <p:txBody>
            <a:bodyPr lIns="0" tIns="0" rIns="0" bIns="0"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6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顧客基盤</a:t>
              </a:r>
              <a:endParaRPr kumimoji="0" lang="en-US" altLang="ja-JP" sz="16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pic>
          <p:nvPicPr>
            <p:cNvPr id="451" name="図 450">
              <a:extLst>
                <a:ext uri="{FF2B5EF4-FFF2-40B4-BE49-F238E27FC236}">
                  <a16:creationId xmlns:a16="http://schemas.microsoft.com/office/drawing/2014/main" id="{8C15F3ED-D7F1-F2CD-6D27-3EC38117E8F4}"/>
                </a:ext>
              </a:extLst>
            </p:cNvPr>
            <p:cNvPicPr>
              <a:picLocks noChangeAspect="1"/>
            </p:cNvPicPr>
            <p:nvPr/>
          </p:nvPicPr>
          <p:blipFill>
            <a:blip r:embed="rId3">
              <a:clrChange>
                <a:clrFrom>
                  <a:srgbClr val="FFFFFF"/>
                </a:clrFrom>
                <a:clrTo>
                  <a:srgbClr val="FFFFFF">
                    <a:alpha val="0"/>
                  </a:srgbClr>
                </a:clrTo>
              </a:clrChange>
              <a:duotone>
                <a:srgbClr val="A100FF">
                  <a:shade val="45000"/>
                  <a:satMod val="135000"/>
                </a:srgbClr>
                <a:prstClr val="white"/>
              </a:duotone>
            </a:blip>
            <a:stretch>
              <a:fillRect/>
            </a:stretch>
          </p:blipFill>
          <p:spPr>
            <a:xfrm>
              <a:off x="5144196" y="895366"/>
              <a:ext cx="350042" cy="298197"/>
            </a:xfrm>
            <a:prstGeom prst="rect">
              <a:avLst/>
            </a:prstGeom>
          </p:spPr>
        </p:pic>
        <p:sp>
          <p:nvSpPr>
            <p:cNvPr id="617" name="四角形: 角を丸くする 616">
              <a:extLst>
                <a:ext uri="{FF2B5EF4-FFF2-40B4-BE49-F238E27FC236}">
                  <a16:creationId xmlns:a16="http://schemas.microsoft.com/office/drawing/2014/main" id="{439B339B-6B5A-7ACE-ADF6-F584127C90F5}"/>
                </a:ext>
              </a:extLst>
            </p:cNvPr>
            <p:cNvSpPr/>
            <p:nvPr/>
          </p:nvSpPr>
          <p:spPr>
            <a:xfrm>
              <a:off x="4100305" y="903780"/>
              <a:ext cx="1495832" cy="276015"/>
            </a:xfrm>
            <a:prstGeom prst="roundRect">
              <a:avLst>
                <a:gd name="adj" fmla="val 22674"/>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海外</a:t>
              </a:r>
            </a:p>
          </p:txBody>
        </p:sp>
        <p:grpSp>
          <p:nvGrpSpPr>
            <p:cNvPr id="621" name="グループ化 620">
              <a:extLst>
                <a:ext uri="{FF2B5EF4-FFF2-40B4-BE49-F238E27FC236}">
                  <a16:creationId xmlns:a16="http://schemas.microsoft.com/office/drawing/2014/main" id="{AC728661-A833-E6FF-6445-39ACE0AC22BC}"/>
                </a:ext>
              </a:extLst>
            </p:cNvPr>
            <p:cNvGrpSpPr/>
            <p:nvPr/>
          </p:nvGrpSpPr>
          <p:grpSpPr>
            <a:xfrm>
              <a:off x="482685" y="2929548"/>
              <a:ext cx="5253562" cy="342807"/>
              <a:chOff x="482685" y="2866605"/>
              <a:chExt cx="5253562" cy="377088"/>
            </a:xfrm>
          </p:grpSpPr>
          <p:sp>
            <p:nvSpPr>
              <p:cNvPr id="361" name="平行四辺形 360">
                <a:extLst>
                  <a:ext uri="{FF2B5EF4-FFF2-40B4-BE49-F238E27FC236}">
                    <a16:creationId xmlns:a16="http://schemas.microsoft.com/office/drawing/2014/main" id="{46A0F945-6BC3-44B2-7629-80DA8E13DF5B}"/>
                  </a:ext>
                </a:extLst>
              </p:cNvPr>
              <p:cNvSpPr/>
              <p:nvPr/>
            </p:nvSpPr>
            <p:spPr>
              <a:xfrm>
                <a:off x="482685" y="2866605"/>
                <a:ext cx="5253560" cy="371324"/>
              </a:xfrm>
              <a:prstGeom prst="parallelogram">
                <a:avLst/>
              </a:prstGeom>
              <a:solidFill>
                <a:srgbClr val="A100FF">
                  <a:lumMod val="20000"/>
                  <a:lumOff val="80000"/>
                </a:srgbClr>
              </a:solidFill>
              <a:ln w="12700"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400" b="0" i="0" u="none" strike="noStrike" kern="0" cap="none" spc="0" normalizeH="0" baseline="0" noProof="0" err="1">
                  <a:ln>
                    <a:noFill/>
                  </a:ln>
                  <a:solidFill>
                    <a:srgbClr val="FFFFFF"/>
                  </a:solidFill>
                  <a:effectLst/>
                  <a:uLnTx/>
                  <a:uFillTx/>
                  <a:latin typeface="Arial"/>
                  <a:ea typeface="+mn-ea"/>
                  <a:cs typeface="+mn-cs"/>
                </a:endParaRPr>
              </a:p>
            </p:txBody>
          </p:sp>
          <p:sp>
            <p:nvSpPr>
              <p:cNvPr id="363" name="矢印: 五方向 362">
                <a:extLst>
                  <a:ext uri="{FF2B5EF4-FFF2-40B4-BE49-F238E27FC236}">
                    <a16:creationId xmlns:a16="http://schemas.microsoft.com/office/drawing/2014/main" id="{F497180F-69EA-8E83-A971-1B87B2489F6A}"/>
                  </a:ext>
                </a:extLst>
              </p:cNvPr>
              <p:cNvSpPr/>
              <p:nvPr/>
            </p:nvSpPr>
            <p:spPr>
              <a:xfrm>
                <a:off x="607235" y="2881623"/>
                <a:ext cx="670040" cy="362051"/>
              </a:xfrm>
              <a:prstGeom prst="homePlate">
                <a:avLst>
                  <a:gd name="adj" fmla="val 18474"/>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企画</a:t>
                </a:r>
              </a:p>
            </p:txBody>
          </p:sp>
          <p:sp>
            <p:nvSpPr>
              <p:cNvPr id="364" name="矢印: 五方向 363">
                <a:extLst>
                  <a:ext uri="{FF2B5EF4-FFF2-40B4-BE49-F238E27FC236}">
                    <a16:creationId xmlns:a16="http://schemas.microsoft.com/office/drawing/2014/main" id="{7BFBBA03-92DE-3F44-38EB-4771F5F41717}"/>
                  </a:ext>
                </a:extLst>
              </p:cNvPr>
              <p:cNvSpPr/>
              <p:nvPr/>
            </p:nvSpPr>
            <p:spPr>
              <a:xfrm>
                <a:off x="1305465" y="2881623"/>
                <a:ext cx="670040" cy="362051"/>
              </a:xfrm>
              <a:prstGeom prst="homePlate">
                <a:avLst>
                  <a:gd name="adj" fmla="val 24206"/>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制作</a:t>
                </a:r>
              </a:p>
            </p:txBody>
          </p:sp>
          <p:sp>
            <p:nvSpPr>
              <p:cNvPr id="365" name="矢印: 五方向 364">
                <a:extLst>
                  <a:ext uri="{FF2B5EF4-FFF2-40B4-BE49-F238E27FC236}">
                    <a16:creationId xmlns:a16="http://schemas.microsoft.com/office/drawing/2014/main" id="{453AEA19-2AD9-100A-73FD-011FA08D8CBC}"/>
                  </a:ext>
                </a:extLst>
              </p:cNvPr>
              <p:cNvSpPr/>
              <p:nvPr/>
            </p:nvSpPr>
            <p:spPr>
              <a:xfrm>
                <a:off x="2003181" y="2881623"/>
                <a:ext cx="670040" cy="362051"/>
              </a:xfrm>
              <a:prstGeom prst="homePlate">
                <a:avLst>
                  <a:gd name="adj" fmla="val 24206"/>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配信</a:t>
                </a:r>
              </a:p>
            </p:txBody>
          </p:sp>
          <p:sp>
            <p:nvSpPr>
              <p:cNvPr id="367" name="矢印: 五方向 366">
                <a:extLst>
                  <a:ext uri="{FF2B5EF4-FFF2-40B4-BE49-F238E27FC236}">
                    <a16:creationId xmlns:a16="http://schemas.microsoft.com/office/drawing/2014/main" id="{CB5BEFA9-45EF-613E-C345-E107D88DA884}"/>
                  </a:ext>
                </a:extLst>
              </p:cNvPr>
              <p:cNvSpPr/>
              <p:nvPr/>
            </p:nvSpPr>
            <p:spPr>
              <a:xfrm>
                <a:off x="4329952" y="2881623"/>
                <a:ext cx="670040" cy="362051"/>
              </a:xfrm>
              <a:prstGeom prst="homePlate">
                <a:avLst>
                  <a:gd name="adj" fmla="val 21340"/>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販売</a:t>
                </a:r>
              </a:p>
            </p:txBody>
          </p:sp>
          <p:sp>
            <p:nvSpPr>
              <p:cNvPr id="437" name="楕円 436">
                <a:extLst>
                  <a:ext uri="{FF2B5EF4-FFF2-40B4-BE49-F238E27FC236}">
                    <a16:creationId xmlns:a16="http://schemas.microsoft.com/office/drawing/2014/main" id="{32BFC7D0-F1C5-6F6B-0236-DCE50B9F5738}"/>
                  </a:ext>
                </a:extLst>
              </p:cNvPr>
              <p:cNvSpPr/>
              <p:nvPr/>
            </p:nvSpPr>
            <p:spPr>
              <a:xfrm>
                <a:off x="4100305" y="305334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38" name="楕円 437">
                <a:extLst>
                  <a:ext uri="{FF2B5EF4-FFF2-40B4-BE49-F238E27FC236}">
                    <a16:creationId xmlns:a16="http://schemas.microsoft.com/office/drawing/2014/main" id="{140E7C1B-9DE5-ABFB-94B8-D1A80B7CED2B}"/>
                  </a:ext>
                </a:extLst>
              </p:cNvPr>
              <p:cNvSpPr/>
              <p:nvPr/>
            </p:nvSpPr>
            <p:spPr>
              <a:xfrm>
                <a:off x="4153085" y="305334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39" name="楕円 438">
                <a:extLst>
                  <a:ext uri="{FF2B5EF4-FFF2-40B4-BE49-F238E27FC236}">
                    <a16:creationId xmlns:a16="http://schemas.microsoft.com/office/drawing/2014/main" id="{A36A9047-2658-F048-FEAC-E7211551F4A8}"/>
                  </a:ext>
                </a:extLst>
              </p:cNvPr>
              <p:cNvSpPr/>
              <p:nvPr/>
            </p:nvSpPr>
            <p:spPr>
              <a:xfrm>
                <a:off x="4205864" y="305334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369" name="矢印: 五方向 368">
                <a:extLst>
                  <a:ext uri="{FF2B5EF4-FFF2-40B4-BE49-F238E27FC236}">
                    <a16:creationId xmlns:a16="http://schemas.microsoft.com/office/drawing/2014/main" id="{C9D834EB-51A2-3298-D1B8-EF84AFF2E23E}"/>
                  </a:ext>
                </a:extLst>
              </p:cNvPr>
              <p:cNvSpPr/>
              <p:nvPr/>
            </p:nvSpPr>
            <p:spPr>
              <a:xfrm>
                <a:off x="5028352" y="2881623"/>
                <a:ext cx="670040" cy="362051"/>
              </a:xfrm>
              <a:prstGeom prst="homePlate">
                <a:avLst>
                  <a:gd name="adj" fmla="val 21340"/>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アフター</a:t>
                </a:r>
                <a:br>
                  <a:rPr kumimoji="0" lang="en-US" altLang="ja-JP"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b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フォロー</a:t>
                </a:r>
              </a:p>
            </p:txBody>
          </p:sp>
          <p:sp>
            <p:nvSpPr>
              <p:cNvPr id="556" name="平行四辺形 555">
                <a:extLst>
                  <a:ext uri="{FF2B5EF4-FFF2-40B4-BE49-F238E27FC236}">
                    <a16:creationId xmlns:a16="http://schemas.microsoft.com/office/drawing/2014/main" id="{639D36CE-041A-F109-956B-0DD41004998F}"/>
                  </a:ext>
                </a:extLst>
              </p:cNvPr>
              <p:cNvSpPr/>
              <p:nvPr/>
            </p:nvSpPr>
            <p:spPr>
              <a:xfrm>
                <a:off x="482685" y="2866624"/>
                <a:ext cx="5253562" cy="371324"/>
              </a:xfrm>
              <a:prstGeom prst="parallelogram">
                <a:avLst/>
              </a:prstGeom>
              <a:solidFill>
                <a:srgbClr val="A100FF">
                  <a:lumMod val="20000"/>
                  <a:lumOff val="80000"/>
                </a:srgbClr>
              </a:solidFill>
              <a:ln w="12700"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400" b="0" i="0" u="none" strike="noStrike" kern="0" cap="none" spc="0" normalizeH="0" baseline="0" noProof="0" err="1">
                  <a:ln>
                    <a:noFill/>
                  </a:ln>
                  <a:solidFill>
                    <a:srgbClr val="FFFFFF"/>
                  </a:solidFill>
                  <a:effectLst/>
                  <a:uLnTx/>
                  <a:uFillTx/>
                  <a:latin typeface="Arial"/>
                  <a:ea typeface="+mn-ea"/>
                  <a:cs typeface="+mn-cs"/>
                </a:endParaRPr>
              </a:p>
            </p:txBody>
          </p:sp>
          <p:sp>
            <p:nvSpPr>
              <p:cNvPr id="557" name="矢印: 五方向 556">
                <a:extLst>
                  <a:ext uri="{FF2B5EF4-FFF2-40B4-BE49-F238E27FC236}">
                    <a16:creationId xmlns:a16="http://schemas.microsoft.com/office/drawing/2014/main" id="{AC4C98F7-300E-9368-D69E-5EB725BB8B43}"/>
                  </a:ext>
                </a:extLst>
              </p:cNvPr>
              <p:cNvSpPr/>
              <p:nvPr/>
            </p:nvSpPr>
            <p:spPr>
              <a:xfrm>
                <a:off x="3638068" y="2881642"/>
                <a:ext cx="670040" cy="362051"/>
              </a:xfrm>
              <a:prstGeom prst="homePlate">
                <a:avLst>
                  <a:gd name="adj" fmla="val 27072"/>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不正検知</a:t>
                </a:r>
              </a:p>
            </p:txBody>
          </p:sp>
          <p:sp>
            <p:nvSpPr>
              <p:cNvPr id="558" name="矢印: 五方向 557">
                <a:extLst>
                  <a:ext uri="{FF2B5EF4-FFF2-40B4-BE49-F238E27FC236}">
                    <a16:creationId xmlns:a16="http://schemas.microsoft.com/office/drawing/2014/main" id="{40E8957E-25E4-A5FA-2DF3-73DC6F85F155}"/>
                  </a:ext>
                </a:extLst>
              </p:cNvPr>
              <p:cNvSpPr/>
              <p:nvPr/>
            </p:nvSpPr>
            <p:spPr>
              <a:xfrm>
                <a:off x="607235" y="2881642"/>
                <a:ext cx="670040" cy="362051"/>
              </a:xfrm>
              <a:prstGeom prst="homePlate">
                <a:avLst>
                  <a:gd name="adj" fmla="val 18474"/>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企画</a:t>
                </a:r>
                <a:endParaRPr kumimoji="0" lang="en-US" altLang="ja-JP"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endParaRPr>
              </a:p>
            </p:txBody>
          </p:sp>
          <p:sp>
            <p:nvSpPr>
              <p:cNvPr id="559" name="矢印: 五方向 558">
                <a:extLst>
                  <a:ext uri="{FF2B5EF4-FFF2-40B4-BE49-F238E27FC236}">
                    <a16:creationId xmlns:a16="http://schemas.microsoft.com/office/drawing/2014/main" id="{27DEC85B-9F4D-A4B9-0F9A-9DB91E07E65D}"/>
                  </a:ext>
                </a:extLst>
              </p:cNvPr>
              <p:cNvSpPr/>
              <p:nvPr/>
            </p:nvSpPr>
            <p:spPr>
              <a:xfrm>
                <a:off x="1305466" y="2881642"/>
                <a:ext cx="670040" cy="362051"/>
              </a:xfrm>
              <a:prstGeom prst="homePlate">
                <a:avLst>
                  <a:gd name="adj" fmla="val 24206"/>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制作</a:t>
                </a:r>
              </a:p>
            </p:txBody>
          </p:sp>
          <p:sp>
            <p:nvSpPr>
              <p:cNvPr id="560" name="矢印: 五方向 559">
                <a:extLst>
                  <a:ext uri="{FF2B5EF4-FFF2-40B4-BE49-F238E27FC236}">
                    <a16:creationId xmlns:a16="http://schemas.microsoft.com/office/drawing/2014/main" id="{1AAFAD91-CBFA-FE9D-7481-791E756A9237}"/>
                  </a:ext>
                </a:extLst>
              </p:cNvPr>
              <p:cNvSpPr/>
              <p:nvPr/>
            </p:nvSpPr>
            <p:spPr>
              <a:xfrm>
                <a:off x="2003181" y="2881642"/>
                <a:ext cx="670040" cy="362051"/>
              </a:xfrm>
              <a:prstGeom prst="homePlate">
                <a:avLst>
                  <a:gd name="adj" fmla="val 24206"/>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配信</a:t>
                </a:r>
                <a:endParaRPr kumimoji="0" lang="en-US" altLang="ja-JP"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endParaRP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プロモ</a:t>
                </a:r>
                <a:endParaRPr kumimoji="0" lang="en-US" altLang="ja-JP"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endParaRPr>
              </a:p>
            </p:txBody>
          </p:sp>
          <p:sp>
            <p:nvSpPr>
              <p:cNvPr id="561" name="矢印: 五方向 560">
                <a:extLst>
                  <a:ext uri="{FF2B5EF4-FFF2-40B4-BE49-F238E27FC236}">
                    <a16:creationId xmlns:a16="http://schemas.microsoft.com/office/drawing/2014/main" id="{06D9B98F-F47A-CD43-C726-5459CF5C54BC}"/>
                  </a:ext>
                </a:extLst>
              </p:cNvPr>
              <p:cNvSpPr/>
              <p:nvPr/>
            </p:nvSpPr>
            <p:spPr>
              <a:xfrm>
                <a:off x="2956654" y="2881642"/>
                <a:ext cx="670040" cy="362051"/>
              </a:xfrm>
              <a:prstGeom prst="homePlate">
                <a:avLst>
                  <a:gd name="adj" fmla="val 21340"/>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接客</a:t>
                </a:r>
              </a:p>
            </p:txBody>
          </p:sp>
          <p:sp>
            <p:nvSpPr>
              <p:cNvPr id="562" name="矢印: 五方向 561">
                <a:extLst>
                  <a:ext uri="{FF2B5EF4-FFF2-40B4-BE49-F238E27FC236}">
                    <a16:creationId xmlns:a16="http://schemas.microsoft.com/office/drawing/2014/main" id="{DEBD63F1-273D-16AF-85FD-10A25D369B70}"/>
                  </a:ext>
                </a:extLst>
              </p:cNvPr>
              <p:cNvSpPr/>
              <p:nvPr/>
            </p:nvSpPr>
            <p:spPr>
              <a:xfrm>
                <a:off x="4329953" y="2881642"/>
                <a:ext cx="670040" cy="362051"/>
              </a:xfrm>
              <a:prstGeom prst="homePlate">
                <a:avLst>
                  <a:gd name="adj" fmla="val 21340"/>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販売</a:t>
                </a:r>
              </a:p>
            </p:txBody>
          </p:sp>
          <p:sp>
            <p:nvSpPr>
              <p:cNvPr id="598" name="楕円 597">
                <a:extLst>
                  <a:ext uri="{FF2B5EF4-FFF2-40B4-BE49-F238E27FC236}">
                    <a16:creationId xmlns:a16="http://schemas.microsoft.com/office/drawing/2014/main" id="{70774106-2CAE-363A-FBBF-5F1B2132EA10}"/>
                  </a:ext>
                </a:extLst>
              </p:cNvPr>
              <p:cNvSpPr/>
              <p:nvPr/>
            </p:nvSpPr>
            <p:spPr>
              <a:xfrm>
                <a:off x="2735762" y="305336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599" name="楕円 598">
                <a:extLst>
                  <a:ext uri="{FF2B5EF4-FFF2-40B4-BE49-F238E27FC236}">
                    <a16:creationId xmlns:a16="http://schemas.microsoft.com/office/drawing/2014/main" id="{DC2DD1EC-D4C2-CD94-F8F7-F7B3BB525B2E}"/>
                  </a:ext>
                </a:extLst>
              </p:cNvPr>
              <p:cNvSpPr/>
              <p:nvPr/>
            </p:nvSpPr>
            <p:spPr>
              <a:xfrm>
                <a:off x="2788542" y="305336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600" name="楕円 599">
                <a:extLst>
                  <a:ext uri="{FF2B5EF4-FFF2-40B4-BE49-F238E27FC236}">
                    <a16:creationId xmlns:a16="http://schemas.microsoft.com/office/drawing/2014/main" id="{2C4602B9-FD7C-16DE-EE35-5029ACB0E389}"/>
                  </a:ext>
                </a:extLst>
              </p:cNvPr>
              <p:cNvSpPr/>
              <p:nvPr/>
            </p:nvSpPr>
            <p:spPr>
              <a:xfrm>
                <a:off x="2841321" y="3053360"/>
                <a:ext cx="41876" cy="4412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564" name="矢印: 五方向 563">
                <a:extLst>
                  <a:ext uri="{FF2B5EF4-FFF2-40B4-BE49-F238E27FC236}">
                    <a16:creationId xmlns:a16="http://schemas.microsoft.com/office/drawing/2014/main" id="{5C93BBD1-8BB4-1972-98A0-33FE46503A11}"/>
                  </a:ext>
                </a:extLst>
              </p:cNvPr>
              <p:cNvSpPr/>
              <p:nvPr/>
            </p:nvSpPr>
            <p:spPr>
              <a:xfrm>
                <a:off x="5028353" y="2881642"/>
                <a:ext cx="670040" cy="362051"/>
              </a:xfrm>
              <a:prstGeom prst="homePlate">
                <a:avLst>
                  <a:gd name="adj" fmla="val 21340"/>
                </a:avLst>
              </a:prstGeom>
              <a:solidFill>
                <a:srgbClr val="FFFFFF"/>
              </a:solidFill>
              <a:ln w="19050" cap="flat" cmpd="sng" algn="ctr">
                <a:solidFill>
                  <a:srgbClr val="7500C0">
                    <a:lumMod val="40000"/>
                    <a:lumOff val="60000"/>
                  </a:srgbClr>
                </a:solidFill>
                <a:prstDash val="solid"/>
                <a:miter lim="800000"/>
              </a:ln>
              <a:effectLst/>
            </p:spPr>
            <p:txBody>
              <a:bodyPr wrap="none"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アフター</a:t>
                </a:r>
                <a:br>
                  <a:rPr kumimoji="0" lang="en-US" altLang="ja-JP"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br>
                <a:r>
                  <a:rPr kumimoji="0" lang="ja-JP" altLang="en-US" sz="1000" b="1" i="0" u="none" strike="noStrike" kern="0" cap="none" spc="0" normalizeH="0" baseline="0" noProof="0">
                    <a:ln>
                      <a:noFill/>
                    </a:ln>
                    <a:solidFill>
                      <a:srgbClr val="7500C0">
                        <a:lumMod val="40000"/>
                        <a:lumOff val="60000"/>
                      </a:srgbClr>
                    </a:solidFill>
                    <a:effectLst/>
                    <a:uLnTx/>
                    <a:uFillTx/>
                    <a:latin typeface="Meiryo UI" panose="020B0604030504040204" pitchFamily="50" charset="-128"/>
                    <a:ea typeface="Meiryo UI" panose="020B0604030504040204" pitchFamily="50" charset="-128"/>
                    <a:cs typeface="+mn-cs"/>
                  </a:rPr>
                  <a:t>フォロー</a:t>
                </a:r>
              </a:p>
            </p:txBody>
          </p:sp>
        </p:grpSp>
        <p:sp>
          <p:nvSpPr>
            <p:cNvPr id="568" name="楕円 460">
              <a:extLst>
                <a:ext uri="{FF2B5EF4-FFF2-40B4-BE49-F238E27FC236}">
                  <a16:creationId xmlns:a16="http://schemas.microsoft.com/office/drawing/2014/main" id="{04A6A40B-5376-D254-EB7A-3D0C02262C0D}"/>
                </a:ext>
              </a:extLst>
            </p:cNvPr>
            <p:cNvSpPr/>
            <p:nvPr/>
          </p:nvSpPr>
          <p:spPr>
            <a:xfrm>
              <a:off x="1327992" y="1656215"/>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569" name="グループ化 568">
              <a:extLst>
                <a:ext uri="{FF2B5EF4-FFF2-40B4-BE49-F238E27FC236}">
                  <a16:creationId xmlns:a16="http://schemas.microsoft.com/office/drawing/2014/main" id="{F92C3DDA-486E-2037-D885-1BF603EB35F9}"/>
                </a:ext>
              </a:extLst>
            </p:cNvPr>
            <p:cNvGrpSpPr/>
            <p:nvPr/>
          </p:nvGrpSpPr>
          <p:grpSpPr>
            <a:xfrm>
              <a:off x="1502760" y="1676509"/>
              <a:ext cx="122563" cy="221510"/>
              <a:chOff x="2393534" y="2589413"/>
              <a:chExt cx="169684" cy="240561"/>
            </a:xfrm>
            <a:solidFill>
              <a:sysClr val="window" lastClr="FFFFFF"/>
            </a:solidFill>
          </p:grpSpPr>
          <p:sp>
            <p:nvSpPr>
              <p:cNvPr id="593" name="Freeform 50">
                <a:extLst>
                  <a:ext uri="{FF2B5EF4-FFF2-40B4-BE49-F238E27FC236}">
                    <a16:creationId xmlns:a16="http://schemas.microsoft.com/office/drawing/2014/main" id="{168348BD-E9B3-15F3-A657-BAC711276ACC}"/>
                  </a:ext>
                </a:extLst>
              </p:cNvPr>
              <p:cNvSpPr>
                <a:spLocks noEditPoints="1"/>
              </p:cNvSpPr>
              <p:nvPr/>
            </p:nvSpPr>
            <p:spPr bwMode="auto">
              <a:xfrm>
                <a:off x="2393542" y="2589413"/>
                <a:ext cx="169676" cy="240561"/>
              </a:xfrm>
              <a:custGeom>
                <a:avLst/>
                <a:gdLst>
                  <a:gd name="T0" fmla="*/ 138 w 168"/>
                  <a:gd name="T1" fmla="*/ 288 h 288"/>
                  <a:gd name="T2" fmla="*/ 30 w 168"/>
                  <a:gd name="T3" fmla="*/ 288 h 288"/>
                  <a:gd name="T4" fmla="*/ 0 w 168"/>
                  <a:gd name="T5" fmla="*/ 258 h 288"/>
                  <a:gd name="T6" fmla="*/ 0 w 168"/>
                  <a:gd name="T7" fmla="*/ 30 h 288"/>
                  <a:gd name="T8" fmla="*/ 30 w 168"/>
                  <a:gd name="T9" fmla="*/ 0 h 288"/>
                  <a:gd name="T10" fmla="*/ 138 w 168"/>
                  <a:gd name="T11" fmla="*/ 0 h 288"/>
                  <a:gd name="T12" fmla="*/ 168 w 168"/>
                  <a:gd name="T13" fmla="*/ 30 h 288"/>
                  <a:gd name="T14" fmla="*/ 168 w 168"/>
                  <a:gd name="T15" fmla="*/ 258 h 288"/>
                  <a:gd name="T16" fmla="*/ 138 w 168"/>
                  <a:gd name="T17" fmla="*/ 288 h 288"/>
                  <a:gd name="T18" fmla="*/ 30 w 168"/>
                  <a:gd name="T19" fmla="*/ 12 h 288"/>
                  <a:gd name="T20" fmla="*/ 12 w 168"/>
                  <a:gd name="T21" fmla="*/ 30 h 288"/>
                  <a:gd name="T22" fmla="*/ 12 w 168"/>
                  <a:gd name="T23" fmla="*/ 258 h 288"/>
                  <a:gd name="T24" fmla="*/ 30 w 168"/>
                  <a:gd name="T25" fmla="*/ 276 h 288"/>
                  <a:gd name="T26" fmla="*/ 138 w 168"/>
                  <a:gd name="T27" fmla="*/ 276 h 288"/>
                  <a:gd name="T28" fmla="*/ 156 w 168"/>
                  <a:gd name="T29" fmla="*/ 258 h 288"/>
                  <a:gd name="T30" fmla="*/ 156 w 168"/>
                  <a:gd name="T31" fmla="*/ 30 h 288"/>
                  <a:gd name="T32" fmla="*/ 138 w 168"/>
                  <a:gd name="T33" fmla="*/ 12 h 288"/>
                  <a:gd name="T34" fmla="*/ 30 w 168"/>
                  <a:gd name="T35"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88">
                    <a:moveTo>
                      <a:pt x="138" y="288"/>
                    </a:moveTo>
                    <a:cubicBezTo>
                      <a:pt x="30" y="288"/>
                      <a:pt x="30" y="288"/>
                      <a:pt x="30" y="288"/>
                    </a:cubicBezTo>
                    <a:cubicBezTo>
                      <a:pt x="13" y="288"/>
                      <a:pt x="0" y="274"/>
                      <a:pt x="0" y="258"/>
                    </a:cubicBezTo>
                    <a:cubicBezTo>
                      <a:pt x="0" y="30"/>
                      <a:pt x="0" y="30"/>
                      <a:pt x="0" y="30"/>
                    </a:cubicBezTo>
                    <a:cubicBezTo>
                      <a:pt x="0" y="13"/>
                      <a:pt x="13" y="0"/>
                      <a:pt x="30" y="0"/>
                    </a:cubicBezTo>
                    <a:cubicBezTo>
                      <a:pt x="138" y="0"/>
                      <a:pt x="138" y="0"/>
                      <a:pt x="138" y="0"/>
                    </a:cubicBezTo>
                    <a:cubicBezTo>
                      <a:pt x="155" y="0"/>
                      <a:pt x="168" y="13"/>
                      <a:pt x="168" y="30"/>
                    </a:cubicBezTo>
                    <a:cubicBezTo>
                      <a:pt x="168" y="258"/>
                      <a:pt x="168" y="258"/>
                      <a:pt x="168" y="258"/>
                    </a:cubicBezTo>
                    <a:cubicBezTo>
                      <a:pt x="168" y="274"/>
                      <a:pt x="155" y="288"/>
                      <a:pt x="138" y="288"/>
                    </a:cubicBezTo>
                    <a:close/>
                    <a:moveTo>
                      <a:pt x="30" y="12"/>
                    </a:moveTo>
                    <a:cubicBezTo>
                      <a:pt x="20" y="12"/>
                      <a:pt x="12" y="20"/>
                      <a:pt x="12" y="30"/>
                    </a:cubicBezTo>
                    <a:cubicBezTo>
                      <a:pt x="12" y="258"/>
                      <a:pt x="12" y="258"/>
                      <a:pt x="12" y="258"/>
                    </a:cubicBezTo>
                    <a:cubicBezTo>
                      <a:pt x="12" y="268"/>
                      <a:pt x="20" y="276"/>
                      <a:pt x="30" y="276"/>
                    </a:cubicBezTo>
                    <a:cubicBezTo>
                      <a:pt x="138" y="276"/>
                      <a:pt x="138" y="276"/>
                      <a:pt x="138" y="276"/>
                    </a:cubicBezTo>
                    <a:cubicBezTo>
                      <a:pt x="148" y="276"/>
                      <a:pt x="156" y="268"/>
                      <a:pt x="156" y="258"/>
                    </a:cubicBezTo>
                    <a:cubicBezTo>
                      <a:pt x="156" y="30"/>
                      <a:pt x="156" y="30"/>
                      <a:pt x="156" y="30"/>
                    </a:cubicBezTo>
                    <a:cubicBezTo>
                      <a:pt x="156" y="20"/>
                      <a:pt x="148" y="12"/>
                      <a:pt x="138" y="12"/>
                    </a:cubicBezTo>
                    <a:lnTo>
                      <a:pt x="30" y="12"/>
                    </a:ln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94" name="Freeform 51">
                <a:extLst>
                  <a:ext uri="{FF2B5EF4-FFF2-40B4-BE49-F238E27FC236}">
                    <a16:creationId xmlns:a16="http://schemas.microsoft.com/office/drawing/2014/main" id="{E2629BD6-3BA3-41CC-038E-0A5BBC1412E2}"/>
                  </a:ext>
                </a:extLst>
              </p:cNvPr>
              <p:cNvSpPr>
                <a:spLocks/>
              </p:cNvSpPr>
              <p:nvPr/>
            </p:nvSpPr>
            <p:spPr bwMode="auto">
              <a:xfrm>
                <a:off x="2393537" y="2629280"/>
                <a:ext cx="169676" cy="10489"/>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5" y="0"/>
                      <a:pt x="168" y="2"/>
                      <a:pt x="168" y="6"/>
                    </a:cubicBezTo>
                    <a:cubicBezTo>
                      <a:pt x="168" y="9"/>
                      <a:pt x="165" y="12"/>
                      <a:pt x="162" y="12"/>
                    </a:cubicBez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95" name="Freeform 52">
                <a:extLst>
                  <a:ext uri="{FF2B5EF4-FFF2-40B4-BE49-F238E27FC236}">
                    <a16:creationId xmlns:a16="http://schemas.microsoft.com/office/drawing/2014/main" id="{3B8F42B8-8222-AE40-8FA6-AE60037E795B}"/>
                  </a:ext>
                </a:extLst>
              </p:cNvPr>
              <p:cNvSpPr>
                <a:spLocks/>
              </p:cNvSpPr>
              <p:nvPr/>
            </p:nvSpPr>
            <p:spPr bwMode="auto">
              <a:xfrm>
                <a:off x="2393534" y="2798272"/>
                <a:ext cx="169676" cy="10489"/>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5" y="0"/>
                      <a:pt x="168" y="2"/>
                      <a:pt x="168" y="6"/>
                    </a:cubicBezTo>
                    <a:cubicBezTo>
                      <a:pt x="168" y="9"/>
                      <a:pt x="165" y="12"/>
                      <a:pt x="16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lumMod val="65000"/>
                      <a:lumOff val="35000"/>
                    </a:prstClr>
                  </a:solidFill>
                  <a:effectLst/>
                  <a:uLnTx/>
                  <a:uFillTx/>
                  <a:latin typeface="Graphik"/>
                  <a:ea typeface="Meiryo UI"/>
                  <a:cs typeface="+mn-cs"/>
                </a:endParaRPr>
              </a:p>
            </p:txBody>
          </p:sp>
          <p:sp>
            <p:nvSpPr>
              <p:cNvPr id="596" name="Freeform 53">
                <a:extLst>
                  <a:ext uri="{FF2B5EF4-FFF2-40B4-BE49-F238E27FC236}">
                    <a16:creationId xmlns:a16="http://schemas.microsoft.com/office/drawing/2014/main" id="{3925EF44-247B-4324-E783-A4F61DD2BE32}"/>
                  </a:ext>
                </a:extLst>
              </p:cNvPr>
              <p:cNvSpPr>
                <a:spLocks noEditPoints="1"/>
              </p:cNvSpPr>
              <p:nvPr/>
            </p:nvSpPr>
            <p:spPr bwMode="auto">
              <a:xfrm>
                <a:off x="2466130" y="2789180"/>
                <a:ext cx="24480" cy="19580"/>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 name="T14" fmla="*/ 18 w 24"/>
                  <a:gd name="T15" fmla="*/ 12 h 24"/>
                  <a:gd name="T16" fmla="*/ 12 w 24"/>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8"/>
                      <a:pt x="0" y="12"/>
                    </a:cubicBezTo>
                    <a:cubicBezTo>
                      <a:pt x="0" y="5"/>
                      <a:pt x="5" y="0"/>
                      <a:pt x="12" y="0"/>
                    </a:cubicBezTo>
                    <a:cubicBezTo>
                      <a:pt x="19" y="0"/>
                      <a:pt x="24" y="5"/>
                      <a:pt x="24" y="12"/>
                    </a:cubicBezTo>
                    <a:cubicBezTo>
                      <a:pt x="24" y="18"/>
                      <a:pt x="19" y="24"/>
                      <a:pt x="12" y="24"/>
                    </a:cubicBezTo>
                    <a:close/>
                    <a:moveTo>
                      <a:pt x="12" y="12"/>
                    </a:moveTo>
                    <a:cubicBezTo>
                      <a:pt x="12" y="12"/>
                      <a:pt x="12" y="12"/>
                      <a:pt x="12" y="12"/>
                    </a:cubicBezTo>
                    <a:cubicBezTo>
                      <a:pt x="18" y="12"/>
                      <a:pt x="18" y="12"/>
                      <a:pt x="18"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lumMod val="65000"/>
                      <a:lumOff val="35000"/>
                    </a:prstClr>
                  </a:solidFill>
                  <a:effectLst/>
                  <a:uLnTx/>
                  <a:uFillTx/>
                  <a:latin typeface="Graphik"/>
                  <a:ea typeface="Meiryo UI"/>
                  <a:cs typeface="+mn-cs"/>
                </a:endParaRPr>
              </a:p>
            </p:txBody>
          </p:sp>
          <p:sp>
            <p:nvSpPr>
              <p:cNvPr id="597" name="Freeform 54">
                <a:extLst>
                  <a:ext uri="{FF2B5EF4-FFF2-40B4-BE49-F238E27FC236}">
                    <a16:creationId xmlns:a16="http://schemas.microsoft.com/office/drawing/2014/main" id="{DD757DA4-F5DC-A184-445B-C12B8581D31B}"/>
                  </a:ext>
                </a:extLst>
              </p:cNvPr>
              <p:cNvSpPr>
                <a:spLocks noEditPoints="1"/>
              </p:cNvSpPr>
              <p:nvPr/>
            </p:nvSpPr>
            <p:spPr bwMode="auto">
              <a:xfrm>
                <a:off x="2418016" y="2663561"/>
                <a:ext cx="120715" cy="92309"/>
              </a:xfrm>
              <a:custGeom>
                <a:avLst/>
                <a:gdLst>
                  <a:gd name="T0" fmla="*/ 60 w 120"/>
                  <a:gd name="T1" fmla="*/ 110 h 110"/>
                  <a:gd name="T2" fmla="*/ 57 w 120"/>
                  <a:gd name="T3" fmla="*/ 109 h 110"/>
                  <a:gd name="T4" fmla="*/ 0 w 120"/>
                  <a:gd name="T5" fmla="*/ 36 h 110"/>
                  <a:gd name="T6" fmla="*/ 29 w 120"/>
                  <a:gd name="T7" fmla="*/ 1 h 110"/>
                  <a:gd name="T8" fmla="*/ 60 w 120"/>
                  <a:gd name="T9" fmla="*/ 17 h 110"/>
                  <a:gd name="T10" fmla="*/ 91 w 120"/>
                  <a:gd name="T11" fmla="*/ 1 h 110"/>
                  <a:gd name="T12" fmla="*/ 120 w 120"/>
                  <a:gd name="T13" fmla="*/ 36 h 110"/>
                  <a:gd name="T14" fmla="*/ 64 w 120"/>
                  <a:gd name="T15" fmla="*/ 109 h 110"/>
                  <a:gd name="T16" fmla="*/ 60 w 120"/>
                  <a:gd name="T17" fmla="*/ 110 h 110"/>
                  <a:gd name="T18" fmla="*/ 33 w 120"/>
                  <a:gd name="T19" fmla="*/ 13 h 110"/>
                  <a:gd name="T20" fmla="*/ 31 w 120"/>
                  <a:gd name="T21" fmla="*/ 13 h 110"/>
                  <a:gd name="T22" fmla="*/ 12 w 120"/>
                  <a:gd name="T23" fmla="*/ 36 h 110"/>
                  <a:gd name="T24" fmla="*/ 60 w 120"/>
                  <a:gd name="T25" fmla="*/ 96 h 110"/>
                  <a:gd name="T26" fmla="*/ 108 w 120"/>
                  <a:gd name="T27" fmla="*/ 36 h 110"/>
                  <a:gd name="T28" fmla="*/ 90 w 120"/>
                  <a:gd name="T29" fmla="*/ 13 h 110"/>
                  <a:gd name="T30" fmla="*/ 66 w 120"/>
                  <a:gd name="T31" fmla="*/ 34 h 110"/>
                  <a:gd name="T32" fmla="*/ 60 w 120"/>
                  <a:gd name="T33" fmla="*/ 39 h 110"/>
                  <a:gd name="T34" fmla="*/ 60 w 120"/>
                  <a:gd name="T35" fmla="*/ 39 h 110"/>
                  <a:gd name="T36" fmla="*/ 54 w 120"/>
                  <a:gd name="T37" fmla="*/ 34 h 110"/>
                  <a:gd name="T38" fmla="*/ 33 w 120"/>
                  <a:gd name="T39" fmla="*/ 1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0">
                    <a:moveTo>
                      <a:pt x="60" y="110"/>
                    </a:moveTo>
                    <a:cubicBezTo>
                      <a:pt x="59" y="110"/>
                      <a:pt x="58" y="109"/>
                      <a:pt x="57" y="109"/>
                    </a:cubicBezTo>
                    <a:cubicBezTo>
                      <a:pt x="51" y="105"/>
                      <a:pt x="0" y="67"/>
                      <a:pt x="0" y="36"/>
                    </a:cubicBezTo>
                    <a:cubicBezTo>
                      <a:pt x="0" y="15"/>
                      <a:pt x="15" y="3"/>
                      <a:pt x="29" y="1"/>
                    </a:cubicBezTo>
                    <a:cubicBezTo>
                      <a:pt x="39" y="0"/>
                      <a:pt x="52" y="4"/>
                      <a:pt x="60" y="17"/>
                    </a:cubicBezTo>
                    <a:cubicBezTo>
                      <a:pt x="68" y="4"/>
                      <a:pt x="81" y="0"/>
                      <a:pt x="91" y="1"/>
                    </a:cubicBezTo>
                    <a:cubicBezTo>
                      <a:pt x="105" y="3"/>
                      <a:pt x="120" y="15"/>
                      <a:pt x="120" y="36"/>
                    </a:cubicBezTo>
                    <a:cubicBezTo>
                      <a:pt x="120" y="67"/>
                      <a:pt x="69" y="105"/>
                      <a:pt x="64" y="109"/>
                    </a:cubicBezTo>
                    <a:cubicBezTo>
                      <a:pt x="62" y="109"/>
                      <a:pt x="61" y="110"/>
                      <a:pt x="60" y="110"/>
                    </a:cubicBezTo>
                    <a:close/>
                    <a:moveTo>
                      <a:pt x="33" y="13"/>
                    </a:moveTo>
                    <a:cubicBezTo>
                      <a:pt x="32" y="13"/>
                      <a:pt x="31" y="13"/>
                      <a:pt x="31" y="13"/>
                    </a:cubicBezTo>
                    <a:cubicBezTo>
                      <a:pt x="21" y="14"/>
                      <a:pt x="12" y="22"/>
                      <a:pt x="12" y="36"/>
                    </a:cubicBezTo>
                    <a:cubicBezTo>
                      <a:pt x="12" y="56"/>
                      <a:pt x="44" y="84"/>
                      <a:pt x="60" y="96"/>
                    </a:cubicBezTo>
                    <a:cubicBezTo>
                      <a:pt x="76" y="84"/>
                      <a:pt x="108" y="56"/>
                      <a:pt x="108" y="36"/>
                    </a:cubicBezTo>
                    <a:cubicBezTo>
                      <a:pt x="108" y="22"/>
                      <a:pt x="99" y="14"/>
                      <a:pt x="90" y="13"/>
                    </a:cubicBezTo>
                    <a:cubicBezTo>
                      <a:pt x="81" y="12"/>
                      <a:pt x="70" y="17"/>
                      <a:pt x="66" y="34"/>
                    </a:cubicBezTo>
                    <a:cubicBezTo>
                      <a:pt x="65" y="37"/>
                      <a:pt x="63" y="39"/>
                      <a:pt x="60" y="39"/>
                    </a:cubicBezTo>
                    <a:cubicBezTo>
                      <a:pt x="60" y="39"/>
                      <a:pt x="60" y="39"/>
                      <a:pt x="60" y="39"/>
                    </a:cubicBezTo>
                    <a:cubicBezTo>
                      <a:pt x="57" y="39"/>
                      <a:pt x="55" y="37"/>
                      <a:pt x="54" y="34"/>
                    </a:cubicBezTo>
                    <a:cubicBezTo>
                      <a:pt x="50" y="18"/>
                      <a:pt x="41" y="13"/>
                      <a:pt x="33" y="13"/>
                    </a:cubicBezTo>
                    <a:close/>
                  </a:path>
                </a:pathLst>
              </a:custGeom>
              <a:grpFill/>
              <a:ln>
                <a:noFill/>
              </a:ln>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570" name="Rounded Rectangle 4">
              <a:extLst>
                <a:ext uri="{FF2B5EF4-FFF2-40B4-BE49-F238E27FC236}">
                  <a16:creationId xmlns:a16="http://schemas.microsoft.com/office/drawing/2014/main" id="{0262F5EF-43D7-910F-9B7C-99C0856DD05F}"/>
                </a:ext>
              </a:extLst>
            </p:cNvPr>
            <p:cNvSpPr/>
            <p:nvPr/>
          </p:nvSpPr>
          <p:spPr>
            <a:xfrm>
              <a:off x="1158138" y="1874723"/>
              <a:ext cx="840424"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Apps</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571" name="Rounded Rectangle 4">
              <a:extLst>
                <a:ext uri="{FF2B5EF4-FFF2-40B4-BE49-F238E27FC236}">
                  <a16:creationId xmlns:a16="http://schemas.microsoft.com/office/drawing/2014/main" id="{5AA12CC9-B94F-6584-4187-5537EEC246BF}"/>
                </a:ext>
              </a:extLst>
            </p:cNvPr>
            <p:cNvSpPr/>
            <p:nvPr/>
          </p:nvSpPr>
          <p:spPr>
            <a:xfrm>
              <a:off x="398023" y="1874723"/>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Mail</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572" name="楕円 460">
              <a:extLst>
                <a:ext uri="{FF2B5EF4-FFF2-40B4-BE49-F238E27FC236}">
                  <a16:creationId xmlns:a16="http://schemas.microsoft.com/office/drawing/2014/main" id="{7297FFD6-82AF-8873-07E7-20637D65C521}"/>
                </a:ext>
              </a:extLst>
            </p:cNvPr>
            <p:cNvSpPr/>
            <p:nvPr/>
          </p:nvSpPr>
          <p:spPr>
            <a:xfrm>
              <a:off x="662818" y="1656215"/>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pic>
          <p:nvPicPr>
            <p:cNvPr id="573" name="グラフィックス 105" descr="送信">
              <a:extLst>
                <a:ext uri="{FF2B5EF4-FFF2-40B4-BE49-F238E27FC236}">
                  <a16:creationId xmlns:a16="http://schemas.microsoft.com/office/drawing/2014/main" id="{1CD913D9-8961-610D-D516-36DC1E953E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4092" y="1703980"/>
              <a:ext cx="232110" cy="175544"/>
            </a:xfrm>
            <a:prstGeom prst="rect">
              <a:avLst/>
            </a:prstGeom>
          </p:spPr>
        </p:pic>
        <p:sp>
          <p:nvSpPr>
            <p:cNvPr id="574" name="Rounded Rectangle 4">
              <a:extLst>
                <a:ext uri="{FF2B5EF4-FFF2-40B4-BE49-F238E27FC236}">
                  <a16:creationId xmlns:a16="http://schemas.microsoft.com/office/drawing/2014/main" id="{1464770C-63D1-3AA7-6FA9-DEB2B04A3B45}"/>
                </a:ext>
              </a:extLst>
            </p:cNvPr>
            <p:cNvSpPr/>
            <p:nvPr/>
          </p:nvSpPr>
          <p:spPr>
            <a:xfrm>
              <a:off x="1747416" y="1874723"/>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EC</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sp>
          <p:nvSpPr>
            <p:cNvPr id="575" name="楕円 460">
              <a:extLst>
                <a:ext uri="{FF2B5EF4-FFF2-40B4-BE49-F238E27FC236}">
                  <a16:creationId xmlns:a16="http://schemas.microsoft.com/office/drawing/2014/main" id="{68168A9A-C74D-B607-FBC2-DC4B3CA7793D}"/>
                </a:ext>
              </a:extLst>
            </p:cNvPr>
            <p:cNvSpPr/>
            <p:nvPr/>
          </p:nvSpPr>
          <p:spPr>
            <a:xfrm>
              <a:off x="1989311" y="1656215"/>
              <a:ext cx="471236"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256" name="楕円 460">
              <a:extLst>
                <a:ext uri="{FF2B5EF4-FFF2-40B4-BE49-F238E27FC236}">
                  <a16:creationId xmlns:a16="http://schemas.microsoft.com/office/drawing/2014/main" id="{0DEF0B21-577F-220D-CCC6-034EECCB8B0D}"/>
                </a:ext>
              </a:extLst>
            </p:cNvPr>
            <p:cNvSpPr/>
            <p:nvPr/>
          </p:nvSpPr>
          <p:spPr>
            <a:xfrm>
              <a:off x="3568462" y="1656215"/>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257" name="グループ化 256">
              <a:extLst>
                <a:ext uri="{FF2B5EF4-FFF2-40B4-BE49-F238E27FC236}">
                  <a16:creationId xmlns:a16="http://schemas.microsoft.com/office/drawing/2014/main" id="{324B5483-F30D-0E02-4881-5F6DA9D62442}"/>
                </a:ext>
              </a:extLst>
            </p:cNvPr>
            <p:cNvGrpSpPr/>
            <p:nvPr/>
          </p:nvGrpSpPr>
          <p:grpSpPr>
            <a:xfrm>
              <a:off x="3715282" y="1693448"/>
              <a:ext cx="178404" cy="204196"/>
              <a:chOff x="10058698" y="2897044"/>
              <a:chExt cx="314097" cy="295162"/>
            </a:xfrm>
            <a:solidFill>
              <a:sysClr val="window" lastClr="FFFFFF"/>
            </a:solidFill>
          </p:grpSpPr>
          <p:sp>
            <p:nvSpPr>
              <p:cNvPr id="589" name="Freeform 37">
                <a:extLst>
                  <a:ext uri="{FF2B5EF4-FFF2-40B4-BE49-F238E27FC236}">
                    <a16:creationId xmlns:a16="http://schemas.microsoft.com/office/drawing/2014/main" id="{6F0D21E8-A8C3-39C8-F9C3-0C7F10469821}"/>
                  </a:ext>
                </a:extLst>
              </p:cNvPr>
              <p:cNvSpPr>
                <a:spLocks noEditPoints="1"/>
              </p:cNvSpPr>
              <p:nvPr/>
            </p:nvSpPr>
            <p:spPr bwMode="auto">
              <a:xfrm>
                <a:off x="10125759" y="2982003"/>
                <a:ext cx="52346" cy="49924"/>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36 h 48"/>
                  <a:gd name="T12" fmla="*/ 12 w 48"/>
                  <a:gd name="T13" fmla="*/ 24 h 48"/>
                  <a:gd name="T14" fmla="*/ 24 w 48"/>
                  <a:gd name="T15" fmla="*/ 12 h 48"/>
                  <a:gd name="T16" fmla="*/ 36 w 48"/>
                  <a:gd name="T17" fmla="*/ 24 h 48"/>
                  <a:gd name="T18" fmla="*/ 24 w 48"/>
                  <a:gd name="T1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0" y="0"/>
                      <a:pt x="0" y="11"/>
                      <a:pt x="0" y="24"/>
                    </a:cubicBezTo>
                    <a:cubicBezTo>
                      <a:pt x="0" y="38"/>
                      <a:pt x="10" y="48"/>
                      <a:pt x="24" y="48"/>
                    </a:cubicBezTo>
                    <a:cubicBezTo>
                      <a:pt x="37" y="48"/>
                      <a:pt x="48" y="38"/>
                      <a:pt x="48" y="24"/>
                    </a:cubicBezTo>
                    <a:cubicBezTo>
                      <a:pt x="48" y="11"/>
                      <a:pt x="37" y="0"/>
                      <a:pt x="24" y="0"/>
                    </a:cubicBezTo>
                    <a:close/>
                    <a:moveTo>
                      <a:pt x="24" y="36"/>
                    </a:moveTo>
                    <a:cubicBezTo>
                      <a:pt x="17" y="36"/>
                      <a:pt x="12" y="31"/>
                      <a:pt x="12" y="24"/>
                    </a:cubicBezTo>
                    <a:cubicBezTo>
                      <a:pt x="12" y="18"/>
                      <a:pt x="17" y="12"/>
                      <a:pt x="24" y="12"/>
                    </a:cubicBezTo>
                    <a:cubicBezTo>
                      <a:pt x="30" y="12"/>
                      <a:pt x="36" y="18"/>
                      <a:pt x="36" y="24"/>
                    </a:cubicBezTo>
                    <a:cubicBezTo>
                      <a:pt x="36" y="31"/>
                      <a:pt x="30" y="36"/>
                      <a:pt x="2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90" name="Freeform 38">
                <a:extLst>
                  <a:ext uri="{FF2B5EF4-FFF2-40B4-BE49-F238E27FC236}">
                    <a16:creationId xmlns:a16="http://schemas.microsoft.com/office/drawing/2014/main" id="{9DAB6B43-A325-6B7D-926B-CC0254B3B1F7}"/>
                  </a:ext>
                </a:extLst>
              </p:cNvPr>
              <p:cNvSpPr>
                <a:spLocks noEditPoints="1"/>
              </p:cNvSpPr>
              <p:nvPr/>
            </p:nvSpPr>
            <p:spPr bwMode="auto">
              <a:xfrm>
                <a:off x="10086269" y="2944340"/>
                <a:ext cx="130407" cy="125251"/>
              </a:xfrm>
              <a:custGeom>
                <a:avLst/>
                <a:gdLst>
                  <a:gd name="T0" fmla="*/ 98 w 119"/>
                  <a:gd name="T1" fmla="*/ 18 h 120"/>
                  <a:gd name="T2" fmla="*/ 76 w 119"/>
                  <a:gd name="T3" fmla="*/ 16 h 120"/>
                  <a:gd name="T4" fmla="*/ 70 w 119"/>
                  <a:gd name="T5" fmla="*/ 0 h 120"/>
                  <a:gd name="T6" fmla="*/ 40 w 119"/>
                  <a:gd name="T7" fmla="*/ 6 h 120"/>
                  <a:gd name="T8" fmla="*/ 29 w 119"/>
                  <a:gd name="T9" fmla="*/ 22 h 120"/>
                  <a:gd name="T10" fmla="*/ 17 w 119"/>
                  <a:gd name="T11" fmla="*/ 17 h 120"/>
                  <a:gd name="T12" fmla="*/ 1 w 119"/>
                  <a:gd name="T13" fmla="*/ 41 h 120"/>
                  <a:gd name="T14" fmla="*/ 12 w 119"/>
                  <a:gd name="T15" fmla="*/ 54 h 120"/>
                  <a:gd name="T16" fmla="*/ 12 w 119"/>
                  <a:gd name="T17" fmla="*/ 67 h 120"/>
                  <a:gd name="T18" fmla="*/ 1 w 119"/>
                  <a:gd name="T19" fmla="*/ 75 h 120"/>
                  <a:gd name="T20" fmla="*/ 14 w 119"/>
                  <a:gd name="T21" fmla="*/ 101 h 120"/>
                  <a:gd name="T22" fmla="*/ 22 w 119"/>
                  <a:gd name="T23" fmla="*/ 103 h 120"/>
                  <a:gd name="T24" fmla="*/ 40 w 119"/>
                  <a:gd name="T25" fmla="*/ 105 h 120"/>
                  <a:gd name="T26" fmla="*/ 46 w 119"/>
                  <a:gd name="T27" fmla="*/ 120 h 120"/>
                  <a:gd name="T28" fmla="*/ 76 w 119"/>
                  <a:gd name="T29" fmla="*/ 114 h 120"/>
                  <a:gd name="T30" fmla="*/ 88 w 119"/>
                  <a:gd name="T31" fmla="*/ 98 h 120"/>
                  <a:gd name="T32" fmla="*/ 105 w 119"/>
                  <a:gd name="T33" fmla="*/ 101 h 120"/>
                  <a:gd name="T34" fmla="*/ 118 w 119"/>
                  <a:gd name="T35" fmla="*/ 75 h 120"/>
                  <a:gd name="T36" fmla="*/ 107 w 119"/>
                  <a:gd name="T37" fmla="*/ 67 h 120"/>
                  <a:gd name="T38" fmla="*/ 107 w 119"/>
                  <a:gd name="T39" fmla="*/ 54 h 120"/>
                  <a:gd name="T40" fmla="*/ 118 w 119"/>
                  <a:gd name="T41" fmla="*/ 45 h 120"/>
                  <a:gd name="T42" fmla="*/ 106 w 119"/>
                  <a:gd name="T43" fmla="*/ 20 h 120"/>
                  <a:gd name="T44" fmla="*/ 96 w 119"/>
                  <a:gd name="T45" fmla="*/ 60 h 120"/>
                  <a:gd name="T46" fmla="*/ 97 w 119"/>
                  <a:gd name="T47" fmla="*/ 75 h 120"/>
                  <a:gd name="T48" fmla="*/ 98 w 119"/>
                  <a:gd name="T49" fmla="*/ 90 h 120"/>
                  <a:gd name="T50" fmla="*/ 83 w 119"/>
                  <a:gd name="T51" fmla="*/ 86 h 120"/>
                  <a:gd name="T52" fmla="*/ 64 w 119"/>
                  <a:gd name="T53" fmla="*/ 101 h 120"/>
                  <a:gd name="T54" fmla="*/ 52 w 119"/>
                  <a:gd name="T55" fmla="*/ 108 h 120"/>
                  <a:gd name="T56" fmla="*/ 47 w 119"/>
                  <a:gd name="T57" fmla="*/ 95 h 120"/>
                  <a:gd name="T58" fmla="*/ 27 w 119"/>
                  <a:gd name="T59" fmla="*/ 86 h 120"/>
                  <a:gd name="T60" fmla="*/ 15 w 119"/>
                  <a:gd name="T61" fmla="*/ 79 h 120"/>
                  <a:gd name="T62" fmla="*/ 25 w 119"/>
                  <a:gd name="T63" fmla="*/ 69 h 120"/>
                  <a:gd name="T64" fmla="*/ 25 w 119"/>
                  <a:gd name="T65" fmla="*/ 52 h 120"/>
                  <a:gd name="T66" fmla="*/ 15 w 119"/>
                  <a:gd name="T67" fmla="*/ 41 h 120"/>
                  <a:gd name="T68" fmla="*/ 27 w 119"/>
                  <a:gd name="T69" fmla="*/ 35 h 120"/>
                  <a:gd name="T70" fmla="*/ 47 w 119"/>
                  <a:gd name="T71" fmla="*/ 26 h 120"/>
                  <a:gd name="T72" fmla="*/ 52 w 119"/>
                  <a:gd name="T73" fmla="*/ 12 h 120"/>
                  <a:gd name="T74" fmla="*/ 64 w 119"/>
                  <a:gd name="T75" fmla="*/ 20 h 120"/>
                  <a:gd name="T76" fmla="*/ 83 w 119"/>
                  <a:gd name="T77" fmla="*/ 34 h 120"/>
                  <a:gd name="T78" fmla="*/ 98 w 119"/>
                  <a:gd name="T79" fmla="*/ 31 h 120"/>
                  <a:gd name="T80" fmla="*/ 98 w 119"/>
                  <a:gd name="T81" fmla="*/ 4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106" y="20"/>
                    </a:moveTo>
                    <a:cubicBezTo>
                      <a:pt x="104" y="17"/>
                      <a:pt x="100" y="16"/>
                      <a:pt x="98" y="18"/>
                    </a:cubicBezTo>
                    <a:cubicBezTo>
                      <a:pt x="88" y="23"/>
                      <a:pt x="88" y="23"/>
                      <a:pt x="88" y="23"/>
                    </a:cubicBezTo>
                    <a:cubicBezTo>
                      <a:pt x="84" y="20"/>
                      <a:pt x="79" y="17"/>
                      <a:pt x="76" y="16"/>
                    </a:cubicBezTo>
                    <a:cubicBezTo>
                      <a:pt x="76" y="6"/>
                      <a:pt x="76" y="6"/>
                      <a:pt x="76" y="6"/>
                    </a:cubicBezTo>
                    <a:cubicBezTo>
                      <a:pt x="76" y="3"/>
                      <a:pt x="73" y="0"/>
                      <a:pt x="70" y="0"/>
                    </a:cubicBezTo>
                    <a:cubicBezTo>
                      <a:pt x="46" y="0"/>
                      <a:pt x="46" y="0"/>
                      <a:pt x="46" y="0"/>
                    </a:cubicBezTo>
                    <a:cubicBezTo>
                      <a:pt x="42" y="0"/>
                      <a:pt x="40" y="3"/>
                      <a:pt x="40" y="6"/>
                    </a:cubicBezTo>
                    <a:cubicBezTo>
                      <a:pt x="40" y="16"/>
                      <a:pt x="40" y="16"/>
                      <a:pt x="40" y="16"/>
                    </a:cubicBezTo>
                    <a:cubicBezTo>
                      <a:pt x="36" y="18"/>
                      <a:pt x="33" y="20"/>
                      <a:pt x="29" y="22"/>
                    </a:cubicBezTo>
                    <a:cubicBezTo>
                      <a:pt x="21" y="18"/>
                      <a:pt x="21" y="18"/>
                      <a:pt x="21" y="18"/>
                    </a:cubicBezTo>
                    <a:cubicBezTo>
                      <a:pt x="20" y="17"/>
                      <a:pt x="18" y="17"/>
                      <a:pt x="17" y="17"/>
                    </a:cubicBezTo>
                    <a:cubicBezTo>
                      <a:pt x="15" y="18"/>
                      <a:pt x="14" y="19"/>
                      <a:pt x="13" y="20"/>
                    </a:cubicBezTo>
                    <a:cubicBezTo>
                      <a:pt x="1" y="41"/>
                      <a:pt x="1" y="41"/>
                      <a:pt x="1" y="41"/>
                    </a:cubicBezTo>
                    <a:cubicBezTo>
                      <a:pt x="0" y="44"/>
                      <a:pt x="1" y="47"/>
                      <a:pt x="4" y="49"/>
                    </a:cubicBezTo>
                    <a:cubicBezTo>
                      <a:pt x="12" y="54"/>
                      <a:pt x="12" y="54"/>
                      <a:pt x="12" y="54"/>
                    </a:cubicBezTo>
                    <a:cubicBezTo>
                      <a:pt x="12" y="56"/>
                      <a:pt x="12" y="58"/>
                      <a:pt x="12" y="60"/>
                    </a:cubicBezTo>
                    <a:cubicBezTo>
                      <a:pt x="12" y="63"/>
                      <a:pt x="12" y="65"/>
                      <a:pt x="12" y="67"/>
                    </a:cubicBezTo>
                    <a:cubicBezTo>
                      <a:pt x="4" y="72"/>
                      <a:pt x="4" y="72"/>
                      <a:pt x="4" y="72"/>
                    </a:cubicBezTo>
                    <a:cubicBezTo>
                      <a:pt x="2" y="73"/>
                      <a:pt x="1" y="74"/>
                      <a:pt x="1" y="75"/>
                    </a:cubicBezTo>
                    <a:cubicBezTo>
                      <a:pt x="1" y="77"/>
                      <a:pt x="1" y="79"/>
                      <a:pt x="2" y="80"/>
                    </a:cubicBezTo>
                    <a:cubicBezTo>
                      <a:pt x="14" y="101"/>
                      <a:pt x="14" y="101"/>
                      <a:pt x="14" y="101"/>
                    </a:cubicBezTo>
                    <a:cubicBezTo>
                      <a:pt x="14" y="102"/>
                      <a:pt x="16" y="103"/>
                      <a:pt x="17" y="104"/>
                    </a:cubicBezTo>
                    <a:cubicBezTo>
                      <a:pt x="19" y="104"/>
                      <a:pt x="21" y="104"/>
                      <a:pt x="22" y="103"/>
                    </a:cubicBezTo>
                    <a:cubicBezTo>
                      <a:pt x="29" y="98"/>
                      <a:pt x="29" y="98"/>
                      <a:pt x="29" y="98"/>
                    </a:cubicBezTo>
                    <a:cubicBezTo>
                      <a:pt x="33" y="101"/>
                      <a:pt x="36" y="103"/>
                      <a:pt x="40" y="105"/>
                    </a:cubicBezTo>
                    <a:cubicBezTo>
                      <a:pt x="40" y="114"/>
                      <a:pt x="40" y="114"/>
                      <a:pt x="40" y="114"/>
                    </a:cubicBezTo>
                    <a:cubicBezTo>
                      <a:pt x="40" y="118"/>
                      <a:pt x="42" y="120"/>
                      <a:pt x="46" y="120"/>
                    </a:cubicBezTo>
                    <a:cubicBezTo>
                      <a:pt x="70" y="120"/>
                      <a:pt x="70" y="120"/>
                      <a:pt x="70" y="120"/>
                    </a:cubicBezTo>
                    <a:cubicBezTo>
                      <a:pt x="73" y="120"/>
                      <a:pt x="76" y="118"/>
                      <a:pt x="76" y="114"/>
                    </a:cubicBezTo>
                    <a:cubicBezTo>
                      <a:pt x="76" y="105"/>
                      <a:pt x="76" y="105"/>
                      <a:pt x="76" y="105"/>
                    </a:cubicBezTo>
                    <a:cubicBezTo>
                      <a:pt x="79" y="103"/>
                      <a:pt x="84" y="101"/>
                      <a:pt x="88" y="98"/>
                    </a:cubicBezTo>
                    <a:cubicBezTo>
                      <a:pt x="97" y="103"/>
                      <a:pt x="97" y="103"/>
                      <a:pt x="97" y="103"/>
                    </a:cubicBezTo>
                    <a:cubicBezTo>
                      <a:pt x="100" y="105"/>
                      <a:pt x="103" y="104"/>
                      <a:pt x="105" y="101"/>
                    </a:cubicBezTo>
                    <a:cubicBezTo>
                      <a:pt x="117" y="80"/>
                      <a:pt x="117" y="80"/>
                      <a:pt x="117" y="80"/>
                    </a:cubicBezTo>
                    <a:cubicBezTo>
                      <a:pt x="118" y="79"/>
                      <a:pt x="118" y="77"/>
                      <a:pt x="118" y="75"/>
                    </a:cubicBezTo>
                    <a:cubicBezTo>
                      <a:pt x="118" y="74"/>
                      <a:pt x="117" y="73"/>
                      <a:pt x="115" y="72"/>
                    </a:cubicBezTo>
                    <a:cubicBezTo>
                      <a:pt x="107" y="67"/>
                      <a:pt x="107" y="67"/>
                      <a:pt x="107" y="67"/>
                    </a:cubicBezTo>
                    <a:cubicBezTo>
                      <a:pt x="107" y="65"/>
                      <a:pt x="108" y="63"/>
                      <a:pt x="108" y="60"/>
                    </a:cubicBezTo>
                    <a:cubicBezTo>
                      <a:pt x="108" y="58"/>
                      <a:pt x="108" y="56"/>
                      <a:pt x="107" y="54"/>
                    </a:cubicBezTo>
                    <a:cubicBezTo>
                      <a:pt x="115" y="49"/>
                      <a:pt x="115" y="49"/>
                      <a:pt x="115" y="49"/>
                    </a:cubicBezTo>
                    <a:cubicBezTo>
                      <a:pt x="117" y="48"/>
                      <a:pt x="118" y="47"/>
                      <a:pt x="118" y="45"/>
                    </a:cubicBezTo>
                    <a:cubicBezTo>
                      <a:pt x="119" y="44"/>
                      <a:pt x="118" y="42"/>
                      <a:pt x="118" y="41"/>
                    </a:cubicBezTo>
                    <a:lnTo>
                      <a:pt x="106" y="20"/>
                    </a:lnTo>
                    <a:close/>
                    <a:moveTo>
                      <a:pt x="95" y="52"/>
                    </a:moveTo>
                    <a:cubicBezTo>
                      <a:pt x="95" y="55"/>
                      <a:pt x="96" y="58"/>
                      <a:pt x="96" y="60"/>
                    </a:cubicBezTo>
                    <a:cubicBezTo>
                      <a:pt x="96" y="63"/>
                      <a:pt x="95" y="65"/>
                      <a:pt x="95" y="69"/>
                    </a:cubicBezTo>
                    <a:cubicBezTo>
                      <a:pt x="94" y="71"/>
                      <a:pt x="95" y="74"/>
                      <a:pt x="97" y="75"/>
                    </a:cubicBezTo>
                    <a:cubicBezTo>
                      <a:pt x="104" y="79"/>
                      <a:pt x="104" y="79"/>
                      <a:pt x="104" y="79"/>
                    </a:cubicBezTo>
                    <a:cubicBezTo>
                      <a:pt x="98" y="90"/>
                      <a:pt x="98" y="90"/>
                      <a:pt x="98" y="90"/>
                    </a:cubicBezTo>
                    <a:cubicBezTo>
                      <a:pt x="90" y="86"/>
                      <a:pt x="90" y="86"/>
                      <a:pt x="90" y="86"/>
                    </a:cubicBezTo>
                    <a:cubicBezTo>
                      <a:pt x="88" y="84"/>
                      <a:pt x="85" y="85"/>
                      <a:pt x="83" y="86"/>
                    </a:cubicBezTo>
                    <a:cubicBezTo>
                      <a:pt x="80" y="90"/>
                      <a:pt x="74" y="93"/>
                      <a:pt x="68" y="95"/>
                    </a:cubicBezTo>
                    <a:cubicBezTo>
                      <a:pt x="65" y="96"/>
                      <a:pt x="64" y="98"/>
                      <a:pt x="64" y="101"/>
                    </a:cubicBezTo>
                    <a:cubicBezTo>
                      <a:pt x="64" y="108"/>
                      <a:pt x="64" y="108"/>
                      <a:pt x="64" y="108"/>
                    </a:cubicBezTo>
                    <a:cubicBezTo>
                      <a:pt x="52" y="108"/>
                      <a:pt x="52" y="108"/>
                      <a:pt x="52" y="108"/>
                    </a:cubicBezTo>
                    <a:cubicBezTo>
                      <a:pt x="52" y="101"/>
                      <a:pt x="52" y="101"/>
                      <a:pt x="52" y="101"/>
                    </a:cubicBezTo>
                    <a:cubicBezTo>
                      <a:pt x="52" y="98"/>
                      <a:pt x="50" y="96"/>
                      <a:pt x="47" y="95"/>
                    </a:cubicBezTo>
                    <a:cubicBezTo>
                      <a:pt x="43" y="93"/>
                      <a:pt x="38" y="91"/>
                      <a:pt x="34" y="86"/>
                    </a:cubicBezTo>
                    <a:cubicBezTo>
                      <a:pt x="32" y="85"/>
                      <a:pt x="29" y="84"/>
                      <a:pt x="27" y="86"/>
                    </a:cubicBezTo>
                    <a:cubicBezTo>
                      <a:pt x="21" y="89"/>
                      <a:pt x="21" y="89"/>
                      <a:pt x="21" y="89"/>
                    </a:cubicBezTo>
                    <a:cubicBezTo>
                      <a:pt x="15" y="79"/>
                      <a:pt x="15" y="79"/>
                      <a:pt x="15" y="79"/>
                    </a:cubicBezTo>
                    <a:cubicBezTo>
                      <a:pt x="22" y="75"/>
                      <a:pt x="22" y="75"/>
                      <a:pt x="22" y="75"/>
                    </a:cubicBezTo>
                    <a:cubicBezTo>
                      <a:pt x="24" y="74"/>
                      <a:pt x="25" y="71"/>
                      <a:pt x="25" y="69"/>
                    </a:cubicBezTo>
                    <a:cubicBezTo>
                      <a:pt x="24" y="66"/>
                      <a:pt x="24" y="63"/>
                      <a:pt x="24" y="60"/>
                    </a:cubicBezTo>
                    <a:cubicBezTo>
                      <a:pt x="24" y="57"/>
                      <a:pt x="24" y="55"/>
                      <a:pt x="25" y="52"/>
                    </a:cubicBezTo>
                    <a:cubicBezTo>
                      <a:pt x="25" y="49"/>
                      <a:pt x="24" y="47"/>
                      <a:pt x="22" y="45"/>
                    </a:cubicBezTo>
                    <a:cubicBezTo>
                      <a:pt x="15" y="41"/>
                      <a:pt x="15" y="41"/>
                      <a:pt x="15" y="41"/>
                    </a:cubicBezTo>
                    <a:cubicBezTo>
                      <a:pt x="21" y="31"/>
                      <a:pt x="21" y="31"/>
                      <a:pt x="21" y="31"/>
                    </a:cubicBezTo>
                    <a:cubicBezTo>
                      <a:pt x="27" y="35"/>
                      <a:pt x="27" y="35"/>
                      <a:pt x="27" y="35"/>
                    </a:cubicBezTo>
                    <a:cubicBezTo>
                      <a:pt x="29" y="36"/>
                      <a:pt x="32" y="36"/>
                      <a:pt x="34" y="34"/>
                    </a:cubicBezTo>
                    <a:cubicBezTo>
                      <a:pt x="38" y="30"/>
                      <a:pt x="43" y="27"/>
                      <a:pt x="47" y="26"/>
                    </a:cubicBezTo>
                    <a:cubicBezTo>
                      <a:pt x="50" y="25"/>
                      <a:pt x="52" y="23"/>
                      <a:pt x="52" y="20"/>
                    </a:cubicBezTo>
                    <a:cubicBezTo>
                      <a:pt x="52" y="12"/>
                      <a:pt x="52" y="12"/>
                      <a:pt x="52" y="12"/>
                    </a:cubicBezTo>
                    <a:cubicBezTo>
                      <a:pt x="64" y="12"/>
                      <a:pt x="64" y="12"/>
                      <a:pt x="64" y="12"/>
                    </a:cubicBezTo>
                    <a:cubicBezTo>
                      <a:pt x="64" y="20"/>
                      <a:pt x="64" y="20"/>
                      <a:pt x="64" y="20"/>
                    </a:cubicBezTo>
                    <a:cubicBezTo>
                      <a:pt x="64" y="23"/>
                      <a:pt x="65" y="25"/>
                      <a:pt x="68" y="26"/>
                    </a:cubicBezTo>
                    <a:cubicBezTo>
                      <a:pt x="74" y="28"/>
                      <a:pt x="80" y="31"/>
                      <a:pt x="83" y="34"/>
                    </a:cubicBezTo>
                    <a:cubicBezTo>
                      <a:pt x="85" y="36"/>
                      <a:pt x="88" y="36"/>
                      <a:pt x="90" y="35"/>
                    </a:cubicBezTo>
                    <a:cubicBezTo>
                      <a:pt x="98" y="31"/>
                      <a:pt x="98" y="31"/>
                      <a:pt x="98" y="31"/>
                    </a:cubicBezTo>
                    <a:cubicBezTo>
                      <a:pt x="104" y="42"/>
                      <a:pt x="104" y="42"/>
                      <a:pt x="104" y="42"/>
                    </a:cubicBezTo>
                    <a:cubicBezTo>
                      <a:pt x="98" y="45"/>
                      <a:pt x="98" y="45"/>
                      <a:pt x="98" y="45"/>
                    </a:cubicBezTo>
                    <a:cubicBezTo>
                      <a:pt x="95" y="47"/>
                      <a:pt x="94" y="49"/>
                      <a:pt x="9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91" name="Freeform 39">
                <a:extLst>
                  <a:ext uri="{FF2B5EF4-FFF2-40B4-BE49-F238E27FC236}">
                    <a16:creationId xmlns:a16="http://schemas.microsoft.com/office/drawing/2014/main" id="{96C452E0-03C3-7F9C-7029-ECF9654B5A92}"/>
                  </a:ext>
                </a:extLst>
              </p:cNvPr>
              <p:cNvSpPr>
                <a:spLocks/>
              </p:cNvSpPr>
              <p:nvPr/>
            </p:nvSpPr>
            <p:spPr bwMode="auto">
              <a:xfrm>
                <a:off x="10168918" y="2897044"/>
                <a:ext cx="203877" cy="207582"/>
              </a:xfrm>
              <a:custGeom>
                <a:avLst/>
                <a:gdLst>
                  <a:gd name="T0" fmla="*/ 159 w 187"/>
                  <a:gd name="T1" fmla="*/ 151 h 198"/>
                  <a:gd name="T2" fmla="*/ 187 w 187"/>
                  <a:gd name="T3" fmla="*/ 89 h 198"/>
                  <a:gd name="T4" fmla="*/ 79 w 187"/>
                  <a:gd name="T5" fmla="*/ 0 h 198"/>
                  <a:gd name="T6" fmla="*/ 0 w 187"/>
                  <a:gd name="T7" fmla="*/ 29 h 198"/>
                  <a:gd name="T8" fmla="*/ 14 w 187"/>
                  <a:gd name="T9" fmla="*/ 33 h 198"/>
                  <a:gd name="T10" fmla="*/ 79 w 187"/>
                  <a:gd name="T11" fmla="*/ 12 h 198"/>
                  <a:gd name="T12" fmla="*/ 175 w 187"/>
                  <a:gd name="T13" fmla="*/ 89 h 198"/>
                  <a:gd name="T14" fmla="*/ 147 w 187"/>
                  <a:gd name="T15" fmla="*/ 145 h 198"/>
                  <a:gd name="T16" fmla="*/ 146 w 187"/>
                  <a:gd name="T17" fmla="*/ 153 h 198"/>
                  <a:gd name="T18" fmla="*/ 161 w 187"/>
                  <a:gd name="T19" fmla="*/ 180 h 198"/>
                  <a:gd name="T20" fmla="*/ 118 w 187"/>
                  <a:gd name="T21" fmla="*/ 162 h 198"/>
                  <a:gd name="T22" fmla="*/ 114 w 187"/>
                  <a:gd name="T23" fmla="*/ 162 h 198"/>
                  <a:gd name="T24" fmla="*/ 97 w 187"/>
                  <a:gd name="T25" fmla="*/ 166 h 198"/>
                  <a:gd name="T26" fmla="*/ 99 w 187"/>
                  <a:gd name="T27" fmla="*/ 178 h 198"/>
                  <a:gd name="T28" fmla="*/ 115 w 187"/>
                  <a:gd name="T29" fmla="*/ 174 h 198"/>
                  <a:gd name="T30" fmla="*/ 173 w 187"/>
                  <a:gd name="T31" fmla="*/ 197 h 198"/>
                  <a:gd name="T32" fmla="*/ 175 w 187"/>
                  <a:gd name="T33" fmla="*/ 198 h 198"/>
                  <a:gd name="T34" fmla="*/ 180 w 187"/>
                  <a:gd name="T35" fmla="*/ 196 h 198"/>
                  <a:gd name="T36" fmla="*/ 180 w 187"/>
                  <a:gd name="T37" fmla="*/ 189 h 198"/>
                  <a:gd name="T38" fmla="*/ 159 w 187"/>
                  <a:gd name="T39"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198">
                    <a:moveTo>
                      <a:pt x="159" y="151"/>
                    </a:moveTo>
                    <a:cubicBezTo>
                      <a:pt x="177" y="135"/>
                      <a:pt x="187" y="113"/>
                      <a:pt x="187" y="89"/>
                    </a:cubicBezTo>
                    <a:cubicBezTo>
                      <a:pt x="187" y="40"/>
                      <a:pt x="139" y="0"/>
                      <a:pt x="79" y="0"/>
                    </a:cubicBezTo>
                    <a:cubicBezTo>
                      <a:pt x="48" y="0"/>
                      <a:pt x="20" y="11"/>
                      <a:pt x="0" y="29"/>
                    </a:cubicBezTo>
                    <a:cubicBezTo>
                      <a:pt x="5" y="30"/>
                      <a:pt x="10" y="31"/>
                      <a:pt x="14" y="33"/>
                    </a:cubicBezTo>
                    <a:cubicBezTo>
                      <a:pt x="31" y="20"/>
                      <a:pt x="54" y="12"/>
                      <a:pt x="79" y="12"/>
                    </a:cubicBezTo>
                    <a:cubicBezTo>
                      <a:pt x="132" y="12"/>
                      <a:pt x="175" y="47"/>
                      <a:pt x="175" y="89"/>
                    </a:cubicBezTo>
                    <a:cubicBezTo>
                      <a:pt x="175" y="111"/>
                      <a:pt x="165" y="131"/>
                      <a:pt x="147" y="145"/>
                    </a:cubicBezTo>
                    <a:cubicBezTo>
                      <a:pt x="145" y="147"/>
                      <a:pt x="145" y="150"/>
                      <a:pt x="146" y="153"/>
                    </a:cubicBezTo>
                    <a:cubicBezTo>
                      <a:pt x="161" y="180"/>
                      <a:pt x="161" y="180"/>
                      <a:pt x="161" y="180"/>
                    </a:cubicBezTo>
                    <a:cubicBezTo>
                      <a:pt x="118" y="162"/>
                      <a:pt x="118" y="162"/>
                      <a:pt x="118" y="162"/>
                    </a:cubicBezTo>
                    <a:cubicBezTo>
                      <a:pt x="116" y="162"/>
                      <a:pt x="115" y="162"/>
                      <a:pt x="114" y="162"/>
                    </a:cubicBezTo>
                    <a:cubicBezTo>
                      <a:pt x="108" y="164"/>
                      <a:pt x="103" y="165"/>
                      <a:pt x="97" y="166"/>
                    </a:cubicBezTo>
                    <a:cubicBezTo>
                      <a:pt x="99" y="178"/>
                      <a:pt x="99" y="178"/>
                      <a:pt x="99" y="178"/>
                    </a:cubicBezTo>
                    <a:cubicBezTo>
                      <a:pt x="104" y="177"/>
                      <a:pt x="110" y="176"/>
                      <a:pt x="115" y="174"/>
                    </a:cubicBezTo>
                    <a:cubicBezTo>
                      <a:pt x="173" y="197"/>
                      <a:pt x="173" y="197"/>
                      <a:pt x="173" y="197"/>
                    </a:cubicBezTo>
                    <a:cubicBezTo>
                      <a:pt x="174" y="198"/>
                      <a:pt x="174" y="198"/>
                      <a:pt x="175" y="198"/>
                    </a:cubicBezTo>
                    <a:cubicBezTo>
                      <a:pt x="177" y="198"/>
                      <a:pt x="179" y="197"/>
                      <a:pt x="180" y="196"/>
                    </a:cubicBezTo>
                    <a:cubicBezTo>
                      <a:pt x="181" y="194"/>
                      <a:pt x="182" y="191"/>
                      <a:pt x="180" y="189"/>
                    </a:cubicBezTo>
                    <a:lnTo>
                      <a:pt x="159"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92" name="Freeform 40">
                <a:extLst>
                  <a:ext uri="{FF2B5EF4-FFF2-40B4-BE49-F238E27FC236}">
                    <a16:creationId xmlns:a16="http://schemas.microsoft.com/office/drawing/2014/main" id="{E4F5E40E-3383-2D46-2D21-06A48DE173DB}"/>
                  </a:ext>
                </a:extLst>
              </p:cNvPr>
              <p:cNvSpPr>
                <a:spLocks/>
              </p:cNvSpPr>
              <p:nvPr/>
            </p:nvSpPr>
            <p:spPr bwMode="auto">
              <a:xfrm>
                <a:off x="10058698" y="3042431"/>
                <a:ext cx="196530" cy="149775"/>
              </a:xfrm>
              <a:custGeom>
                <a:avLst/>
                <a:gdLst>
                  <a:gd name="T0" fmla="*/ 154 w 179"/>
                  <a:gd name="T1" fmla="*/ 0 h 143"/>
                  <a:gd name="T2" fmla="*/ 148 w 179"/>
                  <a:gd name="T3" fmla="*/ 10 h 143"/>
                  <a:gd name="T4" fmla="*/ 167 w 179"/>
                  <a:gd name="T5" fmla="*/ 53 h 143"/>
                  <a:gd name="T6" fmla="*/ 136 w 179"/>
                  <a:gd name="T7" fmla="*/ 108 h 143"/>
                  <a:gd name="T8" fmla="*/ 62 w 179"/>
                  <a:gd name="T9" fmla="*/ 113 h 143"/>
                  <a:gd name="T10" fmla="*/ 60 w 179"/>
                  <a:gd name="T11" fmla="*/ 113 h 143"/>
                  <a:gd name="T12" fmla="*/ 58 w 179"/>
                  <a:gd name="T13" fmla="*/ 113 h 143"/>
                  <a:gd name="T14" fmla="*/ 24 w 179"/>
                  <a:gd name="T15" fmla="*/ 126 h 143"/>
                  <a:gd name="T16" fmla="*/ 35 w 179"/>
                  <a:gd name="T17" fmla="*/ 104 h 143"/>
                  <a:gd name="T18" fmla="*/ 33 w 179"/>
                  <a:gd name="T19" fmla="*/ 96 h 143"/>
                  <a:gd name="T20" fmla="*/ 12 w 179"/>
                  <a:gd name="T21" fmla="*/ 53 h 143"/>
                  <a:gd name="T22" fmla="*/ 25 w 179"/>
                  <a:gd name="T23" fmla="*/ 17 h 143"/>
                  <a:gd name="T24" fmla="*/ 18 w 179"/>
                  <a:gd name="T25" fmla="*/ 7 h 143"/>
                  <a:gd name="T26" fmla="*/ 0 w 179"/>
                  <a:gd name="T27" fmla="*/ 53 h 143"/>
                  <a:gd name="T28" fmla="*/ 22 w 179"/>
                  <a:gd name="T29" fmla="*/ 102 h 143"/>
                  <a:gd name="T30" fmla="*/ 6 w 179"/>
                  <a:gd name="T31" fmla="*/ 134 h 143"/>
                  <a:gd name="T32" fmla="*/ 7 w 179"/>
                  <a:gd name="T33" fmla="*/ 141 h 143"/>
                  <a:gd name="T34" fmla="*/ 12 w 179"/>
                  <a:gd name="T35" fmla="*/ 143 h 143"/>
                  <a:gd name="T36" fmla="*/ 14 w 179"/>
                  <a:gd name="T37" fmla="*/ 142 h 143"/>
                  <a:gd name="T38" fmla="*/ 59 w 179"/>
                  <a:gd name="T39" fmla="*/ 125 h 143"/>
                  <a:gd name="T40" fmla="*/ 142 w 179"/>
                  <a:gd name="T41" fmla="*/ 118 h 143"/>
                  <a:gd name="T42" fmla="*/ 179 w 179"/>
                  <a:gd name="T43" fmla="*/ 53 h 143"/>
                  <a:gd name="T44" fmla="*/ 154 w 179"/>
                  <a:gd name="T4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43">
                    <a:moveTo>
                      <a:pt x="154" y="0"/>
                    </a:moveTo>
                    <a:cubicBezTo>
                      <a:pt x="153" y="3"/>
                      <a:pt x="150" y="7"/>
                      <a:pt x="148" y="10"/>
                    </a:cubicBezTo>
                    <a:cubicBezTo>
                      <a:pt x="160" y="22"/>
                      <a:pt x="167" y="37"/>
                      <a:pt x="167" y="53"/>
                    </a:cubicBezTo>
                    <a:cubicBezTo>
                      <a:pt x="167" y="74"/>
                      <a:pt x="156" y="95"/>
                      <a:pt x="136" y="108"/>
                    </a:cubicBezTo>
                    <a:cubicBezTo>
                      <a:pt x="114" y="122"/>
                      <a:pt x="86" y="124"/>
                      <a:pt x="62" y="113"/>
                    </a:cubicBezTo>
                    <a:cubicBezTo>
                      <a:pt x="61" y="113"/>
                      <a:pt x="60" y="113"/>
                      <a:pt x="60" y="113"/>
                    </a:cubicBezTo>
                    <a:cubicBezTo>
                      <a:pt x="59" y="113"/>
                      <a:pt x="58" y="113"/>
                      <a:pt x="58" y="113"/>
                    </a:cubicBezTo>
                    <a:cubicBezTo>
                      <a:pt x="24" y="126"/>
                      <a:pt x="24" y="126"/>
                      <a:pt x="24" y="126"/>
                    </a:cubicBezTo>
                    <a:cubicBezTo>
                      <a:pt x="35" y="104"/>
                      <a:pt x="35" y="104"/>
                      <a:pt x="35" y="104"/>
                    </a:cubicBezTo>
                    <a:cubicBezTo>
                      <a:pt x="36" y="101"/>
                      <a:pt x="36" y="98"/>
                      <a:pt x="33" y="96"/>
                    </a:cubicBezTo>
                    <a:cubicBezTo>
                      <a:pt x="19" y="85"/>
                      <a:pt x="12" y="70"/>
                      <a:pt x="12" y="53"/>
                    </a:cubicBezTo>
                    <a:cubicBezTo>
                      <a:pt x="12" y="40"/>
                      <a:pt x="17" y="27"/>
                      <a:pt x="25" y="17"/>
                    </a:cubicBezTo>
                    <a:cubicBezTo>
                      <a:pt x="22" y="14"/>
                      <a:pt x="20" y="10"/>
                      <a:pt x="18" y="7"/>
                    </a:cubicBezTo>
                    <a:cubicBezTo>
                      <a:pt x="6" y="20"/>
                      <a:pt x="0" y="36"/>
                      <a:pt x="0" y="53"/>
                    </a:cubicBezTo>
                    <a:cubicBezTo>
                      <a:pt x="0" y="72"/>
                      <a:pt x="7" y="89"/>
                      <a:pt x="22" y="102"/>
                    </a:cubicBezTo>
                    <a:cubicBezTo>
                      <a:pt x="6" y="134"/>
                      <a:pt x="6" y="134"/>
                      <a:pt x="6" y="134"/>
                    </a:cubicBezTo>
                    <a:cubicBezTo>
                      <a:pt x="5" y="136"/>
                      <a:pt x="6" y="139"/>
                      <a:pt x="7" y="141"/>
                    </a:cubicBezTo>
                    <a:cubicBezTo>
                      <a:pt x="8" y="142"/>
                      <a:pt x="10" y="143"/>
                      <a:pt x="12" y="143"/>
                    </a:cubicBezTo>
                    <a:cubicBezTo>
                      <a:pt x="12" y="143"/>
                      <a:pt x="13" y="143"/>
                      <a:pt x="14" y="142"/>
                    </a:cubicBezTo>
                    <a:cubicBezTo>
                      <a:pt x="59" y="125"/>
                      <a:pt x="59" y="125"/>
                      <a:pt x="59" y="125"/>
                    </a:cubicBezTo>
                    <a:cubicBezTo>
                      <a:pt x="87" y="137"/>
                      <a:pt x="118" y="134"/>
                      <a:pt x="142" y="118"/>
                    </a:cubicBezTo>
                    <a:cubicBezTo>
                      <a:pt x="166" y="103"/>
                      <a:pt x="179" y="78"/>
                      <a:pt x="179" y="53"/>
                    </a:cubicBezTo>
                    <a:cubicBezTo>
                      <a:pt x="179" y="33"/>
                      <a:pt x="170" y="14"/>
                      <a:pt x="1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258" name="Rounded Rectangle 4">
              <a:extLst>
                <a:ext uri="{FF2B5EF4-FFF2-40B4-BE49-F238E27FC236}">
                  <a16:creationId xmlns:a16="http://schemas.microsoft.com/office/drawing/2014/main" id="{D99F9835-F936-89D0-CFE9-A6D200BC8655}"/>
                </a:ext>
              </a:extLst>
            </p:cNvPr>
            <p:cNvSpPr/>
            <p:nvPr/>
          </p:nvSpPr>
          <p:spPr>
            <a:xfrm>
              <a:off x="3335747" y="1874723"/>
              <a:ext cx="964248"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Graphik"/>
                  <a:ea typeface="Meiryo UI"/>
                  <a:cs typeface="Arial" charset="0"/>
                </a:rPr>
                <a:t>SNS</a:t>
              </a:r>
            </a:p>
          </p:txBody>
        </p:sp>
        <p:sp>
          <p:nvSpPr>
            <p:cNvPr id="259" name="楕円 460">
              <a:extLst>
                <a:ext uri="{FF2B5EF4-FFF2-40B4-BE49-F238E27FC236}">
                  <a16:creationId xmlns:a16="http://schemas.microsoft.com/office/drawing/2014/main" id="{6BC10FA7-95F4-A361-C086-E2C575B90761}"/>
                </a:ext>
              </a:extLst>
            </p:cNvPr>
            <p:cNvSpPr/>
            <p:nvPr/>
          </p:nvSpPr>
          <p:spPr>
            <a:xfrm>
              <a:off x="2658343" y="1656215"/>
              <a:ext cx="472098" cy="275373"/>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260" name="グループ化 259">
              <a:extLst>
                <a:ext uri="{FF2B5EF4-FFF2-40B4-BE49-F238E27FC236}">
                  <a16:creationId xmlns:a16="http://schemas.microsoft.com/office/drawing/2014/main" id="{AD164B92-D47A-74B7-5962-FF11EA2A06B9}"/>
                </a:ext>
              </a:extLst>
            </p:cNvPr>
            <p:cNvGrpSpPr/>
            <p:nvPr/>
          </p:nvGrpSpPr>
          <p:grpSpPr>
            <a:xfrm>
              <a:off x="2806317" y="1697528"/>
              <a:ext cx="176287" cy="175649"/>
              <a:chOff x="10087312" y="2921566"/>
              <a:chExt cx="296974" cy="248646"/>
            </a:xfrm>
            <a:solidFill>
              <a:sysClr val="window" lastClr="FFFFFF"/>
            </a:solidFill>
          </p:grpSpPr>
          <p:sp>
            <p:nvSpPr>
              <p:cNvPr id="580" name="Freeform 36">
                <a:extLst>
                  <a:ext uri="{FF2B5EF4-FFF2-40B4-BE49-F238E27FC236}">
                    <a16:creationId xmlns:a16="http://schemas.microsoft.com/office/drawing/2014/main" id="{EEE367A2-2437-8807-1357-7EEDDEEC9254}"/>
                  </a:ext>
                </a:extLst>
              </p:cNvPr>
              <p:cNvSpPr>
                <a:spLocks/>
              </p:cNvSpPr>
              <p:nvPr/>
            </p:nvSpPr>
            <p:spPr bwMode="auto">
              <a:xfrm>
                <a:off x="10112331" y="3015418"/>
                <a:ext cx="246898" cy="154786"/>
              </a:xfrm>
              <a:custGeom>
                <a:avLst/>
                <a:gdLst>
                  <a:gd name="T0" fmla="*/ 234 w 240"/>
                  <a:gd name="T1" fmla="*/ 158 h 158"/>
                  <a:gd name="T2" fmla="*/ 6 w 240"/>
                  <a:gd name="T3" fmla="*/ 158 h 158"/>
                  <a:gd name="T4" fmla="*/ 0 w 240"/>
                  <a:gd name="T5" fmla="*/ 152 h 158"/>
                  <a:gd name="T6" fmla="*/ 0 w 240"/>
                  <a:gd name="T7" fmla="*/ 6 h 158"/>
                  <a:gd name="T8" fmla="*/ 6 w 240"/>
                  <a:gd name="T9" fmla="*/ 0 h 158"/>
                  <a:gd name="T10" fmla="*/ 12 w 240"/>
                  <a:gd name="T11" fmla="*/ 6 h 158"/>
                  <a:gd name="T12" fmla="*/ 12 w 240"/>
                  <a:gd name="T13" fmla="*/ 146 h 158"/>
                  <a:gd name="T14" fmla="*/ 228 w 240"/>
                  <a:gd name="T15" fmla="*/ 146 h 158"/>
                  <a:gd name="T16" fmla="*/ 228 w 240"/>
                  <a:gd name="T17" fmla="*/ 6 h 158"/>
                  <a:gd name="T18" fmla="*/ 234 w 240"/>
                  <a:gd name="T19" fmla="*/ 0 h 158"/>
                  <a:gd name="T20" fmla="*/ 240 w 240"/>
                  <a:gd name="T21" fmla="*/ 6 h 158"/>
                  <a:gd name="T22" fmla="*/ 240 w 240"/>
                  <a:gd name="T23" fmla="*/ 152 h 158"/>
                  <a:gd name="T24" fmla="*/ 234 w 240"/>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158">
                    <a:moveTo>
                      <a:pt x="234" y="158"/>
                    </a:moveTo>
                    <a:cubicBezTo>
                      <a:pt x="6" y="158"/>
                      <a:pt x="6" y="158"/>
                      <a:pt x="6" y="158"/>
                    </a:cubicBezTo>
                    <a:cubicBezTo>
                      <a:pt x="3" y="158"/>
                      <a:pt x="0" y="155"/>
                      <a:pt x="0" y="152"/>
                    </a:cubicBezTo>
                    <a:cubicBezTo>
                      <a:pt x="0" y="6"/>
                      <a:pt x="0" y="6"/>
                      <a:pt x="0" y="6"/>
                    </a:cubicBezTo>
                    <a:cubicBezTo>
                      <a:pt x="0" y="2"/>
                      <a:pt x="3" y="0"/>
                      <a:pt x="6" y="0"/>
                    </a:cubicBezTo>
                    <a:cubicBezTo>
                      <a:pt x="9" y="0"/>
                      <a:pt x="12" y="2"/>
                      <a:pt x="12" y="6"/>
                    </a:cubicBezTo>
                    <a:cubicBezTo>
                      <a:pt x="12" y="146"/>
                      <a:pt x="12" y="146"/>
                      <a:pt x="12" y="146"/>
                    </a:cubicBezTo>
                    <a:cubicBezTo>
                      <a:pt x="228" y="146"/>
                      <a:pt x="228" y="146"/>
                      <a:pt x="228" y="146"/>
                    </a:cubicBezTo>
                    <a:cubicBezTo>
                      <a:pt x="228" y="6"/>
                      <a:pt x="228" y="6"/>
                      <a:pt x="228" y="6"/>
                    </a:cubicBezTo>
                    <a:cubicBezTo>
                      <a:pt x="228" y="3"/>
                      <a:pt x="231" y="0"/>
                      <a:pt x="234" y="0"/>
                    </a:cubicBezTo>
                    <a:cubicBezTo>
                      <a:pt x="237" y="0"/>
                      <a:pt x="240" y="3"/>
                      <a:pt x="240" y="6"/>
                    </a:cubicBezTo>
                    <a:cubicBezTo>
                      <a:pt x="240" y="152"/>
                      <a:pt x="240" y="152"/>
                      <a:pt x="240" y="152"/>
                    </a:cubicBezTo>
                    <a:cubicBezTo>
                      <a:pt x="240" y="155"/>
                      <a:pt x="237" y="158"/>
                      <a:pt x="23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1" name="Freeform 37">
                <a:extLst>
                  <a:ext uri="{FF2B5EF4-FFF2-40B4-BE49-F238E27FC236}">
                    <a16:creationId xmlns:a16="http://schemas.microsoft.com/office/drawing/2014/main" id="{00D1FCF5-DF1B-A790-894F-50FE379B20E3}"/>
                  </a:ext>
                </a:extLst>
              </p:cNvPr>
              <p:cNvSpPr>
                <a:spLocks noEditPoints="1"/>
              </p:cNvSpPr>
              <p:nvPr/>
            </p:nvSpPr>
            <p:spPr bwMode="auto">
              <a:xfrm>
                <a:off x="10137366" y="3052469"/>
                <a:ext cx="110500" cy="82332"/>
              </a:xfrm>
              <a:custGeom>
                <a:avLst/>
                <a:gdLst>
                  <a:gd name="T0" fmla="*/ 102 w 108"/>
                  <a:gd name="T1" fmla="*/ 84 h 84"/>
                  <a:gd name="T2" fmla="*/ 6 w 108"/>
                  <a:gd name="T3" fmla="*/ 84 h 84"/>
                  <a:gd name="T4" fmla="*/ 0 w 108"/>
                  <a:gd name="T5" fmla="*/ 78 h 84"/>
                  <a:gd name="T6" fmla="*/ 0 w 108"/>
                  <a:gd name="T7" fmla="*/ 6 h 84"/>
                  <a:gd name="T8" fmla="*/ 6 w 108"/>
                  <a:gd name="T9" fmla="*/ 0 h 84"/>
                  <a:gd name="T10" fmla="*/ 102 w 108"/>
                  <a:gd name="T11" fmla="*/ 0 h 84"/>
                  <a:gd name="T12" fmla="*/ 108 w 108"/>
                  <a:gd name="T13" fmla="*/ 6 h 84"/>
                  <a:gd name="T14" fmla="*/ 108 w 108"/>
                  <a:gd name="T15" fmla="*/ 78 h 84"/>
                  <a:gd name="T16" fmla="*/ 102 w 108"/>
                  <a:gd name="T17" fmla="*/ 84 h 84"/>
                  <a:gd name="T18" fmla="*/ 12 w 108"/>
                  <a:gd name="T19" fmla="*/ 72 h 84"/>
                  <a:gd name="T20" fmla="*/ 96 w 108"/>
                  <a:gd name="T21" fmla="*/ 72 h 84"/>
                  <a:gd name="T22" fmla="*/ 96 w 108"/>
                  <a:gd name="T23" fmla="*/ 12 h 84"/>
                  <a:gd name="T24" fmla="*/ 12 w 108"/>
                  <a:gd name="T25" fmla="*/ 12 h 84"/>
                  <a:gd name="T26" fmla="*/ 12 w 108"/>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84">
                    <a:moveTo>
                      <a:pt x="102" y="84"/>
                    </a:moveTo>
                    <a:cubicBezTo>
                      <a:pt x="6" y="84"/>
                      <a:pt x="6" y="84"/>
                      <a:pt x="6" y="84"/>
                    </a:cubicBezTo>
                    <a:cubicBezTo>
                      <a:pt x="3" y="84"/>
                      <a:pt x="0" y="81"/>
                      <a:pt x="0" y="78"/>
                    </a:cubicBezTo>
                    <a:cubicBezTo>
                      <a:pt x="0" y="6"/>
                      <a:pt x="0" y="6"/>
                      <a:pt x="0" y="6"/>
                    </a:cubicBezTo>
                    <a:cubicBezTo>
                      <a:pt x="0" y="3"/>
                      <a:pt x="3" y="0"/>
                      <a:pt x="6" y="0"/>
                    </a:cubicBezTo>
                    <a:cubicBezTo>
                      <a:pt x="102" y="0"/>
                      <a:pt x="102" y="0"/>
                      <a:pt x="102" y="0"/>
                    </a:cubicBezTo>
                    <a:cubicBezTo>
                      <a:pt x="105" y="0"/>
                      <a:pt x="108" y="3"/>
                      <a:pt x="108" y="6"/>
                    </a:cubicBezTo>
                    <a:cubicBezTo>
                      <a:pt x="108" y="78"/>
                      <a:pt x="108" y="78"/>
                      <a:pt x="108" y="78"/>
                    </a:cubicBezTo>
                    <a:cubicBezTo>
                      <a:pt x="108" y="81"/>
                      <a:pt x="105" y="84"/>
                      <a:pt x="102" y="84"/>
                    </a:cubicBezTo>
                    <a:close/>
                    <a:moveTo>
                      <a:pt x="12" y="72"/>
                    </a:moveTo>
                    <a:cubicBezTo>
                      <a:pt x="96" y="72"/>
                      <a:pt x="96" y="72"/>
                      <a:pt x="96" y="72"/>
                    </a:cubicBezTo>
                    <a:cubicBezTo>
                      <a:pt x="96" y="12"/>
                      <a:pt x="96" y="12"/>
                      <a:pt x="96"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2" name="Freeform 38">
                <a:extLst>
                  <a:ext uri="{FF2B5EF4-FFF2-40B4-BE49-F238E27FC236}">
                    <a16:creationId xmlns:a16="http://schemas.microsoft.com/office/drawing/2014/main" id="{C944AF57-E0DC-B85B-4E7D-FFA27D3C5260}"/>
                  </a:ext>
                </a:extLst>
              </p:cNvPr>
              <p:cNvSpPr>
                <a:spLocks noEditPoints="1"/>
              </p:cNvSpPr>
              <p:nvPr/>
            </p:nvSpPr>
            <p:spPr bwMode="auto">
              <a:xfrm>
                <a:off x="10260815" y="3052477"/>
                <a:ext cx="74243" cy="117735"/>
              </a:xfrm>
              <a:custGeom>
                <a:avLst/>
                <a:gdLst>
                  <a:gd name="T0" fmla="*/ 66 w 72"/>
                  <a:gd name="T1" fmla="*/ 120 h 120"/>
                  <a:gd name="T2" fmla="*/ 6 w 72"/>
                  <a:gd name="T3" fmla="*/ 120 h 120"/>
                  <a:gd name="T4" fmla="*/ 0 w 72"/>
                  <a:gd name="T5" fmla="*/ 114 h 120"/>
                  <a:gd name="T6" fmla="*/ 0 w 72"/>
                  <a:gd name="T7" fmla="*/ 6 h 120"/>
                  <a:gd name="T8" fmla="*/ 6 w 72"/>
                  <a:gd name="T9" fmla="*/ 0 h 120"/>
                  <a:gd name="T10" fmla="*/ 66 w 72"/>
                  <a:gd name="T11" fmla="*/ 0 h 120"/>
                  <a:gd name="T12" fmla="*/ 72 w 72"/>
                  <a:gd name="T13" fmla="*/ 6 h 120"/>
                  <a:gd name="T14" fmla="*/ 72 w 72"/>
                  <a:gd name="T15" fmla="*/ 114 h 120"/>
                  <a:gd name="T16" fmla="*/ 66 w 72"/>
                  <a:gd name="T17" fmla="*/ 120 h 120"/>
                  <a:gd name="T18" fmla="*/ 12 w 72"/>
                  <a:gd name="T19" fmla="*/ 108 h 120"/>
                  <a:gd name="T20" fmla="*/ 60 w 72"/>
                  <a:gd name="T21" fmla="*/ 108 h 120"/>
                  <a:gd name="T22" fmla="*/ 60 w 72"/>
                  <a:gd name="T23" fmla="*/ 12 h 120"/>
                  <a:gd name="T24" fmla="*/ 12 w 72"/>
                  <a:gd name="T25" fmla="*/ 12 h 120"/>
                  <a:gd name="T26" fmla="*/ 12 w 72"/>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20">
                    <a:moveTo>
                      <a:pt x="66" y="120"/>
                    </a:moveTo>
                    <a:cubicBezTo>
                      <a:pt x="6" y="120"/>
                      <a:pt x="6" y="120"/>
                      <a:pt x="6" y="120"/>
                    </a:cubicBezTo>
                    <a:cubicBezTo>
                      <a:pt x="3" y="120"/>
                      <a:pt x="0" y="117"/>
                      <a:pt x="0" y="114"/>
                    </a:cubicBezTo>
                    <a:cubicBezTo>
                      <a:pt x="0" y="6"/>
                      <a:pt x="0" y="6"/>
                      <a:pt x="0" y="6"/>
                    </a:cubicBezTo>
                    <a:cubicBezTo>
                      <a:pt x="0" y="3"/>
                      <a:pt x="3" y="0"/>
                      <a:pt x="6" y="0"/>
                    </a:cubicBezTo>
                    <a:cubicBezTo>
                      <a:pt x="66" y="0"/>
                      <a:pt x="66" y="0"/>
                      <a:pt x="66" y="0"/>
                    </a:cubicBezTo>
                    <a:cubicBezTo>
                      <a:pt x="69" y="0"/>
                      <a:pt x="72" y="3"/>
                      <a:pt x="72" y="6"/>
                    </a:cubicBezTo>
                    <a:cubicBezTo>
                      <a:pt x="72" y="114"/>
                      <a:pt x="72" y="114"/>
                      <a:pt x="72" y="114"/>
                    </a:cubicBezTo>
                    <a:cubicBezTo>
                      <a:pt x="72" y="117"/>
                      <a:pt x="69" y="120"/>
                      <a:pt x="66" y="120"/>
                    </a:cubicBezTo>
                    <a:close/>
                    <a:moveTo>
                      <a:pt x="12" y="108"/>
                    </a:moveTo>
                    <a:cubicBezTo>
                      <a:pt x="60" y="108"/>
                      <a:pt x="60" y="108"/>
                      <a:pt x="60" y="108"/>
                    </a:cubicBezTo>
                    <a:cubicBezTo>
                      <a:pt x="60" y="12"/>
                      <a:pt x="60" y="12"/>
                      <a:pt x="60"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3" name="Freeform 39">
                <a:extLst>
                  <a:ext uri="{FF2B5EF4-FFF2-40B4-BE49-F238E27FC236}">
                    <a16:creationId xmlns:a16="http://schemas.microsoft.com/office/drawing/2014/main" id="{717E83BB-3BA1-A4D8-9808-891EEEE705D7}"/>
                  </a:ext>
                </a:extLst>
              </p:cNvPr>
              <p:cNvSpPr>
                <a:spLocks noEditPoints="1"/>
              </p:cNvSpPr>
              <p:nvPr/>
            </p:nvSpPr>
            <p:spPr bwMode="auto">
              <a:xfrm>
                <a:off x="10087312" y="2921566"/>
                <a:ext cx="296968" cy="58457"/>
              </a:xfrm>
              <a:custGeom>
                <a:avLst/>
                <a:gdLst>
                  <a:gd name="T0" fmla="*/ 282 w 288"/>
                  <a:gd name="T1" fmla="*/ 60 h 60"/>
                  <a:gd name="T2" fmla="*/ 6 w 288"/>
                  <a:gd name="T3" fmla="*/ 60 h 60"/>
                  <a:gd name="T4" fmla="*/ 1 w 288"/>
                  <a:gd name="T5" fmla="*/ 57 h 60"/>
                  <a:gd name="T6" fmla="*/ 0 w 288"/>
                  <a:gd name="T7" fmla="*/ 51 h 60"/>
                  <a:gd name="T8" fmla="*/ 24 w 288"/>
                  <a:gd name="T9" fmla="*/ 3 h 60"/>
                  <a:gd name="T10" fmla="*/ 30 w 288"/>
                  <a:gd name="T11" fmla="*/ 0 h 60"/>
                  <a:gd name="T12" fmla="*/ 258 w 288"/>
                  <a:gd name="T13" fmla="*/ 0 h 60"/>
                  <a:gd name="T14" fmla="*/ 263 w 288"/>
                  <a:gd name="T15" fmla="*/ 3 h 60"/>
                  <a:gd name="T16" fmla="*/ 287 w 288"/>
                  <a:gd name="T17" fmla="*/ 51 h 60"/>
                  <a:gd name="T18" fmla="*/ 287 w 288"/>
                  <a:gd name="T19" fmla="*/ 57 h 60"/>
                  <a:gd name="T20" fmla="*/ 282 w 288"/>
                  <a:gd name="T21" fmla="*/ 60 h 60"/>
                  <a:gd name="T22" fmla="*/ 16 w 288"/>
                  <a:gd name="T23" fmla="*/ 48 h 60"/>
                  <a:gd name="T24" fmla="*/ 272 w 288"/>
                  <a:gd name="T25" fmla="*/ 48 h 60"/>
                  <a:gd name="T26" fmla="*/ 254 w 288"/>
                  <a:gd name="T27" fmla="*/ 12 h 60"/>
                  <a:gd name="T28" fmla="*/ 34 w 288"/>
                  <a:gd name="T29" fmla="*/ 12 h 60"/>
                  <a:gd name="T30" fmla="*/ 16 w 288"/>
                  <a:gd name="T31"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60">
                    <a:moveTo>
                      <a:pt x="282" y="60"/>
                    </a:moveTo>
                    <a:cubicBezTo>
                      <a:pt x="6" y="60"/>
                      <a:pt x="6" y="60"/>
                      <a:pt x="6" y="60"/>
                    </a:cubicBezTo>
                    <a:cubicBezTo>
                      <a:pt x="4" y="60"/>
                      <a:pt x="2" y="59"/>
                      <a:pt x="1" y="57"/>
                    </a:cubicBezTo>
                    <a:cubicBezTo>
                      <a:pt x="0" y="55"/>
                      <a:pt x="0" y="53"/>
                      <a:pt x="0" y="51"/>
                    </a:cubicBezTo>
                    <a:cubicBezTo>
                      <a:pt x="24" y="3"/>
                      <a:pt x="24" y="3"/>
                      <a:pt x="24" y="3"/>
                    </a:cubicBezTo>
                    <a:cubicBezTo>
                      <a:pt x="25" y="1"/>
                      <a:pt x="28" y="0"/>
                      <a:pt x="30" y="0"/>
                    </a:cubicBezTo>
                    <a:cubicBezTo>
                      <a:pt x="258" y="0"/>
                      <a:pt x="258" y="0"/>
                      <a:pt x="258" y="0"/>
                    </a:cubicBezTo>
                    <a:cubicBezTo>
                      <a:pt x="260" y="0"/>
                      <a:pt x="262" y="1"/>
                      <a:pt x="263" y="3"/>
                    </a:cubicBezTo>
                    <a:cubicBezTo>
                      <a:pt x="287" y="51"/>
                      <a:pt x="287" y="51"/>
                      <a:pt x="287" y="51"/>
                    </a:cubicBezTo>
                    <a:cubicBezTo>
                      <a:pt x="288" y="53"/>
                      <a:pt x="288" y="55"/>
                      <a:pt x="287" y="57"/>
                    </a:cubicBezTo>
                    <a:cubicBezTo>
                      <a:pt x="286" y="59"/>
                      <a:pt x="284" y="60"/>
                      <a:pt x="282" y="60"/>
                    </a:cubicBezTo>
                    <a:close/>
                    <a:moveTo>
                      <a:pt x="16" y="48"/>
                    </a:moveTo>
                    <a:cubicBezTo>
                      <a:pt x="272" y="48"/>
                      <a:pt x="272" y="48"/>
                      <a:pt x="272" y="48"/>
                    </a:cubicBezTo>
                    <a:cubicBezTo>
                      <a:pt x="254" y="12"/>
                      <a:pt x="254" y="12"/>
                      <a:pt x="254" y="12"/>
                    </a:cubicBezTo>
                    <a:cubicBezTo>
                      <a:pt x="34" y="12"/>
                      <a:pt x="34" y="12"/>
                      <a:pt x="34" y="12"/>
                    </a:cubicBezTo>
                    <a:lnTo>
                      <a:pt x="16"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4" name="Freeform 40">
                <a:extLst>
                  <a:ext uri="{FF2B5EF4-FFF2-40B4-BE49-F238E27FC236}">
                    <a16:creationId xmlns:a16="http://schemas.microsoft.com/office/drawing/2014/main" id="{2208E0A2-418A-A882-2EA6-292B1EEEDBC6}"/>
                  </a:ext>
                </a:extLst>
              </p:cNvPr>
              <p:cNvSpPr>
                <a:spLocks noEditPoints="1"/>
              </p:cNvSpPr>
              <p:nvPr/>
            </p:nvSpPr>
            <p:spPr bwMode="auto">
              <a:xfrm>
                <a:off x="10087318" y="2970143"/>
                <a:ext cx="296968" cy="70806"/>
              </a:xfrm>
              <a:custGeom>
                <a:avLst/>
                <a:gdLst>
                  <a:gd name="T0" fmla="*/ 180 w 288"/>
                  <a:gd name="T1" fmla="*/ 72 h 72"/>
                  <a:gd name="T2" fmla="*/ 144 w 288"/>
                  <a:gd name="T3" fmla="*/ 58 h 72"/>
                  <a:gd name="T4" fmla="*/ 108 w 288"/>
                  <a:gd name="T5" fmla="*/ 72 h 72"/>
                  <a:gd name="T6" fmla="*/ 65 w 288"/>
                  <a:gd name="T7" fmla="*/ 51 h 72"/>
                  <a:gd name="T8" fmla="*/ 42 w 288"/>
                  <a:gd name="T9" fmla="*/ 60 h 72"/>
                  <a:gd name="T10" fmla="*/ 0 w 288"/>
                  <a:gd name="T11" fmla="*/ 18 h 72"/>
                  <a:gd name="T12" fmla="*/ 0 w 288"/>
                  <a:gd name="T13" fmla="*/ 6 h 72"/>
                  <a:gd name="T14" fmla="*/ 6 w 288"/>
                  <a:gd name="T15" fmla="*/ 0 h 72"/>
                  <a:gd name="T16" fmla="*/ 282 w 288"/>
                  <a:gd name="T17" fmla="*/ 0 h 72"/>
                  <a:gd name="T18" fmla="*/ 288 w 288"/>
                  <a:gd name="T19" fmla="*/ 6 h 72"/>
                  <a:gd name="T20" fmla="*/ 288 w 288"/>
                  <a:gd name="T21" fmla="*/ 18 h 72"/>
                  <a:gd name="T22" fmla="*/ 246 w 288"/>
                  <a:gd name="T23" fmla="*/ 60 h 72"/>
                  <a:gd name="T24" fmla="*/ 223 w 288"/>
                  <a:gd name="T25" fmla="*/ 51 h 72"/>
                  <a:gd name="T26" fmla="*/ 180 w 288"/>
                  <a:gd name="T27" fmla="*/ 72 h 72"/>
                  <a:gd name="T28" fmla="*/ 144 w 288"/>
                  <a:gd name="T29" fmla="*/ 44 h 72"/>
                  <a:gd name="T30" fmla="*/ 148 w 288"/>
                  <a:gd name="T31" fmla="*/ 46 h 72"/>
                  <a:gd name="T32" fmla="*/ 180 w 288"/>
                  <a:gd name="T33" fmla="*/ 60 h 72"/>
                  <a:gd name="T34" fmla="*/ 217 w 288"/>
                  <a:gd name="T35" fmla="*/ 39 h 72"/>
                  <a:gd name="T36" fmla="*/ 221 w 288"/>
                  <a:gd name="T37" fmla="*/ 36 h 72"/>
                  <a:gd name="T38" fmla="*/ 226 w 288"/>
                  <a:gd name="T39" fmla="*/ 38 h 72"/>
                  <a:gd name="T40" fmla="*/ 246 w 288"/>
                  <a:gd name="T41" fmla="*/ 48 h 72"/>
                  <a:gd name="T42" fmla="*/ 276 w 288"/>
                  <a:gd name="T43" fmla="*/ 18 h 72"/>
                  <a:gd name="T44" fmla="*/ 276 w 288"/>
                  <a:gd name="T45" fmla="*/ 12 h 72"/>
                  <a:gd name="T46" fmla="*/ 12 w 288"/>
                  <a:gd name="T47" fmla="*/ 12 h 72"/>
                  <a:gd name="T48" fmla="*/ 12 w 288"/>
                  <a:gd name="T49" fmla="*/ 18 h 72"/>
                  <a:gd name="T50" fmla="*/ 42 w 288"/>
                  <a:gd name="T51" fmla="*/ 48 h 72"/>
                  <a:gd name="T52" fmla="*/ 62 w 288"/>
                  <a:gd name="T53" fmla="*/ 38 h 72"/>
                  <a:gd name="T54" fmla="*/ 67 w 288"/>
                  <a:gd name="T55" fmla="*/ 36 h 72"/>
                  <a:gd name="T56" fmla="*/ 71 w 288"/>
                  <a:gd name="T57" fmla="*/ 39 h 72"/>
                  <a:gd name="T58" fmla="*/ 108 w 288"/>
                  <a:gd name="T59" fmla="*/ 60 h 72"/>
                  <a:gd name="T60" fmla="*/ 139 w 288"/>
                  <a:gd name="T61" fmla="*/ 46 h 72"/>
                  <a:gd name="T62" fmla="*/ 144 w 288"/>
                  <a:gd name="T63"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72">
                    <a:moveTo>
                      <a:pt x="180" y="72"/>
                    </a:moveTo>
                    <a:cubicBezTo>
                      <a:pt x="167" y="72"/>
                      <a:pt x="154" y="67"/>
                      <a:pt x="144" y="58"/>
                    </a:cubicBezTo>
                    <a:cubicBezTo>
                      <a:pt x="134" y="67"/>
                      <a:pt x="121" y="72"/>
                      <a:pt x="108" y="72"/>
                    </a:cubicBezTo>
                    <a:cubicBezTo>
                      <a:pt x="92" y="72"/>
                      <a:pt x="76" y="64"/>
                      <a:pt x="65" y="51"/>
                    </a:cubicBezTo>
                    <a:cubicBezTo>
                      <a:pt x="59" y="56"/>
                      <a:pt x="52" y="60"/>
                      <a:pt x="42" y="60"/>
                    </a:cubicBezTo>
                    <a:cubicBezTo>
                      <a:pt x="19" y="60"/>
                      <a:pt x="0" y="41"/>
                      <a:pt x="0" y="18"/>
                    </a:cubicBezTo>
                    <a:cubicBezTo>
                      <a:pt x="0" y="6"/>
                      <a:pt x="0" y="6"/>
                      <a:pt x="0" y="6"/>
                    </a:cubicBezTo>
                    <a:cubicBezTo>
                      <a:pt x="0" y="3"/>
                      <a:pt x="3" y="0"/>
                      <a:pt x="6" y="0"/>
                    </a:cubicBezTo>
                    <a:cubicBezTo>
                      <a:pt x="282" y="0"/>
                      <a:pt x="282" y="0"/>
                      <a:pt x="282" y="0"/>
                    </a:cubicBezTo>
                    <a:cubicBezTo>
                      <a:pt x="285" y="0"/>
                      <a:pt x="288" y="3"/>
                      <a:pt x="288" y="6"/>
                    </a:cubicBezTo>
                    <a:cubicBezTo>
                      <a:pt x="288" y="18"/>
                      <a:pt x="288" y="18"/>
                      <a:pt x="288" y="18"/>
                    </a:cubicBezTo>
                    <a:cubicBezTo>
                      <a:pt x="288" y="41"/>
                      <a:pt x="269" y="60"/>
                      <a:pt x="246" y="60"/>
                    </a:cubicBezTo>
                    <a:cubicBezTo>
                      <a:pt x="236" y="60"/>
                      <a:pt x="229" y="56"/>
                      <a:pt x="223" y="51"/>
                    </a:cubicBezTo>
                    <a:cubicBezTo>
                      <a:pt x="212" y="64"/>
                      <a:pt x="196" y="72"/>
                      <a:pt x="180" y="72"/>
                    </a:cubicBezTo>
                    <a:close/>
                    <a:moveTo>
                      <a:pt x="144" y="44"/>
                    </a:moveTo>
                    <a:cubicBezTo>
                      <a:pt x="146" y="44"/>
                      <a:pt x="147" y="44"/>
                      <a:pt x="148" y="46"/>
                    </a:cubicBezTo>
                    <a:cubicBezTo>
                      <a:pt x="156" y="55"/>
                      <a:pt x="168" y="60"/>
                      <a:pt x="180" y="60"/>
                    </a:cubicBezTo>
                    <a:cubicBezTo>
                      <a:pt x="194" y="60"/>
                      <a:pt x="209" y="51"/>
                      <a:pt x="217" y="39"/>
                    </a:cubicBezTo>
                    <a:cubicBezTo>
                      <a:pt x="218" y="37"/>
                      <a:pt x="219" y="36"/>
                      <a:pt x="221" y="36"/>
                    </a:cubicBezTo>
                    <a:cubicBezTo>
                      <a:pt x="223" y="36"/>
                      <a:pt x="225" y="36"/>
                      <a:pt x="226" y="38"/>
                    </a:cubicBezTo>
                    <a:cubicBezTo>
                      <a:pt x="233" y="45"/>
                      <a:pt x="239" y="48"/>
                      <a:pt x="246" y="48"/>
                    </a:cubicBezTo>
                    <a:cubicBezTo>
                      <a:pt x="262" y="48"/>
                      <a:pt x="276" y="34"/>
                      <a:pt x="276" y="18"/>
                    </a:cubicBezTo>
                    <a:cubicBezTo>
                      <a:pt x="276" y="12"/>
                      <a:pt x="276" y="12"/>
                      <a:pt x="276" y="12"/>
                    </a:cubicBezTo>
                    <a:cubicBezTo>
                      <a:pt x="12" y="12"/>
                      <a:pt x="12" y="12"/>
                      <a:pt x="12" y="12"/>
                    </a:cubicBezTo>
                    <a:cubicBezTo>
                      <a:pt x="12" y="18"/>
                      <a:pt x="12" y="18"/>
                      <a:pt x="12" y="18"/>
                    </a:cubicBezTo>
                    <a:cubicBezTo>
                      <a:pt x="12" y="34"/>
                      <a:pt x="25" y="48"/>
                      <a:pt x="42" y="48"/>
                    </a:cubicBezTo>
                    <a:cubicBezTo>
                      <a:pt x="48" y="48"/>
                      <a:pt x="54" y="45"/>
                      <a:pt x="62" y="38"/>
                    </a:cubicBezTo>
                    <a:cubicBezTo>
                      <a:pt x="63" y="36"/>
                      <a:pt x="65" y="36"/>
                      <a:pt x="67" y="36"/>
                    </a:cubicBezTo>
                    <a:cubicBezTo>
                      <a:pt x="68" y="36"/>
                      <a:pt x="70" y="37"/>
                      <a:pt x="71" y="39"/>
                    </a:cubicBezTo>
                    <a:cubicBezTo>
                      <a:pt x="79" y="51"/>
                      <a:pt x="94" y="60"/>
                      <a:pt x="108" y="60"/>
                    </a:cubicBezTo>
                    <a:cubicBezTo>
                      <a:pt x="120" y="60"/>
                      <a:pt x="131" y="55"/>
                      <a:pt x="139" y="46"/>
                    </a:cubicBezTo>
                    <a:cubicBezTo>
                      <a:pt x="140" y="44"/>
                      <a:pt x="142" y="44"/>
                      <a:pt x="14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5" name="Freeform 41">
                <a:extLst>
                  <a:ext uri="{FF2B5EF4-FFF2-40B4-BE49-F238E27FC236}">
                    <a16:creationId xmlns:a16="http://schemas.microsoft.com/office/drawing/2014/main" id="{0E41698A-9E39-D6DA-DFCB-4BD15ED11926}"/>
                  </a:ext>
                </a:extLst>
              </p:cNvPr>
              <p:cNvSpPr>
                <a:spLocks/>
              </p:cNvSpPr>
              <p:nvPr/>
            </p:nvSpPr>
            <p:spPr bwMode="auto">
              <a:xfrm>
                <a:off x="10149494" y="2922394"/>
                <a:ext cx="25035" cy="94683"/>
              </a:xfrm>
              <a:custGeom>
                <a:avLst/>
                <a:gdLst>
                  <a:gd name="T0" fmla="*/ 6 w 24"/>
                  <a:gd name="T1" fmla="*/ 97 h 97"/>
                  <a:gd name="T2" fmla="*/ 0 w 24"/>
                  <a:gd name="T3" fmla="*/ 91 h 97"/>
                  <a:gd name="T4" fmla="*/ 0 w 24"/>
                  <a:gd name="T5" fmla="*/ 55 h 97"/>
                  <a:gd name="T6" fmla="*/ 0 w 24"/>
                  <a:gd name="T7" fmla="*/ 53 h 97"/>
                  <a:gd name="T8" fmla="*/ 12 w 24"/>
                  <a:gd name="T9" fmla="*/ 5 h 97"/>
                  <a:gd name="T10" fmla="*/ 19 w 24"/>
                  <a:gd name="T11" fmla="*/ 1 h 97"/>
                  <a:gd name="T12" fmla="*/ 24 w 24"/>
                  <a:gd name="T13" fmla="*/ 8 h 97"/>
                  <a:gd name="T14" fmla="*/ 12 w 24"/>
                  <a:gd name="T15" fmla="*/ 56 h 97"/>
                  <a:gd name="T16" fmla="*/ 12 w 24"/>
                  <a:gd name="T17" fmla="*/ 91 h 97"/>
                  <a:gd name="T18" fmla="*/ 6 w 24"/>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97">
                    <a:moveTo>
                      <a:pt x="6" y="97"/>
                    </a:moveTo>
                    <a:cubicBezTo>
                      <a:pt x="3" y="97"/>
                      <a:pt x="0" y="94"/>
                      <a:pt x="0" y="91"/>
                    </a:cubicBezTo>
                    <a:cubicBezTo>
                      <a:pt x="0" y="55"/>
                      <a:pt x="0" y="55"/>
                      <a:pt x="0" y="55"/>
                    </a:cubicBezTo>
                    <a:cubicBezTo>
                      <a:pt x="0" y="54"/>
                      <a:pt x="0" y="54"/>
                      <a:pt x="0" y="53"/>
                    </a:cubicBezTo>
                    <a:cubicBezTo>
                      <a:pt x="12" y="5"/>
                      <a:pt x="12" y="5"/>
                      <a:pt x="12" y="5"/>
                    </a:cubicBezTo>
                    <a:cubicBezTo>
                      <a:pt x="13" y="2"/>
                      <a:pt x="16" y="0"/>
                      <a:pt x="19" y="1"/>
                    </a:cubicBezTo>
                    <a:cubicBezTo>
                      <a:pt x="23" y="2"/>
                      <a:pt x="24" y="5"/>
                      <a:pt x="24" y="8"/>
                    </a:cubicBezTo>
                    <a:cubicBezTo>
                      <a:pt x="12" y="56"/>
                      <a:pt x="12" y="56"/>
                      <a:pt x="12" y="56"/>
                    </a:cubicBezTo>
                    <a:cubicBezTo>
                      <a:pt x="12" y="91"/>
                      <a:pt x="12" y="91"/>
                      <a:pt x="12" y="91"/>
                    </a:cubicBezTo>
                    <a:cubicBezTo>
                      <a:pt x="12" y="94"/>
                      <a:pt x="9" y="97"/>
                      <a:pt x="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6" name="Freeform 42">
                <a:extLst>
                  <a:ext uri="{FF2B5EF4-FFF2-40B4-BE49-F238E27FC236}">
                    <a16:creationId xmlns:a16="http://schemas.microsoft.com/office/drawing/2014/main" id="{839B61C7-7408-7A3A-8277-4B1DB7F7B6CF}"/>
                  </a:ext>
                </a:extLst>
              </p:cNvPr>
              <p:cNvSpPr>
                <a:spLocks/>
              </p:cNvSpPr>
              <p:nvPr/>
            </p:nvSpPr>
            <p:spPr bwMode="auto">
              <a:xfrm>
                <a:off x="10229778" y="2923217"/>
                <a:ext cx="12085" cy="102093"/>
              </a:xfrm>
              <a:custGeom>
                <a:avLst/>
                <a:gdLst>
                  <a:gd name="T0" fmla="*/ 6 w 12"/>
                  <a:gd name="T1" fmla="*/ 104 h 104"/>
                  <a:gd name="T2" fmla="*/ 0 w 12"/>
                  <a:gd name="T3" fmla="*/ 98 h 104"/>
                  <a:gd name="T4" fmla="*/ 0 w 12"/>
                  <a:gd name="T5" fmla="*/ 6 h 104"/>
                  <a:gd name="T6" fmla="*/ 6 w 12"/>
                  <a:gd name="T7" fmla="*/ 0 h 104"/>
                  <a:gd name="T8" fmla="*/ 12 w 12"/>
                  <a:gd name="T9" fmla="*/ 6 h 104"/>
                  <a:gd name="T10" fmla="*/ 12 w 12"/>
                  <a:gd name="T11" fmla="*/ 98 h 104"/>
                  <a:gd name="T12" fmla="*/ 6 w 1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2" h="104">
                    <a:moveTo>
                      <a:pt x="6" y="104"/>
                    </a:moveTo>
                    <a:cubicBezTo>
                      <a:pt x="3" y="104"/>
                      <a:pt x="0" y="101"/>
                      <a:pt x="0" y="98"/>
                    </a:cubicBezTo>
                    <a:cubicBezTo>
                      <a:pt x="0" y="6"/>
                      <a:pt x="0" y="6"/>
                      <a:pt x="0" y="6"/>
                    </a:cubicBezTo>
                    <a:cubicBezTo>
                      <a:pt x="0" y="3"/>
                      <a:pt x="3" y="0"/>
                      <a:pt x="6" y="0"/>
                    </a:cubicBezTo>
                    <a:cubicBezTo>
                      <a:pt x="9" y="0"/>
                      <a:pt x="12" y="3"/>
                      <a:pt x="12" y="6"/>
                    </a:cubicBezTo>
                    <a:cubicBezTo>
                      <a:pt x="12" y="98"/>
                      <a:pt x="12" y="98"/>
                      <a:pt x="12" y="98"/>
                    </a:cubicBezTo>
                    <a:cubicBezTo>
                      <a:pt x="12" y="101"/>
                      <a:pt x="9" y="104"/>
                      <a:pt x="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7" name="Freeform 43">
                <a:extLst>
                  <a:ext uri="{FF2B5EF4-FFF2-40B4-BE49-F238E27FC236}">
                    <a16:creationId xmlns:a16="http://schemas.microsoft.com/office/drawing/2014/main" id="{800C9E13-5A54-FCA7-08A7-E0B8BB4F150C}"/>
                  </a:ext>
                </a:extLst>
              </p:cNvPr>
              <p:cNvSpPr>
                <a:spLocks/>
              </p:cNvSpPr>
              <p:nvPr/>
            </p:nvSpPr>
            <p:spPr bwMode="auto">
              <a:xfrm>
                <a:off x="10297046" y="2922400"/>
                <a:ext cx="25035" cy="94684"/>
              </a:xfrm>
              <a:custGeom>
                <a:avLst/>
                <a:gdLst>
                  <a:gd name="T0" fmla="*/ 19 w 25"/>
                  <a:gd name="T1" fmla="*/ 97 h 97"/>
                  <a:gd name="T2" fmla="*/ 13 w 25"/>
                  <a:gd name="T3" fmla="*/ 91 h 97"/>
                  <a:gd name="T4" fmla="*/ 13 w 25"/>
                  <a:gd name="T5" fmla="*/ 56 h 97"/>
                  <a:gd name="T6" fmla="*/ 1 w 25"/>
                  <a:gd name="T7" fmla="*/ 8 h 97"/>
                  <a:gd name="T8" fmla="*/ 5 w 25"/>
                  <a:gd name="T9" fmla="*/ 1 h 97"/>
                  <a:gd name="T10" fmla="*/ 13 w 25"/>
                  <a:gd name="T11" fmla="*/ 5 h 97"/>
                  <a:gd name="T12" fmla="*/ 25 w 25"/>
                  <a:gd name="T13" fmla="*/ 53 h 97"/>
                  <a:gd name="T14" fmla="*/ 25 w 25"/>
                  <a:gd name="T15" fmla="*/ 55 h 97"/>
                  <a:gd name="T16" fmla="*/ 25 w 25"/>
                  <a:gd name="T17" fmla="*/ 91 h 97"/>
                  <a:gd name="T18" fmla="*/ 19 w 25"/>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7">
                    <a:moveTo>
                      <a:pt x="19" y="97"/>
                    </a:moveTo>
                    <a:cubicBezTo>
                      <a:pt x="16" y="97"/>
                      <a:pt x="13" y="94"/>
                      <a:pt x="13" y="91"/>
                    </a:cubicBezTo>
                    <a:cubicBezTo>
                      <a:pt x="13" y="56"/>
                      <a:pt x="13" y="56"/>
                      <a:pt x="13" y="56"/>
                    </a:cubicBezTo>
                    <a:cubicBezTo>
                      <a:pt x="1" y="8"/>
                      <a:pt x="1" y="8"/>
                      <a:pt x="1" y="8"/>
                    </a:cubicBezTo>
                    <a:cubicBezTo>
                      <a:pt x="0" y="5"/>
                      <a:pt x="2" y="2"/>
                      <a:pt x="5" y="1"/>
                    </a:cubicBezTo>
                    <a:cubicBezTo>
                      <a:pt x="9" y="0"/>
                      <a:pt x="12" y="2"/>
                      <a:pt x="13" y="5"/>
                    </a:cubicBezTo>
                    <a:cubicBezTo>
                      <a:pt x="25" y="53"/>
                      <a:pt x="25" y="53"/>
                      <a:pt x="25" y="53"/>
                    </a:cubicBezTo>
                    <a:cubicBezTo>
                      <a:pt x="25" y="54"/>
                      <a:pt x="25" y="54"/>
                      <a:pt x="25" y="55"/>
                    </a:cubicBezTo>
                    <a:cubicBezTo>
                      <a:pt x="25" y="91"/>
                      <a:pt x="25" y="91"/>
                      <a:pt x="25" y="91"/>
                    </a:cubicBezTo>
                    <a:cubicBezTo>
                      <a:pt x="25" y="94"/>
                      <a:pt x="22" y="97"/>
                      <a:pt x="19"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sp>
            <p:nvSpPr>
              <p:cNvPr id="588" name="Oval 44">
                <a:extLst>
                  <a:ext uri="{FF2B5EF4-FFF2-40B4-BE49-F238E27FC236}">
                    <a16:creationId xmlns:a16="http://schemas.microsoft.com/office/drawing/2014/main" id="{903343F4-1258-76F4-09A1-6D33AC0FA17F}"/>
                  </a:ext>
                </a:extLst>
              </p:cNvPr>
              <p:cNvSpPr>
                <a:spLocks noChangeArrowheads="1"/>
              </p:cNvSpPr>
              <p:nvPr/>
            </p:nvSpPr>
            <p:spPr bwMode="auto">
              <a:xfrm>
                <a:off x="10297744" y="3110871"/>
                <a:ext cx="12085" cy="12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20250" tIns="20250" rIns="20250" bIns="2025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514325"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Graphik"/>
                  <a:ea typeface="Meiryo UI"/>
                  <a:cs typeface="+mn-cs"/>
                </a:endParaRPr>
              </a:p>
            </p:txBody>
          </p:sp>
        </p:grpSp>
        <p:sp>
          <p:nvSpPr>
            <p:cNvPr id="261" name="Rounded Rectangle 4">
              <a:extLst>
                <a:ext uri="{FF2B5EF4-FFF2-40B4-BE49-F238E27FC236}">
                  <a16:creationId xmlns:a16="http://schemas.microsoft.com/office/drawing/2014/main" id="{4EEC85E9-2103-3A8F-388F-2A7C75230A13}"/>
                </a:ext>
              </a:extLst>
            </p:cNvPr>
            <p:cNvSpPr/>
            <p:nvPr/>
          </p:nvSpPr>
          <p:spPr>
            <a:xfrm>
              <a:off x="2323627" y="1874723"/>
              <a:ext cx="1106206"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Store</a:t>
              </a:r>
            </a:p>
          </p:txBody>
        </p:sp>
        <p:sp>
          <p:nvSpPr>
            <p:cNvPr id="262" name="楕円 460">
              <a:extLst>
                <a:ext uri="{FF2B5EF4-FFF2-40B4-BE49-F238E27FC236}">
                  <a16:creationId xmlns:a16="http://schemas.microsoft.com/office/drawing/2014/main" id="{FDD29A09-AFAC-3B7A-FD51-B4D6383F1AC8}"/>
                </a:ext>
              </a:extLst>
            </p:cNvPr>
            <p:cNvSpPr/>
            <p:nvPr/>
          </p:nvSpPr>
          <p:spPr>
            <a:xfrm>
              <a:off x="4206549" y="1650925"/>
              <a:ext cx="470136" cy="277035"/>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nvGrpSpPr>
            <p:cNvPr id="263" name="Group 182">
              <a:extLst>
                <a:ext uri="{FF2B5EF4-FFF2-40B4-BE49-F238E27FC236}">
                  <a16:creationId xmlns:a16="http://schemas.microsoft.com/office/drawing/2014/main" id="{2E56C8FA-4060-AC71-833C-4436FF714087}"/>
                </a:ext>
              </a:extLst>
            </p:cNvPr>
            <p:cNvGrpSpPr>
              <a:grpSpLocks noChangeAspect="1"/>
            </p:cNvGrpSpPr>
            <p:nvPr/>
          </p:nvGrpSpPr>
          <p:grpSpPr bwMode="auto">
            <a:xfrm>
              <a:off x="4353629" y="1738559"/>
              <a:ext cx="211947" cy="170166"/>
              <a:chOff x="6538" y="1749"/>
              <a:chExt cx="427" cy="408"/>
            </a:xfrm>
            <a:solidFill>
              <a:srgbClr val="FFFFFF"/>
            </a:solidFill>
          </p:grpSpPr>
          <p:sp>
            <p:nvSpPr>
              <p:cNvPr id="282" name="Freeform 183">
                <a:extLst>
                  <a:ext uri="{FF2B5EF4-FFF2-40B4-BE49-F238E27FC236}">
                    <a16:creationId xmlns:a16="http://schemas.microsoft.com/office/drawing/2014/main" id="{3A421709-C403-97FB-9F05-FFE2173AEB95}"/>
                  </a:ext>
                </a:extLst>
              </p:cNvPr>
              <p:cNvSpPr>
                <a:spLocks/>
              </p:cNvSpPr>
              <p:nvPr/>
            </p:nvSpPr>
            <p:spPr bwMode="auto">
              <a:xfrm>
                <a:off x="6538" y="1749"/>
                <a:ext cx="427" cy="302"/>
              </a:xfrm>
              <a:custGeom>
                <a:avLst/>
                <a:gdLst>
                  <a:gd name="T0" fmla="*/ 264 w 288"/>
                  <a:gd name="T1" fmla="*/ 204 h 204"/>
                  <a:gd name="T2" fmla="*/ 246 w 288"/>
                  <a:gd name="T3" fmla="*/ 204 h 204"/>
                  <a:gd name="T4" fmla="*/ 240 w 288"/>
                  <a:gd name="T5" fmla="*/ 198 h 204"/>
                  <a:gd name="T6" fmla="*/ 246 w 288"/>
                  <a:gd name="T7" fmla="*/ 192 h 204"/>
                  <a:gd name="T8" fmla="*/ 264 w 288"/>
                  <a:gd name="T9" fmla="*/ 192 h 204"/>
                  <a:gd name="T10" fmla="*/ 276 w 288"/>
                  <a:gd name="T11" fmla="*/ 180 h 204"/>
                  <a:gd name="T12" fmla="*/ 276 w 288"/>
                  <a:gd name="T13" fmla="*/ 24 h 204"/>
                  <a:gd name="T14" fmla="*/ 264 w 288"/>
                  <a:gd name="T15" fmla="*/ 12 h 204"/>
                  <a:gd name="T16" fmla="*/ 24 w 288"/>
                  <a:gd name="T17" fmla="*/ 12 h 204"/>
                  <a:gd name="T18" fmla="*/ 12 w 288"/>
                  <a:gd name="T19" fmla="*/ 24 h 204"/>
                  <a:gd name="T20" fmla="*/ 12 w 288"/>
                  <a:gd name="T21" fmla="*/ 180 h 204"/>
                  <a:gd name="T22" fmla="*/ 24 w 288"/>
                  <a:gd name="T23" fmla="*/ 192 h 204"/>
                  <a:gd name="T24" fmla="*/ 102 w 288"/>
                  <a:gd name="T25" fmla="*/ 192 h 204"/>
                  <a:gd name="T26" fmla="*/ 108 w 288"/>
                  <a:gd name="T27" fmla="*/ 198 h 204"/>
                  <a:gd name="T28" fmla="*/ 102 w 288"/>
                  <a:gd name="T29" fmla="*/ 204 h 204"/>
                  <a:gd name="T30" fmla="*/ 24 w 288"/>
                  <a:gd name="T31" fmla="*/ 204 h 204"/>
                  <a:gd name="T32" fmla="*/ 0 w 288"/>
                  <a:gd name="T33" fmla="*/ 180 h 204"/>
                  <a:gd name="T34" fmla="*/ 0 w 288"/>
                  <a:gd name="T35" fmla="*/ 24 h 204"/>
                  <a:gd name="T36" fmla="*/ 24 w 288"/>
                  <a:gd name="T37" fmla="*/ 0 h 204"/>
                  <a:gd name="T38" fmla="*/ 264 w 288"/>
                  <a:gd name="T39" fmla="*/ 0 h 204"/>
                  <a:gd name="T40" fmla="*/ 288 w 288"/>
                  <a:gd name="T41" fmla="*/ 24 h 204"/>
                  <a:gd name="T42" fmla="*/ 288 w 288"/>
                  <a:gd name="T43" fmla="*/ 180 h 204"/>
                  <a:gd name="T44" fmla="*/ 264 w 288"/>
                  <a:gd name="T4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04">
                    <a:moveTo>
                      <a:pt x="264" y="204"/>
                    </a:moveTo>
                    <a:cubicBezTo>
                      <a:pt x="246" y="204"/>
                      <a:pt x="246" y="204"/>
                      <a:pt x="246" y="204"/>
                    </a:cubicBezTo>
                    <a:cubicBezTo>
                      <a:pt x="243" y="204"/>
                      <a:pt x="240" y="202"/>
                      <a:pt x="240" y="198"/>
                    </a:cubicBezTo>
                    <a:cubicBezTo>
                      <a:pt x="240" y="195"/>
                      <a:pt x="243" y="192"/>
                      <a:pt x="246" y="192"/>
                    </a:cubicBezTo>
                    <a:cubicBezTo>
                      <a:pt x="264" y="192"/>
                      <a:pt x="264" y="192"/>
                      <a:pt x="264" y="192"/>
                    </a:cubicBezTo>
                    <a:cubicBezTo>
                      <a:pt x="270" y="192"/>
                      <a:pt x="276" y="187"/>
                      <a:pt x="276" y="180"/>
                    </a:cubicBezTo>
                    <a:cubicBezTo>
                      <a:pt x="276" y="24"/>
                      <a:pt x="276" y="24"/>
                      <a:pt x="276" y="24"/>
                    </a:cubicBezTo>
                    <a:cubicBezTo>
                      <a:pt x="276" y="18"/>
                      <a:pt x="270" y="12"/>
                      <a:pt x="264" y="12"/>
                    </a:cubicBezTo>
                    <a:cubicBezTo>
                      <a:pt x="24" y="12"/>
                      <a:pt x="24" y="12"/>
                      <a:pt x="24" y="12"/>
                    </a:cubicBezTo>
                    <a:cubicBezTo>
                      <a:pt x="17" y="12"/>
                      <a:pt x="12" y="18"/>
                      <a:pt x="12" y="24"/>
                    </a:cubicBezTo>
                    <a:cubicBezTo>
                      <a:pt x="12" y="180"/>
                      <a:pt x="12" y="180"/>
                      <a:pt x="12" y="180"/>
                    </a:cubicBezTo>
                    <a:cubicBezTo>
                      <a:pt x="12" y="187"/>
                      <a:pt x="17" y="192"/>
                      <a:pt x="24" y="192"/>
                    </a:cubicBezTo>
                    <a:cubicBezTo>
                      <a:pt x="102" y="192"/>
                      <a:pt x="102" y="192"/>
                      <a:pt x="102" y="192"/>
                    </a:cubicBezTo>
                    <a:cubicBezTo>
                      <a:pt x="105" y="192"/>
                      <a:pt x="108" y="195"/>
                      <a:pt x="108" y="198"/>
                    </a:cubicBezTo>
                    <a:cubicBezTo>
                      <a:pt x="108" y="202"/>
                      <a:pt x="105" y="204"/>
                      <a:pt x="102" y="204"/>
                    </a:cubicBezTo>
                    <a:cubicBezTo>
                      <a:pt x="24" y="204"/>
                      <a:pt x="24" y="204"/>
                      <a:pt x="24" y="204"/>
                    </a:cubicBezTo>
                    <a:cubicBezTo>
                      <a:pt x="11" y="204"/>
                      <a:pt x="0" y="193"/>
                      <a:pt x="0" y="180"/>
                    </a:cubicBezTo>
                    <a:cubicBezTo>
                      <a:pt x="0" y="24"/>
                      <a:pt x="0" y="24"/>
                      <a:pt x="0" y="24"/>
                    </a:cubicBezTo>
                    <a:cubicBezTo>
                      <a:pt x="0" y="11"/>
                      <a:pt x="11" y="0"/>
                      <a:pt x="24" y="0"/>
                    </a:cubicBezTo>
                    <a:cubicBezTo>
                      <a:pt x="264" y="0"/>
                      <a:pt x="264" y="0"/>
                      <a:pt x="264" y="0"/>
                    </a:cubicBezTo>
                    <a:cubicBezTo>
                      <a:pt x="277" y="0"/>
                      <a:pt x="288" y="11"/>
                      <a:pt x="288" y="24"/>
                    </a:cubicBezTo>
                    <a:cubicBezTo>
                      <a:pt x="288" y="180"/>
                      <a:pt x="288" y="180"/>
                      <a:pt x="288" y="180"/>
                    </a:cubicBezTo>
                    <a:cubicBezTo>
                      <a:pt x="288" y="193"/>
                      <a:pt x="277" y="204"/>
                      <a:pt x="26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3" name="Freeform 184">
                <a:extLst>
                  <a:ext uri="{FF2B5EF4-FFF2-40B4-BE49-F238E27FC236}">
                    <a16:creationId xmlns:a16="http://schemas.microsoft.com/office/drawing/2014/main" id="{A74CAAE5-8BCC-5EF0-2A97-AF7E5F40621C}"/>
                  </a:ext>
                </a:extLst>
              </p:cNvPr>
              <p:cNvSpPr>
                <a:spLocks/>
              </p:cNvSpPr>
              <p:nvPr/>
            </p:nvSpPr>
            <p:spPr bwMode="auto">
              <a:xfrm>
                <a:off x="6574" y="1784"/>
                <a:ext cx="355" cy="231"/>
              </a:xfrm>
              <a:custGeom>
                <a:avLst/>
                <a:gdLst>
                  <a:gd name="T0" fmla="*/ 234 w 240"/>
                  <a:gd name="T1" fmla="*/ 156 h 156"/>
                  <a:gd name="T2" fmla="*/ 222 w 240"/>
                  <a:gd name="T3" fmla="*/ 156 h 156"/>
                  <a:gd name="T4" fmla="*/ 216 w 240"/>
                  <a:gd name="T5" fmla="*/ 150 h 156"/>
                  <a:gd name="T6" fmla="*/ 222 w 240"/>
                  <a:gd name="T7" fmla="*/ 144 h 156"/>
                  <a:gd name="T8" fmla="*/ 228 w 240"/>
                  <a:gd name="T9" fmla="*/ 144 h 156"/>
                  <a:gd name="T10" fmla="*/ 228 w 240"/>
                  <a:gd name="T11" fmla="*/ 12 h 156"/>
                  <a:gd name="T12" fmla="*/ 12 w 240"/>
                  <a:gd name="T13" fmla="*/ 12 h 156"/>
                  <a:gd name="T14" fmla="*/ 12 w 240"/>
                  <a:gd name="T15" fmla="*/ 144 h 156"/>
                  <a:gd name="T16" fmla="*/ 78 w 240"/>
                  <a:gd name="T17" fmla="*/ 144 h 156"/>
                  <a:gd name="T18" fmla="*/ 84 w 240"/>
                  <a:gd name="T19" fmla="*/ 150 h 156"/>
                  <a:gd name="T20" fmla="*/ 78 w 240"/>
                  <a:gd name="T21" fmla="*/ 156 h 156"/>
                  <a:gd name="T22" fmla="*/ 6 w 240"/>
                  <a:gd name="T23" fmla="*/ 156 h 156"/>
                  <a:gd name="T24" fmla="*/ 0 w 240"/>
                  <a:gd name="T25" fmla="*/ 150 h 156"/>
                  <a:gd name="T26" fmla="*/ 0 w 240"/>
                  <a:gd name="T27" fmla="*/ 6 h 156"/>
                  <a:gd name="T28" fmla="*/ 6 w 240"/>
                  <a:gd name="T29" fmla="*/ 0 h 156"/>
                  <a:gd name="T30" fmla="*/ 234 w 240"/>
                  <a:gd name="T31" fmla="*/ 0 h 156"/>
                  <a:gd name="T32" fmla="*/ 240 w 240"/>
                  <a:gd name="T33" fmla="*/ 6 h 156"/>
                  <a:gd name="T34" fmla="*/ 240 w 240"/>
                  <a:gd name="T35" fmla="*/ 150 h 156"/>
                  <a:gd name="T36" fmla="*/ 234 w 240"/>
                  <a:gd name="T3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156">
                    <a:moveTo>
                      <a:pt x="234" y="156"/>
                    </a:moveTo>
                    <a:cubicBezTo>
                      <a:pt x="222" y="156"/>
                      <a:pt x="222" y="156"/>
                      <a:pt x="222" y="156"/>
                    </a:cubicBezTo>
                    <a:cubicBezTo>
                      <a:pt x="219" y="156"/>
                      <a:pt x="216" y="154"/>
                      <a:pt x="216" y="150"/>
                    </a:cubicBezTo>
                    <a:cubicBezTo>
                      <a:pt x="216" y="147"/>
                      <a:pt x="219" y="144"/>
                      <a:pt x="222" y="144"/>
                    </a:cubicBezTo>
                    <a:cubicBezTo>
                      <a:pt x="228" y="144"/>
                      <a:pt x="228" y="144"/>
                      <a:pt x="228" y="144"/>
                    </a:cubicBezTo>
                    <a:cubicBezTo>
                      <a:pt x="228" y="12"/>
                      <a:pt x="228" y="12"/>
                      <a:pt x="228" y="12"/>
                    </a:cubicBezTo>
                    <a:cubicBezTo>
                      <a:pt x="12" y="12"/>
                      <a:pt x="12" y="12"/>
                      <a:pt x="12" y="12"/>
                    </a:cubicBezTo>
                    <a:cubicBezTo>
                      <a:pt x="12" y="144"/>
                      <a:pt x="12" y="144"/>
                      <a:pt x="12" y="144"/>
                    </a:cubicBezTo>
                    <a:cubicBezTo>
                      <a:pt x="78" y="144"/>
                      <a:pt x="78" y="144"/>
                      <a:pt x="78" y="144"/>
                    </a:cubicBezTo>
                    <a:cubicBezTo>
                      <a:pt x="81" y="144"/>
                      <a:pt x="84" y="147"/>
                      <a:pt x="84" y="150"/>
                    </a:cubicBezTo>
                    <a:cubicBezTo>
                      <a:pt x="84" y="154"/>
                      <a:pt x="81" y="156"/>
                      <a:pt x="78" y="156"/>
                    </a:cubicBezTo>
                    <a:cubicBezTo>
                      <a:pt x="6" y="156"/>
                      <a:pt x="6" y="156"/>
                      <a:pt x="6" y="156"/>
                    </a:cubicBezTo>
                    <a:cubicBezTo>
                      <a:pt x="3" y="156"/>
                      <a:pt x="0" y="154"/>
                      <a:pt x="0" y="150"/>
                    </a:cubicBezTo>
                    <a:cubicBezTo>
                      <a:pt x="0" y="6"/>
                      <a:pt x="0" y="6"/>
                      <a:pt x="0" y="6"/>
                    </a:cubicBezTo>
                    <a:cubicBezTo>
                      <a:pt x="0" y="3"/>
                      <a:pt x="3" y="0"/>
                      <a:pt x="6" y="0"/>
                    </a:cubicBezTo>
                    <a:cubicBezTo>
                      <a:pt x="234" y="0"/>
                      <a:pt x="234" y="0"/>
                      <a:pt x="234" y="0"/>
                    </a:cubicBezTo>
                    <a:cubicBezTo>
                      <a:pt x="237" y="0"/>
                      <a:pt x="240" y="3"/>
                      <a:pt x="240" y="6"/>
                    </a:cubicBezTo>
                    <a:cubicBezTo>
                      <a:pt x="240" y="150"/>
                      <a:pt x="240" y="150"/>
                      <a:pt x="240" y="150"/>
                    </a:cubicBezTo>
                    <a:cubicBezTo>
                      <a:pt x="240" y="154"/>
                      <a:pt x="237" y="156"/>
                      <a:pt x="234"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4" name="Freeform 185">
                <a:extLst>
                  <a:ext uri="{FF2B5EF4-FFF2-40B4-BE49-F238E27FC236}">
                    <a16:creationId xmlns:a16="http://schemas.microsoft.com/office/drawing/2014/main" id="{7EDAD18F-8A61-F365-23EE-A43774456172}"/>
                  </a:ext>
                </a:extLst>
              </p:cNvPr>
              <p:cNvSpPr>
                <a:spLocks noEditPoints="1"/>
              </p:cNvSpPr>
              <p:nvPr/>
            </p:nvSpPr>
            <p:spPr bwMode="auto">
              <a:xfrm>
                <a:off x="6734" y="1962"/>
                <a:ext cx="124" cy="195"/>
              </a:xfrm>
              <a:custGeom>
                <a:avLst/>
                <a:gdLst>
                  <a:gd name="T0" fmla="*/ 78 w 84"/>
                  <a:gd name="T1" fmla="*/ 132 h 132"/>
                  <a:gd name="T2" fmla="*/ 6 w 84"/>
                  <a:gd name="T3" fmla="*/ 132 h 132"/>
                  <a:gd name="T4" fmla="*/ 0 w 84"/>
                  <a:gd name="T5" fmla="*/ 126 h 132"/>
                  <a:gd name="T6" fmla="*/ 0 w 84"/>
                  <a:gd name="T7" fmla="*/ 6 h 132"/>
                  <a:gd name="T8" fmla="*/ 6 w 84"/>
                  <a:gd name="T9" fmla="*/ 0 h 132"/>
                  <a:gd name="T10" fmla="*/ 78 w 84"/>
                  <a:gd name="T11" fmla="*/ 0 h 132"/>
                  <a:gd name="T12" fmla="*/ 84 w 84"/>
                  <a:gd name="T13" fmla="*/ 6 h 132"/>
                  <a:gd name="T14" fmla="*/ 84 w 84"/>
                  <a:gd name="T15" fmla="*/ 126 h 132"/>
                  <a:gd name="T16" fmla="*/ 78 w 84"/>
                  <a:gd name="T17" fmla="*/ 132 h 132"/>
                  <a:gd name="T18" fmla="*/ 12 w 84"/>
                  <a:gd name="T19" fmla="*/ 120 h 132"/>
                  <a:gd name="T20" fmla="*/ 72 w 84"/>
                  <a:gd name="T21" fmla="*/ 120 h 132"/>
                  <a:gd name="T22" fmla="*/ 72 w 84"/>
                  <a:gd name="T23" fmla="*/ 12 h 132"/>
                  <a:gd name="T24" fmla="*/ 12 w 84"/>
                  <a:gd name="T25" fmla="*/ 12 h 132"/>
                  <a:gd name="T26" fmla="*/ 12 w 84"/>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32">
                    <a:moveTo>
                      <a:pt x="78" y="132"/>
                    </a:moveTo>
                    <a:cubicBezTo>
                      <a:pt x="6" y="132"/>
                      <a:pt x="6" y="132"/>
                      <a:pt x="6" y="132"/>
                    </a:cubicBezTo>
                    <a:cubicBezTo>
                      <a:pt x="3" y="132"/>
                      <a:pt x="0" y="130"/>
                      <a:pt x="0" y="126"/>
                    </a:cubicBezTo>
                    <a:cubicBezTo>
                      <a:pt x="0" y="6"/>
                      <a:pt x="0" y="6"/>
                      <a:pt x="0" y="6"/>
                    </a:cubicBezTo>
                    <a:cubicBezTo>
                      <a:pt x="0" y="3"/>
                      <a:pt x="3" y="0"/>
                      <a:pt x="6" y="0"/>
                    </a:cubicBezTo>
                    <a:cubicBezTo>
                      <a:pt x="78" y="0"/>
                      <a:pt x="78" y="0"/>
                      <a:pt x="78" y="0"/>
                    </a:cubicBezTo>
                    <a:cubicBezTo>
                      <a:pt x="81" y="0"/>
                      <a:pt x="84" y="3"/>
                      <a:pt x="84" y="6"/>
                    </a:cubicBezTo>
                    <a:cubicBezTo>
                      <a:pt x="84" y="126"/>
                      <a:pt x="84" y="126"/>
                      <a:pt x="84" y="126"/>
                    </a:cubicBezTo>
                    <a:cubicBezTo>
                      <a:pt x="84" y="130"/>
                      <a:pt x="81" y="132"/>
                      <a:pt x="78" y="132"/>
                    </a:cubicBezTo>
                    <a:close/>
                    <a:moveTo>
                      <a:pt x="12" y="120"/>
                    </a:moveTo>
                    <a:cubicBezTo>
                      <a:pt x="72" y="120"/>
                      <a:pt x="72" y="120"/>
                      <a:pt x="72" y="120"/>
                    </a:cubicBezTo>
                    <a:cubicBezTo>
                      <a:pt x="72" y="12"/>
                      <a:pt x="72" y="12"/>
                      <a:pt x="72"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5" name="Oval 186">
                <a:extLst>
                  <a:ext uri="{FF2B5EF4-FFF2-40B4-BE49-F238E27FC236}">
                    <a16:creationId xmlns:a16="http://schemas.microsoft.com/office/drawing/2014/main" id="{2F39AD18-15EC-0FEE-8C39-3F788339794E}"/>
                  </a:ext>
                </a:extLst>
              </p:cNvPr>
              <p:cNvSpPr>
                <a:spLocks noChangeArrowheads="1"/>
              </p:cNvSpPr>
              <p:nvPr/>
            </p:nvSpPr>
            <p:spPr bwMode="auto">
              <a:xfrm>
                <a:off x="6769" y="199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6" name="Oval 187">
                <a:extLst>
                  <a:ext uri="{FF2B5EF4-FFF2-40B4-BE49-F238E27FC236}">
                    <a16:creationId xmlns:a16="http://schemas.microsoft.com/office/drawing/2014/main" id="{9997CE4D-AE62-0FF2-2BB0-8B7A5417CEB5}"/>
                  </a:ext>
                </a:extLst>
              </p:cNvPr>
              <p:cNvSpPr>
                <a:spLocks noChangeArrowheads="1"/>
              </p:cNvSpPr>
              <p:nvPr/>
            </p:nvSpPr>
            <p:spPr bwMode="auto">
              <a:xfrm>
                <a:off x="6805" y="199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7" name="Oval 188">
                <a:extLst>
                  <a:ext uri="{FF2B5EF4-FFF2-40B4-BE49-F238E27FC236}">
                    <a16:creationId xmlns:a16="http://schemas.microsoft.com/office/drawing/2014/main" id="{28FF0D28-704A-A36D-42A3-FAEB5E22C9F8}"/>
                  </a:ext>
                </a:extLst>
              </p:cNvPr>
              <p:cNvSpPr>
                <a:spLocks noChangeArrowheads="1"/>
              </p:cNvSpPr>
              <p:nvPr/>
            </p:nvSpPr>
            <p:spPr bwMode="auto">
              <a:xfrm>
                <a:off x="6769" y="2033"/>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8" name="Oval 189">
                <a:extLst>
                  <a:ext uri="{FF2B5EF4-FFF2-40B4-BE49-F238E27FC236}">
                    <a16:creationId xmlns:a16="http://schemas.microsoft.com/office/drawing/2014/main" id="{60F20AB6-51D4-8426-AD3B-C5895F586E72}"/>
                  </a:ext>
                </a:extLst>
              </p:cNvPr>
              <p:cNvSpPr>
                <a:spLocks noChangeArrowheads="1"/>
              </p:cNvSpPr>
              <p:nvPr/>
            </p:nvSpPr>
            <p:spPr bwMode="auto">
              <a:xfrm>
                <a:off x="6805" y="2033"/>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352" name="Oval 190">
                <a:extLst>
                  <a:ext uri="{FF2B5EF4-FFF2-40B4-BE49-F238E27FC236}">
                    <a16:creationId xmlns:a16="http://schemas.microsoft.com/office/drawing/2014/main" id="{E32DB4E5-EC25-744E-3106-0CE1FCC1FD48}"/>
                  </a:ext>
                </a:extLst>
              </p:cNvPr>
              <p:cNvSpPr>
                <a:spLocks noChangeArrowheads="1"/>
              </p:cNvSpPr>
              <p:nvPr/>
            </p:nvSpPr>
            <p:spPr bwMode="auto">
              <a:xfrm>
                <a:off x="6769" y="2068"/>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576" name="Oval 191">
                <a:extLst>
                  <a:ext uri="{FF2B5EF4-FFF2-40B4-BE49-F238E27FC236}">
                    <a16:creationId xmlns:a16="http://schemas.microsoft.com/office/drawing/2014/main" id="{243B18F3-9E49-946C-5064-AD6E1AE18302}"/>
                  </a:ext>
                </a:extLst>
              </p:cNvPr>
              <p:cNvSpPr>
                <a:spLocks noChangeArrowheads="1"/>
              </p:cNvSpPr>
              <p:nvPr/>
            </p:nvSpPr>
            <p:spPr bwMode="auto">
              <a:xfrm>
                <a:off x="6805" y="2068"/>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577" name="Freeform 192">
                <a:extLst>
                  <a:ext uri="{FF2B5EF4-FFF2-40B4-BE49-F238E27FC236}">
                    <a16:creationId xmlns:a16="http://schemas.microsoft.com/office/drawing/2014/main" id="{78569781-D66F-E796-7A8A-B8A4D9F75E0C}"/>
                  </a:ext>
                </a:extLst>
              </p:cNvPr>
              <p:cNvSpPr>
                <a:spLocks/>
              </p:cNvSpPr>
              <p:nvPr/>
            </p:nvSpPr>
            <p:spPr bwMode="auto">
              <a:xfrm>
                <a:off x="6729" y="1841"/>
                <a:ext cx="136" cy="41"/>
              </a:xfrm>
              <a:custGeom>
                <a:avLst/>
                <a:gdLst>
                  <a:gd name="T0" fmla="*/ 86 w 92"/>
                  <a:gd name="T1" fmla="*/ 28 h 28"/>
                  <a:gd name="T2" fmla="*/ 82 w 92"/>
                  <a:gd name="T3" fmla="*/ 27 h 28"/>
                  <a:gd name="T4" fmla="*/ 10 w 92"/>
                  <a:gd name="T5" fmla="*/ 25 h 28"/>
                  <a:gd name="T6" fmla="*/ 2 w 92"/>
                  <a:gd name="T7" fmla="*/ 23 h 28"/>
                  <a:gd name="T8" fmla="*/ 4 w 92"/>
                  <a:gd name="T9" fmla="*/ 15 h 28"/>
                  <a:gd name="T10" fmla="*/ 89 w 92"/>
                  <a:gd name="T11" fmla="*/ 17 h 28"/>
                  <a:gd name="T12" fmla="*/ 91 w 92"/>
                  <a:gd name="T13" fmla="*/ 25 h 28"/>
                  <a:gd name="T14" fmla="*/ 86 w 92"/>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8">
                    <a:moveTo>
                      <a:pt x="86" y="28"/>
                    </a:moveTo>
                    <a:cubicBezTo>
                      <a:pt x="84" y="28"/>
                      <a:pt x="83" y="28"/>
                      <a:pt x="82" y="27"/>
                    </a:cubicBezTo>
                    <a:cubicBezTo>
                      <a:pt x="60" y="13"/>
                      <a:pt x="33" y="13"/>
                      <a:pt x="10" y="25"/>
                    </a:cubicBezTo>
                    <a:cubicBezTo>
                      <a:pt x="7" y="27"/>
                      <a:pt x="3" y="26"/>
                      <a:pt x="2" y="23"/>
                    </a:cubicBezTo>
                    <a:cubicBezTo>
                      <a:pt x="0" y="20"/>
                      <a:pt x="1" y="16"/>
                      <a:pt x="4" y="15"/>
                    </a:cubicBezTo>
                    <a:cubicBezTo>
                      <a:pt x="31" y="0"/>
                      <a:pt x="63" y="1"/>
                      <a:pt x="89" y="17"/>
                    </a:cubicBezTo>
                    <a:cubicBezTo>
                      <a:pt x="92" y="18"/>
                      <a:pt x="92" y="22"/>
                      <a:pt x="91" y="25"/>
                    </a:cubicBezTo>
                    <a:cubicBezTo>
                      <a:pt x="90" y="27"/>
                      <a:pt x="88" y="28"/>
                      <a:pt x="8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578" name="Freeform 193">
                <a:extLst>
                  <a:ext uri="{FF2B5EF4-FFF2-40B4-BE49-F238E27FC236}">
                    <a16:creationId xmlns:a16="http://schemas.microsoft.com/office/drawing/2014/main" id="{690CA8D8-2B67-893A-1C46-1EFC9D9E48E1}"/>
                  </a:ext>
                </a:extLst>
              </p:cNvPr>
              <p:cNvSpPr>
                <a:spLocks/>
              </p:cNvSpPr>
              <p:nvPr/>
            </p:nvSpPr>
            <p:spPr bwMode="auto">
              <a:xfrm>
                <a:off x="6747" y="1878"/>
                <a:ext cx="101" cy="34"/>
              </a:xfrm>
              <a:custGeom>
                <a:avLst/>
                <a:gdLst>
                  <a:gd name="T0" fmla="*/ 61 w 68"/>
                  <a:gd name="T1" fmla="*/ 23 h 23"/>
                  <a:gd name="T2" fmla="*/ 58 w 68"/>
                  <a:gd name="T3" fmla="*/ 22 h 23"/>
                  <a:gd name="T4" fmla="*/ 10 w 68"/>
                  <a:gd name="T5" fmla="*/ 21 h 23"/>
                  <a:gd name="T6" fmla="*/ 1 w 68"/>
                  <a:gd name="T7" fmla="*/ 19 h 23"/>
                  <a:gd name="T8" fmla="*/ 4 w 68"/>
                  <a:gd name="T9" fmla="*/ 11 h 23"/>
                  <a:gd name="T10" fmla="*/ 64 w 68"/>
                  <a:gd name="T11" fmla="*/ 12 h 23"/>
                  <a:gd name="T12" fmla="*/ 66 w 68"/>
                  <a:gd name="T13" fmla="*/ 20 h 23"/>
                  <a:gd name="T14" fmla="*/ 61 w 6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3">
                    <a:moveTo>
                      <a:pt x="61" y="23"/>
                    </a:moveTo>
                    <a:cubicBezTo>
                      <a:pt x="60" y="23"/>
                      <a:pt x="59" y="23"/>
                      <a:pt x="58" y="22"/>
                    </a:cubicBezTo>
                    <a:cubicBezTo>
                      <a:pt x="43" y="13"/>
                      <a:pt x="25" y="13"/>
                      <a:pt x="10" y="21"/>
                    </a:cubicBezTo>
                    <a:cubicBezTo>
                      <a:pt x="7" y="23"/>
                      <a:pt x="3" y="22"/>
                      <a:pt x="1" y="19"/>
                    </a:cubicBezTo>
                    <a:cubicBezTo>
                      <a:pt x="0" y="16"/>
                      <a:pt x="1" y="12"/>
                      <a:pt x="4" y="11"/>
                    </a:cubicBezTo>
                    <a:cubicBezTo>
                      <a:pt x="23" y="0"/>
                      <a:pt x="46" y="1"/>
                      <a:pt x="64" y="12"/>
                    </a:cubicBezTo>
                    <a:cubicBezTo>
                      <a:pt x="67" y="14"/>
                      <a:pt x="68" y="18"/>
                      <a:pt x="66" y="20"/>
                    </a:cubicBezTo>
                    <a:cubicBezTo>
                      <a:pt x="65" y="22"/>
                      <a:pt x="63" y="23"/>
                      <a:pt x="6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579" name="Freeform 194">
                <a:extLst>
                  <a:ext uri="{FF2B5EF4-FFF2-40B4-BE49-F238E27FC236}">
                    <a16:creationId xmlns:a16="http://schemas.microsoft.com/office/drawing/2014/main" id="{CFF29288-EE33-2FE6-84CB-006CDCF7BC57}"/>
                  </a:ext>
                </a:extLst>
              </p:cNvPr>
              <p:cNvSpPr>
                <a:spLocks/>
              </p:cNvSpPr>
              <p:nvPr/>
            </p:nvSpPr>
            <p:spPr bwMode="auto">
              <a:xfrm>
                <a:off x="6763" y="1916"/>
                <a:ext cx="65" cy="27"/>
              </a:xfrm>
              <a:custGeom>
                <a:avLst/>
                <a:gdLst>
                  <a:gd name="T0" fmla="*/ 37 w 44"/>
                  <a:gd name="T1" fmla="*/ 18 h 18"/>
                  <a:gd name="T2" fmla="*/ 34 w 44"/>
                  <a:gd name="T3" fmla="*/ 17 h 18"/>
                  <a:gd name="T4" fmla="*/ 10 w 44"/>
                  <a:gd name="T5" fmla="*/ 16 h 18"/>
                  <a:gd name="T6" fmla="*/ 2 w 44"/>
                  <a:gd name="T7" fmla="*/ 14 h 18"/>
                  <a:gd name="T8" fmla="*/ 4 w 44"/>
                  <a:gd name="T9" fmla="*/ 6 h 18"/>
                  <a:gd name="T10" fmla="*/ 41 w 44"/>
                  <a:gd name="T11" fmla="*/ 7 h 18"/>
                  <a:gd name="T12" fmla="*/ 43 w 44"/>
                  <a:gd name="T13" fmla="*/ 15 h 18"/>
                  <a:gd name="T14" fmla="*/ 37 w 44"/>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8">
                    <a:moveTo>
                      <a:pt x="37" y="18"/>
                    </a:moveTo>
                    <a:cubicBezTo>
                      <a:pt x="36" y="18"/>
                      <a:pt x="35" y="17"/>
                      <a:pt x="34" y="17"/>
                    </a:cubicBezTo>
                    <a:cubicBezTo>
                      <a:pt x="27" y="12"/>
                      <a:pt x="18" y="12"/>
                      <a:pt x="10" y="16"/>
                    </a:cubicBezTo>
                    <a:cubicBezTo>
                      <a:pt x="7" y="18"/>
                      <a:pt x="4" y="17"/>
                      <a:pt x="2" y="14"/>
                    </a:cubicBezTo>
                    <a:cubicBezTo>
                      <a:pt x="0" y="11"/>
                      <a:pt x="2" y="7"/>
                      <a:pt x="4" y="6"/>
                    </a:cubicBezTo>
                    <a:cubicBezTo>
                      <a:pt x="16" y="0"/>
                      <a:pt x="30" y="0"/>
                      <a:pt x="41" y="7"/>
                    </a:cubicBezTo>
                    <a:cubicBezTo>
                      <a:pt x="43" y="8"/>
                      <a:pt x="44" y="12"/>
                      <a:pt x="43" y="15"/>
                    </a:cubicBezTo>
                    <a:cubicBezTo>
                      <a:pt x="41" y="17"/>
                      <a:pt x="39" y="1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grpSp>
        <p:sp>
          <p:nvSpPr>
            <p:cNvPr id="264" name="Rounded Rectangle 4">
              <a:extLst>
                <a:ext uri="{FF2B5EF4-FFF2-40B4-BE49-F238E27FC236}">
                  <a16:creationId xmlns:a16="http://schemas.microsoft.com/office/drawing/2014/main" id="{9EB76923-70E3-D723-6AAE-0AD2B1DDFAB0}"/>
                </a:ext>
              </a:extLst>
            </p:cNvPr>
            <p:cNvSpPr/>
            <p:nvPr/>
          </p:nvSpPr>
          <p:spPr>
            <a:xfrm>
              <a:off x="3998812" y="1874723"/>
              <a:ext cx="876591"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Graphik"/>
                  <a:ea typeface="Meiryo UI"/>
                  <a:cs typeface="Arial" charset="0"/>
                </a:rPr>
                <a:t>TV</a:t>
              </a:r>
            </a:p>
          </p:txBody>
        </p:sp>
        <p:grpSp>
          <p:nvGrpSpPr>
            <p:cNvPr id="265" name="Group 4">
              <a:extLst>
                <a:ext uri="{FF2B5EF4-FFF2-40B4-BE49-F238E27FC236}">
                  <a16:creationId xmlns:a16="http://schemas.microsoft.com/office/drawing/2014/main" id="{662492AD-502A-21E1-00D7-D84DB9A628AE}"/>
                </a:ext>
              </a:extLst>
            </p:cNvPr>
            <p:cNvGrpSpPr>
              <a:grpSpLocks noChangeAspect="1"/>
            </p:cNvGrpSpPr>
            <p:nvPr/>
          </p:nvGrpSpPr>
          <p:grpSpPr bwMode="auto">
            <a:xfrm>
              <a:off x="2124746" y="1715797"/>
              <a:ext cx="200367" cy="167933"/>
              <a:chOff x="351" y="492"/>
              <a:chExt cx="427" cy="320"/>
            </a:xfrm>
            <a:solidFill>
              <a:srgbClr val="FFFFFF"/>
            </a:solidFill>
          </p:grpSpPr>
          <p:sp>
            <p:nvSpPr>
              <p:cNvPr id="277" name="Freeform 5">
                <a:extLst>
                  <a:ext uri="{FF2B5EF4-FFF2-40B4-BE49-F238E27FC236}">
                    <a16:creationId xmlns:a16="http://schemas.microsoft.com/office/drawing/2014/main" id="{1C6D0E29-D44F-B0B6-7610-E9AE1209D308}"/>
                  </a:ext>
                </a:extLst>
              </p:cNvPr>
              <p:cNvSpPr>
                <a:spLocks/>
              </p:cNvSpPr>
              <p:nvPr/>
            </p:nvSpPr>
            <p:spPr bwMode="auto">
              <a:xfrm>
                <a:off x="369" y="492"/>
                <a:ext cx="391" cy="267"/>
              </a:xfrm>
              <a:custGeom>
                <a:avLst/>
                <a:gdLst>
                  <a:gd name="T0" fmla="*/ 258 w 264"/>
                  <a:gd name="T1" fmla="*/ 180 h 180"/>
                  <a:gd name="T2" fmla="*/ 252 w 264"/>
                  <a:gd name="T3" fmla="*/ 174 h 180"/>
                  <a:gd name="T4" fmla="*/ 252 w 264"/>
                  <a:gd name="T5" fmla="*/ 24 h 180"/>
                  <a:gd name="T6" fmla="*/ 240 w 264"/>
                  <a:gd name="T7" fmla="*/ 12 h 180"/>
                  <a:gd name="T8" fmla="*/ 24 w 264"/>
                  <a:gd name="T9" fmla="*/ 12 h 180"/>
                  <a:gd name="T10" fmla="*/ 12 w 264"/>
                  <a:gd name="T11" fmla="*/ 24 h 180"/>
                  <a:gd name="T12" fmla="*/ 12 w 264"/>
                  <a:gd name="T13" fmla="*/ 174 h 180"/>
                  <a:gd name="T14" fmla="*/ 6 w 264"/>
                  <a:gd name="T15" fmla="*/ 180 h 180"/>
                  <a:gd name="T16" fmla="*/ 0 w 264"/>
                  <a:gd name="T17" fmla="*/ 174 h 180"/>
                  <a:gd name="T18" fmla="*/ 0 w 264"/>
                  <a:gd name="T19" fmla="*/ 24 h 180"/>
                  <a:gd name="T20" fmla="*/ 24 w 264"/>
                  <a:gd name="T21" fmla="*/ 0 h 180"/>
                  <a:gd name="T22" fmla="*/ 240 w 264"/>
                  <a:gd name="T23" fmla="*/ 0 h 180"/>
                  <a:gd name="T24" fmla="*/ 264 w 264"/>
                  <a:gd name="T25" fmla="*/ 24 h 180"/>
                  <a:gd name="T26" fmla="*/ 264 w 264"/>
                  <a:gd name="T27" fmla="*/ 174 h 180"/>
                  <a:gd name="T28" fmla="*/ 258 w 264"/>
                  <a:gd name="T2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180">
                    <a:moveTo>
                      <a:pt x="258" y="180"/>
                    </a:moveTo>
                    <a:cubicBezTo>
                      <a:pt x="255" y="180"/>
                      <a:pt x="252" y="177"/>
                      <a:pt x="252" y="174"/>
                    </a:cubicBezTo>
                    <a:cubicBezTo>
                      <a:pt x="252" y="24"/>
                      <a:pt x="252" y="24"/>
                      <a:pt x="252" y="24"/>
                    </a:cubicBezTo>
                    <a:cubicBezTo>
                      <a:pt x="252" y="17"/>
                      <a:pt x="246" y="12"/>
                      <a:pt x="240" y="12"/>
                    </a:cubicBezTo>
                    <a:cubicBezTo>
                      <a:pt x="24" y="12"/>
                      <a:pt x="24" y="12"/>
                      <a:pt x="24" y="12"/>
                    </a:cubicBezTo>
                    <a:cubicBezTo>
                      <a:pt x="17" y="12"/>
                      <a:pt x="12" y="17"/>
                      <a:pt x="12" y="24"/>
                    </a:cubicBezTo>
                    <a:cubicBezTo>
                      <a:pt x="12" y="174"/>
                      <a:pt x="12" y="174"/>
                      <a:pt x="12" y="174"/>
                    </a:cubicBezTo>
                    <a:cubicBezTo>
                      <a:pt x="12" y="177"/>
                      <a:pt x="9" y="180"/>
                      <a:pt x="6" y="180"/>
                    </a:cubicBezTo>
                    <a:cubicBezTo>
                      <a:pt x="3" y="180"/>
                      <a:pt x="0" y="177"/>
                      <a:pt x="0" y="174"/>
                    </a:cubicBezTo>
                    <a:cubicBezTo>
                      <a:pt x="0" y="24"/>
                      <a:pt x="0" y="24"/>
                      <a:pt x="0" y="24"/>
                    </a:cubicBezTo>
                    <a:cubicBezTo>
                      <a:pt x="0" y="10"/>
                      <a:pt x="11" y="0"/>
                      <a:pt x="24" y="0"/>
                    </a:cubicBezTo>
                    <a:cubicBezTo>
                      <a:pt x="240" y="0"/>
                      <a:pt x="240" y="0"/>
                      <a:pt x="240" y="0"/>
                    </a:cubicBezTo>
                    <a:cubicBezTo>
                      <a:pt x="253" y="0"/>
                      <a:pt x="264" y="10"/>
                      <a:pt x="264" y="24"/>
                    </a:cubicBezTo>
                    <a:cubicBezTo>
                      <a:pt x="264" y="174"/>
                      <a:pt x="264" y="174"/>
                      <a:pt x="264" y="174"/>
                    </a:cubicBezTo>
                    <a:cubicBezTo>
                      <a:pt x="264" y="177"/>
                      <a:pt x="261" y="180"/>
                      <a:pt x="25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78" name="Freeform 6">
                <a:extLst>
                  <a:ext uri="{FF2B5EF4-FFF2-40B4-BE49-F238E27FC236}">
                    <a16:creationId xmlns:a16="http://schemas.microsoft.com/office/drawing/2014/main" id="{2A67D2E7-BBC4-A6C7-0CF3-D6B0323B614B}"/>
                  </a:ext>
                </a:extLst>
              </p:cNvPr>
              <p:cNvSpPr>
                <a:spLocks noEditPoints="1"/>
              </p:cNvSpPr>
              <p:nvPr/>
            </p:nvSpPr>
            <p:spPr bwMode="auto">
              <a:xfrm>
                <a:off x="351" y="741"/>
                <a:ext cx="427" cy="71"/>
              </a:xfrm>
              <a:custGeom>
                <a:avLst/>
                <a:gdLst>
                  <a:gd name="T0" fmla="*/ 270 w 288"/>
                  <a:gd name="T1" fmla="*/ 48 h 48"/>
                  <a:gd name="T2" fmla="*/ 18 w 288"/>
                  <a:gd name="T3" fmla="*/ 48 h 48"/>
                  <a:gd name="T4" fmla="*/ 0 w 288"/>
                  <a:gd name="T5" fmla="*/ 30 h 48"/>
                  <a:gd name="T6" fmla="*/ 0 w 288"/>
                  <a:gd name="T7" fmla="*/ 6 h 48"/>
                  <a:gd name="T8" fmla="*/ 6 w 288"/>
                  <a:gd name="T9" fmla="*/ 0 h 48"/>
                  <a:gd name="T10" fmla="*/ 114 w 288"/>
                  <a:gd name="T11" fmla="*/ 0 h 48"/>
                  <a:gd name="T12" fmla="*/ 120 w 288"/>
                  <a:gd name="T13" fmla="*/ 6 h 48"/>
                  <a:gd name="T14" fmla="*/ 120 w 288"/>
                  <a:gd name="T15" fmla="*/ 12 h 48"/>
                  <a:gd name="T16" fmla="*/ 168 w 288"/>
                  <a:gd name="T17" fmla="*/ 12 h 48"/>
                  <a:gd name="T18" fmla="*/ 168 w 288"/>
                  <a:gd name="T19" fmla="*/ 6 h 48"/>
                  <a:gd name="T20" fmla="*/ 174 w 288"/>
                  <a:gd name="T21" fmla="*/ 0 h 48"/>
                  <a:gd name="T22" fmla="*/ 282 w 288"/>
                  <a:gd name="T23" fmla="*/ 0 h 48"/>
                  <a:gd name="T24" fmla="*/ 288 w 288"/>
                  <a:gd name="T25" fmla="*/ 6 h 48"/>
                  <a:gd name="T26" fmla="*/ 288 w 288"/>
                  <a:gd name="T27" fmla="*/ 30 h 48"/>
                  <a:gd name="T28" fmla="*/ 270 w 288"/>
                  <a:gd name="T29" fmla="*/ 48 h 48"/>
                  <a:gd name="T30" fmla="*/ 12 w 288"/>
                  <a:gd name="T31" fmla="*/ 12 h 48"/>
                  <a:gd name="T32" fmla="*/ 12 w 288"/>
                  <a:gd name="T33" fmla="*/ 30 h 48"/>
                  <a:gd name="T34" fmla="*/ 18 w 288"/>
                  <a:gd name="T35" fmla="*/ 36 h 48"/>
                  <a:gd name="T36" fmla="*/ 270 w 288"/>
                  <a:gd name="T37" fmla="*/ 36 h 48"/>
                  <a:gd name="T38" fmla="*/ 276 w 288"/>
                  <a:gd name="T39" fmla="*/ 30 h 48"/>
                  <a:gd name="T40" fmla="*/ 276 w 288"/>
                  <a:gd name="T41" fmla="*/ 12 h 48"/>
                  <a:gd name="T42" fmla="*/ 180 w 288"/>
                  <a:gd name="T43" fmla="*/ 12 h 48"/>
                  <a:gd name="T44" fmla="*/ 180 w 288"/>
                  <a:gd name="T45" fmla="*/ 18 h 48"/>
                  <a:gd name="T46" fmla="*/ 174 w 288"/>
                  <a:gd name="T47" fmla="*/ 24 h 48"/>
                  <a:gd name="T48" fmla="*/ 114 w 288"/>
                  <a:gd name="T49" fmla="*/ 24 h 48"/>
                  <a:gd name="T50" fmla="*/ 108 w 288"/>
                  <a:gd name="T51" fmla="*/ 18 h 48"/>
                  <a:gd name="T52" fmla="*/ 108 w 288"/>
                  <a:gd name="T53" fmla="*/ 12 h 48"/>
                  <a:gd name="T54" fmla="*/ 12 w 288"/>
                  <a:gd name="T55"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48">
                    <a:moveTo>
                      <a:pt x="270" y="48"/>
                    </a:moveTo>
                    <a:cubicBezTo>
                      <a:pt x="18" y="48"/>
                      <a:pt x="18" y="48"/>
                      <a:pt x="18" y="48"/>
                    </a:cubicBezTo>
                    <a:cubicBezTo>
                      <a:pt x="8" y="48"/>
                      <a:pt x="0" y="40"/>
                      <a:pt x="0" y="30"/>
                    </a:cubicBezTo>
                    <a:cubicBezTo>
                      <a:pt x="0" y="6"/>
                      <a:pt x="0" y="6"/>
                      <a:pt x="0" y="6"/>
                    </a:cubicBezTo>
                    <a:cubicBezTo>
                      <a:pt x="0" y="2"/>
                      <a:pt x="3" y="0"/>
                      <a:pt x="6" y="0"/>
                    </a:cubicBezTo>
                    <a:cubicBezTo>
                      <a:pt x="114" y="0"/>
                      <a:pt x="114" y="0"/>
                      <a:pt x="114" y="0"/>
                    </a:cubicBezTo>
                    <a:cubicBezTo>
                      <a:pt x="117" y="0"/>
                      <a:pt x="120" y="2"/>
                      <a:pt x="120" y="6"/>
                    </a:cubicBezTo>
                    <a:cubicBezTo>
                      <a:pt x="120" y="12"/>
                      <a:pt x="120" y="12"/>
                      <a:pt x="120" y="12"/>
                    </a:cubicBezTo>
                    <a:cubicBezTo>
                      <a:pt x="168" y="12"/>
                      <a:pt x="168" y="12"/>
                      <a:pt x="168" y="12"/>
                    </a:cubicBezTo>
                    <a:cubicBezTo>
                      <a:pt x="168" y="6"/>
                      <a:pt x="168" y="6"/>
                      <a:pt x="168" y="6"/>
                    </a:cubicBezTo>
                    <a:cubicBezTo>
                      <a:pt x="168" y="2"/>
                      <a:pt x="171" y="0"/>
                      <a:pt x="174" y="0"/>
                    </a:cubicBezTo>
                    <a:cubicBezTo>
                      <a:pt x="282" y="0"/>
                      <a:pt x="282" y="0"/>
                      <a:pt x="282" y="0"/>
                    </a:cubicBezTo>
                    <a:cubicBezTo>
                      <a:pt x="285" y="0"/>
                      <a:pt x="288" y="2"/>
                      <a:pt x="288" y="6"/>
                    </a:cubicBezTo>
                    <a:cubicBezTo>
                      <a:pt x="288" y="30"/>
                      <a:pt x="288" y="30"/>
                      <a:pt x="288" y="30"/>
                    </a:cubicBezTo>
                    <a:cubicBezTo>
                      <a:pt x="288" y="40"/>
                      <a:pt x="280" y="48"/>
                      <a:pt x="270" y="48"/>
                    </a:cubicBezTo>
                    <a:close/>
                    <a:moveTo>
                      <a:pt x="12" y="12"/>
                    </a:moveTo>
                    <a:cubicBezTo>
                      <a:pt x="12" y="30"/>
                      <a:pt x="12" y="30"/>
                      <a:pt x="12" y="30"/>
                    </a:cubicBezTo>
                    <a:cubicBezTo>
                      <a:pt x="12" y="33"/>
                      <a:pt x="15" y="36"/>
                      <a:pt x="18" y="36"/>
                    </a:cubicBezTo>
                    <a:cubicBezTo>
                      <a:pt x="270" y="36"/>
                      <a:pt x="270" y="36"/>
                      <a:pt x="270" y="36"/>
                    </a:cubicBezTo>
                    <a:cubicBezTo>
                      <a:pt x="273" y="36"/>
                      <a:pt x="276" y="33"/>
                      <a:pt x="276" y="30"/>
                    </a:cubicBezTo>
                    <a:cubicBezTo>
                      <a:pt x="276" y="12"/>
                      <a:pt x="276" y="12"/>
                      <a:pt x="276" y="12"/>
                    </a:cubicBezTo>
                    <a:cubicBezTo>
                      <a:pt x="180" y="12"/>
                      <a:pt x="180" y="12"/>
                      <a:pt x="180" y="12"/>
                    </a:cubicBezTo>
                    <a:cubicBezTo>
                      <a:pt x="180" y="18"/>
                      <a:pt x="180" y="18"/>
                      <a:pt x="180" y="18"/>
                    </a:cubicBezTo>
                    <a:cubicBezTo>
                      <a:pt x="180" y="21"/>
                      <a:pt x="177" y="24"/>
                      <a:pt x="174" y="24"/>
                    </a:cubicBezTo>
                    <a:cubicBezTo>
                      <a:pt x="114" y="24"/>
                      <a:pt x="114" y="24"/>
                      <a:pt x="114" y="24"/>
                    </a:cubicBezTo>
                    <a:cubicBezTo>
                      <a:pt x="111" y="24"/>
                      <a:pt x="108" y="21"/>
                      <a:pt x="108" y="18"/>
                    </a:cubicBezTo>
                    <a:cubicBezTo>
                      <a:pt x="108" y="12"/>
                      <a:pt x="108" y="12"/>
                      <a:pt x="108"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79" name="Freeform 7">
                <a:extLst>
                  <a:ext uri="{FF2B5EF4-FFF2-40B4-BE49-F238E27FC236}">
                    <a16:creationId xmlns:a16="http://schemas.microsoft.com/office/drawing/2014/main" id="{23784F81-869F-2E0F-CFCD-FF995239A3A1}"/>
                  </a:ext>
                </a:extLst>
              </p:cNvPr>
              <p:cNvSpPr>
                <a:spLocks noEditPoints="1"/>
              </p:cNvSpPr>
              <p:nvPr/>
            </p:nvSpPr>
            <p:spPr bwMode="auto">
              <a:xfrm>
                <a:off x="449" y="545"/>
                <a:ext cx="186" cy="125"/>
              </a:xfrm>
              <a:custGeom>
                <a:avLst/>
                <a:gdLst>
                  <a:gd name="T0" fmla="*/ 120 w 126"/>
                  <a:gd name="T1" fmla="*/ 84 h 84"/>
                  <a:gd name="T2" fmla="*/ 36 w 126"/>
                  <a:gd name="T3" fmla="*/ 84 h 84"/>
                  <a:gd name="T4" fmla="*/ 30 w 126"/>
                  <a:gd name="T5" fmla="*/ 78 h 84"/>
                  <a:gd name="T6" fmla="*/ 30 w 126"/>
                  <a:gd name="T7" fmla="*/ 12 h 84"/>
                  <a:gd name="T8" fmla="*/ 6 w 126"/>
                  <a:gd name="T9" fmla="*/ 12 h 84"/>
                  <a:gd name="T10" fmla="*/ 0 w 126"/>
                  <a:gd name="T11" fmla="*/ 6 h 84"/>
                  <a:gd name="T12" fmla="*/ 6 w 126"/>
                  <a:gd name="T13" fmla="*/ 0 h 84"/>
                  <a:gd name="T14" fmla="*/ 36 w 126"/>
                  <a:gd name="T15" fmla="*/ 0 h 84"/>
                  <a:gd name="T16" fmla="*/ 42 w 126"/>
                  <a:gd name="T17" fmla="*/ 6 h 84"/>
                  <a:gd name="T18" fmla="*/ 42 w 126"/>
                  <a:gd name="T19" fmla="*/ 24 h 84"/>
                  <a:gd name="T20" fmla="*/ 120 w 126"/>
                  <a:gd name="T21" fmla="*/ 24 h 84"/>
                  <a:gd name="T22" fmla="*/ 126 w 126"/>
                  <a:gd name="T23" fmla="*/ 30 h 84"/>
                  <a:gd name="T24" fmla="*/ 126 w 126"/>
                  <a:gd name="T25" fmla="*/ 78 h 84"/>
                  <a:gd name="T26" fmla="*/ 120 w 126"/>
                  <a:gd name="T27" fmla="*/ 84 h 84"/>
                  <a:gd name="T28" fmla="*/ 42 w 126"/>
                  <a:gd name="T29" fmla="*/ 72 h 84"/>
                  <a:gd name="T30" fmla="*/ 114 w 126"/>
                  <a:gd name="T31" fmla="*/ 72 h 84"/>
                  <a:gd name="T32" fmla="*/ 114 w 126"/>
                  <a:gd name="T33" fmla="*/ 36 h 84"/>
                  <a:gd name="T34" fmla="*/ 42 w 126"/>
                  <a:gd name="T35" fmla="*/ 36 h 84"/>
                  <a:gd name="T36" fmla="*/ 42 w 126"/>
                  <a:gd name="T3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84">
                    <a:moveTo>
                      <a:pt x="120" y="84"/>
                    </a:moveTo>
                    <a:cubicBezTo>
                      <a:pt x="36" y="84"/>
                      <a:pt x="36" y="84"/>
                      <a:pt x="36" y="84"/>
                    </a:cubicBezTo>
                    <a:cubicBezTo>
                      <a:pt x="33" y="84"/>
                      <a:pt x="30" y="81"/>
                      <a:pt x="30" y="78"/>
                    </a:cubicBezTo>
                    <a:cubicBezTo>
                      <a:pt x="30" y="12"/>
                      <a:pt x="30" y="12"/>
                      <a:pt x="30" y="12"/>
                    </a:cubicBezTo>
                    <a:cubicBezTo>
                      <a:pt x="6" y="12"/>
                      <a:pt x="6" y="12"/>
                      <a:pt x="6" y="12"/>
                    </a:cubicBezTo>
                    <a:cubicBezTo>
                      <a:pt x="3" y="12"/>
                      <a:pt x="0" y="9"/>
                      <a:pt x="0" y="6"/>
                    </a:cubicBezTo>
                    <a:cubicBezTo>
                      <a:pt x="0" y="2"/>
                      <a:pt x="3" y="0"/>
                      <a:pt x="6" y="0"/>
                    </a:cubicBezTo>
                    <a:cubicBezTo>
                      <a:pt x="36" y="0"/>
                      <a:pt x="36" y="0"/>
                      <a:pt x="36" y="0"/>
                    </a:cubicBezTo>
                    <a:cubicBezTo>
                      <a:pt x="39" y="0"/>
                      <a:pt x="42" y="2"/>
                      <a:pt x="42" y="6"/>
                    </a:cubicBezTo>
                    <a:cubicBezTo>
                      <a:pt x="42" y="24"/>
                      <a:pt x="42" y="24"/>
                      <a:pt x="42" y="24"/>
                    </a:cubicBezTo>
                    <a:cubicBezTo>
                      <a:pt x="120" y="24"/>
                      <a:pt x="120" y="24"/>
                      <a:pt x="120" y="24"/>
                    </a:cubicBezTo>
                    <a:cubicBezTo>
                      <a:pt x="123" y="24"/>
                      <a:pt x="126" y="26"/>
                      <a:pt x="126" y="30"/>
                    </a:cubicBezTo>
                    <a:cubicBezTo>
                      <a:pt x="126" y="78"/>
                      <a:pt x="126" y="78"/>
                      <a:pt x="126" y="78"/>
                    </a:cubicBezTo>
                    <a:cubicBezTo>
                      <a:pt x="126" y="81"/>
                      <a:pt x="123" y="84"/>
                      <a:pt x="120" y="84"/>
                    </a:cubicBezTo>
                    <a:close/>
                    <a:moveTo>
                      <a:pt x="42" y="72"/>
                    </a:moveTo>
                    <a:cubicBezTo>
                      <a:pt x="114" y="72"/>
                      <a:pt x="114" y="72"/>
                      <a:pt x="114" y="72"/>
                    </a:cubicBezTo>
                    <a:cubicBezTo>
                      <a:pt x="114" y="36"/>
                      <a:pt x="114" y="36"/>
                      <a:pt x="114" y="36"/>
                    </a:cubicBezTo>
                    <a:cubicBezTo>
                      <a:pt x="42" y="36"/>
                      <a:pt x="42" y="36"/>
                      <a:pt x="42" y="36"/>
                    </a:cubicBezTo>
                    <a:lnTo>
                      <a:pt x="4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0" name="Oval 8">
                <a:extLst>
                  <a:ext uri="{FF2B5EF4-FFF2-40B4-BE49-F238E27FC236}">
                    <a16:creationId xmlns:a16="http://schemas.microsoft.com/office/drawing/2014/main" id="{1DEFE833-8B20-AE1D-AF56-0B97A0E42C12}"/>
                  </a:ext>
                </a:extLst>
              </p:cNvPr>
              <p:cNvSpPr>
                <a:spLocks noChangeArrowheads="1"/>
              </p:cNvSpPr>
              <p:nvPr/>
            </p:nvSpPr>
            <p:spPr bwMode="auto">
              <a:xfrm>
                <a:off x="502" y="677"/>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sp>
            <p:nvSpPr>
              <p:cNvPr id="281" name="Oval 9">
                <a:extLst>
                  <a:ext uri="{FF2B5EF4-FFF2-40B4-BE49-F238E27FC236}">
                    <a16:creationId xmlns:a16="http://schemas.microsoft.com/office/drawing/2014/main" id="{97074E8D-43C9-5CA2-CB28-63B361C305C9}"/>
                  </a:ext>
                </a:extLst>
              </p:cNvPr>
              <p:cNvSpPr>
                <a:spLocks noChangeArrowheads="1"/>
              </p:cNvSpPr>
              <p:nvPr/>
            </p:nvSpPr>
            <p:spPr bwMode="auto">
              <a:xfrm>
                <a:off x="591" y="677"/>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solidFill>
                    <a:srgbClr val="969696"/>
                  </a:solidFill>
                  <a:effectLst/>
                  <a:uLnTx/>
                  <a:uFillTx/>
                  <a:latin typeface="Arial"/>
                  <a:ea typeface="+mn-ea"/>
                  <a:cs typeface="Arial" charset="0"/>
                </a:endParaRPr>
              </a:p>
            </p:txBody>
          </p:sp>
        </p:grpSp>
        <p:grpSp>
          <p:nvGrpSpPr>
            <p:cNvPr id="266" name="グループ化 265">
              <a:extLst>
                <a:ext uri="{FF2B5EF4-FFF2-40B4-BE49-F238E27FC236}">
                  <a16:creationId xmlns:a16="http://schemas.microsoft.com/office/drawing/2014/main" id="{94C4BB72-CF47-9648-E4F4-E2BEB3DCE3D3}"/>
                </a:ext>
              </a:extLst>
            </p:cNvPr>
            <p:cNvGrpSpPr/>
            <p:nvPr/>
          </p:nvGrpSpPr>
          <p:grpSpPr>
            <a:xfrm>
              <a:off x="3203325" y="1821525"/>
              <a:ext cx="138893" cy="31541"/>
              <a:chOff x="5198933" y="2760078"/>
              <a:chExt cx="126747" cy="36000"/>
            </a:xfrm>
            <a:solidFill>
              <a:srgbClr val="5A5A5A"/>
            </a:solidFill>
          </p:grpSpPr>
          <p:sp>
            <p:nvSpPr>
              <p:cNvPr id="274" name="楕円 273">
                <a:extLst>
                  <a:ext uri="{FF2B5EF4-FFF2-40B4-BE49-F238E27FC236}">
                    <a16:creationId xmlns:a16="http://schemas.microsoft.com/office/drawing/2014/main" id="{3B68A0A7-63AE-E554-A931-1639E1DD08C4}"/>
                  </a:ext>
                </a:extLst>
              </p:cNvPr>
              <p:cNvSpPr/>
              <p:nvPr/>
            </p:nvSpPr>
            <p:spPr>
              <a:xfrm>
                <a:off x="5198933"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275" name="楕円 274">
                <a:extLst>
                  <a:ext uri="{FF2B5EF4-FFF2-40B4-BE49-F238E27FC236}">
                    <a16:creationId xmlns:a16="http://schemas.microsoft.com/office/drawing/2014/main" id="{ED0FE934-943E-B024-2F2D-17BAF1368204}"/>
                  </a:ext>
                </a:extLst>
              </p:cNvPr>
              <p:cNvSpPr/>
              <p:nvPr/>
            </p:nvSpPr>
            <p:spPr>
              <a:xfrm>
                <a:off x="5244307"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276" name="楕円 275">
                <a:extLst>
                  <a:ext uri="{FF2B5EF4-FFF2-40B4-BE49-F238E27FC236}">
                    <a16:creationId xmlns:a16="http://schemas.microsoft.com/office/drawing/2014/main" id="{597F7D11-5626-417A-CDD2-EFEE64B87D67}"/>
                  </a:ext>
                </a:extLst>
              </p:cNvPr>
              <p:cNvSpPr/>
              <p:nvPr/>
            </p:nvSpPr>
            <p:spPr>
              <a:xfrm>
                <a:off x="5289680"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grpSp>
        <p:grpSp>
          <p:nvGrpSpPr>
            <p:cNvPr id="267" name="グループ化 266">
              <a:extLst>
                <a:ext uri="{FF2B5EF4-FFF2-40B4-BE49-F238E27FC236}">
                  <a16:creationId xmlns:a16="http://schemas.microsoft.com/office/drawing/2014/main" id="{A7BCCDF7-CB60-91BB-CDD8-5B6B67346AD6}"/>
                </a:ext>
              </a:extLst>
            </p:cNvPr>
            <p:cNvGrpSpPr/>
            <p:nvPr/>
          </p:nvGrpSpPr>
          <p:grpSpPr>
            <a:xfrm>
              <a:off x="5386649" y="1815163"/>
              <a:ext cx="138893" cy="31541"/>
              <a:chOff x="5198933" y="2760078"/>
              <a:chExt cx="126747" cy="36000"/>
            </a:xfrm>
            <a:solidFill>
              <a:srgbClr val="5A5A5A"/>
            </a:solidFill>
          </p:grpSpPr>
          <p:sp>
            <p:nvSpPr>
              <p:cNvPr id="271" name="楕円 270">
                <a:extLst>
                  <a:ext uri="{FF2B5EF4-FFF2-40B4-BE49-F238E27FC236}">
                    <a16:creationId xmlns:a16="http://schemas.microsoft.com/office/drawing/2014/main" id="{B8EF1D06-4D49-3E73-934B-87D720A9FBCC}"/>
                  </a:ext>
                </a:extLst>
              </p:cNvPr>
              <p:cNvSpPr/>
              <p:nvPr/>
            </p:nvSpPr>
            <p:spPr>
              <a:xfrm>
                <a:off x="5198933"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272" name="楕円 271">
                <a:extLst>
                  <a:ext uri="{FF2B5EF4-FFF2-40B4-BE49-F238E27FC236}">
                    <a16:creationId xmlns:a16="http://schemas.microsoft.com/office/drawing/2014/main" id="{AF528C19-2A2E-A9AA-F9AE-B0E9F0464B21}"/>
                  </a:ext>
                </a:extLst>
              </p:cNvPr>
              <p:cNvSpPr/>
              <p:nvPr/>
            </p:nvSpPr>
            <p:spPr>
              <a:xfrm>
                <a:off x="5244307"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sp>
            <p:nvSpPr>
              <p:cNvPr id="273" name="楕円 272">
                <a:extLst>
                  <a:ext uri="{FF2B5EF4-FFF2-40B4-BE49-F238E27FC236}">
                    <a16:creationId xmlns:a16="http://schemas.microsoft.com/office/drawing/2014/main" id="{15103C68-0937-86B3-8D16-9F8A14E60634}"/>
                  </a:ext>
                </a:extLst>
              </p:cNvPr>
              <p:cNvSpPr/>
              <p:nvPr/>
            </p:nvSpPr>
            <p:spPr>
              <a:xfrm>
                <a:off x="5289680" y="2760078"/>
                <a:ext cx="36000" cy="36000"/>
              </a:xfrm>
              <a:prstGeom prst="ellipse">
                <a:avLst/>
              </a:prstGeom>
              <a:grp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800" b="0" i="0" u="none" strike="noStrike" kern="0" cap="none" spc="0" normalizeH="0" baseline="0" noProof="0" err="1">
                  <a:ln>
                    <a:noFill/>
                  </a:ln>
                  <a:solidFill>
                    <a:srgbClr val="5A5A5A"/>
                  </a:solidFill>
                  <a:effectLst/>
                  <a:uLnTx/>
                  <a:uFillTx/>
                  <a:latin typeface="Meiryo UI" panose="020B0604030504040204" pitchFamily="50" charset="-128"/>
                  <a:ea typeface="Meiryo UI" panose="020B0604030504040204" pitchFamily="50" charset="-128"/>
                  <a:cs typeface="+mn-cs"/>
                </a:endParaRPr>
              </a:p>
            </p:txBody>
          </p:sp>
        </p:grpSp>
        <p:grpSp>
          <p:nvGrpSpPr>
            <p:cNvPr id="268" name="グループ化 267">
              <a:extLst>
                <a:ext uri="{FF2B5EF4-FFF2-40B4-BE49-F238E27FC236}">
                  <a16:creationId xmlns:a16="http://schemas.microsoft.com/office/drawing/2014/main" id="{B4AB6259-B06C-6B7A-206B-C55258A313C4}"/>
                </a:ext>
              </a:extLst>
            </p:cNvPr>
            <p:cNvGrpSpPr/>
            <p:nvPr/>
          </p:nvGrpSpPr>
          <p:grpSpPr>
            <a:xfrm>
              <a:off x="4638282" y="1650012"/>
              <a:ext cx="876591" cy="454634"/>
              <a:chOff x="2968247" y="1727443"/>
              <a:chExt cx="513791" cy="278217"/>
            </a:xfrm>
          </p:grpSpPr>
          <p:sp>
            <p:nvSpPr>
              <p:cNvPr id="269" name="楕円 460">
                <a:extLst>
                  <a:ext uri="{FF2B5EF4-FFF2-40B4-BE49-F238E27FC236}">
                    <a16:creationId xmlns:a16="http://schemas.microsoft.com/office/drawing/2014/main" id="{D78014B5-0CE0-4259-CA57-B4A958651BD2}"/>
                  </a:ext>
                </a:extLst>
              </p:cNvPr>
              <p:cNvSpPr/>
              <p:nvPr/>
            </p:nvSpPr>
            <p:spPr>
              <a:xfrm>
                <a:off x="3090007" y="1727443"/>
                <a:ext cx="275558" cy="169534"/>
              </a:xfrm>
              <a:prstGeom prst="ellipse">
                <a:avLst/>
              </a:prstGeom>
              <a:solidFill>
                <a:srgbClr val="404040"/>
              </a:solidFill>
              <a:ln w="12700" cap="flat" cmpd="sng" algn="ctr">
                <a:solidFill>
                  <a:sysClr val="window" lastClr="FFFFFF"/>
                </a:solidFill>
                <a:prstDash val="solid"/>
                <a:headEnd type="none" w="med" len="med"/>
                <a:tailEnd type="none" w="med" len="med"/>
              </a:ln>
              <a:effectLst/>
            </p:spPr>
            <p:txBody>
              <a:bodyPr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270" name="Rounded Rectangle 4">
                <a:extLst>
                  <a:ext uri="{FF2B5EF4-FFF2-40B4-BE49-F238E27FC236}">
                    <a16:creationId xmlns:a16="http://schemas.microsoft.com/office/drawing/2014/main" id="{8A2B06C6-7D4C-21A4-7D0A-4314ABB60F3A}"/>
                  </a:ext>
                </a:extLst>
              </p:cNvPr>
              <p:cNvSpPr/>
              <p:nvPr/>
            </p:nvSpPr>
            <p:spPr>
              <a:xfrm>
                <a:off x="2968247" y="1864400"/>
                <a:ext cx="513791" cy="1412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altLang="ja-JP" sz="900" b="1" i="0" u="none" strike="noStrike" kern="0" cap="none" spc="0" normalizeH="0" baseline="0" noProof="0">
                    <a:ln>
                      <a:noFill/>
                    </a:ln>
                    <a:solidFill>
                      <a:prstClr val="black"/>
                    </a:solidFill>
                    <a:effectLst/>
                    <a:uLnTx/>
                    <a:uFillTx/>
                    <a:latin typeface="Graphik"/>
                    <a:ea typeface="Meiryo UI"/>
                    <a:cs typeface="Arial" charset="0"/>
                  </a:rPr>
                  <a:t>Ads</a:t>
                </a:r>
                <a:endParaRPr kumimoji="0" lang="en-US" sz="900" b="1" i="0" u="none" strike="noStrike" kern="0" cap="none" spc="0" normalizeH="0" baseline="0" noProof="0">
                  <a:ln>
                    <a:noFill/>
                  </a:ln>
                  <a:solidFill>
                    <a:prstClr val="black"/>
                  </a:solidFill>
                  <a:effectLst/>
                  <a:uLnTx/>
                  <a:uFillTx/>
                  <a:latin typeface="Graphik"/>
                  <a:ea typeface="Meiryo UI"/>
                  <a:cs typeface="Arial" charset="0"/>
                </a:endParaRPr>
              </a:p>
            </p:txBody>
          </p:sp>
        </p:grpSp>
        <p:sp>
          <p:nvSpPr>
            <p:cNvPr id="514" name="Freeform 64">
              <a:extLst>
                <a:ext uri="{FF2B5EF4-FFF2-40B4-BE49-F238E27FC236}">
                  <a16:creationId xmlns:a16="http://schemas.microsoft.com/office/drawing/2014/main" id="{8949F073-EFB9-66DF-ACAE-A9C5283BF3D0}"/>
                </a:ext>
              </a:extLst>
            </p:cNvPr>
            <p:cNvSpPr>
              <a:spLocks noEditPoints="1"/>
            </p:cNvSpPr>
            <p:nvPr/>
          </p:nvSpPr>
          <p:spPr bwMode="auto">
            <a:xfrm>
              <a:off x="5025413" y="1740074"/>
              <a:ext cx="96856" cy="45468"/>
            </a:xfrm>
            <a:custGeom>
              <a:avLst/>
              <a:gdLst>
                <a:gd name="T0" fmla="*/ 72 w 144"/>
                <a:gd name="T1" fmla="*/ 72 h 72"/>
                <a:gd name="T2" fmla="*/ 0 w 144"/>
                <a:gd name="T3" fmla="*/ 36 h 72"/>
                <a:gd name="T4" fmla="*/ 72 w 144"/>
                <a:gd name="T5" fmla="*/ 0 h 72"/>
                <a:gd name="T6" fmla="*/ 144 w 144"/>
                <a:gd name="T7" fmla="*/ 36 h 72"/>
                <a:gd name="T8" fmla="*/ 72 w 144"/>
                <a:gd name="T9" fmla="*/ 72 h 72"/>
                <a:gd name="T10" fmla="*/ 72 w 144"/>
                <a:gd name="T11" fmla="*/ 12 h 72"/>
                <a:gd name="T12" fmla="*/ 12 w 144"/>
                <a:gd name="T13" fmla="*/ 36 h 72"/>
                <a:gd name="T14" fmla="*/ 72 w 144"/>
                <a:gd name="T15" fmla="*/ 60 h 72"/>
                <a:gd name="T16" fmla="*/ 132 w 144"/>
                <a:gd name="T17" fmla="*/ 36 h 72"/>
                <a:gd name="T18" fmla="*/ 72 w 144"/>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72">
                  <a:moveTo>
                    <a:pt x="72" y="72"/>
                  </a:moveTo>
                  <a:cubicBezTo>
                    <a:pt x="31" y="72"/>
                    <a:pt x="0" y="56"/>
                    <a:pt x="0" y="36"/>
                  </a:cubicBezTo>
                  <a:cubicBezTo>
                    <a:pt x="0" y="15"/>
                    <a:pt x="31" y="0"/>
                    <a:pt x="72" y="0"/>
                  </a:cubicBezTo>
                  <a:cubicBezTo>
                    <a:pt x="113" y="0"/>
                    <a:pt x="144" y="15"/>
                    <a:pt x="144" y="36"/>
                  </a:cubicBezTo>
                  <a:cubicBezTo>
                    <a:pt x="144" y="56"/>
                    <a:pt x="113" y="72"/>
                    <a:pt x="72" y="72"/>
                  </a:cubicBezTo>
                  <a:close/>
                  <a:moveTo>
                    <a:pt x="72" y="12"/>
                  </a:moveTo>
                  <a:cubicBezTo>
                    <a:pt x="38" y="12"/>
                    <a:pt x="12" y="25"/>
                    <a:pt x="12" y="36"/>
                  </a:cubicBezTo>
                  <a:cubicBezTo>
                    <a:pt x="12" y="47"/>
                    <a:pt x="38" y="60"/>
                    <a:pt x="72" y="60"/>
                  </a:cubicBezTo>
                  <a:cubicBezTo>
                    <a:pt x="107" y="60"/>
                    <a:pt x="132" y="47"/>
                    <a:pt x="132" y="36"/>
                  </a:cubicBezTo>
                  <a:cubicBezTo>
                    <a:pt x="132" y="25"/>
                    <a:pt x="107" y="12"/>
                    <a:pt x="72"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15" name="Freeform 65">
              <a:extLst>
                <a:ext uri="{FF2B5EF4-FFF2-40B4-BE49-F238E27FC236}">
                  <a16:creationId xmlns:a16="http://schemas.microsoft.com/office/drawing/2014/main" id="{E2A269CC-6B83-2B33-1504-D68A0D1DB4E4}"/>
                </a:ext>
              </a:extLst>
            </p:cNvPr>
            <p:cNvSpPr>
              <a:spLocks noEditPoints="1"/>
            </p:cNvSpPr>
            <p:nvPr/>
          </p:nvSpPr>
          <p:spPr bwMode="auto">
            <a:xfrm>
              <a:off x="5122269" y="1702255"/>
              <a:ext cx="47975" cy="301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16" name="Freeform 66">
              <a:extLst>
                <a:ext uri="{FF2B5EF4-FFF2-40B4-BE49-F238E27FC236}">
                  <a16:creationId xmlns:a16="http://schemas.microsoft.com/office/drawing/2014/main" id="{D0B910C9-BE6D-53FA-37AD-6D2AEC5823A9}"/>
                </a:ext>
              </a:extLst>
            </p:cNvPr>
            <p:cNvSpPr>
              <a:spLocks/>
            </p:cNvSpPr>
            <p:nvPr/>
          </p:nvSpPr>
          <p:spPr bwMode="auto">
            <a:xfrm>
              <a:off x="5122269" y="1713728"/>
              <a:ext cx="47975" cy="41644"/>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17" name="Freeform 67">
              <a:extLst>
                <a:ext uri="{FF2B5EF4-FFF2-40B4-BE49-F238E27FC236}">
                  <a16:creationId xmlns:a16="http://schemas.microsoft.com/office/drawing/2014/main" id="{77E6AB46-41E9-6C23-8C78-8C96466FF429}"/>
                </a:ext>
              </a:extLst>
            </p:cNvPr>
            <p:cNvSpPr>
              <a:spLocks noEditPoints="1"/>
            </p:cNvSpPr>
            <p:nvPr/>
          </p:nvSpPr>
          <p:spPr bwMode="auto">
            <a:xfrm>
              <a:off x="4977438" y="1702255"/>
              <a:ext cx="47975" cy="301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18" name="Freeform 68">
              <a:extLst>
                <a:ext uri="{FF2B5EF4-FFF2-40B4-BE49-F238E27FC236}">
                  <a16:creationId xmlns:a16="http://schemas.microsoft.com/office/drawing/2014/main" id="{94F7232F-F75F-6C54-BC20-5951F9A9EAED}"/>
                </a:ext>
              </a:extLst>
            </p:cNvPr>
            <p:cNvSpPr>
              <a:spLocks/>
            </p:cNvSpPr>
            <p:nvPr/>
          </p:nvSpPr>
          <p:spPr bwMode="auto">
            <a:xfrm>
              <a:off x="4977438" y="1713728"/>
              <a:ext cx="47975" cy="41644"/>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19" name="Freeform 69">
              <a:extLst>
                <a:ext uri="{FF2B5EF4-FFF2-40B4-BE49-F238E27FC236}">
                  <a16:creationId xmlns:a16="http://schemas.microsoft.com/office/drawing/2014/main" id="{62832A1C-CCD9-9E2A-6D59-407535E8ABCD}"/>
                </a:ext>
              </a:extLst>
            </p:cNvPr>
            <p:cNvSpPr>
              <a:spLocks noEditPoints="1"/>
            </p:cNvSpPr>
            <p:nvPr/>
          </p:nvSpPr>
          <p:spPr bwMode="auto">
            <a:xfrm>
              <a:off x="5122269" y="1830586"/>
              <a:ext cx="47975" cy="301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0" name="Freeform 70">
              <a:extLst>
                <a:ext uri="{FF2B5EF4-FFF2-40B4-BE49-F238E27FC236}">
                  <a16:creationId xmlns:a16="http://schemas.microsoft.com/office/drawing/2014/main" id="{998141E3-EDA1-89B2-F700-6FB899D5E209}"/>
                </a:ext>
              </a:extLst>
            </p:cNvPr>
            <p:cNvSpPr>
              <a:spLocks/>
            </p:cNvSpPr>
            <p:nvPr/>
          </p:nvSpPr>
          <p:spPr bwMode="auto">
            <a:xfrm>
              <a:off x="5122269" y="1842059"/>
              <a:ext cx="47975" cy="41644"/>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1" name="Freeform 71">
              <a:extLst>
                <a:ext uri="{FF2B5EF4-FFF2-40B4-BE49-F238E27FC236}">
                  <a16:creationId xmlns:a16="http://schemas.microsoft.com/office/drawing/2014/main" id="{1937B698-5775-12E2-435A-371E0325CBEA}"/>
                </a:ext>
              </a:extLst>
            </p:cNvPr>
            <p:cNvSpPr>
              <a:spLocks noEditPoints="1"/>
            </p:cNvSpPr>
            <p:nvPr/>
          </p:nvSpPr>
          <p:spPr bwMode="auto">
            <a:xfrm>
              <a:off x="4977438" y="1830586"/>
              <a:ext cx="47975" cy="301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2" name="Freeform 72">
              <a:extLst>
                <a:ext uri="{FF2B5EF4-FFF2-40B4-BE49-F238E27FC236}">
                  <a16:creationId xmlns:a16="http://schemas.microsoft.com/office/drawing/2014/main" id="{CA8C1AE3-7E18-3066-4CD6-B3E5EE3181FC}"/>
                </a:ext>
              </a:extLst>
            </p:cNvPr>
            <p:cNvSpPr>
              <a:spLocks/>
            </p:cNvSpPr>
            <p:nvPr/>
          </p:nvSpPr>
          <p:spPr bwMode="auto">
            <a:xfrm>
              <a:off x="4977438" y="1842059"/>
              <a:ext cx="47975" cy="41644"/>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3" name="Freeform 73">
              <a:extLst>
                <a:ext uri="{FF2B5EF4-FFF2-40B4-BE49-F238E27FC236}">
                  <a16:creationId xmlns:a16="http://schemas.microsoft.com/office/drawing/2014/main" id="{388810F9-6FD6-885B-B8A4-DF0C1374D673}"/>
                </a:ext>
              </a:extLst>
            </p:cNvPr>
            <p:cNvSpPr>
              <a:spLocks/>
            </p:cNvSpPr>
            <p:nvPr/>
          </p:nvSpPr>
          <p:spPr bwMode="auto">
            <a:xfrm>
              <a:off x="5025413" y="1789367"/>
              <a:ext cx="96856" cy="26346"/>
            </a:xfrm>
            <a:custGeom>
              <a:avLst/>
              <a:gdLst>
                <a:gd name="T0" fmla="*/ 72 w 144"/>
                <a:gd name="T1" fmla="*/ 42 h 42"/>
                <a:gd name="T2" fmla="*/ 0 w 144"/>
                <a:gd name="T3" fmla="*/ 6 h 42"/>
                <a:gd name="T4" fmla="*/ 6 w 144"/>
                <a:gd name="T5" fmla="*/ 0 h 42"/>
                <a:gd name="T6" fmla="*/ 12 w 144"/>
                <a:gd name="T7" fmla="*/ 6 h 42"/>
                <a:gd name="T8" fmla="*/ 72 w 144"/>
                <a:gd name="T9" fmla="*/ 30 h 42"/>
                <a:gd name="T10" fmla="*/ 132 w 144"/>
                <a:gd name="T11" fmla="*/ 6 h 42"/>
                <a:gd name="T12" fmla="*/ 138 w 144"/>
                <a:gd name="T13" fmla="*/ 0 h 42"/>
                <a:gd name="T14" fmla="*/ 144 w 144"/>
                <a:gd name="T15" fmla="*/ 6 h 42"/>
                <a:gd name="T16" fmla="*/ 72 w 1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2">
                  <a:moveTo>
                    <a:pt x="72" y="42"/>
                  </a:moveTo>
                  <a:cubicBezTo>
                    <a:pt x="31" y="42"/>
                    <a:pt x="0" y="26"/>
                    <a:pt x="0" y="6"/>
                  </a:cubicBezTo>
                  <a:cubicBezTo>
                    <a:pt x="0" y="3"/>
                    <a:pt x="3" y="0"/>
                    <a:pt x="6" y="0"/>
                  </a:cubicBezTo>
                  <a:cubicBezTo>
                    <a:pt x="10" y="0"/>
                    <a:pt x="12" y="3"/>
                    <a:pt x="12" y="6"/>
                  </a:cubicBezTo>
                  <a:cubicBezTo>
                    <a:pt x="12" y="17"/>
                    <a:pt x="38" y="30"/>
                    <a:pt x="72" y="30"/>
                  </a:cubicBezTo>
                  <a:cubicBezTo>
                    <a:pt x="107" y="30"/>
                    <a:pt x="132" y="17"/>
                    <a:pt x="132" y="6"/>
                  </a:cubicBezTo>
                  <a:cubicBezTo>
                    <a:pt x="132" y="3"/>
                    <a:pt x="135" y="0"/>
                    <a:pt x="138" y="0"/>
                  </a:cubicBezTo>
                  <a:cubicBezTo>
                    <a:pt x="142" y="0"/>
                    <a:pt x="144" y="3"/>
                    <a:pt x="144" y="6"/>
                  </a:cubicBezTo>
                  <a:cubicBezTo>
                    <a:pt x="144" y="26"/>
                    <a:pt x="113" y="42"/>
                    <a:pt x="72"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4" name="Freeform 74">
              <a:extLst>
                <a:ext uri="{FF2B5EF4-FFF2-40B4-BE49-F238E27FC236}">
                  <a16:creationId xmlns:a16="http://schemas.microsoft.com/office/drawing/2014/main" id="{F68A83B1-86AE-DB99-7927-AEF93AF8D775}"/>
                </a:ext>
              </a:extLst>
            </p:cNvPr>
            <p:cNvSpPr>
              <a:spLocks/>
            </p:cNvSpPr>
            <p:nvPr/>
          </p:nvSpPr>
          <p:spPr bwMode="auto">
            <a:xfrm>
              <a:off x="5025413" y="1759197"/>
              <a:ext cx="96856" cy="86687"/>
            </a:xfrm>
            <a:custGeom>
              <a:avLst/>
              <a:gdLst>
                <a:gd name="T0" fmla="*/ 72 w 144"/>
                <a:gd name="T1" fmla="*/ 138 h 138"/>
                <a:gd name="T2" fmla="*/ 0 w 144"/>
                <a:gd name="T3" fmla="*/ 102 h 138"/>
                <a:gd name="T4" fmla="*/ 0 w 144"/>
                <a:gd name="T5" fmla="*/ 6 h 138"/>
                <a:gd name="T6" fmla="*/ 6 w 144"/>
                <a:gd name="T7" fmla="*/ 0 h 138"/>
                <a:gd name="T8" fmla="*/ 12 w 144"/>
                <a:gd name="T9" fmla="*/ 6 h 138"/>
                <a:gd name="T10" fmla="*/ 12 w 144"/>
                <a:gd name="T11" fmla="*/ 102 h 138"/>
                <a:gd name="T12" fmla="*/ 72 w 144"/>
                <a:gd name="T13" fmla="*/ 126 h 138"/>
                <a:gd name="T14" fmla="*/ 132 w 144"/>
                <a:gd name="T15" fmla="*/ 102 h 138"/>
                <a:gd name="T16" fmla="*/ 132 w 144"/>
                <a:gd name="T17" fmla="*/ 6 h 138"/>
                <a:gd name="T18" fmla="*/ 138 w 144"/>
                <a:gd name="T19" fmla="*/ 0 h 138"/>
                <a:gd name="T20" fmla="*/ 144 w 144"/>
                <a:gd name="T21" fmla="*/ 6 h 138"/>
                <a:gd name="T22" fmla="*/ 144 w 144"/>
                <a:gd name="T23" fmla="*/ 102 h 138"/>
                <a:gd name="T24" fmla="*/ 72 w 144"/>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38">
                  <a:moveTo>
                    <a:pt x="72" y="138"/>
                  </a:moveTo>
                  <a:cubicBezTo>
                    <a:pt x="31" y="138"/>
                    <a:pt x="0" y="122"/>
                    <a:pt x="0" y="102"/>
                  </a:cubicBezTo>
                  <a:cubicBezTo>
                    <a:pt x="0" y="6"/>
                    <a:pt x="0" y="6"/>
                    <a:pt x="0" y="6"/>
                  </a:cubicBezTo>
                  <a:cubicBezTo>
                    <a:pt x="0" y="3"/>
                    <a:pt x="3" y="0"/>
                    <a:pt x="6" y="0"/>
                  </a:cubicBezTo>
                  <a:cubicBezTo>
                    <a:pt x="10" y="0"/>
                    <a:pt x="12" y="3"/>
                    <a:pt x="12" y="6"/>
                  </a:cubicBezTo>
                  <a:cubicBezTo>
                    <a:pt x="12" y="102"/>
                    <a:pt x="12" y="102"/>
                    <a:pt x="12" y="102"/>
                  </a:cubicBezTo>
                  <a:cubicBezTo>
                    <a:pt x="12" y="113"/>
                    <a:pt x="38" y="126"/>
                    <a:pt x="72" y="126"/>
                  </a:cubicBezTo>
                  <a:cubicBezTo>
                    <a:pt x="107" y="126"/>
                    <a:pt x="132" y="113"/>
                    <a:pt x="132" y="102"/>
                  </a:cubicBezTo>
                  <a:cubicBezTo>
                    <a:pt x="132" y="6"/>
                    <a:pt x="132" y="6"/>
                    <a:pt x="132" y="6"/>
                  </a:cubicBezTo>
                  <a:cubicBezTo>
                    <a:pt x="132" y="3"/>
                    <a:pt x="135" y="0"/>
                    <a:pt x="138" y="0"/>
                  </a:cubicBezTo>
                  <a:cubicBezTo>
                    <a:pt x="142" y="0"/>
                    <a:pt x="144" y="3"/>
                    <a:pt x="144" y="6"/>
                  </a:cubicBezTo>
                  <a:cubicBezTo>
                    <a:pt x="144" y="102"/>
                    <a:pt x="144" y="102"/>
                    <a:pt x="144" y="102"/>
                  </a:cubicBezTo>
                  <a:cubicBezTo>
                    <a:pt x="144" y="122"/>
                    <a:pt x="113" y="138"/>
                    <a:pt x="72"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5" name="Freeform 75">
              <a:extLst>
                <a:ext uri="{FF2B5EF4-FFF2-40B4-BE49-F238E27FC236}">
                  <a16:creationId xmlns:a16="http://schemas.microsoft.com/office/drawing/2014/main" id="{0B12D8BC-4261-5ECC-DB7F-6C559EEF433C}"/>
                </a:ext>
              </a:extLst>
            </p:cNvPr>
            <p:cNvSpPr>
              <a:spLocks/>
            </p:cNvSpPr>
            <p:nvPr/>
          </p:nvSpPr>
          <p:spPr bwMode="auto">
            <a:xfrm>
              <a:off x="4997352" y="1747723"/>
              <a:ext cx="37113" cy="33995"/>
            </a:xfrm>
            <a:custGeom>
              <a:avLst/>
              <a:gdLst>
                <a:gd name="T0" fmla="*/ 48 w 55"/>
                <a:gd name="T1" fmla="*/ 54 h 54"/>
                <a:gd name="T2" fmla="*/ 44 w 55"/>
                <a:gd name="T3" fmla="*/ 52 h 54"/>
                <a:gd name="T4" fmla="*/ 2 w 55"/>
                <a:gd name="T5" fmla="*/ 10 h 54"/>
                <a:gd name="T6" fmla="*/ 2 w 55"/>
                <a:gd name="T7" fmla="*/ 2 h 54"/>
                <a:gd name="T8" fmla="*/ 11 w 55"/>
                <a:gd name="T9" fmla="*/ 2 h 54"/>
                <a:gd name="T10" fmla="*/ 53 w 55"/>
                <a:gd name="T11" fmla="*/ 44 h 54"/>
                <a:gd name="T12" fmla="*/ 53 w 55"/>
                <a:gd name="T13" fmla="*/ 52 h 54"/>
                <a:gd name="T14" fmla="*/ 48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48" y="54"/>
                  </a:moveTo>
                  <a:cubicBezTo>
                    <a:pt x="47" y="54"/>
                    <a:pt x="45" y="53"/>
                    <a:pt x="44" y="52"/>
                  </a:cubicBezTo>
                  <a:cubicBezTo>
                    <a:pt x="2" y="10"/>
                    <a:pt x="2" y="10"/>
                    <a:pt x="2" y="10"/>
                  </a:cubicBezTo>
                  <a:cubicBezTo>
                    <a:pt x="0" y="8"/>
                    <a:pt x="0" y="4"/>
                    <a:pt x="2" y="2"/>
                  </a:cubicBezTo>
                  <a:cubicBezTo>
                    <a:pt x="5" y="0"/>
                    <a:pt x="8" y="0"/>
                    <a:pt x="11" y="2"/>
                  </a:cubicBezTo>
                  <a:cubicBezTo>
                    <a:pt x="53" y="44"/>
                    <a:pt x="53" y="44"/>
                    <a:pt x="53" y="44"/>
                  </a:cubicBezTo>
                  <a:cubicBezTo>
                    <a:pt x="55" y="46"/>
                    <a:pt x="55" y="50"/>
                    <a:pt x="53" y="52"/>
                  </a:cubicBezTo>
                  <a:cubicBezTo>
                    <a:pt x="51" y="53"/>
                    <a:pt x="50" y="54"/>
                    <a:pt x="4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6" name="Freeform 76">
              <a:extLst>
                <a:ext uri="{FF2B5EF4-FFF2-40B4-BE49-F238E27FC236}">
                  <a16:creationId xmlns:a16="http://schemas.microsoft.com/office/drawing/2014/main" id="{3AB1A681-8842-5BC7-A0AC-00B77D956DB6}"/>
                </a:ext>
              </a:extLst>
            </p:cNvPr>
            <p:cNvSpPr>
              <a:spLocks/>
            </p:cNvSpPr>
            <p:nvPr/>
          </p:nvSpPr>
          <p:spPr bwMode="auto">
            <a:xfrm>
              <a:off x="4997352" y="1803815"/>
              <a:ext cx="37113" cy="33995"/>
            </a:xfrm>
            <a:custGeom>
              <a:avLst/>
              <a:gdLst>
                <a:gd name="T0" fmla="*/ 7 w 55"/>
                <a:gd name="T1" fmla="*/ 54 h 54"/>
                <a:gd name="T2" fmla="*/ 2 w 55"/>
                <a:gd name="T3" fmla="*/ 53 h 54"/>
                <a:gd name="T4" fmla="*/ 2 w 55"/>
                <a:gd name="T5" fmla="*/ 44 h 54"/>
                <a:gd name="T6" fmla="*/ 44 w 55"/>
                <a:gd name="T7" fmla="*/ 3 h 54"/>
                <a:gd name="T8" fmla="*/ 53 w 55"/>
                <a:gd name="T9" fmla="*/ 3 h 54"/>
                <a:gd name="T10" fmla="*/ 53 w 55"/>
                <a:gd name="T11" fmla="*/ 11 h 54"/>
                <a:gd name="T12" fmla="*/ 11 w 55"/>
                <a:gd name="T13" fmla="*/ 53 h 54"/>
                <a:gd name="T14" fmla="*/ 7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7" y="54"/>
                  </a:moveTo>
                  <a:cubicBezTo>
                    <a:pt x="5" y="54"/>
                    <a:pt x="4" y="54"/>
                    <a:pt x="2" y="53"/>
                  </a:cubicBezTo>
                  <a:cubicBezTo>
                    <a:pt x="0" y="50"/>
                    <a:pt x="0" y="47"/>
                    <a:pt x="2" y="44"/>
                  </a:cubicBezTo>
                  <a:cubicBezTo>
                    <a:pt x="44" y="3"/>
                    <a:pt x="44" y="3"/>
                    <a:pt x="44" y="3"/>
                  </a:cubicBezTo>
                  <a:cubicBezTo>
                    <a:pt x="46" y="0"/>
                    <a:pt x="50" y="0"/>
                    <a:pt x="53" y="3"/>
                  </a:cubicBezTo>
                  <a:cubicBezTo>
                    <a:pt x="55" y="5"/>
                    <a:pt x="55" y="9"/>
                    <a:pt x="53" y="11"/>
                  </a:cubicBezTo>
                  <a:cubicBezTo>
                    <a:pt x="11" y="53"/>
                    <a:pt x="11" y="53"/>
                    <a:pt x="11" y="53"/>
                  </a:cubicBezTo>
                  <a:cubicBezTo>
                    <a:pt x="10" y="54"/>
                    <a:pt x="8" y="54"/>
                    <a:pt x="7"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7" name="Freeform 77">
              <a:extLst>
                <a:ext uri="{FF2B5EF4-FFF2-40B4-BE49-F238E27FC236}">
                  <a16:creationId xmlns:a16="http://schemas.microsoft.com/office/drawing/2014/main" id="{035ED5A9-2FC9-66BB-B96F-49B339131F80}"/>
                </a:ext>
              </a:extLst>
            </p:cNvPr>
            <p:cNvSpPr>
              <a:spLocks/>
            </p:cNvSpPr>
            <p:nvPr/>
          </p:nvSpPr>
          <p:spPr bwMode="auto">
            <a:xfrm>
              <a:off x="5114122" y="1747723"/>
              <a:ext cx="36208" cy="33995"/>
            </a:xfrm>
            <a:custGeom>
              <a:avLst/>
              <a:gdLst>
                <a:gd name="T0" fmla="*/ 6 w 54"/>
                <a:gd name="T1" fmla="*/ 54 h 54"/>
                <a:gd name="T2" fmla="*/ 2 w 54"/>
                <a:gd name="T3" fmla="*/ 52 h 54"/>
                <a:gd name="T4" fmla="*/ 2 w 54"/>
                <a:gd name="T5" fmla="*/ 44 h 54"/>
                <a:gd name="T6" fmla="*/ 44 w 54"/>
                <a:gd name="T7" fmla="*/ 2 h 54"/>
                <a:gd name="T8" fmla="*/ 52 w 54"/>
                <a:gd name="T9" fmla="*/ 2 h 54"/>
                <a:gd name="T10" fmla="*/ 52 w 54"/>
                <a:gd name="T11" fmla="*/ 10 h 54"/>
                <a:gd name="T12" fmla="*/ 10 w 54"/>
                <a:gd name="T13" fmla="*/ 52 h 54"/>
                <a:gd name="T14" fmla="*/ 6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6" y="54"/>
                  </a:moveTo>
                  <a:cubicBezTo>
                    <a:pt x="5" y="54"/>
                    <a:pt x="3" y="53"/>
                    <a:pt x="2" y="52"/>
                  </a:cubicBezTo>
                  <a:cubicBezTo>
                    <a:pt x="0" y="50"/>
                    <a:pt x="0" y="46"/>
                    <a:pt x="2" y="44"/>
                  </a:cubicBezTo>
                  <a:cubicBezTo>
                    <a:pt x="44" y="2"/>
                    <a:pt x="44" y="2"/>
                    <a:pt x="44" y="2"/>
                  </a:cubicBezTo>
                  <a:cubicBezTo>
                    <a:pt x="46" y="0"/>
                    <a:pt x="50" y="0"/>
                    <a:pt x="52" y="2"/>
                  </a:cubicBezTo>
                  <a:cubicBezTo>
                    <a:pt x="54" y="4"/>
                    <a:pt x="54" y="8"/>
                    <a:pt x="52" y="10"/>
                  </a:cubicBezTo>
                  <a:cubicBezTo>
                    <a:pt x="10" y="52"/>
                    <a:pt x="10" y="52"/>
                    <a:pt x="10" y="52"/>
                  </a:cubicBezTo>
                  <a:cubicBezTo>
                    <a:pt x="9" y="53"/>
                    <a:pt x="8" y="54"/>
                    <a:pt x="6"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sp>
          <p:nvSpPr>
            <p:cNvPr id="528" name="Freeform 78">
              <a:extLst>
                <a:ext uri="{FF2B5EF4-FFF2-40B4-BE49-F238E27FC236}">
                  <a16:creationId xmlns:a16="http://schemas.microsoft.com/office/drawing/2014/main" id="{CA84AB19-34DB-0B36-CEED-87E0AC5C523E}"/>
                </a:ext>
              </a:extLst>
            </p:cNvPr>
            <p:cNvSpPr>
              <a:spLocks/>
            </p:cNvSpPr>
            <p:nvPr/>
          </p:nvSpPr>
          <p:spPr bwMode="auto">
            <a:xfrm>
              <a:off x="5114122" y="1803815"/>
              <a:ext cx="36208" cy="33995"/>
            </a:xfrm>
            <a:custGeom>
              <a:avLst/>
              <a:gdLst>
                <a:gd name="T0" fmla="*/ 48 w 54"/>
                <a:gd name="T1" fmla="*/ 54 h 54"/>
                <a:gd name="T2" fmla="*/ 44 w 54"/>
                <a:gd name="T3" fmla="*/ 53 h 54"/>
                <a:gd name="T4" fmla="*/ 2 w 54"/>
                <a:gd name="T5" fmla="*/ 11 h 54"/>
                <a:gd name="T6" fmla="*/ 2 w 54"/>
                <a:gd name="T7" fmla="*/ 3 h 54"/>
                <a:gd name="T8" fmla="*/ 10 w 54"/>
                <a:gd name="T9" fmla="*/ 3 h 54"/>
                <a:gd name="T10" fmla="*/ 52 w 54"/>
                <a:gd name="T11" fmla="*/ 44 h 54"/>
                <a:gd name="T12" fmla="*/ 52 w 54"/>
                <a:gd name="T13" fmla="*/ 53 h 54"/>
                <a:gd name="T14" fmla="*/ 48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48" y="54"/>
                  </a:moveTo>
                  <a:cubicBezTo>
                    <a:pt x="46" y="54"/>
                    <a:pt x="45" y="54"/>
                    <a:pt x="44" y="53"/>
                  </a:cubicBezTo>
                  <a:cubicBezTo>
                    <a:pt x="2" y="11"/>
                    <a:pt x="2" y="11"/>
                    <a:pt x="2" y="11"/>
                  </a:cubicBezTo>
                  <a:cubicBezTo>
                    <a:pt x="0" y="9"/>
                    <a:pt x="0" y="5"/>
                    <a:pt x="2" y="3"/>
                  </a:cubicBezTo>
                  <a:cubicBezTo>
                    <a:pt x="4" y="0"/>
                    <a:pt x="8" y="0"/>
                    <a:pt x="10" y="3"/>
                  </a:cubicBezTo>
                  <a:cubicBezTo>
                    <a:pt x="52" y="44"/>
                    <a:pt x="52" y="44"/>
                    <a:pt x="52" y="44"/>
                  </a:cubicBezTo>
                  <a:cubicBezTo>
                    <a:pt x="54" y="47"/>
                    <a:pt x="54" y="50"/>
                    <a:pt x="52" y="53"/>
                  </a:cubicBezTo>
                  <a:cubicBezTo>
                    <a:pt x="51" y="54"/>
                    <a:pt x="49" y="54"/>
                    <a:pt x="4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2800" b="0" i="0" u="none" strike="noStrike" kern="0" cap="none" spc="0" normalizeH="0" baseline="0" noProof="0">
                <a:ln>
                  <a:noFill/>
                </a:ln>
                <a:solidFill>
                  <a:srgbClr val="969696"/>
                </a:solidFill>
                <a:effectLst/>
                <a:uLnTx/>
                <a:uFillTx/>
                <a:latin typeface="Arial"/>
                <a:ea typeface="+mn-ea"/>
                <a:cs typeface="Arial" charset="0"/>
              </a:endParaRPr>
            </a:p>
          </p:txBody>
        </p:sp>
        <p:grpSp>
          <p:nvGrpSpPr>
            <p:cNvPr id="629" name="グループ化 628">
              <a:extLst>
                <a:ext uri="{FF2B5EF4-FFF2-40B4-BE49-F238E27FC236}">
                  <a16:creationId xmlns:a16="http://schemas.microsoft.com/office/drawing/2014/main" id="{2F7F0AD9-4BD9-5179-17C1-06E7A1CB7968}"/>
                </a:ext>
              </a:extLst>
            </p:cNvPr>
            <p:cNvGrpSpPr/>
            <p:nvPr/>
          </p:nvGrpSpPr>
          <p:grpSpPr>
            <a:xfrm>
              <a:off x="618501" y="2420243"/>
              <a:ext cx="5070744" cy="464416"/>
              <a:chOff x="618501" y="2313320"/>
              <a:chExt cx="5070744" cy="510858"/>
            </a:xfrm>
          </p:grpSpPr>
          <p:sp>
            <p:nvSpPr>
              <p:cNvPr id="345" name="正方形/長方形 344">
                <a:extLst>
                  <a:ext uri="{FF2B5EF4-FFF2-40B4-BE49-F238E27FC236}">
                    <a16:creationId xmlns:a16="http://schemas.microsoft.com/office/drawing/2014/main" id="{06102241-7C12-9B60-847A-68B1E7E16116}"/>
                  </a:ext>
                </a:extLst>
              </p:cNvPr>
              <p:cNvSpPr/>
              <p:nvPr/>
            </p:nvSpPr>
            <p:spPr>
              <a:xfrm rot="16200000">
                <a:off x="828954" y="212026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346" name="正方形/長方形 345">
                <a:extLst>
                  <a:ext uri="{FF2B5EF4-FFF2-40B4-BE49-F238E27FC236}">
                    <a16:creationId xmlns:a16="http://schemas.microsoft.com/office/drawing/2014/main" id="{B48AD72C-1B79-2075-FAA8-4058A9F1D6A6}"/>
                  </a:ext>
                </a:extLst>
              </p:cNvPr>
              <p:cNvSpPr/>
              <p:nvPr/>
            </p:nvSpPr>
            <p:spPr>
              <a:xfrm rot="16200000">
                <a:off x="1805182" y="2120266"/>
                <a:ext cx="493434"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347" name="正方形/長方形 346">
                <a:extLst>
                  <a:ext uri="{FF2B5EF4-FFF2-40B4-BE49-F238E27FC236}">
                    <a16:creationId xmlns:a16="http://schemas.microsoft.com/office/drawing/2014/main" id="{143EF219-1BD0-88CF-F597-1BB9076C58B7}"/>
                  </a:ext>
                </a:extLst>
              </p:cNvPr>
              <p:cNvSpPr/>
              <p:nvPr/>
            </p:nvSpPr>
            <p:spPr>
              <a:xfrm rot="16200000">
                <a:off x="2779011" y="212026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348" name="正方形/長方形 347">
                <a:extLst>
                  <a:ext uri="{FF2B5EF4-FFF2-40B4-BE49-F238E27FC236}">
                    <a16:creationId xmlns:a16="http://schemas.microsoft.com/office/drawing/2014/main" id="{589479EE-B41F-A452-9A16-B4DEDFEFCC27}"/>
                  </a:ext>
                </a:extLst>
              </p:cNvPr>
              <p:cNvSpPr/>
              <p:nvPr/>
            </p:nvSpPr>
            <p:spPr>
              <a:xfrm rot="16200000">
                <a:off x="3768902" y="212026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349" name="正方形/長方形 348">
                <a:extLst>
                  <a:ext uri="{FF2B5EF4-FFF2-40B4-BE49-F238E27FC236}">
                    <a16:creationId xmlns:a16="http://schemas.microsoft.com/office/drawing/2014/main" id="{B9D97B94-2839-BCFA-1B62-8F74005D5E38}"/>
                  </a:ext>
                </a:extLst>
              </p:cNvPr>
              <p:cNvSpPr/>
              <p:nvPr/>
            </p:nvSpPr>
            <p:spPr>
              <a:xfrm rot="16200000">
                <a:off x="4773251" y="2120267"/>
                <a:ext cx="493436"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pic>
            <p:nvPicPr>
              <p:cNvPr id="350" name="図 349">
                <a:extLst>
                  <a:ext uri="{FF2B5EF4-FFF2-40B4-BE49-F238E27FC236}">
                    <a16:creationId xmlns:a16="http://schemas.microsoft.com/office/drawing/2014/main" id="{6F07C6B9-9054-96BE-036E-6EE36E779908}"/>
                  </a:ext>
                </a:extLst>
              </p:cNvPr>
              <p:cNvPicPr>
                <a:picLocks noChangeAspect="1"/>
              </p:cNvPicPr>
              <p:nvPr/>
            </p:nvPicPr>
            <p:blipFill>
              <a:blip r:embed="rId6">
                <a:clrChange>
                  <a:clrFrom>
                    <a:srgbClr val="FFFFFF"/>
                  </a:clrFrom>
                  <a:clrTo>
                    <a:srgbClr val="FFFFFF">
                      <a:alpha val="0"/>
                    </a:srgbClr>
                  </a:clrTo>
                </a:clrChange>
                <a:duotone>
                  <a:srgbClr val="DCAFFF">
                    <a:shade val="45000"/>
                    <a:satMod val="135000"/>
                  </a:srgbClr>
                  <a:prstClr val="white"/>
                </a:duotone>
              </a:blip>
              <a:stretch>
                <a:fillRect/>
              </a:stretch>
            </p:blipFill>
            <p:spPr>
              <a:xfrm>
                <a:off x="889852" y="2367608"/>
                <a:ext cx="371640" cy="255072"/>
              </a:xfrm>
              <a:prstGeom prst="rect">
                <a:avLst/>
              </a:prstGeom>
            </p:spPr>
          </p:pic>
          <p:pic>
            <p:nvPicPr>
              <p:cNvPr id="351" name="図 350">
                <a:extLst>
                  <a:ext uri="{FF2B5EF4-FFF2-40B4-BE49-F238E27FC236}">
                    <a16:creationId xmlns:a16="http://schemas.microsoft.com/office/drawing/2014/main" id="{0B02C22F-6D4F-2020-AD02-32F0B056D4AD}"/>
                  </a:ext>
                </a:extLst>
              </p:cNvPr>
              <p:cNvPicPr>
                <a:picLocks noChangeAspect="1"/>
              </p:cNvPicPr>
              <p:nvPr/>
            </p:nvPicPr>
            <p:blipFill>
              <a:blip r:embed="rId7">
                <a:clrChange>
                  <a:clrFrom>
                    <a:srgbClr val="FFFFFF"/>
                  </a:clrFrom>
                  <a:clrTo>
                    <a:srgbClr val="FFFFFF">
                      <a:alpha val="0"/>
                    </a:srgbClr>
                  </a:clrTo>
                </a:clrChange>
                <a:duotone>
                  <a:srgbClr val="DCAFFF">
                    <a:shade val="45000"/>
                    <a:satMod val="135000"/>
                  </a:srgbClr>
                  <a:prstClr val="white"/>
                </a:duotone>
              </a:blip>
              <a:stretch>
                <a:fillRect/>
              </a:stretch>
            </p:blipFill>
            <p:spPr>
              <a:xfrm>
                <a:off x="4819169" y="2343052"/>
                <a:ext cx="414346" cy="304184"/>
              </a:xfrm>
              <a:prstGeom prst="rect">
                <a:avLst/>
              </a:prstGeom>
            </p:spPr>
          </p:pic>
          <p:pic>
            <p:nvPicPr>
              <p:cNvPr id="353" name="図 352">
                <a:extLst>
                  <a:ext uri="{FF2B5EF4-FFF2-40B4-BE49-F238E27FC236}">
                    <a16:creationId xmlns:a16="http://schemas.microsoft.com/office/drawing/2014/main" id="{063F377B-039B-BF74-0690-342ED1A3AE1E}"/>
                  </a:ext>
                </a:extLst>
              </p:cNvPr>
              <p:cNvPicPr>
                <a:picLocks noChangeAspect="1"/>
              </p:cNvPicPr>
              <p:nvPr/>
            </p:nvPicPr>
            <p:blipFill>
              <a:blip r:embed="rId8">
                <a:clrChange>
                  <a:clrFrom>
                    <a:srgbClr val="FFFFFF"/>
                  </a:clrFrom>
                  <a:clrTo>
                    <a:srgbClr val="FFFFFF">
                      <a:alpha val="0"/>
                    </a:srgbClr>
                  </a:clrTo>
                </a:clrChange>
                <a:duotone>
                  <a:srgbClr val="DCAFFF">
                    <a:shade val="45000"/>
                    <a:satMod val="135000"/>
                  </a:srgbClr>
                  <a:prstClr val="white"/>
                </a:duotone>
              </a:blip>
              <a:stretch>
                <a:fillRect/>
              </a:stretch>
            </p:blipFill>
            <p:spPr>
              <a:xfrm>
                <a:off x="2789521" y="2313320"/>
                <a:ext cx="507947" cy="349817"/>
              </a:xfrm>
              <a:prstGeom prst="rect">
                <a:avLst/>
              </a:prstGeom>
            </p:spPr>
          </p:pic>
          <p:sp>
            <p:nvSpPr>
              <p:cNvPr id="354" name="正方形/長方形 353">
                <a:extLst>
                  <a:ext uri="{FF2B5EF4-FFF2-40B4-BE49-F238E27FC236}">
                    <a16:creationId xmlns:a16="http://schemas.microsoft.com/office/drawing/2014/main" id="{F3F1F847-333E-AF96-561C-9908215C01D5}"/>
                  </a:ext>
                </a:extLst>
              </p:cNvPr>
              <p:cNvSpPr/>
              <p:nvPr/>
            </p:nvSpPr>
            <p:spPr>
              <a:xfrm>
                <a:off x="752919" y="265004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映像・動画</a:t>
                </a:r>
              </a:p>
            </p:txBody>
          </p:sp>
          <p:sp>
            <p:nvSpPr>
              <p:cNvPr id="355" name="正方形/長方形 354">
                <a:extLst>
                  <a:ext uri="{FF2B5EF4-FFF2-40B4-BE49-F238E27FC236}">
                    <a16:creationId xmlns:a16="http://schemas.microsoft.com/office/drawing/2014/main" id="{FC1C477F-470D-36E3-3674-A8DD3A35FF2D}"/>
                  </a:ext>
                </a:extLst>
              </p:cNvPr>
              <p:cNvSpPr/>
              <p:nvPr/>
            </p:nvSpPr>
            <p:spPr>
              <a:xfrm>
                <a:off x="1718868" y="265004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サブスク</a:t>
                </a:r>
              </a:p>
            </p:txBody>
          </p:sp>
          <p:sp>
            <p:nvSpPr>
              <p:cNvPr id="356" name="正方形/長方形 355">
                <a:extLst>
                  <a:ext uri="{FF2B5EF4-FFF2-40B4-BE49-F238E27FC236}">
                    <a16:creationId xmlns:a16="http://schemas.microsoft.com/office/drawing/2014/main" id="{D5E25409-EC7B-C443-02EE-3C491B22A79C}"/>
                  </a:ext>
                </a:extLst>
              </p:cNvPr>
              <p:cNvSpPr/>
              <p:nvPr/>
            </p:nvSpPr>
            <p:spPr>
              <a:xfrm>
                <a:off x="2692695" y="265004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ゲーム</a:t>
                </a:r>
              </a:p>
            </p:txBody>
          </p:sp>
          <p:sp>
            <p:nvSpPr>
              <p:cNvPr id="357" name="正方形/長方形 356">
                <a:extLst>
                  <a:ext uri="{FF2B5EF4-FFF2-40B4-BE49-F238E27FC236}">
                    <a16:creationId xmlns:a16="http://schemas.microsoft.com/office/drawing/2014/main" id="{3D750523-D2CD-E0FD-D907-F60C2EA24825}"/>
                  </a:ext>
                </a:extLst>
              </p:cNvPr>
              <p:cNvSpPr/>
              <p:nvPr/>
            </p:nvSpPr>
            <p:spPr>
              <a:xfrm>
                <a:off x="3695760" y="265004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マーチャンダイズ</a:t>
                </a:r>
              </a:p>
            </p:txBody>
          </p:sp>
          <p:sp>
            <p:nvSpPr>
              <p:cNvPr id="358" name="正方形/長方形 357">
                <a:extLst>
                  <a:ext uri="{FF2B5EF4-FFF2-40B4-BE49-F238E27FC236}">
                    <a16:creationId xmlns:a16="http://schemas.microsoft.com/office/drawing/2014/main" id="{6DE5D430-9547-616B-3AD4-467A045A4C95}"/>
                  </a:ext>
                </a:extLst>
              </p:cNvPr>
              <p:cNvSpPr/>
              <p:nvPr/>
            </p:nvSpPr>
            <p:spPr>
              <a:xfrm>
                <a:off x="4686498" y="265004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アミューズメント</a:t>
                </a:r>
              </a:p>
            </p:txBody>
          </p:sp>
          <p:sp>
            <p:nvSpPr>
              <p:cNvPr id="443" name="Freeform 56">
                <a:extLst>
                  <a:ext uri="{FF2B5EF4-FFF2-40B4-BE49-F238E27FC236}">
                    <a16:creationId xmlns:a16="http://schemas.microsoft.com/office/drawing/2014/main" id="{50B51C37-5F04-94B2-FF28-CDAFEA323F9B}"/>
                  </a:ext>
                </a:extLst>
              </p:cNvPr>
              <p:cNvSpPr>
                <a:spLocks/>
              </p:cNvSpPr>
              <p:nvPr/>
            </p:nvSpPr>
            <p:spPr bwMode="auto">
              <a:xfrm rot="5400000" flipH="1">
                <a:off x="2142128" y="2414365"/>
                <a:ext cx="140313" cy="70913"/>
              </a:xfrm>
              <a:custGeom>
                <a:avLst/>
                <a:gdLst>
                  <a:gd name="T0" fmla="*/ 40 w 40"/>
                  <a:gd name="T1" fmla="*/ 4 h 16"/>
                  <a:gd name="T2" fmla="*/ 38 w 40"/>
                  <a:gd name="T3" fmla="*/ 2 h 16"/>
                  <a:gd name="T4" fmla="*/ 36 w 40"/>
                  <a:gd name="T5" fmla="*/ 4 h 16"/>
                  <a:gd name="T6" fmla="*/ 36 w 40"/>
                  <a:gd name="T7" fmla="*/ 7 h 16"/>
                  <a:gd name="T8" fmla="*/ 20 w 40"/>
                  <a:gd name="T9" fmla="*/ 0 h 16"/>
                  <a:gd name="T10" fmla="*/ 0 w 40"/>
                  <a:gd name="T11" fmla="*/ 13 h 16"/>
                  <a:gd name="T12" fmla="*/ 1 w 40"/>
                  <a:gd name="T13" fmla="*/ 16 h 16"/>
                  <a:gd name="T14" fmla="*/ 4 w 40"/>
                  <a:gd name="T15" fmla="*/ 15 h 16"/>
                  <a:gd name="T16" fmla="*/ 20 w 40"/>
                  <a:gd name="T17" fmla="*/ 4 h 16"/>
                  <a:gd name="T18" fmla="*/ 35 w 40"/>
                  <a:gd name="T19" fmla="*/ 12 h 16"/>
                  <a:gd name="T20" fmla="*/ 28 w 40"/>
                  <a:gd name="T21" fmla="*/ 12 h 16"/>
                  <a:gd name="T22" fmla="*/ 26 w 40"/>
                  <a:gd name="T23" fmla="*/ 14 h 16"/>
                  <a:gd name="T24" fmla="*/ 28 w 40"/>
                  <a:gd name="T25" fmla="*/ 16 h 16"/>
                  <a:gd name="T26" fmla="*/ 38 w 40"/>
                  <a:gd name="T27" fmla="*/ 16 h 16"/>
                  <a:gd name="T28" fmla="*/ 39 w 40"/>
                  <a:gd name="T29" fmla="*/ 16 h 16"/>
                  <a:gd name="T30" fmla="*/ 39 w 40"/>
                  <a:gd name="T31" fmla="*/ 16 h 16"/>
                  <a:gd name="T32" fmla="*/ 39 w 40"/>
                  <a:gd name="T33" fmla="*/ 16 h 16"/>
                  <a:gd name="T34" fmla="*/ 39 w 40"/>
                  <a:gd name="T35" fmla="*/ 15 h 16"/>
                  <a:gd name="T36" fmla="*/ 40 w 40"/>
                  <a:gd name="T37" fmla="*/ 15 h 16"/>
                  <a:gd name="T38" fmla="*/ 40 w 40"/>
                  <a:gd name="T39" fmla="*/ 15 h 16"/>
                  <a:gd name="T40" fmla="*/ 40 w 40"/>
                  <a:gd name="T41" fmla="*/ 14 h 16"/>
                  <a:gd name="T42" fmla="*/ 40 w 40"/>
                  <a:gd name="T43" fmla="*/ 14 h 16"/>
                  <a:gd name="T44" fmla="*/ 40 w 40"/>
                  <a:gd name="T45" fmla="*/ 14 h 16"/>
                  <a:gd name="T46" fmla="*/ 40 w 40"/>
                  <a:gd name="T4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16">
                    <a:moveTo>
                      <a:pt x="40" y="4"/>
                    </a:moveTo>
                    <a:cubicBezTo>
                      <a:pt x="40" y="3"/>
                      <a:pt x="39" y="2"/>
                      <a:pt x="38" y="2"/>
                    </a:cubicBezTo>
                    <a:cubicBezTo>
                      <a:pt x="37" y="2"/>
                      <a:pt x="36" y="3"/>
                      <a:pt x="36" y="4"/>
                    </a:cubicBezTo>
                    <a:cubicBezTo>
                      <a:pt x="36" y="7"/>
                      <a:pt x="36" y="7"/>
                      <a:pt x="36" y="7"/>
                    </a:cubicBezTo>
                    <a:cubicBezTo>
                      <a:pt x="32" y="3"/>
                      <a:pt x="26" y="0"/>
                      <a:pt x="20" y="0"/>
                    </a:cubicBezTo>
                    <a:cubicBezTo>
                      <a:pt x="11" y="0"/>
                      <a:pt x="3" y="6"/>
                      <a:pt x="0" y="13"/>
                    </a:cubicBezTo>
                    <a:cubicBezTo>
                      <a:pt x="0" y="14"/>
                      <a:pt x="0" y="16"/>
                      <a:pt x="1" y="16"/>
                    </a:cubicBezTo>
                    <a:cubicBezTo>
                      <a:pt x="2" y="16"/>
                      <a:pt x="4" y="16"/>
                      <a:pt x="4" y="15"/>
                    </a:cubicBezTo>
                    <a:cubicBezTo>
                      <a:pt x="6" y="9"/>
                      <a:pt x="13" y="4"/>
                      <a:pt x="20" y="4"/>
                    </a:cubicBezTo>
                    <a:cubicBezTo>
                      <a:pt x="26" y="4"/>
                      <a:pt x="32" y="7"/>
                      <a:pt x="35" y="12"/>
                    </a:cubicBezTo>
                    <a:cubicBezTo>
                      <a:pt x="28" y="12"/>
                      <a:pt x="28" y="12"/>
                      <a:pt x="28" y="12"/>
                    </a:cubicBezTo>
                    <a:cubicBezTo>
                      <a:pt x="27" y="12"/>
                      <a:pt x="26" y="13"/>
                      <a:pt x="26" y="14"/>
                    </a:cubicBezTo>
                    <a:cubicBezTo>
                      <a:pt x="26" y="15"/>
                      <a:pt x="27" y="16"/>
                      <a:pt x="28" y="16"/>
                    </a:cubicBezTo>
                    <a:cubicBezTo>
                      <a:pt x="38" y="16"/>
                      <a:pt x="38" y="16"/>
                      <a:pt x="38" y="16"/>
                    </a:cubicBezTo>
                    <a:cubicBezTo>
                      <a:pt x="38" y="16"/>
                      <a:pt x="38" y="16"/>
                      <a:pt x="39" y="16"/>
                    </a:cubicBezTo>
                    <a:cubicBezTo>
                      <a:pt x="39" y="16"/>
                      <a:pt x="39" y="16"/>
                      <a:pt x="39" y="16"/>
                    </a:cubicBezTo>
                    <a:cubicBezTo>
                      <a:pt x="39" y="16"/>
                      <a:pt x="39" y="16"/>
                      <a:pt x="39" y="16"/>
                    </a:cubicBezTo>
                    <a:cubicBezTo>
                      <a:pt x="39" y="16"/>
                      <a:pt x="39" y="16"/>
                      <a:pt x="39" y="15"/>
                    </a:cubicBezTo>
                    <a:cubicBezTo>
                      <a:pt x="39" y="15"/>
                      <a:pt x="40" y="15"/>
                      <a:pt x="40" y="15"/>
                    </a:cubicBezTo>
                    <a:cubicBezTo>
                      <a:pt x="40" y="15"/>
                      <a:pt x="40" y="15"/>
                      <a:pt x="40" y="15"/>
                    </a:cubicBezTo>
                    <a:cubicBezTo>
                      <a:pt x="40" y="15"/>
                      <a:pt x="40" y="15"/>
                      <a:pt x="40" y="14"/>
                    </a:cubicBezTo>
                    <a:cubicBezTo>
                      <a:pt x="40" y="14"/>
                      <a:pt x="40" y="14"/>
                      <a:pt x="40" y="14"/>
                    </a:cubicBezTo>
                    <a:cubicBezTo>
                      <a:pt x="40" y="14"/>
                      <a:pt x="40" y="14"/>
                      <a:pt x="40" y="14"/>
                    </a:cubicBezTo>
                    <a:lnTo>
                      <a:pt x="40" y="4"/>
                    </a:ln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444" name="Freeform 57">
                <a:extLst>
                  <a:ext uri="{FF2B5EF4-FFF2-40B4-BE49-F238E27FC236}">
                    <a16:creationId xmlns:a16="http://schemas.microsoft.com/office/drawing/2014/main" id="{FEFAFA40-E978-B47D-19A6-C7B1869FD287}"/>
                  </a:ext>
                </a:extLst>
              </p:cNvPr>
              <p:cNvSpPr>
                <a:spLocks/>
              </p:cNvSpPr>
              <p:nvPr/>
            </p:nvSpPr>
            <p:spPr bwMode="auto">
              <a:xfrm rot="5400000" flipH="1">
                <a:off x="2035213" y="2414365"/>
                <a:ext cx="140313" cy="70913"/>
              </a:xfrm>
              <a:custGeom>
                <a:avLst/>
                <a:gdLst>
                  <a:gd name="T0" fmla="*/ 39 w 40"/>
                  <a:gd name="T1" fmla="*/ 0 h 16"/>
                  <a:gd name="T2" fmla="*/ 36 w 40"/>
                  <a:gd name="T3" fmla="*/ 1 h 16"/>
                  <a:gd name="T4" fmla="*/ 20 w 40"/>
                  <a:gd name="T5" fmla="*/ 12 h 16"/>
                  <a:gd name="T6" fmla="*/ 5 w 40"/>
                  <a:gd name="T7" fmla="*/ 4 h 16"/>
                  <a:gd name="T8" fmla="*/ 12 w 40"/>
                  <a:gd name="T9" fmla="*/ 4 h 16"/>
                  <a:gd name="T10" fmla="*/ 14 w 40"/>
                  <a:gd name="T11" fmla="*/ 2 h 16"/>
                  <a:gd name="T12" fmla="*/ 12 w 40"/>
                  <a:gd name="T13" fmla="*/ 0 h 16"/>
                  <a:gd name="T14" fmla="*/ 2 w 40"/>
                  <a:gd name="T15" fmla="*/ 0 h 16"/>
                  <a:gd name="T16" fmla="*/ 2 w 40"/>
                  <a:gd name="T17" fmla="*/ 0 h 16"/>
                  <a:gd name="T18" fmla="*/ 1 w 40"/>
                  <a:gd name="T19" fmla="*/ 0 h 16"/>
                  <a:gd name="T20" fmla="*/ 1 w 40"/>
                  <a:gd name="T21" fmla="*/ 0 h 16"/>
                  <a:gd name="T22" fmla="*/ 1 w 40"/>
                  <a:gd name="T23" fmla="*/ 0 h 16"/>
                  <a:gd name="T24" fmla="*/ 1 w 40"/>
                  <a:gd name="T25" fmla="*/ 1 h 16"/>
                  <a:gd name="T26" fmla="*/ 0 w 40"/>
                  <a:gd name="T27" fmla="*/ 1 h 16"/>
                  <a:gd name="T28" fmla="*/ 0 w 40"/>
                  <a:gd name="T29" fmla="*/ 1 h 16"/>
                  <a:gd name="T30" fmla="*/ 0 w 40"/>
                  <a:gd name="T31" fmla="*/ 2 h 16"/>
                  <a:gd name="T32" fmla="*/ 0 w 40"/>
                  <a:gd name="T33" fmla="*/ 2 h 16"/>
                  <a:gd name="T34" fmla="*/ 0 w 40"/>
                  <a:gd name="T35" fmla="*/ 2 h 16"/>
                  <a:gd name="T36" fmla="*/ 0 w 40"/>
                  <a:gd name="T37" fmla="*/ 12 h 16"/>
                  <a:gd name="T38" fmla="*/ 2 w 40"/>
                  <a:gd name="T39" fmla="*/ 14 h 16"/>
                  <a:gd name="T40" fmla="*/ 4 w 40"/>
                  <a:gd name="T41" fmla="*/ 12 h 16"/>
                  <a:gd name="T42" fmla="*/ 4 w 40"/>
                  <a:gd name="T43" fmla="*/ 9 h 16"/>
                  <a:gd name="T44" fmla="*/ 20 w 40"/>
                  <a:gd name="T45" fmla="*/ 16 h 16"/>
                  <a:gd name="T46" fmla="*/ 40 w 40"/>
                  <a:gd name="T47" fmla="*/ 3 h 16"/>
                  <a:gd name="T48" fmla="*/ 39 w 40"/>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16">
                    <a:moveTo>
                      <a:pt x="39" y="0"/>
                    </a:moveTo>
                    <a:cubicBezTo>
                      <a:pt x="38" y="0"/>
                      <a:pt x="36" y="0"/>
                      <a:pt x="36" y="1"/>
                    </a:cubicBezTo>
                    <a:cubicBezTo>
                      <a:pt x="34" y="7"/>
                      <a:pt x="27" y="12"/>
                      <a:pt x="20" y="12"/>
                    </a:cubicBezTo>
                    <a:cubicBezTo>
                      <a:pt x="14" y="12"/>
                      <a:pt x="8" y="9"/>
                      <a:pt x="5" y="4"/>
                    </a:cubicBezTo>
                    <a:cubicBezTo>
                      <a:pt x="12" y="4"/>
                      <a:pt x="12" y="4"/>
                      <a:pt x="12" y="4"/>
                    </a:cubicBezTo>
                    <a:cubicBezTo>
                      <a:pt x="13" y="4"/>
                      <a:pt x="14" y="3"/>
                      <a:pt x="14" y="2"/>
                    </a:cubicBezTo>
                    <a:cubicBezTo>
                      <a:pt x="14" y="1"/>
                      <a:pt x="13" y="0"/>
                      <a:pt x="1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1"/>
                    </a:cubicBezTo>
                    <a:cubicBezTo>
                      <a:pt x="1" y="1"/>
                      <a:pt x="0" y="1"/>
                      <a:pt x="0" y="1"/>
                    </a:cubicBezTo>
                    <a:cubicBezTo>
                      <a:pt x="0" y="1"/>
                      <a:pt x="0" y="1"/>
                      <a:pt x="0" y="1"/>
                    </a:cubicBezTo>
                    <a:cubicBezTo>
                      <a:pt x="0" y="1"/>
                      <a:pt x="0" y="1"/>
                      <a:pt x="0" y="2"/>
                    </a:cubicBezTo>
                    <a:cubicBezTo>
                      <a:pt x="0" y="2"/>
                      <a:pt x="0" y="2"/>
                      <a:pt x="0" y="2"/>
                    </a:cubicBezTo>
                    <a:cubicBezTo>
                      <a:pt x="0" y="2"/>
                      <a:pt x="0" y="2"/>
                      <a:pt x="0" y="2"/>
                    </a:cubicBezTo>
                    <a:cubicBezTo>
                      <a:pt x="0" y="12"/>
                      <a:pt x="0" y="12"/>
                      <a:pt x="0" y="12"/>
                    </a:cubicBezTo>
                    <a:cubicBezTo>
                      <a:pt x="0" y="13"/>
                      <a:pt x="1" y="14"/>
                      <a:pt x="2" y="14"/>
                    </a:cubicBezTo>
                    <a:cubicBezTo>
                      <a:pt x="3" y="14"/>
                      <a:pt x="4" y="13"/>
                      <a:pt x="4" y="12"/>
                    </a:cubicBezTo>
                    <a:cubicBezTo>
                      <a:pt x="4" y="9"/>
                      <a:pt x="4" y="9"/>
                      <a:pt x="4" y="9"/>
                    </a:cubicBezTo>
                    <a:cubicBezTo>
                      <a:pt x="8" y="13"/>
                      <a:pt x="14" y="16"/>
                      <a:pt x="20" y="16"/>
                    </a:cubicBezTo>
                    <a:cubicBezTo>
                      <a:pt x="29" y="16"/>
                      <a:pt x="37" y="10"/>
                      <a:pt x="40" y="3"/>
                    </a:cubicBezTo>
                    <a:cubicBezTo>
                      <a:pt x="40" y="2"/>
                      <a:pt x="40" y="0"/>
                      <a:pt x="39" y="0"/>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445" name="Freeform 58">
                <a:extLst>
                  <a:ext uri="{FF2B5EF4-FFF2-40B4-BE49-F238E27FC236}">
                    <a16:creationId xmlns:a16="http://schemas.microsoft.com/office/drawing/2014/main" id="{EFFB8E76-9400-8B92-E8A7-0FB050C13E4A}"/>
                  </a:ext>
                </a:extLst>
              </p:cNvPr>
              <p:cNvSpPr>
                <a:spLocks noEditPoints="1"/>
              </p:cNvSpPr>
              <p:nvPr/>
            </p:nvSpPr>
            <p:spPr bwMode="auto">
              <a:xfrm rot="5400000" flipH="1">
                <a:off x="1950354" y="2348515"/>
                <a:ext cx="168210" cy="356746"/>
              </a:xfrm>
              <a:custGeom>
                <a:avLst/>
                <a:gdLst>
                  <a:gd name="T0" fmla="*/ 46 w 48"/>
                  <a:gd name="T1" fmla="*/ 40 h 80"/>
                  <a:gd name="T2" fmla="*/ 44 w 48"/>
                  <a:gd name="T3" fmla="*/ 42 h 80"/>
                  <a:gd name="T4" fmla="*/ 44 w 48"/>
                  <a:gd name="T5" fmla="*/ 60 h 80"/>
                  <a:gd name="T6" fmla="*/ 4 w 48"/>
                  <a:gd name="T7" fmla="*/ 60 h 80"/>
                  <a:gd name="T8" fmla="*/ 4 w 48"/>
                  <a:gd name="T9" fmla="*/ 20 h 80"/>
                  <a:gd name="T10" fmla="*/ 22 w 48"/>
                  <a:gd name="T11" fmla="*/ 20 h 80"/>
                  <a:gd name="T12" fmla="*/ 24 w 48"/>
                  <a:gd name="T13" fmla="*/ 18 h 80"/>
                  <a:gd name="T14" fmla="*/ 22 w 48"/>
                  <a:gd name="T15" fmla="*/ 16 h 80"/>
                  <a:gd name="T16" fmla="*/ 4 w 48"/>
                  <a:gd name="T17" fmla="*/ 16 h 80"/>
                  <a:gd name="T18" fmla="*/ 4 w 48"/>
                  <a:gd name="T19" fmla="*/ 10 h 80"/>
                  <a:gd name="T20" fmla="*/ 10 w 48"/>
                  <a:gd name="T21" fmla="*/ 4 h 80"/>
                  <a:gd name="T22" fmla="*/ 22 w 48"/>
                  <a:gd name="T23" fmla="*/ 4 h 80"/>
                  <a:gd name="T24" fmla="*/ 24 w 48"/>
                  <a:gd name="T25" fmla="*/ 2 h 80"/>
                  <a:gd name="T26" fmla="*/ 22 w 48"/>
                  <a:gd name="T27" fmla="*/ 0 h 80"/>
                  <a:gd name="T28" fmla="*/ 10 w 48"/>
                  <a:gd name="T29" fmla="*/ 0 h 80"/>
                  <a:gd name="T30" fmla="*/ 0 w 48"/>
                  <a:gd name="T31" fmla="*/ 10 h 80"/>
                  <a:gd name="T32" fmla="*/ 0 w 48"/>
                  <a:gd name="T33" fmla="*/ 70 h 80"/>
                  <a:gd name="T34" fmla="*/ 10 w 48"/>
                  <a:gd name="T35" fmla="*/ 80 h 80"/>
                  <a:gd name="T36" fmla="*/ 38 w 48"/>
                  <a:gd name="T37" fmla="*/ 80 h 80"/>
                  <a:gd name="T38" fmla="*/ 48 w 48"/>
                  <a:gd name="T39" fmla="*/ 70 h 80"/>
                  <a:gd name="T40" fmla="*/ 48 w 48"/>
                  <a:gd name="T41" fmla="*/ 42 h 80"/>
                  <a:gd name="T42" fmla="*/ 46 w 48"/>
                  <a:gd name="T43" fmla="*/ 40 h 80"/>
                  <a:gd name="T44" fmla="*/ 38 w 48"/>
                  <a:gd name="T45" fmla="*/ 76 h 80"/>
                  <a:gd name="T46" fmla="*/ 10 w 48"/>
                  <a:gd name="T47" fmla="*/ 76 h 80"/>
                  <a:gd name="T48" fmla="*/ 4 w 48"/>
                  <a:gd name="T49" fmla="*/ 70 h 80"/>
                  <a:gd name="T50" fmla="*/ 4 w 48"/>
                  <a:gd name="T51" fmla="*/ 64 h 80"/>
                  <a:gd name="T52" fmla="*/ 44 w 48"/>
                  <a:gd name="T53" fmla="*/ 64 h 80"/>
                  <a:gd name="T54" fmla="*/ 44 w 48"/>
                  <a:gd name="T55" fmla="*/ 70 h 80"/>
                  <a:gd name="T56" fmla="*/ 38 w 48"/>
                  <a:gd name="T5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80">
                    <a:moveTo>
                      <a:pt x="46" y="40"/>
                    </a:moveTo>
                    <a:cubicBezTo>
                      <a:pt x="45" y="40"/>
                      <a:pt x="44" y="41"/>
                      <a:pt x="44" y="42"/>
                    </a:cubicBezTo>
                    <a:cubicBezTo>
                      <a:pt x="44" y="60"/>
                      <a:pt x="44" y="60"/>
                      <a:pt x="44" y="60"/>
                    </a:cubicBezTo>
                    <a:cubicBezTo>
                      <a:pt x="4" y="60"/>
                      <a:pt x="4" y="60"/>
                      <a:pt x="4" y="60"/>
                    </a:cubicBezTo>
                    <a:cubicBezTo>
                      <a:pt x="4" y="20"/>
                      <a:pt x="4" y="20"/>
                      <a:pt x="4" y="20"/>
                    </a:cubicBezTo>
                    <a:cubicBezTo>
                      <a:pt x="22" y="20"/>
                      <a:pt x="22" y="20"/>
                      <a:pt x="22" y="20"/>
                    </a:cubicBezTo>
                    <a:cubicBezTo>
                      <a:pt x="23" y="20"/>
                      <a:pt x="24" y="19"/>
                      <a:pt x="24" y="18"/>
                    </a:cubicBezTo>
                    <a:cubicBezTo>
                      <a:pt x="24" y="17"/>
                      <a:pt x="23" y="16"/>
                      <a:pt x="22" y="16"/>
                    </a:cubicBezTo>
                    <a:cubicBezTo>
                      <a:pt x="4" y="16"/>
                      <a:pt x="4" y="16"/>
                      <a:pt x="4" y="16"/>
                    </a:cubicBezTo>
                    <a:cubicBezTo>
                      <a:pt x="4" y="10"/>
                      <a:pt x="4" y="10"/>
                      <a:pt x="4" y="10"/>
                    </a:cubicBezTo>
                    <a:cubicBezTo>
                      <a:pt x="4" y="7"/>
                      <a:pt x="7" y="4"/>
                      <a:pt x="10" y="4"/>
                    </a:cubicBezTo>
                    <a:cubicBezTo>
                      <a:pt x="22" y="4"/>
                      <a:pt x="22" y="4"/>
                      <a:pt x="22" y="4"/>
                    </a:cubicBezTo>
                    <a:cubicBezTo>
                      <a:pt x="23" y="4"/>
                      <a:pt x="24" y="3"/>
                      <a:pt x="24" y="2"/>
                    </a:cubicBezTo>
                    <a:cubicBezTo>
                      <a:pt x="24" y="1"/>
                      <a:pt x="23" y="0"/>
                      <a:pt x="22" y="0"/>
                    </a:cubicBezTo>
                    <a:cubicBezTo>
                      <a:pt x="10" y="0"/>
                      <a:pt x="10" y="0"/>
                      <a:pt x="10" y="0"/>
                    </a:cubicBezTo>
                    <a:cubicBezTo>
                      <a:pt x="4" y="0"/>
                      <a:pt x="0" y="4"/>
                      <a:pt x="0" y="10"/>
                    </a:cubicBezTo>
                    <a:cubicBezTo>
                      <a:pt x="0" y="70"/>
                      <a:pt x="0" y="70"/>
                      <a:pt x="0" y="70"/>
                    </a:cubicBezTo>
                    <a:cubicBezTo>
                      <a:pt x="0" y="76"/>
                      <a:pt x="4" y="80"/>
                      <a:pt x="10" y="80"/>
                    </a:cubicBezTo>
                    <a:cubicBezTo>
                      <a:pt x="38" y="80"/>
                      <a:pt x="38" y="80"/>
                      <a:pt x="38" y="80"/>
                    </a:cubicBezTo>
                    <a:cubicBezTo>
                      <a:pt x="44" y="80"/>
                      <a:pt x="48" y="76"/>
                      <a:pt x="48" y="70"/>
                    </a:cubicBezTo>
                    <a:cubicBezTo>
                      <a:pt x="48" y="42"/>
                      <a:pt x="48" y="42"/>
                      <a:pt x="48" y="42"/>
                    </a:cubicBezTo>
                    <a:cubicBezTo>
                      <a:pt x="48" y="41"/>
                      <a:pt x="47" y="40"/>
                      <a:pt x="46" y="40"/>
                    </a:cubicBezTo>
                    <a:close/>
                    <a:moveTo>
                      <a:pt x="38" y="76"/>
                    </a:moveTo>
                    <a:cubicBezTo>
                      <a:pt x="10" y="76"/>
                      <a:pt x="10" y="76"/>
                      <a:pt x="10" y="76"/>
                    </a:cubicBezTo>
                    <a:cubicBezTo>
                      <a:pt x="7" y="76"/>
                      <a:pt x="4" y="73"/>
                      <a:pt x="4" y="70"/>
                    </a:cubicBezTo>
                    <a:cubicBezTo>
                      <a:pt x="4" y="64"/>
                      <a:pt x="4" y="64"/>
                      <a:pt x="4" y="64"/>
                    </a:cubicBezTo>
                    <a:cubicBezTo>
                      <a:pt x="44" y="64"/>
                      <a:pt x="44" y="64"/>
                      <a:pt x="44" y="64"/>
                    </a:cubicBezTo>
                    <a:cubicBezTo>
                      <a:pt x="44" y="70"/>
                      <a:pt x="44" y="70"/>
                      <a:pt x="44" y="70"/>
                    </a:cubicBezTo>
                    <a:cubicBezTo>
                      <a:pt x="44" y="73"/>
                      <a:pt x="41" y="76"/>
                      <a:pt x="38" y="76"/>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446" name="Freeform 59">
                <a:extLst>
                  <a:ext uri="{FF2B5EF4-FFF2-40B4-BE49-F238E27FC236}">
                    <a16:creationId xmlns:a16="http://schemas.microsoft.com/office/drawing/2014/main" id="{1A76B568-C867-8AE3-77CC-600C3344BBEC}"/>
                  </a:ext>
                </a:extLst>
              </p:cNvPr>
              <p:cNvSpPr>
                <a:spLocks/>
              </p:cNvSpPr>
              <p:nvPr/>
            </p:nvSpPr>
            <p:spPr bwMode="auto">
              <a:xfrm rot="5400000" flipH="1">
                <a:off x="2154156" y="2532530"/>
                <a:ext cx="27894" cy="1745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447" name="Freeform 60">
                <a:extLst>
                  <a:ext uri="{FF2B5EF4-FFF2-40B4-BE49-F238E27FC236}">
                    <a16:creationId xmlns:a16="http://schemas.microsoft.com/office/drawing/2014/main" id="{9E5EC55E-1C6A-A669-2C3F-ABE52A840F02}"/>
                  </a:ext>
                </a:extLst>
              </p:cNvPr>
              <p:cNvSpPr>
                <a:spLocks noEditPoints="1"/>
              </p:cNvSpPr>
              <p:nvPr/>
            </p:nvSpPr>
            <p:spPr bwMode="auto">
              <a:xfrm rot="5400000" flipH="1">
                <a:off x="1886869" y="2509433"/>
                <a:ext cx="27894" cy="34911"/>
              </a:xfrm>
              <a:custGeom>
                <a:avLst/>
                <a:gdLst>
                  <a:gd name="T0" fmla="*/ 4 w 8"/>
                  <a:gd name="T1" fmla="*/ 0 h 8"/>
                  <a:gd name="T2" fmla="*/ 0 w 8"/>
                  <a:gd name="T3" fmla="*/ 4 h 8"/>
                  <a:gd name="T4" fmla="*/ 4 w 8"/>
                  <a:gd name="T5" fmla="*/ 8 h 8"/>
                  <a:gd name="T6" fmla="*/ 8 w 8"/>
                  <a:gd name="T7" fmla="*/ 4 h 8"/>
                  <a:gd name="T8" fmla="*/ 4 w 8"/>
                  <a:gd name="T9" fmla="*/ 0 h 8"/>
                  <a:gd name="T10" fmla="*/ 4 w 8"/>
                  <a:gd name="T11" fmla="*/ 4 h 8"/>
                  <a:gd name="T12" fmla="*/ 4 w 8"/>
                  <a:gd name="T13" fmla="*/ 4 h 8"/>
                  <a:gd name="T14" fmla="*/ 6 w 8"/>
                  <a:gd name="T15" fmla="*/ 4 h 8"/>
                  <a:gd name="T16" fmla="*/ 4 w 8"/>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cubicBezTo>
                      <a:pt x="2" y="0"/>
                      <a:pt x="0" y="2"/>
                      <a:pt x="0" y="4"/>
                    </a:cubicBezTo>
                    <a:cubicBezTo>
                      <a:pt x="0" y="6"/>
                      <a:pt x="2" y="8"/>
                      <a:pt x="4" y="8"/>
                    </a:cubicBezTo>
                    <a:cubicBezTo>
                      <a:pt x="6" y="8"/>
                      <a:pt x="8" y="6"/>
                      <a:pt x="8" y="4"/>
                    </a:cubicBezTo>
                    <a:cubicBezTo>
                      <a:pt x="8" y="2"/>
                      <a:pt x="6" y="0"/>
                      <a:pt x="4" y="0"/>
                    </a:cubicBezTo>
                    <a:close/>
                    <a:moveTo>
                      <a:pt x="4" y="4"/>
                    </a:moveTo>
                    <a:cubicBezTo>
                      <a:pt x="4" y="4"/>
                      <a:pt x="4" y="4"/>
                      <a:pt x="4" y="4"/>
                    </a:cubicBezTo>
                    <a:cubicBezTo>
                      <a:pt x="6" y="4"/>
                      <a:pt x="6" y="4"/>
                      <a:pt x="6" y="4"/>
                    </a:cubicBezTo>
                    <a:lnTo>
                      <a:pt x="4" y="4"/>
                    </a:ln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440" name="楕円 439">
                <a:extLst>
                  <a:ext uri="{FF2B5EF4-FFF2-40B4-BE49-F238E27FC236}">
                    <a16:creationId xmlns:a16="http://schemas.microsoft.com/office/drawing/2014/main" id="{9D02F670-2E2A-DA5C-BAE0-19A8BDC368D6}"/>
                  </a:ext>
                </a:extLst>
              </p:cNvPr>
              <p:cNvSpPr/>
              <p:nvPr/>
            </p:nvSpPr>
            <p:spPr>
              <a:xfrm>
                <a:off x="5527060" y="2560995"/>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41" name="楕円 440">
                <a:extLst>
                  <a:ext uri="{FF2B5EF4-FFF2-40B4-BE49-F238E27FC236}">
                    <a16:creationId xmlns:a16="http://schemas.microsoft.com/office/drawing/2014/main" id="{4BFF8460-425F-8033-3410-C74CD8C2509D}"/>
                  </a:ext>
                </a:extLst>
              </p:cNvPr>
              <p:cNvSpPr/>
              <p:nvPr/>
            </p:nvSpPr>
            <p:spPr>
              <a:xfrm>
                <a:off x="5585120" y="2560995"/>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42" name="楕円 441">
                <a:extLst>
                  <a:ext uri="{FF2B5EF4-FFF2-40B4-BE49-F238E27FC236}">
                    <a16:creationId xmlns:a16="http://schemas.microsoft.com/office/drawing/2014/main" id="{2A79A52E-9849-7159-34E4-BCB6DEB3A56B}"/>
                  </a:ext>
                </a:extLst>
              </p:cNvPr>
              <p:cNvSpPr/>
              <p:nvPr/>
            </p:nvSpPr>
            <p:spPr>
              <a:xfrm>
                <a:off x="5643179" y="2560995"/>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541" name="正方形/長方形 540">
                <a:extLst>
                  <a:ext uri="{FF2B5EF4-FFF2-40B4-BE49-F238E27FC236}">
                    <a16:creationId xmlns:a16="http://schemas.microsoft.com/office/drawing/2014/main" id="{3F5E2C6E-F46C-B525-A6FF-945795298B79}"/>
                  </a:ext>
                </a:extLst>
              </p:cNvPr>
              <p:cNvSpPr/>
              <p:nvPr/>
            </p:nvSpPr>
            <p:spPr>
              <a:xfrm rot="16200000">
                <a:off x="828954" y="212028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542" name="正方形/長方形 541">
                <a:extLst>
                  <a:ext uri="{FF2B5EF4-FFF2-40B4-BE49-F238E27FC236}">
                    <a16:creationId xmlns:a16="http://schemas.microsoft.com/office/drawing/2014/main" id="{E238D58C-CA98-19FA-FFD4-6A5208E1CC00}"/>
                  </a:ext>
                </a:extLst>
              </p:cNvPr>
              <p:cNvSpPr/>
              <p:nvPr/>
            </p:nvSpPr>
            <p:spPr>
              <a:xfrm rot="16200000">
                <a:off x="1805182" y="2120285"/>
                <a:ext cx="493434"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543" name="正方形/長方形 542">
                <a:extLst>
                  <a:ext uri="{FF2B5EF4-FFF2-40B4-BE49-F238E27FC236}">
                    <a16:creationId xmlns:a16="http://schemas.microsoft.com/office/drawing/2014/main" id="{3A162853-9278-E59F-ACCC-5C20BF4BBB7F}"/>
                  </a:ext>
                </a:extLst>
              </p:cNvPr>
              <p:cNvSpPr/>
              <p:nvPr/>
            </p:nvSpPr>
            <p:spPr>
              <a:xfrm rot="16200000">
                <a:off x="2779012" y="212028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544" name="正方形/長方形 543">
                <a:extLst>
                  <a:ext uri="{FF2B5EF4-FFF2-40B4-BE49-F238E27FC236}">
                    <a16:creationId xmlns:a16="http://schemas.microsoft.com/office/drawing/2014/main" id="{DC6C90E0-4B73-55C8-77CF-C0A960D58008}"/>
                  </a:ext>
                </a:extLst>
              </p:cNvPr>
              <p:cNvSpPr/>
              <p:nvPr/>
            </p:nvSpPr>
            <p:spPr>
              <a:xfrm rot="16200000">
                <a:off x="3768904" y="2120287"/>
                <a:ext cx="493438"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545" name="正方形/長方形 544">
                <a:extLst>
                  <a:ext uri="{FF2B5EF4-FFF2-40B4-BE49-F238E27FC236}">
                    <a16:creationId xmlns:a16="http://schemas.microsoft.com/office/drawing/2014/main" id="{4B17662A-86D4-E95C-40BB-604E1017CABF}"/>
                  </a:ext>
                </a:extLst>
              </p:cNvPr>
              <p:cNvSpPr/>
              <p:nvPr/>
            </p:nvSpPr>
            <p:spPr>
              <a:xfrm rot="16200000">
                <a:off x="4773252" y="2120287"/>
                <a:ext cx="493436" cy="914343"/>
              </a:xfrm>
              <a:prstGeom prst="rect">
                <a:avLst/>
              </a:prstGeom>
              <a:noFill/>
              <a:ln w="19050" cap="flat" cmpd="sng" algn="ctr">
                <a:solidFill>
                  <a:srgbClr val="7500C0">
                    <a:lumMod val="40000"/>
                    <a:lumOff val="60000"/>
                  </a:srgbClr>
                </a:solidFill>
                <a:prstDash val="solid"/>
                <a:miter lim="800000"/>
              </a:ln>
              <a:effectLst/>
            </p:spPr>
            <p:txBody>
              <a:bodyPr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a:ea typeface="Meiryo UI"/>
                  <a:cs typeface="Arial" charset="0"/>
                </a:endParaRPr>
              </a:p>
            </p:txBody>
          </p:sp>
          <p:pic>
            <p:nvPicPr>
              <p:cNvPr id="546" name="図 545">
                <a:extLst>
                  <a:ext uri="{FF2B5EF4-FFF2-40B4-BE49-F238E27FC236}">
                    <a16:creationId xmlns:a16="http://schemas.microsoft.com/office/drawing/2014/main" id="{118DCEC3-73E5-F52D-C8E6-44394DB1C904}"/>
                  </a:ext>
                </a:extLst>
              </p:cNvPr>
              <p:cNvPicPr>
                <a:picLocks noChangeAspect="1"/>
              </p:cNvPicPr>
              <p:nvPr/>
            </p:nvPicPr>
            <p:blipFill>
              <a:blip r:embed="rId6">
                <a:clrChange>
                  <a:clrFrom>
                    <a:srgbClr val="FFFFFF"/>
                  </a:clrFrom>
                  <a:clrTo>
                    <a:srgbClr val="FFFFFF">
                      <a:alpha val="0"/>
                    </a:srgbClr>
                  </a:clrTo>
                </a:clrChange>
                <a:duotone>
                  <a:srgbClr val="DCAFFF">
                    <a:shade val="45000"/>
                    <a:satMod val="135000"/>
                  </a:srgbClr>
                  <a:prstClr val="white"/>
                </a:duotone>
              </a:blip>
              <a:stretch>
                <a:fillRect/>
              </a:stretch>
            </p:blipFill>
            <p:spPr>
              <a:xfrm>
                <a:off x="889852" y="2367627"/>
                <a:ext cx="371640" cy="255073"/>
              </a:xfrm>
              <a:prstGeom prst="rect">
                <a:avLst/>
              </a:prstGeom>
            </p:spPr>
          </p:pic>
          <p:pic>
            <p:nvPicPr>
              <p:cNvPr id="547" name="図 546">
                <a:extLst>
                  <a:ext uri="{FF2B5EF4-FFF2-40B4-BE49-F238E27FC236}">
                    <a16:creationId xmlns:a16="http://schemas.microsoft.com/office/drawing/2014/main" id="{7DBC0E40-0A4B-3E62-11C9-1FECDA793F4E}"/>
                  </a:ext>
                </a:extLst>
              </p:cNvPr>
              <p:cNvPicPr>
                <a:picLocks noChangeAspect="1"/>
              </p:cNvPicPr>
              <p:nvPr/>
            </p:nvPicPr>
            <p:blipFill>
              <a:blip r:embed="rId7">
                <a:clrChange>
                  <a:clrFrom>
                    <a:srgbClr val="FFFFFF"/>
                  </a:clrFrom>
                  <a:clrTo>
                    <a:srgbClr val="FFFFFF">
                      <a:alpha val="0"/>
                    </a:srgbClr>
                  </a:clrTo>
                </a:clrChange>
                <a:duotone>
                  <a:srgbClr val="DCAFFF">
                    <a:shade val="45000"/>
                    <a:satMod val="135000"/>
                  </a:srgbClr>
                  <a:prstClr val="white"/>
                </a:duotone>
              </a:blip>
              <a:stretch>
                <a:fillRect/>
              </a:stretch>
            </p:blipFill>
            <p:spPr>
              <a:xfrm>
                <a:off x="4819170" y="2343071"/>
                <a:ext cx="414346" cy="304186"/>
              </a:xfrm>
              <a:prstGeom prst="rect">
                <a:avLst/>
              </a:prstGeom>
            </p:spPr>
          </p:pic>
          <p:pic>
            <p:nvPicPr>
              <p:cNvPr id="548" name="図 547">
                <a:extLst>
                  <a:ext uri="{FF2B5EF4-FFF2-40B4-BE49-F238E27FC236}">
                    <a16:creationId xmlns:a16="http://schemas.microsoft.com/office/drawing/2014/main" id="{FE0A8EDE-CF9D-114E-3A9B-ED7B22BC16E6}"/>
                  </a:ext>
                </a:extLst>
              </p:cNvPr>
              <p:cNvPicPr>
                <a:picLocks noChangeAspect="1"/>
              </p:cNvPicPr>
              <p:nvPr/>
            </p:nvPicPr>
            <p:blipFill>
              <a:blip r:embed="rId8">
                <a:clrChange>
                  <a:clrFrom>
                    <a:srgbClr val="FFFFFF"/>
                  </a:clrFrom>
                  <a:clrTo>
                    <a:srgbClr val="FFFFFF">
                      <a:alpha val="0"/>
                    </a:srgbClr>
                  </a:clrTo>
                </a:clrChange>
                <a:duotone>
                  <a:srgbClr val="DCAFFF">
                    <a:shade val="45000"/>
                    <a:satMod val="135000"/>
                  </a:srgbClr>
                  <a:prstClr val="white"/>
                </a:duotone>
              </a:blip>
              <a:stretch>
                <a:fillRect/>
              </a:stretch>
            </p:blipFill>
            <p:spPr>
              <a:xfrm>
                <a:off x="2789521" y="2313339"/>
                <a:ext cx="507947" cy="349817"/>
              </a:xfrm>
              <a:prstGeom prst="rect">
                <a:avLst/>
              </a:prstGeom>
            </p:spPr>
          </p:pic>
          <p:sp>
            <p:nvSpPr>
              <p:cNvPr id="549" name="正方形/長方形 548">
                <a:extLst>
                  <a:ext uri="{FF2B5EF4-FFF2-40B4-BE49-F238E27FC236}">
                    <a16:creationId xmlns:a16="http://schemas.microsoft.com/office/drawing/2014/main" id="{BB80DC0F-1ADB-4854-BB8D-18AD623E9112}"/>
                  </a:ext>
                </a:extLst>
              </p:cNvPr>
              <p:cNvSpPr/>
              <p:nvPr/>
            </p:nvSpPr>
            <p:spPr>
              <a:xfrm>
                <a:off x="752919" y="265006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映像・動画</a:t>
                </a:r>
              </a:p>
            </p:txBody>
          </p:sp>
          <p:sp>
            <p:nvSpPr>
              <p:cNvPr id="550" name="正方形/長方形 549">
                <a:extLst>
                  <a:ext uri="{FF2B5EF4-FFF2-40B4-BE49-F238E27FC236}">
                    <a16:creationId xmlns:a16="http://schemas.microsoft.com/office/drawing/2014/main" id="{F9EE3E74-9C56-13D7-CD29-148A41F4950D}"/>
                  </a:ext>
                </a:extLst>
              </p:cNvPr>
              <p:cNvSpPr/>
              <p:nvPr/>
            </p:nvSpPr>
            <p:spPr>
              <a:xfrm>
                <a:off x="1718868" y="265006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サブスク</a:t>
                </a:r>
              </a:p>
            </p:txBody>
          </p:sp>
          <p:sp>
            <p:nvSpPr>
              <p:cNvPr id="551" name="正方形/長方形 550">
                <a:extLst>
                  <a:ext uri="{FF2B5EF4-FFF2-40B4-BE49-F238E27FC236}">
                    <a16:creationId xmlns:a16="http://schemas.microsoft.com/office/drawing/2014/main" id="{FFC25E20-643D-4C31-20BD-C9FB43CFC657}"/>
                  </a:ext>
                </a:extLst>
              </p:cNvPr>
              <p:cNvSpPr/>
              <p:nvPr/>
            </p:nvSpPr>
            <p:spPr>
              <a:xfrm>
                <a:off x="2692695" y="265006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ゲーム</a:t>
                </a:r>
              </a:p>
            </p:txBody>
          </p:sp>
          <p:sp>
            <p:nvSpPr>
              <p:cNvPr id="552" name="正方形/長方形 551">
                <a:extLst>
                  <a:ext uri="{FF2B5EF4-FFF2-40B4-BE49-F238E27FC236}">
                    <a16:creationId xmlns:a16="http://schemas.microsoft.com/office/drawing/2014/main" id="{3F05F246-E05A-1035-1A98-62B48809B089}"/>
                  </a:ext>
                </a:extLst>
              </p:cNvPr>
              <p:cNvSpPr/>
              <p:nvPr/>
            </p:nvSpPr>
            <p:spPr>
              <a:xfrm>
                <a:off x="3695762" y="265006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マーチャンダイズ</a:t>
                </a:r>
              </a:p>
            </p:txBody>
          </p:sp>
          <p:sp>
            <p:nvSpPr>
              <p:cNvPr id="553" name="正方形/長方形 552">
                <a:extLst>
                  <a:ext uri="{FF2B5EF4-FFF2-40B4-BE49-F238E27FC236}">
                    <a16:creationId xmlns:a16="http://schemas.microsoft.com/office/drawing/2014/main" id="{9EA4EC4B-6B44-C50C-CF02-3DD0AFE1DD71}"/>
                  </a:ext>
                </a:extLst>
              </p:cNvPr>
              <p:cNvSpPr/>
              <p:nvPr/>
            </p:nvSpPr>
            <p:spPr>
              <a:xfrm>
                <a:off x="4686499" y="2650061"/>
                <a:ext cx="666069" cy="122008"/>
              </a:xfrm>
              <a:prstGeom prst="rect">
                <a:avLst/>
              </a:prstGeom>
              <a:noFill/>
              <a:ln w="12700" cap="flat" cmpd="sng" algn="ctr">
                <a:noFill/>
                <a:prstDash val="solid"/>
                <a:miter lim="800000"/>
              </a:ln>
              <a:effectLst/>
            </p:spPr>
            <p:txBody>
              <a:bodyPr wrap="none" tIns="68580" bIns="68580"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rgbClr val="7500C0">
                        <a:lumMod val="40000"/>
                        <a:lumOff val="60000"/>
                      </a:srgbClr>
                    </a:solidFill>
                    <a:effectLst/>
                    <a:uLnTx/>
                    <a:uFillTx/>
                    <a:latin typeface="Meiryo UI"/>
                    <a:ea typeface="Meiryo UI"/>
                    <a:cs typeface="Arial" charset="0"/>
                  </a:rPr>
                  <a:t>アミューズメント</a:t>
                </a:r>
              </a:p>
            </p:txBody>
          </p:sp>
          <p:sp>
            <p:nvSpPr>
              <p:cNvPr id="605" name="Freeform 56">
                <a:extLst>
                  <a:ext uri="{FF2B5EF4-FFF2-40B4-BE49-F238E27FC236}">
                    <a16:creationId xmlns:a16="http://schemas.microsoft.com/office/drawing/2014/main" id="{0086B597-D3B4-A5BF-56AB-58BC0BE803F1}"/>
                  </a:ext>
                </a:extLst>
              </p:cNvPr>
              <p:cNvSpPr>
                <a:spLocks/>
              </p:cNvSpPr>
              <p:nvPr/>
            </p:nvSpPr>
            <p:spPr bwMode="auto">
              <a:xfrm rot="5400000" flipH="1">
                <a:off x="2142129" y="2414384"/>
                <a:ext cx="140313" cy="70913"/>
              </a:xfrm>
              <a:custGeom>
                <a:avLst/>
                <a:gdLst>
                  <a:gd name="T0" fmla="*/ 40 w 40"/>
                  <a:gd name="T1" fmla="*/ 4 h 16"/>
                  <a:gd name="T2" fmla="*/ 38 w 40"/>
                  <a:gd name="T3" fmla="*/ 2 h 16"/>
                  <a:gd name="T4" fmla="*/ 36 w 40"/>
                  <a:gd name="T5" fmla="*/ 4 h 16"/>
                  <a:gd name="T6" fmla="*/ 36 w 40"/>
                  <a:gd name="T7" fmla="*/ 7 h 16"/>
                  <a:gd name="T8" fmla="*/ 20 w 40"/>
                  <a:gd name="T9" fmla="*/ 0 h 16"/>
                  <a:gd name="T10" fmla="*/ 0 w 40"/>
                  <a:gd name="T11" fmla="*/ 13 h 16"/>
                  <a:gd name="T12" fmla="*/ 1 w 40"/>
                  <a:gd name="T13" fmla="*/ 16 h 16"/>
                  <a:gd name="T14" fmla="*/ 4 w 40"/>
                  <a:gd name="T15" fmla="*/ 15 h 16"/>
                  <a:gd name="T16" fmla="*/ 20 w 40"/>
                  <a:gd name="T17" fmla="*/ 4 h 16"/>
                  <a:gd name="T18" fmla="*/ 35 w 40"/>
                  <a:gd name="T19" fmla="*/ 12 h 16"/>
                  <a:gd name="T20" fmla="*/ 28 w 40"/>
                  <a:gd name="T21" fmla="*/ 12 h 16"/>
                  <a:gd name="T22" fmla="*/ 26 w 40"/>
                  <a:gd name="T23" fmla="*/ 14 h 16"/>
                  <a:gd name="T24" fmla="*/ 28 w 40"/>
                  <a:gd name="T25" fmla="*/ 16 h 16"/>
                  <a:gd name="T26" fmla="*/ 38 w 40"/>
                  <a:gd name="T27" fmla="*/ 16 h 16"/>
                  <a:gd name="T28" fmla="*/ 39 w 40"/>
                  <a:gd name="T29" fmla="*/ 16 h 16"/>
                  <a:gd name="T30" fmla="*/ 39 w 40"/>
                  <a:gd name="T31" fmla="*/ 16 h 16"/>
                  <a:gd name="T32" fmla="*/ 39 w 40"/>
                  <a:gd name="T33" fmla="*/ 16 h 16"/>
                  <a:gd name="T34" fmla="*/ 39 w 40"/>
                  <a:gd name="T35" fmla="*/ 15 h 16"/>
                  <a:gd name="T36" fmla="*/ 40 w 40"/>
                  <a:gd name="T37" fmla="*/ 15 h 16"/>
                  <a:gd name="T38" fmla="*/ 40 w 40"/>
                  <a:gd name="T39" fmla="*/ 15 h 16"/>
                  <a:gd name="T40" fmla="*/ 40 w 40"/>
                  <a:gd name="T41" fmla="*/ 14 h 16"/>
                  <a:gd name="T42" fmla="*/ 40 w 40"/>
                  <a:gd name="T43" fmla="*/ 14 h 16"/>
                  <a:gd name="T44" fmla="*/ 40 w 40"/>
                  <a:gd name="T45" fmla="*/ 14 h 16"/>
                  <a:gd name="T46" fmla="*/ 40 w 40"/>
                  <a:gd name="T4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16">
                    <a:moveTo>
                      <a:pt x="40" y="4"/>
                    </a:moveTo>
                    <a:cubicBezTo>
                      <a:pt x="40" y="3"/>
                      <a:pt x="39" y="2"/>
                      <a:pt x="38" y="2"/>
                    </a:cubicBezTo>
                    <a:cubicBezTo>
                      <a:pt x="37" y="2"/>
                      <a:pt x="36" y="3"/>
                      <a:pt x="36" y="4"/>
                    </a:cubicBezTo>
                    <a:cubicBezTo>
                      <a:pt x="36" y="7"/>
                      <a:pt x="36" y="7"/>
                      <a:pt x="36" y="7"/>
                    </a:cubicBezTo>
                    <a:cubicBezTo>
                      <a:pt x="32" y="3"/>
                      <a:pt x="26" y="0"/>
                      <a:pt x="20" y="0"/>
                    </a:cubicBezTo>
                    <a:cubicBezTo>
                      <a:pt x="11" y="0"/>
                      <a:pt x="3" y="6"/>
                      <a:pt x="0" y="13"/>
                    </a:cubicBezTo>
                    <a:cubicBezTo>
                      <a:pt x="0" y="14"/>
                      <a:pt x="0" y="16"/>
                      <a:pt x="1" y="16"/>
                    </a:cubicBezTo>
                    <a:cubicBezTo>
                      <a:pt x="2" y="16"/>
                      <a:pt x="4" y="16"/>
                      <a:pt x="4" y="15"/>
                    </a:cubicBezTo>
                    <a:cubicBezTo>
                      <a:pt x="6" y="9"/>
                      <a:pt x="13" y="4"/>
                      <a:pt x="20" y="4"/>
                    </a:cubicBezTo>
                    <a:cubicBezTo>
                      <a:pt x="26" y="4"/>
                      <a:pt x="32" y="7"/>
                      <a:pt x="35" y="12"/>
                    </a:cubicBezTo>
                    <a:cubicBezTo>
                      <a:pt x="28" y="12"/>
                      <a:pt x="28" y="12"/>
                      <a:pt x="28" y="12"/>
                    </a:cubicBezTo>
                    <a:cubicBezTo>
                      <a:pt x="27" y="12"/>
                      <a:pt x="26" y="13"/>
                      <a:pt x="26" y="14"/>
                    </a:cubicBezTo>
                    <a:cubicBezTo>
                      <a:pt x="26" y="15"/>
                      <a:pt x="27" y="16"/>
                      <a:pt x="28" y="16"/>
                    </a:cubicBezTo>
                    <a:cubicBezTo>
                      <a:pt x="38" y="16"/>
                      <a:pt x="38" y="16"/>
                      <a:pt x="38" y="16"/>
                    </a:cubicBezTo>
                    <a:cubicBezTo>
                      <a:pt x="38" y="16"/>
                      <a:pt x="38" y="16"/>
                      <a:pt x="39" y="16"/>
                    </a:cubicBezTo>
                    <a:cubicBezTo>
                      <a:pt x="39" y="16"/>
                      <a:pt x="39" y="16"/>
                      <a:pt x="39" y="16"/>
                    </a:cubicBezTo>
                    <a:cubicBezTo>
                      <a:pt x="39" y="16"/>
                      <a:pt x="39" y="16"/>
                      <a:pt x="39" y="16"/>
                    </a:cubicBezTo>
                    <a:cubicBezTo>
                      <a:pt x="39" y="16"/>
                      <a:pt x="39" y="16"/>
                      <a:pt x="39" y="15"/>
                    </a:cubicBezTo>
                    <a:cubicBezTo>
                      <a:pt x="39" y="15"/>
                      <a:pt x="40" y="15"/>
                      <a:pt x="40" y="15"/>
                    </a:cubicBezTo>
                    <a:cubicBezTo>
                      <a:pt x="40" y="15"/>
                      <a:pt x="40" y="15"/>
                      <a:pt x="40" y="15"/>
                    </a:cubicBezTo>
                    <a:cubicBezTo>
                      <a:pt x="40" y="15"/>
                      <a:pt x="40" y="15"/>
                      <a:pt x="40" y="14"/>
                    </a:cubicBezTo>
                    <a:cubicBezTo>
                      <a:pt x="40" y="14"/>
                      <a:pt x="40" y="14"/>
                      <a:pt x="40" y="14"/>
                    </a:cubicBezTo>
                    <a:cubicBezTo>
                      <a:pt x="40" y="14"/>
                      <a:pt x="40" y="14"/>
                      <a:pt x="40" y="14"/>
                    </a:cubicBezTo>
                    <a:lnTo>
                      <a:pt x="40" y="4"/>
                    </a:ln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607" name="Freeform 57">
                <a:extLst>
                  <a:ext uri="{FF2B5EF4-FFF2-40B4-BE49-F238E27FC236}">
                    <a16:creationId xmlns:a16="http://schemas.microsoft.com/office/drawing/2014/main" id="{3E507F7F-0DC6-5A80-B4B7-933B7526CBE1}"/>
                  </a:ext>
                </a:extLst>
              </p:cNvPr>
              <p:cNvSpPr>
                <a:spLocks/>
              </p:cNvSpPr>
              <p:nvPr/>
            </p:nvSpPr>
            <p:spPr bwMode="auto">
              <a:xfrm rot="5400000" flipH="1">
                <a:off x="2035214" y="2414384"/>
                <a:ext cx="140313" cy="70913"/>
              </a:xfrm>
              <a:custGeom>
                <a:avLst/>
                <a:gdLst>
                  <a:gd name="T0" fmla="*/ 39 w 40"/>
                  <a:gd name="T1" fmla="*/ 0 h 16"/>
                  <a:gd name="T2" fmla="*/ 36 w 40"/>
                  <a:gd name="T3" fmla="*/ 1 h 16"/>
                  <a:gd name="T4" fmla="*/ 20 w 40"/>
                  <a:gd name="T5" fmla="*/ 12 h 16"/>
                  <a:gd name="T6" fmla="*/ 5 w 40"/>
                  <a:gd name="T7" fmla="*/ 4 h 16"/>
                  <a:gd name="T8" fmla="*/ 12 w 40"/>
                  <a:gd name="T9" fmla="*/ 4 h 16"/>
                  <a:gd name="T10" fmla="*/ 14 w 40"/>
                  <a:gd name="T11" fmla="*/ 2 h 16"/>
                  <a:gd name="T12" fmla="*/ 12 w 40"/>
                  <a:gd name="T13" fmla="*/ 0 h 16"/>
                  <a:gd name="T14" fmla="*/ 2 w 40"/>
                  <a:gd name="T15" fmla="*/ 0 h 16"/>
                  <a:gd name="T16" fmla="*/ 2 w 40"/>
                  <a:gd name="T17" fmla="*/ 0 h 16"/>
                  <a:gd name="T18" fmla="*/ 1 w 40"/>
                  <a:gd name="T19" fmla="*/ 0 h 16"/>
                  <a:gd name="T20" fmla="*/ 1 w 40"/>
                  <a:gd name="T21" fmla="*/ 0 h 16"/>
                  <a:gd name="T22" fmla="*/ 1 w 40"/>
                  <a:gd name="T23" fmla="*/ 0 h 16"/>
                  <a:gd name="T24" fmla="*/ 1 w 40"/>
                  <a:gd name="T25" fmla="*/ 1 h 16"/>
                  <a:gd name="T26" fmla="*/ 0 w 40"/>
                  <a:gd name="T27" fmla="*/ 1 h 16"/>
                  <a:gd name="T28" fmla="*/ 0 w 40"/>
                  <a:gd name="T29" fmla="*/ 1 h 16"/>
                  <a:gd name="T30" fmla="*/ 0 w 40"/>
                  <a:gd name="T31" fmla="*/ 2 h 16"/>
                  <a:gd name="T32" fmla="*/ 0 w 40"/>
                  <a:gd name="T33" fmla="*/ 2 h 16"/>
                  <a:gd name="T34" fmla="*/ 0 w 40"/>
                  <a:gd name="T35" fmla="*/ 2 h 16"/>
                  <a:gd name="T36" fmla="*/ 0 w 40"/>
                  <a:gd name="T37" fmla="*/ 12 h 16"/>
                  <a:gd name="T38" fmla="*/ 2 w 40"/>
                  <a:gd name="T39" fmla="*/ 14 h 16"/>
                  <a:gd name="T40" fmla="*/ 4 w 40"/>
                  <a:gd name="T41" fmla="*/ 12 h 16"/>
                  <a:gd name="T42" fmla="*/ 4 w 40"/>
                  <a:gd name="T43" fmla="*/ 9 h 16"/>
                  <a:gd name="T44" fmla="*/ 20 w 40"/>
                  <a:gd name="T45" fmla="*/ 16 h 16"/>
                  <a:gd name="T46" fmla="*/ 40 w 40"/>
                  <a:gd name="T47" fmla="*/ 3 h 16"/>
                  <a:gd name="T48" fmla="*/ 39 w 40"/>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16">
                    <a:moveTo>
                      <a:pt x="39" y="0"/>
                    </a:moveTo>
                    <a:cubicBezTo>
                      <a:pt x="38" y="0"/>
                      <a:pt x="36" y="0"/>
                      <a:pt x="36" y="1"/>
                    </a:cubicBezTo>
                    <a:cubicBezTo>
                      <a:pt x="34" y="7"/>
                      <a:pt x="27" y="12"/>
                      <a:pt x="20" y="12"/>
                    </a:cubicBezTo>
                    <a:cubicBezTo>
                      <a:pt x="14" y="12"/>
                      <a:pt x="8" y="9"/>
                      <a:pt x="5" y="4"/>
                    </a:cubicBezTo>
                    <a:cubicBezTo>
                      <a:pt x="12" y="4"/>
                      <a:pt x="12" y="4"/>
                      <a:pt x="12" y="4"/>
                    </a:cubicBezTo>
                    <a:cubicBezTo>
                      <a:pt x="13" y="4"/>
                      <a:pt x="14" y="3"/>
                      <a:pt x="14" y="2"/>
                    </a:cubicBezTo>
                    <a:cubicBezTo>
                      <a:pt x="14" y="1"/>
                      <a:pt x="13" y="0"/>
                      <a:pt x="1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1"/>
                    </a:cubicBezTo>
                    <a:cubicBezTo>
                      <a:pt x="1" y="1"/>
                      <a:pt x="0" y="1"/>
                      <a:pt x="0" y="1"/>
                    </a:cubicBezTo>
                    <a:cubicBezTo>
                      <a:pt x="0" y="1"/>
                      <a:pt x="0" y="1"/>
                      <a:pt x="0" y="1"/>
                    </a:cubicBezTo>
                    <a:cubicBezTo>
                      <a:pt x="0" y="1"/>
                      <a:pt x="0" y="1"/>
                      <a:pt x="0" y="2"/>
                    </a:cubicBezTo>
                    <a:cubicBezTo>
                      <a:pt x="0" y="2"/>
                      <a:pt x="0" y="2"/>
                      <a:pt x="0" y="2"/>
                    </a:cubicBezTo>
                    <a:cubicBezTo>
                      <a:pt x="0" y="2"/>
                      <a:pt x="0" y="2"/>
                      <a:pt x="0" y="2"/>
                    </a:cubicBezTo>
                    <a:cubicBezTo>
                      <a:pt x="0" y="12"/>
                      <a:pt x="0" y="12"/>
                      <a:pt x="0" y="12"/>
                    </a:cubicBezTo>
                    <a:cubicBezTo>
                      <a:pt x="0" y="13"/>
                      <a:pt x="1" y="14"/>
                      <a:pt x="2" y="14"/>
                    </a:cubicBezTo>
                    <a:cubicBezTo>
                      <a:pt x="3" y="14"/>
                      <a:pt x="4" y="13"/>
                      <a:pt x="4" y="12"/>
                    </a:cubicBezTo>
                    <a:cubicBezTo>
                      <a:pt x="4" y="9"/>
                      <a:pt x="4" y="9"/>
                      <a:pt x="4" y="9"/>
                    </a:cubicBezTo>
                    <a:cubicBezTo>
                      <a:pt x="8" y="13"/>
                      <a:pt x="14" y="16"/>
                      <a:pt x="20" y="16"/>
                    </a:cubicBezTo>
                    <a:cubicBezTo>
                      <a:pt x="29" y="16"/>
                      <a:pt x="37" y="10"/>
                      <a:pt x="40" y="3"/>
                    </a:cubicBezTo>
                    <a:cubicBezTo>
                      <a:pt x="40" y="2"/>
                      <a:pt x="40" y="0"/>
                      <a:pt x="39" y="0"/>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609" name="Freeform 58">
                <a:extLst>
                  <a:ext uri="{FF2B5EF4-FFF2-40B4-BE49-F238E27FC236}">
                    <a16:creationId xmlns:a16="http://schemas.microsoft.com/office/drawing/2014/main" id="{66531159-375B-0950-D58D-1EE561C0DF99}"/>
                  </a:ext>
                </a:extLst>
              </p:cNvPr>
              <p:cNvSpPr>
                <a:spLocks noEditPoints="1"/>
              </p:cNvSpPr>
              <p:nvPr/>
            </p:nvSpPr>
            <p:spPr bwMode="auto">
              <a:xfrm rot="5400000" flipH="1">
                <a:off x="1950355" y="2348534"/>
                <a:ext cx="168210" cy="356746"/>
              </a:xfrm>
              <a:custGeom>
                <a:avLst/>
                <a:gdLst>
                  <a:gd name="T0" fmla="*/ 46 w 48"/>
                  <a:gd name="T1" fmla="*/ 40 h 80"/>
                  <a:gd name="T2" fmla="*/ 44 w 48"/>
                  <a:gd name="T3" fmla="*/ 42 h 80"/>
                  <a:gd name="T4" fmla="*/ 44 w 48"/>
                  <a:gd name="T5" fmla="*/ 60 h 80"/>
                  <a:gd name="T6" fmla="*/ 4 w 48"/>
                  <a:gd name="T7" fmla="*/ 60 h 80"/>
                  <a:gd name="T8" fmla="*/ 4 w 48"/>
                  <a:gd name="T9" fmla="*/ 20 h 80"/>
                  <a:gd name="T10" fmla="*/ 22 w 48"/>
                  <a:gd name="T11" fmla="*/ 20 h 80"/>
                  <a:gd name="T12" fmla="*/ 24 w 48"/>
                  <a:gd name="T13" fmla="*/ 18 h 80"/>
                  <a:gd name="T14" fmla="*/ 22 w 48"/>
                  <a:gd name="T15" fmla="*/ 16 h 80"/>
                  <a:gd name="T16" fmla="*/ 4 w 48"/>
                  <a:gd name="T17" fmla="*/ 16 h 80"/>
                  <a:gd name="T18" fmla="*/ 4 w 48"/>
                  <a:gd name="T19" fmla="*/ 10 h 80"/>
                  <a:gd name="T20" fmla="*/ 10 w 48"/>
                  <a:gd name="T21" fmla="*/ 4 h 80"/>
                  <a:gd name="T22" fmla="*/ 22 w 48"/>
                  <a:gd name="T23" fmla="*/ 4 h 80"/>
                  <a:gd name="T24" fmla="*/ 24 w 48"/>
                  <a:gd name="T25" fmla="*/ 2 h 80"/>
                  <a:gd name="T26" fmla="*/ 22 w 48"/>
                  <a:gd name="T27" fmla="*/ 0 h 80"/>
                  <a:gd name="T28" fmla="*/ 10 w 48"/>
                  <a:gd name="T29" fmla="*/ 0 h 80"/>
                  <a:gd name="T30" fmla="*/ 0 w 48"/>
                  <a:gd name="T31" fmla="*/ 10 h 80"/>
                  <a:gd name="T32" fmla="*/ 0 w 48"/>
                  <a:gd name="T33" fmla="*/ 70 h 80"/>
                  <a:gd name="T34" fmla="*/ 10 w 48"/>
                  <a:gd name="T35" fmla="*/ 80 h 80"/>
                  <a:gd name="T36" fmla="*/ 38 w 48"/>
                  <a:gd name="T37" fmla="*/ 80 h 80"/>
                  <a:gd name="T38" fmla="*/ 48 w 48"/>
                  <a:gd name="T39" fmla="*/ 70 h 80"/>
                  <a:gd name="T40" fmla="*/ 48 w 48"/>
                  <a:gd name="T41" fmla="*/ 42 h 80"/>
                  <a:gd name="T42" fmla="*/ 46 w 48"/>
                  <a:gd name="T43" fmla="*/ 40 h 80"/>
                  <a:gd name="T44" fmla="*/ 38 w 48"/>
                  <a:gd name="T45" fmla="*/ 76 h 80"/>
                  <a:gd name="T46" fmla="*/ 10 w 48"/>
                  <a:gd name="T47" fmla="*/ 76 h 80"/>
                  <a:gd name="T48" fmla="*/ 4 w 48"/>
                  <a:gd name="T49" fmla="*/ 70 h 80"/>
                  <a:gd name="T50" fmla="*/ 4 w 48"/>
                  <a:gd name="T51" fmla="*/ 64 h 80"/>
                  <a:gd name="T52" fmla="*/ 44 w 48"/>
                  <a:gd name="T53" fmla="*/ 64 h 80"/>
                  <a:gd name="T54" fmla="*/ 44 w 48"/>
                  <a:gd name="T55" fmla="*/ 70 h 80"/>
                  <a:gd name="T56" fmla="*/ 38 w 48"/>
                  <a:gd name="T5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80">
                    <a:moveTo>
                      <a:pt x="46" y="40"/>
                    </a:moveTo>
                    <a:cubicBezTo>
                      <a:pt x="45" y="40"/>
                      <a:pt x="44" y="41"/>
                      <a:pt x="44" y="42"/>
                    </a:cubicBezTo>
                    <a:cubicBezTo>
                      <a:pt x="44" y="60"/>
                      <a:pt x="44" y="60"/>
                      <a:pt x="44" y="60"/>
                    </a:cubicBezTo>
                    <a:cubicBezTo>
                      <a:pt x="4" y="60"/>
                      <a:pt x="4" y="60"/>
                      <a:pt x="4" y="60"/>
                    </a:cubicBezTo>
                    <a:cubicBezTo>
                      <a:pt x="4" y="20"/>
                      <a:pt x="4" y="20"/>
                      <a:pt x="4" y="20"/>
                    </a:cubicBezTo>
                    <a:cubicBezTo>
                      <a:pt x="22" y="20"/>
                      <a:pt x="22" y="20"/>
                      <a:pt x="22" y="20"/>
                    </a:cubicBezTo>
                    <a:cubicBezTo>
                      <a:pt x="23" y="20"/>
                      <a:pt x="24" y="19"/>
                      <a:pt x="24" y="18"/>
                    </a:cubicBezTo>
                    <a:cubicBezTo>
                      <a:pt x="24" y="17"/>
                      <a:pt x="23" y="16"/>
                      <a:pt x="22" y="16"/>
                    </a:cubicBezTo>
                    <a:cubicBezTo>
                      <a:pt x="4" y="16"/>
                      <a:pt x="4" y="16"/>
                      <a:pt x="4" y="16"/>
                    </a:cubicBezTo>
                    <a:cubicBezTo>
                      <a:pt x="4" y="10"/>
                      <a:pt x="4" y="10"/>
                      <a:pt x="4" y="10"/>
                    </a:cubicBezTo>
                    <a:cubicBezTo>
                      <a:pt x="4" y="7"/>
                      <a:pt x="7" y="4"/>
                      <a:pt x="10" y="4"/>
                    </a:cubicBezTo>
                    <a:cubicBezTo>
                      <a:pt x="22" y="4"/>
                      <a:pt x="22" y="4"/>
                      <a:pt x="22" y="4"/>
                    </a:cubicBezTo>
                    <a:cubicBezTo>
                      <a:pt x="23" y="4"/>
                      <a:pt x="24" y="3"/>
                      <a:pt x="24" y="2"/>
                    </a:cubicBezTo>
                    <a:cubicBezTo>
                      <a:pt x="24" y="1"/>
                      <a:pt x="23" y="0"/>
                      <a:pt x="22" y="0"/>
                    </a:cubicBezTo>
                    <a:cubicBezTo>
                      <a:pt x="10" y="0"/>
                      <a:pt x="10" y="0"/>
                      <a:pt x="10" y="0"/>
                    </a:cubicBezTo>
                    <a:cubicBezTo>
                      <a:pt x="4" y="0"/>
                      <a:pt x="0" y="4"/>
                      <a:pt x="0" y="10"/>
                    </a:cubicBezTo>
                    <a:cubicBezTo>
                      <a:pt x="0" y="70"/>
                      <a:pt x="0" y="70"/>
                      <a:pt x="0" y="70"/>
                    </a:cubicBezTo>
                    <a:cubicBezTo>
                      <a:pt x="0" y="76"/>
                      <a:pt x="4" y="80"/>
                      <a:pt x="10" y="80"/>
                    </a:cubicBezTo>
                    <a:cubicBezTo>
                      <a:pt x="38" y="80"/>
                      <a:pt x="38" y="80"/>
                      <a:pt x="38" y="80"/>
                    </a:cubicBezTo>
                    <a:cubicBezTo>
                      <a:pt x="44" y="80"/>
                      <a:pt x="48" y="76"/>
                      <a:pt x="48" y="70"/>
                    </a:cubicBezTo>
                    <a:cubicBezTo>
                      <a:pt x="48" y="42"/>
                      <a:pt x="48" y="42"/>
                      <a:pt x="48" y="42"/>
                    </a:cubicBezTo>
                    <a:cubicBezTo>
                      <a:pt x="48" y="41"/>
                      <a:pt x="47" y="40"/>
                      <a:pt x="46" y="40"/>
                    </a:cubicBezTo>
                    <a:close/>
                    <a:moveTo>
                      <a:pt x="38" y="76"/>
                    </a:moveTo>
                    <a:cubicBezTo>
                      <a:pt x="10" y="76"/>
                      <a:pt x="10" y="76"/>
                      <a:pt x="10" y="76"/>
                    </a:cubicBezTo>
                    <a:cubicBezTo>
                      <a:pt x="7" y="76"/>
                      <a:pt x="4" y="73"/>
                      <a:pt x="4" y="70"/>
                    </a:cubicBezTo>
                    <a:cubicBezTo>
                      <a:pt x="4" y="64"/>
                      <a:pt x="4" y="64"/>
                      <a:pt x="4" y="64"/>
                    </a:cubicBezTo>
                    <a:cubicBezTo>
                      <a:pt x="44" y="64"/>
                      <a:pt x="44" y="64"/>
                      <a:pt x="44" y="64"/>
                    </a:cubicBezTo>
                    <a:cubicBezTo>
                      <a:pt x="44" y="70"/>
                      <a:pt x="44" y="70"/>
                      <a:pt x="44" y="70"/>
                    </a:cubicBezTo>
                    <a:cubicBezTo>
                      <a:pt x="44" y="73"/>
                      <a:pt x="41" y="76"/>
                      <a:pt x="38" y="76"/>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611" name="Freeform 59">
                <a:extLst>
                  <a:ext uri="{FF2B5EF4-FFF2-40B4-BE49-F238E27FC236}">
                    <a16:creationId xmlns:a16="http://schemas.microsoft.com/office/drawing/2014/main" id="{D2615553-D1E6-62AE-2D30-6FB8D17B0288}"/>
                  </a:ext>
                </a:extLst>
              </p:cNvPr>
              <p:cNvSpPr>
                <a:spLocks/>
              </p:cNvSpPr>
              <p:nvPr/>
            </p:nvSpPr>
            <p:spPr bwMode="auto">
              <a:xfrm rot="5400000" flipH="1">
                <a:off x="2154157" y="2532549"/>
                <a:ext cx="27894" cy="1745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613" name="Freeform 60">
                <a:extLst>
                  <a:ext uri="{FF2B5EF4-FFF2-40B4-BE49-F238E27FC236}">
                    <a16:creationId xmlns:a16="http://schemas.microsoft.com/office/drawing/2014/main" id="{B3B3C0F5-EB88-73F5-FF36-0D80DE4C63F3}"/>
                  </a:ext>
                </a:extLst>
              </p:cNvPr>
              <p:cNvSpPr>
                <a:spLocks noEditPoints="1"/>
              </p:cNvSpPr>
              <p:nvPr/>
            </p:nvSpPr>
            <p:spPr bwMode="auto">
              <a:xfrm rot="5400000" flipH="1">
                <a:off x="1886870" y="2509452"/>
                <a:ext cx="27894" cy="34911"/>
              </a:xfrm>
              <a:custGeom>
                <a:avLst/>
                <a:gdLst>
                  <a:gd name="T0" fmla="*/ 4 w 8"/>
                  <a:gd name="T1" fmla="*/ 0 h 8"/>
                  <a:gd name="T2" fmla="*/ 0 w 8"/>
                  <a:gd name="T3" fmla="*/ 4 h 8"/>
                  <a:gd name="T4" fmla="*/ 4 w 8"/>
                  <a:gd name="T5" fmla="*/ 8 h 8"/>
                  <a:gd name="T6" fmla="*/ 8 w 8"/>
                  <a:gd name="T7" fmla="*/ 4 h 8"/>
                  <a:gd name="T8" fmla="*/ 4 w 8"/>
                  <a:gd name="T9" fmla="*/ 0 h 8"/>
                  <a:gd name="T10" fmla="*/ 4 w 8"/>
                  <a:gd name="T11" fmla="*/ 4 h 8"/>
                  <a:gd name="T12" fmla="*/ 4 w 8"/>
                  <a:gd name="T13" fmla="*/ 4 h 8"/>
                  <a:gd name="T14" fmla="*/ 6 w 8"/>
                  <a:gd name="T15" fmla="*/ 4 h 8"/>
                  <a:gd name="T16" fmla="*/ 4 w 8"/>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cubicBezTo>
                      <a:pt x="2" y="0"/>
                      <a:pt x="0" y="2"/>
                      <a:pt x="0" y="4"/>
                    </a:cubicBezTo>
                    <a:cubicBezTo>
                      <a:pt x="0" y="6"/>
                      <a:pt x="2" y="8"/>
                      <a:pt x="4" y="8"/>
                    </a:cubicBezTo>
                    <a:cubicBezTo>
                      <a:pt x="6" y="8"/>
                      <a:pt x="8" y="6"/>
                      <a:pt x="8" y="4"/>
                    </a:cubicBezTo>
                    <a:cubicBezTo>
                      <a:pt x="8" y="2"/>
                      <a:pt x="6" y="0"/>
                      <a:pt x="4" y="0"/>
                    </a:cubicBezTo>
                    <a:close/>
                    <a:moveTo>
                      <a:pt x="4" y="4"/>
                    </a:moveTo>
                    <a:cubicBezTo>
                      <a:pt x="4" y="4"/>
                      <a:pt x="4" y="4"/>
                      <a:pt x="4" y="4"/>
                    </a:cubicBezTo>
                    <a:cubicBezTo>
                      <a:pt x="6" y="4"/>
                      <a:pt x="6" y="4"/>
                      <a:pt x="6" y="4"/>
                    </a:cubicBezTo>
                    <a:lnTo>
                      <a:pt x="4" y="4"/>
                    </a:lnTo>
                    <a:close/>
                  </a:path>
                </a:pathLst>
              </a:custGeom>
              <a:solidFill>
                <a:srgbClr val="7500C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969696"/>
                  </a:solidFill>
                  <a:effectLst/>
                  <a:uLnTx/>
                  <a:uFillTx/>
                  <a:latin typeface="Arial"/>
                  <a:ea typeface="+mn-ea"/>
                  <a:cs typeface="Arial" charset="0"/>
                </a:endParaRPr>
              </a:p>
            </p:txBody>
          </p:sp>
          <p:sp>
            <p:nvSpPr>
              <p:cNvPr id="601" name="楕円 600">
                <a:extLst>
                  <a:ext uri="{FF2B5EF4-FFF2-40B4-BE49-F238E27FC236}">
                    <a16:creationId xmlns:a16="http://schemas.microsoft.com/office/drawing/2014/main" id="{7B2F1CCA-3DCE-FA61-5DC2-BEDAD05E28CD}"/>
                  </a:ext>
                </a:extLst>
              </p:cNvPr>
              <p:cNvSpPr/>
              <p:nvPr/>
            </p:nvSpPr>
            <p:spPr>
              <a:xfrm>
                <a:off x="5527061" y="2561014"/>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602" name="楕円 601">
                <a:extLst>
                  <a:ext uri="{FF2B5EF4-FFF2-40B4-BE49-F238E27FC236}">
                    <a16:creationId xmlns:a16="http://schemas.microsoft.com/office/drawing/2014/main" id="{29CDCAB2-437E-E3DB-78E4-2085C696830C}"/>
                  </a:ext>
                </a:extLst>
              </p:cNvPr>
              <p:cNvSpPr/>
              <p:nvPr/>
            </p:nvSpPr>
            <p:spPr>
              <a:xfrm>
                <a:off x="5585121" y="2561014"/>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603" name="楕円 602">
                <a:extLst>
                  <a:ext uri="{FF2B5EF4-FFF2-40B4-BE49-F238E27FC236}">
                    <a16:creationId xmlns:a16="http://schemas.microsoft.com/office/drawing/2014/main" id="{A5707063-F7AA-BA63-6E94-99B92D7CBE42}"/>
                  </a:ext>
                </a:extLst>
              </p:cNvPr>
              <p:cNvSpPr/>
              <p:nvPr/>
            </p:nvSpPr>
            <p:spPr>
              <a:xfrm>
                <a:off x="5643180" y="2561014"/>
                <a:ext cx="46065" cy="41980"/>
              </a:xfrm>
              <a:prstGeom prst="ellipse">
                <a:avLst/>
              </a:prstGeom>
              <a:solidFill>
                <a:srgbClr val="A100FF"/>
              </a:solidFill>
              <a:ln w="9525" cap="flat" cmpd="sng" algn="ctr">
                <a:noFill/>
                <a:prstDash val="solid"/>
                <a:miter lim="800000"/>
              </a:ln>
              <a:effectLst/>
            </p:spPr>
            <p:txBody>
              <a:bodyPr tIns="68580" bIns="68580"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1000" b="0" i="0" u="none" strike="noStrike" kern="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pic>
            <p:nvPicPr>
              <p:cNvPr id="625" name="図 624">
                <a:extLst>
                  <a:ext uri="{FF2B5EF4-FFF2-40B4-BE49-F238E27FC236}">
                    <a16:creationId xmlns:a16="http://schemas.microsoft.com/office/drawing/2014/main" id="{AEC941ED-81CB-052E-D189-62223141E68A}"/>
                  </a:ext>
                </a:extLst>
              </p:cNvPr>
              <p:cNvPicPr>
                <a:picLocks noChangeAspect="1"/>
              </p:cNvPicPr>
              <p:nvPr/>
            </p:nvPicPr>
            <p:blipFill>
              <a:blip r:embed="rId9">
                <a:clrChange>
                  <a:clrFrom>
                    <a:srgbClr val="FFFFFF"/>
                  </a:clrFrom>
                  <a:clrTo>
                    <a:srgbClr val="FFFFFF">
                      <a:alpha val="0"/>
                    </a:srgbClr>
                  </a:clrTo>
                </a:clrChange>
                <a:duotone>
                  <a:schemeClr val="accent6">
                    <a:shade val="45000"/>
                    <a:satMod val="135000"/>
                  </a:schemeClr>
                  <a:prstClr val="white"/>
                </a:duotone>
              </a:blip>
              <a:stretch>
                <a:fillRect/>
              </a:stretch>
            </p:blipFill>
            <p:spPr>
              <a:xfrm>
                <a:off x="3884357" y="2363300"/>
                <a:ext cx="299380" cy="252503"/>
              </a:xfrm>
              <a:prstGeom prst="rect">
                <a:avLst/>
              </a:prstGeom>
            </p:spPr>
          </p:pic>
        </p:grpSp>
        <p:sp>
          <p:nvSpPr>
            <p:cNvPr id="640" name="正方形/長方形 639">
              <a:extLst>
                <a:ext uri="{FF2B5EF4-FFF2-40B4-BE49-F238E27FC236}">
                  <a16:creationId xmlns:a16="http://schemas.microsoft.com/office/drawing/2014/main" id="{40183CA2-BCE0-70A3-6CD7-6FA58BD149F2}"/>
                </a:ext>
              </a:extLst>
            </p:cNvPr>
            <p:cNvSpPr/>
            <p:nvPr/>
          </p:nvSpPr>
          <p:spPr>
            <a:xfrm>
              <a:off x="508291" y="6053961"/>
              <a:ext cx="5275037" cy="659347"/>
            </a:xfrm>
            <a:prstGeom prst="rect">
              <a:avLst/>
            </a:prstGeom>
            <a:solidFill>
              <a:srgbClr val="7900D7"/>
            </a:solidFill>
            <a:ln w="12700" cap="flat" cmpd="sng" algn="ctr">
              <a:solidFill>
                <a:schemeClr val="bg1"/>
              </a:solidFill>
              <a:prstDash val="solid"/>
              <a:miter lim="800000"/>
            </a:ln>
            <a:effectLst/>
          </p:spPr>
          <p:txBody>
            <a:bodyPr wrap="none" lIns="36000" rIns="36000" rtlCol="0" anchor="t"/>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サービス基盤</a:t>
              </a:r>
            </a:p>
          </p:txBody>
        </p:sp>
        <p:sp>
          <p:nvSpPr>
            <p:cNvPr id="653" name="正方形/長方形 652">
              <a:extLst>
                <a:ext uri="{FF2B5EF4-FFF2-40B4-BE49-F238E27FC236}">
                  <a16:creationId xmlns:a16="http://schemas.microsoft.com/office/drawing/2014/main" id="{E5D5B6CF-A3C0-3172-2426-CF32EA3BDA35}"/>
                </a:ext>
              </a:extLst>
            </p:cNvPr>
            <p:cNvSpPr/>
            <p:nvPr/>
          </p:nvSpPr>
          <p:spPr>
            <a:xfrm>
              <a:off x="516920" y="5705426"/>
              <a:ext cx="5266408" cy="298544"/>
            </a:xfrm>
            <a:prstGeom prst="rect">
              <a:avLst/>
            </a:prstGeom>
            <a:solidFill>
              <a:srgbClr val="7900D7"/>
            </a:solidFill>
            <a:ln w="12700" cap="flat" cmpd="sng" algn="ctr">
              <a:solidFill>
                <a:schemeClr val="bg1"/>
              </a:solidFill>
              <a:prstDash val="solid"/>
              <a:miter lim="800000"/>
            </a:ln>
            <a:effectLst/>
          </p:spPr>
          <p:txBody>
            <a:bodyPr wrap="none" lIns="36000" rIns="36000" rtlCol="0" anchor="ctr" anchorCtr="0"/>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データ活用基盤（</a:t>
              </a:r>
              <a:r>
                <a:rPr kumimoji="0" lang="en-US" altLang="ja-JP" sz="1400" b="1" i="0" u="none" strike="noStrike" kern="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DWH</a:t>
              </a:r>
              <a:r>
                <a:rPr kumimoji="0" lang="ja-JP" altLang="en-US" sz="1400" b="1" i="0" u="none" strike="noStrike" kern="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・分析環境）</a:t>
              </a:r>
            </a:p>
          </p:txBody>
        </p:sp>
        <p:grpSp>
          <p:nvGrpSpPr>
            <p:cNvPr id="619" name="グループ化 618">
              <a:extLst>
                <a:ext uri="{FF2B5EF4-FFF2-40B4-BE49-F238E27FC236}">
                  <a16:creationId xmlns:a16="http://schemas.microsoft.com/office/drawing/2014/main" id="{90FD4F45-9178-6B27-2140-B8AA371F3E5E}"/>
                </a:ext>
              </a:extLst>
            </p:cNvPr>
            <p:cNvGrpSpPr/>
            <p:nvPr/>
          </p:nvGrpSpPr>
          <p:grpSpPr>
            <a:xfrm>
              <a:off x="589329" y="6333384"/>
              <a:ext cx="5121591" cy="324000"/>
              <a:chOff x="614654" y="6335807"/>
              <a:chExt cx="5028525" cy="360000"/>
            </a:xfrm>
          </p:grpSpPr>
          <p:sp>
            <p:nvSpPr>
              <p:cNvPr id="645" name="正方形/長方形 644">
                <a:extLst>
                  <a:ext uri="{FF2B5EF4-FFF2-40B4-BE49-F238E27FC236}">
                    <a16:creationId xmlns:a16="http://schemas.microsoft.com/office/drawing/2014/main" id="{8CB5B5B3-55F6-89D4-EE20-01277753BA58}"/>
                  </a:ext>
                </a:extLst>
              </p:cNvPr>
              <p:cNvSpPr/>
              <p:nvPr/>
            </p:nvSpPr>
            <p:spPr>
              <a:xfrm>
                <a:off x="614654"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決済</a:t>
                </a:r>
              </a:p>
            </p:txBody>
          </p:sp>
          <p:sp>
            <p:nvSpPr>
              <p:cNvPr id="646" name="正方形/長方形 645">
                <a:extLst>
                  <a:ext uri="{FF2B5EF4-FFF2-40B4-BE49-F238E27FC236}">
                    <a16:creationId xmlns:a16="http://schemas.microsoft.com/office/drawing/2014/main" id="{FC4630DA-CC6F-7F20-B9AF-517B225EB9EF}"/>
                  </a:ext>
                </a:extLst>
              </p:cNvPr>
              <p:cNvSpPr/>
              <p:nvPr/>
            </p:nvSpPr>
            <p:spPr>
              <a:xfrm>
                <a:off x="2062147"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認証</a:t>
                </a:r>
              </a:p>
            </p:txBody>
          </p:sp>
          <p:sp>
            <p:nvSpPr>
              <p:cNvPr id="647" name="正方形/長方形 646">
                <a:extLst>
                  <a:ext uri="{FF2B5EF4-FFF2-40B4-BE49-F238E27FC236}">
                    <a16:creationId xmlns:a16="http://schemas.microsoft.com/office/drawing/2014/main" id="{364B49FB-9A3C-5A42-C233-78F60568262A}"/>
                  </a:ext>
                </a:extLst>
              </p:cNvPr>
              <p:cNvSpPr/>
              <p:nvPr/>
            </p:nvSpPr>
            <p:spPr>
              <a:xfrm>
                <a:off x="2785893"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商品</a:t>
                </a:r>
              </a:p>
            </p:txBody>
          </p:sp>
          <p:sp>
            <p:nvSpPr>
              <p:cNvPr id="648" name="正方形/長方形 647">
                <a:extLst>
                  <a:ext uri="{FF2B5EF4-FFF2-40B4-BE49-F238E27FC236}">
                    <a16:creationId xmlns:a16="http://schemas.microsoft.com/office/drawing/2014/main" id="{2BC1A50F-CF15-BF74-D82F-E23F2170077F}"/>
                  </a:ext>
                </a:extLst>
              </p:cNvPr>
              <p:cNvSpPr/>
              <p:nvPr/>
            </p:nvSpPr>
            <p:spPr>
              <a:xfrm>
                <a:off x="3509640"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注文</a:t>
                </a:r>
              </a:p>
            </p:txBody>
          </p:sp>
          <p:sp>
            <p:nvSpPr>
              <p:cNvPr id="643" name="正方形/長方形 642">
                <a:extLst>
                  <a:ext uri="{FF2B5EF4-FFF2-40B4-BE49-F238E27FC236}">
                    <a16:creationId xmlns:a16="http://schemas.microsoft.com/office/drawing/2014/main" id="{51F54001-C2AF-3508-204B-660270C95E48}"/>
                  </a:ext>
                </a:extLst>
              </p:cNvPr>
              <p:cNvSpPr/>
              <p:nvPr/>
            </p:nvSpPr>
            <p:spPr>
              <a:xfrm>
                <a:off x="4233386"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ポケモンマスタ</a:t>
                </a:r>
              </a:p>
            </p:txBody>
          </p:sp>
          <p:sp>
            <p:nvSpPr>
              <p:cNvPr id="644" name="正方形/長方形 643">
                <a:extLst>
                  <a:ext uri="{FF2B5EF4-FFF2-40B4-BE49-F238E27FC236}">
                    <a16:creationId xmlns:a16="http://schemas.microsoft.com/office/drawing/2014/main" id="{F5820A2D-CF01-F271-050A-36E78CD9F6CF}"/>
                  </a:ext>
                </a:extLst>
              </p:cNvPr>
              <p:cNvSpPr/>
              <p:nvPr/>
            </p:nvSpPr>
            <p:spPr>
              <a:xfrm>
                <a:off x="4957131"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ポケポイント</a:t>
                </a:r>
              </a:p>
            </p:txBody>
          </p:sp>
          <p:sp>
            <p:nvSpPr>
              <p:cNvPr id="656" name="正方形/長方形 655">
                <a:extLst>
                  <a:ext uri="{FF2B5EF4-FFF2-40B4-BE49-F238E27FC236}">
                    <a16:creationId xmlns:a16="http://schemas.microsoft.com/office/drawing/2014/main" id="{75FB025E-5874-5256-E141-F8894759B981}"/>
                  </a:ext>
                </a:extLst>
              </p:cNvPr>
              <p:cNvSpPr/>
              <p:nvPr/>
            </p:nvSpPr>
            <p:spPr>
              <a:xfrm>
                <a:off x="1338400" y="6335807"/>
                <a:ext cx="686048" cy="360000"/>
              </a:xfrm>
              <a:prstGeom prst="rect">
                <a:avLst/>
              </a:prstGeom>
              <a:solidFill>
                <a:sysClr val="window" lastClr="FFFFFF"/>
              </a:solidFill>
              <a:ln w="12700" cap="flat" cmpd="sng" algn="ctr">
                <a:noFill/>
                <a:prstDash val="solid"/>
                <a:miter lim="800000"/>
              </a:ln>
              <a:effectLst/>
            </p:spPr>
            <p:txBody>
              <a:bodyPr wrap="square"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460073"/>
                    </a:solidFill>
                    <a:effectLst/>
                    <a:uLnTx/>
                    <a:uFillTx/>
                    <a:latin typeface="Graphik" panose="020B0503030202060203" pitchFamily="34" charset="0"/>
                    <a:ea typeface="Meiryo UI" panose="020B0604030504040204" pitchFamily="50" charset="-128"/>
                    <a:cs typeface="+mn-cs"/>
                  </a:rPr>
                  <a:t>不正対策</a:t>
                </a:r>
              </a:p>
            </p:txBody>
          </p:sp>
        </p:grpSp>
      </p:grpSp>
      <p:sp>
        <p:nvSpPr>
          <p:cNvPr id="3" name="Text Placeholder 1">
            <a:extLst>
              <a:ext uri="{FF2B5EF4-FFF2-40B4-BE49-F238E27FC236}">
                <a16:creationId xmlns:a16="http://schemas.microsoft.com/office/drawing/2014/main" id="{244F0617-3CF8-9B0D-CB2E-3F8185AD313B}"/>
              </a:ext>
            </a:extLst>
          </p:cNvPr>
          <p:cNvSpPr txBox="1">
            <a:spLocks/>
          </p:cNvSpPr>
          <p:nvPr/>
        </p:nvSpPr>
        <p:spPr>
          <a:xfrm>
            <a:off x="6327571" y="1722616"/>
            <a:ext cx="5550047" cy="4278094"/>
          </a:xfrm>
          <a:prstGeom prst="rect">
            <a:avLst/>
          </a:prstGeom>
        </p:spPr>
        <p:txBody>
          <a:bodyPr wrap="square">
            <a:sp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kumimoji="1"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kumimoji="1"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kumimoji="1"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kumimoji="1"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kumimoji="1"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kumimoji="1"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kumimoji="1"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kumimoji="1" sz="1000" b="1" kern="1200">
                <a:solidFill>
                  <a:schemeClr val="tx1"/>
                </a:solidFill>
                <a:latin typeface="+mj-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kumimoji="1"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rPr>
              <a:t>調査を基に店舗と</a:t>
            </a:r>
            <a:r>
              <a:rPr kumimoji="1" lang="en-US" altLang="ja-JP"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rPr>
              <a:t>EC</a:t>
            </a:r>
            <a:r>
              <a:rPr lang="ja-JP" altLang="en-US" sz="1600">
                <a:solidFill>
                  <a:srgbClr val="000000"/>
                </a:solidFill>
                <a:latin typeface="Yu Gothic" panose="020B0400000000000000" pitchFamily="34" charset="-128"/>
                <a:ea typeface="Yu Gothic" panose="020B0400000000000000" pitchFamily="34" charset="-128"/>
              </a:rPr>
              <a:t>の利用ユーザーの特徴は掴めてきた</a:t>
            </a:r>
            <a:endParaRPr lang="en-US" altLang="ja-JP" sz="1600">
              <a:solidFill>
                <a:srgbClr val="000000"/>
              </a:solidFill>
              <a:latin typeface="Yu Gothic" panose="020B0400000000000000" pitchFamily="34" charset="-128"/>
              <a:ea typeface="Yu Gothic" panose="020B0400000000000000" pitchFamily="34" charset="-128"/>
            </a:endParaRPr>
          </a:p>
          <a:p>
            <a:pPr marL="0" marR="0" lvl="0" indent="0" algn="l" defTabSz="228600" rtl="0" eaLnBrk="1" fontAlgn="auto" latinLnBrk="0" hangingPunct="1">
              <a:lnSpc>
                <a:spcPct val="100000"/>
              </a:lnSpc>
              <a:spcBef>
                <a:spcPts val="1200"/>
              </a:spcBef>
              <a:spcAft>
                <a:spcPts val="0"/>
              </a:spcAft>
              <a:buClrTx/>
              <a:buSzTx/>
              <a:buFont typeface="Arial" panose="020B0604020202020204" pitchFamily="34" charset="0"/>
              <a:buNone/>
              <a:tabLst/>
              <a:defRPr/>
            </a:pPr>
            <a:r>
              <a:rPr lang="ja-JP" altLang="en-US" sz="1600">
                <a:solidFill>
                  <a:srgbClr val="000000"/>
                </a:solidFill>
                <a:latin typeface="Yu Gothic" panose="020B0400000000000000" pitchFamily="34" charset="-128"/>
                <a:ea typeface="Yu Gothic" panose="020B0400000000000000" pitchFamily="34" charset="-128"/>
              </a:rPr>
              <a:t>今後の取組として、ポケモンセンターで提供する体験コンセプトを検討の上、以下のアジェンダに繋げていきたい</a:t>
            </a:r>
            <a:endParaRPr lang="en-US" altLang="ja-JP" sz="1600">
              <a:solidFill>
                <a:srgbClr val="000000"/>
              </a:solidFill>
              <a:latin typeface="Yu Gothic" panose="020B0400000000000000" pitchFamily="34" charset="-128"/>
              <a:ea typeface="Yu Gothic" panose="020B0400000000000000" pitchFamily="34" charset="-128"/>
            </a:endParaRPr>
          </a:p>
          <a:p>
            <a:pPr marL="228594" marR="0" lvl="0" indent="-228594" algn="l" defTabSz="2286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1" lang="en-US" altLang="ja-JP"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rPr>
              <a:t>EC</a:t>
            </a:r>
            <a:r>
              <a:rPr lang="ja-JP" altLang="en-US" sz="1600">
                <a:solidFill>
                  <a:srgbClr val="000000"/>
                </a:solidFill>
                <a:latin typeface="Yu Gothic" panose="020B0400000000000000" pitchFamily="34" charset="-128"/>
                <a:ea typeface="Yu Gothic" panose="020B0400000000000000" pitchFamily="34" charset="-128"/>
              </a:rPr>
              <a:t>のデザイン設計</a:t>
            </a:r>
            <a:endParaRPr lang="en-US" altLang="ja-JP" sz="1600">
              <a:solidFill>
                <a:srgbClr val="000000"/>
              </a:solidFill>
              <a:latin typeface="Yu Gothic" panose="020B0400000000000000" pitchFamily="34" charset="-128"/>
              <a:ea typeface="Yu Gothic" panose="020B0400000000000000" pitchFamily="34" charset="-128"/>
            </a:endParaRPr>
          </a:p>
          <a:p>
            <a:pPr marL="228594" marR="0" lvl="0" indent="-228594" algn="l" defTabSz="2286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altLang="ja-JP" sz="1600">
                <a:solidFill>
                  <a:srgbClr val="000000"/>
                </a:solidFill>
                <a:latin typeface="Yu Gothic" panose="020B0400000000000000" pitchFamily="34" charset="-128"/>
                <a:ea typeface="Yu Gothic" panose="020B0400000000000000" pitchFamily="34" charset="-128"/>
              </a:rPr>
              <a:t>EC</a:t>
            </a:r>
            <a:r>
              <a:rPr lang="ja-JP" altLang="en-US" sz="1600">
                <a:solidFill>
                  <a:srgbClr val="000000"/>
                </a:solidFill>
                <a:latin typeface="Yu Gothic" panose="020B0400000000000000" pitchFamily="34" charset="-128"/>
                <a:ea typeface="Yu Gothic" panose="020B0400000000000000" pitchFamily="34" charset="-128"/>
              </a:rPr>
              <a:t>上で届ける施策・ロイヤリティの仕組み</a:t>
            </a:r>
            <a:endParaRPr lang="en-US" altLang="ja-JP" sz="1600">
              <a:solidFill>
                <a:srgbClr val="000000"/>
              </a:solidFill>
              <a:latin typeface="Yu Gothic" panose="020B0400000000000000" pitchFamily="34" charset="-128"/>
              <a:ea typeface="Yu Gothic" panose="020B0400000000000000" pitchFamily="34" charset="-128"/>
            </a:endParaRPr>
          </a:p>
          <a:p>
            <a:pPr marL="228594" marR="0" lvl="0" indent="-228594" algn="l" defTabSz="2286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1" lang="en-US" sz="1600" b="0" i="0" u="none" strike="noStrike" kern="1200" cap="none" spc="0" normalizeH="0" baseline="0" noProof="0" err="1">
                <a:ln>
                  <a:noFill/>
                </a:ln>
                <a:solidFill>
                  <a:srgbClr val="000000"/>
                </a:solidFill>
                <a:effectLst/>
                <a:uLnTx/>
                <a:uFillTx/>
                <a:latin typeface="Yu Gothic" panose="020B0400000000000000" pitchFamily="34" charset="-128"/>
                <a:ea typeface="Yu Gothic" panose="020B0400000000000000" pitchFamily="34" charset="-128"/>
                <a:cs typeface="+mn-cs"/>
              </a:rPr>
              <a:t>企業が持つビジネス上のアンビション</a:t>
            </a:r>
            <a:endParaRPr kumimoji="1" lang="en-US"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a:p>
            <a:pPr marL="228594" marR="0" lvl="0" indent="-228594" algn="l" defTabSz="2286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1" lang="en-US" sz="1600" b="0" i="0" u="none" strike="noStrike" kern="1200" cap="none" spc="0" normalizeH="0" baseline="0" noProof="0" err="1">
                <a:ln>
                  <a:noFill/>
                </a:ln>
                <a:solidFill>
                  <a:srgbClr val="000000"/>
                </a:solidFill>
                <a:effectLst/>
                <a:uLnTx/>
                <a:uFillTx/>
                <a:latin typeface="Yu Gothic" panose="020B0400000000000000" pitchFamily="34" charset="-128"/>
                <a:ea typeface="Yu Gothic" panose="020B0400000000000000" pitchFamily="34" charset="-128"/>
                <a:cs typeface="+mn-cs"/>
              </a:rPr>
              <a:t>顧客が求めているサービス・体験</a:t>
            </a:r>
            <a:endParaRPr kumimoji="1" lang="en-US"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a:p>
            <a:pPr marL="228594" marR="0" lvl="0" indent="-228594" algn="l" defTabSz="2286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ja-JP" altLang="en-US" sz="1600">
                <a:solidFill>
                  <a:srgbClr val="000000"/>
                </a:solidFill>
                <a:latin typeface="Yu Gothic" panose="020B0400000000000000" pitchFamily="34" charset="-128"/>
                <a:ea typeface="Yu Gothic" panose="020B0400000000000000" pitchFamily="34" charset="-128"/>
              </a:rPr>
              <a:t>店舗側（</a:t>
            </a:r>
            <a:r>
              <a:rPr lang="en-US" altLang="ja-JP" sz="1600">
                <a:solidFill>
                  <a:srgbClr val="000000"/>
                </a:solidFill>
                <a:latin typeface="Yu Gothic" panose="020B0400000000000000" pitchFamily="34" charset="-128"/>
                <a:ea typeface="Yu Gothic" panose="020B0400000000000000" pitchFamily="34" charset="-128"/>
              </a:rPr>
              <a:t>OMO</a:t>
            </a:r>
            <a:r>
              <a:rPr lang="ja-JP" altLang="en-US" sz="1600">
                <a:solidFill>
                  <a:srgbClr val="000000"/>
                </a:solidFill>
                <a:latin typeface="Yu Gothic" panose="020B0400000000000000" pitchFamily="34" charset="-128"/>
                <a:ea typeface="Yu Gothic" panose="020B0400000000000000" pitchFamily="34" charset="-128"/>
              </a:rPr>
              <a:t>）の施策検討</a:t>
            </a:r>
            <a:br>
              <a:rPr lang="en-US" altLang="ja-JP" sz="1600">
                <a:solidFill>
                  <a:srgbClr val="000000"/>
                </a:solidFill>
                <a:latin typeface="Yu Gothic" panose="020B0400000000000000" pitchFamily="34" charset="-128"/>
                <a:ea typeface="Yu Gothic" panose="020B0400000000000000" pitchFamily="34" charset="-128"/>
              </a:rPr>
            </a:br>
            <a:r>
              <a:rPr lang="en-US" altLang="ja-JP" sz="1600">
                <a:solidFill>
                  <a:srgbClr val="000000"/>
                </a:solidFill>
                <a:latin typeface="Yu Gothic" panose="020B0400000000000000" pitchFamily="34" charset="-128"/>
                <a:ea typeface="Yu Gothic" panose="020B0400000000000000" pitchFamily="34" charset="-128"/>
              </a:rPr>
              <a:t>※</a:t>
            </a:r>
            <a:r>
              <a:rPr lang="ja-JP" altLang="en-US" sz="1600">
                <a:solidFill>
                  <a:srgbClr val="000000"/>
                </a:solidFill>
                <a:latin typeface="Yu Gothic" panose="020B0400000000000000" pitchFamily="34" charset="-128"/>
                <a:ea typeface="Yu Gothic" panose="020B0400000000000000" pitchFamily="34" charset="-128"/>
              </a:rPr>
              <a:t>ポケモンカントーとの連携施策の検討も一案</a:t>
            </a:r>
            <a:endParaRPr lang="en-US" altLang="ja-JP" sz="1600">
              <a:solidFill>
                <a:srgbClr val="000000"/>
              </a:solidFill>
              <a:latin typeface="Yu Gothic" panose="020B0400000000000000" pitchFamily="34" charset="-128"/>
              <a:ea typeface="Yu Gothic" panose="020B0400000000000000" pitchFamily="34" charset="-128"/>
            </a:endParaRPr>
          </a:p>
          <a:p>
            <a:pPr marL="228594" marR="0" lvl="0" indent="-228594" algn="l" defTabSz="2286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1" lang="en-US" altLang="ja-JP"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rPr>
              <a:t>CS</a:t>
            </a:r>
            <a:r>
              <a:rPr kumimoji="1" lang="ja-JP" altLang="en-US"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rPr>
              <a:t>での顧客体験設計</a:t>
            </a:r>
            <a:endParaRPr kumimoji="1" lang="en-US"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a:p>
            <a:pPr marL="0" marR="0" lvl="0" indent="0" algn="l" defTabSz="2286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1" lang="ja-JP" altLang="en-US"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rPr>
              <a:t>先ずは</a:t>
            </a:r>
            <a:r>
              <a:rPr kumimoji="1" lang="en-US" altLang="ja-JP"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rPr>
              <a:t>EC</a:t>
            </a:r>
            <a:r>
              <a:rPr kumimoji="1" lang="ja-JP" altLang="en-US"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rPr>
              <a:t>を中心として検討を進めていきたいと思いますが、議論を深めていきたい分野について教えてください</a:t>
            </a:r>
            <a:endParaRPr kumimoji="1" lang="en-US" sz="16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p:txBody>
      </p:sp>
      <p:sp>
        <p:nvSpPr>
          <p:cNvPr id="5" name="Title 3">
            <a:extLst>
              <a:ext uri="{FF2B5EF4-FFF2-40B4-BE49-F238E27FC236}">
                <a16:creationId xmlns:a16="http://schemas.microsoft.com/office/drawing/2014/main" id="{5E59238A-8579-0491-5BC2-5D613BBD384A}"/>
              </a:ext>
            </a:extLst>
          </p:cNvPr>
          <p:cNvSpPr txBox="1">
            <a:spLocks/>
          </p:cNvSpPr>
          <p:nvPr/>
        </p:nvSpPr>
        <p:spPr>
          <a:xfrm>
            <a:off x="6355047" y="1032662"/>
            <a:ext cx="4528011" cy="492443"/>
          </a:xfrm>
          <a:prstGeom prst="rect">
            <a:avLst/>
          </a:prstGeom>
        </p:spPr>
        <p:txBody>
          <a:bodyPr vert="horz" wrap="none" lIns="0" tIns="0" rIns="0" bIns="0" rtlCol="0" anchor="t">
            <a:noAutofit/>
          </a:bodyPr>
          <a:lstStyle>
            <a:lvl1pPr algn="l" defTabSz="914400" rtl="0" eaLnBrk="1" latinLnBrk="0" hangingPunct="1">
              <a:lnSpc>
                <a:spcPct val="80000"/>
              </a:lnSpc>
              <a:spcBef>
                <a:spcPct val="0"/>
              </a:spcBef>
              <a:buNone/>
              <a:defRPr kumimoji="1"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1" lang="en-US" sz="3200" b="0" i="0" u="none" strike="noStrike" kern="1200" cap="none" spc="-100" normalizeH="0" baseline="0" noProof="0">
                <a:ln>
                  <a:noFill/>
                </a:ln>
                <a:gradFill>
                  <a:gsLst>
                    <a:gs pos="0">
                      <a:srgbClr val="F443AD"/>
                    </a:gs>
                    <a:gs pos="100000">
                      <a:srgbClr val="8922F8"/>
                    </a:gs>
                  </a:gsLst>
                  <a:lin ang="1800000" scaled="0"/>
                </a:gradFill>
                <a:effectLst/>
                <a:uLnTx/>
                <a:uFillTx/>
                <a:latin typeface="Graphik" panose="020B0503030202060203" pitchFamily="34" charset="77"/>
                <a:ea typeface="+mj-ea"/>
                <a:cs typeface="+mj-cs"/>
              </a:rPr>
              <a:t>Experience-led </a:t>
            </a:r>
            <a:r>
              <a:rPr kumimoji="1" lang="en-US" sz="3200" b="0" i="0" u="none" strike="noStrike" kern="1200" cap="none" spc="0" normalizeH="0" baseline="0" noProof="0">
                <a:ln>
                  <a:noFill/>
                </a:ln>
                <a:solidFill>
                  <a:srgbClr val="000000"/>
                </a:solidFill>
                <a:effectLst/>
                <a:uLnTx/>
                <a:uFillTx/>
                <a:latin typeface="Graphik" panose="020B0503030202060203" pitchFamily="34" charset="77"/>
                <a:ea typeface="+mj-ea"/>
                <a:cs typeface="+mj-cs"/>
              </a:rPr>
              <a:t>growth</a:t>
            </a:r>
          </a:p>
        </p:txBody>
      </p:sp>
    </p:spTree>
    <p:extLst>
      <p:ext uri="{BB962C8B-B14F-4D97-AF65-F5344CB8AC3E}">
        <p14:creationId xmlns:p14="http://schemas.microsoft.com/office/powerpoint/2010/main" val="3955724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EB778-E952-30D8-8FA4-BE6EF318370A}"/>
            </a:ext>
          </a:extLst>
        </p:cNvPr>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E6B36C7A-F381-C5ED-FC9D-D1844CB5B43D}"/>
              </a:ext>
            </a:extLst>
          </p:cNvPr>
          <p:cNvSpPr/>
          <p:nvPr/>
        </p:nvSpPr>
        <p:spPr>
          <a:xfrm>
            <a:off x="4944656" y="3785330"/>
            <a:ext cx="6947421" cy="48345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 name="タイトル 1">
            <a:extLst>
              <a:ext uri="{FF2B5EF4-FFF2-40B4-BE49-F238E27FC236}">
                <a16:creationId xmlns:a16="http://schemas.microsoft.com/office/drawing/2014/main" id="{50A0EDFB-3CCE-1AF9-AE24-2EF9B66FF476}"/>
              </a:ext>
            </a:extLst>
          </p:cNvPr>
          <p:cNvSpPr>
            <a:spLocks noGrp="1"/>
          </p:cNvSpPr>
          <p:nvPr>
            <p:ph type="title"/>
          </p:nvPr>
        </p:nvSpPr>
        <p:spPr/>
        <p:txBody>
          <a:bodyPr/>
          <a:lstStyle/>
          <a:p>
            <a:r>
              <a:rPr kumimoji="1" lang="en-US" altLang="ja-JP" sz="3600" b="1">
                <a:latin typeface="Meiryo UI" panose="020B0604030504040204" pitchFamily="50" charset="-128"/>
                <a:ea typeface="Meiryo UI" panose="020B0604030504040204" pitchFamily="50" charset="-128"/>
              </a:rPr>
              <a:t>Agenda</a:t>
            </a:r>
            <a:endParaRPr kumimoji="1" lang="ja-JP" altLang="en-US" sz="3600" b="1">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695E66D-A49A-FFB5-DA16-6CF89077DBEB}"/>
              </a:ext>
            </a:extLst>
          </p:cNvPr>
          <p:cNvSpPr txBox="1"/>
          <p:nvPr/>
        </p:nvSpPr>
        <p:spPr>
          <a:xfrm>
            <a:off x="5271100" y="2338190"/>
            <a:ext cx="6524668" cy="1754054"/>
          </a:xfrm>
          <a:prstGeom prst="rect">
            <a:avLst/>
          </a:prstGeom>
          <a:noFill/>
        </p:spPr>
        <p:txBody>
          <a:bodyPr wrap="square" lIns="0" rIns="0" rtlCol="0">
            <a:noAutofit/>
          </a:bodyPr>
          <a:lstStyle/>
          <a:p>
            <a:pPr marL="0" marR="0" lvl="0" indent="0" algn="l" defTabSz="288000" rtl="0" eaLnBrk="1" fontAlgn="auto" latinLnBrk="0" hangingPunct="1">
              <a:lnSpc>
                <a:spcPct val="250000"/>
              </a:lnSpc>
              <a:spcBef>
                <a:spcPts val="1200"/>
              </a:spcBef>
              <a:spcAft>
                <a:spcPts val="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1</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EC/</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店舗の在り方（顧客が求めているものとは）</a:t>
            </a:r>
            <a:endPar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288000" rtl="0" eaLnBrk="1" fontAlgn="auto" latinLnBrk="0" hangingPunct="1">
              <a:lnSpc>
                <a:spcPct val="250000"/>
              </a:lnSpc>
              <a:spcBef>
                <a:spcPts val="1200"/>
              </a:spcBef>
              <a:spcAft>
                <a:spcPts val="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2</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．顧客理解に向けた具体的なアプローチ</a:t>
            </a:r>
            <a:endPar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289020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D7FF-AEFA-4D94-D439-087C226AED16}"/>
            </a:ext>
          </a:extLst>
        </p:cNvPr>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0C2C4B11-4E6C-2617-222C-3109A8841080}"/>
              </a:ext>
            </a:extLst>
          </p:cNvPr>
          <p:cNvSpPr/>
          <p:nvPr/>
        </p:nvSpPr>
        <p:spPr>
          <a:xfrm>
            <a:off x="1183569" y="1746458"/>
            <a:ext cx="10096500" cy="456595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16" name="正方形/長方形 15">
            <a:extLst>
              <a:ext uri="{FF2B5EF4-FFF2-40B4-BE49-F238E27FC236}">
                <a16:creationId xmlns:a16="http://schemas.microsoft.com/office/drawing/2014/main" id="{070A7EB6-A378-6062-F896-D1E3481D1442}"/>
              </a:ext>
            </a:extLst>
          </p:cNvPr>
          <p:cNvSpPr/>
          <p:nvPr/>
        </p:nvSpPr>
        <p:spPr>
          <a:xfrm>
            <a:off x="3479093" y="2721183"/>
            <a:ext cx="7800975" cy="3591226"/>
          </a:xfrm>
          <a:prstGeom prst="rect">
            <a:avLst/>
          </a:prstGeom>
          <a:solidFill>
            <a:srgbClr val="FFFFCC"/>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4" name="正方形/長方形 23">
            <a:extLst>
              <a:ext uri="{FF2B5EF4-FFF2-40B4-BE49-F238E27FC236}">
                <a16:creationId xmlns:a16="http://schemas.microsoft.com/office/drawing/2014/main" id="{44B7E304-4436-82E1-1358-BB9B206C95AA}"/>
              </a:ext>
            </a:extLst>
          </p:cNvPr>
          <p:cNvSpPr/>
          <p:nvPr/>
        </p:nvSpPr>
        <p:spPr>
          <a:xfrm>
            <a:off x="5900561" y="3569241"/>
            <a:ext cx="5379508" cy="27431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7" name="正方形/長方形 26">
            <a:extLst>
              <a:ext uri="{FF2B5EF4-FFF2-40B4-BE49-F238E27FC236}">
                <a16:creationId xmlns:a16="http://schemas.microsoft.com/office/drawing/2014/main" id="{953B5B6E-6039-0C46-9BF2-70BCDFC0DB4C}"/>
              </a:ext>
            </a:extLst>
          </p:cNvPr>
          <p:cNvSpPr/>
          <p:nvPr/>
        </p:nvSpPr>
        <p:spPr>
          <a:xfrm>
            <a:off x="7609769" y="4795251"/>
            <a:ext cx="3670300" cy="1517158"/>
          </a:xfrm>
          <a:prstGeom prst="rect">
            <a:avLst/>
          </a:prstGeom>
          <a:solidFill>
            <a:srgbClr val="FFFF00"/>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 name="タイトル 1">
            <a:extLst>
              <a:ext uri="{FF2B5EF4-FFF2-40B4-BE49-F238E27FC236}">
                <a16:creationId xmlns:a16="http://schemas.microsoft.com/office/drawing/2014/main" id="{C6BE0A59-5E37-8EF2-0B66-F6E428ED95B6}"/>
              </a:ext>
            </a:extLst>
          </p:cNvPr>
          <p:cNvSpPr>
            <a:spLocks noGrp="1"/>
          </p:cNvSpPr>
          <p:nvPr>
            <p:ph type="title"/>
          </p:nvPr>
        </p:nvSpPr>
        <p:spPr/>
        <p:txBody>
          <a:bodyPr vert="horz" lIns="0" tIns="0" rIns="0" bIns="0" rtlCol="0" anchor="t">
            <a:noAutofit/>
          </a:bodyPr>
          <a:lstStyle/>
          <a:p>
            <a:r>
              <a:rPr kumimoji="1" lang="ja-JP" altLang="en-US" sz="2800">
                <a:latin typeface="Meiryo UI" panose="020B0604030504040204" pitchFamily="50" charset="-128"/>
                <a:ea typeface="Meiryo UI" panose="020B0604030504040204" pitchFamily="50" charset="-128"/>
              </a:rPr>
              <a:t>新規顧客の拡大？既存顧客とのエンゲージメント強化？</a:t>
            </a:r>
          </a:p>
        </p:txBody>
      </p:sp>
      <p:sp>
        <p:nvSpPr>
          <p:cNvPr id="50" name="テキスト ボックス 49">
            <a:extLst>
              <a:ext uri="{FF2B5EF4-FFF2-40B4-BE49-F238E27FC236}">
                <a16:creationId xmlns:a16="http://schemas.microsoft.com/office/drawing/2014/main" id="{0DE4DFA9-1649-8E62-2C5F-395700E586FB}"/>
              </a:ext>
            </a:extLst>
          </p:cNvPr>
          <p:cNvSpPr txBox="1"/>
          <p:nvPr/>
        </p:nvSpPr>
        <p:spPr>
          <a:xfrm>
            <a:off x="684126" y="921929"/>
            <a:ext cx="5589931" cy="495300"/>
          </a:xfrm>
          <a:prstGeom prst="rect">
            <a:avLst/>
          </a:prstGeom>
          <a:noFill/>
        </p:spPr>
        <p:txBody>
          <a:bodyPr wrap="square" lIns="0" rIns="0" rtlCol="0">
            <a:no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新規顧客と既存顧客ではマーケティング戦略が異なる</a:t>
            </a:r>
            <a:endPar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a:extLst>
              <a:ext uri="{FF2B5EF4-FFF2-40B4-BE49-F238E27FC236}">
                <a16:creationId xmlns:a16="http://schemas.microsoft.com/office/drawing/2014/main" id="{F7114F09-83A3-F85F-05BE-1A8F043D7A41}"/>
              </a:ext>
            </a:extLst>
          </p:cNvPr>
          <p:cNvSpPr/>
          <p:nvPr/>
        </p:nvSpPr>
        <p:spPr>
          <a:xfrm>
            <a:off x="1183569" y="1746457"/>
            <a:ext cx="1505404"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rPr>
              <a:t>全人口</a:t>
            </a:r>
          </a:p>
        </p:txBody>
      </p:sp>
      <p:sp>
        <p:nvSpPr>
          <p:cNvPr id="17" name="正方形/長方形 16">
            <a:extLst>
              <a:ext uri="{FF2B5EF4-FFF2-40B4-BE49-F238E27FC236}">
                <a16:creationId xmlns:a16="http://schemas.microsoft.com/office/drawing/2014/main" id="{599A2EDB-D7A4-323D-6A31-6C59EB46505C}"/>
              </a:ext>
            </a:extLst>
          </p:cNvPr>
          <p:cNvSpPr/>
          <p:nvPr/>
        </p:nvSpPr>
        <p:spPr>
          <a:xfrm>
            <a:off x="3479092" y="2721182"/>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Pokémon</a:t>
            </a:r>
            <a:r>
              <a:rPr kumimoji="1" lang="ja-JP" altLang="en-US" sz="1800" b="0" i="0" u="none" strike="noStrike" kern="1200" cap="none" spc="0" normalizeH="0" baseline="0" noProof="0">
                <a:ln>
                  <a:noFill/>
                </a:ln>
                <a:solidFill>
                  <a:srgbClr val="FFFF00"/>
                </a:solidFill>
                <a:effectLst/>
                <a:uLnTx/>
                <a:uFillTx/>
                <a:latin typeface="Arial"/>
                <a:ea typeface="+mn-ea"/>
                <a:cs typeface="+mn-cs"/>
              </a:rPr>
              <a:t>関心層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sp>
        <p:nvSpPr>
          <p:cNvPr id="25" name="正方形/長方形 24">
            <a:extLst>
              <a:ext uri="{FF2B5EF4-FFF2-40B4-BE49-F238E27FC236}">
                <a16:creationId xmlns:a16="http://schemas.microsoft.com/office/drawing/2014/main" id="{A8E78E35-010E-2B7B-962B-E564CE90CC5B}"/>
              </a:ext>
            </a:extLst>
          </p:cNvPr>
          <p:cNvSpPr/>
          <p:nvPr/>
        </p:nvSpPr>
        <p:spPr>
          <a:xfrm>
            <a:off x="5900560" y="3569240"/>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Pokémon</a:t>
            </a:r>
            <a:r>
              <a:rPr kumimoji="1" lang="ja-JP" altLang="en-US" sz="1800" b="0" i="0" u="none" strike="noStrike" kern="1200" cap="none" spc="0" normalizeH="0" baseline="0" noProof="0">
                <a:ln>
                  <a:noFill/>
                </a:ln>
                <a:solidFill>
                  <a:srgbClr val="FFFF00"/>
                </a:solidFill>
                <a:effectLst/>
                <a:uLnTx/>
                <a:uFillTx/>
                <a:latin typeface="Arial"/>
                <a:ea typeface="+mn-ea"/>
                <a:cs typeface="+mn-cs"/>
              </a:rPr>
              <a:t>購入層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sp>
        <p:nvSpPr>
          <p:cNvPr id="34" name="正方形/長方形 33">
            <a:extLst>
              <a:ext uri="{FF2B5EF4-FFF2-40B4-BE49-F238E27FC236}">
                <a16:creationId xmlns:a16="http://schemas.microsoft.com/office/drawing/2014/main" id="{39D2E520-AF22-45E2-F841-05ACE83CBD2A}"/>
              </a:ext>
            </a:extLst>
          </p:cNvPr>
          <p:cNvSpPr/>
          <p:nvPr/>
        </p:nvSpPr>
        <p:spPr>
          <a:xfrm>
            <a:off x="7609769" y="4795251"/>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EC</a:t>
            </a:r>
            <a:r>
              <a:rPr kumimoji="1" lang="ja-JP" altLang="en-US" sz="1800" b="0" i="0" u="none" strike="noStrike" kern="1200" cap="none" spc="0" normalizeH="0" baseline="0" noProof="0">
                <a:ln>
                  <a:noFill/>
                </a:ln>
                <a:solidFill>
                  <a:srgbClr val="FFFF00"/>
                </a:solidFill>
                <a:effectLst/>
                <a:uLnTx/>
                <a:uFillTx/>
                <a:latin typeface="Arial"/>
                <a:ea typeface="+mn-ea"/>
                <a:cs typeface="+mn-cs"/>
              </a:rPr>
              <a:t>購入層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grpSp>
        <p:nvGrpSpPr>
          <p:cNvPr id="57" name="グループ化 56">
            <a:extLst>
              <a:ext uri="{FF2B5EF4-FFF2-40B4-BE49-F238E27FC236}">
                <a16:creationId xmlns:a16="http://schemas.microsoft.com/office/drawing/2014/main" id="{B66F2EC3-63EA-CEC5-CB28-81B3E7CC1E0A}"/>
              </a:ext>
            </a:extLst>
          </p:cNvPr>
          <p:cNvGrpSpPr/>
          <p:nvPr/>
        </p:nvGrpSpPr>
        <p:grpSpPr>
          <a:xfrm>
            <a:off x="8486069" y="5362589"/>
            <a:ext cx="2032000" cy="635800"/>
            <a:chOff x="8001000" y="5316179"/>
            <a:chExt cx="2946400" cy="921910"/>
          </a:xfrm>
        </p:grpSpPr>
        <p:pic>
          <p:nvPicPr>
            <p:cNvPr id="39" name="グラフィックス 38" descr="女性のプロフィール 単色塗りつぶし">
              <a:extLst>
                <a:ext uri="{FF2B5EF4-FFF2-40B4-BE49-F238E27FC236}">
                  <a16:creationId xmlns:a16="http://schemas.microsoft.com/office/drawing/2014/main" id="{EB69F300-DF9C-5858-5ACE-6D31B99801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0" y="5316179"/>
              <a:ext cx="914400" cy="914400"/>
            </a:xfrm>
            <a:prstGeom prst="rect">
              <a:avLst/>
            </a:prstGeom>
          </p:spPr>
        </p:pic>
        <p:pic>
          <p:nvPicPr>
            <p:cNvPr id="43" name="グラフィックス 42" descr="男性のプロフィール 単色塗りつぶし">
              <a:extLst>
                <a:ext uri="{FF2B5EF4-FFF2-40B4-BE49-F238E27FC236}">
                  <a16:creationId xmlns:a16="http://schemas.microsoft.com/office/drawing/2014/main" id="{EA3B2184-8E70-98E9-FB72-462118C5CF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3041" y="5316179"/>
              <a:ext cx="914400" cy="914400"/>
            </a:xfrm>
            <a:prstGeom prst="rect">
              <a:avLst/>
            </a:prstGeom>
          </p:spPr>
        </p:pic>
        <p:pic>
          <p:nvPicPr>
            <p:cNvPr id="47" name="グラフィックス 46" descr="男性と子供 単色塗りつぶし">
              <a:extLst>
                <a:ext uri="{FF2B5EF4-FFF2-40B4-BE49-F238E27FC236}">
                  <a16:creationId xmlns:a16="http://schemas.microsoft.com/office/drawing/2014/main" id="{ACCCE9A0-91B2-143D-E05E-311FF4540F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3000" y="5323689"/>
              <a:ext cx="914400" cy="914400"/>
            </a:xfrm>
            <a:prstGeom prst="rect">
              <a:avLst/>
            </a:prstGeom>
          </p:spPr>
        </p:pic>
      </p:grpSp>
      <p:grpSp>
        <p:nvGrpSpPr>
          <p:cNvPr id="62" name="グループ化 61">
            <a:extLst>
              <a:ext uri="{FF2B5EF4-FFF2-40B4-BE49-F238E27FC236}">
                <a16:creationId xmlns:a16="http://schemas.microsoft.com/office/drawing/2014/main" id="{1237FA4C-F312-0193-94E5-565B464B8AD1}"/>
              </a:ext>
            </a:extLst>
          </p:cNvPr>
          <p:cNvGrpSpPr/>
          <p:nvPr/>
        </p:nvGrpSpPr>
        <p:grpSpPr>
          <a:xfrm>
            <a:off x="1698001" y="2769111"/>
            <a:ext cx="706243" cy="2335560"/>
            <a:chOff x="1597616" y="2921024"/>
            <a:chExt cx="914400" cy="3023942"/>
          </a:xfrm>
        </p:grpSpPr>
        <p:pic>
          <p:nvPicPr>
            <p:cNvPr id="41" name="グラフィックス 40" descr="女性のプロフィール 枠線">
              <a:extLst>
                <a:ext uri="{FF2B5EF4-FFF2-40B4-BE49-F238E27FC236}">
                  <a16:creationId xmlns:a16="http://schemas.microsoft.com/office/drawing/2014/main" id="{22225C23-17B7-7141-99C3-B43DF0337A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97616" y="5030566"/>
              <a:ext cx="914400" cy="914400"/>
            </a:xfrm>
            <a:prstGeom prst="rect">
              <a:avLst/>
            </a:prstGeom>
          </p:spPr>
        </p:pic>
        <p:pic>
          <p:nvPicPr>
            <p:cNvPr id="45" name="グラフィックス 44" descr="男性のプロフィール 枠線">
              <a:extLst>
                <a:ext uri="{FF2B5EF4-FFF2-40B4-BE49-F238E27FC236}">
                  <a16:creationId xmlns:a16="http://schemas.microsoft.com/office/drawing/2014/main" id="{D6339E7C-C7A4-4B77-D34D-C6F5DD9BA6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7616" y="3978878"/>
              <a:ext cx="914400" cy="914400"/>
            </a:xfrm>
            <a:prstGeom prst="rect">
              <a:avLst/>
            </a:prstGeom>
          </p:spPr>
        </p:pic>
        <p:pic>
          <p:nvPicPr>
            <p:cNvPr id="56" name="グラフィックス 55" descr="男性と子供 枠線">
              <a:extLst>
                <a:ext uri="{FF2B5EF4-FFF2-40B4-BE49-F238E27FC236}">
                  <a16:creationId xmlns:a16="http://schemas.microsoft.com/office/drawing/2014/main" id="{21BC3738-F010-C7FA-D28E-536A9EC99D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7616" y="2921024"/>
              <a:ext cx="914400" cy="914400"/>
            </a:xfrm>
            <a:prstGeom prst="rect">
              <a:avLst/>
            </a:prstGeom>
          </p:spPr>
        </p:pic>
      </p:grpSp>
      <p:grpSp>
        <p:nvGrpSpPr>
          <p:cNvPr id="58" name="グループ化 57">
            <a:extLst>
              <a:ext uri="{FF2B5EF4-FFF2-40B4-BE49-F238E27FC236}">
                <a16:creationId xmlns:a16="http://schemas.microsoft.com/office/drawing/2014/main" id="{53EB4461-CFC8-B349-9D3E-86C7C307F476}"/>
              </a:ext>
            </a:extLst>
          </p:cNvPr>
          <p:cNvGrpSpPr/>
          <p:nvPr/>
        </p:nvGrpSpPr>
        <p:grpSpPr>
          <a:xfrm>
            <a:off x="6047869" y="4026002"/>
            <a:ext cx="2057400" cy="643747"/>
            <a:chOff x="8001000" y="5316179"/>
            <a:chExt cx="2946400" cy="921910"/>
          </a:xfrm>
        </p:grpSpPr>
        <p:pic>
          <p:nvPicPr>
            <p:cNvPr id="59" name="グラフィックス 58" descr="女性のプロフィール 単色塗りつぶし">
              <a:extLst>
                <a:ext uri="{FF2B5EF4-FFF2-40B4-BE49-F238E27FC236}">
                  <a16:creationId xmlns:a16="http://schemas.microsoft.com/office/drawing/2014/main" id="{EA032CEF-7945-A464-F3C3-904CFD8B5F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0" y="5316179"/>
              <a:ext cx="914400" cy="914400"/>
            </a:xfrm>
            <a:prstGeom prst="rect">
              <a:avLst/>
            </a:prstGeom>
          </p:spPr>
        </p:pic>
        <p:pic>
          <p:nvPicPr>
            <p:cNvPr id="60" name="グラフィックス 59" descr="男性のプロフィール 単色塗りつぶし">
              <a:extLst>
                <a:ext uri="{FF2B5EF4-FFF2-40B4-BE49-F238E27FC236}">
                  <a16:creationId xmlns:a16="http://schemas.microsoft.com/office/drawing/2014/main" id="{FC19566D-D892-4A2C-7F9D-FF007C0B1F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3041" y="5316179"/>
              <a:ext cx="914400" cy="914400"/>
            </a:xfrm>
            <a:prstGeom prst="rect">
              <a:avLst/>
            </a:prstGeom>
          </p:spPr>
        </p:pic>
        <p:pic>
          <p:nvPicPr>
            <p:cNvPr id="61" name="グラフィックス 60" descr="男性と子供 単色塗りつぶし">
              <a:extLst>
                <a:ext uri="{FF2B5EF4-FFF2-40B4-BE49-F238E27FC236}">
                  <a16:creationId xmlns:a16="http://schemas.microsoft.com/office/drawing/2014/main" id="{E1848CEE-25BF-287E-A831-32F2FAEC8B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3000" y="5323689"/>
              <a:ext cx="914400" cy="914400"/>
            </a:xfrm>
            <a:prstGeom prst="rect">
              <a:avLst/>
            </a:prstGeom>
          </p:spPr>
        </p:pic>
      </p:grpSp>
      <p:grpSp>
        <p:nvGrpSpPr>
          <p:cNvPr id="67" name="グループ化 66">
            <a:extLst>
              <a:ext uri="{FF2B5EF4-FFF2-40B4-BE49-F238E27FC236}">
                <a16:creationId xmlns:a16="http://schemas.microsoft.com/office/drawing/2014/main" id="{29A6ACA3-D15F-5866-240D-46875423F6F6}"/>
              </a:ext>
            </a:extLst>
          </p:cNvPr>
          <p:cNvGrpSpPr/>
          <p:nvPr/>
        </p:nvGrpSpPr>
        <p:grpSpPr>
          <a:xfrm>
            <a:off x="3805685" y="3569240"/>
            <a:ext cx="716845" cy="2370620"/>
            <a:chOff x="1597616" y="2921024"/>
            <a:chExt cx="914400" cy="3023942"/>
          </a:xfrm>
        </p:grpSpPr>
        <p:pic>
          <p:nvPicPr>
            <p:cNvPr id="68" name="グラフィックス 67" descr="女性のプロフィール 枠線">
              <a:extLst>
                <a:ext uri="{FF2B5EF4-FFF2-40B4-BE49-F238E27FC236}">
                  <a16:creationId xmlns:a16="http://schemas.microsoft.com/office/drawing/2014/main" id="{2D652535-D5B8-7FB5-D0F7-8521DDA863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97616" y="5030566"/>
              <a:ext cx="914400" cy="914400"/>
            </a:xfrm>
            <a:prstGeom prst="rect">
              <a:avLst/>
            </a:prstGeom>
          </p:spPr>
        </p:pic>
        <p:pic>
          <p:nvPicPr>
            <p:cNvPr id="69" name="グラフィックス 68" descr="男性のプロフィール 枠線">
              <a:extLst>
                <a:ext uri="{FF2B5EF4-FFF2-40B4-BE49-F238E27FC236}">
                  <a16:creationId xmlns:a16="http://schemas.microsoft.com/office/drawing/2014/main" id="{35FDAC3C-E6AC-5E07-D2FC-2DF88E3970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7616" y="3978878"/>
              <a:ext cx="914400" cy="914400"/>
            </a:xfrm>
            <a:prstGeom prst="rect">
              <a:avLst/>
            </a:prstGeom>
          </p:spPr>
        </p:pic>
        <p:pic>
          <p:nvPicPr>
            <p:cNvPr id="70" name="グラフィックス 69" descr="男性と子供 枠線">
              <a:extLst>
                <a:ext uri="{FF2B5EF4-FFF2-40B4-BE49-F238E27FC236}">
                  <a16:creationId xmlns:a16="http://schemas.microsoft.com/office/drawing/2014/main" id="{8FE31E28-473D-51B5-6E6E-5DC5DBC0ED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7616" y="2921024"/>
              <a:ext cx="914400" cy="914400"/>
            </a:xfrm>
            <a:prstGeom prst="rect">
              <a:avLst/>
            </a:prstGeom>
          </p:spPr>
        </p:pic>
      </p:grpSp>
      <p:pic>
        <p:nvPicPr>
          <p:cNvPr id="4" name="グラフィックス 3" descr="ハート 単色塗りつぶし">
            <a:extLst>
              <a:ext uri="{FF2B5EF4-FFF2-40B4-BE49-F238E27FC236}">
                <a16:creationId xmlns:a16="http://schemas.microsoft.com/office/drawing/2014/main" id="{E1C3F1B4-88B2-5AA0-1010-825EA43E29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56952" y="3888338"/>
            <a:ext cx="1024240" cy="1024240"/>
          </a:xfrm>
          <a:prstGeom prst="rect">
            <a:avLst/>
          </a:prstGeom>
        </p:spPr>
      </p:pic>
      <p:sp>
        <p:nvSpPr>
          <p:cNvPr id="5" name="矢印: 右 4">
            <a:extLst>
              <a:ext uri="{FF2B5EF4-FFF2-40B4-BE49-F238E27FC236}">
                <a16:creationId xmlns:a16="http://schemas.microsoft.com/office/drawing/2014/main" id="{EDCD0D9E-9995-7402-0839-12D56B83AEF1}"/>
              </a:ext>
            </a:extLst>
          </p:cNvPr>
          <p:cNvSpPr/>
          <p:nvPr/>
        </p:nvSpPr>
        <p:spPr>
          <a:xfrm>
            <a:off x="5066656" y="4684063"/>
            <a:ext cx="1514434" cy="7627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3" name="楕円 2">
            <a:extLst>
              <a:ext uri="{FF2B5EF4-FFF2-40B4-BE49-F238E27FC236}">
                <a16:creationId xmlns:a16="http://schemas.microsoft.com/office/drawing/2014/main" id="{ACAA40D8-EB08-EF16-3FD0-ED5EDAE24310}"/>
              </a:ext>
            </a:extLst>
          </p:cNvPr>
          <p:cNvSpPr/>
          <p:nvPr/>
        </p:nvSpPr>
        <p:spPr>
          <a:xfrm>
            <a:off x="2317042" y="6037703"/>
            <a:ext cx="2324100" cy="52768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EB32"/>
                </a:solidFill>
                <a:effectLst/>
                <a:uLnTx/>
                <a:uFillTx/>
                <a:latin typeface="Arial"/>
                <a:ea typeface="+mn-ea"/>
                <a:cs typeface="+mn-cs"/>
              </a:rPr>
              <a:t>新規顧客</a:t>
            </a:r>
          </a:p>
        </p:txBody>
      </p:sp>
      <p:sp>
        <p:nvSpPr>
          <p:cNvPr id="6" name="楕円 5">
            <a:extLst>
              <a:ext uri="{FF2B5EF4-FFF2-40B4-BE49-F238E27FC236}">
                <a16:creationId xmlns:a16="http://schemas.microsoft.com/office/drawing/2014/main" id="{C30856BC-73EC-2DC9-C8A0-20E42D964C7A}"/>
              </a:ext>
            </a:extLst>
          </p:cNvPr>
          <p:cNvSpPr/>
          <p:nvPr/>
        </p:nvSpPr>
        <p:spPr>
          <a:xfrm>
            <a:off x="6971266" y="6037703"/>
            <a:ext cx="2324100" cy="52768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EB32"/>
                </a:solidFill>
                <a:effectLst/>
                <a:uLnTx/>
                <a:uFillTx/>
                <a:latin typeface="Arial"/>
                <a:ea typeface="+mn-ea"/>
                <a:cs typeface="+mn-cs"/>
              </a:rPr>
              <a:t>既存顧客</a:t>
            </a:r>
          </a:p>
        </p:txBody>
      </p:sp>
      <p:sp>
        <p:nvSpPr>
          <p:cNvPr id="7" name="吹き出し: 四角形 6">
            <a:extLst>
              <a:ext uri="{FF2B5EF4-FFF2-40B4-BE49-F238E27FC236}">
                <a16:creationId xmlns:a16="http://schemas.microsoft.com/office/drawing/2014/main" id="{BD97B4D3-295F-4CFF-ED9E-00620CFD0708}"/>
              </a:ext>
            </a:extLst>
          </p:cNvPr>
          <p:cNvSpPr/>
          <p:nvPr/>
        </p:nvSpPr>
        <p:spPr>
          <a:xfrm>
            <a:off x="4662985" y="5509513"/>
            <a:ext cx="2043191" cy="612648"/>
          </a:xfrm>
          <a:prstGeom prst="wedgeRectCallout">
            <a:avLst>
              <a:gd name="adj1" fmla="val -2186"/>
              <a:gd name="adj2" fmla="val -895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新規顧客の獲得</a:t>
            </a:r>
          </a:p>
        </p:txBody>
      </p:sp>
      <p:sp>
        <p:nvSpPr>
          <p:cNvPr id="8" name="吹き出し: 四角形 7">
            <a:extLst>
              <a:ext uri="{FF2B5EF4-FFF2-40B4-BE49-F238E27FC236}">
                <a16:creationId xmlns:a16="http://schemas.microsoft.com/office/drawing/2014/main" id="{54BB3AB8-8ED1-AFC8-9421-22EA5B230EDB}"/>
              </a:ext>
            </a:extLst>
          </p:cNvPr>
          <p:cNvSpPr/>
          <p:nvPr/>
        </p:nvSpPr>
        <p:spPr>
          <a:xfrm>
            <a:off x="9398468" y="3732605"/>
            <a:ext cx="2412532" cy="612648"/>
          </a:xfrm>
          <a:prstGeom prst="wedgeRectCallout">
            <a:avLst>
              <a:gd name="adj1" fmla="val -66830"/>
              <a:gd name="adj2" fmla="val 3209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既存顧客のエンゲージメント向上</a:t>
            </a:r>
          </a:p>
        </p:txBody>
      </p:sp>
      <p:sp>
        <p:nvSpPr>
          <p:cNvPr id="10" name="テキスト ボックス 9">
            <a:extLst>
              <a:ext uri="{FF2B5EF4-FFF2-40B4-BE49-F238E27FC236}">
                <a16:creationId xmlns:a16="http://schemas.microsoft.com/office/drawing/2014/main" id="{DF4B0E97-4639-4115-F16A-E54FE60BE26B}"/>
              </a:ext>
            </a:extLst>
          </p:cNvPr>
          <p:cNvSpPr txBox="1"/>
          <p:nvPr/>
        </p:nvSpPr>
        <p:spPr>
          <a:xfrm>
            <a:off x="6150583" y="947276"/>
            <a:ext cx="484964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　　お客様の分析内容や粒度も変わる</a:t>
            </a:r>
            <a:endParaRPr kumimoji="1" lang="ja-JP" alt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9" name="正方形/長方形 8">
            <a:extLst>
              <a:ext uri="{FF2B5EF4-FFF2-40B4-BE49-F238E27FC236}">
                <a16:creationId xmlns:a16="http://schemas.microsoft.com/office/drawing/2014/main" id="{14A8D5DB-209E-8522-A5D3-D00EF17C3760}"/>
              </a:ext>
            </a:extLst>
          </p:cNvPr>
          <p:cNvSpPr/>
          <p:nvPr/>
        </p:nvSpPr>
        <p:spPr>
          <a:xfrm>
            <a:off x="9926265" y="67235"/>
            <a:ext cx="2124635" cy="507748"/>
          </a:xfrm>
          <a:prstGeom prst="rect">
            <a:avLst/>
          </a:prstGeom>
          <a:solidFill>
            <a:srgbClr val="FFEB3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Arial"/>
                <a:ea typeface="+mn-ea"/>
                <a:cs typeface="+mn-cs"/>
              </a:rPr>
              <a:t>前回資料再掲</a:t>
            </a:r>
          </a:p>
        </p:txBody>
      </p:sp>
    </p:spTree>
    <p:extLst>
      <p:ext uri="{BB962C8B-B14F-4D97-AF65-F5344CB8AC3E}">
        <p14:creationId xmlns:p14="http://schemas.microsoft.com/office/powerpoint/2010/main" val="1089165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41C25-F6D8-7833-B0E2-DA1E1ACF7F7C}"/>
            </a:ext>
          </a:extLst>
        </p:cNvPr>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EABE6F39-B84F-4563-EDAC-6AC7A86C63B5}"/>
              </a:ext>
            </a:extLst>
          </p:cNvPr>
          <p:cNvSpPr/>
          <p:nvPr/>
        </p:nvSpPr>
        <p:spPr>
          <a:xfrm>
            <a:off x="1006475" y="1614713"/>
            <a:ext cx="10096500" cy="456595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16" name="正方形/長方形 15">
            <a:extLst>
              <a:ext uri="{FF2B5EF4-FFF2-40B4-BE49-F238E27FC236}">
                <a16:creationId xmlns:a16="http://schemas.microsoft.com/office/drawing/2014/main" id="{B0DECD4C-30D9-98C9-B669-896FFC05A885}"/>
              </a:ext>
            </a:extLst>
          </p:cNvPr>
          <p:cNvSpPr/>
          <p:nvPr/>
        </p:nvSpPr>
        <p:spPr>
          <a:xfrm>
            <a:off x="3301999" y="2589438"/>
            <a:ext cx="7800975" cy="3591226"/>
          </a:xfrm>
          <a:prstGeom prst="rect">
            <a:avLst/>
          </a:prstGeom>
          <a:solidFill>
            <a:srgbClr val="FFFFCC"/>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4" name="正方形/長方形 23">
            <a:extLst>
              <a:ext uri="{FF2B5EF4-FFF2-40B4-BE49-F238E27FC236}">
                <a16:creationId xmlns:a16="http://schemas.microsoft.com/office/drawing/2014/main" id="{874D2B53-7422-76CA-B15B-FEE1DEBF5708}"/>
              </a:ext>
            </a:extLst>
          </p:cNvPr>
          <p:cNvSpPr/>
          <p:nvPr/>
        </p:nvSpPr>
        <p:spPr>
          <a:xfrm>
            <a:off x="5723467" y="3437496"/>
            <a:ext cx="5379508" cy="27431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7" name="正方形/長方形 26">
            <a:extLst>
              <a:ext uri="{FF2B5EF4-FFF2-40B4-BE49-F238E27FC236}">
                <a16:creationId xmlns:a16="http://schemas.microsoft.com/office/drawing/2014/main" id="{A1C444AD-A25B-87C9-E16E-B113F07F756E}"/>
              </a:ext>
            </a:extLst>
          </p:cNvPr>
          <p:cNvSpPr/>
          <p:nvPr/>
        </p:nvSpPr>
        <p:spPr>
          <a:xfrm>
            <a:off x="7432675" y="4663506"/>
            <a:ext cx="3670300" cy="1517158"/>
          </a:xfrm>
          <a:prstGeom prst="rect">
            <a:avLst/>
          </a:prstGeom>
          <a:solidFill>
            <a:srgbClr val="FFFF00"/>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 name="タイトル 1">
            <a:extLst>
              <a:ext uri="{FF2B5EF4-FFF2-40B4-BE49-F238E27FC236}">
                <a16:creationId xmlns:a16="http://schemas.microsoft.com/office/drawing/2014/main" id="{60D80B0A-C27E-1045-CA76-FB7A147C4C52}"/>
              </a:ext>
            </a:extLst>
          </p:cNvPr>
          <p:cNvSpPr>
            <a:spLocks noGrp="1"/>
          </p:cNvSpPr>
          <p:nvPr>
            <p:ph type="title"/>
          </p:nvPr>
        </p:nvSpPr>
        <p:spPr/>
        <p:txBody>
          <a:bodyPr vert="horz" lIns="0" tIns="0" rIns="0" bIns="0" rtlCol="0" anchor="t">
            <a:noAutofit/>
          </a:bodyPr>
          <a:lstStyle/>
          <a:p>
            <a:r>
              <a:rPr kumimoji="1" lang="ja-JP" altLang="en-US" sz="2800">
                <a:latin typeface="Meiryo UI" panose="020B0604030504040204" pitchFamily="50" charset="-128"/>
                <a:ea typeface="Meiryo UI" panose="020B0604030504040204" pitchFamily="50" charset="-128"/>
              </a:rPr>
              <a:t>一般的なデータ分類</a:t>
            </a:r>
          </a:p>
        </p:txBody>
      </p:sp>
      <p:sp>
        <p:nvSpPr>
          <p:cNvPr id="50" name="テキスト ボックス 49">
            <a:extLst>
              <a:ext uri="{FF2B5EF4-FFF2-40B4-BE49-F238E27FC236}">
                <a16:creationId xmlns:a16="http://schemas.microsoft.com/office/drawing/2014/main" id="{ABD49C9A-28FE-E84F-EFFE-D5E4FE53BE9E}"/>
              </a:ext>
            </a:extLst>
          </p:cNvPr>
          <p:cNvSpPr txBox="1"/>
          <p:nvPr/>
        </p:nvSpPr>
        <p:spPr>
          <a:xfrm>
            <a:off x="480669" y="889002"/>
            <a:ext cx="11570231" cy="495300"/>
          </a:xfrm>
          <a:prstGeom prst="rect">
            <a:avLst/>
          </a:prstGeom>
          <a:noFill/>
        </p:spPr>
        <p:txBody>
          <a:bodyPr wrap="square" lIns="0" rIns="0" rtlCol="0">
            <a:no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企業が持っている固有の情報を含む</a:t>
            </a:r>
            <a: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1st party</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データと、幅広く得られる第三者が提供している</a:t>
            </a:r>
            <a: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3rd Party</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データがある</a:t>
            </a:r>
            <a:endPar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a:extLst>
              <a:ext uri="{FF2B5EF4-FFF2-40B4-BE49-F238E27FC236}">
                <a16:creationId xmlns:a16="http://schemas.microsoft.com/office/drawing/2014/main" id="{6E8551F0-8E3C-87E2-9A51-CA85C2994D22}"/>
              </a:ext>
            </a:extLst>
          </p:cNvPr>
          <p:cNvSpPr/>
          <p:nvPr/>
        </p:nvSpPr>
        <p:spPr>
          <a:xfrm>
            <a:off x="1006475" y="1614712"/>
            <a:ext cx="1505404"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rPr>
              <a:t>全人口</a:t>
            </a:r>
          </a:p>
        </p:txBody>
      </p:sp>
      <p:sp>
        <p:nvSpPr>
          <p:cNvPr id="17" name="正方形/長方形 16">
            <a:extLst>
              <a:ext uri="{FF2B5EF4-FFF2-40B4-BE49-F238E27FC236}">
                <a16:creationId xmlns:a16="http://schemas.microsoft.com/office/drawing/2014/main" id="{7A66F5D6-228A-6F06-54DC-38FF1FA6E259}"/>
              </a:ext>
            </a:extLst>
          </p:cNvPr>
          <p:cNvSpPr/>
          <p:nvPr/>
        </p:nvSpPr>
        <p:spPr>
          <a:xfrm>
            <a:off x="3301998" y="2589437"/>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Pokémon</a:t>
            </a:r>
            <a:r>
              <a:rPr kumimoji="1" lang="ja-JP" altLang="en-US" sz="1800" b="0" i="0" u="none" strike="noStrike" kern="1200" cap="none" spc="0" normalizeH="0" baseline="0" noProof="0">
                <a:ln>
                  <a:noFill/>
                </a:ln>
                <a:solidFill>
                  <a:srgbClr val="FFFF00"/>
                </a:solidFill>
                <a:effectLst/>
                <a:uLnTx/>
                <a:uFillTx/>
                <a:latin typeface="Arial"/>
                <a:ea typeface="+mn-ea"/>
                <a:cs typeface="+mn-cs"/>
              </a:rPr>
              <a:t>関心層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sp>
        <p:nvSpPr>
          <p:cNvPr id="25" name="正方形/長方形 24">
            <a:extLst>
              <a:ext uri="{FF2B5EF4-FFF2-40B4-BE49-F238E27FC236}">
                <a16:creationId xmlns:a16="http://schemas.microsoft.com/office/drawing/2014/main" id="{0B988C22-0F3D-ED67-951D-AF8F3092DC32}"/>
              </a:ext>
            </a:extLst>
          </p:cNvPr>
          <p:cNvSpPr/>
          <p:nvPr/>
        </p:nvSpPr>
        <p:spPr>
          <a:xfrm>
            <a:off x="5723466" y="3437495"/>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Pokémon</a:t>
            </a:r>
            <a:r>
              <a:rPr kumimoji="1" lang="ja-JP" altLang="en-US" sz="1800" b="0" i="0" u="none" strike="noStrike" kern="1200" cap="none" spc="0" normalizeH="0" baseline="0" noProof="0">
                <a:ln>
                  <a:noFill/>
                </a:ln>
                <a:solidFill>
                  <a:srgbClr val="FFFF00"/>
                </a:solidFill>
                <a:effectLst/>
                <a:uLnTx/>
                <a:uFillTx/>
                <a:latin typeface="Arial"/>
                <a:ea typeface="+mn-ea"/>
                <a:cs typeface="+mn-cs"/>
              </a:rPr>
              <a:t>購入層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sp>
        <p:nvSpPr>
          <p:cNvPr id="34" name="正方形/長方形 33">
            <a:extLst>
              <a:ext uri="{FF2B5EF4-FFF2-40B4-BE49-F238E27FC236}">
                <a16:creationId xmlns:a16="http://schemas.microsoft.com/office/drawing/2014/main" id="{C33A6223-933B-A300-9606-5A95D03131FB}"/>
              </a:ext>
            </a:extLst>
          </p:cNvPr>
          <p:cNvSpPr/>
          <p:nvPr/>
        </p:nvSpPr>
        <p:spPr>
          <a:xfrm>
            <a:off x="7432675" y="4663506"/>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EC</a:t>
            </a:r>
            <a:r>
              <a:rPr kumimoji="1" lang="ja-JP" altLang="en-US" sz="1800" b="0" i="0" u="none" strike="noStrike" kern="1200" cap="none" spc="0" normalizeH="0" baseline="0" noProof="0">
                <a:ln>
                  <a:noFill/>
                </a:ln>
                <a:solidFill>
                  <a:srgbClr val="FFFF00"/>
                </a:solidFill>
                <a:effectLst/>
                <a:uLnTx/>
                <a:uFillTx/>
                <a:latin typeface="Arial"/>
                <a:ea typeface="+mn-ea"/>
                <a:cs typeface="+mn-cs"/>
              </a:rPr>
              <a:t>購入層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grpSp>
        <p:nvGrpSpPr>
          <p:cNvPr id="57" name="グループ化 56">
            <a:extLst>
              <a:ext uri="{FF2B5EF4-FFF2-40B4-BE49-F238E27FC236}">
                <a16:creationId xmlns:a16="http://schemas.microsoft.com/office/drawing/2014/main" id="{64258B9E-E900-472B-091C-26767743E303}"/>
              </a:ext>
            </a:extLst>
          </p:cNvPr>
          <p:cNvGrpSpPr/>
          <p:nvPr/>
        </p:nvGrpSpPr>
        <p:grpSpPr>
          <a:xfrm>
            <a:off x="8308975" y="5230844"/>
            <a:ext cx="2032000" cy="635800"/>
            <a:chOff x="8001000" y="5316179"/>
            <a:chExt cx="2946400" cy="921910"/>
          </a:xfrm>
        </p:grpSpPr>
        <p:pic>
          <p:nvPicPr>
            <p:cNvPr id="39" name="グラフィックス 38" descr="女性のプロフィール 単色塗りつぶし">
              <a:extLst>
                <a:ext uri="{FF2B5EF4-FFF2-40B4-BE49-F238E27FC236}">
                  <a16:creationId xmlns:a16="http://schemas.microsoft.com/office/drawing/2014/main" id="{11693110-171B-4001-3FAB-7D8194B32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0" y="5316179"/>
              <a:ext cx="914400" cy="914400"/>
            </a:xfrm>
            <a:prstGeom prst="rect">
              <a:avLst/>
            </a:prstGeom>
          </p:spPr>
        </p:pic>
        <p:pic>
          <p:nvPicPr>
            <p:cNvPr id="43" name="グラフィックス 42" descr="男性のプロフィール 単色塗りつぶし">
              <a:extLst>
                <a:ext uri="{FF2B5EF4-FFF2-40B4-BE49-F238E27FC236}">
                  <a16:creationId xmlns:a16="http://schemas.microsoft.com/office/drawing/2014/main" id="{C03DE6EB-0CFC-5ED3-D70D-A35CE38394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3041" y="5316179"/>
              <a:ext cx="914400" cy="914400"/>
            </a:xfrm>
            <a:prstGeom prst="rect">
              <a:avLst/>
            </a:prstGeom>
          </p:spPr>
        </p:pic>
        <p:pic>
          <p:nvPicPr>
            <p:cNvPr id="47" name="グラフィックス 46" descr="男性と子供 単色塗りつぶし">
              <a:extLst>
                <a:ext uri="{FF2B5EF4-FFF2-40B4-BE49-F238E27FC236}">
                  <a16:creationId xmlns:a16="http://schemas.microsoft.com/office/drawing/2014/main" id="{4EFE2029-AE8E-DFF4-9069-4C499FA1C7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3000" y="5323689"/>
              <a:ext cx="914400" cy="914400"/>
            </a:xfrm>
            <a:prstGeom prst="rect">
              <a:avLst/>
            </a:prstGeom>
          </p:spPr>
        </p:pic>
      </p:grpSp>
      <p:grpSp>
        <p:nvGrpSpPr>
          <p:cNvPr id="62" name="グループ化 61">
            <a:extLst>
              <a:ext uri="{FF2B5EF4-FFF2-40B4-BE49-F238E27FC236}">
                <a16:creationId xmlns:a16="http://schemas.microsoft.com/office/drawing/2014/main" id="{01391447-2832-D65C-C867-043852AA0956}"/>
              </a:ext>
            </a:extLst>
          </p:cNvPr>
          <p:cNvGrpSpPr/>
          <p:nvPr/>
        </p:nvGrpSpPr>
        <p:grpSpPr>
          <a:xfrm>
            <a:off x="1520907" y="2637366"/>
            <a:ext cx="706243" cy="2335560"/>
            <a:chOff x="1597616" y="2921024"/>
            <a:chExt cx="914400" cy="3023942"/>
          </a:xfrm>
        </p:grpSpPr>
        <p:pic>
          <p:nvPicPr>
            <p:cNvPr id="41" name="グラフィックス 40" descr="女性のプロフィール 枠線">
              <a:extLst>
                <a:ext uri="{FF2B5EF4-FFF2-40B4-BE49-F238E27FC236}">
                  <a16:creationId xmlns:a16="http://schemas.microsoft.com/office/drawing/2014/main" id="{2547B286-B43D-6E31-3970-B1FC622422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97616" y="5030566"/>
              <a:ext cx="914400" cy="914400"/>
            </a:xfrm>
            <a:prstGeom prst="rect">
              <a:avLst/>
            </a:prstGeom>
          </p:spPr>
        </p:pic>
        <p:pic>
          <p:nvPicPr>
            <p:cNvPr id="45" name="グラフィックス 44" descr="男性のプロフィール 枠線">
              <a:extLst>
                <a:ext uri="{FF2B5EF4-FFF2-40B4-BE49-F238E27FC236}">
                  <a16:creationId xmlns:a16="http://schemas.microsoft.com/office/drawing/2014/main" id="{571C3220-D27C-3741-C576-993CA6EC908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7616" y="3978878"/>
              <a:ext cx="914400" cy="914400"/>
            </a:xfrm>
            <a:prstGeom prst="rect">
              <a:avLst/>
            </a:prstGeom>
          </p:spPr>
        </p:pic>
        <p:pic>
          <p:nvPicPr>
            <p:cNvPr id="56" name="グラフィックス 55" descr="男性と子供 枠線">
              <a:extLst>
                <a:ext uri="{FF2B5EF4-FFF2-40B4-BE49-F238E27FC236}">
                  <a16:creationId xmlns:a16="http://schemas.microsoft.com/office/drawing/2014/main" id="{3AEA9452-54E2-3E2A-2CD7-EAC3EBE5B1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7616" y="2921024"/>
              <a:ext cx="914400" cy="914400"/>
            </a:xfrm>
            <a:prstGeom prst="rect">
              <a:avLst/>
            </a:prstGeom>
          </p:spPr>
        </p:pic>
      </p:grpSp>
      <p:grpSp>
        <p:nvGrpSpPr>
          <p:cNvPr id="58" name="グループ化 57">
            <a:extLst>
              <a:ext uri="{FF2B5EF4-FFF2-40B4-BE49-F238E27FC236}">
                <a16:creationId xmlns:a16="http://schemas.microsoft.com/office/drawing/2014/main" id="{10D760B7-EBC9-2F77-A7F3-D3BEF3E3469F}"/>
              </a:ext>
            </a:extLst>
          </p:cNvPr>
          <p:cNvGrpSpPr/>
          <p:nvPr/>
        </p:nvGrpSpPr>
        <p:grpSpPr>
          <a:xfrm>
            <a:off x="5870775" y="3894257"/>
            <a:ext cx="2057400" cy="643747"/>
            <a:chOff x="8001000" y="5316179"/>
            <a:chExt cx="2946400" cy="921910"/>
          </a:xfrm>
        </p:grpSpPr>
        <p:pic>
          <p:nvPicPr>
            <p:cNvPr id="59" name="グラフィックス 58" descr="女性のプロフィール 単色塗りつぶし">
              <a:extLst>
                <a:ext uri="{FF2B5EF4-FFF2-40B4-BE49-F238E27FC236}">
                  <a16:creationId xmlns:a16="http://schemas.microsoft.com/office/drawing/2014/main" id="{59C3C705-D940-C80F-6842-4AF2F496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0" y="5316179"/>
              <a:ext cx="914400" cy="914400"/>
            </a:xfrm>
            <a:prstGeom prst="rect">
              <a:avLst/>
            </a:prstGeom>
          </p:spPr>
        </p:pic>
        <p:pic>
          <p:nvPicPr>
            <p:cNvPr id="60" name="グラフィックス 59" descr="男性のプロフィール 単色塗りつぶし">
              <a:extLst>
                <a:ext uri="{FF2B5EF4-FFF2-40B4-BE49-F238E27FC236}">
                  <a16:creationId xmlns:a16="http://schemas.microsoft.com/office/drawing/2014/main" id="{16653078-755B-B830-C06F-7DCAAB1AF6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3041" y="5316179"/>
              <a:ext cx="914400" cy="914400"/>
            </a:xfrm>
            <a:prstGeom prst="rect">
              <a:avLst/>
            </a:prstGeom>
          </p:spPr>
        </p:pic>
        <p:pic>
          <p:nvPicPr>
            <p:cNvPr id="61" name="グラフィックス 60" descr="男性と子供 単色塗りつぶし">
              <a:extLst>
                <a:ext uri="{FF2B5EF4-FFF2-40B4-BE49-F238E27FC236}">
                  <a16:creationId xmlns:a16="http://schemas.microsoft.com/office/drawing/2014/main" id="{ABA1865B-1356-BFB9-9A1E-551E29B245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3000" y="5323689"/>
              <a:ext cx="914400" cy="914400"/>
            </a:xfrm>
            <a:prstGeom prst="rect">
              <a:avLst/>
            </a:prstGeom>
          </p:spPr>
        </p:pic>
      </p:grpSp>
      <p:grpSp>
        <p:nvGrpSpPr>
          <p:cNvPr id="67" name="グループ化 66">
            <a:extLst>
              <a:ext uri="{FF2B5EF4-FFF2-40B4-BE49-F238E27FC236}">
                <a16:creationId xmlns:a16="http://schemas.microsoft.com/office/drawing/2014/main" id="{BD36B814-21D1-9271-4529-EF3A97683F6C}"/>
              </a:ext>
            </a:extLst>
          </p:cNvPr>
          <p:cNvGrpSpPr/>
          <p:nvPr/>
        </p:nvGrpSpPr>
        <p:grpSpPr>
          <a:xfrm>
            <a:off x="3628591" y="3437495"/>
            <a:ext cx="716845" cy="2370620"/>
            <a:chOff x="1597616" y="2921024"/>
            <a:chExt cx="914400" cy="3023942"/>
          </a:xfrm>
        </p:grpSpPr>
        <p:pic>
          <p:nvPicPr>
            <p:cNvPr id="68" name="グラフィックス 67" descr="女性のプロフィール 枠線">
              <a:extLst>
                <a:ext uri="{FF2B5EF4-FFF2-40B4-BE49-F238E27FC236}">
                  <a16:creationId xmlns:a16="http://schemas.microsoft.com/office/drawing/2014/main" id="{6D2C28FD-02D8-4091-36CA-901F1DA021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97616" y="5030566"/>
              <a:ext cx="914400" cy="914400"/>
            </a:xfrm>
            <a:prstGeom prst="rect">
              <a:avLst/>
            </a:prstGeom>
          </p:spPr>
        </p:pic>
        <p:pic>
          <p:nvPicPr>
            <p:cNvPr id="69" name="グラフィックス 68" descr="男性のプロフィール 枠線">
              <a:extLst>
                <a:ext uri="{FF2B5EF4-FFF2-40B4-BE49-F238E27FC236}">
                  <a16:creationId xmlns:a16="http://schemas.microsoft.com/office/drawing/2014/main" id="{AAE9AC25-B618-DD29-2993-CAA9B92AE3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7616" y="3978878"/>
              <a:ext cx="914400" cy="914400"/>
            </a:xfrm>
            <a:prstGeom prst="rect">
              <a:avLst/>
            </a:prstGeom>
          </p:spPr>
        </p:pic>
        <p:pic>
          <p:nvPicPr>
            <p:cNvPr id="70" name="グラフィックス 69" descr="男性と子供 枠線">
              <a:extLst>
                <a:ext uri="{FF2B5EF4-FFF2-40B4-BE49-F238E27FC236}">
                  <a16:creationId xmlns:a16="http://schemas.microsoft.com/office/drawing/2014/main" id="{129E91EC-EFF4-5DED-C446-F0E8D39A3D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7616" y="2921024"/>
              <a:ext cx="914400" cy="914400"/>
            </a:xfrm>
            <a:prstGeom prst="rect">
              <a:avLst/>
            </a:prstGeom>
          </p:spPr>
        </p:pic>
      </p:grpSp>
      <p:sp>
        <p:nvSpPr>
          <p:cNvPr id="3" name="正方形/長方形 2">
            <a:extLst>
              <a:ext uri="{FF2B5EF4-FFF2-40B4-BE49-F238E27FC236}">
                <a16:creationId xmlns:a16="http://schemas.microsoft.com/office/drawing/2014/main" id="{E8BF7D33-2D06-AFC3-F49C-20885BD1C786}"/>
              </a:ext>
            </a:extLst>
          </p:cNvPr>
          <p:cNvSpPr/>
          <p:nvPr/>
        </p:nvSpPr>
        <p:spPr>
          <a:xfrm>
            <a:off x="1006475" y="1631770"/>
            <a:ext cx="10096500" cy="4548893"/>
          </a:xfrm>
          <a:prstGeom prst="rect">
            <a:avLst/>
          </a:prstGeom>
          <a:solidFill>
            <a:srgbClr val="C00000">
              <a:alpha val="69804"/>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   3</a:t>
            </a:r>
            <a:r>
              <a:rPr kumimoji="1" lang="en-US" altLang="ja-JP" sz="3600" b="0" i="0" u="none" strike="noStrike" kern="1200" cap="none" spc="0" normalizeH="0" baseline="30000" noProof="0">
                <a:ln>
                  <a:noFill/>
                </a:ln>
                <a:solidFill>
                  <a:srgbClr val="FFFFFF"/>
                </a:solidFill>
                <a:effectLst/>
                <a:uLnTx/>
                <a:uFillTx/>
                <a:latin typeface="Meiryo UI" panose="020B0604030504040204" pitchFamily="50" charset="-128"/>
                <a:ea typeface="Meiryo UI" panose="020B0604030504040204" pitchFamily="50" charset="-128"/>
                <a:cs typeface="+mn-cs"/>
              </a:rPr>
              <a:t>rd</a:t>
            </a:r>
            <a:r>
              <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 Party Data</a:t>
            </a:r>
            <a:endParaRPr kumimoji="1" lang="ja-JP" altLang="en-US"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5" name="正方形/長方形 4">
            <a:extLst>
              <a:ext uri="{FF2B5EF4-FFF2-40B4-BE49-F238E27FC236}">
                <a16:creationId xmlns:a16="http://schemas.microsoft.com/office/drawing/2014/main" id="{FDF18797-3B5F-51D1-B079-77A4B1442EAC}"/>
              </a:ext>
            </a:extLst>
          </p:cNvPr>
          <p:cNvSpPr/>
          <p:nvPr/>
        </p:nvSpPr>
        <p:spPr>
          <a:xfrm>
            <a:off x="6766903" y="4331043"/>
            <a:ext cx="4336071" cy="1866678"/>
          </a:xfrm>
          <a:prstGeom prst="rect">
            <a:avLst/>
          </a:prstGeom>
          <a:solidFill>
            <a:schemeClr val="accent2">
              <a:lumMod val="40000"/>
              <a:lumOff val="60000"/>
              <a:alpha val="69804"/>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   1</a:t>
            </a:r>
            <a:r>
              <a:rPr kumimoji="1" lang="en-US" altLang="ja-JP" sz="3600" b="0" i="0" u="none" strike="noStrike" kern="1200" cap="none" spc="0" normalizeH="0" baseline="30000" noProof="0">
                <a:ln>
                  <a:noFill/>
                </a:ln>
                <a:solidFill>
                  <a:srgbClr val="FFFFFF"/>
                </a:solidFill>
                <a:effectLst/>
                <a:uLnTx/>
                <a:uFillTx/>
                <a:latin typeface="Meiryo UI" panose="020B0604030504040204" pitchFamily="50" charset="-128"/>
                <a:ea typeface="Meiryo UI" panose="020B0604030504040204" pitchFamily="50" charset="-128"/>
                <a:cs typeface="+mn-cs"/>
              </a:rPr>
              <a:t>st</a:t>
            </a:r>
            <a:r>
              <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  Party Data</a:t>
            </a:r>
            <a:endParaRPr kumimoji="1" lang="ja-JP" altLang="en-US"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6" name="正方形/長方形 5">
            <a:extLst>
              <a:ext uri="{FF2B5EF4-FFF2-40B4-BE49-F238E27FC236}">
                <a16:creationId xmlns:a16="http://schemas.microsoft.com/office/drawing/2014/main" id="{AD170683-2C11-CF99-486F-8B2E052B7939}"/>
              </a:ext>
            </a:extLst>
          </p:cNvPr>
          <p:cNvSpPr/>
          <p:nvPr/>
        </p:nvSpPr>
        <p:spPr>
          <a:xfrm>
            <a:off x="9926265" y="67235"/>
            <a:ext cx="2124635" cy="507748"/>
          </a:xfrm>
          <a:prstGeom prst="rect">
            <a:avLst/>
          </a:prstGeom>
          <a:solidFill>
            <a:srgbClr val="FFEB3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Arial"/>
                <a:ea typeface="+mn-ea"/>
                <a:cs typeface="+mn-cs"/>
              </a:rPr>
              <a:t>前回資料再掲</a:t>
            </a:r>
          </a:p>
        </p:txBody>
      </p:sp>
    </p:spTree>
    <p:extLst>
      <p:ext uri="{BB962C8B-B14F-4D97-AF65-F5344CB8AC3E}">
        <p14:creationId xmlns:p14="http://schemas.microsoft.com/office/powerpoint/2010/main" val="2170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FA470-0021-B89F-BFC7-D6E5C689A163}"/>
            </a:ext>
          </a:extLst>
        </p:cNvPr>
        <p:cNvGrpSpPr/>
        <p:nvPr/>
      </p:nvGrpSpPr>
      <p:grpSpPr>
        <a:xfrm>
          <a:off x="0" y="0"/>
          <a:ext cx="0" cy="0"/>
          <a:chOff x="0" y="0"/>
          <a:chExt cx="0" cy="0"/>
        </a:xfrm>
      </p:grpSpPr>
      <p:sp>
        <p:nvSpPr>
          <p:cNvPr id="7" name="タイトル 6">
            <a:extLst>
              <a:ext uri="{FF2B5EF4-FFF2-40B4-BE49-F238E27FC236}">
                <a16:creationId xmlns:a16="http://schemas.microsoft.com/office/drawing/2014/main" id="{0084B981-15AD-9513-E6D3-DE662595F047}"/>
              </a:ext>
            </a:extLst>
          </p:cNvPr>
          <p:cNvSpPr>
            <a:spLocks noGrp="1"/>
          </p:cNvSpPr>
          <p:nvPr>
            <p:ph type="title"/>
          </p:nvPr>
        </p:nvSpPr>
        <p:spPr/>
        <p:txBody>
          <a:bodyPr/>
          <a:lstStyle/>
          <a:p>
            <a:r>
              <a:rPr lang="ja-JP" altLang="en-US"/>
              <a:t>参考）自社データ・外部データの使い分けポイント</a:t>
            </a:r>
          </a:p>
        </p:txBody>
      </p:sp>
      <p:sp>
        <p:nvSpPr>
          <p:cNvPr id="2" name="テキスト プレースホルダー 1">
            <a:extLst>
              <a:ext uri="{FF2B5EF4-FFF2-40B4-BE49-F238E27FC236}">
                <a16:creationId xmlns:a16="http://schemas.microsoft.com/office/drawing/2014/main" id="{52761CDC-FB06-DF54-45B0-D82503FF9E5A}"/>
              </a:ext>
            </a:extLst>
          </p:cNvPr>
          <p:cNvSpPr>
            <a:spLocks noGrp="1"/>
          </p:cNvSpPr>
          <p:nvPr>
            <p:ph type="body" sz="quarter" idx="13"/>
          </p:nvPr>
        </p:nvSpPr>
        <p:spPr/>
        <p:txBody>
          <a:bodyPr/>
          <a:lstStyle/>
          <a:p>
            <a:pPr marL="0" indent="0">
              <a:buNone/>
            </a:pPr>
            <a:r>
              <a:rPr lang="ja-JP" altLang="en-US"/>
              <a:t>自社データと外部データは強み</a:t>
            </a:r>
            <a:r>
              <a:rPr lang="en-US" altLang="ja-JP"/>
              <a:t>/</a:t>
            </a:r>
            <a:r>
              <a:rPr lang="ja-JP" altLang="en-US"/>
              <a:t>弱みが異なるため、双方適切に蓄積・整備・活用していくことが、ビジネス価値を創出するためには必要となる。</a:t>
            </a:r>
          </a:p>
        </p:txBody>
      </p:sp>
      <p:sp>
        <p:nvSpPr>
          <p:cNvPr id="293" name="正方形/長方形 292">
            <a:extLst>
              <a:ext uri="{FF2B5EF4-FFF2-40B4-BE49-F238E27FC236}">
                <a16:creationId xmlns:a16="http://schemas.microsoft.com/office/drawing/2014/main" id="{E74A0745-48B8-D13E-3420-66A0139FCA10}"/>
              </a:ext>
            </a:extLst>
          </p:cNvPr>
          <p:cNvSpPr/>
          <p:nvPr/>
        </p:nvSpPr>
        <p:spPr>
          <a:xfrm>
            <a:off x="6801609" y="1896145"/>
            <a:ext cx="1461788" cy="2245391"/>
          </a:xfrm>
          <a:prstGeom prst="rect">
            <a:avLst/>
          </a:prstGeom>
          <a:solidFill>
            <a:schemeClr val="tx1"/>
          </a:solidFill>
          <a:ln w="12700" cap="flat" cmpd="sng" algn="ctr">
            <a:noFill/>
            <a:prstDash val="solid"/>
            <a:miter lim="800000"/>
          </a:ln>
          <a:effectLst/>
        </p:spPr>
        <p:txBody>
          <a:bodyPr lIns="36000" r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srgbClr val="FFFFFF"/>
                </a:solidFill>
                <a:effectLst/>
                <a:uLnTx/>
                <a:uFillTx/>
                <a:latin typeface="Graphik"/>
                <a:ea typeface="Meiryo UI"/>
                <a:cs typeface="Arial" charset="0"/>
              </a:rPr>
              <a:t>自社データ</a:t>
            </a:r>
            <a:br>
              <a:rPr kumimoji="0" lang="en-US" altLang="ja-JP" sz="1600" b="1" i="0" u="none" strike="noStrike" kern="0" cap="none" spc="0" normalizeH="0" baseline="0" noProof="0">
                <a:ln>
                  <a:noFill/>
                </a:ln>
                <a:solidFill>
                  <a:srgbClr val="FFFFFF"/>
                </a:solidFill>
                <a:effectLst/>
                <a:uLnTx/>
                <a:uFillTx/>
                <a:latin typeface="Graphik"/>
                <a:ea typeface="Meiryo UI"/>
                <a:cs typeface="Arial" charset="0"/>
              </a:rPr>
            </a:br>
            <a:r>
              <a:rPr kumimoji="0" lang="ja-JP" altLang="en-US" sz="1600" b="1" i="0" u="none" strike="noStrike" kern="0" cap="none" spc="0" normalizeH="0" baseline="0" noProof="0">
                <a:ln>
                  <a:noFill/>
                </a:ln>
                <a:solidFill>
                  <a:srgbClr val="FFFFFF"/>
                </a:solidFill>
                <a:effectLst/>
                <a:uLnTx/>
                <a:uFillTx/>
                <a:latin typeface="Graphik"/>
                <a:ea typeface="Meiryo UI"/>
                <a:cs typeface="Arial" charset="0"/>
              </a:rPr>
              <a:t>による</a:t>
            </a:r>
            <a:br>
              <a:rPr kumimoji="0" lang="en-US" altLang="ja-JP" sz="1600" b="1" i="0" u="none" strike="noStrike" kern="0" cap="none" spc="0" normalizeH="0" baseline="0" noProof="0">
                <a:ln>
                  <a:noFill/>
                </a:ln>
                <a:solidFill>
                  <a:srgbClr val="FFFFFF"/>
                </a:solidFill>
                <a:effectLst/>
                <a:uLnTx/>
                <a:uFillTx/>
                <a:latin typeface="Graphik"/>
                <a:ea typeface="Meiryo UI"/>
                <a:cs typeface="Arial" charset="0"/>
              </a:rPr>
            </a:br>
            <a:r>
              <a:rPr kumimoji="0" lang="ja-JP" altLang="en-US" sz="1600" b="1" i="0" u="none" strike="noStrike" kern="0" cap="none" spc="0" normalizeH="0" baseline="0" noProof="0">
                <a:ln>
                  <a:noFill/>
                </a:ln>
                <a:solidFill>
                  <a:srgbClr val="FFFFFF"/>
                </a:solidFill>
                <a:effectLst/>
                <a:uLnTx/>
                <a:uFillTx/>
                <a:latin typeface="Graphik"/>
                <a:ea typeface="Meiryo UI"/>
                <a:cs typeface="Arial" charset="0"/>
              </a:rPr>
              <a:t>セグメント・</a:t>
            </a:r>
            <a:br>
              <a:rPr kumimoji="0" lang="en-US" altLang="ja-JP" sz="1600" b="1" i="0" u="none" strike="noStrike" kern="0" cap="none" spc="0" normalizeH="0" baseline="0" noProof="0">
                <a:ln>
                  <a:noFill/>
                </a:ln>
                <a:solidFill>
                  <a:srgbClr val="FFFFFF"/>
                </a:solidFill>
                <a:effectLst/>
                <a:uLnTx/>
                <a:uFillTx/>
                <a:latin typeface="Graphik"/>
                <a:ea typeface="Meiryo UI"/>
                <a:cs typeface="Arial" charset="0"/>
              </a:rPr>
            </a:br>
            <a:r>
              <a:rPr kumimoji="0" lang="en-US" altLang="ja-JP" sz="1600" b="1" i="0" u="none" strike="noStrike" kern="0" cap="none" spc="0" normalizeH="0" baseline="0" noProof="0">
                <a:ln>
                  <a:noFill/>
                </a:ln>
                <a:solidFill>
                  <a:srgbClr val="FFFFFF"/>
                </a:solidFill>
                <a:effectLst/>
                <a:uLnTx/>
                <a:uFillTx/>
                <a:latin typeface="Graphik"/>
                <a:ea typeface="Meiryo UI"/>
                <a:cs typeface="Arial" charset="0"/>
              </a:rPr>
              <a:t>KPI</a:t>
            </a:r>
            <a:r>
              <a:rPr kumimoji="0" lang="ja-JP" altLang="en-US" sz="1600" b="1" i="0" u="none" strike="noStrike" kern="0" cap="none" spc="0" normalizeH="0" baseline="0" noProof="0">
                <a:ln>
                  <a:noFill/>
                </a:ln>
                <a:solidFill>
                  <a:srgbClr val="FFFFFF"/>
                </a:solidFill>
                <a:effectLst/>
                <a:uLnTx/>
                <a:uFillTx/>
                <a:latin typeface="Graphik"/>
                <a:ea typeface="Meiryo UI"/>
                <a:cs typeface="Arial" charset="0"/>
              </a:rPr>
              <a:t>骨子設計</a:t>
            </a:r>
          </a:p>
        </p:txBody>
      </p:sp>
      <p:sp>
        <p:nvSpPr>
          <p:cNvPr id="294" name="正方形/長方形 293">
            <a:extLst>
              <a:ext uri="{FF2B5EF4-FFF2-40B4-BE49-F238E27FC236}">
                <a16:creationId xmlns:a16="http://schemas.microsoft.com/office/drawing/2014/main" id="{FBE22694-5993-C48E-F4A4-F268B4FE46DC}"/>
              </a:ext>
            </a:extLst>
          </p:cNvPr>
          <p:cNvSpPr/>
          <p:nvPr/>
        </p:nvSpPr>
        <p:spPr>
          <a:xfrm>
            <a:off x="8355397" y="1896145"/>
            <a:ext cx="3427340" cy="2245391"/>
          </a:xfrm>
          <a:prstGeom prst="rect">
            <a:avLst/>
          </a:prstGeom>
          <a:solidFill>
            <a:srgbClr val="96968C">
              <a:lumMod val="20000"/>
              <a:lumOff val="80000"/>
            </a:srgbClr>
          </a:solidFill>
          <a:ln w="12700" cap="flat" cmpd="sng" algn="ctr">
            <a:noFill/>
            <a:prstDash val="solid"/>
            <a:miter lim="800000"/>
          </a:ln>
          <a:effectLst/>
        </p:spPr>
        <p:txBody>
          <a:bodyPr rtlCol="0" anchor="ctr"/>
          <a:lstStyle/>
          <a:p>
            <a:pPr marL="182558" marR="0" lvl="0" indent="-182558" algn="l" defTabSz="914377" rtl="0" eaLnBrk="1" fontAlgn="base" latinLnBrk="0" hangingPunct="1">
              <a:lnSpc>
                <a:spcPct val="100000"/>
              </a:lnSpc>
              <a:spcBef>
                <a:spcPts val="600"/>
              </a:spcBef>
              <a:spcAft>
                <a:spcPct val="0"/>
              </a:spcAft>
              <a:buClrTx/>
              <a:buSzTx/>
              <a:buFont typeface="Wingdings" panose="05000000000000000000" pitchFamily="2" charset="2"/>
              <a:buChar char="l"/>
              <a:tabLst/>
              <a:defRPr/>
            </a:pP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あらゆるタッチポイント・サービスのトランザクションを収集・結合し、</a:t>
            </a:r>
            <a:r>
              <a:rPr kumimoji="0" lang="ja-JP" altLang="en-US" sz="1400" b="1" i="0" u="sng" strike="noStrike" kern="1200" cap="none" spc="0" normalizeH="0" baseline="0" noProof="0">
                <a:ln>
                  <a:noFill/>
                </a:ln>
                <a:solidFill>
                  <a:srgbClr val="A100FF"/>
                </a:solidFill>
                <a:effectLst/>
                <a:uLnTx/>
                <a:uFillTx/>
                <a:latin typeface="Arial" charset="0"/>
                <a:ea typeface="Meiryo UI"/>
                <a:cs typeface="Arial" charset="0"/>
              </a:rPr>
              <a:t>ファクトに基づく</a:t>
            </a:r>
            <a:r>
              <a:rPr kumimoji="0" lang="en-US" altLang="ja-JP" sz="1400" b="1" i="0" u="sng" strike="noStrike" kern="1200" cap="none" spc="0" normalizeH="0" baseline="0" noProof="0">
                <a:ln>
                  <a:noFill/>
                </a:ln>
                <a:solidFill>
                  <a:srgbClr val="A100FF"/>
                </a:solidFill>
                <a:effectLst/>
                <a:uLnTx/>
                <a:uFillTx/>
                <a:latin typeface="Arial" charset="0"/>
                <a:ea typeface="Meiryo UI"/>
                <a:cs typeface="Arial" charset="0"/>
              </a:rPr>
              <a:t>KPI</a:t>
            </a:r>
            <a:r>
              <a:rPr kumimoji="0" lang="ja-JP" altLang="en-US" sz="1400" b="1" i="0" u="sng" strike="noStrike" kern="1200" cap="none" spc="0" normalizeH="0" baseline="0" noProof="0">
                <a:ln>
                  <a:noFill/>
                </a:ln>
                <a:solidFill>
                  <a:srgbClr val="A100FF"/>
                </a:solidFill>
                <a:effectLst/>
                <a:uLnTx/>
                <a:uFillTx/>
                <a:latin typeface="Arial" charset="0"/>
                <a:ea typeface="Meiryo UI"/>
                <a:cs typeface="Arial" charset="0"/>
              </a:rPr>
              <a:t>設計・評価</a:t>
            </a: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を実施。</a:t>
            </a:r>
            <a:endParaRPr kumimoji="0" lang="en-US" altLang="ja-JP" sz="1400" b="0" i="0" u="none" strike="noStrike" kern="1200" cap="none" spc="0" normalizeH="0" baseline="0" noProof="0">
              <a:ln>
                <a:noFill/>
              </a:ln>
              <a:solidFill>
                <a:srgbClr val="000000"/>
              </a:solidFill>
              <a:effectLst/>
              <a:uLnTx/>
              <a:uFillTx/>
              <a:latin typeface="Arial" charset="0"/>
              <a:ea typeface="Meiryo UI"/>
              <a:cs typeface="Arial" charset="0"/>
            </a:endParaRPr>
          </a:p>
          <a:p>
            <a:pPr marL="182558" marR="0" lvl="0" indent="-182558" algn="l" defTabSz="914377" rtl="0" eaLnBrk="1" fontAlgn="base" latinLnBrk="0" hangingPunct="1">
              <a:lnSpc>
                <a:spcPct val="100000"/>
              </a:lnSpc>
              <a:spcBef>
                <a:spcPts val="600"/>
              </a:spcBef>
              <a:spcAft>
                <a:spcPct val="0"/>
              </a:spcAft>
              <a:buClrTx/>
              <a:buSzTx/>
              <a:buFont typeface="Wingdings" panose="05000000000000000000" pitchFamily="2" charset="2"/>
              <a:buChar char="l"/>
              <a:tabLst/>
              <a:defRPr/>
            </a:pP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顧客セグメントごとに重要なアクション</a:t>
            </a:r>
            <a:r>
              <a:rPr kumimoji="0" lang="en-US" altLang="ja-JP" sz="1400" b="0" i="0" u="none" strike="noStrike" kern="1200" cap="none" spc="0" normalizeH="0" baseline="0" noProof="0">
                <a:ln>
                  <a:noFill/>
                </a:ln>
                <a:solidFill>
                  <a:srgbClr val="000000"/>
                </a:solidFill>
                <a:effectLst/>
                <a:uLnTx/>
                <a:uFillTx/>
                <a:latin typeface="Arial" charset="0"/>
                <a:ea typeface="Meiryo UI"/>
                <a:cs typeface="Arial" charset="0"/>
              </a:rPr>
              <a:t>KPI</a:t>
            </a: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を特定し、施策デザインへ落とし込み</a:t>
            </a:r>
            <a:endParaRPr kumimoji="0" lang="en-US" altLang="ja-JP" sz="1400" b="0" i="0" u="none" strike="noStrike" kern="1200" cap="none" spc="0" normalizeH="0" baseline="0" noProof="0">
              <a:ln>
                <a:noFill/>
              </a:ln>
              <a:solidFill>
                <a:srgbClr val="000000"/>
              </a:solidFill>
              <a:effectLst/>
              <a:uLnTx/>
              <a:uFillTx/>
              <a:latin typeface="Arial" charset="0"/>
              <a:ea typeface="Meiryo UI"/>
              <a:cs typeface="Arial" charset="0"/>
            </a:endParaRPr>
          </a:p>
          <a:p>
            <a:pPr marL="182558" marR="0" lvl="0" indent="-182558" algn="l" defTabSz="914377" rtl="0" eaLnBrk="1" fontAlgn="base" latinLnBrk="0" hangingPunct="1">
              <a:lnSpc>
                <a:spcPct val="100000"/>
              </a:lnSpc>
              <a:spcBef>
                <a:spcPts val="600"/>
              </a:spcBef>
              <a:spcAft>
                <a:spcPct val="0"/>
              </a:spcAft>
              <a:buClrTx/>
              <a:buSzTx/>
              <a:buFont typeface="Wingdings" panose="05000000000000000000" pitchFamily="2" charset="2"/>
              <a:buChar char="l"/>
              <a:tabLst/>
              <a:defRPr/>
            </a:pPr>
            <a:r>
              <a:rPr kumimoji="0" lang="en-US" altLang="ja-JP" sz="1400" b="0" i="0" u="none" strike="noStrike" kern="1200" cap="none" spc="0" normalizeH="0" baseline="0" noProof="0">
                <a:ln>
                  <a:noFill/>
                </a:ln>
                <a:solidFill>
                  <a:srgbClr val="000000"/>
                </a:solidFill>
                <a:effectLst/>
                <a:uLnTx/>
                <a:uFillTx/>
                <a:latin typeface="Arial" charset="0"/>
                <a:ea typeface="Meiryo UI"/>
                <a:cs typeface="Arial" charset="0"/>
              </a:rPr>
              <a:t>MA</a:t>
            </a: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基盤にセグメントデータを連携することで、</a:t>
            </a:r>
            <a:r>
              <a:rPr kumimoji="0" lang="ja-JP" altLang="en-US" sz="1400" b="1" i="0" u="sng" strike="noStrike" kern="1200" cap="none" spc="0" normalizeH="0" baseline="0" noProof="0">
                <a:ln>
                  <a:noFill/>
                </a:ln>
                <a:solidFill>
                  <a:srgbClr val="A100FF"/>
                </a:solidFill>
                <a:effectLst/>
                <a:uLnTx/>
                <a:uFillTx/>
                <a:latin typeface="Arial" charset="0"/>
                <a:ea typeface="Meiryo UI"/>
                <a:cs typeface="Arial" charset="0"/>
              </a:rPr>
              <a:t>きめ細やかなターゲティング施策</a:t>
            </a: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を自動・タイムリーに実施</a:t>
            </a:r>
            <a:endParaRPr kumimoji="0" lang="ja-JP" altLang="en-US" sz="1600" b="1" i="0" u="none" strike="noStrike" kern="1200" cap="none" spc="0" normalizeH="0" baseline="0" noProof="0">
              <a:ln>
                <a:noFill/>
              </a:ln>
              <a:solidFill>
                <a:srgbClr val="A100FF"/>
              </a:solidFill>
              <a:effectLst/>
              <a:uLnTx/>
              <a:uFillTx/>
              <a:latin typeface="Arial" charset="0"/>
              <a:ea typeface="Meiryo UI"/>
              <a:cs typeface="Arial" charset="0"/>
            </a:endParaRPr>
          </a:p>
        </p:txBody>
      </p:sp>
      <p:sp>
        <p:nvSpPr>
          <p:cNvPr id="295" name="正方形/長方形 294">
            <a:extLst>
              <a:ext uri="{FF2B5EF4-FFF2-40B4-BE49-F238E27FC236}">
                <a16:creationId xmlns:a16="http://schemas.microsoft.com/office/drawing/2014/main" id="{4FBD4650-9C67-BF16-C1AE-1EE46DC70AAA}"/>
              </a:ext>
            </a:extLst>
          </p:cNvPr>
          <p:cNvSpPr/>
          <p:nvPr/>
        </p:nvSpPr>
        <p:spPr>
          <a:xfrm>
            <a:off x="6801609" y="4274766"/>
            <a:ext cx="1461788" cy="2245391"/>
          </a:xfrm>
          <a:prstGeom prst="rect">
            <a:avLst/>
          </a:prstGeom>
          <a:solidFill>
            <a:schemeClr val="tx1"/>
          </a:solidFill>
          <a:ln w="12700" cap="flat" cmpd="sng" algn="ctr">
            <a:noFill/>
            <a:prstDash val="solid"/>
            <a:miter lim="800000"/>
          </a:ln>
          <a:effectLst/>
        </p:spPr>
        <p:txBody>
          <a:bodyPr lIns="36000" r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srgbClr val="FFFFFF"/>
                </a:solidFill>
                <a:effectLst/>
                <a:uLnTx/>
                <a:uFillTx/>
                <a:latin typeface="Graphik"/>
                <a:ea typeface="Meiryo UI"/>
                <a:cs typeface="Arial" charset="0"/>
              </a:rPr>
              <a:t>外部データ</a:t>
            </a:r>
            <a:br>
              <a:rPr kumimoji="0" lang="en-US" altLang="ja-JP" sz="1600" b="1" i="0" u="none" strike="noStrike" kern="0" cap="none" spc="0" normalizeH="0" baseline="0" noProof="0">
                <a:ln>
                  <a:noFill/>
                </a:ln>
                <a:solidFill>
                  <a:srgbClr val="FFFFFF"/>
                </a:solidFill>
                <a:effectLst/>
                <a:uLnTx/>
                <a:uFillTx/>
                <a:latin typeface="Graphik"/>
                <a:ea typeface="Meiryo UI"/>
                <a:cs typeface="Arial" charset="0"/>
              </a:rPr>
            </a:br>
            <a:r>
              <a:rPr kumimoji="0" lang="ja-JP" altLang="en-US" sz="1600" b="1" i="0" u="none" strike="noStrike" kern="0" cap="none" spc="0" normalizeH="0" baseline="0" noProof="0">
                <a:ln>
                  <a:noFill/>
                </a:ln>
                <a:solidFill>
                  <a:srgbClr val="FFFFFF"/>
                </a:solidFill>
                <a:effectLst/>
                <a:uLnTx/>
                <a:uFillTx/>
                <a:latin typeface="Graphik"/>
                <a:ea typeface="Meiryo UI"/>
                <a:cs typeface="Arial" charset="0"/>
              </a:rPr>
              <a:t>による顧客解像度向上</a:t>
            </a:r>
            <a:endParaRPr kumimoji="0" lang="en-US" altLang="ja-JP" sz="1600" b="1" i="0" u="none" strike="noStrike" kern="0" cap="none" spc="0" normalizeH="0" baseline="0" noProof="0">
              <a:ln>
                <a:noFill/>
              </a:ln>
              <a:solidFill>
                <a:srgbClr val="FFFFFF"/>
              </a:solidFill>
              <a:effectLst/>
              <a:uLnTx/>
              <a:uFillTx/>
              <a:latin typeface="Graphik"/>
              <a:ea typeface="Meiryo UI"/>
              <a:cs typeface="Arial" charset="0"/>
            </a:endParaRPr>
          </a:p>
        </p:txBody>
      </p:sp>
      <p:sp>
        <p:nvSpPr>
          <p:cNvPr id="296" name="正方形/長方形 295">
            <a:extLst>
              <a:ext uri="{FF2B5EF4-FFF2-40B4-BE49-F238E27FC236}">
                <a16:creationId xmlns:a16="http://schemas.microsoft.com/office/drawing/2014/main" id="{6C31986F-6471-CB39-1995-674A008117A3}"/>
              </a:ext>
            </a:extLst>
          </p:cNvPr>
          <p:cNvSpPr/>
          <p:nvPr/>
        </p:nvSpPr>
        <p:spPr>
          <a:xfrm>
            <a:off x="8355397" y="4274766"/>
            <a:ext cx="3427340" cy="2245391"/>
          </a:xfrm>
          <a:prstGeom prst="rect">
            <a:avLst/>
          </a:prstGeom>
          <a:solidFill>
            <a:srgbClr val="96968C">
              <a:lumMod val="20000"/>
              <a:lumOff val="80000"/>
            </a:srgbClr>
          </a:solidFill>
          <a:ln w="12700" cap="flat" cmpd="sng" algn="ctr">
            <a:noFill/>
            <a:prstDash val="solid"/>
            <a:miter lim="800000"/>
          </a:ln>
          <a:effectLst/>
        </p:spPr>
        <p:txBody>
          <a:bodyPr rtlCol="0" anchor="ctr"/>
          <a:lstStyle/>
          <a:p>
            <a:pPr marL="182558" marR="0" lvl="0" indent="-182558" algn="l" defTabSz="914377" rtl="0" eaLnBrk="1" fontAlgn="base" latinLnBrk="0" hangingPunct="1">
              <a:lnSpc>
                <a:spcPct val="100000"/>
              </a:lnSpc>
              <a:spcBef>
                <a:spcPts val="600"/>
              </a:spcBef>
              <a:spcAft>
                <a:spcPct val="0"/>
              </a:spcAft>
              <a:buClrTx/>
              <a:buSzTx/>
              <a:buFont typeface="Wingdings" panose="05000000000000000000" pitchFamily="2" charset="2"/>
              <a:buChar char="l"/>
              <a:tabLst/>
              <a:defRPr/>
            </a:pP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外部データを収集・整備することで、</a:t>
            </a:r>
            <a:r>
              <a:rPr kumimoji="0" lang="ja-JP" altLang="en-US" sz="1400" b="1" i="0" u="sng" strike="noStrike" kern="1200" cap="none" spc="0" normalizeH="0" baseline="0" noProof="0">
                <a:ln>
                  <a:noFill/>
                </a:ln>
                <a:solidFill>
                  <a:srgbClr val="A100FF"/>
                </a:solidFill>
                <a:effectLst/>
                <a:uLnTx/>
                <a:uFillTx/>
                <a:latin typeface="Arial" charset="0"/>
                <a:ea typeface="Meiryo UI"/>
                <a:cs typeface="Arial" charset="0"/>
              </a:rPr>
              <a:t>社内データでは見ることができない“顧客の顔“や“生の声”を可視化</a:t>
            </a: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a:t>
            </a:r>
            <a:endParaRPr kumimoji="0" lang="en-US" altLang="ja-JP" sz="1400" b="0" i="0" u="none" strike="noStrike" kern="1200" cap="none" spc="0" normalizeH="0" baseline="0" noProof="0">
              <a:ln>
                <a:noFill/>
              </a:ln>
              <a:solidFill>
                <a:srgbClr val="000000"/>
              </a:solidFill>
              <a:effectLst/>
              <a:uLnTx/>
              <a:uFillTx/>
              <a:latin typeface="Arial" charset="0"/>
              <a:ea typeface="Meiryo UI"/>
              <a:cs typeface="Arial" charset="0"/>
            </a:endParaRPr>
          </a:p>
          <a:p>
            <a:pPr marL="182558" marR="0" lvl="0" indent="-182558" algn="l" defTabSz="914377" rtl="0" eaLnBrk="1" fontAlgn="base" latinLnBrk="0" hangingPunct="1">
              <a:lnSpc>
                <a:spcPct val="100000"/>
              </a:lnSpc>
              <a:spcBef>
                <a:spcPts val="600"/>
              </a:spcBef>
              <a:spcAft>
                <a:spcPct val="0"/>
              </a:spcAft>
              <a:buClrTx/>
              <a:buSzTx/>
              <a:buFont typeface="Wingdings" panose="05000000000000000000" pitchFamily="2" charset="2"/>
              <a:buChar char="l"/>
              <a:tabLst/>
              <a:defRPr/>
            </a:pP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自社</a:t>
            </a:r>
            <a:r>
              <a:rPr kumimoji="0" lang="en-US" altLang="ja-JP" sz="1400" b="0" i="0" u="none" strike="noStrike" kern="1200" cap="none" spc="0" normalizeH="0" baseline="0" noProof="0">
                <a:ln>
                  <a:noFill/>
                </a:ln>
                <a:solidFill>
                  <a:srgbClr val="000000"/>
                </a:solidFill>
                <a:effectLst/>
                <a:uLnTx/>
                <a:uFillTx/>
                <a:latin typeface="Arial" charset="0"/>
                <a:ea typeface="Meiryo UI"/>
                <a:cs typeface="Arial" charset="0"/>
              </a:rPr>
              <a:t>IP</a:t>
            </a: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・サービスのファンはもちろん、</a:t>
            </a:r>
            <a:r>
              <a:rPr kumimoji="0" lang="ja-JP" altLang="en-US" sz="1400" b="1" i="0" u="sng" strike="noStrike" kern="1200" cap="none" spc="0" normalizeH="0" baseline="0" noProof="0">
                <a:ln>
                  <a:noFill/>
                </a:ln>
                <a:solidFill>
                  <a:srgbClr val="A100FF"/>
                </a:solidFill>
                <a:effectLst/>
                <a:uLnTx/>
                <a:uFillTx/>
                <a:latin typeface="Arial" charset="0"/>
                <a:ea typeface="Meiryo UI"/>
                <a:cs typeface="Arial" charset="0"/>
              </a:rPr>
              <a:t>競合</a:t>
            </a:r>
            <a:r>
              <a:rPr kumimoji="0" lang="en-US" altLang="ja-JP" sz="1400" b="1" i="0" u="sng" strike="noStrike" kern="1200" cap="none" spc="0" normalizeH="0" baseline="0" noProof="0">
                <a:ln>
                  <a:noFill/>
                </a:ln>
                <a:solidFill>
                  <a:srgbClr val="A100FF"/>
                </a:solidFill>
                <a:effectLst/>
                <a:uLnTx/>
                <a:uFillTx/>
                <a:latin typeface="Arial" charset="0"/>
                <a:ea typeface="Meiryo UI"/>
                <a:cs typeface="Arial" charset="0"/>
              </a:rPr>
              <a:t>IP</a:t>
            </a:r>
            <a:r>
              <a:rPr kumimoji="0" lang="ja-JP" altLang="en-US" sz="1400" b="1" i="0" u="sng" strike="noStrike" kern="1200" cap="none" spc="0" normalizeH="0" baseline="0" noProof="0">
                <a:ln>
                  <a:noFill/>
                </a:ln>
                <a:solidFill>
                  <a:srgbClr val="A100FF"/>
                </a:solidFill>
                <a:effectLst/>
                <a:uLnTx/>
                <a:uFillTx/>
                <a:latin typeface="Arial" charset="0"/>
                <a:ea typeface="Meiryo UI"/>
                <a:cs typeface="Arial" charset="0"/>
              </a:rPr>
              <a:t>・サービスのファンの現状を可視化</a:t>
            </a: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a:t>
            </a:r>
            <a:endParaRPr kumimoji="0" lang="en-US" altLang="ja-JP" sz="1400" b="0" i="0" u="none" strike="noStrike" kern="1200" cap="none" spc="0" normalizeH="0" baseline="0" noProof="0">
              <a:ln>
                <a:noFill/>
              </a:ln>
              <a:solidFill>
                <a:srgbClr val="000000"/>
              </a:solidFill>
              <a:effectLst/>
              <a:uLnTx/>
              <a:uFillTx/>
              <a:latin typeface="Arial" charset="0"/>
              <a:ea typeface="Meiryo UI"/>
              <a:cs typeface="Arial" charset="0"/>
            </a:endParaRPr>
          </a:p>
          <a:p>
            <a:pPr marL="182558" marR="0" lvl="0" indent="-182558" algn="l" defTabSz="914377" rtl="0" eaLnBrk="1" fontAlgn="base" latinLnBrk="0" hangingPunct="1">
              <a:lnSpc>
                <a:spcPct val="100000"/>
              </a:lnSpc>
              <a:spcBef>
                <a:spcPts val="600"/>
              </a:spcBef>
              <a:spcAft>
                <a:spcPct val="0"/>
              </a:spcAft>
              <a:buClrTx/>
              <a:buSzTx/>
              <a:buFont typeface="Wingdings" panose="05000000000000000000" pitchFamily="2" charset="2"/>
              <a:buChar char="l"/>
              <a:tabLst/>
              <a:defRPr/>
            </a:pP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示唆を踏まえて、サービス・マーケの戦略をアップデートするほか、</a:t>
            </a:r>
            <a:r>
              <a:rPr kumimoji="0" lang="ja-JP" altLang="en-US" sz="1400" b="1" i="0" u="sng" strike="noStrike" kern="1200" cap="none" spc="0" normalizeH="0" baseline="0" noProof="0">
                <a:ln>
                  <a:noFill/>
                </a:ln>
                <a:solidFill>
                  <a:srgbClr val="A100FF"/>
                </a:solidFill>
                <a:effectLst/>
                <a:uLnTx/>
                <a:uFillTx/>
                <a:latin typeface="Arial" charset="0"/>
                <a:ea typeface="Meiryo UI"/>
                <a:cs typeface="Arial" charset="0"/>
              </a:rPr>
              <a:t>示唆結合した自社チャネルでのターゲティング高度化</a:t>
            </a:r>
            <a:r>
              <a:rPr kumimoji="0" lang="ja-JP" altLang="en-US" sz="1400" b="0" i="0" u="none" strike="noStrike" kern="1200" cap="none" spc="0" normalizeH="0" baseline="0" noProof="0">
                <a:ln>
                  <a:noFill/>
                </a:ln>
                <a:solidFill>
                  <a:srgbClr val="000000"/>
                </a:solidFill>
                <a:effectLst/>
                <a:uLnTx/>
                <a:uFillTx/>
                <a:latin typeface="Arial" charset="0"/>
                <a:ea typeface="Meiryo UI"/>
                <a:cs typeface="Arial" charset="0"/>
              </a:rPr>
              <a:t>に繋げる</a:t>
            </a:r>
            <a:endParaRPr kumimoji="0" lang="ja-JP" altLang="en-US" sz="1600" b="1" i="0" u="none" strike="noStrike" kern="1200" cap="none" spc="0" normalizeH="0" baseline="0" noProof="0">
              <a:ln>
                <a:noFill/>
              </a:ln>
              <a:solidFill>
                <a:srgbClr val="A100FF"/>
              </a:solidFill>
              <a:effectLst/>
              <a:uLnTx/>
              <a:uFillTx/>
              <a:latin typeface="Arial" charset="0"/>
              <a:ea typeface="Meiryo UI"/>
              <a:cs typeface="Arial" charset="0"/>
            </a:endParaRPr>
          </a:p>
        </p:txBody>
      </p:sp>
      <p:sp>
        <p:nvSpPr>
          <p:cNvPr id="9" name="正方形/長方形 8">
            <a:extLst>
              <a:ext uri="{FF2B5EF4-FFF2-40B4-BE49-F238E27FC236}">
                <a16:creationId xmlns:a16="http://schemas.microsoft.com/office/drawing/2014/main" id="{EA6D5E08-8A31-ECBA-4F37-B276137F0531}"/>
              </a:ext>
            </a:extLst>
          </p:cNvPr>
          <p:cNvSpPr/>
          <p:nvPr/>
        </p:nvSpPr>
        <p:spPr>
          <a:xfrm>
            <a:off x="350421" y="3989690"/>
            <a:ext cx="5737211" cy="1988127"/>
          </a:xfrm>
          <a:prstGeom prst="rect">
            <a:avLst/>
          </a:prstGeom>
          <a:solidFill>
            <a:schemeClr val="bg1">
              <a:lumMod val="85000"/>
            </a:schemeClr>
          </a:solidFill>
          <a:ln w="1270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vert="vert27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lumMod val="75000"/>
                    <a:lumOff val="25000"/>
                  </a:prstClr>
                </a:solidFill>
                <a:effectLst/>
                <a:uLnTx/>
                <a:uFillTx/>
                <a:latin typeface="Meiryo UI"/>
                <a:ea typeface="Meiryo UI"/>
                <a:cs typeface="+mn-cs"/>
              </a:rPr>
              <a:t>分析基盤</a:t>
            </a:r>
          </a:p>
        </p:txBody>
      </p:sp>
      <p:sp>
        <p:nvSpPr>
          <p:cNvPr id="289" name="正方形/長方形 288">
            <a:extLst>
              <a:ext uri="{FF2B5EF4-FFF2-40B4-BE49-F238E27FC236}">
                <a16:creationId xmlns:a16="http://schemas.microsoft.com/office/drawing/2014/main" id="{99A27E40-D9EB-41A3-C659-784D94218440}"/>
              </a:ext>
            </a:extLst>
          </p:cNvPr>
          <p:cNvSpPr/>
          <p:nvPr/>
        </p:nvSpPr>
        <p:spPr>
          <a:xfrm>
            <a:off x="350421" y="2862169"/>
            <a:ext cx="5737211" cy="1011704"/>
          </a:xfrm>
          <a:prstGeom prst="rect">
            <a:avLst/>
          </a:prstGeom>
          <a:solidFill>
            <a:schemeClr val="bg1">
              <a:lumMod val="85000"/>
            </a:schemeClr>
          </a:solidFill>
          <a:ln w="1270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vert="vert27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lumMod val="75000"/>
                    <a:lumOff val="25000"/>
                  </a:prstClr>
                </a:solidFill>
                <a:effectLst/>
                <a:uLnTx/>
                <a:uFillTx/>
                <a:latin typeface="Meiryo UI"/>
                <a:ea typeface="Meiryo UI"/>
                <a:cs typeface="+mn-cs"/>
              </a:rPr>
              <a:t>分析環境</a:t>
            </a:r>
          </a:p>
        </p:txBody>
      </p:sp>
      <p:sp>
        <p:nvSpPr>
          <p:cNvPr id="170" name="正方形/長方形 169">
            <a:extLst>
              <a:ext uri="{FF2B5EF4-FFF2-40B4-BE49-F238E27FC236}">
                <a16:creationId xmlns:a16="http://schemas.microsoft.com/office/drawing/2014/main" id="{830ADB58-9188-39D6-95EC-6BBBB5954D61}"/>
              </a:ext>
            </a:extLst>
          </p:cNvPr>
          <p:cNvSpPr/>
          <p:nvPr/>
        </p:nvSpPr>
        <p:spPr>
          <a:xfrm>
            <a:off x="619068" y="1896144"/>
            <a:ext cx="1713347" cy="647315"/>
          </a:xfrm>
          <a:prstGeom prst="rect">
            <a:avLst/>
          </a:prstGeom>
          <a:solidFill>
            <a:schemeClr val="bg1">
              <a:lumMod val="85000"/>
            </a:schemeClr>
          </a:solidFill>
          <a:ln w="12700" cap="flat" cmpd="sng" algn="ctr">
            <a:solidFill>
              <a:sysClr val="window" lastClr="FFFFFF"/>
            </a:solidFill>
            <a:prstDash val="solid"/>
            <a:miter lim="800000"/>
          </a:ln>
          <a:effectLst/>
        </p:spPr>
        <p:txBody>
          <a:bodyPr wrap="none" rtlCol="0" anchor="t"/>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0" lang="ja-JP" altLang="en-US" sz="1051" b="1" i="0" u="none" strike="noStrike" kern="0" cap="none" spc="0" normalizeH="0" baseline="0" noProof="0">
                <a:ln>
                  <a:noFill/>
                </a:ln>
                <a:solidFill>
                  <a:srgbClr val="000000"/>
                </a:solidFill>
                <a:effectLst/>
                <a:uLnTx/>
                <a:uFillTx/>
                <a:latin typeface="Meiryo UI" panose="020B0604030504040204" pitchFamily="50" charset="-128"/>
                <a:ea typeface="Meiryo UI"/>
                <a:cs typeface="Arial" charset="0"/>
              </a:rPr>
              <a:t>サイト内レコメンド</a:t>
            </a:r>
          </a:p>
        </p:txBody>
      </p:sp>
      <p:sp>
        <p:nvSpPr>
          <p:cNvPr id="171" name="正方形/長方形 170">
            <a:extLst>
              <a:ext uri="{FF2B5EF4-FFF2-40B4-BE49-F238E27FC236}">
                <a16:creationId xmlns:a16="http://schemas.microsoft.com/office/drawing/2014/main" id="{ECBC25AF-6D28-B6AE-B5EA-A18B630AAF4E}"/>
              </a:ext>
            </a:extLst>
          </p:cNvPr>
          <p:cNvSpPr/>
          <p:nvPr/>
        </p:nvSpPr>
        <p:spPr>
          <a:xfrm>
            <a:off x="2481728" y="1896144"/>
            <a:ext cx="1713347" cy="647315"/>
          </a:xfrm>
          <a:prstGeom prst="rect">
            <a:avLst/>
          </a:prstGeom>
          <a:solidFill>
            <a:schemeClr val="bg1">
              <a:lumMod val="85000"/>
            </a:schemeClr>
          </a:solidFill>
          <a:ln w="12700" cap="flat" cmpd="sng" algn="ctr">
            <a:solidFill>
              <a:sysClr val="window" lastClr="FFFFFF"/>
            </a:solidFill>
            <a:prstDash val="solid"/>
            <a:miter lim="800000"/>
          </a:ln>
          <a:effectLst/>
        </p:spPr>
        <p:txBody>
          <a:bodyPr wrap="none" rtlCol="0" anchor="t"/>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0" lang="ja-JP" altLang="en-US" sz="1051" b="1" i="0" u="none" strike="noStrike" kern="0" cap="none" spc="0" normalizeH="0" baseline="0" noProof="0">
                <a:ln>
                  <a:noFill/>
                </a:ln>
                <a:solidFill>
                  <a:srgbClr val="000000"/>
                </a:solidFill>
                <a:effectLst/>
                <a:uLnTx/>
                <a:uFillTx/>
                <a:latin typeface="Meiryo UI" panose="020B0604030504040204" pitchFamily="50" charset="-128"/>
                <a:ea typeface="Meiryo UI"/>
                <a:cs typeface="Arial" charset="0"/>
              </a:rPr>
              <a:t>データに基づくアクション</a:t>
            </a:r>
          </a:p>
        </p:txBody>
      </p:sp>
      <p:sp>
        <p:nvSpPr>
          <p:cNvPr id="172" name="正方形/長方形 171">
            <a:extLst>
              <a:ext uri="{FF2B5EF4-FFF2-40B4-BE49-F238E27FC236}">
                <a16:creationId xmlns:a16="http://schemas.microsoft.com/office/drawing/2014/main" id="{50487162-DE34-F659-DB5F-3982DA7043A3}"/>
              </a:ext>
            </a:extLst>
          </p:cNvPr>
          <p:cNvSpPr/>
          <p:nvPr/>
        </p:nvSpPr>
        <p:spPr>
          <a:xfrm>
            <a:off x="4344388" y="1896144"/>
            <a:ext cx="1713347" cy="647315"/>
          </a:xfrm>
          <a:prstGeom prst="rect">
            <a:avLst/>
          </a:prstGeom>
          <a:solidFill>
            <a:schemeClr val="bg1">
              <a:lumMod val="85000"/>
            </a:schemeClr>
          </a:solidFill>
          <a:ln w="12700" cap="flat" cmpd="sng" algn="ctr">
            <a:solidFill>
              <a:sysClr val="window" lastClr="FFFFFF"/>
            </a:solidFill>
            <a:prstDash val="solid"/>
            <a:miter lim="800000"/>
          </a:ln>
          <a:effectLst/>
        </p:spPr>
        <p:txBody>
          <a:bodyPr wrap="none" rtlCol="0" anchor="t"/>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0" lang="ja-JP" altLang="en-US" sz="1051" b="1" i="0" u="none" strike="noStrike" kern="0" cap="none" spc="0" normalizeH="0" baseline="0" noProof="0">
                <a:ln>
                  <a:noFill/>
                </a:ln>
                <a:solidFill>
                  <a:srgbClr val="000000"/>
                </a:solidFill>
                <a:effectLst/>
                <a:uLnTx/>
                <a:uFillTx/>
                <a:latin typeface="Meiryo UI" panose="020B0604030504040204" pitchFamily="50" charset="-128"/>
                <a:ea typeface="Meiryo UI"/>
                <a:cs typeface="Arial" charset="0"/>
              </a:rPr>
              <a:t>企画へのフィードバック</a:t>
            </a:r>
          </a:p>
        </p:txBody>
      </p:sp>
      <p:sp>
        <p:nvSpPr>
          <p:cNvPr id="173" name="矢印: 上 69">
            <a:extLst>
              <a:ext uri="{FF2B5EF4-FFF2-40B4-BE49-F238E27FC236}">
                <a16:creationId xmlns:a16="http://schemas.microsoft.com/office/drawing/2014/main" id="{0C1AF155-DBFE-811B-EF06-3BF2A35B3CD7}"/>
              </a:ext>
            </a:extLst>
          </p:cNvPr>
          <p:cNvSpPr/>
          <p:nvPr/>
        </p:nvSpPr>
        <p:spPr>
          <a:xfrm>
            <a:off x="1009540" y="2494702"/>
            <a:ext cx="839128" cy="446428"/>
          </a:xfrm>
          <a:prstGeom prst="upArrow">
            <a:avLst>
              <a:gd name="adj1" fmla="val 50000"/>
              <a:gd name="adj2" fmla="val 20403"/>
            </a:avLst>
          </a:prstGeom>
          <a:solidFill>
            <a:schemeClr val="tx1">
              <a:lumMod val="50000"/>
              <a:lumOff val="50000"/>
            </a:schemeClr>
          </a:solidFill>
          <a:ln w="12700" cap="flat" cmpd="sng" algn="ctr">
            <a:solidFill>
              <a:sysClr val="window" lastClr="FFFFFF"/>
            </a:solidFill>
            <a:prstDash val="solid"/>
            <a:miter lim="800000"/>
          </a:ln>
          <a:effectLst/>
        </p:spPr>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endParaRPr>
          </a:p>
        </p:txBody>
      </p:sp>
      <p:grpSp>
        <p:nvGrpSpPr>
          <p:cNvPr id="176" name="グループ化 175">
            <a:extLst>
              <a:ext uri="{FF2B5EF4-FFF2-40B4-BE49-F238E27FC236}">
                <a16:creationId xmlns:a16="http://schemas.microsoft.com/office/drawing/2014/main" id="{78D4A89A-D19C-62A1-38F4-EB94059ED786}"/>
              </a:ext>
            </a:extLst>
          </p:cNvPr>
          <p:cNvGrpSpPr/>
          <p:nvPr/>
        </p:nvGrpSpPr>
        <p:grpSpPr>
          <a:xfrm>
            <a:off x="762596" y="2106123"/>
            <a:ext cx="303731" cy="367231"/>
            <a:chOff x="1222304" y="1518997"/>
            <a:chExt cx="293450" cy="439603"/>
          </a:xfrm>
          <a:solidFill>
            <a:schemeClr val="tx1">
              <a:lumMod val="75000"/>
              <a:lumOff val="25000"/>
            </a:schemeClr>
          </a:solidFill>
        </p:grpSpPr>
        <p:sp>
          <p:nvSpPr>
            <p:cNvPr id="177" name="Freeform 50">
              <a:extLst>
                <a:ext uri="{FF2B5EF4-FFF2-40B4-BE49-F238E27FC236}">
                  <a16:creationId xmlns:a16="http://schemas.microsoft.com/office/drawing/2014/main" id="{90C711EB-7204-A321-A1DC-38EB3E80FD96}"/>
                </a:ext>
              </a:extLst>
            </p:cNvPr>
            <p:cNvSpPr>
              <a:spLocks noEditPoints="1"/>
            </p:cNvSpPr>
            <p:nvPr/>
          </p:nvSpPr>
          <p:spPr bwMode="auto">
            <a:xfrm>
              <a:off x="1222304" y="1518997"/>
              <a:ext cx="293450" cy="439603"/>
            </a:xfrm>
            <a:custGeom>
              <a:avLst/>
              <a:gdLst>
                <a:gd name="T0" fmla="*/ 138 w 168"/>
                <a:gd name="T1" fmla="*/ 288 h 288"/>
                <a:gd name="T2" fmla="*/ 30 w 168"/>
                <a:gd name="T3" fmla="*/ 288 h 288"/>
                <a:gd name="T4" fmla="*/ 0 w 168"/>
                <a:gd name="T5" fmla="*/ 258 h 288"/>
                <a:gd name="T6" fmla="*/ 0 w 168"/>
                <a:gd name="T7" fmla="*/ 30 h 288"/>
                <a:gd name="T8" fmla="*/ 30 w 168"/>
                <a:gd name="T9" fmla="*/ 0 h 288"/>
                <a:gd name="T10" fmla="*/ 138 w 168"/>
                <a:gd name="T11" fmla="*/ 0 h 288"/>
                <a:gd name="T12" fmla="*/ 168 w 168"/>
                <a:gd name="T13" fmla="*/ 30 h 288"/>
                <a:gd name="T14" fmla="*/ 168 w 168"/>
                <a:gd name="T15" fmla="*/ 258 h 288"/>
                <a:gd name="T16" fmla="*/ 138 w 168"/>
                <a:gd name="T17" fmla="*/ 288 h 288"/>
                <a:gd name="T18" fmla="*/ 30 w 168"/>
                <a:gd name="T19" fmla="*/ 12 h 288"/>
                <a:gd name="T20" fmla="*/ 12 w 168"/>
                <a:gd name="T21" fmla="*/ 30 h 288"/>
                <a:gd name="T22" fmla="*/ 12 w 168"/>
                <a:gd name="T23" fmla="*/ 258 h 288"/>
                <a:gd name="T24" fmla="*/ 30 w 168"/>
                <a:gd name="T25" fmla="*/ 276 h 288"/>
                <a:gd name="T26" fmla="*/ 138 w 168"/>
                <a:gd name="T27" fmla="*/ 276 h 288"/>
                <a:gd name="T28" fmla="*/ 156 w 168"/>
                <a:gd name="T29" fmla="*/ 258 h 288"/>
                <a:gd name="T30" fmla="*/ 156 w 168"/>
                <a:gd name="T31" fmla="*/ 30 h 288"/>
                <a:gd name="T32" fmla="*/ 138 w 168"/>
                <a:gd name="T33" fmla="*/ 12 h 288"/>
                <a:gd name="T34" fmla="*/ 30 w 168"/>
                <a:gd name="T35"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88">
                  <a:moveTo>
                    <a:pt x="138" y="288"/>
                  </a:moveTo>
                  <a:cubicBezTo>
                    <a:pt x="30" y="288"/>
                    <a:pt x="30" y="288"/>
                    <a:pt x="30" y="288"/>
                  </a:cubicBezTo>
                  <a:cubicBezTo>
                    <a:pt x="13" y="288"/>
                    <a:pt x="0" y="274"/>
                    <a:pt x="0" y="258"/>
                  </a:cubicBezTo>
                  <a:cubicBezTo>
                    <a:pt x="0" y="30"/>
                    <a:pt x="0" y="30"/>
                    <a:pt x="0" y="30"/>
                  </a:cubicBezTo>
                  <a:cubicBezTo>
                    <a:pt x="0" y="13"/>
                    <a:pt x="13" y="0"/>
                    <a:pt x="30" y="0"/>
                  </a:cubicBezTo>
                  <a:cubicBezTo>
                    <a:pt x="138" y="0"/>
                    <a:pt x="138" y="0"/>
                    <a:pt x="138" y="0"/>
                  </a:cubicBezTo>
                  <a:cubicBezTo>
                    <a:pt x="155" y="0"/>
                    <a:pt x="168" y="13"/>
                    <a:pt x="168" y="30"/>
                  </a:cubicBezTo>
                  <a:cubicBezTo>
                    <a:pt x="168" y="258"/>
                    <a:pt x="168" y="258"/>
                    <a:pt x="168" y="258"/>
                  </a:cubicBezTo>
                  <a:cubicBezTo>
                    <a:pt x="168" y="274"/>
                    <a:pt x="155" y="288"/>
                    <a:pt x="138" y="288"/>
                  </a:cubicBezTo>
                  <a:close/>
                  <a:moveTo>
                    <a:pt x="30" y="12"/>
                  </a:moveTo>
                  <a:cubicBezTo>
                    <a:pt x="20" y="12"/>
                    <a:pt x="12" y="20"/>
                    <a:pt x="12" y="30"/>
                  </a:cubicBezTo>
                  <a:cubicBezTo>
                    <a:pt x="12" y="258"/>
                    <a:pt x="12" y="258"/>
                    <a:pt x="12" y="258"/>
                  </a:cubicBezTo>
                  <a:cubicBezTo>
                    <a:pt x="12" y="268"/>
                    <a:pt x="20" y="276"/>
                    <a:pt x="30" y="276"/>
                  </a:cubicBezTo>
                  <a:cubicBezTo>
                    <a:pt x="138" y="276"/>
                    <a:pt x="138" y="276"/>
                    <a:pt x="138" y="276"/>
                  </a:cubicBezTo>
                  <a:cubicBezTo>
                    <a:pt x="148" y="276"/>
                    <a:pt x="156" y="268"/>
                    <a:pt x="156" y="258"/>
                  </a:cubicBezTo>
                  <a:cubicBezTo>
                    <a:pt x="156" y="30"/>
                    <a:pt x="156" y="30"/>
                    <a:pt x="156" y="30"/>
                  </a:cubicBezTo>
                  <a:cubicBezTo>
                    <a:pt x="156" y="20"/>
                    <a:pt x="148" y="12"/>
                    <a:pt x="138" y="12"/>
                  </a:cubicBezTo>
                  <a:lnTo>
                    <a:pt x="30" y="12"/>
                  </a:lnTo>
                  <a:close/>
                </a:path>
              </a:pathLst>
            </a:custGeom>
            <a:grpFill/>
            <a:ln w="9525">
              <a:noFill/>
              <a:round/>
              <a:headEnd/>
              <a:tailEnd/>
            </a:ln>
          </p:spPr>
          <p:txBody>
            <a:bodyPr lIns="36000" tIns="36000" rIns="36000" bIns="36000"/>
            <a:lstStyle/>
            <a:p>
              <a:pPr marL="0" marR="0" lvl="0" indent="0" algn="l" defTabSz="914310" rtl="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Graphik"/>
                <a:ea typeface="ＭＳ Ｐゴシック" charset="-128"/>
                <a:cs typeface="Arial" charset="0"/>
              </a:endParaRPr>
            </a:p>
          </p:txBody>
        </p:sp>
        <p:sp>
          <p:nvSpPr>
            <p:cNvPr id="178" name="Freeform 51">
              <a:extLst>
                <a:ext uri="{FF2B5EF4-FFF2-40B4-BE49-F238E27FC236}">
                  <a16:creationId xmlns:a16="http://schemas.microsoft.com/office/drawing/2014/main" id="{4A95634B-F256-B7C4-05FC-7342B4DD5BB7}"/>
                </a:ext>
              </a:extLst>
            </p:cNvPr>
            <p:cNvSpPr>
              <a:spLocks/>
            </p:cNvSpPr>
            <p:nvPr/>
          </p:nvSpPr>
          <p:spPr bwMode="auto">
            <a:xfrm>
              <a:off x="1222304" y="1591839"/>
              <a:ext cx="293450" cy="19168"/>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5" y="0"/>
                    <a:pt x="168" y="2"/>
                    <a:pt x="168" y="6"/>
                  </a:cubicBezTo>
                  <a:cubicBezTo>
                    <a:pt x="168" y="9"/>
                    <a:pt x="165" y="12"/>
                    <a:pt x="162" y="12"/>
                  </a:cubicBezTo>
                  <a:close/>
                </a:path>
              </a:pathLst>
            </a:custGeom>
            <a:grpFill/>
            <a:ln w="9525">
              <a:noFill/>
              <a:round/>
              <a:headEnd/>
              <a:tailEnd/>
            </a:ln>
          </p:spPr>
          <p:txBody>
            <a:bodyPr lIns="36000" tIns="36000" rIns="36000" bIns="36000"/>
            <a:lstStyle/>
            <a:p>
              <a:pPr marL="0" marR="0" lvl="0" indent="0" algn="l" defTabSz="914310" rtl="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Graphik"/>
                <a:ea typeface="ＭＳ Ｐゴシック" charset="-128"/>
                <a:cs typeface="Arial" charset="0"/>
              </a:endParaRPr>
            </a:p>
          </p:txBody>
        </p:sp>
        <p:sp>
          <p:nvSpPr>
            <p:cNvPr id="179" name="Freeform 52">
              <a:extLst>
                <a:ext uri="{FF2B5EF4-FFF2-40B4-BE49-F238E27FC236}">
                  <a16:creationId xmlns:a16="http://schemas.microsoft.com/office/drawing/2014/main" id="{C42C4BC0-751B-6577-CFE8-6A5DE8E1035C}"/>
                </a:ext>
              </a:extLst>
            </p:cNvPr>
            <p:cNvSpPr>
              <a:spLocks/>
            </p:cNvSpPr>
            <p:nvPr/>
          </p:nvSpPr>
          <p:spPr bwMode="auto">
            <a:xfrm>
              <a:off x="1222304" y="1866590"/>
              <a:ext cx="293450" cy="19168"/>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5" y="0"/>
                    <a:pt x="168" y="2"/>
                    <a:pt x="168" y="6"/>
                  </a:cubicBezTo>
                  <a:cubicBezTo>
                    <a:pt x="168" y="9"/>
                    <a:pt x="165" y="12"/>
                    <a:pt x="162" y="12"/>
                  </a:cubicBezTo>
                  <a:close/>
                </a:path>
              </a:pathLst>
            </a:custGeom>
            <a:grpFill/>
            <a:ln w="9525">
              <a:noFill/>
              <a:round/>
              <a:headEnd/>
              <a:tailEnd/>
            </a:ln>
          </p:spPr>
          <p:txBody>
            <a:bodyPr lIns="36000" tIns="36000" rIns="36000" bIns="36000"/>
            <a:lstStyle/>
            <a:p>
              <a:pPr marL="0" marR="0" lvl="0" indent="0" algn="l" defTabSz="914310" rtl="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Graphik"/>
                <a:ea typeface="ＭＳ Ｐゴシック" charset="-128"/>
                <a:cs typeface="Arial" charset="0"/>
              </a:endParaRPr>
            </a:p>
          </p:txBody>
        </p:sp>
        <p:sp>
          <p:nvSpPr>
            <p:cNvPr id="180" name="Freeform 53">
              <a:extLst>
                <a:ext uri="{FF2B5EF4-FFF2-40B4-BE49-F238E27FC236}">
                  <a16:creationId xmlns:a16="http://schemas.microsoft.com/office/drawing/2014/main" id="{9AE47D5A-3BDA-2343-AC17-BEFC9FCBB22B}"/>
                </a:ext>
              </a:extLst>
            </p:cNvPr>
            <p:cNvSpPr>
              <a:spLocks noEditPoints="1"/>
            </p:cNvSpPr>
            <p:nvPr/>
          </p:nvSpPr>
          <p:spPr bwMode="auto">
            <a:xfrm>
              <a:off x="1347860" y="1894704"/>
              <a:ext cx="42339" cy="35781"/>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 name="T14" fmla="*/ 18 w 24"/>
                <a:gd name="T15" fmla="*/ 12 h 24"/>
                <a:gd name="T16" fmla="*/ 12 w 24"/>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8"/>
                    <a:pt x="0" y="12"/>
                  </a:cubicBezTo>
                  <a:cubicBezTo>
                    <a:pt x="0" y="5"/>
                    <a:pt x="5" y="0"/>
                    <a:pt x="12" y="0"/>
                  </a:cubicBezTo>
                  <a:cubicBezTo>
                    <a:pt x="19" y="0"/>
                    <a:pt x="24" y="5"/>
                    <a:pt x="24" y="12"/>
                  </a:cubicBezTo>
                  <a:cubicBezTo>
                    <a:pt x="24" y="18"/>
                    <a:pt x="19" y="24"/>
                    <a:pt x="12" y="24"/>
                  </a:cubicBezTo>
                  <a:close/>
                  <a:moveTo>
                    <a:pt x="12" y="12"/>
                  </a:moveTo>
                  <a:cubicBezTo>
                    <a:pt x="12" y="12"/>
                    <a:pt x="12" y="12"/>
                    <a:pt x="12" y="12"/>
                  </a:cubicBezTo>
                  <a:cubicBezTo>
                    <a:pt x="18" y="12"/>
                    <a:pt x="18" y="12"/>
                    <a:pt x="18" y="12"/>
                  </a:cubicBezTo>
                  <a:lnTo>
                    <a:pt x="12" y="12"/>
                  </a:lnTo>
                  <a:close/>
                </a:path>
              </a:pathLst>
            </a:custGeom>
            <a:grpFill/>
            <a:ln w="9525">
              <a:noFill/>
              <a:round/>
              <a:headEnd/>
              <a:tailEnd/>
            </a:ln>
          </p:spPr>
          <p:txBody>
            <a:bodyPr lIns="36000" tIns="36000" rIns="36000" bIns="36000"/>
            <a:lstStyle/>
            <a:p>
              <a:pPr marL="0" marR="0" lvl="0" indent="0" algn="l" defTabSz="914310" rtl="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Graphik"/>
                <a:ea typeface="ＭＳ Ｐゴシック" charset="-128"/>
                <a:cs typeface="Arial" charset="0"/>
              </a:endParaRPr>
            </a:p>
          </p:txBody>
        </p:sp>
        <p:sp>
          <p:nvSpPr>
            <p:cNvPr id="181" name="Freeform 54">
              <a:extLst>
                <a:ext uri="{FF2B5EF4-FFF2-40B4-BE49-F238E27FC236}">
                  <a16:creationId xmlns:a16="http://schemas.microsoft.com/office/drawing/2014/main" id="{0CF13615-8DB9-6610-5018-778E06603974}"/>
                </a:ext>
              </a:extLst>
            </p:cNvPr>
            <p:cNvSpPr>
              <a:spLocks noEditPoints="1"/>
            </p:cNvSpPr>
            <p:nvPr/>
          </p:nvSpPr>
          <p:spPr bwMode="auto">
            <a:xfrm>
              <a:off x="1264643" y="1654456"/>
              <a:ext cx="208772" cy="168685"/>
            </a:xfrm>
            <a:custGeom>
              <a:avLst/>
              <a:gdLst>
                <a:gd name="T0" fmla="*/ 60 w 120"/>
                <a:gd name="T1" fmla="*/ 110 h 110"/>
                <a:gd name="T2" fmla="*/ 57 w 120"/>
                <a:gd name="T3" fmla="*/ 109 h 110"/>
                <a:gd name="T4" fmla="*/ 0 w 120"/>
                <a:gd name="T5" fmla="*/ 36 h 110"/>
                <a:gd name="T6" fmla="*/ 29 w 120"/>
                <a:gd name="T7" fmla="*/ 1 h 110"/>
                <a:gd name="T8" fmla="*/ 60 w 120"/>
                <a:gd name="T9" fmla="*/ 17 h 110"/>
                <a:gd name="T10" fmla="*/ 91 w 120"/>
                <a:gd name="T11" fmla="*/ 1 h 110"/>
                <a:gd name="T12" fmla="*/ 120 w 120"/>
                <a:gd name="T13" fmla="*/ 36 h 110"/>
                <a:gd name="T14" fmla="*/ 64 w 120"/>
                <a:gd name="T15" fmla="*/ 109 h 110"/>
                <a:gd name="T16" fmla="*/ 60 w 120"/>
                <a:gd name="T17" fmla="*/ 110 h 110"/>
                <a:gd name="T18" fmla="*/ 33 w 120"/>
                <a:gd name="T19" fmla="*/ 13 h 110"/>
                <a:gd name="T20" fmla="*/ 31 w 120"/>
                <a:gd name="T21" fmla="*/ 13 h 110"/>
                <a:gd name="T22" fmla="*/ 12 w 120"/>
                <a:gd name="T23" fmla="*/ 36 h 110"/>
                <a:gd name="T24" fmla="*/ 60 w 120"/>
                <a:gd name="T25" fmla="*/ 96 h 110"/>
                <a:gd name="T26" fmla="*/ 108 w 120"/>
                <a:gd name="T27" fmla="*/ 36 h 110"/>
                <a:gd name="T28" fmla="*/ 90 w 120"/>
                <a:gd name="T29" fmla="*/ 13 h 110"/>
                <a:gd name="T30" fmla="*/ 66 w 120"/>
                <a:gd name="T31" fmla="*/ 34 h 110"/>
                <a:gd name="T32" fmla="*/ 60 w 120"/>
                <a:gd name="T33" fmla="*/ 39 h 110"/>
                <a:gd name="T34" fmla="*/ 60 w 120"/>
                <a:gd name="T35" fmla="*/ 39 h 110"/>
                <a:gd name="T36" fmla="*/ 54 w 120"/>
                <a:gd name="T37" fmla="*/ 34 h 110"/>
                <a:gd name="T38" fmla="*/ 33 w 120"/>
                <a:gd name="T39" fmla="*/ 1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0">
                  <a:moveTo>
                    <a:pt x="60" y="110"/>
                  </a:moveTo>
                  <a:cubicBezTo>
                    <a:pt x="59" y="110"/>
                    <a:pt x="58" y="109"/>
                    <a:pt x="57" y="109"/>
                  </a:cubicBezTo>
                  <a:cubicBezTo>
                    <a:pt x="51" y="105"/>
                    <a:pt x="0" y="67"/>
                    <a:pt x="0" y="36"/>
                  </a:cubicBezTo>
                  <a:cubicBezTo>
                    <a:pt x="0" y="15"/>
                    <a:pt x="15" y="3"/>
                    <a:pt x="29" y="1"/>
                  </a:cubicBezTo>
                  <a:cubicBezTo>
                    <a:pt x="39" y="0"/>
                    <a:pt x="52" y="4"/>
                    <a:pt x="60" y="17"/>
                  </a:cubicBezTo>
                  <a:cubicBezTo>
                    <a:pt x="68" y="4"/>
                    <a:pt x="81" y="0"/>
                    <a:pt x="91" y="1"/>
                  </a:cubicBezTo>
                  <a:cubicBezTo>
                    <a:pt x="105" y="3"/>
                    <a:pt x="120" y="15"/>
                    <a:pt x="120" y="36"/>
                  </a:cubicBezTo>
                  <a:cubicBezTo>
                    <a:pt x="120" y="67"/>
                    <a:pt x="69" y="105"/>
                    <a:pt x="64" y="109"/>
                  </a:cubicBezTo>
                  <a:cubicBezTo>
                    <a:pt x="62" y="109"/>
                    <a:pt x="61" y="110"/>
                    <a:pt x="60" y="110"/>
                  </a:cubicBezTo>
                  <a:close/>
                  <a:moveTo>
                    <a:pt x="33" y="13"/>
                  </a:moveTo>
                  <a:cubicBezTo>
                    <a:pt x="32" y="13"/>
                    <a:pt x="31" y="13"/>
                    <a:pt x="31" y="13"/>
                  </a:cubicBezTo>
                  <a:cubicBezTo>
                    <a:pt x="21" y="14"/>
                    <a:pt x="12" y="22"/>
                    <a:pt x="12" y="36"/>
                  </a:cubicBezTo>
                  <a:cubicBezTo>
                    <a:pt x="12" y="56"/>
                    <a:pt x="44" y="84"/>
                    <a:pt x="60" y="96"/>
                  </a:cubicBezTo>
                  <a:cubicBezTo>
                    <a:pt x="76" y="84"/>
                    <a:pt x="108" y="56"/>
                    <a:pt x="108" y="36"/>
                  </a:cubicBezTo>
                  <a:cubicBezTo>
                    <a:pt x="108" y="22"/>
                    <a:pt x="99" y="14"/>
                    <a:pt x="90" y="13"/>
                  </a:cubicBezTo>
                  <a:cubicBezTo>
                    <a:pt x="81" y="12"/>
                    <a:pt x="70" y="17"/>
                    <a:pt x="66" y="34"/>
                  </a:cubicBezTo>
                  <a:cubicBezTo>
                    <a:pt x="65" y="37"/>
                    <a:pt x="63" y="39"/>
                    <a:pt x="60" y="39"/>
                  </a:cubicBezTo>
                  <a:cubicBezTo>
                    <a:pt x="60" y="39"/>
                    <a:pt x="60" y="39"/>
                    <a:pt x="60" y="39"/>
                  </a:cubicBezTo>
                  <a:cubicBezTo>
                    <a:pt x="57" y="39"/>
                    <a:pt x="55" y="37"/>
                    <a:pt x="54" y="34"/>
                  </a:cubicBezTo>
                  <a:cubicBezTo>
                    <a:pt x="50" y="18"/>
                    <a:pt x="41" y="13"/>
                    <a:pt x="33" y="13"/>
                  </a:cubicBezTo>
                  <a:close/>
                </a:path>
              </a:pathLst>
            </a:custGeom>
            <a:grpFill/>
            <a:ln w="9525">
              <a:noFill/>
              <a:round/>
              <a:headEnd/>
              <a:tailEnd/>
            </a:ln>
          </p:spPr>
          <p:txBody>
            <a:bodyPr lIns="36000" tIns="36000" rIns="36000" bIns="36000"/>
            <a:lstStyle/>
            <a:p>
              <a:pPr marL="0" marR="0" lvl="0" indent="0" algn="l" defTabSz="914310" rtl="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Graphik"/>
                <a:ea typeface="ＭＳ Ｐゴシック" charset="-128"/>
                <a:cs typeface="Arial" charset="0"/>
              </a:endParaRPr>
            </a:p>
          </p:txBody>
        </p:sp>
      </p:grpSp>
      <p:pic>
        <p:nvPicPr>
          <p:cNvPr id="182" name="グラフィックス 181" descr="送信">
            <a:extLst>
              <a:ext uri="{FF2B5EF4-FFF2-40B4-BE49-F238E27FC236}">
                <a16:creationId xmlns:a16="http://schemas.microsoft.com/office/drawing/2014/main" id="{9E7228D1-6164-EF2A-003C-3346C8A4C0A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7950" y="2116299"/>
            <a:ext cx="452045" cy="372176"/>
          </a:xfrm>
          <a:prstGeom prst="rect">
            <a:avLst/>
          </a:prstGeom>
        </p:spPr>
      </p:pic>
      <p:grpSp>
        <p:nvGrpSpPr>
          <p:cNvPr id="183" name="グループ化 182">
            <a:extLst>
              <a:ext uri="{FF2B5EF4-FFF2-40B4-BE49-F238E27FC236}">
                <a16:creationId xmlns:a16="http://schemas.microsoft.com/office/drawing/2014/main" id="{E495664D-1283-A72A-2F8E-39555447C22B}"/>
              </a:ext>
            </a:extLst>
          </p:cNvPr>
          <p:cNvGrpSpPr>
            <a:grpSpLocks noChangeAspect="1"/>
          </p:cNvGrpSpPr>
          <p:nvPr/>
        </p:nvGrpSpPr>
        <p:grpSpPr>
          <a:xfrm>
            <a:off x="4526823" y="2137138"/>
            <a:ext cx="439552" cy="316865"/>
            <a:chOff x="419829" y="3540913"/>
            <a:chExt cx="490827" cy="429761"/>
          </a:xfrm>
          <a:solidFill>
            <a:schemeClr val="tx1">
              <a:lumMod val="75000"/>
              <a:lumOff val="25000"/>
            </a:schemeClr>
          </a:solidFill>
        </p:grpSpPr>
        <p:sp>
          <p:nvSpPr>
            <p:cNvPr id="184" name="Freeform 110">
              <a:extLst>
                <a:ext uri="{FF2B5EF4-FFF2-40B4-BE49-F238E27FC236}">
                  <a16:creationId xmlns:a16="http://schemas.microsoft.com/office/drawing/2014/main" id="{765966D3-3CC5-D761-7E21-0E70210C8167}"/>
                </a:ext>
              </a:extLst>
            </p:cNvPr>
            <p:cNvSpPr>
              <a:spLocks noEditPoints="1"/>
            </p:cNvSpPr>
            <p:nvPr/>
          </p:nvSpPr>
          <p:spPr bwMode="auto">
            <a:xfrm>
              <a:off x="419829" y="3540913"/>
              <a:ext cx="490827" cy="388283"/>
            </a:xfrm>
            <a:custGeom>
              <a:avLst/>
              <a:gdLst>
                <a:gd name="T0" fmla="*/ 264 w 288"/>
                <a:gd name="T1" fmla="*/ 228 h 228"/>
                <a:gd name="T2" fmla="*/ 24 w 288"/>
                <a:gd name="T3" fmla="*/ 228 h 228"/>
                <a:gd name="T4" fmla="*/ 0 w 288"/>
                <a:gd name="T5" fmla="*/ 203 h 228"/>
                <a:gd name="T6" fmla="*/ 0 w 288"/>
                <a:gd name="T7" fmla="*/ 25 h 228"/>
                <a:gd name="T8" fmla="*/ 24 w 288"/>
                <a:gd name="T9" fmla="*/ 0 h 228"/>
                <a:gd name="T10" fmla="*/ 264 w 288"/>
                <a:gd name="T11" fmla="*/ 0 h 228"/>
                <a:gd name="T12" fmla="*/ 288 w 288"/>
                <a:gd name="T13" fmla="*/ 25 h 228"/>
                <a:gd name="T14" fmla="*/ 288 w 288"/>
                <a:gd name="T15" fmla="*/ 203 h 228"/>
                <a:gd name="T16" fmla="*/ 264 w 288"/>
                <a:gd name="T17" fmla="*/ 228 h 228"/>
                <a:gd name="T18" fmla="*/ 24 w 288"/>
                <a:gd name="T19" fmla="*/ 12 h 228"/>
                <a:gd name="T20" fmla="*/ 12 w 288"/>
                <a:gd name="T21" fmla="*/ 25 h 228"/>
                <a:gd name="T22" fmla="*/ 12 w 288"/>
                <a:gd name="T23" fmla="*/ 203 h 228"/>
                <a:gd name="T24" fmla="*/ 24 w 288"/>
                <a:gd name="T25" fmla="*/ 216 h 228"/>
                <a:gd name="T26" fmla="*/ 264 w 288"/>
                <a:gd name="T27" fmla="*/ 216 h 228"/>
                <a:gd name="T28" fmla="*/ 276 w 288"/>
                <a:gd name="T29" fmla="*/ 203 h 228"/>
                <a:gd name="T30" fmla="*/ 276 w 288"/>
                <a:gd name="T31" fmla="*/ 25 h 228"/>
                <a:gd name="T32" fmla="*/ 264 w 288"/>
                <a:gd name="T33" fmla="*/ 12 h 228"/>
                <a:gd name="T34" fmla="*/ 24 w 288"/>
                <a:gd name="T35"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28">
                  <a:moveTo>
                    <a:pt x="264" y="228"/>
                  </a:moveTo>
                  <a:cubicBezTo>
                    <a:pt x="24" y="228"/>
                    <a:pt x="24" y="228"/>
                    <a:pt x="24" y="228"/>
                  </a:cubicBezTo>
                  <a:cubicBezTo>
                    <a:pt x="11" y="228"/>
                    <a:pt x="0" y="217"/>
                    <a:pt x="0" y="203"/>
                  </a:cubicBezTo>
                  <a:cubicBezTo>
                    <a:pt x="0" y="25"/>
                    <a:pt x="0" y="25"/>
                    <a:pt x="0" y="25"/>
                  </a:cubicBezTo>
                  <a:cubicBezTo>
                    <a:pt x="0" y="11"/>
                    <a:pt x="11" y="0"/>
                    <a:pt x="24" y="0"/>
                  </a:cubicBezTo>
                  <a:cubicBezTo>
                    <a:pt x="264" y="0"/>
                    <a:pt x="264" y="0"/>
                    <a:pt x="264" y="0"/>
                  </a:cubicBezTo>
                  <a:cubicBezTo>
                    <a:pt x="277" y="0"/>
                    <a:pt x="288" y="11"/>
                    <a:pt x="288" y="25"/>
                  </a:cubicBezTo>
                  <a:cubicBezTo>
                    <a:pt x="288" y="203"/>
                    <a:pt x="288" y="203"/>
                    <a:pt x="288" y="203"/>
                  </a:cubicBezTo>
                  <a:cubicBezTo>
                    <a:pt x="288" y="217"/>
                    <a:pt x="277" y="228"/>
                    <a:pt x="264" y="228"/>
                  </a:cubicBezTo>
                  <a:close/>
                  <a:moveTo>
                    <a:pt x="24" y="12"/>
                  </a:moveTo>
                  <a:cubicBezTo>
                    <a:pt x="18" y="12"/>
                    <a:pt x="12" y="18"/>
                    <a:pt x="12" y="25"/>
                  </a:cubicBezTo>
                  <a:cubicBezTo>
                    <a:pt x="12" y="203"/>
                    <a:pt x="12" y="203"/>
                    <a:pt x="12" y="203"/>
                  </a:cubicBezTo>
                  <a:cubicBezTo>
                    <a:pt x="12" y="210"/>
                    <a:pt x="18" y="216"/>
                    <a:pt x="24" y="216"/>
                  </a:cubicBezTo>
                  <a:cubicBezTo>
                    <a:pt x="264" y="216"/>
                    <a:pt x="264" y="216"/>
                    <a:pt x="264" y="216"/>
                  </a:cubicBezTo>
                  <a:cubicBezTo>
                    <a:pt x="271" y="216"/>
                    <a:pt x="276" y="210"/>
                    <a:pt x="276" y="203"/>
                  </a:cubicBezTo>
                  <a:cubicBezTo>
                    <a:pt x="276" y="25"/>
                    <a:pt x="276" y="25"/>
                    <a:pt x="276" y="25"/>
                  </a:cubicBezTo>
                  <a:cubicBezTo>
                    <a:pt x="276" y="18"/>
                    <a:pt x="271" y="12"/>
                    <a:pt x="264" y="12"/>
                  </a:cubicBezTo>
                  <a:lnTo>
                    <a:pt x="2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000000"/>
                </a:solidFill>
                <a:effectLst/>
                <a:uLnTx/>
                <a:uFillTx/>
                <a:latin typeface="游ゴシック" panose="020F0502020204030204"/>
                <a:ea typeface="Meiryo UI"/>
                <a:cs typeface="Arial" charset="0"/>
              </a:endParaRPr>
            </a:p>
          </p:txBody>
        </p:sp>
        <p:sp>
          <p:nvSpPr>
            <p:cNvPr id="185" name="Freeform 111">
              <a:extLst>
                <a:ext uri="{FF2B5EF4-FFF2-40B4-BE49-F238E27FC236}">
                  <a16:creationId xmlns:a16="http://schemas.microsoft.com/office/drawing/2014/main" id="{5FB7C0FE-3DB6-BA16-841D-1350FD937BB6}"/>
                </a:ext>
              </a:extLst>
            </p:cNvPr>
            <p:cNvSpPr>
              <a:spLocks/>
            </p:cNvSpPr>
            <p:nvPr/>
          </p:nvSpPr>
          <p:spPr bwMode="auto">
            <a:xfrm>
              <a:off x="512003" y="3949935"/>
              <a:ext cx="306479" cy="20739"/>
            </a:xfrm>
            <a:custGeom>
              <a:avLst/>
              <a:gdLst>
                <a:gd name="T0" fmla="*/ 174 w 180"/>
                <a:gd name="T1" fmla="*/ 12 h 12"/>
                <a:gd name="T2" fmla="*/ 6 w 180"/>
                <a:gd name="T3" fmla="*/ 12 h 12"/>
                <a:gd name="T4" fmla="*/ 0 w 180"/>
                <a:gd name="T5" fmla="*/ 6 h 12"/>
                <a:gd name="T6" fmla="*/ 6 w 180"/>
                <a:gd name="T7" fmla="*/ 0 h 12"/>
                <a:gd name="T8" fmla="*/ 174 w 180"/>
                <a:gd name="T9" fmla="*/ 0 h 12"/>
                <a:gd name="T10" fmla="*/ 180 w 180"/>
                <a:gd name="T11" fmla="*/ 6 h 12"/>
                <a:gd name="T12" fmla="*/ 174 w 1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174" y="12"/>
                  </a:moveTo>
                  <a:cubicBezTo>
                    <a:pt x="6" y="12"/>
                    <a:pt x="6" y="12"/>
                    <a:pt x="6" y="12"/>
                  </a:cubicBezTo>
                  <a:cubicBezTo>
                    <a:pt x="3" y="12"/>
                    <a:pt x="0" y="9"/>
                    <a:pt x="0" y="6"/>
                  </a:cubicBezTo>
                  <a:cubicBezTo>
                    <a:pt x="0" y="3"/>
                    <a:pt x="3" y="0"/>
                    <a:pt x="6" y="0"/>
                  </a:cubicBezTo>
                  <a:cubicBezTo>
                    <a:pt x="174" y="0"/>
                    <a:pt x="174" y="0"/>
                    <a:pt x="174" y="0"/>
                  </a:cubicBezTo>
                  <a:cubicBezTo>
                    <a:pt x="178" y="0"/>
                    <a:pt x="180" y="3"/>
                    <a:pt x="180" y="6"/>
                  </a:cubicBezTo>
                  <a:cubicBezTo>
                    <a:pt x="180" y="9"/>
                    <a:pt x="178" y="12"/>
                    <a:pt x="174"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000000"/>
                </a:solidFill>
                <a:effectLst/>
                <a:uLnTx/>
                <a:uFillTx/>
                <a:latin typeface="游ゴシック" panose="020F0502020204030204"/>
                <a:ea typeface="Meiryo UI"/>
                <a:cs typeface="Arial" charset="0"/>
              </a:endParaRPr>
            </a:p>
          </p:txBody>
        </p:sp>
        <p:sp>
          <p:nvSpPr>
            <p:cNvPr id="186" name="Freeform 112">
              <a:extLst>
                <a:ext uri="{FF2B5EF4-FFF2-40B4-BE49-F238E27FC236}">
                  <a16:creationId xmlns:a16="http://schemas.microsoft.com/office/drawing/2014/main" id="{CB4278F3-0A7D-0DF2-AB9C-15F749C80C39}"/>
                </a:ext>
              </a:extLst>
            </p:cNvPr>
            <p:cNvSpPr>
              <a:spLocks/>
            </p:cNvSpPr>
            <p:nvPr/>
          </p:nvSpPr>
          <p:spPr bwMode="auto">
            <a:xfrm>
              <a:off x="644503" y="3909609"/>
              <a:ext cx="20739" cy="61065"/>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000000"/>
                </a:solidFill>
                <a:effectLst/>
                <a:uLnTx/>
                <a:uFillTx/>
                <a:latin typeface="游ゴシック" panose="020F0502020204030204"/>
                <a:ea typeface="Meiryo UI"/>
                <a:cs typeface="Arial" charset="0"/>
              </a:endParaRPr>
            </a:p>
          </p:txBody>
        </p:sp>
        <p:sp>
          <p:nvSpPr>
            <p:cNvPr id="187" name="Oval 113">
              <a:extLst>
                <a:ext uri="{FF2B5EF4-FFF2-40B4-BE49-F238E27FC236}">
                  <a16:creationId xmlns:a16="http://schemas.microsoft.com/office/drawing/2014/main" id="{B3AC1078-7293-5A90-19A6-C94C927251E5}"/>
                </a:ext>
              </a:extLst>
            </p:cNvPr>
            <p:cNvSpPr>
              <a:spLocks noChangeArrowheads="1"/>
            </p:cNvSpPr>
            <p:nvPr/>
          </p:nvSpPr>
          <p:spPr bwMode="auto">
            <a:xfrm>
              <a:off x="644503" y="3857761"/>
              <a:ext cx="41478" cy="4147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000000"/>
                </a:solidFill>
                <a:effectLst/>
                <a:uLnTx/>
                <a:uFillTx/>
                <a:latin typeface="游ゴシック" panose="020F0502020204030204"/>
                <a:ea typeface="Meiryo UI"/>
                <a:cs typeface="Arial" charset="0"/>
              </a:endParaRPr>
            </a:p>
          </p:txBody>
        </p:sp>
        <p:sp>
          <p:nvSpPr>
            <p:cNvPr id="188" name="Rectangle 114">
              <a:extLst>
                <a:ext uri="{FF2B5EF4-FFF2-40B4-BE49-F238E27FC236}">
                  <a16:creationId xmlns:a16="http://schemas.microsoft.com/office/drawing/2014/main" id="{7D977FEF-5F76-5D33-9A57-AC9D88E366D1}"/>
                </a:ext>
              </a:extLst>
            </p:cNvPr>
            <p:cNvSpPr>
              <a:spLocks noChangeArrowheads="1"/>
            </p:cNvSpPr>
            <p:nvPr/>
          </p:nvSpPr>
          <p:spPr bwMode="auto">
            <a:xfrm>
              <a:off x="430199" y="3827804"/>
              <a:ext cx="470088" cy="195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000000"/>
                </a:solidFill>
                <a:effectLst/>
                <a:uLnTx/>
                <a:uFillTx/>
                <a:latin typeface="游ゴシック" panose="020F0502020204030204"/>
                <a:ea typeface="Meiryo UI"/>
                <a:cs typeface="Arial" charset="0"/>
              </a:endParaRPr>
            </a:p>
          </p:txBody>
        </p:sp>
        <p:sp>
          <p:nvSpPr>
            <p:cNvPr id="189" name="Freeform 115">
              <a:extLst>
                <a:ext uri="{FF2B5EF4-FFF2-40B4-BE49-F238E27FC236}">
                  <a16:creationId xmlns:a16="http://schemas.microsoft.com/office/drawing/2014/main" id="{7EB6D7BF-9E47-7D91-633E-26C4BC0B153B}"/>
                </a:ext>
              </a:extLst>
            </p:cNvPr>
            <p:cNvSpPr>
              <a:spLocks noEditPoints="1"/>
            </p:cNvSpPr>
            <p:nvPr/>
          </p:nvSpPr>
          <p:spPr bwMode="auto">
            <a:xfrm>
              <a:off x="470525" y="3581239"/>
              <a:ext cx="225827" cy="22582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30" y="132"/>
                    <a:pt x="0" y="102"/>
                    <a:pt x="0" y="66"/>
                  </a:cubicBezTo>
                  <a:cubicBezTo>
                    <a:pt x="0" y="30"/>
                    <a:pt x="30" y="0"/>
                    <a:pt x="66" y="0"/>
                  </a:cubicBezTo>
                  <a:cubicBezTo>
                    <a:pt x="103" y="0"/>
                    <a:pt x="132" y="30"/>
                    <a:pt x="132" y="66"/>
                  </a:cubicBezTo>
                  <a:cubicBezTo>
                    <a:pt x="132" y="102"/>
                    <a:pt x="103" y="132"/>
                    <a:pt x="66" y="132"/>
                  </a:cubicBezTo>
                  <a:close/>
                  <a:moveTo>
                    <a:pt x="66" y="12"/>
                  </a:moveTo>
                  <a:cubicBezTo>
                    <a:pt x="36" y="12"/>
                    <a:pt x="12" y="36"/>
                    <a:pt x="12" y="66"/>
                  </a:cubicBezTo>
                  <a:cubicBezTo>
                    <a:pt x="12" y="96"/>
                    <a:pt x="36" y="120"/>
                    <a:pt x="66" y="120"/>
                  </a:cubicBezTo>
                  <a:cubicBezTo>
                    <a:pt x="96" y="120"/>
                    <a:pt x="120" y="96"/>
                    <a:pt x="120" y="66"/>
                  </a:cubicBezTo>
                  <a:cubicBezTo>
                    <a:pt x="120" y="36"/>
                    <a:pt x="96" y="12"/>
                    <a:pt x="6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000000"/>
                </a:solidFill>
                <a:effectLst/>
                <a:uLnTx/>
                <a:uFillTx/>
                <a:latin typeface="游ゴシック" panose="020F0502020204030204"/>
                <a:ea typeface="Meiryo UI"/>
                <a:cs typeface="Arial" charset="0"/>
              </a:endParaRPr>
            </a:p>
          </p:txBody>
        </p:sp>
        <p:sp>
          <p:nvSpPr>
            <p:cNvPr id="190" name="Freeform 116">
              <a:extLst>
                <a:ext uri="{FF2B5EF4-FFF2-40B4-BE49-F238E27FC236}">
                  <a16:creationId xmlns:a16="http://schemas.microsoft.com/office/drawing/2014/main" id="{C89ED2C8-9677-3C1E-25A9-55341879A6FB}"/>
                </a:ext>
              </a:extLst>
            </p:cNvPr>
            <p:cNvSpPr>
              <a:spLocks/>
            </p:cNvSpPr>
            <p:nvPr/>
          </p:nvSpPr>
          <p:spPr bwMode="auto">
            <a:xfrm>
              <a:off x="573068" y="3600826"/>
              <a:ext cx="87565" cy="182044"/>
            </a:xfrm>
            <a:custGeom>
              <a:avLst/>
              <a:gdLst>
                <a:gd name="T0" fmla="*/ 45 w 51"/>
                <a:gd name="T1" fmla="*/ 107 h 107"/>
                <a:gd name="T2" fmla="*/ 40 w 51"/>
                <a:gd name="T3" fmla="*/ 105 h 107"/>
                <a:gd name="T4" fmla="*/ 2 w 51"/>
                <a:gd name="T5" fmla="*/ 59 h 107"/>
                <a:gd name="T6" fmla="*/ 1 w 51"/>
                <a:gd name="T7" fmla="*/ 52 h 107"/>
                <a:gd name="T8" fmla="*/ 34 w 51"/>
                <a:gd name="T9" fmla="*/ 4 h 107"/>
                <a:gd name="T10" fmla="*/ 42 w 51"/>
                <a:gd name="T11" fmla="*/ 2 h 107"/>
                <a:gd name="T12" fmla="*/ 44 w 51"/>
                <a:gd name="T13" fmla="*/ 10 h 107"/>
                <a:gd name="T14" fmla="*/ 14 w 51"/>
                <a:gd name="T15" fmla="*/ 55 h 107"/>
                <a:gd name="T16" fmla="*/ 49 w 51"/>
                <a:gd name="T17" fmla="*/ 97 h 107"/>
                <a:gd name="T18" fmla="*/ 49 w 51"/>
                <a:gd name="T19" fmla="*/ 106 h 107"/>
                <a:gd name="T20" fmla="*/ 45 w 51"/>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107">
                  <a:moveTo>
                    <a:pt x="45" y="107"/>
                  </a:moveTo>
                  <a:cubicBezTo>
                    <a:pt x="43" y="107"/>
                    <a:pt x="41" y="106"/>
                    <a:pt x="40" y="105"/>
                  </a:cubicBezTo>
                  <a:cubicBezTo>
                    <a:pt x="2" y="59"/>
                    <a:pt x="2" y="59"/>
                    <a:pt x="2" y="59"/>
                  </a:cubicBezTo>
                  <a:cubicBezTo>
                    <a:pt x="0" y="57"/>
                    <a:pt x="0" y="54"/>
                    <a:pt x="1" y="52"/>
                  </a:cubicBezTo>
                  <a:cubicBezTo>
                    <a:pt x="34" y="4"/>
                    <a:pt x="34" y="4"/>
                    <a:pt x="34" y="4"/>
                  </a:cubicBezTo>
                  <a:cubicBezTo>
                    <a:pt x="36" y="1"/>
                    <a:pt x="40" y="0"/>
                    <a:pt x="42" y="2"/>
                  </a:cubicBezTo>
                  <a:cubicBezTo>
                    <a:pt x="45" y="4"/>
                    <a:pt x="46" y="8"/>
                    <a:pt x="44" y="10"/>
                  </a:cubicBezTo>
                  <a:cubicBezTo>
                    <a:pt x="14" y="55"/>
                    <a:pt x="14" y="55"/>
                    <a:pt x="14" y="55"/>
                  </a:cubicBezTo>
                  <a:cubicBezTo>
                    <a:pt x="49" y="97"/>
                    <a:pt x="49" y="97"/>
                    <a:pt x="49" y="97"/>
                  </a:cubicBezTo>
                  <a:cubicBezTo>
                    <a:pt x="51" y="100"/>
                    <a:pt x="51" y="104"/>
                    <a:pt x="49" y="106"/>
                  </a:cubicBezTo>
                  <a:cubicBezTo>
                    <a:pt x="47" y="107"/>
                    <a:pt x="46" y="107"/>
                    <a:pt x="45"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000000"/>
                </a:solidFill>
                <a:effectLst/>
                <a:uLnTx/>
                <a:uFillTx/>
                <a:latin typeface="游ゴシック" panose="020F0502020204030204"/>
                <a:ea typeface="Meiryo UI"/>
                <a:cs typeface="Arial" charset="0"/>
              </a:endParaRPr>
            </a:p>
          </p:txBody>
        </p:sp>
        <p:sp>
          <p:nvSpPr>
            <p:cNvPr id="191" name="Freeform 117">
              <a:extLst>
                <a:ext uri="{FF2B5EF4-FFF2-40B4-BE49-F238E27FC236}">
                  <a16:creationId xmlns:a16="http://schemas.microsoft.com/office/drawing/2014/main" id="{5FE3138D-9914-65A4-7D45-6F6F389DBEA8}"/>
                </a:ext>
              </a:extLst>
            </p:cNvPr>
            <p:cNvSpPr>
              <a:spLocks/>
            </p:cNvSpPr>
            <p:nvPr/>
          </p:nvSpPr>
          <p:spPr bwMode="auto">
            <a:xfrm>
              <a:off x="470525" y="3683783"/>
              <a:ext cx="123283" cy="20739"/>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3" y="12"/>
                    <a:pt x="0" y="9"/>
                    <a:pt x="0" y="6"/>
                  </a:cubicBezTo>
                  <a:cubicBezTo>
                    <a:pt x="0" y="3"/>
                    <a:pt x="3" y="0"/>
                    <a:pt x="6" y="0"/>
                  </a:cubicBezTo>
                  <a:cubicBezTo>
                    <a:pt x="66" y="0"/>
                    <a:pt x="66" y="0"/>
                    <a:pt x="66" y="0"/>
                  </a:cubicBezTo>
                  <a:cubicBezTo>
                    <a:pt x="70" y="0"/>
                    <a:pt x="72" y="3"/>
                    <a:pt x="72" y="6"/>
                  </a:cubicBezTo>
                  <a:cubicBezTo>
                    <a:pt x="72" y="9"/>
                    <a:pt x="70" y="12"/>
                    <a:pt x="6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000000"/>
                </a:solidFill>
                <a:effectLst/>
                <a:uLnTx/>
                <a:uFillTx/>
                <a:latin typeface="游ゴシック" panose="020F0502020204030204"/>
                <a:ea typeface="Meiryo UI"/>
                <a:cs typeface="Arial" charset="0"/>
              </a:endParaRPr>
            </a:p>
          </p:txBody>
        </p:sp>
        <p:sp>
          <p:nvSpPr>
            <p:cNvPr id="192" name="Rectangle 118">
              <a:extLst>
                <a:ext uri="{FF2B5EF4-FFF2-40B4-BE49-F238E27FC236}">
                  <a16:creationId xmlns:a16="http://schemas.microsoft.com/office/drawing/2014/main" id="{4BBEAD9D-56EE-A845-B358-DD46A4CF2572}"/>
                </a:ext>
              </a:extLst>
            </p:cNvPr>
            <p:cNvSpPr>
              <a:spLocks noChangeArrowheads="1"/>
            </p:cNvSpPr>
            <p:nvPr/>
          </p:nvSpPr>
          <p:spPr bwMode="auto">
            <a:xfrm>
              <a:off x="726308" y="3601978"/>
              <a:ext cx="123283" cy="2073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000000"/>
                </a:solidFill>
                <a:effectLst/>
                <a:uLnTx/>
                <a:uFillTx/>
                <a:latin typeface="游ゴシック" panose="020F0502020204030204"/>
                <a:ea typeface="Meiryo UI"/>
                <a:cs typeface="Arial" charset="0"/>
              </a:endParaRPr>
            </a:p>
          </p:txBody>
        </p:sp>
        <p:sp>
          <p:nvSpPr>
            <p:cNvPr id="193" name="Rectangle 119">
              <a:extLst>
                <a:ext uri="{FF2B5EF4-FFF2-40B4-BE49-F238E27FC236}">
                  <a16:creationId xmlns:a16="http://schemas.microsoft.com/office/drawing/2014/main" id="{B0A9A669-FD52-F626-03F8-34A2431746AA}"/>
                </a:ext>
              </a:extLst>
            </p:cNvPr>
            <p:cNvSpPr>
              <a:spLocks noChangeArrowheads="1"/>
            </p:cNvSpPr>
            <p:nvPr/>
          </p:nvSpPr>
          <p:spPr bwMode="auto">
            <a:xfrm>
              <a:off x="726308" y="3664196"/>
              <a:ext cx="123283" cy="195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000000"/>
                </a:solidFill>
                <a:effectLst/>
                <a:uLnTx/>
                <a:uFillTx/>
                <a:latin typeface="游ゴシック" panose="020F0502020204030204"/>
                <a:ea typeface="Meiryo UI"/>
                <a:cs typeface="Arial" charset="0"/>
              </a:endParaRPr>
            </a:p>
          </p:txBody>
        </p:sp>
        <p:sp>
          <p:nvSpPr>
            <p:cNvPr id="194" name="Rectangle 120">
              <a:extLst>
                <a:ext uri="{FF2B5EF4-FFF2-40B4-BE49-F238E27FC236}">
                  <a16:creationId xmlns:a16="http://schemas.microsoft.com/office/drawing/2014/main" id="{C8439F3E-6441-40DA-13A9-0CDA2E293125}"/>
                </a:ext>
              </a:extLst>
            </p:cNvPr>
            <p:cNvSpPr>
              <a:spLocks noChangeArrowheads="1"/>
            </p:cNvSpPr>
            <p:nvPr/>
          </p:nvSpPr>
          <p:spPr bwMode="auto">
            <a:xfrm>
              <a:off x="726308" y="3725261"/>
              <a:ext cx="123283" cy="2073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000000"/>
                </a:solidFill>
                <a:effectLst/>
                <a:uLnTx/>
                <a:uFillTx/>
                <a:latin typeface="游ゴシック" panose="020F0502020204030204"/>
                <a:ea typeface="Meiryo UI"/>
                <a:cs typeface="Arial" charset="0"/>
              </a:endParaRPr>
            </a:p>
          </p:txBody>
        </p:sp>
      </p:grpSp>
      <p:sp>
        <p:nvSpPr>
          <p:cNvPr id="195" name="テキスト ボックス 194">
            <a:extLst>
              <a:ext uri="{FF2B5EF4-FFF2-40B4-BE49-F238E27FC236}">
                <a16:creationId xmlns:a16="http://schemas.microsoft.com/office/drawing/2014/main" id="{A6C64BC7-E6DF-DC18-3A40-701E22BB39A7}"/>
              </a:ext>
            </a:extLst>
          </p:cNvPr>
          <p:cNvSpPr txBox="1"/>
          <p:nvPr/>
        </p:nvSpPr>
        <p:spPr>
          <a:xfrm>
            <a:off x="1152458" y="2154519"/>
            <a:ext cx="1046005" cy="330860"/>
          </a:xfrm>
          <a:prstGeom prst="rect">
            <a:avLst/>
          </a:prstGeom>
          <a:noFill/>
        </p:spPr>
        <p:txBody>
          <a:bodyPr wrap="square" lIns="0" tIns="0" rIns="0" bIns="45720" rtlCol="0">
            <a:spAutoFit/>
          </a:bodyPr>
          <a:lstStyle/>
          <a:p>
            <a:pPr marL="0" marR="0" lvl="0" indent="0" algn="l" defTabSz="914377" rtl="0" eaLnBrk="1" fontAlgn="base" latinLnBrk="0" hangingPunct="1">
              <a:lnSpc>
                <a:spcPct val="100000"/>
              </a:lnSpc>
              <a:spcBef>
                <a:spcPts val="300"/>
              </a:spcBef>
              <a:spcAft>
                <a:spcPct val="0"/>
              </a:spcAft>
              <a:buClrTx/>
              <a:buSzTx/>
              <a:buFontTx/>
              <a:buNone/>
              <a:tabLst/>
              <a:defRPr/>
            </a:pPr>
            <a:r>
              <a:rPr kumimoji="0" lang="ja-JP" altLang="en-US" sz="800" b="0" i="0" u="none" strike="noStrike" kern="1200" cap="none" spc="0" normalizeH="0" baseline="0" noProof="0">
                <a:ln>
                  <a:noFill/>
                </a:ln>
                <a:solidFill>
                  <a:srgbClr val="000000"/>
                </a:solidFill>
                <a:effectLst/>
                <a:uLnTx/>
                <a:uFillTx/>
                <a:latin typeface="Graphik"/>
                <a:ea typeface="Meiryo UI"/>
                <a:cs typeface="Arial" charset="0"/>
              </a:rPr>
              <a:t>ユーザーベースレコメンド</a:t>
            </a:r>
          </a:p>
          <a:p>
            <a:pPr marL="0" marR="0" lvl="0" indent="0" algn="l" defTabSz="914377" rtl="0" eaLnBrk="1" fontAlgn="base" latinLnBrk="0" hangingPunct="1">
              <a:lnSpc>
                <a:spcPct val="100000"/>
              </a:lnSpc>
              <a:spcBef>
                <a:spcPts val="300"/>
              </a:spcBef>
              <a:spcAft>
                <a:spcPct val="0"/>
              </a:spcAft>
              <a:buClrTx/>
              <a:buSzTx/>
              <a:buFontTx/>
              <a:buNone/>
              <a:tabLst/>
              <a:defRPr/>
            </a:pPr>
            <a:r>
              <a:rPr kumimoji="0" lang="ja-JP" altLang="en-US" sz="800" b="0" i="0" u="none" strike="noStrike" kern="1200" cap="none" spc="0" normalizeH="0" baseline="0" noProof="0">
                <a:ln>
                  <a:noFill/>
                </a:ln>
                <a:solidFill>
                  <a:srgbClr val="000000"/>
                </a:solidFill>
                <a:effectLst/>
                <a:uLnTx/>
                <a:uFillTx/>
                <a:latin typeface="Graphik"/>
                <a:ea typeface="Meiryo UI"/>
                <a:cs typeface="Arial" charset="0"/>
              </a:rPr>
              <a:t>アイテムベースレコメンド</a:t>
            </a:r>
            <a:endParaRPr kumimoji="0" lang="en-US" altLang="ja-JP" sz="800" b="0" i="0" u="none" strike="noStrike" kern="1200" cap="none" spc="0" normalizeH="0" baseline="0" noProof="0">
              <a:ln>
                <a:noFill/>
              </a:ln>
              <a:solidFill>
                <a:srgbClr val="000000"/>
              </a:solidFill>
              <a:effectLst/>
              <a:uLnTx/>
              <a:uFillTx/>
              <a:latin typeface="Graphik"/>
              <a:ea typeface="Meiryo UI"/>
              <a:cs typeface="Arial" charset="0"/>
            </a:endParaRPr>
          </a:p>
        </p:txBody>
      </p:sp>
      <p:sp>
        <p:nvSpPr>
          <p:cNvPr id="196" name="テキスト ボックス 195">
            <a:extLst>
              <a:ext uri="{FF2B5EF4-FFF2-40B4-BE49-F238E27FC236}">
                <a16:creationId xmlns:a16="http://schemas.microsoft.com/office/drawing/2014/main" id="{648C538B-7F8A-CAF1-BA6F-71161BFE0012}"/>
              </a:ext>
            </a:extLst>
          </p:cNvPr>
          <p:cNvSpPr txBox="1"/>
          <p:nvPr/>
        </p:nvSpPr>
        <p:spPr>
          <a:xfrm>
            <a:off x="3166515" y="2154519"/>
            <a:ext cx="1046005" cy="330860"/>
          </a:xfrm>
          <a:prstGeom prst="rect">
            <a:avLst/>
          </a:prstGeom>
          <a:noFill/>
        </p:spPr>
        <p:txBody>
          <a:bodyPr wrap="square" lIns="0" tIns="0" rIns="0" bIns="45720" rtlCol="0">
            <a:spAutoFit/>
          </a:bodyPr>
          <a:lstStyle/>
          <a:p>
            <a:pPr marL="0" marR="0" lvl="0" indent="0" algn="l" defTabSz="914377" rtl="0" eaLnBrk="1" fontAlgn="base" latinLnBrk="0" hangingPunct="1">
              <a:lnSpc>
                <a:spcPct val="100000"/>
              </a:lnSpc>
              <a:spcBef>
                <a:spcPts val="300"/>
              </a:spcBef>
              <a:spcAft>
                <a:spcPct val="0"/>
              </a:spcAft>
              <a:buClrTx/>
              <a:buSzTx/>
              <a:buFontTx/>
              <a:buNone/>
              <a:tabLst/>
              <a:defRPr/>
            </a:pPr>
            <a:r>
              <a:rPr kumimoji="0" lang="ja-JP" altLang="en-US" sz="800" b="0" i="0" u="none" strike="noStrike" kern="1200" cap="none" spc="0" normalizeH="0" baseline="0" noProof="0">
                <a:ln>
                  <a:noFill/>
                </a:ln>
                <a:solidFill>
                  <a:srgbClr val="000000"/>
                </a:solidFill>
                <a:effectLst/>
                <a:uLnTx/>
                <a:uFillTx/>
                <a:latin typeface="Graphik"/>
                <a:ea typeface="Meiryo UI"/>
                <a:cs typeface="Arial" charset="0"/>
              </a:rPr>
              <a:t>メール、アプリ</a:t>
            </a:r>
            <a:r>
              <a:rPr kumimoji="0" lang="en-US" altLang="ja-JP" sz="800" b="0" i="0" u="none" strike="noStrike" kern="1200" cap="none" spc="0" normalizeH="0" baseline="0" noProof="0">
                <a:ln>
                  <a:noFill/>
                </a:ln>
                <a:solidFill>
                  <a:srgbClr val="000000"/>
                </a:solidFill>
                <a:effectLst/>
                <a:uLnTx/>
                <a:uFillTx/>
                <a:latin typeface="Graphik"/>
                <a:ea typeface="Meiryo UI"/>
                <a:cs typeface="Arial" charset="0"/>
              </a:rPr>
              <a:t>Push</a:t>
            </a:r>
          </a:p>
          <a:p>
            <a:pPr marL="0" marR="0" lvl="0" indent="0" algn="l" defTabSz="914377" rtl="0" eaLnBrk="1" fontAlgn="base" latinLnBrk="0" hangingPunct="1">
              <a:lnSpc>
                <a:spcPct val="100000"/>
              </a:lnSpc>
              <a:spcBef>
                <a:spcPts val="300"/>
              </a:spcBef>
              <a:spcAft>
                <a:spcPct val="0"/>
              </a:spcAft>
              <a:buClrTx/>
              <a:buSzTx/>
              <a:buFontTx/>
              <a:buNone/>
              <a:tabLst/>
              <a:defRPr/>
            </a:pPr>
            <a:r>
              <a:rPr kumimoji="0" lang="ja-JP" altLang="en-US" sz="800" b="0" i="0" u="none" strike="noStrike" kern="1200" cap="none" spc="0" normalizeH="0" baseline="0" noProof="0">
                <a:ln>
                  <a:noFill/>
                </a:ln>
                <a:solidFill>
                  <a:srgbClr val="000000"/>
                </a:solidFill>
                <a:effectLst/>
                <a:uLnTx/>
                <a:uFillTx/>
                <a:latin typeface="Graphik"/>
                <a:ea typeface="Meiryo UI"/>
                <a:cs typeface="Arial" charset="0"/>
              </a:rPr>
              <a:t>広告配信</a:t>
            </a:r>
            <a:endParaRPr kumimoji="0" lang="en-US" altLang="ja-JP" sz="800" b="0" i="0" u="none" strike="noStrike" kern="1200" cap="none" spc="0" normalizeH="0" baseline="0" noProof="0">
              <a:ln>
                <a:noFill/>
              </a:ln>
              <a:solidFill>
                <a:srgbClr val="000000"/>
              </a:solidFill>
              <a:effectLst/>
              <a:uLnTx/>
              <a:uFillTx/>
              <a:latin typeface="Graphik"/>
              <a:ea typeface="Meiryo UI"/>
              <a:cs typeface="Arial" charset="0"/>
            </a:endParaRPr>
          </a:p>
        </p:txBody>
      </p:sp>
      <p:sp>
        <p:nvSpPr>
          <p:cNvPr id="197" name="テキスト ボックス 196">
            <a:extLst>
              <a:ext uri="{FF2B5EF4-FFF2-40B4-BE49-F238E27FC236}">
                <a16:creationId xmlns:a16="http://schemas.microsoft.com/office/drawing/2014/main" id="{FA200359-8FF1-7CD0-6240-E0C7EE5D3EF0}"/>
              </a:ext>
            </a:extLst>
          </p:cNvPr>
          <p:cNvSpPr txBox="1"/>
          <p:nvPr/>
        </p:nvSpPr>
        <p:spPr>
          <a:xfrm>
            <a:off x="5049996" y="2154520"/>
            <a:ext cx="1046005" cy="330860"/>
          </a:xfrm>
          <a:prstGeom prst="rect">
            <a:avLst/>
          </a:prstGeom>
          <a:noFill/>
        </p:spPr>
        <p:txBody>
          <a:bodyPr wrap="square" lIns="0" tIns="0" rIns="0" bIns="45720" rtlCol="0">
            <a:spAutoFit/>
          </a:bodyPr>
          <a:lstStyle/>
          <a:p>
            <a:pPr marL="0" marR="0" lvl="0" indent="0" algn="l" defTabSz="914377" rtl="0" eaLnBrk="1" fontAlgn="base" latinLnBrk="0" hangingPunct="1">
              <a:lnSpc>
                <a:spcPct val="100000"/>
              </a:lnSpc>
              <a:spcBef>
                <a:spcPts val="300"/>
              </a:spcBef>
              <a:spcAft>
                <a:spcPct val="0"/>
              </a:spcAft>
              <a:buClrTx/>
              <a:buSzTx/>
              <a:buFontTx/>
              <a:buNone/>
              <a:tabLst/>
              <a:defRPr/>
            </a:pPr>
            <a:r>
              <a:rPr kumimoji="0" lang="en-US" altLang="ja-JP" sz="800" b="0" i="0" u="none" strike="noStrike" kern="1200" cap="none" spc="0" normalizeH="0" baseline="0" noProof="0">
                <a:ln>
                  <a:noFill/>
                </a:ln>
                <a:solidFill>
                  <a:srgbClr val="000000"/>
                </a:solidFill>
                <a:effectLst/>
                <a:uLnTx/>
                <a:uFillTx/>
                <a:latin typeface="Graphik"/>
                <a:ea typeface="Meiryo UI"/>
                <a:cs typeface="Arial" charset="0"/>
              </a:rPr>
              <a:t>AB</a:t>
            </a:r>
            <a:r>
              <a:rPr kumimoji="0" lang="ja-JP" altLang="en-US" sz="800" b="0" i="0" u="none" strike="noStrike" kern="1200" cap="none" spc="0" normalizeH="0" baseline="0" noProof="0">
                <a:ln>
                  <a:noFill/>
                </a:ln>
                <a:solidFill>
                  <a:srgbClr val="000000"/>
                </a:solidFill>
                <a:effectLst/>
                <a:uLnTx/>
                <a:uFillTx/>
                <a:latin typeface="Graphik"/>
                <a:ea typeface="Meiryo UI"/>
                <a:cs typeface="Arial" charset="0"/>
              </a:rPr>
              <a:t>検証ダッシュボード</a:t>
            </a:r>
            <a:endParaRPr kumimoji="0" lang="en-US" altLang="ja-JP" sz="800" b="0" i="0" u="none" strike="noStrike" kern="1200" cap="none" spc="0" normalizeH="0" baseline="0" noProof="0">
              <a:ln>
                <a:noFill/>
              </a:ln>
              <a:solidFill>
                <a:srgbClr val="000000"/>
              </a:solidFill>
              <a:effectLst/>
              <a:uLnTx/>
              <a:uFillTx/>
              <a:latin typeface="Graphik"/>
              <a:ea typeface="Meiryo UI"/>
              <a:cs typeface="Arial" charset="0"/>
            </a:endParaRPr>
          </a:p>
          <a:p>
            <a:pPr marL="0" marR="0" lvl="0" indent="0" algn="l" defTabSz="914377" rtl="0" eaLnBrk="1" fontAlgn="base" latinLnBrk="0" hangingPunct="1">
              <a:lnSpc>
                <a:spcPct val="100000"/>
              </a:lnSpc>
              <a:spcBef>
                <a:spcPts val="300"/>
              </a:spcBef>
              <a:spcAft>
                <a:spcPct val="0"/>
              </a:spcAft>
              <a:buClrTx/>
              <a:buSzTx/>
              <a:buFontTx/>
              <a:buNone/>
              <a:tabLst/>
              <a:defRPr/>
            </a:pPr>
            <a:r>
              <a:rPr kumimoji="0" lang="ja-JP" altLang="en-US" sz="800" b="0" i="0" u="none" strike="noStrike" kern="1200" cap="none" spc="0" normalizeH="0" baseline="0" noProof="0">
                <a:ln>
                  <a:noFill/>
                </a:ln>
                <a:solidFill>
                  <a:srgbClr val="000000"/>
                </a:solidFill>
                <a:effectLst/>
                <a:uLnTx/>
                <a:uFillTx/>
                <a:latin typeface="Graphik"/>
                <a:ea typeface="Meiryo UI"/>
                <a:cs typeface="Arial" charset="0"/>
              </a:rPr>
              <a:t>クリエイティブ追加</a:t>
            </a:r>
            <a:endParaRPr kumimoji="0" lang="en-US" altLang="ja-JP" sz="800" b="0" i="0" u="none" strike="noStrike" kern="1200" cap="none" spc="0" normalizeH="0" baseline="0" noProof="0">
              <a:ln>
                <a:noFill/>
              </a:ln>
              <a:solidFill>
                <a:srgbClr val="000000"/>
              </a:solidFill>
              <a:effectLst/>
              <a:uLnTx/>
              <a:uFillTx/>
              <a:latin typeface="Graphik"/>
              <a:ea typeface="Meiryo UI"/>
              <a:cs typeface="Arial" charset="0"/>
            </a:endParaRPr>
          </a:p>
        </p:txBody>
      </p:sp>
      <p:sp>
        <p:nvSpPr>
          <p:cNvPr id="253" name="矢印: 上 69">
            <a:extLst>
              <a:ext uri="{FF2B5EF4-FFF2-40B4-BE49-F238E27FC236}">
                <a16:creationId xmlns:a16="http://schemas.microsoft.com/office/drawing/2014/main" id="{74AEAF74-DD31-DF50-F492-9BCABFDBDE82}"/>
              </a:ext>
            </a:extLst>
          </p:cNvPr>
          <p:cNvSpPr/>
          <p:nvPr/>
        </p:nvSpPr>
        <p:spPr>
          <a:xfrm>
            <a:off x="2933017" y="2494702"/>
            <a:ext cx="839128" cy="446428"/>
          </a:xfrm>
          <a:prstGeom prst="upArrow">
            <a:avLst>
              <a:gd name="adj1" fmla="val 50000"/>
              <a:gd name="adj2" fmla="val 20403"/>
            </a:avLst>
          </a:prstGeom>
          <a:solidFill>
            <a:schemeClr val="tx1">
              <a:lumMod val="50000"/>
              <a:lumOff val="50000"/>
            </a:schemeClr>
          </a:solidFill>
          <a:ln w="12700" cap="flat" cmpd="sng" algn="ctr">
            <a:solidFill>
              <a:sysClr val="window" lastClr="FFFFFF"/>
            </a:solidFill>
            <a:prstDash val="solid"/>
            <a:miter lim="800000"/>
          </a:ln>
          <a:effectLst/>
        </p:spPr>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endParaRPr>
          </a:p>
        </p:txBody>
      </p:sp>
      <p:sp>
        <p:nvSpPr>
          <p:cNvPr id="254" name="矢印: 上 69">
            <a:extLst>
              <a:ext uri="{FF2B5EF4-FFF2-40B4-BE49-F238E27FC236}">
                <a16:creationId xmlns:a16="http://schemas.microsoft.com/office/drawing/2014/main" id="{B2289A71-AC0E-6FB0-C74D-35028BC4972B}"/>
              </a:ext>
            </a:extLst>
          </p:cNvPr>
          <p:cNvSpPr/>
          <p:nvPr/>
        </p:nvSpPr>
        <p:spPr>
          <a:xfrm>
            <a:off x="4795157" y="2494702"/>
            <a:ext cx="839128" cy="446428"/>
          </a:xfrm>
          <a:prstGeom prst="upArrow">
            <a:avLst>
              <a:gd name="adj1" fmla="val 50000"/>
              <a:gd name="adj2" fmla="val 20403"/>
            </a:avLst>
          </a:prstGeom>
          <a:solidFill>
            <a:schemeClr val="tx1">
              <a:lumMod val="50000"/>
              <a:lumOff val="50000"/>
            </a:schemeClr>
          </a:solidFill>
          <a:ln w="12700" cap="flat" cmpd="sng" algn="ctr">
            <a:solidFill>
              <a:sysClr val="window" lastClr="FFFFFF"/>
            </a:solidFill>
            <a:prstDash val="solid"/>
            <a:miter lim="800000"/>
          </a:ln>
          <a:effectLst/>
        </p:spPr>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endParaRPr>
          </a:p>
        </p:txBody>
      </p:sp>
      <p:sp>
        <p:nvSpPr>
          <p:cNvPr id="255" name="正方形/長方形 254">
            <a:extLst>
              <a:ext uri="{FF2B5EF4-FFF2-40B4-BE49-F238E27FC236}">
                <a16:creationId xmlns:a16="http://schemas.microsoft.com/office/drawing/2014/main" id="{1603385D-EF5C-8F6B-E039-B9EBE5707D32}"/>
              </a:ext>
            </a:extLst>
          </p:cNvPr>
          <p:cNvSpPr/>
          <p:nvPr/>
        </p:nvSpPr>
        <p:spPr>
          <a:xfrm>
            <a:off x="613006" y="2612094"/>
            <a:ext cx="5461103" cy="200956"/>
          </a:xfrm>
          <a:prstGeom prst="rect">
            <a:avLst/>
          </a:prstGeom>
          <a:solidFill>
            <a:srgbClr val="FFFFFF">
              <a:alpha val="93000"/>
            </a:srgbClr>
          </a:solidFill>
          <a:ln w="19050" cap="flat" cmpd="sng" algn="ctr">
            <a:solidFill>
              <a:srgbClr val="FFFFFF">
                <a:lumMod val="75000"/>
              </a:srgbClr>
            </a:solidFill>
            <a:prstDash val="sysDot"/>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prstClr val="white">
                    <a:lumMod val="65000"/>
                  </a:prstClr>
                </a:solidFill>
                <a:effectLst/>
                <a:uLnTx/>
                <a:uFillTx/>
                <a:latin typeface="Graphik" panose="020B0503030202060203" pitchFamily="34" charset="0"/>
                <a:ea typeface="ＭＳ Ｐゴシック" panose="020B0600070205080204" pitchFamily="50" charset="-128"/>
                <a:cs typeface="+mn-cs"/>
              </a:rPr>
              <a:t>MA</a:t>
            </a:r>
            <a:r>
              <a:rPr kumimoji="1" lang="ja-JP" altLang="en-US" sz="1400" b="1" i="0" u="none" strike="noStrike" kern="1200" cap="none" spc="0" normalizeH="0" baseline="0" noProof="0">
                <a:ln>
                  <a:noFill/>
                </a:ln>
                <a:solidFill>
                  <a:prstClr val="white">
                    <a:lumMod val="65000"/>
                  </a:prstClr>
                </a:solidFill>
                <a:effectLst/>
                <a:uLnTx/>
                <a:uFillTx/>
                <a:latin typeface="Graphik" panose="020B0503030202060203" pitchFamily="34" charset="0"/>
                <a:ea typeface="ＭＳ Ｐゴシック" panose="020B0600070205080204" pitchFamily="50" charset="-128"/>
                <a:cs typeface="+mn-cs"/>
              </a:rPr>
              <a:t> </a:t>
            </a:r>
            <a:r>
              <a:rPr kumimoji="1" lang="en-US" altLang="ja-JP" sz="1400" b="1" i="0" u="none" strike="noStrike" kern="1200" cap="none" spc="0" normalizeH="0" baseline="0" noProof="0">
                <a:ln>
                  <a:noFill/>
                </a:ln>
                <a:solidFill>
                  <a:prstClr val="white">
                    <a:lumMod val="65000"/>
                  </a:prstClr>
                </a:solidFill>
                <a:effectLst/>
                <a:uLnTx/>
                <a:uFillTx/>
                <a:latin typeface="Graphik" panose="020B0503030202060203" pitchFamily="34" charset="0"/>
                <a:ea typeface="ＭＳ Ｐゴシック" panose="020B0600070205080204" pitchFamily="50" charset="-128"/>
                <a:cs typeface="+mn-cs"/>
              </a:rPr>
              <a:t>tools</a:t>
            </a:r>
            <a:endParaRPr kumimoji="1" lang="ja-JP" altLang="en-US" sz="1400" b="1" i="0" u="none" strike="noStrike" kern="1200" cap="none" spc="0" normalizeH="0" baseline="0" noProof="0">
              <a:ln>
                <a:noFill/>
              </a:ln>
              <a:solidFill>
                <a:prstClr val="white">
                  <a:lumMod val="65000"/>
                </a:prstClr>
              </a:solidFill>
              <a:effectLst/>
              <a:uLnTx/>
              <a:uFillTx/>
              <a:latin typeface="Graphik" panose="020B0503030202060203" pitchFamily="34" charset="0"/>
              <a:ea typeface="ＭＳ Ｐゴシック" panose="020B0600070205080204" pitchFamily="50" charset="-128"/>
              <a:cs typeface="+mn-cs"/>
            </a:endParaRPr>
          </a:p>
        </p:txBody>
      </p:sp>
      <p:sp>
        <p:nvSpPr>
          <p:cNvPr id="140" name="正方形/長方形 139">
            <a:extLst>
              <a:ext uri="{FF2B5EF4-FFF2-40B4-BE49-F238E27FC236}">
                <a16:creationId xmlns:a16="http://schemas.microsoft.com/office/drawing/2014/main" id="{249861DD-8109-F327-2B26-E5278BC4EABD}"/>
              </a:ext>
            </a:extLst>
          </p:cNvPr>
          <p:cNvSpPr/>
          <p:nvPr/>
        </p:nvSpPr>
        <p:spPr>
          <a:xfrm>
            <a:off x="3474254" y="4112551"/>
            <a:ext cx="2359969" cy="879696"/>
          </a:xfrm>
          <a:prstGeom prst="rect">
            <a:avLst/>
          </a:prstGeom>
          <a:solidFill>
            <a:srgbClr val="A100FF">
              <a:alpha val="85000"/>
            </a:srgbClr>
          </a:solidFill>
          <a:ln w="12700" cap="flat" cmpd="sng" algn="ctr">
            <a:solidFill>
              <a:srgbClr val="FFFFFF"/>
            </a:solidFill>
            <a:prstDash val="solid"/>
            <a:miter lim="800000"/>
          </a:ln>
          <a:effectLst/>
        </p:spPr>
        <p:txBody>
          <a:bodyPr wrap="none" rtlCol="0" anchor="t"/>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FFFFFF"/>
                </a:solidFill>
                <a:effectLst/>
                <a:uLnTx/>
                <a:uFillTx/>
                <a:latin typeface="Graphik" panose="020B0503030202060203" pitchFamily="34" charset="0"/>
                <a:ea typeface="Meiryo UI"/>
                <a:cs typeface="Arial" charset="0"/>
              </a:rPr>
              <a:t>ファンプロファイリングマート</a:t>
            </a:r>
            <a:br>
              <a:rPr kumimoji="0" lang="en-US" altLang="ja-JP" sz="1200" b="1" i="0" u="none" strike="noStrike" kern="0" cap="none" spc="0" normalizeH="0" baseline="0" noProof="0">
                <a:ln>
                  <a:noFill/>
                </a:ln>
                <a:solidFill>
                  <a:srgbClr val="FFFFFF"/>
                </a:solidFill>
                <a:effectLst/>
                <a:uLnTx/>
                <a:uFillTx/>
                <a:latin typeface="Graphik" panose="020B0503030202060203" pitchFamily="34" charset="0"/>
                <a:ea typeface="Meiryo UI"/>
                <a:cs typeface="Arial" charset="0"/>
              </a:rPr>
            </a:br>
            <a:r>
              <a:rPr kumimoji="0" lang="ja-JP" altLang="en-US" sz="1051" b="0" i="0" u="none" strike="noStrike" kern="0" cap="none" spc="0" normalizeH="0" baseline="0" noProof="0">
                <a:ln>
                  <a:noFill/>
                </a:ln>
                <a:solidFill>
                  <a:srgbClr val="FFFFFF"/>
                </a:solidFill>
                <a:effectLst/>
                <a:uLnTx/>
                <a:uFillTx/>
                <a:latin typeface="Graphik" panose="020B0503030202060203" pitchFamily="34" charset="0"/>
                <a:ea typeface="Meiryo UI"/>
                <a:cs typeface="Arial" charset="0"/>
              </a:rPr>
              <a:t>（外部データ）</a:t>
            </a:r>
          </a:p>
        </p:txBody>
      </p:sp>
      <p:sp>
        <p:nvSpPr>
          <p:cNvPr id="145" name="正方形/長方形 144">
            <a:extLst>
              <a:ext uri="{FF2B5EF4-FFF2-40B4-BE49-F238E27FC236}">
                <a16:creationId xmlns:a16="http://schemas.microsoft.com/office/drawing/2014/main" id="{AAE2A20E-CA13-5233-FF40-6233DDD3C170}"/>
              </a:ext>
            </a:extLst>
          </p:cNvPr>
          <p:cNvSpPr/>
          <p:nvPr/>
        </p:nvSpPr>
        <p:spPr>
          <a:xfrm>
            <a:off x="3579343" y="451026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顧客属性</a:t>
            </a:r>
          </a:p>
        </p:txBody>
      </p:sp>
      <p:sp>
        <p:nvSpPr>
          <p:cNvPr id="146" name="正方形/長方形 145">
            <a:extLst>
              <a:ext uri="{FF2B5EF4-FFF2-40B4-BE49-F238E27FC236}">
                <a16:creationId xmlns:a16="http://schemas.microsoft.com/office/drawing/2014/main" id="{664E786D-4A8F-3CD7-4C7D-9E05C93092F9}"/>
              </a:ext>
            </a:extLst>
          </p:cNvPr>
          <p:cNvSpPr/>
          <p:nvPr/>
        </p:nvSpPr>
        <p:spPr>
          <a:xfrm>
            <a:off x="4301180" y="451026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購入きっかけ</a:t>
            </a:r>
          </a:p>
        </p:txBody>
      </p:sp>
      <p:sp>
        <p:nvSpPr>
          <p:cNvPr id="147" name="正方形/長方形 146">
            <a:extLst>
              <a:ext uri="{FF2B5EF4-FFF2-40B4-BE49-F238E27FC236}">
                <a16:creationId xmlns:a16="http://schemas.microsoft.com/office/drawing/2014/main" id="{435A9424-024A-A3EA-BAA3-67FD1E1AC385}"/>
              </a:ext>
            </a:extLst>
          </p:cNvPr>
          <p:cNvSpPr/>
          <p:nvPr/>
        </p:nvSpPr>
        <p:spPr>
          <a:xfrm>
            <a:off x="5023017" y="451026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プレイ傾向</a:t>
            </a:r>
          </a:p>
        </p:txBody>
      </p:sp>
      <p:sp>
        <p:nvSpPr>
          <p:cNvPr id="148" name="正方形/長方形 147">
            <a:extLst>
              <a:ext uri="{FF2B5EF4-FFF2-40B4-BE49-F238E27FC236}">
                <a16:creationId xmlns:a16="http://schemas.microsoft.com/office/drawing/2014/main" id="{EE06FA91-A616-30CD-5732-F13D62621366}"/>
              </a:ext>
            </a:extLst>
          </p:cNvPr>
          <p:cNvSpPr/>
          <p:nvPr/>
        </p:nvSpPr>
        <p:spPr>
          <a:xfrm>
            <a:off x="3584176" y="472360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施策反応</a:t>
            </a:r>
          </a:p>
        </p:txBody>
      </p:sp>
      <p:sp>
        <p:nvSpPr>
          <p:cNvPr id="143" name="正方形/長方形 142">
            <a:extLst>
              <a:ext uri="{FF2B5EF4-FFF2-40B4-BE49-F238E27FC236}">
                <a16:creationId xmlns:a16="http://schemas.microsoft.com/office/drawing/2014/main" id="{3E1CFBE3-5C9F-5B83-DA65-10C2F178E330}"/>
              </a:ext>
            </a:extLst>
          </p:cNvPr>
          <p:cNvSpPr/>
          <p:nvPr/>
        </p:nvSpPr>
        <p:spPr>
          <a:xfrm>
            <a:off x="4306013" y="472360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趣味嗜好</a:t>
            </a:r>
          </a:p>
        </p:txBody>
      </p:sp>
      <p:sp>
        <p:nvSpPr>
          <p:cNvPr id="144" name="正方形/長方形 143">
            <a:extLst>
              <a:ext uri="{FF2B5EF4-FFF2-40B4-BE49-F238E27FC236}">
                <a16:creationId xmlns:a16="http://schemas.microsoft.com/office/drawing/2014/main" id="{B0BE808F-ED02-6C3D-FEBB-C001B535194E}"/>
              </a:ext>
            </a:extLst>
          </p:cNvPr>
          <p:cNvSpPr/>
          <p:nvPr/>
        </p:nvSpPr>
        <p:spPr>
          <a:xfrm>
            <a:off x="5027852" y="472360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a:t>
            </a:r>
          </a:p>
        </p:txBody>
      </p:sp>
      <p:sp>
        <p:nvSpPr>
          <p:cNvPr id="199" name="正方形/長方形 198">
            <a:extLst>
              <a:ext uri="{FF2B5EF4-FFF2-40B4-BE49-F238E27FC236}">
                <a16:creationId xmlns:a16="http://schemas.microsoft.com/office/drawing/2014/main" id="{0FA8E40C-944F-E8CF-6DE0-12C16D2B5B01}"/>
              </a:ext>
            </a:extLst>
          </p:cNvPr>
          <p:cNvSpPr/>
          <p:nvPr/>
        </p:nvSpPr>
        <p:spPr>
          <a:xfrm>
            <a:off x="3474254" y="3026797"/>
            <a:ext cx="2359969" cy="722643"/>
          </a:xfrm>
          <a:prstGeom prst="rect">
            <a:avLst/>
          </a:prstGeom>
          <a:solidFill>
            <a:schemeClr val="tx1">
              <a:lumMod val="50000"/>
              <a:lumOff val="50000"/>
              <a:alpha val="85000"/>
            </a:schemeClr>
          </a:solidFill>
          <a:ln w="12700" cap="flat" cmpd="sng" algn="ctr">
            <a:solidFill>
              <a:srgbClr val="FFFFFF"/>
            </a:solidFill>
            <a:prstDash val="solid"/>
            <a:miter lim="800000"/>
          </a:ln>
          <a:effectLst/>
        </p:spPr>
        <p:txBody>
          <a:bodyPr wrap="none" rtlCol="0" anchor="t"/>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FFFFFF"/>
                </a:solidFill>
                <a:effectLst/>
                <a:uLnTx/>
                <a:uFillTx/>
                <a:latin typeface="Graphik" panose="020B0503030202060203" pitchFamily="34" charset="0"/>
                <a:ea typeface="Meiryo UI"/>
                <a:cs typeface="Arial" charset="0"/>
              </a:rPr>
              <a:t>ダッシュボード</a:t>
            </a:r>
          </a:p>
        </p:txBody>
      </p:sp>
      <p:grpSp>
        <p:nvGrpSpPr>
          <p:cNvPr id="200" name="グループ化 199">
            <a:extLst>
              <a:ext uri="{FF2B5EF4-FFF2-40B4-BE49-F238E27FC236}">
                <a16:creationId xmlns:a16="http://schemas.microsoft.com/office/drawing/2014/main" id="{C9F9D1DD-81D0-35F0-1749-94F8E9868683}"/>
              </a:ext>
            </a:extLst>
          </p:cNvPr>
          <p:cNvGrpSpPr/>
          <p:nvPr/>
        </p:nvGrpSpPr>
        <p:grpSpPr>
          <a:xfrm>
            <a:off x="3533867" y="3263097"/>
            <a:ext cx="2232695" cy="419313"/>
            <a:chOff x="2775788" y="2912039"/>
            <a:chExt cx="1673203" cy="468974"/>
          </a:xfrm>
        </p:grpSpPr>
        <p:sp>
          <p:nvSpPr>
            <p:cNvPr id="201" name="角丸四角形 29">
              <a:extLst>
                <a:ext uri="{FF2B5EF4-FFF2-40B4-BE49-F238E27FC236}">
                  <a16:creationId xmlns:a16="http://schemas.microsoft.com/office/drawing/2014/main" id="{5D9B79E6-B1A0-939A-3807-664302D3069F}"/>
                </a:ext>
              </a:extLst>
            </p:cNvPr>
            <p:cNvSpPr/>
            <p:nvPr/>
          </p:nvSpPr>
          <p:spPr>
            <a:xfrm>
              <a:off x="2775788" y="3164511"/>
              <a:ext cx="820672" cy="216502"/>
            </a:xfrm>
            <a:prstGeom prst="roundRect">
              <a:avLst>
                <a:gd name="adj" fmla="val 50000"/>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N1</a:t>
              </a: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ジャーニー可視化ツール</a:t>
              </a:r>
            </a:p>
          </p:txBody>
        </p:sp>
        <p:sp>
          <p:nvSpPr>
            <p:cNvPr id="202" name="角丸四角形 30">
              <a:extLst>
                <a:ext uri="{FF2B5EF4-FFF2-40B4-BE49-F238E27FC236}">
                  <a16:creationId xmlns:a16="http://schemas.microsoft.com/office/drawing/2014/main" id="{568D883A-AFC4-ABD3-BCFA-2C7A359BF391}"/>
                </a:ext>
              </a:extLst>
            </p:cNvPr>
            <p:cNvSpPr/>
            <p:nvPr/>
          </p:nvSpPr>
          <p:spPr>
            <a:xfrm>
              <a:off x="3628319" y="2912041"/>
              <a:ext cx="820672" cy="216502"/>
            </a:xfrm>
            <a:prstGeom prst="roundRect">
              <a:avLst>
                <a:gd name="adj" fmla="val 50000"/>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施策反応状況</a:t>
              </a:r>
            </a:p>
          </p:txBody>
        </p:sp>
        <p:sp>
          <p:nvSpPr>
            <p:cNvPr id="203" name="角丸四角形 31">
              <a:extLst>
                <a:ext uri="{FF2B5EF4-FFF2-40B4-BE49-F238E27FC236}">
                  <a16:creationId xmlns:a16="http://schemas.microsoft.com/office/drawing/2014/main" id="{231E7C81-0A04-849B-5AE6-725868792B47}"/>
                </a:ext>
              </a:extLst>
            </p:cNvPr>
            <p:cNvSpPr/>
            <p:nvPr/>
          </p:nvSpPr>
          <p:spPr>
            <a:xfrm>
              <a:off x="3628319" y="3164511"/>
              <a:ext cx="820672" cy="216502"/>
            </a:xfrm>
            <a:prstGeom prst="roundRect">
              <a:avLst>
                <a:gd name="adj" fmla="val 50000"/>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a:t>
              </a:r>
            </a:p>
          </p:txBody>
        </p:sp>
        <p:sp>
          <p:nvSpPr>
            <p:cNvPr id="204" name="角丸四角形 32">
              <a:extLst>
                <a:ext uri="{FF2B5EF4-FFF2-40B4-BE49-F238E27FC236}">
                  <a16:creationId xmlns:a16="http://schemas.microsoft.com/office/drawing/2014/main" id="{C6BADE88-E5F5-4F6B-0EF3-4FC58CE2BE04}"/>
                </a:ext>
              </a:extLst>
            </p:cNvPr>
            <p:cNvSpPr/>
            <p:nvPr/>
          </p:nvSpPr>
          <p:spPr>
            <a:xfrm>
              <a:off x="2775788" y="2912039"/>
              <a:ext cx="820672" cy="216502"/>
            </a:xfrm>
            <a:prstGeom prst="roundRect">
              <a:avLst>
                <a:gd name="adj" fmla="val 50000"/>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ファンクラスタ変化状況</a:t>
              </a:r>
            </a:p>
          </p:txBody>
        </p:sp>
      </p:grpSp>
      <p:sp>
        <p:nvSpPr>
          <p:cNvPr id="205" name="正方形/長方形 204">
            <a:extLst>
              <a:ext uri="{FF2B5EF4-FFF2-40B4-BE49-F238E27FC236}">
                <a16:creationId xmlns:a16="http://schemas.microsoft.com/office/drawing/2014/main" id="{4EDFBF8D-31F5-1187-5BB1-AC33216005ED}"/>
              </a:ext>
            </a:extLst>
          </p:cNvPr>
          <p:cNvSpPr/>
          <p:nvPr/>
        </p:nvSpPr>
        <p:spPr>
          <a:xfrm>
            <a:off x="892453" y="3026797"/>
            <a:ext cx="2359969" cy="722643"/>
          </a:xfrm>
          <a:prstGeom prst="rect">
            <a:avLst/>
          </a:prstGeom>
          <a:solidFill>
            <a:schemeClr val="tx1">
              <a:lumMod val="50000"/>
              <a:lumOff val="50000"/>
              <a:alpha val="85000"/>
            </a:schemeClr>
          </a:solidFill>
          <a:ln w="12700" cap="flat" cmpd="sng" algn="ctr">
            <a:solidFill>
              <a:srgbClr val="FFFFFF"/>
            </a:solidFill>
            <a:prstDash val="solid"/>
            <a:miter lim="800000"/>
          </a:ln>
          <a:effectLst/>
        </p:spPr>
        <p:txBody>
          <a:bodyPr wrap="none" rtlCol="0" anchor="t"/>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a:ln>
                  <a:noFill/>
                </a:ln>
                <a:solidFill>
                  <a:srgbClr val="FFFFFF"/>
                </a:solidFill>
                <a:effectLst/>
                <a:uLnTx/>
                <a:uFillTx/>
                <a:latin typeface="Graphik" panose="020B0503030202060203" pitchFamily="34" charset="0"/>
                <a:ea typeface="Meiryo UI"/>
                <a:cs typeface="Arial" charset="0"/>
              </a:rPr>
              <a:t>AI</a:t>
            </a:r>
            <a:r>
              <a:rPr kumimoji="0" lang="ja-JP" altLang="en-US" sz="1200" b="1" i="0" u="none" strike="noStrike" kern="0" cap="none" spc="0" normalizeH="0" baseline="0" noProof="0">
                <a:ln>
                  <a:noFill/>
                </a:ln>
                <a:solidFill>
                  <a:srgbClr val="FFFFFF"/>
                </a:solidFill>
                <a:effectLst/>
                <a:uLnTx/>
                <a:uFillTx/>
                <a:latin typeface="Graphik" panose="020B0503030202060203" pitchFamily="34" charset="0"/>
                <a:ea typeface="Meiryo UI"/>
                <a:cs typeface="Arial" charset="0"/>
              </a:rPr>
              <a:t>モデル・エンジン</a:t>
            </a:r>
          </a:p>
        </p:txBody>
      </p:sp>
      <p:sp>
        <p:nvSpPr>
          <p:cNvPr id="206" name="角丸四角形 34">
            <a:extLst>
              <a:ext uri="{FF2B5EF4-FFF2-40B4-BE49-F238E27FC236}">
                <a16:creationId xmlns:a16="http://schemas.microsoft.com/office/drawing/2014/main" id="{45020880-4081-D4C6-B3C9-8E883114DD62}"/>
              </a:ext>
            </a:extLst>
          </p:cNvPr>
          <p:cNvSpPr/>
          <p:nvPr/>
        </p:nvSpPr>
        <p:spPr>
          <a:xfrm>
            <a:off x="958931" y="3481746"/>
            <a:ext cx="1095092" cy="193575"/>
          </a:xfrm>
          <a:prstGeom prst="roundRect">
            <a:avLst>
              <a:gd name="adj" fmla="val 50000"/>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休眠可能性予測</a:t>
            </a:r>
          </a:p>
        </p:txBody>
      </p:sp>
      <p:sp>
        <p:nvSpPr>
          <p:cNvPr id="207" name="角丸四角形 35">
            <a:extLst>
              <a:ext uri="{FF2B5EF4-FFF2-40B4-BE49-F238E27FC236}">
                <a16:creationId xmlns:a16="http://schemas.microsoft.com/office/drawing/2014/main" id="{527DB7CC-692F-4B67-980E-0C30C502585E}"/>
              </a:ext>
            </a:extLst>
          </p:cNvPr>
          <p:cNvSpPr/>
          <p:nvPr/>
        </p:nvSpPr>
        <p:spPr>
          <a:xfrm>
            <a:off x="2096535" y="3256010"/>
            <a:ext cx="1095092" cy="193575"/>
          </a:xfrm>
          <a:prstGeom prst="roundRect">
            <a:avLst>
              <a:gd name="adj" fmla="val 50000"/>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レコメンドリスト生成</a:t>
            </a:r>
          </a:p>
        </p:txBody>
      </p:sp>
      <p:sp>
        <p:nvSpPr>
          <p:cNvPr id="208" name="角丸四角形 36">
            <a:extLst>
              <a:ext uri="{FF2B5EF4-FFF2-40B4-BE49-F238E27FC236}">
                <a16:creationId xmlns:a16="http://schemas.microsoft.com/office/drawing/2014/main" id="{1D6B16F8-74F6-8D69-2C91-F7838FCFAB77}"/>
              </a:ext>
            </a:extLst>
          </p:cNvPr>
          <p:cNvSpPr/>
          <p:nvPr/>
        </p:nvSpPr>
        <p:spPr>
          <a:xfrm>
            <a:off x="2096535" y="3481746"/>
            <a:ext cx="1095092" cy="193575"/>
          </a:xfrm>
          <a:prstGeom prst="roundRect">
            <a:avLst>
              <a:gd name="adj" fmla="val 50000"/>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a:t>
            </a:r>
          </a:p>
        </p:txBody>
      </p:sp>
      <p:sp>
        <p:nvSpPr>
          <p:cNvPr id="209" name="角丸四角形 37">
            <a:extLst>
              <a:ext uri="{FF2B5EF4-FFF2-40B4-BE49-F238E27FC236}">
                <a16:creationId xmlns:a16="http://schemas.microsoft.com/office/drawing/2014/main" id="{A838B932-7919-BF01-619B-86FC3D023F0F}"/>
              </a:ext>
            </a:extLst>
          </p:cNvPr>
          <p:cNvSpPr/>
          <p:nvPr/>
        </p:nvSpPr>
        <p:spPr>
          <a:xfrm>
            <a:off x="958931" y="3256010"/>
            <a:ext cx="1095092" cy="193575"/>
          </a:xfrm>
          <a:prstGeom prst="roundRect">
            <a:avLst>
              <a:gd name="adj" fmla="val 50000"/>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ファンエンゲージメント定量化</a:t>
            </a:r>
          </a:p>
        </p:txBody>
      </p:sp>
      <p:sp>
        <p:nvSpPr>
          <p:cNvPr id="214" name="正方形/長方形 213">
            <a:extLst>
              <a:ext uri="{FF2B5EF4-FFF2-40B4-BE49-F238E27FC236}">
                <a16:creationId xmlns:a16="http://schemas.microsoft.com/office/drawing/2014/main" id="{CA7CB4F1-2BD9-5668-B281-C854D5FEA11C}"/>
              </a:ext>
            </a:extLst>
          </p:cNvPr>
          <p:cNvSpPr/>
          <p:nvPr/>
        </p:nvSpPr>
        <p:spPr>
          <a:xfrm>
            <a:off x="892453" y="4112551"/>
            <a:ext cx="2359969" cy="879696"/>
          </a:xfrm>
          <a:prstGeom prst="rect">
            <a:avLst/>
          </a:prstGeom>
          <a:solidFill>
            <a:srgbClr val="A100FF">
              <a:alpha val="85000"/>
            </a:srgbClr>
          </a:solidFill>
          <a:ln w="12700" cap="flat" cmpd="sng" algn="ctr">
            <a:solidFill>
              <a:srgbClr val="FFFFFF"/>
            </a:solidFill>
            <a:prstDash val="solid"/>
            <a:miter lim="800000"/>
          </a:ln>
          <a:effectLst/>
        </p:spPr>
        <p:txBody>
          <a:bodyPr wrap="none" rtlCol="0" anchor="t"/>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FFFFFF"/>
                </a:solidFill>
                <a:effectLst/>
                <a:uLnTx/>
                <a:uFillTx/>
                <a:latin typeface="Graphik" panose="020B0503030202060203" pitchFamily="34" charset="0"/>
                <a:ea typeface="Meiryo UI"/>
                <a:cs typeface="Arial" charset="0"/>
              </a:rPr>
              <a:t>顧客マート</a:t>
            </a:r>
          </a:p>
        </p:txBody>
      </p:sp>
      <p:sp>
        <p:nvSpPr>
          <p:cNvPr id="216" name="正方形/長方形 215">
            <a:extLst>
              <a:ext uri="{FF2B5EF4-FFF2-40B4-BE49-F238E27FC236}">
                <a16:creationId xmlns:a16="http://schemas.microsoft.com/office/drawing/2014/main" id="{DA89F273-0AEF-7214-DAF5-D7E71A8663A9}"/>
              </a:ext>
            </a:extLst>
          </p:cNvPr>
          <p:cNvSpPr/>
          <p:nvPr/>
        </p:nvSpPr>
        <p:spPr>
          <a:xfrm>
            <a:off x="997541" y="451026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顧客属性</a:t>
            </a:r>
          </a:p>
        </p:txBody>
      </p:sp>
      <p:sp>
        <p:nvSpPr>
          <p:cNvPr id="217" name="正方形/長方形 216">
            <a:extLst>
              <a:ext uri="{FF2B5EF4-FFF2-40B4-BE49-F238E27FC236}">
                <a16:creationId xmlns:a16="http://schemas.microsoft.com/office/drawing/2014/main" id="{7C0E2B18-9BB7-72A3-D347-90ECC58E8371}"/>
              </a:ext>
            </a:extLst>
          </p:cNvPr>
          <p:cNvSpPr/>
          <p:nvPr/>
        </p:nvSpPr>
        <p:spPr>
          <a:xfrm>
            <a:off x="1719379" y="451026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購入状況</a:t>
            </a:r>
          </a:p>
        </p:txBody>
      </p:sp>
      <p:sp>
        <p:nvSpPr>
          <p:cNvPr id="218" name="正方形/長方形 217">
            <a:extLst>
              <a:ext uri="{FF2B5EF4-FFF2-40B4-BE49-F238E27FC236}">
                <a16:creationId xmlns:a16="http://schemas.microsoft.com/office/drawing/2014/main" id="{8F300C99-8BE4-6846-BFD7-51E8806D05C6}"/>
              </a:ext>
            </a:extLst>
          </p:cNvPr>
          <p:cNvSpPr/>
          <p:nvPr/>
        </p:nvSpPr>
        <p:spPr>
          <a:xfrm>
            <a:off x="2441215" y="451026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プレイ状況</a:t>
            </a:r>
          </a:p>
        </p:txBody>
      </p:sp>
      <p:sp>
        <p:nvSpPr>
          <p:cNvPr id="219" name="正方形/長方形 218">
            <a:extLst>
              <a:ext uri="{FF2B5EF4-FFF2-40B4-BE49-F238E27FC236}">
                <a16:creationId xmlns:a16="http://schemas.microsoft.com/office/drawing/2014/main" id="{1BAED284-3FC8-0A25-6628-5E18E998F9B1}"/>
              </a:ext>
            </a:extLst>
          </p:cNvPr>
          <p:cNvSpPr/>
          <p:nvPr/>
        </p:nvSpPr>
        <p:spPr>
          <a:xfrm>
            <a:off x="1002373" y="472360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施策参加状況</a:t>
            </a:r>
          </a:p>
        </p:txBody>
      </p:sp>
      <p:sp>
        <p:nvSpPr>
          <p:cNvPr id="220" name="正方形/長方形 219">
            <a:extLst>
              <a:ext uri="{FF2B5EF4-FFF2-40B4-BE49-F238E27FC236}">
                <a16:creationId xmlns:a16="http://schemas.microsoft.com/office/drawing/2014/main" id="{9E10019C-0A49-8B17-2766-2039C821BC56}"/>
              </a:ext>
            </a:extLst>
          </p:cNvPr>
          <p:cNvSpPr/>
          <p:nvPr/>
        </p:nvSpPr>
        <p:spPr>
          <a:xfrm>
            <a:off x="1724211" y="472360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接点ログ</a:t>
            </a:r>
          </a:p>
        </p:txBody>
      </p:sp>
      <p:sp>
        <p:nvSpPr>
          <p:cNvPr id="221" name="正方形/長方形 220">
            <a:extLst>
              <a:ext uri="{FF2B5EF4-FFF2-40B4-BE49-F238E27FC236}">
                <a16:creationId xmlns:a16="http://schemas.microsoft.com/office/drawing/2014/main" id="{D989A263-24A7-DFB7-C8A3-6169DE22CBB4}"/>
              </a:ext>
            </a:extLst>
          </p:cNvPr>
          <p:cNvSpPr/>
          <p:nvPr/>
        </p:nvSpPr>
        <p:spPr>
          <a:xfrm>
            <a:off x="2446049" y="4723609"/>
            <a:ext cx="677403" cy="178585"/>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Arial" charset="0"/>
              </a:rPr>
              <a:t>・・・</a:t>
            </a:r>
          </a:p>
        </p:txBody>
      </p:sp>
      <p:sp>
        <p:nvSpPr>
          <p:cNvPr id="223" name="矢印: 左右 222">
            <a:extLst>
              <a:ext uri="{FF2B5EF4-FFF2-40B4-BE49-F238E27FC236}">
                <a16:creationId xmlns:a16="http://schemas.microsoft.com/office/drawing/2014/main" id="{9C94FBB8-FC1F-B34E-7903-E09C3CAC1091}"/>
              </a:ext>
            </a:extLst>
          </p:cNvPr>
          <p:cNvSpPr/>
          <p:nvPr/>
        </p:nvSpPr>
        <p:spPr>
          <a:xfrm>
            <a:off x="3072869" y="4144057"/>
            <a:ext cx="579155" cy="466815"/>
          </a:xfrm>
          <a:prstGeom prst="leftRightArrow">
            <a:avLst/>
          </a:prstGeom>
          <a:solidFill>
            <a:schemeClr val="accent1">
              <a:lumMod val="60000"/>
              <a:lumOff val="40000"/>
            </a:schemeClr>
          </a:solidFill>
          <a:ln w="12700" cap="flat" cmpd="sng" algn="ctr">
            <a:solidFill>
              <a:sysClr val="window" lastClr="FFFFFF"/>
            </a:solidFill>
            <a:prstDash val="solid"/>
            <a:miter lim="800000"/>
          </a:ln>
          <a:effectLst/>
        </p:spPr>
        <p:txBody>
          <a:bodyPr wrap="none" rtlCol="0" anchor="ctr"/>
          <a:lstStyle/>
          <a:p>
            <a:pPr marL="0" marR="0" lvl="0" indent="0" algn="ctr" defTabSz="685475" rtl="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a:ln>
                  <a:noFill/>
                </a:ln>
                <a:solidFill>
                  <a:srgbClr val="FFFFFF"/>
                </a:solidFill>
                <a:effectLst/>
                <a:uLnTx/>
                <a:uFillTx/>
                <a:latin typeface="Meiryo UI"/>
                <a:ea typeface="Meiryo UI"/>
                <a:cs typeface="Arial" charset="0"/>
              </a:rPr>
              <a:t>示唆結合</a:t>
            </a:r>
          </a:p>
        </p:txBody>
      </p:sp>
      <p:sp>
        <p:nvSpPr>
          <p:cNvPr id="224" name="正方形/長方形 223">
            <a:extLst>
              <a:ext uri="{FF2B5EF4-FFF2-40B4-BE49-F238E27FC236}">
                <a16:creationId xmlns:a16="http://schemas.microsoft.com/office/drawing/2014/main" id="{26BD1864-B41B-D860-E211-ED4E1320B03B}"/>
              </a:ext>
            </a:extLst>
          </p:cNvPr>
          <p:cNvSpPr/>
          <p:nvPr/>
        </p:nvSpPr>
        <p:spPr>
          <a:xfrm>
            <a:off x="916919" y="5309517"/>
            <a:ext cx="2335503" cy="564480"/>
          </a:xfrm>
          <a:prstGeom prst="rect">
            <a:avLst/>
          </a:prstGeom>
          <a:solidFill>
            <a:srgbClr val="A100FF">
              <a:alpha val="85000"/>
            </a:srgbClr>
          </a:solidFill>
          <a:ln w="12700" cap="flat" cmpd="sng" algn="ctr">
            <a:solidFill>
              <a:srgbClr val="FFFFFF"/>
            </a:solidFill>
            <a:prstDash val="solid"/>
            <a:miter lim="800000"/>
          </a:ln>
          <a:effectLst/>
        </p:spPr>
        <p:txBody>
          <a:bodyPr wrap="none" rtlCol="0"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a:ln>
                  <a:noFill/>
                </a:ln>
                <a:solidFill>
                  <a:srgbClr val="FFFFFF"/>
                </a:solidFill>
                <a:effectLst/>
                <a:uLnTx/>
                <a:uFillTx/>
                <a:latin typeface="Graphik" panose="020B0503030202060203" pitchFamily="34" charset="0"/>
                <a:ea typeface="Meiryo UI"/>
                <a:cs typeface="+mn-cs"/>
              </a:rPr>
              <a:t>1stPartyData</a:t>
            </a:r>
            <a:endParaRPr kumimoji="0" lang="ja-JP" altLang="en-US" sz="1200" b="1" i="0" u="none" strike="noStrike" kern="0" cap="none" spc="0" normalizeH="0" baseline="0" noProof="0">
              <a:ln>
                <a:noFill/>
              </a:ln>
              <a:solidFill>
                <a:srgbClr val="FFFFFF"/>
              </a:solidFill>
              <a:effectLst/>
              <a:uLnTx/>
              <a:uFillTx/>
              <a:latin typeface="Graphik" panose="020B0503030202060203" pitchFamily="34" charset="0"/>
              <a:ea typeface="Meiryo UI"/>
              <a:cs typeface="+mn-cs"/>
            </a:endParaRPr>
          </a:p>
        </p:txBody>
      </p:sp>
      <p:grpSp>
        <p:nvGrpSpPr>
          <p:cNvPr id="271" name="グループ化 270">
            <a:extLst>
              <a:ext uri="{FF2B5EF4-FFF2-40B4-BE49-F238E27FC236}">
                <a16:creationId xmlns:a16="http://schemas.microsoft.com/office/drawing/2014/main" id="{60601301-71C4-4475-6301-39F5EA465ED2}"/>
              </a:ext>
            </a:extLst>
          </p:cNvPr>
          <p:cNvGrpSpPr/>
          <p:nvPr/>
        </p:nvGrpSpPr>
        <p:grpSpPr>
          <a:xfrm>
            <a:off x="997542" y="5601302"/>
            <a:ext cx="2121079" cy="213375"/>
            <a:chOff x="592228" y="5422237"/>
            <a:chExt cx="2331903" cy="234711"/>
          </a:xfrm>
        </p:grpSpPr>
        <p:sp>
          <p:nvSpPr>
            <p:cNvPr id="226" name="正方形/長方形 225">
              <a:extLst>
                <a:ext uri="{FF2B5EF4-FFF2-40B4-BE49-F238E27FC236}">
                  <a16:creationId xmlns:a16="http://schemas.microsoft.com/office/drawing/2014/main" id="{79065B5A-D242-E2AD-95C2-F49CB320ED83}"/>
                </a:ext>
              </a:extLst>
            </p:cNvPr>
            <p:cNvSpPr/>
            <p:nvPr/>
          </p:nvSpPr>
          <p:spPr>
            <a:xfrm>
              <a:off x="592228" y="5422237"/>
              <a:ext cx="495567" cy="234711"/>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顧客属性</a:t>
              </a:r>
            </a:p>
          </p:txBody>
        </p:sp>
        <p:sp>
          <p:nvSpPr>
            <p:cNvPr id="227" name="正方形/長方形 226">
              <a:extLst>
                <a:ext uri="{FF2B5EF4-FFF2-40B4-BE49-F238E27FC236}">
                  <a16:creationId xmlns:a16="http://schemas.microsoft.com/office/drawing/2014/main" id="{BA3FDB2D-723E-7303-B340-5EA1C25C640F}"/>
                </a:ext>
              </a:extLst>
            </p:cNvPr>
            <p:cNvSpPr/>
            <p:nvPr/>
          </p:nvSpPr>
          <p:spPr>
            <a:xfrm>
              <a:off x="1120302" y="5422237"/>
              <a:ext cx="495567" cy="234711"/>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プレイログ</a:t>
              </a:r>
            </a:p>
          </p:txBody>
        </p:sp>
        <p:sp>
          <p:nvSpPr>
            <p:cNvPr id="228" name="正方形/長方形 227">
              <a:extLst>
                <a:ext uri="{FF2B5EF4-FFF2-40B4-BE49-F238E27FC236}">
                  <a16:creationId xmlns:a16="http://schemas.microsoft.com/office/drawing/2014/main" id="{CCE8D8D6-E6A6-2597-E5C0-829A0FFB4D62}"/>
                </a:ext>
              </a:extLst>
            </p:cNvPr>
            <p:cNvSpPr/>
            <p:nvPr/>
          </p:nvSpPr>
          <p:spPr>
            <a:xfrm>
              <a:off x="1648377" y="5422237"/>
              <a:ext cx="495567" cy="234711"/>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購入履歴</a:t>
              </a:r>
            </a:p>
          </p:txBody>
        </p:sp>
        <p:sp>
          <p:nvSpPr>
            <p:cNvPr id="229" name="正方形/長方形 228">
              <a:extLst>
                <a:ext uri="{FF2B5EF4-FFF2-40B4-BE49-F238E27FC236}">
                  <a16:creationId xmlns:a16="http://schemas.microsoft.com/office/drawing/2014/main" id="{87853C3A-3DA5-AD7F-84AF-73AB560A547A}"/>
                </a:ext>
              </a:extLst>
            </p:cNvPr>
            <p:cNvSpPr/>
            <p:nvPr/>
          </p:nvSpPr>
          <p:spPr>
            <a:xfrm>
              <a:off x="2176450" y="5422237"/>
              <a:ext cx="495567" cy="234711"/>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アンケート</a:t>
              </a:r>
            </a:p>
          </p:txBody>
        </p:sp>
        <p:sp>
          <p:nvSpPr>
            <p:cNvPr id="231" name="正方形/長方形 230">
              <a:extLst>
                <a:ext uri="{FF2B5EF4-FFF2-40B4-BE49-F238E27FC236}">
                  <a16:creationId xmlns:a16="http://schemas.microsoft.com/office/drawing/2014/main" id="{FAAD70B5-B21F-325F-2D53-F3EBFB9DAE44}"/>
                </a:ext>
              </a:extLst>
            </p:cNvPr>
            <p:cNvSpPr/>
            <p:nvPr/>
          </p:nvSpPr>
          <p:spPr>
            <a:xfrm>
              <a:off x="2704526" y="5422237"/>
              <a:ext cx="219605" cy="234711"/>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a:t>
              </a:r>
            </a:p>
          </p:txBody>
        </p:sp>
      </p:grpSp>
      <p:grpSp>
        <p:nvGrpSpPr>
          <p:cNvPr id="279" name="グループ化 278">
            <a:extLst>
              <a:ext uri="{FF2B5EF4-FFF2-40B4-BE49-F238E27FC236}">
                <a16:creationId xmlns:a16="http://schemas.microsoft.com/office/drawing/2014/main" id="{022D1380-EDF6-050C-99D7-4A40FF47760A}"/>
              </a:ext>
            </a:extLst>
          </p:cNvPr>
          <p:cNvGrpSpPr/>
          <p:nvPr/>
        </p:nvGrpSpPr>
        <p:grpSpPr>
          <a:xfrm>
            <a:off x="1121304" y="4942581"/>
            <a:ext cx="1926065" cy="382284"/>
            <a:chOff x="790040" y="4683970"/>
            <a:chExt cx="2004271" cy="508819"/>
          </a:xfrm>
        </p:grpSpPr>
        <p:sp>
          <p:nvSpPr>
            <p:cNvPr id="249" name="矢印: 上 248">
              <a:extLst>
                <a:ext uri="{FF2B5EF4-FFF2-40B4-BE49-F238E27FC236}">
                  <a16:creationId xmlns:a16="http://schemas.microsoft.com/office/drawing/2014/main" id="{EC5B6624-5D65-A075-74CF-CE1C77A9B452}"/>
                </a:ext>
              </a:extLst>
            </p:cNvPr>
            <p:cNvSpPr/>
            <p:nvPr/>
          </p:nvSpPr>
          <p:spPr>
            <a:xfrm>
              <a:off x="1377110" y="4683970"/>
              <a:ext cx="812119" cy="508819"/>
            </a:xfrm>
            <a:prstGeom prst="upArrow">
              <a:avLst>
                <a:gd name="adj1" fmla="val 50000"/>
                <a:gd name="adj2" fmla="val 27815"/>
              </a:avLst>
            </a:prstGeom>
            <a:solidFill>
              <a:srgbClr val="000000">
                <a:lumMod val="50000"/>
                <a:lumOff val="50000"/>
              </a:srgbClr>
            </a:solidFill>
            <a:ln w="12700" cap="flat" cmpd="sng" algn="ctr">
              <a:solidFill>
                <a:sysClr val="window" lastClr="FFFFFF"/>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250" name="四角形: 角を丸くする 249">
              <a:extLst>
                <a:ext uri="{FF2B5EF4-FFF2-40B4-BE49-F238E27FC236}">
                  <a16:creationId xmlns:a16="http://schemas.microsoft.com/office/drawing/2014/main" id="{497CFA48-3E9A-1227-840E-39EE364D8490}"/>
                </a:ext>
              </a:extLst>
            </p:cNvPr>
            <p:cNvSpPr/>
            <p:nvPr/>
          </p:nvSpPr>
          <p:spPr>
            <a:xfrm>
              <a:off x="790040" y="4884993"/>
              <a:ext cx="2004271" cy="211225"/>
            </a:xfrm>
            <a:prstGeom prst="roundRect">
              <a:avLst>
                <a:gd name="adj" fmla="val 50000"/>
              </a:avLst>
            </a:prstGeom>
            <a:solidFill>
              <a:schemeClr val="accent2"/>
            </a:solidFill>
            <a:ln w="12700" cap="flat" cmpd="sng" algn="ctr">
              <a:no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r>
                <a:rPr kumimoji="0" lang="en-US" altLang="ja-JP" sz="1051" b="0" i="0" u="none" strike="noStrike" kern="0" cap="none" spc="0" normalizeH="0" baseline="0" noProof="0">
                  <a:ln>
                    <a:noFill/>
                  </a:ln>
                  <a:solidFill>
                    <a:srgbClr val="FFFFFF"/>
                  </a:solidFill>
                  <a:effectLst/>
                  <a:uLnTx/>
                  <a:uFillTx/>
                  <a:latin typeface="Meiryo UI"/>
                  <a:ea typeface="Meiryo UI"/>
                  <a:cs typeface="+mn-cs"/>
                </a:rPr>
                <a:t>ID</a:t>
              </a:r>
              <a:r>
                <a:rPr kumimoji="0" lang="ja-JP" altLang="en-US" sz="1051" b="0" i="0" u="none" strike="noStrike" kern="0" cap="none" spc="0" normalizeH="0" baseline="0" noProof="0">
                  <a:ln>
                    <a:noFill/>
                  </a:ln>
                  <a:solidFill>
                    <a:srgbClr val="FFFFFF"/>
                  </a:solidFill>
                  <a:effectLst/>
                  <a:uLnTx/>
                  <a:uFillTx/>
                  <a:latin typeface="Meiryo UI"/>
                  <a:ea typeface="Meiryo UI"/>
                  <a:cs typeface="+mn-cs"/>
                </a:rPr>
                <a:t>結合・条件判定</a:t>
              </a:r>
            </a:p>
          </p:txBody>
        </p:sp>
      </p:grpSp>
      <p:sp>
        <p:nvSpPr>
          <p:cNvPr id="233" name="フローチャート: 磁気ディスク 232">
            <a:extLst>
              <a:ext uri="{FF2B5EF4-FFF2-40B4-BE49-F238E27FC236}">
                <a16:creationId xmlns:a16="http://schemas.microsoft.com/office/drawing/2014/main" id="{78D3879C-EABA-A400-CD70-5D1602DA45F4}"/>
              </a:ext>
            </a:extLst>
          </p:cNvPr>
          <p:cNvSpPr/>
          <p:nvPr/>
        </p:nvSpPr>
        <p:spPr>
          <a:xfrm>
            <a:off x="906187" y="6197003"/>
            <a:ext cx="628504" cy="279600"/>
          </a:xfrm>
          <a:prstGeom prst="flowChartMagneticDisk">
            <a:avLst/>
          </a:prstGeom>
          <a:solidFill>
            <a:sysClr val="window" lastClr="FFFFFF">
              <a:lumMod val="95000"/>
            </a:sysClr>
          </a:solidFill>
          <a:ln w="12700" cap="flat" cmpd="sng" algn="ctr">
            <a:solidFill>
              <a:sysClr val="window" lastClr="FFFFFF">
                <a:lumMod val="65000"/>
              </a:sysClr>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234" name="矢印: 上 233">
            <a:extLst>
              <a:ext uri="{FF2B5EF4-FFF2-40B4-BE49-F238E27FC236}">
                <a16:creationId xmlns:a16="http://schemas.microsoft.com/office/drawing/2014/main" id="{B1D062B7-BBBD-2578-87AF-805E822C10CF}"/>
              </a:ext>
            </a:extLst>
          </p:cNvPr>
          <p:cNvSpPr/>
          <p:nvPr/>
        </p:nvSpPr>
        <p:spPr>
          <a:xfrm>
            <a:off x="974737" y="5870228"/>
            <a:ext cx="491404" cy="321037"/>
          </a:xfrm>
          <a:prstGeom prst="upArrow">
            <a:avLst>
              <a:gd name="adj1" fmla="val 50000"/>
              <a:gd name="adj2" fmla="val 23407"/>
            </a:avLst>
          </a:prstGeom>
          <a:solidFill>
            <a:srgbClr val="000000">
              <a:lumMod val="50000"/>
              <a:lumOff val="50000"/>
            </a:srgbClr>
          </a:solidFill>
          <a:ln w="12700" cap="flat" cmpd="sng" algn="ctr">
            <a:solidFill>
              <a:sysClr val="window" lastClr="FFFFFF"/>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236" name="フローチャート: 磁気ディスク 235">
            <a:extLst>
              <a:ext uri="{FF2B5EF4-FFF2-40B4-BE49-F238E27FC236}">
                <a16:creationId xmlns:a16="http://schemas.microsoft.com/office/drawing/2014/main" id="{2C35FBE6-A1D0-78B6-DCD0-D21D83C9D4BF}"/>
              </a:ext>
            </a:extLst>
          </p:cNvPr>
          <p:cNvSpPr/>
          <p:nvPr/>
        </p:nvSpPr>
        <p:spPr>
          <a:xfrm>
            <a:off x="1765051" y="6197003"/>
            <a:ext cx="628504" cy="279600"/>
          </a:xfrm>
          <a:prstGeom prst="flowChartMagneticDisk">
            <a:avLst/>
          </a:prstGeom>
          <a:solidFill>
            <a:sysClr val="window" lastClr="FFFFFF">
              <a:lumMod val="95000"/>
            </a:sysClr>
          </a:solidFill>
          <a:ln w="12700" cap="flat" cmpd="sng" algn="ctr">
            <a:solidFill>
              <a:sysClr val="window" lastClr="FFFFFF">
                <a:lumMod val="65000"/>
              </a:sysClr>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239" name="フローチャート: 磁気ディスク 238">
            <a:extLst>
              <a:ext uri="{FF2B5EF4-FFF2-40B4-BE49-F238E27FC236}">
                <a16:creationId xmlns:a16="http://schemas.microsoft.com/office/drawing/2014/main" id="{50E22D78-5D48-FB7F-29CF-3DDC9A029513}"/>
              </a:ext>
            </a:extLst>
          </p:cNvPr>
          <p:cNvSpPr/>
          <p:nvPr/>
        </p:nvSpPr>
        <p:spPr>
          <a:xfrm>
            <a:off x="2623916" y="6197003"/>
            <a:ext cx="628504" cy="279600"/>
          </a:xfrm>
          <a:prstGeom prst="flowChartMagneticDisk">
            <a:avLst/>
          </a:prstGeom>
          <a:solidFill>
            <a:sysClr val="window" lastClr="FFFFFF">
              <a:lumMod val="95000"/>
            </a:sysClr>
          </a:solidFill>
          <a:ln w="12700" cap="flat" cmpd="sng" algn="ctr">
            <a:solidFill>
              <a:sysClr val="window" lastClr="FFFFFF">
                <a:lumMod val="65000"/>
              </a:sysClr>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266" name="フローチャート: 磁気ディスク 265">
            <a:extLst>
              <a:ext uri="{FF2B5EF4-FFF2-40B4-BE49-F238E27FC236}">
                <a16:creationId xmlns:a16="http://schemas.microsoft.com/office/drawing/2014/main" id="{082B372C-6B11-5E6E-E529-ACA0F6664845}"/>
              </a:ext>
            </a:extLst>
          </p:cNvPr>
          <p:cNvSpPr/>
          <p:nvPr/>
        </p:nvSpPr>
        <p:spPr>
          <a:xfrm>
            <a:off x="3476913" y="6197003"/>
            <a:ext cx="631473" cy="279600"/>
          </a:xfrm>
          <a:prstGeom prst="flowChartMagneticDisk">
            <a:avLst/>
          </a:prstGeom>
          <a:solidFill>
            <a:sysClr val="window" lastClr="FFFFFF">
              <a:lumMod val="95000"/>
            </a:sysClr>
          </a:solidFill>
          <a:ln w="12700" cap="flat" cmpd="sng" algn="ctr">
            <a:solidFill>
              <a:sysClr val="window" lastClr="FFFFFF">
                <a:lumMod val="65000"/>
              </a:sysClr>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264" name="フローチャート: 磁気ディスク 263">
            <a:extLst>
              <a:ext uri="{FF2B5EF4-FFF2-40B4-BE49-F238E27FC236}">
                <a16:creationId xmlns:a16="http://schemas.microsoft.com/office/drawing/2014/main" id="{8B6B7E87-A88F-8499-39C3-8097DAAB5172}"/>
              </a:ext>
            </a:extLst>
          </p:cNvPr>
          <p:cNvSpPr/>
          <p:nvPr/>
        </p:nvSpPr>
        <p:spPr>
          <a:xfrm>
            <a:off x="4339832" y="6197003"/>
            <a:ext cx="631473" cy="279600"/>
          </a:xfrm>
          <a:prstGeom prst="flowChartMagneticDisk">
            <a:avLst/>
          </a:prstGeom>
          <a:solidFill>
            <a:sysClr val="window" lastClr="FFFFFF">
              <a:lumMod val="95000"/>
            </a:sysClr>
          </a:solidFill>
          <a:ln w="12700" cap="flat" cmpd="sng" algn="ctr">
            <a:solidFill>
              <a:sysClr val="window" lastClr="FFFFFF">
                <a:lumMod val="65000"/>
              </a:sysClr>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262" name="フローチャート: 磁気ディスク 261">
            <a:extLst>
              <a:ext uri="{FF2B5EF4-FFF2-40B4-BE49-F238E27FC236}">
                <a16:creationId xmlns:a16="http://schemas.microsoft.com/office/drawing/2014/main" id="{2C3341A0-9BDA-693B-DA90-A02843A7DC6C}"/>
              </a:ext>
            </a:extLst>
          </p:cNvPr>
          <p:cNvSpPr/>
          <p:nvPr/>
        </p:nvSpPr>
        <p:spPr>
          <a:xfrm>
            <a:off x="5202750" y="6197003"/>
            <a:ext cx="631473" cy="279600"/>
          </a:xfrm>
          <a:prstGeom prst="flowChartMagneticDisk">
            <a:avLst/>
          </a:prstGeom>
          <a:solidFill>
            <a:sysClr val="window" lastClr="FFFFFF">
              <a:lumMod val="95000"/>
            </a:sysClr>
          </a:solidFill>
          <a:ln w="12700" cap="flat" cmpd="sng" algn="ctr">
            <a:solidFill>
              <a:sysClr val="window" lastClr="FFFFFF">
                <a:lumMod val="65000"/>
              </a:sysClr>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269" name="角丸四角形 32">
            <a:extLst>
              <a:ext uri="{FF2B5EF4-FFF2-40B4-BE49-F238E27FC236}">
                <a16:creationId xmlns:a16="http://schemas.microsoft.com/office/drawing/2014/main" id="{B9265458-8DC5-3FF9-DBA4-085DE9C6C3E2}"/>
              </a:ext>
            </a:extLst>
          </p:cNvPr>
          <p:cNvSpPr/>
          <p:nvPr/>
        </p:nvSpPr>
        <p:spPr>
          <a:xfrm>
            <a:off x="942489" y="6295086"/>
            <a:ext cx="2205443" cy="127700"/>
          </a:xfrm>
          <a:prstGeom prst="roundRect">
            <a:avLst>
              <a:gd name="adj" fmla="val 50000"/>
            </a:avLst>
          </a:prstGeom>
          <a:solidFill>
            <a:schemeClr val="tx1">
              <a:lumMod val="50000"/>
              <a:lumOff val="50000"/>
              <a:alpha val="69804"/>
            </a:schemeClr>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源泉システム</a:t>
            </a:r>
          </a:p>
        </p:txBody>
      </p:sp>
      <p:sp>
        <p:nvSpPr>
          <p:cNvPr id="270" name="角丸四角形 32">
            <a:extLst>
              <a:ext uri="{FF2B5EF4-FFF2-40B4-BE49-F238E27FC236}">
                <a16:creationId xmlns:a16="http://schemas.microsoft.com/office/drawing/2014/main" id="{2FB78544-4AAC-81D9-EA24-EBE32FCD733E}"/>
              </a:ext>
            </a:extLst>
          </p:cNvPr>
          <p:cNvSpPr/>
          <p:nvPr/>
        </p:nvSpPr>
        <p:spPr>
          <a:xfrm>
            <a:off x="3551516" y="6295086"/>
            <a:ext cx="2205443" cy="127700"/>
          </a:xfrm>
          <a:prstGeom prst="roundRect">
            <a:avLst>
              <a:gd name="adj" fmla="val 50000"/>
            </a:avLst>
          </a:prstGeom>
          <a:solidFill>
            <a:schemeClr val="tx1">
              <a:lumMod val="50000"/>
              <a:lumOff val="50000"/>
              <a:alpha val="69804"/>
            </a:schemeClr>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ソーシャルリスニングツール</a:t>
            </a:r>
            <a:r>
              <a:rPr kumimoji="0" lang="en-US" altLang="ja-JP" sz="9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/API/Web</a:t>
            </a:r>
            <a:r>
              <a:rPr kumimoji="0" lang="ja-JP" altLang="en-US" sz="9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サイト</a:t>
            </a:r>
          </a:p>
        </p:txBody>
      </p:sp>
      <p:sp>
        <p:nvSpPr>
          <p:cNvPr id="272" name="正方形/長方形 271">
            <a:extLst>
              <a:ext uri="{FF2B5EF4-FFF2-40B4-BE49-F238E27FC236}">
                <a16:creationId xmlns:a16="http://schemas.microsoft.com/office/drawing/2014/main" id="{A35F4B39-C978-E864-66CB-D27C85D9BF38}"/>
              </a:ext>
            </a:extLst>
          </p:cNvPr>
          <p:cNvSpPr/>
          <p:nvPr/>
        </p:nvSpPr>
        <p:spPr>
          <a:xfrm>
            <a:off x="3474254" y="5309517"/>
            <a:ext cx="2335503" cy="564480"/>
          </a:xfrm>
          <a:prstGeom prst="rect">
            <a:avLst/>
          </a:prstGeom>
          <a:solidFill>
            <a:srgbClr val="A100FF">
              <a:alpha val="85000"/>
            </a:srgbClr>
          </a:solidFill>
          <a:ln w="12700" cap="flat" cmpd="sng" algn="ctr">
            <a:solidFill>
              <a:srgbClr val="FFFFFF"/>
            </a:solidFill>
            <a:prstDash val="solid"/>
            <a:miter lim="800000"/>
          </a:ln>
          <a:effectLst/>
        </p:spPr>
        <p:txBody>
          <a:bodyPr wrap="none" rtlCol="0"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a:ln>
                  <a:noFill/>
                </a:ln>
                <a:solidFill>
                  <a:srgbClr val="FFFFFF"/>
                </a:solidFill>
                <a:effectLst/>
                <a:uLnTx/>
                <a:uFillTx/>
                <a:latin typeface="Graphik" panose="020B0503030202060203" pitchFamily="34" charset="0"/>
                <a:ea typeface="Meiryo UI"/>
                <a:cs typeface="+mn-cs"/>
              </a:rPr>
              <a:t>3rdPartyData</a:t>
            </a:r>
            <a:endParaRPr kumimoji="0" lang="ja-JP" altLang="en-US" sz="1200" b="1" i="0" u="none" strike="noStrike" kern="0" cap="none" spc="0" normalizeH="0" baseline="0" noProof="0">
              <a:ln>
                <a:noFill/>
              </a:ln>
              <a:solidFill>
                <a:srgbClr val="FFFFFF"/>
              </a:solidFill>
              <a:effectLst/>
              <a:uLnTx/>
              <a:uFillTx/>
              <a:latin typeface="Graphik" panose="020B0503030202060203" pitchFamily="34" charset="0"/>
              <a:ea typeface="Meiryo UI"/>
              <a:cs typeface="+mn-cs"/>
            </a:endParaRPr>
          </a:p>
        </p:txBody>
      </p:sp>
      <p:grpSp>
        <p:nvGrpSpPr>
          <p:cNvPr id="280" name="グループ化 279">
            <a:extLst>
              <a:ext uri="{FF2B5EF4-FFF2-40B4-BE49-F238E27FC236}">
                <a16:creationId xmlns:a16="http://schemas.microsoft.com/office/drawing/2014/main" id="{8266DCB0-D23C-F6BD-FCD8-32B5C84D31AB}"/>
              </a:ext>
            </a:extLst>
          </p:cNvPr>
          <p:cNvGrpSpPr/>
          <p:nvPr/>
        </p:nvGrpSpPr>
        <p:grpSpPr>
          <a:xfrm>
            <a:off x="3686664" y="4942581"/>
            <a:ext cx="1926065" cy="382284"/>
            <a:chOff x="790040" y="4683970"/>
            <a:chExt cx="2004271" cy="508819"/>
          </a:xfrm>
        </p:grpSpPr>
        <p:sp>
          <p:nvSpPr>
            <p:cNvPr id="281" name="矢印: 上 280">
              <a:extLst>
                <a:ext uri="{FF2B5EF4-FFF2-40B4-BE49-F238E27FC236}">
                  <a16:creationId xmlns:a16="http://schemas.microsoft.com/office/drawing/2014/main" id="{4FFB36F7-FFD8-076B-A07E-175761C3808D}"/>
                </a:ext>
              </a:extLst>
            </p:cNvPr>
            <p:cNvSpPr/>
            <p:nvPr/>
          </p:nvSpPr>
          <p:spPr>
            <a:xfrm>
              <a:off x="1377110" y="4683970"/>
              <a:ext cx="812119" cy="508819"/>
            </a:xfrm>
            <a:prstGeom prst="upArrow">
              <a:avLst>
                <a:gd name="adj1" fmla="val 50000"/>
                <a:gd name="adj2" fmla="val 27815"/>
              </a:avLst>
            </a:prstGeom>
            <a:solidFill>
              <a:srgbClr val="000000">
                <a:lumMod val="50000"/>
                <a:lumOff val="50000"/>
              </a:srgbClr>
            </a:solidFill>
            <a:ln w="12700" cap="flat" cmpd="sng" algn="ctr">
              <a:solidFill>
                <a:sysClr val="window" lastClr="FFFFFF"/>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282" name="四角形: 角を丸くする 281">
              <a:extLst>
                <a:ext uri="{FF2B5EF4-FFF2-40B4-BE49-F238E27FC236}">
                  <a16:creationId xmlns:a16="http://schemas.microsoft.com/office/drawing/2014/main" id="{E3BA9522-FF9C-11DB-581B-4AAB4F0943E6}"/>
                </a:ext>
              </a:extLst>
            </p:cNvPr>
            <p:cNvSpPr/>
            <p:nvPr/>
          </p:nvSpPr>
          <p:spPr>
            <a:xfrm>
              <a:off x="790040" y="4884993"/>
              <a:ext cx="2004271" cy="211225"/>
            </a:xfrm>
            <a:prstGeom prst="roundRect">
              <a:avLst>
                <a:gd name="adj" fmla="val 50000"/>
              </a:avLst>
            </a:prstGeom>
            <a:solidFill>
              <a:schemeClr val="accent2"/>
            </a:solidFill>
            <a:ln w="12700" cap="flat" cmpd="sng" algn="ctr">
              <a:no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r>
                <a:rPr kumimoji="0" lang="ja-JP" altLang="en-US" sz="1051" b="0" i="0" u="none" strike="noStrike" kern="0" cap="none" spc="0" normalizeH="0" baseline="0" noProof="0">
                  <a:ln>
                    <a:noFill/>
                  </a:ln>
                  <a:solidFill>
                    <a:srgbClr val="FFFFFF"/>
                  </a:solidFill>
                  <a:effectLst/>
                  <a:uLnTx/>
                  <a:uFillTx/>
                  <a:latin typeface="Meiryo UI"/>
                  <a:ea typeface="Meiryo UI"/>
                  <a:cs typeface="+mn-cs"/>
                </a:rPr>
                <a:t>構造データ化・推定処理</a:t>
              </a:r>
            </a:p>
          </p:txBody>
        </p:sp>
      </p:grpSp>
      <p:sp>
        <p:nvSpPr>
          <p:cNvPr id="286" name="矢印: 上 285">
            <a:extLst>
              <a:ext uri="{FF2B5EF4-FFF2-40B4-BE49-F238E27FC236}">
                <a16:creationId xmlns:a16="http://schemas.microsoft.com/office/drawing/2014/main" id="{EA6333AA-0640-85F2-7352-73B678804346}"/>
              </a:ext>
            </a:extLst>
          </p:cNvPr>
          <p:cNvSpPr/>
          <p:nvPr/>
        </p:nvSpPr>
        <p:spPr>
          <a:xfrm rot="5400000">
            <a:off x="3116693" y="3183221"/>
            <a:ext cx="533351" cy="338049"/>
          </a:xfrm>
          <a:prstGeom prst="upArrow">
            <a:avLst>
              <a:gd name="adj1" fmla="val 50000"/>
              <a:gd name="adj2" fmla="val 51643"/>
            </a:avLst>
          </a:prstGeom>
          <a:solidFill>
            <a:srgbClr val="000000">
              <a:lumMod val="50000"/>
              <a:lumOff val="50000"/>
            </a:srgbClr>
          </a:solidFill>
          <a:ln w="12700" cap="flat" cmpd="sng" algn="ctr">
            <a:solidFill>
              <a:sysClr val="window" lastClr="FFFFFF"/>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290" name="二等辺三角形 289">
            <a:extLst>
              <a:ext uri="{FF2B5EF4-FFF2-40B4-BE49-F238E27FC236}">
                <a16:creationId xmlns:a16="http://schemas.microsoft.com/office/drawing/2014/main" id="{9BF0452E-7E32-F895-B91E-8F8B24C54AB6}"/>
              </a:ext>
            </a:extLst>
          </p:cNvPr>
          <p:cNvSpPr/>
          <p:nvPr/>
        </p:nvSpPr>
        <p:spPr>
          <a:xfrm>
            <a:off x="1454999" y="3842757"/>
            <a:ext cx="3768751" cy="179775"/>
          </a:xfrm>
          <a:prstGeom prst="triangle">
            <a:avLst/>
          </a:prstGeom>
          <a:solidFill>
            <a:srgbClr val="000000">
              <a:lumMod val="50000"/>
              <a:lumOff val="50000"/>
            </a:srgbClr>
          </a:solidFill>
          <a:ln w="12700" cap="flat" cmpd="sng" algn="ctr">
            <a:solidFill>
              <a:sysClr val="window" lastClr="FFFFFF"/>
            </a:solidFill>
            <a:prstDash val="solid"/>
            <a:miter lim="800000"/>
          </a:ln>
          <a:effectLst/>
        </p:spPr>
        <p:txBody>
          <a:bodyPr rtlCol="0" anchor="ct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err="1">
              <a:ln>
                <a:noFill/>
              </a:ln>
              <a:solidFill>
                <a:srgbClr val="FFFFFF"/>
              </a:solidFill>
              <a:effectLst/>
              <a:uLnTx/>
              <a:uFillTx/>
              <a:latin typeface="Meiryo UI"/>
              <a:ea typeface="Meiryo UI"/>
              <a:cs typeface="Arial" charset="0"/>
            </a:endParaRPr>
          </a:p>
        </p:txBody>
      </p:sp>
      <p:sp>
        <p:nvSpPr>
          <p:cNvPr id="303" name="矢印: 上 302">
            <a:extLst>
              <a:ext uri="{FF2B5EF4-FFF2-40B4-BE49-F238E27FC236}">
                <a16:creationId xmlns:a16="http://schemas.microsoft.com/office/drawing/2014/main" id="{FA00C046-A35B-7C0C-48B4-8B5BF52F5CBD}"/>
              </a:ext>
            </a:extLst>
          </p:cNvPr>
          <p:cNvSpPr/>
          <p:nvPr/>
        </p:nvSpPr>
        <p:spPr>
          <a:xfrm>
            <a:off x="1833602" y="5870228"/>
            <a:ext cx="491404" cy="321037"/>
          </a:xfrm>
          <a:prstGeom prst="upArrow">
            <a:avLst>
              <a:gd name="adj1" fmla="val 50000"/>
              <a:gd name="adj2" fmla="val 23407"/>
            </a:avLst>
          </a:prstGeom>
          <a:solidFill>
            <a:srgbClr val="000000">
              <a:lumMod val="50000"/>
              <a:lumOff val="50000"/>
            </a:srgbClr>
          </a:solidFill>
          <a:ln w="12700" cap="flat" cmpd="sng" algn="ctr">
            <a:solidFill>
              <a:sysClr val="window" lastClr="FFFFFF"/>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304" name="矢印: 上 303">
            <a:extLst>
              <a:ext uri="{FF2B5EF4-FFF2-40B4-BE49-F238E27FC236}">
                <a16:creationId xmlns:a16="http://schemas.microsoft.com/office/drawing/2014/main" id="{B3F43A4E-4614-1DE0-85BC-7960369CF254}"/>
              </a:ext>
            </a:extLst>
          </p:cNvPr>
          <p:cNvSpPr/>
          <p:nvPr/>
        </p:nvSpPr>
        <p:spPr>
          <a:xfrm>
            <a:off x="2689943" y="5870228"/>
            <a:ext cx="491404" cy="321037"/>
          </a:xfrm>
          <a:prstGeom prst="upArrow">
            <a:avLst>
              <a:gd name="adj1" fmla="val 50000"/>
              <a:gd name="adj2" fmla="val 23407"/>
            </a:avLst>
          </a:prstGeom>
          <a:solidFill>
            <a:srgbClr val="000000">
              <a:lumMod val="50000"/>
              <a:lumOff val="50000"/>
            </a:srgbClr>
          </a:solidFill>
          <a:ln w="12700" cap="flat" cmpd="sng" algn="ctr">
            <a:solidFill>
              <a:sysClr val="window" lastClr="FFFFFF"/>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305" name="矢印: 上 304">
            <a:extLst>
              <a:ext uri="{FF2B5EF4-FFF2-40B4-BE49-F238E27FC236}">
                <a16:creationId xmlns:a16="http://schemas.microsoft.com/office/drawing/2014/main" id="{4A7B27B6-C50F-9159-4C6F-AB12A3207A89}"/>
              </a:ext>
            </a:extLst>
          </p:cNvPr>
          <p:cNvSpPr/>
          <p:nvPr/>
        </p:nvSpPr>
        <p:spPr>
          <a:xfrm>
            <a:off x="3550882" y="5870228"/>
            <a:ext cx="491404" cy="321037"/>
          </a:xfrm>
          <a:prstGeom prst="upArrow">
            <a:avLst>
              <a:gd name="adj1" fmla="val 50000"/>
              <a:gd name="adj2" fmla="val 23407"/>
            </a:avLst>
          </a:prstGeom>
          <a:solidFill>
            <a:srgbClr val="000000">
              <a:lumMod val="50000"/>
              <a:lumOff val="50000"/>
            </a:srgbClr>
          </a:solidFill>
          <a:ln w="12700" cap="flat" cmpd="sng" algn="ctr">
            <a:solidFill>
              <a:sysClr val="window" lastClr="FFFFFF"/>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306" name="矢印: 上 305">
            <a:extLst>
              <a:ext uri="{FF2B5EF4-FFF2-40B4-BE49-F238E27FC236}">
                <a16:creationId xmlns:a16="http://schemas.microsoft.com/office/drawing/2014/main" id="{436C4EF4-38F8-B710-5F74-4C0E7275FCDE}"/>
              </a:ext>
            </a:extLst>
          </p:cNvPr>
          <p:cNvSpPr/>
          <p:nvPr/>
        </p:nvSpPr>
        <p:spPr>
          <a:xfrm>
            <a:off x="4409747" y="5870228"/>
            <a:ext cx="491404" cy="321037"/>
          </a:xfrm>
          <a:prstGeom prst="upArrow">
            <a:avLst>
              <a:gd name="adj1" fmla="val 50000"/>
              <a:gd name="adj2" fmla="val 23407"/>
            </a:avLst>
          </a:prstGeom>
          <a:solidFill>
            <a:srgbClr val="000000">
              <a:lumMod val="50000"/>
              <a:lumOff val="50000"/>
            </a:srgbClr>
          </a:solidFill>
          <a:ln w="12700" cap="flat" cmpd="sng" algn="ctr">
            <a:solidFill>
              <a:sysClr val="window" lastClr="FFFFFF"/>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307" name="矢印: 上 306">
            <a:extLst>
              <a:ext uri="{FF2B5EF4-FFF2-40B4-BE49-F238E27FC236}">
                <a16:creationId xmlns:a16="http://schemas.microsoft.com/office/drawing/2014/main" id="{7D57FD23-D975-622B-45F6-E9F63F4CD862}"/>
              </a:ext>
            </a:extLst>
          </p:cNvPr>
          <p:cNvSpPr/>
          <p:nvPr/>
        </p:nvSpPr>
        <p:spPr>
          <a:xfrm>
            <a:off x="5266087" y="5870228"/>
            <a:ext cx="491404" cy="321037"/>
          </a:xfrm>
          <a:prstGeom prst="upArrow">
            <a:avLst>
              <a:gd name="adj1" fmla="val 50000"/>
              <a:gd name="adj2" fmla="val 23407"/>
            </a:avLst>
          </a:prstGeom>
          <a:solidFill>
            <a:srgbClr val="000000">
              <a:lumMod val="50000"/>
              <a:lumOff val="50000"/>
            </a:srgbClr>
          </a:solidFill>
          <a:ln w="12700" cap="flat" cmpd="sng" algn="ctr">
            <a:solidFill>
              <a:sysClr val="window" lastClr="FFFFFF"/>
            </a:solid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FFFFFF"/>
              </a:solidFill>
              <a:effectLst/>
              <a:uLnTx/>
              <a:uFillTx/>
              <a:latin typeface="Meiryo UI"/>
              <a:ea typeface="Meiryo UI"/>
              <a:cs typeface="+mn-cs"/>
            </a:endParaRPr>
          </a:p>
        </p:txBody>
      </p:sp>
      <p:sp>
        <p:nvSpPr>
          <p:cNvPr id="310" name="四角形: 角を丸くする 309">
            <a:extLst>
              <a:ext uri="{FF2B5EF4-FFF2-40B4-BE49-F238E27FC236}">
                <a16:creationId xmlns:a16="http://schemas.microsoft.com/office/drawing/2014/main" id="{5F218BF6-24A1-FCCB-D372-42D2B3DB2ECA}"/>
              </a:ext>
            </a:extLst>
          </p:cNvPr>
          <p:cNvSpPr/>
          <p:nvPr/>
        </p:nvSpPr>
        <p:spPr>
          <a:xfrm>
            <a:off x="1020632" y="5972179"/>
            <a:ext cx="2118672" cy="158696"/>
          </a:xfrm>
          <a:prstGeom prst="roundRect">
            <a:avLst>
              <a:gd name="adj" fmla="val 50000"/>
            </a:avLst>
          </a:prstGeom>
          <a:solidFill>
            <a:schemeClr val="accent2"/>
          </a:solidFill>
          <a:ln w="12700" cap="flat" cmpd="sng" algn="ctr">
            <a:no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r>
              <a:rPr kumimoji="0" lang="en-US" altLang="ja-JP" sz="1051" b="0" i="0" u="none" strike="noStrike" kern="0" cap="none" spc="0" normalizeH="0" baseline="0" noProof="0">
                <a:ln>
                  <a:noFill/>
                </a:ln>
                <a:solidFill>
                  <a:srgbClr val="FFFFFF"/>
                </a:solidFill>
                <a:effectLst/>
                <a:uLnTx/>
                <a:uFillTx/>
                <a:latin typeface="Meiryo UI"/>
                <a:ea typeface="Meiryo UI"/>
                <a:cs typeface="+mn-cs"/>
              </a:rPr>
              <a:t>IF</a:t>
            </a:r>
            <a:r>
              <a:rPr kumimoji="0" lang="ja-JP" altLang="en-US" sz="1051" b="0" i="0" u="none" strike="noStrike" kern="0" cap="none" spc="0" normalizeH="0" baseline="0" noProof="0">
                <a:ln>
                  <a:noFill/>
                </a:ln>
                <a:solidFill>
                  <a:srgbClr val="FFFFFF"/>
                </a:solidFill>
                <a:effectLst/>
                <a:uLnTx/>
                <a:uFillTx/>
                <a:latin typeface="Meiryo UI"/>
                <a:ea typeface="Meiryo UI"/>
                <a:cs typeface="+mn-cs"/>
              </a:rPr>
              <a:t>連携</a:t>
            </a:r>
          </a:p>
        </p:txBody>
      </p:sp>
      <p:sp>
        <p:nvSpPr>
          <p:cNvPr id="311" name="四角形: 角を丸くする 310">
            <a:extLst>
              <a:ext uri="{FF2B5EF4-FFF2-40B4-BE49-F238E27FC236}">
                <a16:creationId xmlns:a16="http://schemas.microsoft.com/office/drawing/2014/main" id="{A1911DA5-6F96-AE91-C677-F3E2D7BFA582}"/>
              </a:ext>
            </a:extLst>
          </p:cNvPr>
          <p:cNvSpPr/>
          <p:nvPr/>
        </p:nvSpPr>
        <p:spPr>
          <a:xfrm>
            <a:off x="3590104" y="5972179"/>
            <a:ext cx="2118672" cy="158696"/>
          </a:xfrm>
          <a:prstGeom prst="roundRect">
            <a:avLst>
              <a:gd name="adj" fmla="val 50000"/>
            </a:avLst>
          </a:prstGeom>
          <a:solidFill>
            <a:schemeClr val="accent2"/>
          </a:solidFill>
          <a:ln w="12700" cap="flat" cmpd="sng" algn="ctr">
            <a:noFill/>
            <a:prstDash val="solid"/>
            <a:miter lim="800000"/>
          </a:ln>
          <a:effectLst/>
        </p:spPr>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685475" rtl="0" eaLnBrk="1" fontAlgn="auto" latinLnBrk="0" hangingPunct="1">
              <a:lnSpc>
                <a:spcPct val="100000"/>
              </a:lnSpc>
              <a:spcBef>
                <a:spcPts val="0"/>
              </a:spcBef>
              <a:spcAft>
                <a:spcPts val="0"/>
              </a:spcAft>
              <a:buClrTx/>
              <a:buSzTx/>
              <a:buFontTx/>
              <a:buNone/>
              <a:tabLst/>
              <a:defRPr/>
            </a:pPr>
            <a:r>
              <a:rPr kumimoji="0" lang="ja-JP" altLang="en-US" sz="1051" b="0" i="0" u="none" strike="noStrike" kern="0" cap="none" spc="0" normalizeH="0" baseline="0" noProof="0">
                <a:ln>
                  <a:noFill/>
                </a:ln>
                <a:solidFill>
                  <a:srgbClr val="FFFFFF"/>
                </a:solidFill>
                <a:effectLst/>
                <a:uLnTx/>
                <a:uFillTx/>
                <a:latin typeface="Meiryo UI"/>
                <a:ea typeface="Meiryo UI"/>
                <a:cs typeface="+mn-cs"/>
              </a:rPr>
              <a:t>データ収集</a:t>
            </a:r>
          </a:p>
        </p:txBody>
      </p:sp>
      <p:grpSp>
        <p:nvGrpSpPr>
          <p:cNvPr id="314" name="グループ化 313">
            <a:extLst>
              <a:ext uri="{FF2B5EF4-FFF2-40B4-BE49-F238E27FC236}">
                <a16:creationId xmlns:a16="http://schemas.microsoft.com/office/drawing/2014/main" id="{05F1082B-797F-B4E4-40C9-ADB87A3BC257}"/>
              </a:ext>
            </a:extLst>
          </p:cNvPr>
          <p:cNvGrpSpPr/>
          <p:nvPr/>
        </p:nvGrpSpPr>
        <p:grpSpPr>
          <a:xfrm>
            <a:off x="349080" y="1297724"/>
            <a:ext cx="5737211" cy="410093"/>
            <a:chOff x="6617522" y="1614308"/>
            <a:chExt cx="3266631" cy="410253"/>
          </a:xfrm>
        </p:grpSpPr>
        <p:sp>
          <p:nvSpPr>
            <p:cNvPr id="315" name="正方形/長方形 314">
              <a:extLst>
                <a:ext uri="{FF2B5EF4-FFF2-40B4-BE49-F238E27FC236}">
                  <a16:creationId xmlns:a16="http://schemas.microsoft.com/office/drawing/2014/main" id="{B65520BA-5F2F-2AC8-3BF5-03EE6BF6115F}"/>
                </a:ext>
              </a:extLst>
            </p:cNvPr>
            <p:cNvSpPr/>
            <p:nvPr/>
          </p:nvSpPr>
          <p:spPr>
            <a:xfrm>
              <a:off x="6617522" y="1614308"/>
              <a:ext cx="3266631" cy="351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04" bIns="91404" rtlCol="0" anchor="t"/>
            <a:lstStyle/>
            <a:p>
              <a:pPr marL="0" marR="0" lvl="0" indent="0" algn="ctr" defTabSz="914012" rtl="0" eaLnBrk="1" fontAlgn="auto" latinLnBrk="0" hangingPunct="1">
                <a:lnSpc>
                  <a:spcPct val="100000"/>
                </a:lnSpc>
                <a:spcBef>
                  <a:spcPts val="0"/>
                </a:spcBef>
                <a:spcAft>
                  <a:spcPts val="0"/>
                </a:spcAft>
                <a:buClrTx/>
                <a:buSzTx/>
                <a:buFontTx/>
                <a:buNone/>
                <a:tabLst/>
                <a:defRPr/>
              </a:pPr>
              <a:r>
                <a:rPr kumimoji="1" lang="ja-JP" altLang="en-US" sz="1999"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某ゲーム会社におけるデータ利活用環境の全体像</a:t>
              </a:r>
            </a:p>
          </p:txBody>
        </p:sp>
        <p:cxnSp>
          <p:nvCxnSpPr>
            <p:cNvPr id="316" name="直線コネクタ 315">
              <a:extLst>
                <a:ext uri="{FF2B5EF4-FFF2-40B4-BE49-F238E27FC236}">
                  <a16:creationId xmlns:a16="http://schemas.microsoft.com/office/drawing/2014/main" id="{B971DCDB-610C-FD91-EAC1-319B49F0068C}"/>
                </a:ext>
              </a:extLst>
            </p:cNvPr>
            <p:cNvCxnSpPr>
              <a:cxnSpLocks/>
            </p:cNvCxnSpPr>
            <p:nvPr/>
          </p:nvCxnSpPr>
          <p:spPr>
            <a:xfrm>
              <a:off x="6617522" y="2024561"/>
              <a:ext cx="326663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8" name="直線コネクタ 317">
            <a:extLst>
              <a:ext uri="{FF2B5EF4-FFF2-40B4-BE49-F238E27FC236}">
                <a16:creationId xmlns:a16="http://schemas.microsoft.com/office/drawing/2014/main" id="{12342F31-B98A-2BFF-D344-3933AFE96012}"/>
              </a:ext>
            </a:extLst>
          </p:cNvPr>
          <p:cNvCxnSpPr>
            <a:cxnSpLocks/>
            <a:stCxn id="221" idx="3"/>
          </p:cNvCxnSpPr>
          <p:nvPr/>
        </p:nvCxnSpPr>
        <p:spPr>
          <a:xfrm flipV="1">
            <a:off x="3123453" y="3018839"/>
            <a:ext cx="3678156" cy="1794063"/>
          </a:xfrm>
          <a:prstGeom prst="line">
            <a:avLst/>
          </a:prstGeom>
          <a:noFill/>
          <a:ln w="6350" cap="flat" cmpd="sng" algn="ctr">
            <a:solidFill>
              <a:srgbClr val="000000">
                <a:lumMod val="75000"/>
                <a:lumOff val="25000"/>
              </a:srgbClr>
            </a:solidFill>
            <a:prstDash val="solid"/>
            <a:miter lim="800000"/>
          </a:ln>
          <a:effectLst/>
        </p:spPr>
      </p:cxnSp>
      <p:grpSp>
        <p:nvGrpSpPr>
          <p:cNvPr id="320" name="グループ化 319">
            <a:extLst>
              <a:ext uri="{FF2B5EF4-FFF2-40B4-BE49-F238E27FC236}">
                <a16:creationId xmlns:a16="http://schemas.microsoft.com/office/drawing/2014/main" id="{7C6C77DC-4A1A-17DE-CF2E-25250CD6AEE5}"/>
              </a:ext>
            </a:extLst>
          </p:cNvPr>
          <p:cNvGrpSpPr/>
          <p:nvPr/>
        </p:nvGrpSpPr>
        <p:grpSpPr>
          <a:xfrm>
            <a:off x="6801609" y="1297724"/>
            <a:ext cx="4980140" cy="410093"/>
            <a:chOff x="6617522" y="1614308"/>
            <a:chExt cx="3266631" cy="410253"/>
          </a:xfrm>
        </p:grpSpPr>
        <p:sp>
          <p:nvSpPr>
            <p:cNvPr id="321" name="正方形/長方形 320">
              <a:extLst>
                <a:ext uri="{FF2B5EF4-FFF2-40B4-BE49-F238E27FC236}">
                  <a16:creationId xmlns:a16="http://schemas.microsoft.com/office/drawing/2014/main" id="{07E806A5-B9C7-B5C1-EA0C-F5DCBFDC1DEE}"/>
                </a:ext>
              </a:extLst>
            </p:cNvPr>
            <p:cNvSpPr/>
            <p:nvPr/>
          </p:nvSpPr>
          <p:spPr>
            <a:xfrm>
              <a:off x="6617522" y="1614308"/>
              <a:ext cx="3266631" cy="351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04" bIns="91404" rtlCol="0" anchor="t"/>
            <a:lstStyle/>
            <a:p>
              <a:pPr marL="0" marR="0" lvl="0" indent="0" algn="ctr" defTabSz="914012" rtl="0" eaLnBrk="1" fontAlgn="auto" latinLnBrk="0" hangingPunct="1">
                <a:lnSpc>
                  <a:spcPct val="100000"/>
                </a:lnSpc>
                <a:spcBef>
                  <a:spcPts val="0"/>
                </a:spcBef>
                <a:spcAft>
                  <a:spcPts val="0"/>
                </a:spcAft>
                <a:buClrTx/>
                <a:buSzTx/>
                <a:buFontTx/>
                <a:buNone/>
                <a:tabLst/>
                <a:defRPr/>
              </a:pPr>
              <a:r>
                <a:rPr kumimoji="1" lang="ja-JP" altLang="en-US" sz="1999"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自社データ・外部データの使い分けポイント</a:t>
              </a:r>
            </a:p>
          </p:txBody>
        </p:sp>
        <p:cxnSp>
          <p:nvCxnSpPr>
            <p:cNvPr id="322" name="直線コネクタ 321">
              <a:extLst>
                <a:ext uri="{FF2B5EF4-FFF2-40B4-BE49-F238E27FC236}">
                  <a16:creationId xmlns:a16="http://schemas.microsoft.com/office/drawing/2014/main" id="{B6B83F12-1437-85F3-CF6E-B58FD468DC81}"/>
                </a:ext>
              </a:extLst>
            </p:cNvPr>
            <p:cNvCxnSpPr>
              <a:cxnSpLocks/>
            </p:cNvCxnSpPr>
            <p:nvPr/>
          </p:nvCxnSpPr>
          <p:spPr>
            <a:xfrm>
              <a:off x="6617522" y="2024561"/>
              <a:ext cx="326663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23" name="直線コネクタ 322">
            <a:extLst>
              <a:ext uri="{FF2B5EF4-FFF2-40B4-BE49-F238E27FC236}">
                <a16:creationId xmlns:a16="http://schemas.microsoft.com/office/drawing/2014/main" id="{C5891AC7-9242-B874-3A34-87783C825564}"/>
              </a:ext>
            </a:extLst>
          </p:cNvPr>
          <p:cNvCxnSpPr>
            <a:cxnSpLocks/>
          </p:cNvCxnSpPr>
          <p:nvPr/>
        </p:nvCxnSpPr>
        <p:spPr>
          <a:xfrm>
            <a:off x="5809757" y="4777741"/>
            <a:ext cx="991852" cy="619721"/>
          </a:xfrm>
          <a:prstGeom prst="line">
            <a:avLst/>
          </a:prstGeom>
          <a:noFill/>
          <a:ln w="6350" cap="flat" cmpd="sng" algn="ctr">
            <a:solidFill>
              <a:srgbClr val="000000">
                <a:lumMod val="75000"/>
                <a:lumOff val="25000"/>
              </a:srgbClr>
            </a:solidFill>
            <a:prstDash val="solid"/>
            <a:miter lim="800000"/>
          </a:ln>
          <a:effectLst/>
        </p:spPr>
      </p:cxnSp>
      <p:sp>
        <p:nvSpPr>
          <p:cNvPr id="326" name="楕円 325">
            <a:extLst>
              <a:ext uri="{FF2B5EF4-FFF2-40B4-BE49-F238E27FC236}">
                <a16:creationId xmlns:a16="http://schemas.microsoft.com/office/drawing/2014/main" id="{BEE78301-407C-A591-D202-7B003888E068}"/>
              </a:ext>
            </a:extLst>
          </p:cNvPr>
          <p:cNvSpPr/>
          <p:nvPr/>
        </p:nvSpPr>
        <p:spPr>
          <a:xfrm>
            <a:off x="6675120" y="1699260"/>
            <a:ext cx="360000" cy="360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altLang="ja-JP" sz="1800" b="1" i="0" u="none" strike="noStrike" kern="0" cap="none" spc="0" normalizeH="0" baseline="0" noProof="0">
                <a:ln>
                  <a:noFill/>
                </a:ln>
                <a:solidFill>
                  <a:srgbClr val="FFFFFF"/>
                </a:solidFill>
                <a:effectLst/>
                <a:uLnTx/>
                <a:uFillTx/>
                <a:latin typeface="Graphik"/>
                <a:ea typeface="Meiryo UI"/>
                <a:cs typeface="+mn-cs"/>
              </a:rPr>
              <a:t>1</a:t>
            </a:r>
            <a:endParaRPr kumimoji="1" lang="ja-JP" altLang="en-US" sz="1800" b="1" i="0" u="none" strike="noStrike" kern="1200" cap="none" spc="0" normalizeH="0" baseline="0" noProof="0" err="1">
              <a:ln>
                <a:noFill/>
              </a:ln>
              <a:solidFill>
                <a:srgbClr val="FFFFFF"/>
              </a:solidFill>
              <a:effectLst/>
              <a:uLnTx/>
              <a:uFillTx/>
              <a:latin typeface="Meiryo UI"/>
              <a:ea typeface="Meiryo UI"/>
              <a:cs typeface="+mn-cs"/>
            </a:endParaRPr>
          </a:p>
        </p:txBody>
      </p:sp>
      <p:sp>
        <p:nvSpPr>
          <p:cNvPr id="327" name="楕円 326">
            <a:extLst>
              <a:ext uri="{FF2B5EF4-FFF2-40B4-BE49-F238E27FC236}">
                <a16:creationId xmlns:a16="http://schemas.microsoft.com/office/drawing/2014/main" id="{4F14BBA5-2883-84D9-B76C-AA950A1C8236}"/>
              </a:ext>
            </a:extLst>
          </p:cNvPr>
          <p:cNvSpPr/>
          <p:nvPr/>
        </p:nvSpPr>
        <p:spPr>
          <a:xfrm>
            <a:off x="6675120" y="4155539"/>
            <a:ext cx="360000" cy="360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altLang="ja-JP" sz="1800" b="1" i="0" u="none" strike="noStrike" kern="0" cap="none" spc="0" normalizeH="0" baseline="0" noProof="0">
                <a:ln>
                  <a:noFill/>
                </a:ln>
                <a:solidFill>
                  <a:srgbClr val="FFFFFF"/>
                </a:solidFill>
                <a:effectLst/>
                <a:uLnTx/>
                <a:uFillTx/>
                <a:latin typeface="Graphik"/>
                <a:ea typeface="Meiryo UI"/>
                <a:cs typeface="+mn-cs"/>
              </a:rPr>
              <a:t>2</a:t>
            </a:r>
            <a:endParaRPr kumimoji="1" lang="ja-JP" altLang="en-US" sz="1800" b="1" i="0" u="none" strike="noStrike" kern="1200" cap="none" spc="0" normalizeH="0" baseline="0" noProof="0" err="1">
              <a:ln>
                <a:noFill/>
              </a:ln>
              <a:solidFill>
                <a:srgbClr val="FFFFFF"/>
              </a:solidFill>
              <a:effectLst/>
              <a:uLnTx/>
              <a:uFillTx/>
              <a:latin typeface="Meiryo UI"/>
              <a:ea typeface="Meiryo UI"/>
              <a:cs typeface="+mn-cs"/>
            </a:endParaRPr>
          </a:p>
        </p:txBody>
      </p:sp>
      <p:grpSp>
        <p:nvGrpSpPr>
          <p:cNvPr id="3" name="グループ化 2">
            <a:extLst>
              <a:ext uri="{FF2B5EF4-FFF2-40B4-BE49-F238E27FC236}">
                <a16:creationId xmlns:a16="http://schemas.microsoft.com/office/drawing/2014/main" id="{2922BF36-CDA6-14C5-45E6-15A31036255A}"/>
              </a:ext>
            </a:extLst>
          </p:cNvPr>
          <p:cNvGrpSpPr/>
          <p:nvPr/>
        </p:nvGrpSpPr>
        <p:grpSpPr>
          <a:xfrm>
            <a:off x="3579341" y="5601302"/>
            <a:ext cx="2129435" cy="213375"/>
            <a:chOff x="592228" y="5422237"/>
            <a:chExt cx="2331903" cy="234711"/>
          </a:xfrm>
        </p:grpSpPr>
        <p:sp>
          <p:nvSpPr>
            <p:cNvPr id="4" name="正方形/長方形 3">
              <a:extLst>
                <a:ext uri="{FF2B5EF4-FFF2-40B4-BE49-F238E27FC236}">
                  <a16:creationId xmlns:a16="http://schemas.microsoft.com/office/drawing/2014/main" id="{C23AD349-EFF9-79D5-FF59-85261CD4D5F8}"/>
                </a:ext>
              </a:extLst>
            </p:cNvPr>
            <p:cNvSpPr/>
            <p:nvPr/>
          </p:nvSpPr>
          <p:spPr>
            <a:xfrm>
              <a:off x="592228" y="5422237"/>
              <a:ext cx="495567" cy="234711"/>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ja-JP"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IP-A</a:t>
              </a:r>
              <a:r>
                <a:rPr kumimoji="0" lang="ja-JP" altLang="en-US"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ファン</a:t>
              </a:r>
              <a:br>
                <a:rPr kumimoji="0" lang="en-US" altLang="ja-JP"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br>
              <a:r>
                <a:rPr kumimoji="0" lang="ja-JP" altLang="en-US"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投稿データ</a:t>
              </a:r>
            </a:p>
          </p:txBody>
        </p:sp>
        <p:sp>
          <p:nvSpPr>
            <p:cNvPr id="5" name="正方形/長方形 4">
              <a:extLst>
                <a:ext uri="{FF2B5EF4-FFF2-40B4-BE49-F238E27FC236}">
                  <a16:creationId xmlns:a16="http://schemas.microsoft.com/office/drawing/2014/main" id="{5206DB22-209C-FC0E-24FB-B4458A88429A}"/>
                </a:ext>
              </a:extLst>
            </p:cNvPr>
            <p:cNvSpPr/>
            <p:nvPr/>
          </p:nvSpPr>
          <p:spPr>
            <a:xfrm>
              <a:off x="1120302" y="5422237"/>
              <a:ext cx="495567" cy="234711"/>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ja-JP"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IP-B</a:t>
              </a:r>
              <a:r>
                <a:rPr kumimoji="0" lang="ja-JP" altLang="en-US"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ファン</a:t>
              </a:r>
              <a:br>
                <a:rPr kumimoji="0" lang="en-US" altLang="ja-JP"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br>
              <a:r>
                <a:rPr kumimoji="0" lang="ja-JP" altLang="en-US"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投稿データ</a:t>
              </a:r>
            </a:p>
          </p:txBody>
        </p:sp>
        <p:sp>
          <p:nvSpPr>
            <p:cNvPr id="6" name="正方形/長方形 5">
              <a:extLst>
                <a:ext uri="{FF2B5EF4-FFF2-40B4-BE49-F238E27FC236}">
                  <a16:creationId xmlns:a16="http://schemas.microsoft.com/office/drawing/2014/main" id="{8BFE2070-10A6-597F-2672-AC46D4123190}"/>
                </a:ext>
              </a:extLst>
            </p:cNvPr>
            <p:cNvSpPr/>
            <p:nvPr/>
          </p:nvSpPr>
          <p:spPr>
            <a:xfrm>
              <a:off x="1648377" y="5422237"/>
              <a:ext cx="495567" cy="234711"/>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ja-JP"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IP-C</a:t>
              </a:r>
              <a:r>
                <a:rPr kumimoji="0" lang="ja-JP" altLang="en-US"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ファン</a:t>
              </a:r>
              <a:br>
                <a:rPr kumimoji="0" lang="en-US" altLang="ja-JP"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br>
              <a:r>
                <a:rPr kumimoji="0" lang="ja-JP" altLang="en-US"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投稿データ</a:t>
              </a:r>
            </a:p>
          </p:txBody>
        </p:sp>
        <p:sp>
          <p:nvSpPr>
            <p:cNvPr id="8" name="正方形/長方形 7">
              <a:extLst>
                <a:ext uri="{FF2B5EF4-FFF2-40B4-BE49-F238E27FC236}">
                  <a16:creationId xmlns:a16="http://schemas.microsoft.com/office/drawing/2014/main" id="{3150F49B-D713-D0E2-DD4F-A6224CE8E32B}"/>
                </a:ext>
              </a:extLst>
            </p:cNvPr>
            <p:cNvSpPr/>
            <p:nvPr/>
          </p:nvSpPr>
          <p:spPr>
            <a:xfrm>
              <a:off x="2176450" y="5422237"/>
              <a:ext cx="495567" cy="234711"/>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ja-JP"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IP-D</a:t>
              </a:r>
              <a:r>
                <a:rPr kumimoji="0" lang="ja-JP" altLang="en-US"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ファン</a:t>
              </a:r>
              <a:br>
                <a:rPr kumimoji="0" lang="en-US" altLang="ja-JP"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br>
              <a:r>
                <a:rPr kumimoji="0" lang="ja-JP" altLang="en-US"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投稿データ</a:t>
              </a:r>
            </a:p>
          </p:txBody>
        </p:sp>
        <p:sp>
          <p:nvSpPr>
            <p:cNvPr id="10" name="正方形/長方形 9">
              <a:extLst>
                <a:ext uri="{FF2B5EF4-FFF2-40B4-BE49-F238E27FC236}">
                  <a16:creationId xmlns:a16="http://schemas.microsoft.com/office/drawing/2014/main" id="{3B05FDDD-13DF-C0C5-33E3-1D8E41AFD081}"/>
                </a:ext>
              </a:extLst>
            </p:cNvPr>
            <p:cNvSpPr/>
            <p:nvPr/>
          </p:nvSpPr>
          <p:spPr>
            <a:xfrm>
              <a:off x="2704526" y="5422237"/>
              <a:ext cx="219605" cy="234711"/>
            </a:xfrm>
            <a:prstGeom prst="rect">
              <a:avLst/>
            </a:prstGeom>
            <a:solidFill>
              <a:srgbClr val="FFFFFF"/>
            </a:solidFill>
            <a:ln w="12700" cap="flat" cmpd="sng" algn="ctr">
              <a:no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ja-JP" altLang="en-US" sz="70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a:cs typeface="+mn-cs"/>
                </a:rPr>
                <a:t>・・・</a:t>
              </a:r>
            </a:p>
          </p:txBody>
        </p:sp>
      </p:grpSp>
    </p:spTree>
    <p:extLst>
      <p:ext uri="{BB962C8B-B14F-4D97-AF65-F5344CB8AC3E}">
        <p14:creationId xmlns:p14="http://schemas.microsoft.com/office/powerpoint/2010/main" val="2834365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8BDE6-6A26-FDE5-D793-E7FAC54CEEC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817191-56D1-53BE-4DE1-E787CA4C783B}"/>
              </a:ext>
            </a:extLst>
          </p:cNvPr>
          <p:cNvSpPr>
            <a:spLocks noGrp="1"/>
          </p:cNvSpPr>
          <p:nvPr>
            <p:ph type="title"/>
          </p:nvPr>
        </p:nvSpPr>
        <p:spPr/>
        <p:txBody>
          <a:bodyPr/>
          <a:lstStyle/>
          <a:p>
            <a:r>
              <a:rPr kumimoji="1" lang="ja-JP" altLang="en-US">
                <a:latin typeface="+mj-ea"/>
                <a:ea typeface="+mj-ea"/>
              </a:rPr>
              <a:t>データドリブンな</a:t>
            </a:r>
            <a:r>
              <a:rPr kumimoji="1" lang="en-US" altLang="ja-JP">
                <a:latin typeface="+mj-ea"/>
                <a:ea typeface="+mj-ea"/>
              </a:rPr>
              <a:t>PDCA</a:t>
            </a:r>
            <a:r>
              <a:rPr kumimoji="1" lang="ja-JP" altLang="en-US">
                <a:latin typeface="+mj-ea"/>
                <a:ea typeface="+mj-ea"/>
              </a:rPr>
              <a:t>サイクルのベストアプローチ</a:t>
            </a:r>
            <a:endParaRPr kumimoji="1" lang="ja-JP" altLang="en-US"/>
          </a:p>
        </p:txBody>
      </p:sp>
      <p:sp>
        <p:nvSpPr>
          <p:cNvPr id="3" name="テキスト プレースホルダー 2">
            <a:extLst>
              <a:ext uri="{FF2B5EF4-FFF2-40B4-BE49-F238E27FC236}">
                <a16:creationId xmlns:a16="http://schemas.microsoft.com/office/drawing/2014/main" id="{3C8DF764-B0F1-87EA-0355-A7B411875CC6}"/>
              </a:ext>
            </a:extLst>
          </p:cNvPr>
          <p:cNvSpPr>
            <a:spLocks noGrp="1"/>
          </p:cNvSpPr>
          <p:nvPr>
            <p:ph type="body" idx="13"/>
          </p:nvPr>
        </p:nvSpPr>
        <p:spPr>
          <a:xfrm>
            <a:off x="457202" y="965716"/>
            <a:ext cx="11314088" cy="553998"/>
          </a:xfrm>
        </p:spPr>
        <p:txBody>
          <a:bodyPr/>
          <a:lstStyle/>
          <a:p>
            <a:r>
              <a:rPr kumimoji="1" lang="ja-JP" altLang="en-US"/>
              <a:t>データに基づく顧客理解を深めていくことで、顧客セグメントごとに重要</a:t>
            </a:r>
            <a:r>
              <a:rPr kumimoji="1" lang="en-US" altLang="ja-JP"/>
              <a:t>KPI</a:t>
            </a:r>
            <a:r>
              <a:rPr kumimoji="1" lang="ja-JP" altLang="en-US"/>
              <a:t>が見えてくる。そこから、重要</a:t>
            </a:r>
            <a:r>
              <a:rPr kumimoji="1" lang="en-US" altLang="ja-JP"/>
              <a:t>KPI</a:t>
            </a:r>
            <a:r>
              <a:rPr kumimoji="1" lang="ja-JP" altLang="en-US"/>
              <a:t>に基づいた全方位的施策実行に繋げることと、効果測定を含む施策</a:t>
            </a:r>
            <a:r>
              <a:rPr kumimoji="1" lang="en-US" altLang="ja-JP"/>
              <a:t>PDCA</a:t>
            </a:r>
            <a:r>
              <a:rPr kumimoji="1" lang="ja-JP" altLang="en-US"/>
              <a:t>をデータドリブンに回しきる仕組みの構築までやり切ることが重要。</a:t>
            </a:r>
            <a:endParaRPr kumimoji="1" lang="en-US" altLang="ja-JP"/>
          </a:p>
        </p:txBody>
      </p:sp>
      <p:sp>
        <p:nvSpPr>
          <p:cNvPr id="4" name="テキスト プレースホルダー 3">
            <a:extLst>
              <a:ext uri="{FF2B5EF4-FFF2-40B4-BE49-F238E27FC236}">
                <a16:creationId xmlns:a16="http://schemas.microsoft.com/office/drawing/2014/main" id="{573576FB-1F4B-F9B6-FD67-75AD801723AE}"/>
              </a:ext>
            </a:extLst>
          </p:cNvPr>
          <p:cNvSpPr>
            <a:spLocks noGrp="1"/>
          </p:cNvSpPr>
          <p:nvPr>
            <p:ph type="body" sz="quarter" idx="14"/>
          </p:nvPr>
        </p:nvSpPr>
        <p:spPr/>
        <p:txBody>
          <a:bodyPr/>
          <a:lstStyle/>
          <a:p>
            <a:pPr defTabSz="228600">
              <a:spcAft>
                <a:spcPts val="600"/>
              </a:spcAft>
              <a:buFont typeface="Arial" panose="020B0604020202020204" pitchFamily="34" charset="0"/>
            </a:pPr>
            <a:r>
              <a:rPr lang="en-US" altLang="ja-JP" sz="2000">
                <a:latin typeface="+mj-ea"/>
                <a:ea typeface="+mj-ea"/>
              </a:rPr>
              <a:t>PSN</a:t>
            </a:r>
            <a:r>
              <a:rPr lang="ja-JP" altLang="en-US" sz="2000">
                <a:latin typeface="+mj-ea"/>
                <a:ea typeface="+mj-ea"/>
              </a:rPr>
              <a:t>ソーシャル機能を活用した取り組み方向性ディスカッション</a:t>
            </a:r>
          </a:p>
        </p:txBody>
      </p:sp>
      <p:grpSp>
        <p:nvGrpSpPr>
          <p:cNvPr id="1908" name="グループ化 1907">
            <a:extLst>
              <a:ext uri="{FF2B5EF4-FFF2-40B4-BE49-F238E27FC236}">
                <a16:creationId xmlns:a16="http://schemas.microsoft.com/office/drawing/2014/main" id="{229BC4E3-3F5A-3F93-F40F-C42B017B7735}"/>
              </a:ext>
            </a:extLst>
          </p:cNvPr>
          <p:cNvGrpSpPr/>
          <p:nvPr/>
        </p:nvGrpSpPr>
        <p:grpSpPr>
          <a:xfrm>
            <a:off x="279070" y="1612382"/>
            <a:ext cx="11769515" cy="5149988"/>
            <a:chOff x="279070" y="1455850"/>
            <a:chExt cx="11769515" cy="5253503"/>
          </a:xfrm>
        </p:grpSpPr>
        <p:pic>
          <p:nvPicPr>
            <p:cNvPr id="1823" name="図 1822">
              <a:extLst>
                <a:ext uri="{FF2B5EF4-FFF2-40B4-BE49-F238E27FC236}">
                  <a16:creationId xmlns:a16="http://schemas.microsoft.com/office/drawing/2014/main" id="{18AAB8BF-DDD6-E01C-DF4F-5D7114740FAB}"/>
                </a:ext>
              </a:extLst>
            </p:cNvPr>
            <p:cNvPicPr>
              <a:picLocks noChangeAspect="1"/>
            </p:cNvPicPr>
            <p:nvPr/>
          </p:nvPicPr>
          <p:blipFill>
            <a:blip r:embed="rId2"/>
            <a:stretch>
              <a:fillRect/>
            </a:stretch>
          </p:blipFill>
          <p:spPr>
            <a:xfrm>
              <a:off x="10267916" y="4808368"/>
              <a:ext cx="1733945" cy="1095854"/>
            </a:xfrm>
            <a:prstGeom prst="rect">
              <a:avLst/>
            </a:prstGeom>
          </p:spPr>
        </p:pic>
        <p:pic>
          <p:nvPicPr>
            <p:cNvPr id="1824" name="図 1823">
              <a:extLst>
                <a:ext uri="{FF2B5EF4-FFF2-40B4-BE49-F238E27FC236}">
                  <a16:creationId xmlns:a16="http://schemas.microsoft.com/office/drawing/2014/main" id="{C0ECE6A5-DFFF-819B-B832-DBD1F67F95F8}"/>
                </a:ext>
              </a:extLst>
            </p:cNvPr>
            <p:cNvPicPr>
              <a:picLocks noChangeAspect="1"/>
            </p:cNvPicPr>
            <p:nvPr/>
          </p:nvPicPr>
          <p:blipFill>
            <a:blip r:embed="rId3"/>
            <a:stretch>
              <a:fillRect/>
            </a:stretch>
          </p:blipFill>
          <p:spPr>
            <a:xfrm>
              <a:off x="8232679" y="5236138"/>
              <a:ext cx="1938232" cy="1055644"/>
            </a:xfrm>
            <a:prstGeom prst="rect">
              <a:avLst/>
            </a:prstGeom>
          </p:spPr>
        </p:pic>
        <p:pic>
          <p:nvPicPr>
            <p:cNvPr id="1825" name="図 1824">
              <a:extLst>
                <a:ext uri="{FF2B5EF4-FFF2-40B4-BE49-F238E27FC236}">
                  <a16:creationId xmlns:a16="http://schemas.microsoft.com/office/drawing/2014/main" id="{3F2EC799-0891-768A-7F1B-99B34B6BF03B}"/>
                </a:ext>
              </a:extLst>
            </p:cNvPr>
            <p:cNvPicPr>
              <a:picLocks noChangeAspect="1"/>
            </p:cNvPicPr>
            <p:nvPr/>
          </p:nvPicPr>
          <p:blipFill>
            <a:blip r:embed="rId4"/>
            <a:stretch>
              <a:fillRect/>
            </a:stretch>
          </p:blipFill>
          <p:spPr>
            <a:xfrm>
              <a:off x="8251986" y="3648356"/>
              <a:ext cx="1775093" cy="846582"/>
            </a:xfrm>
            <a:prstGeom prst="rect">
              <a:avLst/>
            </a:prstGeom>
          </p:spPr>
        </p:pic>
        <p:sp>
          <p:nvSpPr>
            <p:cNvPr id="1826" name="矢印: 五方向 1825">
              <a:extLst>
                <a:ext uri="{FF2B5EF4-FFF2-40B4-BE49-F238E27FC236}">
                  <a16:creationId xmlns:a16="http://schemas.microsoft.com/office/drawing/2014/main" id="{F14ECFF1-A90F-8B90-1B3D-637EF286E3C5}"/>
                </a:ext>
              </a:extLst>
            </p:cNvPr>
            <p:cNvSpPr/>
            <p:nvPr/>
          </p:nvSpPr>
          <p:spPr>
            <a:xfrm>
              <a:off x="279070" y="1545422"/>
              <a:ext cx="3812955" cy="535606"/>
            </a:xfrm>
            <a:prstGeom prst="homePlate">
              <a:avLst>
                <a:gd name="adj" fmla="val 26594"/>
              </a:avLst>
            </a:prstGeom>
            <a:solidFill>
              <a:srgbClr val="A100FF"/>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999" b="1" i="0" u="none" strike="noStrike" kern="0" cap="none" spc="0" normalizeH="0" baseline="0" noProof="0">
                  <a:ln>
                    <a:noFill/>
                  </a:ln>
                  <a:solidFill>
                    <a:srgbClr val="FFFFFF"/>
                  </a:solidFill>
                  <a:effectLst/>
                  <a:uLnTx/>
                  <a:uFillTx/>
                  <a:latin typeface="Meiryo UI"/>
                  <a:ea typeface="Meiryo UI"/>
                  <a:cs typeface="Arial" charset="0"/>
                </a:rPr>
                <a:t>顧客セグメントの整理</a:t>
              </a:r>
            </a:p>
          </p:txBody>
        </p:sp>
        <p:sp>
          <p:nvSpPr>
            <p:cNvPr id="1827" name="矢印: 五方向 1826">
              <a:extLst>
                <a:ext uri="{FF2B5EF4-FFF2-40B4-BE49-F238E27FC236}">
                  <a16:creationId xmlns:a16="http://schemas.microsoft.com/office/drawing/2014/main" id="{DD19FE23-DA9A-9FB9-78F4-4308302410AB}"/>
                </a:ext>
              </a:extLst>
            </p:cNvPr>
            <p:cNvSpPr/>
            <p:nvPr/>
          </p:nvSpPr>
          <p:spPr>
            <a:xfrm>
              <a:off x="4183962" y="1545422"/>
              <a:ext cx="3812955" cy="535606"/>
            </a:xfrm>
            <a:prstGeom prst="homePlate">
              <a:avLst>
                <a:gd name="adj" fmla="val 26594"/>
              </a:avLst>
            </a:prstGeom>
            <a:solidFill>
              <a:srgbClr val="A100FF"/>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999" b="1" i="0" u="none" strike="noStrike" kern="0" cap="none" spc="0" normalizeH="0" baseline="0" noProof="0">
                  <a:ln>
                    <a:noFill/>
                  </a:ln>
                  <a:solidFill>
                    <a:srgbClr val="FFFFFF"/>
                  </a:solidFill>
                  <a:effectLst/>
                  <a:uLnTx/>
                  <a:uFillTx/>
                  <a:latin typeface="Meiryo UI"/>
                  <a:ea typeface="Meiryo UI"/>
                  <a:cs typeface="Arial" charset="0"/>
                </a:rPr>
                <a:t>重要指標の特定</a:t>
              </a:r>
              <a:endParaRPr kumimoji="1" lang="en-US" altLang="ja-JP" sz="1999" b="1"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28" name="矢印: 五方向 1827">
              <a:extLst>
                <a:ext uri="{FF2B5EF4-FFF2-40B4-BE49-F238E27FC236}">
                  <a16:creationId xmlns:a16="http://schemas.microsoft.com/office/drawing/2014/main" id="{0A2D01CA-9942-AA7E-0221-F6FEFD490951}"/>
                </a:ext>
              </a:extLst>
            </p:cNvPr>
            <p:cNvSpPr/>
            <p:nvPr/>
          </p:nvSpPr>
          <p:spPr>
            <a:xfrm>
              <a:off x="8088854" y="1545422"/>
              <a:ext cx="3812955" cy="535606"/>
            </a:xfrm>
            <a:prstGeom prst="homePlate">
              <a:avLst>
                <a:gd name="adj" fmla="val 26594"/>
              </a:avLst>
            </a:prstGeom>
            <a:solidFill>
              <a:srgbClr val="A100FF"/>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999" b="1" i="0" u="none" strike="noStrike" kern="0" cap="none" spc="0" normalizeH="0" baseline="0" noProof="0">
                  <a:ln>
                    <a:noFill/>
                  </a:ln>
                  <a:solidFill>
                    <a:srgbClr val="FFFFFF"/>
                  </a:solidFill>
                  <a:effectLst/>
                  <a:uLnTx/>
                  <a:uFillTx/>
                  <a:latin typeface="Meiryo UI"/>
                  <a:ea typeface="Meiryo UI"/>
                  <a:cs typeface="Arial" charset="0"/>
                </a:rPr>
                <a:t>施策実行・</a:t>
              </a:r>
              <a:r>
                <a:rPr kumimoji="1" lang="en-US" altLang="ja-JP" sz="1999" b="1" i="0" u="none" strike="noStrike" kern="0" cap="none" spc="0" normalizeH="0" baseline="0" noProof="0">
                  <a:ln>
                    <a:noFill/>
                  </a:ln>
                  <a:solidFill>
                    <a:srgbClr val="FFFFFF"/>
                  </a:solidFill>
                  <a:effectLst/>
                  <a:uLnTx/>
                  <a:uFillTx/>
                  <a:latin typeface="Meiryo UI"/>
                  <a:ea typeface="Meiryo UI"/>
                  <a:cs typeface="Arial" charset="0"/>
                </a:rPr>
                <a:t>PDCA</a:t>
              </a:r>
              <a:r>
                <a:rPr kumimoji="1" lang="ja-JP" altLang="en-US" sz="1999" b="1" i="0" u="none" strike="noStrike" kern="0" cap="none" spc="0" normalizeH="0" baseline="0" noProof="0">
                  <a:ln>
                    <a:noFill/>
                  </a:ln>
                  <a:solidFill>
                    <a:srgbClr val="FFFFFF"/>
                  </a:solidFill>
                  <a:effectLst/>
                  <a:uLnTx/>
                  <a:uFillTx/>
                  <a:latin typeface="Meiryo UI"/>
                  <a:ea typeface="Meiryo UI"/>
                  <a:cs typeface="Arial" charset="0"/>
                </a:rPr>
                <a:t>確立</a:t>
              </a:r>
            </a:p>
          </p:txBody>
        </p:sp>
        <p:sp>
          <p:nvSpPr>
            <p:cNvPr id="1829" name="正方形/長方形 1828">
              <a:extLst>
                <a:ext uri="{FF2B5EF4-FFF2-40B4-BE49-F238E27FC236}">
                  <a16:creationId xmlns:a16="http://schemas.microsoft.com/office/drawing/2014/main" id="{9F4EF65C-59FF-8123-2A92-05F3AC7DA2A1}"/>
                </a:ext>
              </a:extLst>
            </p:cNvPr>
            <p:cNvSpPr/>
            <p:nvPr/>
          </p:nvSpPr>
          <p:spPr>
            <a:xfrm>
              <a:off x="279070" y="2185579"/>
              <a:ext cx="3812954" cy="1376860"/>
            </a:xfrm>
            <a:prstGeom prst="rect">
              <a:avLst/>
            </a:prstGeom>
            <a:noFill/>
            <a:ln w="25400" cap="flat" cmpd="sng" algn="ctr">
              <a:noFill/>
              <a:prstDash val="solid"/>
            </a:ln>
            <a:effectLst/>
          </p:spPr>
          <p:txBody>
            <a:bodyPr wrap="square" rtlCol="0" anchor="t"/>
            <a:lstStyle/>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自社データ</a:t>
              </a:r>
              <a:r>
                <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外部データに基づくクラスタリングやアンケートを実施</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し、</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自社サービスの楽しみ方のパターンを整理</a:t>
              </a:r>
              <a:endPar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endParaRPr>
            </a:p>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自社サービス</a:t>
              </a:r>
              <a:r>
                <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商品を使ってくれている理由を、１つのコアバリューだけでなく、複数のパターンに分類。</a:t>
              </a:r>
            </a:p>
          </p:txBody>
        </p:sp>
        <p:sp>
          <p:nvSpPr>
            <p:cNvPr id="1830" name="正方形/長方形 1829">
              <a:extLst>
                <a:ext uri="{FF2B5EF4-FFF2-40B4-BE49-F238E27FC236}">
                  <a16:creationId xmlns:a16="http://schemas.microsoft.com/office/drawing/2014/main" id="{BF372BFD-9B96-1816-96A7-8FF1C631DB22}"/>
                </a:ext>
              </a:extLst>
            </p:cNvPr>
            <p:cNvSpPr/>
            <p:nvPr/>
          </p:nvSpPr>
          <p:spPr>
            <a:xfrm>
              <a:off x="4183962" y="2185579"/>
              <a:ext cx="3812954" cy="1447372"/>
            </a:xfrm>
            <a:prstGeom prst="rect">
              <a:avLst/>
            </a:prstGeom>
            <a:noFill/>
            <a:ln w="25400" cap="flat" cmpd="sng" algn="ctr">
              <a:noFill/>
              <a:prstDash val="solid"/>
            </a:ln>
            <a:effectLst/>
          </p:spPr>
          <p:txBody>
            <a:bodyPr wrap="square" rtlCol="0" anchor="t"/>
            <a:lstStyle/>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各顧客像がどのようにその状態になったのかを</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データ分析（</a:t>
              </a:r>
              <a:r>
                <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N1</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分析</a:t>
              </a:r>
              <a:r>
                <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特徴量分析など）・アンケート</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などにより把握</a:t>
              </a:r>
              <a:endPar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endParaRPr>
            </a:p>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各ファンが重視している行動</a:t>
              </a:r>
              <a:r>
                <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KPI</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を見極め、</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データに基づきマジックナンバーを設計</a:t>
              </a:r>
              <a:endPar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endParaRPr>
            </a:p>
          </p:txBody>
        </p:sp>
        <p:sp>
          <p:nvSpPr>
            <p:cNvPr id="1831" name="正方形/長方形 1830">
              <a:extLst>
                <a:ext uri="{FF2B5EF4-FFF2-40B4-BE49-F238E27FC236}">
                  <a16:creationId xmlns:a16="http://schemas.microsoft.com/office/drawing/2014/main" id="{33A98EB6-17C9-B4FA-DB75-937D91A96512}"/>
                </a:ext>
              </a:extLst>
            </p:cNvPr>
            <p:cNvSpPr/>
            <p:nvPr/>
          </p:nvSpPr>
          <p:spPr>
            <a:xfrm>
              <a:off x="8088855" y="2185579"/>
              <a:ext cx="3812954" cy="1447372"/>
            </a:xfrm>
            <a:prstGeom prst="rect">
              <a:avLst/>
            </a:prstGeom>
            <a:noFill/>
            <a:ln w="25400" cap="flat" cmpd="sng" algn="ctr">
              <a:noFill/>
              <a:prstDash val="solid"/>
            </a:ln>
            <a:effectLst/>
          </p:spPr>
          <p:txBody>
            <a:bodyPr wrap="square" rtlCol="0" anchor="t"/>
            <a:lstStyle/>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セグメント毎のアクション</a:t>
              </a:r>
              <a:r>
                <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KPI</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を向上していくための施策を検討・実施</a:t>
              </a:r>
              <a:endPar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endParaRPr>
            </a:p>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各種</a:t>
              </a:r>
              <a:r>
                <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KPI</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の改善を図れるよう</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必要なデータ取得方法を定義・設計</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し、ダッシュボード作成・運用を推進する</a:t>
              </a:r>
              <a:endPar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Arial" charset="0"/>
              </a:endParaRPr>
            </a:p>
          </p:txBody>
        </p:sp>
        <p:sp>
          <p:nvSpPr>
            <p:cNvPr id="1832" name="四角形: 角を丸くする 1831">
              <a:extLst>
                <a:ext uri="{FF2B5EF4-FFF2-40B4-BE49-F238E27FC236}">
                  <a16:creationId xmlns:a16="http://schemas.microsoft.com/office/drawing/2014/main" id="{9CF732BA-8779-C764-BB96-1677212B9BDB}"/>
                </a:ext>
              </a:extLst>
            </p:cNvPr>
            <p:cNvSpPr/>
            <p:nvPr/>
          </p:nvSpPr>
          <p:spPr>
            <a:xfrm>
              <a:off x="330690" y="1455850"/>
              <a:ext cx="920229" cy="199395"/>
            </a:xfrm>
            <a:prstGeom prst="roundRect">
              <a:avLst>
                <a:gd name="adj" fmla="val 50000"/>
              </a:avLst>
            </a:prstGeom>
            <a:solidFill>
              <a:sysClr val="windowText" lastClr="000000">
                <a:lumMod val="65000"/>
                <a:lumOff val="35000"/>
              </a:sysClr>
            </a:solidFill>
            <a:ln w="28575" cap="flat" cmpd="sng" algn="ctr">
              <a:solidFill>
                <a:sysClr val="window" lastClr="FFFFFF">
                  <a:lumMod val="85000"/>
                </a:sysClr>
              </a:solid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a:ln>
                    <a:noFill/>
                  </a:ln>
                  <a:solidFill>
                    <a:srgbClr val="FFFFFF"/>
                  </a:solidFill>
                  <a:effectLst/>
                  <a:uLnTx/>
                  <a:uFillTx/>
                  <a:latin typeface="Meiryo UI"/>
                  <a:ea typeface="Meiryo UI"/>
                  <a:cs typeface="Arial" charset="0"/>
                </a:rPr>
                <a:t>Step.1</a:t>
              </a:r>
              <a:endParaRPr kumimoji="1" lang="ja-JP" altLang="en-US" sz="1200" b="1"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33" name="四角形: 角を丸くする 1832">
              <a:extLst>
                <a:ext uri="{FF2B5EF4-FFF2-40B4-BE49-F238E27FC236}">
                  <a16:creationId xmlns:a16="http://schemas.microsoft.com/office/drawing/2014/main" id="{712752BF-30BD-0D46-0CF4-7EED5EEF5DA6}"/>
                </a:ext>
              </a:extLst>
            </p:cNvPr>
            <p:cNvSpPr/>
            <p:nvPr/>
          </p:nvSpPr>
          <p:spPr>
            <a:xfrm>
              <a:off x="4253895" y="1455850"/>
              <a:ext cx="920229" cy="199395"/>
            </a:xfrm>
            <a:prstGeom prst="roundRect">
              <a:avLst>
                <a:gd name="adj" fmla="val 50000"/>
              </a:avLst>
            </a:prstGeom>
            <a:solidFill>
              <a:sysClr val="windowText" lastClr="000000">
                <a:lumMod val="65000"/>
                <a:lumOff val="35000"/>
              </a:sysClr>
            </a:solidFill>
            <a:ln w="28575" cap="flat" cmpd="sng" algn="ctr">
              <a:solidFill>
                <a:sysClr val="window" lastClr="FFFFFF">
                  <a:lumMod val="85000"/>
                </a:sysClr>
              </a:solid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a:ln>
                    <a:noFill/>
                  </a:ln>
                  <a:solidFill>
                    <a:srgbClr val="FFFFFF"/>
                  </a:solidFill>
                  <a:effectLst/>
                  <a:uLnTx/>
                  <a:uFillTx/>
                  <a:latin typeface="Meiryo UI"/>
                  <a:ea typeface="Meiryo UI"/>
                  <a:cs typeface="Arial" charset="0"/>
                </a:rPr>
                <a:t>Step.2</a:t>
              </a:r>
              <a:endParaRPr kumimoji="1" lang="ja-JP" altLang="en-US" sz="1200" b="1"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34" name="四角形: 角を丸くする 1833">
              <a:extLst>
                <a:ext uri="{FF2B5EF4-FFF2-40B4-BE49-F238E27FC236}">
                  <a16:creationId xmlns:a16="http://schemas.microsoft.com/office/drawing/2014/main" id="{9DC17B40-CC88-D9C8-69FC-FB1F3ABFD4D1}"/>
                </a:ext>
              </a:extLst>
            </p:cNvPr>
            <p:cNvSpPr/>
            <p:nvPr/>
          </p:nvSpPr>
          <p:spPr>
            <a:xfrm>
              <a:off x="8152631" y="1455850"/>
              <a:ext cx="920229" cy="199395"/>
            </a:xfrm>
            <a:prstGeom prst="roundRect">
              <a:avLst>
                <a:gd name="adj" fmla="val 50000"/>
              </a:avLst>
            </a:prstGeom>
            <a:solidFill>
              <a:sysClr val="windowText" lastClr="000000">
                <a:lumMod val="65000"/>
                <a:lumOff val="35000"/>
              </a:sysClr>
            </a:solidFill>
            <a:ln w="28575" cap="flat" cmpd="sng" algn="ctr">
              <a:solidFill>
                <a:sysClr val="window" lastClr="FFFFFF">
                  <a:lumMod val="85000"/>
                </a:sysClr>
              </a:solid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a:ln>
                    <a:noFill/>
                  </a:ln>
                  <a:solidFill>
                    <a:srgbClr val="FFFFFF"/>
                  </a:solidFill>
                  <a:effectLst/>
                  <a:uLnTx/>
                  <a:uFillTx/>
                  <a:latin typeface="Meiryo UI"/>
                  <a:ea typeface="Meiryo UI"/>
                  <a:cs typeface="Arial" charset="0"/>
                </a:rPr>
                <a:t>Step.3</a:t>
              </a:r>
              <a:endParaRPr kumimoji="1" lang="ja-JP" altLang="en-US" sz="1200" b="1" i="0" u="none" strike="noStrike" kern="0" cap="none" spc="0" normalizeH="0" baseline="0" noProof="0">
                <a:ln>
                  <a:noFill/>
                </a:ln>
                <a:solidFill>
                  <a:srgbClr val="FFFFFF"/>
                </a:solidFill>
                <a:effectLst/>
                <a:uLnTx/>
                <a:uFillTx/>
                <a:latin typeface="Meiryo UI"/>
                <a:ea typeface="Meiryo UI"/>
                <a:cs typeface="Arial" charset="0"/>
              </a:endParaRPr>
            </a:p>
          </p:txBody>
        </p:sp>
        <p:grpSp>
          <p:nvGrpSpPr>
            <p:cNvPr id="1835" name="グループ化 1834">
              <a:extLst>
                <a:ext uri="{FF2B5EF4-FFF2-40B4-BE49-F238E27FC236}">
                  <a16:creationId xmlns:a16="http://schemas.microsoft.com/office/drawing/2014/main" id="{DD0C9B30-5BA8-8069-BD07-E46095C455E2}"/>
                </a:ext>
              </a:extLst>
            </p:cNvPr>
            <p:cNvGrpSpPr/>
            <p:nvPr/>
          </p:nvGrpSpPr>
          <p:grpSpPr>
            <a:xfrm>
              <a:off x="4333399" y="3830097"/>
              <a:ext cx="1614591" cy="861141"/>
              <a:chOff x="4259396" y="3924997"/>
              <a:chExt cx="1776051" cy="1314040"/>
            </a:xfrm>
          </p:grpSpPr>
          <p:sp>
            <p:nvSpPr>
              <p:cNvPr id="1836" name="吹き出し: 角を丸めた四角形 1835">
                <a:extLst>
                  <a:ext uri="{FF2B5EF4-FFF2-40B4-BE49-F238E27FC236}">
                    <a16:creationId xmlns:a16="http://schemas.microsoft.com/office/drawing/2014/main" id="{E816DF1E-A5BD-02D3-2EE6-224C6ECA473F}"/>
                  </a:ext>
                </a:extLst>
              </p:cNvPr>
              <p:cNvSpPr/>
              <p:nvPr/>
            </p:nvSpPr>
            <p:spPr>
              <a:xfrm>
                <a:off x="4259396" y="3924997"/>
                <a:ext cx="1757797" cy="268135"/>
              </a:xfrm>
              <a:prstGeom prst="wedgeRoundRectCallout">
                <a:avLst>
                  <a:gd name="adj1" fmla="val -39951"/>
                  <a:gd name="adj2" fmla="val 75425"/>
                  <a:gd name="adj3" fmla="val 16667"/>
                </a:avLst>
              </a:prstGeom>
              <a:solidFill>
                <a:sysClr val="windowText" lastClr="000000">
                  <a:lumMod val="65000"/>
                  <a:lumOff val="35000"/>
                </a:sysClr>
              </a:solidFill>
              <a:ln w="25400" cap="flat" cmpd="sng" algn="ctr">
                <a:noFill/>
                <a:prstDash val="solid"/>
              </a:ln>
              <a:effectLst/>
            </p:spPr>
            <p:txBody>
              <a:bodyPr wrap="none"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a:ln>
                      <a:noFill/>
                    </a:ln>
                    <a:solidFill>
                      <a:prstClr val="white"/>
                    </a:solidFill>
                    <a:effectLst/>
                    <a:uLnTx/>
                    <a:uFillTx/>
                    <a:latin typeface="Meiryo UI"/>
                    <a:ea typeface="Meiryo UI"/>
                    <a:cs typeface="Arial" charset="0"/>
                  </a:rPr>
                  <a:t>ランクマッチをやりだしたきっかけは？</a:t>
                </a:r>
              </a:p>
            </p:txBody>
          </p:sp>
          <p:sp>
            <p:nvSpPr>
              <p:cNvPr id="1837" name="吹き出し: 角を丸めた四角形 1836">
                <a:extLst>
                  <a:ext uri="{FF2B5EF4-FFF2-40B4-BE49-F238E27FC236}">
                    <a16:creationId xmlns:a16="http://schemas.microsoft.com/office/drawing/2014/main" id="{141FA539-3E4D-3491-CFD3-FDED03B97D12}"/>
                  </a:ext>
                </a:extLst>
              </p:cNvPr>
              <p:cNvSpPr/>
              <p:nvPr/>
            </p:nvSpPr>
            <p:spPr>
              <a:xfrm>
                <a:off x="4259396" y="4280233"/>
                <a:ext cx="1757797" cy="268135"/>
              </a:xfrm>
              <a:prstGeom prst="wedgeRoundRectCallout">
                <a:avLst>
                  <a:gd name="adj1" fmla="val -39951"/>
                  <a:gd name="adj2" fmla="val 75425"/>
                  <a:gd name="adj3" fmla="val 16667"/>
                </a:avLst>
              </a:prstGeom>
              <a:solidFill>
                <a:sysClr val="windowText" lastClr="000000">
                  <a:lumMod val="65000"/>
                  <a:lumOff val="35000"/>
                </a:sysClr>
              </a:solidFill>
              <a:ln w="25400" cap="flat" cmpd="sng" algn="ctr">
                <a:noFill/>
                <a:prstDash val="solid"/>
              </a:ln>
              <a:effectLst/>
            </p:spPr>
            <p:txBody>
              <a:bodyPr wrap="none"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a:ln>
                      <a:noFill/>
                    </a:ln>
                    <a:solidFill>
                      <a:prstClr val="white"/>
                    </a:solidFill>
                    <a:effectLst/>
                    <a:uLnTx/>
                    <a:uFillTx/>
                    <a:latin typeface="Meiryo UI"/>
                    <a:ea typeface="Meiryo UI"/>
                    <a:cs typeface="Arial" charset="0"/>
                  </a:rPr>
                  <a:t>ユーザー間のつながりは？</a:t>
                </a:r>
              </a:p>
            </p:txBody>
          </p:sp>
          <p:sp>
            <p:nvSpPr>
              <p:cNvPr id="1838" name="吹き出し: 角を丸めた四角形 1837">
                <a:extLst>
                  <a:ext uri="{FF2B5EF4-FFF2-40B4-BE49-F238E27FC236}">
                    <a16:creationId xmlns:a16="http://schemas.microsoft.com/office/drawing/2014/main" id="{AD8AAD2F-8B8C-F1DC-B76B-F5DEBAE4F3D6}"/>
                  </a:ext>
                </a:extLst>
              </p:cNvPr>
              <p:cNvSpPr/>
              <p:nvPr/>
            </p:nvSpPr>
            <p:spPr>
              <a:xfrm>
                <a:off x="4269878" y="4622812"/>
                <a:ext cx="1757797" cy="268135"/>
              </a:xfrm>
              <a:prstGeom prst="wedgeRoundRectCallout">
                <a:avLst>
                  <a:gd name="adj1" fmla="val -39951"/>
                  <a:gd name="adj2" fmla="val 75425"/>
                  <a:gd name="adj3" fmla="val 16667"/>
                </a:avLst>
              </a:prstGeom>
              <a:solidFill>
                <a:sysClr val="windowText" lastClr="000000">
                  <a:lumMod val="65000"/>
                  <a:lumOff val="35000"/>
                </a:sysClr>
              </a:solidFill>
              <a:ln w="25400" cap="flat" cmpd="sng" algn="ctr">
                <a:noFill/>
                <a:prstDash val="solid"/>
              </a:ln>
              <a:effectLst/>
            </p:spPr>
            <p:txBody>
              <a:bodyPr wrap="none"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en-US" altLang="ja-JP" sz="800" b="1" i="0" u="none" strike="noStrike" kern="0" cap="none" spc="0" normalizeH="0" baseline="0" noProof="0">
                    <a:ln>
                      <a:noFill/>
                    </a:ln>
                    <a:solidFill>
                      <a:prstClr val="white"/>
                    </a:solidFill>
                    <a:effectLst/>
                    <a:uLnTx/>
                    <a:uFillTx/>
                    <a:latin typeface="Meiryo UI"/>
                    <a:ea typeface="Meiryo UI"/>
                    <a:cs typeface="Arial" charset="0"/>
                  </a:rPr>
                  <a:t>DLC</a:t>
                </a:r>
                <a:r>
                  <a:rPr kumimoji="1" lang="ja-JP" altLang="en-US" sz="800" b="1" i="0" u="none" strike="noStrike" kern="0" cap="none" spc="0" normalizeH="0" baseline="0" noProof="0">
                    <a:ln>
                      <a:noFill/>
                    </a:ln>
                    <a:solidFill>
                      <a:prstClr val="white"/>
                    </a:solidFill>
                    <a:effectLst/>
                    <a:uLnTx/>
                    <a:uFillTx/>
                    <a:latin typeface="Meiryo UI"/>
                    <a:ea typeface="Meiryo UI"/>
                    <a:cs typeface="Arial" charset="0"/>
                  </a:rPr>
                  <a:t>は認知している？</a:t>
                </a:r>
              </a:p>
            </p:txBody>
          </p:sp>
          <p:sp>
            <p:nvSpPr>
              <p:cNvPr id="1839" name="吹き出し: 角を丸めた四角形 1838">
                <a:extLst>
                  <a:ext uri="{FF2B5EF4-FFF2-40B4-BE49-F238E27FC236}">
                    <a16:creationId xmlns:a16="http://schemas.microsoft.com/office/drawing/2014/main" id="{412C40BB-FD41-5767-4C26-16E070C47471}"/>
                  </a:ext>
                </a:extLst>
              </p:cNvPr>
              <p:cNvSpPr/>
              <p:nvPr/>
            </p:nvSpPr>
            <p:spPr>
              <a:xfrm>
                <a:off x="4277650" y="4970902"/>
                <a:ext cx="1757797" cy="268135"/>
              </a:xfrm>
              <a:prstGeom prst="wedgeRoundRectCallout">
                <a:avLst>
                  <a:gd name="adj1" fmla="val -39951"/>
                  <a:gd name="adj2" fmla="val 75425"/>
                  <a:gd name="adj3" fmla="val 16667"/>
                </a:avLst>
              </a:prstGeom>
              <a:solidFill>
                <a:sysClr val="windowText" lastClr="000000">
                  <a:lumMod val="65000"/>
                  <a:lumOff val="35000"/>
                </a:sysClr>
              </a:solidFill>
              <a:ln w="25400" cap="flat" cmpd="sng" algn="ctr">
                <a:noFill/>
                <a:prstDash val="solid"/>
              </a:ln>
              <a:effectLst/>
            </p:spPr>
            <p:txBody>
              <a:bodyPr wrap="none"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a:ln>
                      <a:noFill/>
                    </a:ln>
                    <a:solidFill>
                      <a:prstClr val="white"/>
                    </a:solidFill>
                    <a:effectLst/>
                    <a:uLnTx/>
                    <a:uFillTx/>
                    <a:latin typeface="Meiryo UI"/>
                    <a:ea typeface="Meiryo UI"/>
                    <a:cs typeface="Arial" charset="0"/>
                  </a:rPr>
                  <a:t>もうやめようと思った瞬間は？</a:t>
                </a:r>
              </a:p>
            </p:txBody>
          </p:sp>
        </p:grpSp>
        <p:sp>
          <p:nvSpPr>
            <p:cNvPr id="1840" name="二等辺三角形 1839">
              <a:extLst>
                <a:ext uri="{FF2B5EF4-FFF2-40B4-BE49-F238E27FC236}">
                  <a16:creationId xmlns:a16="http://schemas.microsoft.com/office/drawing/2014/main" id="{48A94901-D3F4-2A4B-F344-33488397638A}"/>
                </a:ext>
              </a:extLst>
            </p:cNvPr>
            <p:cNvSpPr/>
            <p:nvPr/>
          </p:nvSpPr>
          <p:spPr>
            <a:xfrm rot="10800000">
              <a:off x="4970618" y="5086486"/>
              <a:ext cx="2192783" cy="173775"/>
            </a:xfrm>
            <a:prstGeom prst="triangle">
              <a:avLst/>
            </a:prstGeom>
            <a:solidFill>
              <a:sysClr val="window" lastClr="FFFFFF">
                <a:lumMod val="75000"/>
              </a:sys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a:ea typeface="Meiryo UI"/>
                <a:cs typeface="Arial" charset="0"/>
              </a:endParaRPr>
            </a:p>
          </p:txBody>
        </p:sp>
        <p:sp>
          <p:nvSpPr>
            <p:cNvPr id="1841" name="四角形: 角を丸くする 1840">
              <a:extLst>
                <a:ext uri="{FF2B5EF4-FFF2-40B4-BE49-F238E27FC236}">
                  <a16:creationId xmlns:a16="http://schemas.microsoft.com/office/drawing/2014/main" id="{C99B58D8-FF28-D3CB-89CC-AE7347A045BD}"/>
                </a:ext>
              </a:extLst>
            </p:cNvPr>
            <p:cNvSpPr/>
            <p:nvPr/>
          </p:nvSpPr>
          <p:spPr>
            <a:xfrm>
              <a:off x="4449142" y="5354959"/>
              <a:ext cx="3292561" cy="418405"/>
            </a:xfrm>
            <a:prstGeom prst="roundRect">
              <a:avLst/>
            </a:prstGeom>
            <a:noFill/>
            <a:ln w="28575" cap="flat" cmpd="sng" algn="ctr">
              <a:solidFill>
                <a:srgbClr val="8C8C8C">
                  <a:lumMod val="60000"/>
                  <a:lumOff val="40000"/>
                </a:srgbClr>
              </a:solidFill>
              <a:prstDash val="solid"/>
            </a:ln>
            <a:effectLst/>
          </p:spPr>
          <p:txBody>
            <a:bodyPr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prstClr val="black">
                      <a:lumMod val="65000"/>
                      <a:lumOff val="35000"/>
                    </a:prstClr>
                  </a:solidFill>
                  <a:effectLst/>
                  <a:uLnTx/>
                  <a:uFillTx/>
                  <a:latin typeface="Meiryo UI"/>
                  <a:ea typeface="Meiryo UI"/>
                  <a:cs typeface="Arial" charset="0"/>
                </a:rPr>
                <a:t>楽しみ方に合わせたアクション</a:t>
              </a:r>
              <a:r>
                <a:rPr kumimoji="1" lang="en-US" altLang="ja-JP" sz="1400" b="1" i="0" u="none" strike="noStrike" kern="0" cap="none" spc="0" normalizeH="0" baseline="0" noProof="0">
                  <a:ln>
                    <a:noFill/>
                  </a:ln>
                  <a:solidFill>
                    <a:prstClr val="black">
                      <a:lumMod val="65000"/>
                      <a:lumOff val="35000"/>
                    </a:prstClr>
                  </a:solidFill>
                  <a:effectLst/>
                  <a:uLnTx/>
                  <a:uFillTx/>
                  <a:latin typeface="Meiryo UI"/>
                  <a:ea typeface="Meiryo UI"/>
                  <a:cs typeface="Arial" charset="0"/>
                </a:rPr>
                <a:t>KPI</a:t>
              </a:r>
              <a:r>
                <a:rPr kumimoji="1" lang="ja-JP" altLang="en-US" sz="1400" b="1" i="0" u="none" strike="noStrike" kern="0" cap="none" spc="0" normalizeH="0" baseline="0" noProof="0">
                  <a:ln>
                    <a:noFill/>
                  </a:ln>
                  <a:solidFill>
                    <a:prstClr val="black">
                      <a:lumMod val="65000"/>
                      <a:lumOff val="35000"/>
                    </a:prstClr>
                  </a:solidFill>
                  <a:effectLst/>
                  <a:uLnTx/>
                  <a:uFillTx/>
                  <a:latin typeface="Meiryo UI"/>
                  <a:ea typeface="Meiryo UI"/>
                  <a:cs typeface="Arial" charset="0"/>
                </a:rPr>
                <a:t>を設計</a:t>
              </a:r>
            </a:p>
          </p:txBody>
        </p:sp>
        <p:sp>
          <p:nvSpPr>
            <p:cNvPr id="1842" name="四角形: 角を丸くする 1841">
              <a:extLst>
                <a:ext uri="{FF2B5EF4-FFF2-40B4-BE49-F238E27FC236}">
                  <a16:creationId xmlns:a16="http://schemas.microsoft.com/office/drawing/2014/main" id="{0215DC55-7C4C-B602-765F-E88D6202A0ED}"/>
                </a:ext>
              </a:extLst>
            </p:cNvPr>
            <p:cNvSpPr/>
            <p:nvPr/>
          </p:nvSpPr>
          <p:spPr>
            <a:xfrm>
              <a:off x="4449143" y="6050573"/>
              <a:ext cx="804727" cy="501634"/>
            </a:xfrm>
            <a:prstGeom prst="roundRect">
              <a:avLst/>
            </a:prstGeom>
            <a:solidFill>
              <a:sysClr val="windowText" lastClr="000000">
                <a:lumMod val="50000"/>
                <a:lumOff val="50000"/>
              </a:sys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white"/>
                  </a:solidFill>
                  <a:effectLst/>
                  <a:uLnTx/>
                  <a:uFillTx/>
                  <a:latin typeface="Meiryo UI"/>
                  <a:ea typeface="Meiryo UI"/>
                  <a:cs typeface="Arial" charset="0"/>
                </a:rPr>
                <a:t>フレンド対戦</a:t>
              </a:r>
              <a:endParaRPr kumimoji="1" lang="en-US" altLang="ja-JP" sz="1050" b="0" i="0" u="none" strike="noStrike" kern="0" cap="none" spc="0" normalizeH="0" baseline="0" noProof="0">
                <a:ln>
                  <a:noFill/>
                </a:ln>
                <a:solidFill>
                  <a:prstClr val="white"/>
                </a:solidFill>
                <a:effectLst/>
                <a:uLnTx/>
                <a:uFillTx/>
                <a:latin typeface="Meiryo UI"/>
                <a:ea typeface="Meiryo UI"/>
                <a:cs typeface="Arial" charset="0"/>
              </a:endParaRPr>
            </a:p>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white"/>
                  </a:solidFill>
                  <a:effectLst/>
                  <a:uLnTx/>
                  <a:uFillTx/>
                  <a:latin typeface="Meiryo UI"/>
                  <a:ea typeface="Meiryo UI"/>
                  <a:cs typeface="Arial" charset="0"/>
                </a:rPr>
                <a:t>回数</a:t>
              </a:r>
            </a:p>
          </p:txBody>
        </p:sp>
        <p:sp>
          <p:nvSpPr>
            <p:cNvPr id="1843" name="四角形: 角を丸くする 1842">
              <a:extLst>
                <a:ext uri="{FF2B5EF4-FFF2-40B4-BE49-F238E27FC236}">
                  <a16:creationId xmlns:a16="http://schemas.microsoft.com/office/drawing/2014/main" id="{F24D6A9D-92F9-CD74-FFBE-7764569F66F8}"/>
                </a:ext>
              </a:extLst>
            </p:cNvPr>
            <p:cNvSpPr/>
            <p:nvPr/>
          </p:nvSpPr>
          <p:spPr>
            <a:xfrm>
              <a:off x="5279047" y="6050573"/>
              <a:ext cx="804727" cy="501634"/>
            </a:xfrm>
            <a:prstGeom prst="roundRect">
              <a:avLst/>
            </a:prstGeom>
            <a:solidFill>
              <a:sysClr val="windowText" lastClr="000000">
                <a:lumMod val="50000"/>
                <a:lumOff val="50000"/>
              </a:sys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white"/>
                  </a:solidFill>
                  <a:effectLst/>
                  <a:uLnTx/>
                  <a:uFillTx/>
                  <a:latin typeface="Meiryo UI"/>
                  <a:ea typeface="Meiryo UI"/>
                  <a:cs typeface="Arial" charset="0"/>
                </a:rPr>
                <a:t>ランクポイント</a:t>
              </a:r>
              <a:br>
                <a:rPr kumimoji="1" lang="en-US" altLang="ja-JP" sz="1050" b="0" i="0" u="none" strike="noStrike" kern="0" cap="none" spc="0" normalizeH="0" baseline="0" noProof="0">
                  <a:ln>
                    <a:noFill/>
                  </a:ln>
                  <a:solidFill>
                    <a:prstClr val="white"/>
                  </a:solidFill>
                  <a:effectLst/>
                  <a:uLnTx/>
                  <a:uFillTx/>
                  <a:latin typeface="Meiryo UI"/>
                  <a:ea typeface="Meiryo UI"/>
                  <a:cs typeface="Arial" charset="0"/>
                </a:rPr>
              </a:br>
              <a:r>
                <a:rPr kumimoji="1" lang="ja-JP" altLang="en-US" sz="1050" b="0" i="0" u="none" strike="noStrike" kern="0" cap="none" spc="0" normalizeH="0" baseline="0" noProof="0">
                  <a:ln>
                    <a:noFill/>
                  </a:ln>
                  <a:solidFill>
                    <a:prstClr val="white"/>
                  </a:solidFill>
                  <a:effectLst/>
                  <a:uLnTx/>
                  <a:uFillTx/>
                  <a:latin typeface="Meiryo UI"/>
                  <a:ea typeface="Meiryo UI"/>
                  <a:cs typeface="Arial" charset="0"/>
                </a:rPr>
                <a:t>上昇幅</a:t>
              </a:r>
              <a:endParaRPr kumimoji="1" lang="en-US" altLang="ja-JP" sz="1050" b="0" i="0" u="none" strike="noStrike" kern="0" cap="none" spc="0" normalizeH="0" baseline="0" noProof="0">
                <a:ln>
                  <a:noFill/>
                </a:ln>
                <a:solidFill>
                  <a:prstClr val="white"/>
                </a:solidFill>
                <a:effectLst/>
                <a:uLnTx/>
                <a:uFillTx/>
                <a:latin typeface="Meiryo UI"/>
                <a:ea typeface="Meiryo UI"/>
                <a:cs typeface="Arial" charset="0"/>
              </a:endParaRPr>
            </a:p>
          </p:txBody>
        </p:sp>
        <p:sp>
          <p:nvSpPr>
            <p:cNvPr id="1844" name="四角形: 角を丸くする 1843">
              <a:extLst>
                <a:ext uri="{FF2B5EF4-FFF2-40B4-BE49-F238E27FC236}">
                  <a16:creationId xmlns:a16="http://schemas.microsoft.com/office/drawing/2014/main" id="{7E085834-320D-1195-4E6E-8F13BB7FFB07}"/>
                </a:ext>
              </a:extLst>
            </p:cNvPr>
            <p:cNvSpPr/>
            <p:nvPr/>
          </p:nvSpPr>
          <p:spPr>
            <a:xfrm>
              <a:off x="6108951" y="6050573"/>
              <a:ext cx="804727" cy="501634"/>
            </a:xfrm>
            <a:prstGeom prst="roundRect">
              <a:avLst/>
            </a:prstGeom>
            <a:solidFill>
              <a:sysClr val="windowText" lastClr="000000">
                <a:lumMod val="50000"/>
                <a:lumOff val="50000"/>
              </a:sys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white"/>
                  </a:solidFill>
                  <a:effectLst/>
                  <a:uLnTx/>
                  <a:uFillTx/>
                  <a:latin typeface="Meiryo UI"/>
                  <a:ea typeface="Meiryo UI"/>
                  <a:cs typeface="Arial" charset="0"/>
                </a:rPr>
                <a:t>トレーニング</a:t>
              </a:r>
              <a:br>
                <a:rPr kumimoji="1" lang="en-US" altLang="ja-JP" sz="1050" b="0" i="0" u="none" strike="noStrike" kern="0" cap="none" spc="0" normalizeH="0" baseline="0" noProof="0">
                  <a:ln>
                    <a:noFill/>
                  </a:ln>
                  <a:solidFill>
                    <a:prstClr val="white"/>
                  </a:solidFill>
                  <a:effectLst/>
                  <a:uLnTx/>
                  <a:uFillTx/>
                  <a:latin typeface="Meiryo UI"/>
                  <a:ea typeface="Meiryo UI"/>
                  <a:cs typeface="Arial" charset="0"/>
                </a:rPr>
              </a:br>
              <a:r>
                <a:rPr kumimoji="1" lang="ja-JP" altLang="en-US" sz="1050" b="0" i="0" u="none" strike="noStrike" kern="0" cap="none" spc="0" normalizeH="0" baseline="0" noProof="0">
                  <a:ln>
                    <a:noFill/>
                  </a:ln>
                  <a:solidFill>
                    <a:prstClr val="white"/>
                  </a:solidFill>
                  <a:effectLst/>
                  <a:uLnTx/>
                  <a:uFillTx/>
                  <a:latin typeface="Meiryo UI"/>
                  <a:ea typeface="Meiryo UI"/>
                  <a:cs typeface="Arial" charset="0"/>
                </a:rPr>
                <a:t>進捗率</a:t>
              </a:r>
            </a:p>
          </p:txBody>
        </p:sp>
        <p:sp>
          <p:nvSpPr>
            <p:cNvPr id="1845" name="四角形: 角を丸くする 1844">
              <a:extLst>
                <a:ext uri="{FF2B5EF4-FFF2-40B4-BE49-F238E27FC236}">
                  <a16:creationId xmlns:a16="http://schemas.microsoft.com/office/drawing/2014/main" id="{30C37AB9-F0E3-CF69-1C36-90B0E89AA475}"/>
                </a:ext>
              </a:extLst>
            </p:cNvPr>
            <p:cNvSpPr/>
            <p:nvPr/>
          </p:nvSpPr>
          <p:spPr>
            <a:xfrm>
              <a:off x="6938855" y="6050573"/>
              <a:ext cx="804727" cy="501634"/>
            </a:xfrm>
            <a:prstGeom prst="roundRect">
              <a:avLst/>
            </a:prstGeom>
            <a:solidFill>
              <a:sysClr val="windowText" lastClr="000000">
                <a:lumMod val="50000"/>
                <a:lumOff val="50000"/>
              </a:sys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white"/>
                  </a:solidFill>
                  <a:effectLst/>
                  <a:uLnTx/>
                  <a:uFillTx/>
                  <a:latin typeface="Meiryo UI"/>
                  <a:ea typeface="Meiryo UI"/>
                  <a:cs typeface="Arial" charset="0"/>
                </a:rPr>
                <a:t>・・・</a:t>
              </a:r>
            </a:p>
          </p:txBody>
        </p:sp>
        <p:cxnSp>
          <p:nvCxnSpPr>
            <p:cNvPr id="1846" name="直線コネクタ 1845">
              <a:extLst>
                <a:ext uri="{FF2B5EF4-FFF2-40B4-BE49-F238E27FC236}">
                  <a16:creationId xmlns:a16="http://schemas.microsoft.com/office/drawing/2014/main" id="{E3D0EB8C-51C1-D6B2-7153-4AC8DE6D70BB}"/>
                </a:ext>
              </a:extLst>
            </p:cNvPr>
            <p:cNvCxnSpPr>
              <a:cxnSpLocks/>
            </p:cNvCxnSpPr>
            <p:nvPr/>
          </p:nvCxnSpPr>
          <p:spPr>
            <a:xfrm>
              <a:off x="4137993" y="2292748"/>
              <a:ext cx="0" cy="4260500"/>
            </a:xfrm>
            <a:prstGeom prst="line">
              <a:avLst/>
            </a:prstGeom>
            <a:noFill/>
            <a:ln w="28575" cap="flat" cmpd="sng" algn="ctr">
              <a:solidFill>
                <a:sysClr val="window" lastClr="FFFFFF">
                  <a:lumMod val="75000"/>
                </a:sysClr>
              </a:solidFill>
              <a:prstDash val="sysDash"/>
            </a:ln>
            <a:effectLst/>
          </p:spPr>
        </p:cxnSp>
        <p:cxnSp>
          <p:nvCxnSpPr>
            <p:cNvPr id="1847" name="直線コネクタ 1846">
              <a:extLst>
                <a:ext uri="{FF2B5EF4-FFF2-40B4-BE49-F238E27FC236}">
                  <a16:creationId xmlns:a16="http://schemas.microsoft.com/office/drawing/2014/main" id="{75DF087E-135F-5538-D580-929002832A79}"/>
                </a:ext>
              </a:extLst>
            </p:cNvPr>
            <p:cNvCxnSpPr>
              <a:cxnSpLocks/>
            </p:cNvCxnSpPr>
            <p:nvPr/>
          </p:nvCxnSpPr>
          <p:spPr>
            <a:xfrm>
              <a:off x="8042885" y="2320780"/>
              <a:ext cx="0" cy="4345790"/>
            </a:xfrm>
            <a:prstGeom prst="line">
              <a:avLst/>
            </a:prstGeom>
            <a:noFill/>
            <a:ln w="28575" cap="flat" cmpd="sng" algn="ctr">
              <a:solidFill>
                <a:sysClr val="window" lastClr="FFFFFF">
                  <a:lumMod val="75000"/>
                </a:sysClr>
              </a:solidFill>
              <a:prstDash val="sysDash"/>
            </a:ln>
            <a:effectLst/>
          </p:spPr>
        </p:cxnSp>
        <p:pic>
          <p:nvPicPr>
            <p:cNvPr id="1848" name="図 1847">
              <a:extLst>
                <a:ext uri="{FF2B5EF4-FFF2-40B4-BE49-F238E27FC236}">
                  <a16:creationId xmlns:a16="http://schemas.microsoft.com/office/drawing/2014/main" id="{AFCF9BCA-2D9D-07B1-F227-1FA583A092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0440" y="3802646"/>
              <a:ext cx="1411136" cy="728258"/>
            </a:xfrm>
            <a:prstGeom prst="rect">
              <a:avLst/>
            </a:prstGeom>
            <a:ln w="19050">
              <a:noFill/>
            </a:ln>
          </p:spPr>
        </p:pic>
        <p:pic>
          <p:nvPicPr>
            <p:cNvPr id="1849" name="図 1848">
              <a:extLst>
                <a:ext uri="{FF2B5EF4-FFF2-40B4-BE49-F238E27FC236}">
                  <a16:creationId xmlns:a16="http://schemas.microsoft.com/office/drawing/2014/main" id="{98EFC06A-1109-83DD-AB44-A00683475114}"/>
                </a:ext>
              </a:extLst>
            </p:cNvPr>
            <p:cNvPicPr>
              <a:picLocks noChangeAspect="1"/>
            </p:cNvPicPr>
            <p:nvPr/>
          </p:nvPicPr>
          <p:blipFill>
            <a:blip r:embed="rId6"/>
            <a:stretch>
              <a:fillRect/>
            </a:stretch>
          </p:blipFill>
          <p:spPr>
            <a:xfrm>
              <a:off x="6295783" y="4236429"/>
              <a:ext cx="1658256" cy="841321"/>
            </a:xfrm>
            <a:prstGeom prst="rect">
              <a:avLst/>
            </a:prstGeom>
          </p:spPr>
        </p:pic>
        <p:grpSp>
          <p:nvGrpSpPr>
            <p:cNvPr id="1850" name="グループ化 1849">
              <a:extLst>
                <a:ext uri="{FF2B5EF4-FFF2-40B4-BE49-F238E27FC236}">
                  <a16:creationId xmlns:a16="http://schemas.microsoft.com/office/drawing/2014/main" id="{CD7866B3-0D51-33DA-EC60-B0496B63B08D}"/>
                </a:ext>
              </a:extLst>
            </p:cNvPr>
            <p:cNvGrpSpPr/>
            <p:nvPr/>
          </p:nvGrpSpPr>
          <p:grpSpPr>
            <a:xfrm>
              <a:off x="593112" y="4730085"/>
              <a:ext cx="3483172" cy="1979268"/>
              <a:chOff x="293892" y="4991123"/>
              <a:chExt cx="3768535" cy="1632509"/>
            </a:xfrm>
          </p:grpSpPr>
          <p:grpSp>
            <p:nvGrpSpPr>
              <p:cNvPr id="1851" name="グループ化 1850">
                <a:extLst>
                  <a:ext uri="{FF2B5EF4-FFF2-40B4-BE49-F238E27FC236}">
                    <a16:creationId xmlns:a16="http://schemas.microsoft.com/office/drawing/2014/main" id="{2AAAD85C-4553-23F5-8FE7-FF7F09BD2800}"/>
                  </a:ext>
                </a:extLst>
              </p:cNvPr>
              <p:cNvGrpSpPr/>
              <p:nvPr/>
            </p:nvGrpSpPr>
            <p:grpSpPr>
              <a:xfrm>
                <a:off x="293892" y="4991123"/>
                <a:ext cx="3745929" cy="1608535"/>
                <a:chOff x="11603836" y="1201788"/>
                <a:chExt cx="4653445" cy="3320924"/>
              </a:xfrm>
            </p:grpSpPr>
            <p:grpSp>
              <p:nvGrpSpPr>
                <p:cNvPr id="1853" name="グループ化 1852">
                  <a:extLst>
                    <a:ext uri="{FF2B5EF4-FFF2-40B4-BE49-F238E27FC236}">
                      <a16:creationId xmlns:a16="http://schemas.microsoft.com/office/drawing/2014/main" id="{77A8E1A3-5C25-BA80-B34E-F356190F4C8B}"/>
                    </a:ext>
                  </a:extLst>
                </p:cNvPr>
                <p:cNvGrpSpPr/>
                <p:nvPr/>
              </p:nvGrpSpPr>
              <p:grpSpPr>
                <a:xfrm>
                  <a:off x="11603836" y="1232294"/>
                  <a:ext cx="2988280" cy="3290418"/>
                  <a:chOff x="6384046" y="3067024"/>
                  <a:chExt cx="2976338" cy="3231809"/>
                </a:xfrm>
              </p:grpSpPr>
              <p:sp>
                <p:nvSpPr>
                  <p:cNvPr id="1871" name="正方形/長方形 1870">
                    <a:extLst>
                      <a:ext uri="{FF2B5EF4-FFF2-40B4-BE49-F238E27FC236}">
                        <a16:creationId xmlns:a16="http://schemas.microsoft.com/office/drawing/2014/main" id="{5807EF0D-1FD9-8E24-D3C4-E544B1A62382}"/>
                      </a:ext>
                    </a:extLst>
                  </p:cNvPr>
                  <p:cNvSpPr/>
                  <p:nvPr/>
                </p:nvSpPr>
                <p:spPr>
                  <a:xfrm>
                    <a:off x="6664731" y="4796447"/>
                    <a:ext cx="156246" cy="1234446"/>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rgbClr val="000000"/>
                        </a:solidFill>
                        <a:effectLst/>
                        <a:uLnTx/>
                        <a:uFillTx/>
                        <a:latin typeface="Meiryo UI"/>
                        <a:ea typeface="Meiryo UI"/>
                        <a:cs typeface="+mn-cs"/>
                        <a:sym typeface="ヒラギノ角ゴ ProN W3"/>
                      </a:rPr>
                      <a:t>なし</a:t>
                    </a:r>
                  </a:p>
                </p:txBody>
              </p:sp>
              <p:sp>
                <p:nvSpPr>
                  <p:cNvPr id="1872" name="正方形/長方形 1871">
                    <a:extLst>
                      <a:ext uri="{FF2B5EF4-FFF2-40B4-BE49-F238E27FC236}">
                        <a16:creationId xmlns:a16="http://schemas.microsoft.com/office/drawing/2014/main" id="{A7334554-4480-D3BC-126F-EE4FCBCA5D85}"/>
                      </a:ext>
                    </a:extLst>
                  </p:cNvPr>
                  <p:cNvSpPr/>
                  <p:nvPr/>
                </p:nvSpPr>
                <p:spPr>
                  <a:xfrm>
                    <a:off x="6864750" y="3308332"/>
                    <a:ext cx="1242672" cy="246273"/>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rgbClr val="000000"/>
                        </a:solidFill>
                        <a:effectLst/>
                        <a:uLnTx/>
                        <a:uFillTx/>
                        <a:latin typeface="Meiryo UI"/>
                        <a:ea typeface="Meiryo UI"/>
                        <a:cs typeface="+mn-cs"/>
                        <a:sym typeface="ヒラギノ角ゴ ProN W3"/>
                      </a:rPr>
                      <a:t>週</a:t>
                    </a:r>
                    <a:r>
                      <a:rPr kumimoji="0" lang="en-US" altLang="ja-JP" sz="800" b="1" i="0" u="none" strike="noStrike" kern="0" cap="none" spc="0" normalizeH="0" baseline="0" noProof="0">
                        <a:ln>
                          <a:noFill/>
                        </a:ln>
                        <a:solidFill>
                          <a:srgbClr val="000000"/>
                        </a:solidFill>
                        <a:effectLst/>
                        <a:uLnTx/>
                        <a:uFillTx/>
                        <a:latin typeface="Meiryo UI"/>
                        <a:ea typeface="Meiryo UI"/>
                        <a:cs typeface="+mn-cs"/>
                        <a:sym typeface="ヒラギノ角ゴ ProN W3"/>
                      </a:rPr>
                      <a:t>1-2</a:t>
                    </a:r>
                    <a:r>
                      <a:rPr kumimoji="0" lang="ja-JP" altLang="en-US" sz="800" b="1" i="0" u="none" strike="noStrike" kern="0" cap="none" spc="0" normalizeH="0" baseline="0" noProof="0">
                        <a:ln>
                          <a:noFill/>
                        </a:ln>
                        <a:solidFill>
                          <a:srgbClr val="000000"/>
                        </a:solidFill>
                        <a:effectLst/>
                        <a:uLnTx/>
                        <a:uFillTx/>
                        <a:latin typeface="Meiryo UI"/>
                        <a:ea typeface="Meiryo UI"/>
                        <a:cs typeface="+mn-cs"/>
                        <a:sym typeface="ヒラギノ角ゴ ProN W3"/>
                      </a:rPr>
                      <a:t>日</a:t>
                    </a:r>
                  </a:p>
                </p:txBody>
              </p:sp>
              <p:sp>
                <p:nvSpPr>
                  <p:cNvPr id="1873" name="正方形/長方形 1872">
                    <a:extLst>
                      <a:ext uri="{FF2B5EF4-FFF2-40B4-BE49-F238E27FC236}">
                        <a16:creationId xmlns:a16="http://schemas.microsoft.com/office/drawing/2014/main" id="{59DD9AF8-12E0-A127-98AC-CB98D60D4184}"/>
                      </a:ext>
                    </a:extLst>
                  </p:cNvPr>
                  <p:cNvSpPr/>
                  <p:nvPr/>
                </p:nvSpPr>
                <p:spPr>
                  <a:xfrm>
                    <a:off x="8107422" y="3308332"/>
                    <a:ext cx="1242672" cy="246273"/>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rgbClr val="000000"/>
                        </a:solidFill>
                        <a:effectLst/>
                        <a:uLnTx/>
                        <a:uFillTx/>
                        <a:latin typeface="Meiryo UI"/>
                        <a:ea typeface="Meiryo UI"/>
                        <a:cs typeface="+mn-cs"/>
                        <a:sym typeface="ヒラギノ角ゴ ProN W3"/>
                      </a:rPr>
                      <a:t>週</a:t>
                    </a:r>
                    <a:r>
                      <a:rPr kumimoji="0" lang="en-US" altLang="ja-JP" sz="800" b="1" i="0" u="none" strike="noStrike" kern="0" cap="none" spc="0" normalizeH="0" baseline="0" noProof="0">
                        <a:ln>
                          <a:noFill/>
                        </a:ln>
                        <a:solidFill>
                          <a:srgbClr val="000000"/>
                        </a:solidFill>
                        <a:effectLst/>
                        <a:uLnTx/>
                        <a:uFillTx/>
                        <a:latin typeface="Meiryo UI"/>
                        <a:ea typeface="Meiryo UI"/>
                        <a:cs typeface="+mn-cs"/>
                        <a:sym typeface="ヒラギノ角ゴ ProN W3"/>
                      </a:rPr>
                      <a:t>3</a:t>
                    </a:r>
                    <a:r>
                      <a:rPr kumimoji="0" lang="ja-JP" altLang="en-US" sz="800" b="1" i="0" u="none" strike="noStrike" kern="0" cap="none" spc="0" normalizeH="0" baseline="0" noProof="0">
                        <a:ln>
                          <a:noFill/>
                        </a:ln>
                        <a:solidFill>
                          <a:srgbClr val="000000"/>
                        </a:solidFill>
                        <a:effectLst/>
                        <a:uLnTx/>
                        <a:uFillTx/>
                        <a:latin typeface="Meiryo UI"/>
                        <a:ea typeface="Meiryo UI"/>
                        <a:cs typeface="+mn-cs"/>
                        <a:sym typeface="ヒラギノ角ゴ ProN W3"/>
                      </a:rPr>
                      <a:t>日以上</a:t>
                    </a:r>
                  </a:p>
                </p:txBody>
              </p:sp>
              <p:sp>
                <p:nvSpPr>
                  <p:cNvPr id="1874" name="正方形/長方形 1873">
                    <a:extLst>
                      <a:ext uri="{FF2B5EF4-FFF2-40B4-BE49-F238E27FC236}">
                        <a16:creationId xmlns:a16="http://schemas.microsoft.com/office/drawing/2014/main" id="{95108E33-0E3F-0935-EF27-96FDE858BC79}"/>
                      </a:ext>
                    </a:extLst>
                  </p:cNvPr>
                  <p:cNvSpPr/>
                  <p:nvPr/>
                </p:nvSpPr>
                <p:spPr>
                  <a:xfrm>
                    <a:off x="6664731" y="3562001"/>
                    <a:ext cx="156246" cy="1234446"/>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rgbClr val="000000"/>
                        </a:solidFill>
                        <a:effectLst/>
                        <a:uLnTx/>
                        <a:uFillTx/>
                        <a:latin typeface="Meiryo UI"/>
                        <a:ea typeface="Meiryo UI"/>
                        <a:cs typeface="+mn-cs"/>
                        <a:sym typeface="ヒラギノ角ゴ ProN W3"/>
                      </a:rPr>
                      <a:t>あり</a:t>
                    </a:r>
                  </a:p>
                </p:txBody>
              </p:sp>
              <p:sp>
                <p:nvSpPr>
                  <p:cNvPr id="1875" name="四角形: 角を丸くする 1874">
                    <a:extLst>
                      <a:ext uri="{FF2B5EF4-FFF2-40B4-BE49-F238E27FC236}">
                        <a16:creationId xmlns:a16="http://schemas.microsoft.com/office/drawing/2014/main" id="{6405119A-0DE7-7CC8-B741-3D06A6A4F94A}"/>
                      </a:ext>
                    </a:extLst>
                  </p:cNvPr>
                  <p:cNvSpPr/>
                  <p:nvPr/>
                </p:nvSpPr>
                <p:spPr>
                  <a:xfrm>
                    <a:off x="6951625" y="3675467"/>
                    <a:ext cx="1041643" cy="1034486"/>
                  </a:xfrm>
                  <a:prstGeom prst="roundRect">
                    <a:avLst/>
                  </a:prstGeom>
                  <a:solidFill>
                    <a:sysClr val="window" lastClr="FFFFFF">
                      <a:lumMod val="95000"/>
                    </a:sysClr>
                  </a:solidFill>
                  <a:ln w="12700" cap="flat" cmpd="sng" algn="ctr">
                    <a:no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週末プレイヤー</a:t>
                    </a:r>
                    <a:endParaRPr kumimoji="0" lang="en-US" altLang="ja-JP"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endParaRPr>
                  </a:p>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a:t>
                    </a:r>
                    <a:r>
                      <a:rPr kumimoji="0" lang="ja-JP" altLang="en-US"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ｘ万人</a:t>
                    </a:r>
                    <a:r>
                      <a:rPr kumimoji="0" lang="en-US" altLang="ja-JP"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a:t>
                    </a:r>
                    <a:endParaRPr kumimoji="0" lang="ja-JP" altLang="en-US"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endParaRPr>
                  </a:p>
                </p:txBody>
              </p:sp>
              <p:sp>
                <p:nvSpPr>
                  <p:cNvPr id="1876" name="四角形: 角を丸くする 1875">
                    <a:extLst>
                      <a:ext uri="{FF2B5EF4-FFF2-40B4-BE49-F238E27FC236}">
                        <a16:creationId xmlns:a16="http://schemas.microsoft.com/office/drawing/2014/main" id="{3CBC0FD8-023D-6536-9C0A-832F47903A72}"/>
                      </a:ext>
                    </a:extLst>
                  </p:cNvPr>
                  <p:cNvSpPr/>
                  <p:nvPr/>
                </p:nvSpPr>
                <p:spPr>
                  <a:xfrm>
                    <a:off x="8207937" y="3675467"/>
                    <a:ext cx="1041643" cy="1034486"/>
                  </a:xfrm>
                  <a:prstGeom prst="roundRect">
                    <a:avLst/>
                  </a:prstGeom>
                  <a:solidFill>
                    <a:sysClr val="window" lastClr="FFFFFF">
                      <a:lumMod val="95000"/>
                    </a:sysClr>
                  </a:solidFill>
                  <a:ln w="12700" cap="flat" cmpd="sng" algn="ctr">
                    <a:no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競技プレイヤー</a:t>
                    </a:r>
                    <a:br>
                      <a:rPr kumimoji="0" lang="en-US" altLang="ja-JP"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br>
                    <a:r>
                      <a:rPr kumimoji="0" lang="ja-JP" altLang="en-US"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（ｘ万人）</a:t>
                    </a:r>
                  </a:p>
                </p:txBody>
              </p:sp>
              <p:sp>
                <p:nvSpPr>
                  <p:cNvPr id="1877" name="四角形: 角を丸くする 1876">
                    <a:extLst>
                      <a:ext uri="{FF2B5EF4-FFF2-40B4-BE49-F238E27FC236}">
                        <a16:creationId xmlns:a16="http://schemas.microsoft.com/office/drawing/2014/main" id="{24355E87-D995-94EA-365A-4D79C4A365FA}"/>
                      </a:ext>
                    </a:extLst>
                  </p:cNvPr>
                  <p:cNvSpPr/>
                  <p:nvPr/>
                </p:nvSpPr>
                <p:spPr>
                  <a:xfrm>
                    <a:off x="8207937" y="4909917"/>
                    <a:ext cx="1041643" cy="1034486"/>
                  </a:xfrm>
                  <a:prstGeom prst="roundRect">
                    <a:avLst/>
                  </a:prstGeom>
                  <a:solidFill>
                    <a:sysClr val="window" lastClr="FFFFFF">
                      <a:lumMod val="95000"/>
                    </a:sysClr>
                  </a:solidFill>
                  <a:ln w="12700" cap="flat" cmpd="sng" algn="ctr">
                    <a:no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オフ専プレイヤー</a:t>
                    </a:r>
                    <a:br>
                      <a:rPr kumimoji="0" lang="en-US" altLang="ja-JP"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br>
                    <a:r>
                      <a:rPr kumimoji="0" lang="ja-JP" altLang="en-US"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（ｘ万人）</a:t>
                    </a:r>
                  </a:p>
                </p:txBody>
              </p:sp>
              <p:sp>
                <p:nvSpPr>
                  <p:cNvPr id="1878" name="正方形/長方形 1877">
                    <a:extLst>
                      <a:ext uri="{FF2B5EF4-FFF2-40B4-BE49-F238E27FC236}">
                        <a16:creationId xmlns:a16="http://schemas.microsoft.com/office/drawing/2014/main" id="{67E9F68B-5113-5F54-FEDA-F351373FB17F}"/>
                      </a:ext>
                    </a:extLst>
                  </p:cNvPr>
                  <p:cNvSpPr/>
                  <p:nvPr/>
                </p:nvSpPr>
                <p:spPr>
                  <a:xfrm>
                    <a:off x="6384046" y="3580639"/>
                    <a:ext cx="268216" cy="2402750"/>
                  </a:xfrm>
                  <a:prstGeom prst="rect">
                    <a:avLst/>
                  </a:prstGeom>
                  <a:noFill/>
                  <a:ln w="12700" cap="flat" cmpd="sng" algn="ctr">
                    <a:noFill/>
                    <a:prstDash val="solid"/>
                    <a:miter lim="800000"/>
                  </a:ln>
                  <a:effectLst/>
                </p:spPr>
                <p:txBody>
                  <a:bodyPr vert="eaVert"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ｘｘｘプレイ有無</a:t>
                    </a:r>
                  </a:p>
                </p:txBody>
              </p:sp>
              <p:sp>
                <p:nvSpPr>
                  <p:cNvPr id="1879" name="正方形/長方形 1878">
                    <a:extLst>
                      <a:ext uri="{FF2B5EF4-FFF2-40B4-BE49-F238E27FC236}">
                        <a16:creationId xmlns:a16="http://schemas.microsoft.com/office/drawing/2014/main" id="{C86D5AD3-E1FB-1EBF-96BF-D209FD720147}"/>
                      </a:ext>
                    </a:extLst>
                  </p:cNvPr>
                  <p:cNvSpPr/>
                  <p:nvPr/>
                </p:nvSpPr>
                <p:spPr>
                  <a:xfrm>
                    <a:off x="7164229" y="3067024"/>
                    <a:ext cx="1886388" cy="238454"/>
                  </a:xfrm>
                  <a:prstGeom prst="rect">
                    <a:avLst/>
                  </a:prstGeom>
                  <a:no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プレイ頻度</a:t>
                    </a:r>
                  </a:p>
                </p:txBody>
              </p:sp>
              <p:sp>
                <p:nvSpPr>
                  <p:cNvPr id="1880" name="四角形: 角を丸くする 1879">
                    <a:extLst>
                      <a:ext uri="{FF2B5EF4-FFF2-40B4-BE49-F238E27FC236}">
                        <a16:creationId xmlns:a16="http://schemas.microsoft.com/office/drawing/2014/main" id="{7B3DCBD3-E8CB-3B3A-6612-B4E3D9891885}"/>
                      </a:ext>
                    </a:extLst>
                  </p:cNvPr>
                  <p:cNvSpPr/>
                  <p:nvPr/>
                </p:nvSpPr>
                <p:spPr>
                  <a:xfrm>
                    <a:off x="6951627" y="4909918"/>
                    <a:ext cx="1041643" cy="1034486"/>
                  </a:xfrm>
                  <a:prstGeom prst="roundRect">
                    <a:avLst/>
                  </a:prstGeom>
                  <a:solidFill>
                    <a:srgbClr val="FFFFFF">
                      <a:lumMod val="95000"/>
                    </a:srgbClr>
                  </a:solidFill>
                  <a:ln w="12700" cap="flat" cmpd="sng" algn="ctr">
                    <a:no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新規・ライト</a:t>
                    </a:r>
                    <a:br>
                      <a:rPr kumimoji="0" lang="en-US" altLang="ja-JP"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br>
                    <a:r>
                      <a:rPr kumimoji="0" lang="en-US" altLang="ja-JP"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a:t>
                    </a:r>
                    <a:r>
                      <a:rPr kumimoji="0" lang="ja-JP" altLang="en-US"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ｘ万人</a:t>
                    </a:r>
                    <a:r>
                      <a:rPr kumimoji="0" lang="en-US" altLang="ja-JP"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rPr>
                      <a:t>)</a:t>
                    </a:r>
                    <a:endParaRPr kumimoji="0" lang="ja-JP" altLang="en-US" sz="800" b="0" i="0" u="none" strike="noStrike" kern="0" cap="none" spc="0" normalizeH="0" baseline="0" noProof="0">
                      <a:ln>
                        <a:noFill/>
                      </a:ln>
                      <a:solidFill>
                        <a:sysClr val="windowText" lastClr="000000"/>
                      </a:solidFill>
                      <a:effectLst/>
                      <a:uLnTx/>
                      <a:uFillTx/>
                      <a:latin typeface="Meiryo UI"/>
                      <a:ea typeface="Meiryo UI"/>
                      <a:cs typeface="Arial" charset="0"/>
                      <a:sym typeface="ヒラギノ角ゴ ProN W3"/>
                    </a:endParaRPr>
                  </a:p>
                </p:txBody>
              </p:sp>
              <p:cxnSp>
                <p:nvCxnSpPr>
                  <p:cNvPr id="1881" name="直線矢印コネクタ 1880">
                    <a:extLst>
                      <a:ext uri="{FF2B5EF4-FFF2-40B4-BE49-F238E27FC236}">
                        <a16:creationId xmlns:a16="http://schemas.microsoft.com/office/drawing/2014/main" id="{E320E889-50A3-85FA-A580-1D965500C5AB}"/>
                      </a:ext>
                    </a:extLst>
                  </p:cNvPr>
                  <p:cNvCxnSpPr>
                    <a:cxnSpLocks/>
                  </p:cNvCxnSpPr>
                  <p:nvPr/>
                </p:nvCxnSpPr>
                <p:spPr>
                  <a:xfrm>
                    <a:off x="6731777" y="4787834"/>
                    <a:ext cx="2628607" cy="0"/>
                  </a:xfrm>
                  <a:prstGeom prst="straightConnector1">
                    <a:avLst/>
                  </a:prstGeom>
                  <a:noFill/>
                  <a:ln w="12700" cap="flat" cmpd="sng" algn="ctr">
                    <a:solidFill>
                      <a:srgbClr val="000000">
                        <a:lumMod val="50000"/>
                        <a:lumOff val="50000"/>
                      </a:srgbClr>
                    </a:solidFill>
                    <a:prstDash val="solid"/>
                    <a:miter lim="800000"/>
                    <a:headEnd type="none" w="med" len="med"/>
                    <a:tailEnd type="none" w="med" len="med"/>
                  </a:ln>
                  <a:effectLst/>
                </p:spPr>
              </p:cxnSp>
              <p:cxnSp>
                <p:nvCxnSpPr>
                  <p:cNvPr id="1882" name="直線矢印コネクタ 1881">
                    <a:extLst>
                      <a:ext uri="{FF2B5EF4-FFF2-40B4-BE49-F238E27FC236}">
                        <a16:creationId xmlns:a16="http://schemas.microsoft.com/office/drawing/2014/main" id="{498CD14A-F41B-3ECC-E110-75BCC226DB5A}"/>
                      </a:ext>
                    </a:extLst>
                  </p:cNvPr>
                  <p:cNvCxnSpPr>
                    <a:cxnSpLocks/>
                  </p:cNvCxnSpPr>
                  <p:nvPr/>
                </p:nvCxnSpPr>
                <p:spPr>
                  <a:xfrm rot="5400000">
                    <a:off x="6645859" y="4847961"/>
                    <a:ext cx="2901745" cy="0"/>
                  </a:xfrm>
                  <a:prstGeom prst="straightConnector1">
                    <a:avLst/>
                  </a:prstGeom>
                  <a:noFill/>
                  <a:ln w="12700" cap="flat" cmpd="sng" algn="ctr">
                    <a:solidFill>
                      <a:srgbClr val="000000">
                        <a:lumMod val="50000"/>
                        <a:lumOff val="50000"/>
                      </a:srgbClr>
                    </a:solidFill>
                    <a:prstDash val="solid"/>
                    <a:miter lim="800000"/>
                    <a:headEnd type="none" w="med" len="med"/>
                    <a:tailEnd type="none" w="med" len="med"/>
                  </a:ln>
                  <a:effectLst/>
                </p:spPr>
              </p:cxnSp>
              <p:sp>
                <p:nvSpPr>
                  <p:cNvPr id="1883" name="正方形/長方形 1882">
                    <a:extLst>
                      <a:ext uri="{FF2B5EF4-FFF2-40B4-BE49-F238E27FC236}">
                        <a16:creationId xmlns:a16="http://schemas.microsoft.com/office/drawing/2014/main" id="{E06C1686-FF99-C1C4-C641-3CF87D8911E9}"/>
                      </a:ext>
                    </a:extLst>
                  </p:cNvPr>
                  <p:cNvSpPr/>
                  <p:nvPr/>
                </p:nvSpPr>
                <p:spPr>
                  <a:xfrm>
                    <a:off x="6889533" y="3568470"/>
                    <a:ext cx="312358" cy="317946"/>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FFFFFF"/>
                        </a:solidFill>
                        <a:effectLst/>
                        <a:uLnTx/>
                        <a:uFillTx/>
                        <a:latin typeface="Meiryo UI"/>
                        <a:ea typeface="Meiryo UI"/>
                        <a:cs typeface="Arial" charset="0"/>
                      </a:rPr>
                      <a:t>A</a:t>
                    </a:r>
                    <a:endParaRPr kumimoji="1" lang="ja-JP" altLang="en-US" sz="8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84" name="正方形/長方形 1883">
                    <a:extLst>
                      <a:ext uri="{FF2B5EF4-FFF2-40B4-BE49-F238E27FC236}">
                        <a16:creationId xmlns:a16="http://schemas.microsoft.com/office/drawing/2014/main" id="{FA84088C-C208-95A1-CBA9-E7E39D95C822}"/>
                      </a:ext>
                    </a:extLst>
                  </p:cNvPr>
                  <p:cNvSpPr/>
                  <p:nvPr/>
                </p:nvSpPr>
                <p:spPr>
                  <a:xfrm>
                    <a:off x="8156797" y="3568471"/>
                    <a:ext cx="312358" cy="317946"/>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FFFFFF"/>
                        </a:solidFill>
                        <a:effectLst/>
                        <a:uLnTx/>
                        <a:uFillTx/>
                        <a:latin typeface="Meiryo UI"/>
                        <a:ea typeface="Meiryo UI"/>
                        <a:cs typeface="Arial" charset="0"/>
                      </a:rPr>
                      <a:t>B</a:t>
                    </a:r>
                    <a:endParaRPr kumimoji="1" lang="ja-JP" altLang="en-US" sz="8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85" name="正方形/長方形 1884">
                    <a:extLst>
                      <a:ext uri="{FF2B5EF4-FFF2-40B4-BE49-F238E27FC236}">
                        <a16:creationId xmlns:a16="http://schemas.microsoft.com/office/drawing/2014/main" id="{9722159E-633A-9EDC-7CED-F5736F6FD4AA}"/>
                      </a:ext>
                    </a:extLst>
                  </p:cNvPr>
                  <p:cNvSpPr/>
                  <p:nvPr/>
                </p:nvSpPr>
                <p:spPr>
                  <a:xfrm>
                    <a:off x="8156796" y="4850422"/>
                    <a:ext cx="312358" cy="317946"/>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FFFFFF"/>
                        </a:solidFill>
                        <a:effectLst/>
                        <a:uLnTx/>
                        <a:uFillTx/>
                        <a:latin typeface="Meiryo UI"/>
                        <a:ea typeface="Meiryo UI"/>
                        <a:cs typeface="Arial" charset="0"/>
                      </a:rPr>
                      <a:t>D</a:t>
                    </a:r>
                    <a:endParaRPr kumimoji="1" lang="ja-JP" altLang="en-US" sz="8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86" name="正方形/長方形 1885">
                    <a:extLst>
                      <a:ext uri="{FF2B5EF4-FFF2-40B4-BE49-F238E27FC236}">
                        <a16:creationId xmlns:a16="http://schemas.microsoft.com/office/drawing/2014/main" id="{F565B9D8-DFE4-FDFF-D3C6-EDD81E776DBC}"/>
                      </a:ext>
                    </a:extLst>
                  </p:cNvPr>
                  <p:cNvSpPr/>
                  <p:nvPr/>
                </p:nvSpPr>
                <p:spPr>
                  <a:xfrm>
                    <a:off x="6887788" y="4850417"/>
                    <a:ext cx="312358" cy="317946"/>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FFFFFF"/>
                        </a:solidFill>
                        <a:effectLst/>
                        <a:uLnTx/>
                        <a:uFillTx/>
                        <a:latin typeface="Meiryo UI"/>
                        <a:ea typeface="Meiryo UI"/>
                        <a:cs typeface="Arial" charset="0"/>
                      </a:rPr>
                      <a:t>C</a:t>
                    </a:r>
                    <a:endParaRPr kumimoji="1" lang="ja-JP" altLang="en-US" sz="800" b="0" i="0" u="none" strike="noStrike" kern="0" cap="none" spc="0" normalizeH="0" baseline="0" noProof="0">
                      <a:ln>
                        <a:noFill/>
                      </a:ln>
                      <a:solidFill>
                        <a:srgbClr val="FFFFFF"/>
                      </a:solidFill>
                      <a:effectLst/>
                      <a:uLnTx/>
                      <a:uFillTx/>
                      <a:latin typeface="Meiryo UI"/>
                      <a:ea typeface="Meiryo UI"/>
                      <a:cs typeface="Arial" charset="0"/>
                    </a:endParaRPr>
                  </a:p>
                </p:txBody>
              </p:sp>
            </p:grpSp>
            <p:sp>
              <p:nvSpPr>
                <p:cNvPr id="1854" name="四角形: 角を丸くする 1853">
                  <a:extLst>
                    <a:ext uri="{FF2B5EF4-FFF2-40B4-BE49-F238E27FC236}">
                      <a16:creationId xmlns:a16="http://schemas.microsoft.com/office/drawing/2014/main" id="{309BF887-EC79-C651-7B28-F8FB94BDA5C7}"/>
                    </a:ext>
                  </a:extLst>
                </p:cNvPr>
                <p:cNvSpPr/>
                <p:nvPr/>
              </p:nvSpPr>
              <p:spPr>
                <a:xfrm>
                  <a:off x="12280956" y="2679633"/>
                  <a:ext cx="843808" cy="164615"/>
                </a:xfrm>
                <a:prstGeom prst="roundRect">
                  <a:avLst/>
                </a:prstGeom>
                <a:solidFill>
                  <a:srgbClr val="A100FF">
                    <a:lumMod val="60000"/>
                    <a:lumOff val="40000"/>
                  </a:srgb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0" cap="none" spc="0" normalizeH="0" baseline="0" noProof="0">
                      <a:ln>
                        <a:noFill/>
                      </a:ln>
                      <a:solidFill>
                        <a:srgbClr val="FFFFFF"/>
                      </a:solidFill>
                      <a:effectLst/>
                      <a:uLnTx/>
                      <a:uFillTx/>
                      <a:latin typeface="Meiryo UI"/>
                      <a:ea typeface="Meiryo UI"/>
                      <a:cs typeface="Arial" charset="0"/>
                    </a:rPr>
                    <a:t>大会参加率：</a:t>
                  </a:r>
                  <a:r>
                    <a:rPr kumimoji="1" lang="en-US" altLang="ja-JP" sz="600" b="0" i="0" u="none" strike="noStrike" kern="0" cap="none" spc="0" normalizeH="0" baseline="0" noProof="0">
                      <a:ln>
                        <a:noFill/>
                      </a:ln>
                      <a:solidFill>
                        <a:srgbClr val="FFFFFF"/>
                      </a:solidFill>
                      <a:effectLst/>
                      <a:uLnTx/>
                      <a:uFillTx/>
                      <a:latin typeface="Meiryo UI"/>
                      <a:ea typeface="Meiryo UI"/>
                      <a:cs typeface="Arial" charset="0"/>
                    </a:rPr>
                    <a:t>x%</a:t>
                  </a:r>
                  <a:endParaRPr kumimoji="1" lang="ja-JP" altLang="en-US" sz="6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55" name="四角形: 角を丸くする 1854">
                  <a:extLst>
                    <a:ext uri="{FF2B5EF4-FFF2-40B4-BE49-F238E27FC236}">
                      <a16:creationId xmlns:a16="http://schemas.microsoft.com/office/drawing/2014/main" id="{439EB27B-A44E-FFB2-75F4-AC6D58E4E752}"/>
                    </a:ext>
                  </a:extLst>
                </p:cNvPr>
                <p:cNvSpPr/>
                <p:nvPr/>
              </p:nvSpPr>
              <p:spPr>
                <a:xfrm>
                  <a:off x="13533533" y="2679633"/>
                  <a:ext cx="843808" cy="164615"/>
                </a:xfrm>
                <a:prstGeom prst="roundRect">
                  <a:avLst/>
                </a:prstGeom>
                <a:solidFill>
                  <a:srgbClr val="A100FF">
                    <a:lumMod val="60000"/>
                    <a:lumOff val="40000"/>
                  </a:srgb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0" cap="none" spc="0" normalizeH="0" baseline="0" noProof="0">
                      <a:ln>
                        <a:noFill/>
                      </a:ln>
                      <a:solidFill>
                        <a:srgbClr val="FFFFFF"/>
                      </a:solidFill>
                      <a:effectLst/>
                      <a:uLnTx/>
                      <a:uFillTx/>
                      <a:latin typeface="Meiryo UI"/>
                      <a:ea typeface="Meiryo UI"/>
                      <a:cs typeface="Arial" charset="0"/>
                    </a:rPr>
                    <a:t>大会参加率：</a:t>
                  </a:r>
                  <a:r>
                    <a:rPr kumimoji="1" lang="en-US" altLang="ja-JP" sz="600" b="0" i="0" u="none" strike="noStrike" kern="0" cap="none" spc="0" normalizeH="0" baseline="0" noProof="0">
                      <a:ln>
                        <a:noFill/>
                      </a:ln>
                      <a:solidFill>
                        <a:srgbClr val="FFFFFF"/>
                      </a:solidFill>
                      <a:effectLst/>
                      <a:uLnTx/>
                      <a:uFillTx/>
                      <a:latin typeface="Meiryo UI"/>
                      <a:ea typeface="Meiryo UI"/>
                      <a:cs typeface="Arial" charset="0"/>
                    </a:rPr>
                    <a:t>x%</a:t>
                  </a:r>
                  <a:endParaRPr kumimoji="1" lang="ja-JP" altLang="en-US" sz="6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56" name="四角形: 角を丸くする 1855">
                  <a:extLst>
                    <a:ext uri="{FF2B5EF4-FFF2-40B4-BE49-F238E27FC236}">
                      <a16:creationId xmlns:a16="http://schemas.microsoft.com/office/drawing/2014/main" id="{97E90348-0BE3-7358-A626-C1CF29F8A0B3}"/>
                    </a:ext>
                  </a:extLst>
                </p:cNvPr>
                <p:cNvSpPr/>
                <p:nvPr/>
              </p:nvSpPr>
              <p:spPr>
                <a:xfrm>
                  <a:off x="12280958" y="3916182"/>
                  <a:ext cx="843808" cy="164615"/>
                </a:xfrm>
                <a:prstGeom prst="roundRect">
                  <a:avLst/>
                </a:prstGeom>
                <a:solidFill>
                  <a:srgbClr val="A100FF">
                    <a:lumMod val="60000"/>
                    <a:lumOff val="40000"/>
                  </a:srgb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0" cap="none" spc="0" normalizeH="0" baseline="0" noProof="0">
                      <a:ln>
                        <a:noFill/>
                      </a:ln>
                      <a:solidFill>
                        <a:srgbClr val="FFFFFF"/>
                      </a:solidFill>
                      <a:effectLst/>
                      <a:uLnTx/>
                      <a:uFillTx/>
                      <a:latin typeface="Meiryo UI"/>
                      <a:ea typeface="Meiryo UI"/>
                      <a:cs typeface="Arial" charset="0"/>
                    </a:rPr>
                    <a:t>大会参加率：</a:t>
                  </a:r>
                  <a:r>
                    <a:rPr kumimoji="1" lang="en-US" altLang="ja-JP" sz="600" b="0" i="0" u="none" strike="noStrike" kern="0" cap="none" spc="0" normalizeH="0" baseline="0" noProof="0">
                      <a:ln>
                        <a:noFill/>
                      </a:ln>
                      <a:solidFill>
                        <a:srgbClr val="FFFFFF"/>
                      </a:solidFill>
                      <a:effectLst/>
                      <a:uLnTx/>
                      <a:uFillTx/>
                      <a:latin typeface="Meiryo UI"/>
                      <a:ea typeface="Meiryo UI"/>
                      <a:cs typeface="Arial" charset="0"/>
                    </a:rPr>
                    <a:t>x%</a:t>
                  </a:r>
                  <a:endParaRPr kumimoji="1" lang="ja-JP" altLang="en-US" sz="6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57" name="四角形: 角を丸くする 1856">
                  <a:extLst>
                    <a:ext uri="{FF2B5EF4-FFF2-40B4-BE49-F238E27FC236}">
                      <a16:creationId xmlns:a16="http://schemas.microsoft.com/office/drawing/2014/main" id="{3A5F69D5-0742-0B6C-0FB6-42BBFEA881AD}"/>
                    </a:ext>
                  </a:extLst>
                </p:cNvPr>
                <p:cNvSpPr/>
                <p:nvPr/>
              </p:nvSpPr>
              <p:spPr>
                <a:xfrm>
                  <a:off x="13533535" y="3916182"/>
                  <a:ext cx="843808" cy="164615"/>
                </a:xfrm>
                <a:prstGeom prst="roundRect">
                  <a:avLst/>
                </a:prstGeom>
                <a:solidFill>
                  <a:srgbClr val="A100FF">
                    <a:lumMod val="60000"/>
                    <a:lumOff val="40000"/>
                  </a:srgb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0" cap="none" spc="0" normalizeH="0" baseline="0" noProof="0">
                      <a:ln>
                        <a:noFill/>
                      </a:ln>
                      <a:solidFill>
                        <a:srgbClr val="FFFFFF"/>
                      </a:solidFill>
                      <a:effectLst/>
                      <a:uLnTx/>
                      <a:uFillTx/>
                      <a:latin typeface="Meiryo UI"/>
                      <a:ea typeface="Meiryo UI"/>
                      <a:cs typeface="Arial" charset="0"/>
                    </a:rPr>
                    <a:t>大会参加率：</a:t>
                  </a:r>
                  <a:r>
                    <a:rPr kumimoji="1" lang="en-US" altLang="ja-JP" sz="600" b="0" i="0" u="none" strike="noStrike" kern="0" cap="none" spc="0" normalizeH="0" baseline="0" noProof="0">
                      <a:ln>
                        <a:noFill/>
                      </a:ln>
                      <a:solidFill>
                        <a:srgbClr val="FFFFFF"/>
                      </a:solidFill>
                      <a:effectLst/>
                      <a:uLnTx/>
                      <a:uFillTx/>
                      <a:latin typeface="Meiryo UI"/>
                      <a:ea typeface="Meiryo UI"/>
                      <a:cs typeface="Arial" charset="0"/>
                    </a:rPr>
                    <a:t>x%</a:t>
                  </a:r>
                  <a:endParaRPr kumimoji="1" lang="ja-JP" altLang="en-US" sz="600" b="0" i="0" u="none" strike="noStrike" kern="0" cap="none" spc="0" normalizeH="0" baseline="0" noProof="0">
                    <a:ln>
                      <a:noFill/>
                    </a:ln>
                    <a:solidFill>
                      <a:srgbClr val="FFFFFF"/>
                    </a:solidFill>
                    <a:effectLst/>
                    <a:uLnTx/>
                    <a:uFillTx/>
                    <a:latin typeface="Meiryo UI"/>
                    <a:ea typeface="Meiryo UI"/>
                    <a:cs typeface="Arial" charset="0"/>
                  </a:endParaRPr>
                </a:p>
              </p:txBody>
            </p:sp>
            <p:grpSp>
              <p:nvGrpSpPr>
                <p:cNvPr id="1858" name="グループ化 1857">
                  <a:extLst>
                    <a:ext uri="{FF2B5EF4-FFF2-40B4-BE49-F238E27FC236}">
                      <a16:creationId xmlns:a16="http://schemas.microsoft.com/office/drawing/2014/main" id="{079F0EAD-FEA8-62C1-44D6-5DCBC715F6F3}"/>
                    </a:ext>
                  </a:extLst>
                </p:cNvPr>
                <p:cNvGrpSpPr/>
                <p:nvPr/>
              </p:nvGrpSpPr>
              <p:grpSpPr>
                <a:xfrm>
                  <a:off x="14531635" y="1201788"/>
                  <a:ext cx="1725646" cy="3282089"/>
                  <a:chOff x="15026558" y="1005715"/>
                  <a:chExt cx="2443860" cy="3718621"/>
                </a:xfrm>
              </p:grpSpPr>
              <p:sp>
                <p:nvSpPr>
                  <p:cNvPr id="1859" name="正方形/長方形 1858">
                    <a:extLst>
                      <a:ext uri="{FF2B5EF4-FFF2-40B4-BE49-F238E27FC236}">
                        <a16:creationId xmlns:a16="http://schemas.microsoft.com/office/drawing/2014/main" id="{5318EEAA-1629-C953-A5AB-50ED515E7AC6}"/>
                      </a:ext>
                    </a:extLst>
                  </p:cNvPr>
                  <p:cNvSpPr/>
                  <p:nvPr/>
                </p:nvSpPr>
                <p:spPr>
                  <a:xfrm>
                    <a:off x="15074404" y="1100713"/>
                    <a:ext cx="2396014" cy="802558"/>
                  </a:xfrm>
                  <a:prstGeom prst="rect">
                    <a:avLst/>
                  </a:prstGeom>
                  <a:noFill/>
                  <a:ln w="12700" cap="flat" cmpd="sng" algn="ctr">
                    <a:solidFill>
                      <a:srgbClr val="A100FF"/>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A100FF"/>
                        </a:solidFill>
                        <a:effectLst/>
                        <a:uLnTx/>
                        <a:uFillTx/>
                        <a:latin typeface="Meiryo UI"/>
                        <a:ea typeface="Meiryo UI"/>
                        <a:cs typeface="Arial" charset="0"/>
                      </a:rPr>
                      <a:t>家族・友人と遊ぶ</a:t>
                    </a:r>
                    <a:endParaRPr kumimoji="1" lang="en-US" altLang="ja-JP" sz="800" b="0" i="0" u="none" strike="noStrike" kern="0" cap="none" spc="0" normalizeH="0" baseline="0" noProof="0">
                      <a:ln>
                        <a:noFill/>
                      </a:ln>
                      <a:solidFill>
                        <a:srgbClr val="A100FF"/>
                      </a:solidFill>
                      <a:effectLst/>
                      <a:uLnTx/>
                      <a:uFillTx/>
                      <a:latin typeface="Meiryo UI"/>
                      <a:ea typeface="Meiryo UI"/>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A100FF"/>
                        </a:solidFill>
                        <a:effectLst/>
                        <a:uLnTx/>
                        <a:uFillTx/>
                        <a:latin typeface="Meiryo UI"/>
                        <a:ea typeface="Meiryo UI"/>
                        <a:cs typeface="Arial" charset="0"/>
                      </a:rPr>
                      <a:t>カジュアルプレイヤー</a:t>
                    </a:r>
                  </a:p>
                </p:txBody>
              </p:sp>
              <p:sp>
                <p:nvSpPr>
                  <p:cNvPr id="1860" name="正方形/長方形 1859">
                    <a:extLst>
                      <a:ext uri="{FF2B5EF4-FFF2-40B4-BE49-F238E27FC236}">
                        <a16:creationId xmlns:a16="http://schemas.microsoft.com/office/drawing/2014/main" id="{9C7FE027-A518-1D06-1221-89A4F69A8A34}"/>
                      </a:ext>
                    </a:extLst>
                  </p:cNvPr>
                  <p:cNvSpPr/>
                  <p:nvPr/>
                </p:nvSpPr>
                <p:spPr>
                  <a:xfrm>
                    <a:off x="15026558" y="1005715"/>
                    <a:ext cx="317059" cy="282988"/>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FFFFFF"/>
                        </a:solidFill>
                        <a:effectLst/>
                        <a:uLnTx/>
                        <a:uFillTx/>
                        <a:latin typeface="Meiryo UI"/>
                        <a:ea typeface="Meiryo UI"/>
                        <a:cs typeface="Arial" charset="0"/>
                      </a:rPr>
                      <a:t>A</a:t>
                    </a:r>
                    <a:endParaRPr kumimoji="1" lang="ja-JP" altLang="en-US" sz="8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61" name="正方形/長方形 1860">
                    <a:extLst>
                      <a:ext uri="{FF2B5EF4-FFF2-40B4-BE49-F238E27FC236}">
                        <a16:creationId xmlns:a16="http://schemas.microsoft.com/office/drawing/2014/main" id="{CADBD72C-B2BA-37EC-68F6-71CF05778DCD}"/>
                      </a:ext>
                    </a:extLst>
                  </p:cNvPr>
                  <p:cNvSpPr/>
                  <p:nvPr/>
                </p:nvSpPr>
                <p:spPr>
                  <a:xfrm>
                    <a:off x="15074404" y="2050807"/>
                    <a:ext cx="2396014" cy="802558"/>
                  </a:xfrm>
                  <a:prstGeom prst="rect">
                    <a:avLst/>
                  </a:prstGeom>
                  <a:noFill/>
                  <a:ln w="12700" cap="flat" cmpd="sng" algn="ctr">
                    <a:solidFill>
                      <a:srgbClr val="A100FF"/>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A100FF"/>
                        </a:solidFill>
                        <a:effectLst/>
                        <a:uLnTx/>
                        <a:uFillTx/>
                        <a:latin typeface="Meiryo UI"/>
                        <a:ea typeface="Meiryo UI"/>
                        <a:cs typeface="Arial" charset="0"/>
                      </a:rPr>
                      <a:t>高ランクを目指す</a:t>
                    </a:r>
                    <a:endParaRPr kumimoji="1" lang="en-US" altLang="ja-JP" sz="800" b="0" i="0" u="none" strike="noStrike" kern="0" cap="none" spc="0" normalizeH="0" baseline="0" noProof="0">
                      <a:ln>
                        <a:noFill/>
                      </a:ln>
                      <a:solidFill>
                        <a:srgbClr val="A100FF"/>
                      </a:solidFill>
                      <a:effectLst/>
                      <a:uLnTx/>
                      <a:uFillTx/>
                      <a:latin typeface="Meiryo UI"/>
                      <a:ea typeface="Meiryo UI"/>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A100FF"/>
                        </a:solidFill>
                        <a:effectLst/>
                        <a:uLnTx/>
                        <a:uFillTx/>
                        <a:latin typeface="Meiryo UI"/>
                        <a:ea typeface="Meiryo UI"/>
                        <a:cs typeface="Arial" charset="0"/>
                      </a:rPr>
                      <a:t>“ガチ勢“プレイヤー</a:t>
                    </a:r>
                  </a:p>
                </p:txBody>
              </p:sp>
              <p:sp>
                <p:nvSpPr>
                  <p:cNvPr id="1862" name="正方形/長方形 1861">
                    <a:extLst>
                      <a:ext uri="{FF2B5EF4-FFF2-40B4-BE49-F238E27FC236}">
                        <a16:creationId xmlns:a16="http://schemas.microsoft.com/office/drawing/2014/main" id="{55B85E62-9FBF-E87F-E14C-F455B6C6F2E7}"/>
                      </a:ext>
                    </a:extLst>
                  </p:cNvPr>
                  <p:cNvSpPr/>
                  <p:nvPr/>
                </p:nvSpPr>
                <p:spPr>
                  <a:xfrm>
                    <a:off x="15026558" y="1955809"/>
                    <a:ext cx="317059" cy="282988"/>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FFFFFF"/>
                        </a:solidFill>
                        <a:effectLst/>
                        <a:uLnTx/>
                        <a:uFillTx/>
                        <a:latin typeface="Meiryo UI"/>
                        <a:ea typeface="Meiryo UI"/>
                        <a:cs typeface="Arial" charset="0"/>
                      </a:rPr>
                      <a:t>B</a:t>
                    </a:r>
                    <a:endParaRPr kumimoji="1" lang="ja-JP" altLang="en-US" sz="8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63" name="正方形/長方形 1862">
                    <a:extLst>
                      <a:ext uri="{FF2B5EF4-FFF2-40B4-BE49-F238E27FC236}">
                        <a16:creationId xmlns:a16="http://schemas.microsoft.com/office/drawing/2014/main" id="{4728569B-B5F1-4595-105A-FCED10EC2462}"/>
                      </a:ext>
                    </a:extLst>
                  </p:cNvPr>
                  <p:cNvSpPr/>
                  <p:nvPr/>
                </p:nvSpPr>
                <p:spPr>
                  <a:xfrm>
                    <a:off x="15074404" y="2986962"/>
                    <a:ext cx="2396014" cy="802558"/>
                  </a:xfrm>
                  <a:prstGeom prst="rect">
                    <a:avLst/>
                  </a:prstGeom>
                  <a:noFill/>
                  <a:ln w="12700" cap="flat" cmpd="sng" algn="ctr">
                    <a:solidFill>
                      <a:srgbClr val="A100FF"/>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A100FF"/>
                        </a:solidFill>
                        <a:effectLst/>
                        <a:uLnTx/>
                        <a:uFillTx/>
                        <a:latin typeface="Meiryo UI"/>
                        <a:ea typeface="Meiryo UI"/>
                        <a:cs typeface="Arial" charset="0"/>
                      </a:rPr>
                      <a:t>最近デビューした</a:t>
                    </a:r>
                    <a:endParaRPr kumimoji="1" lang="en-US" altLang="ja-JP" sz="800" b="0" i="0" u="none" strike="noStrike" kern="0" cap="none" spc="0" normalizeH="0" baseline="0" noProof="0">
                      <a:ln>
                        <a:noFill/>
                      </a:ln>
                      <a:solidFill>
                        <a:srgbClr val="A100FF"/>
                      </a:solidFill>
                      <a:effectLst/>
                      <a:uLnTx/>
                      <a:uFillTx/>
                      <a:latin typeface="Meiryo UI"/>
                      <a:ea typeface="Meiryo UI"/>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A100FF"/>
                        </a:solidFill>
                        <a:effectLst/>
                        <a:uLnTx/>
                        <a:uFillTx/>
                        <a:latin typeface="Meiryo UI"/>
                        <a:ea typeface="Meiryo UI"/>
                        <a:cs typeface="Arial" charset="0"/>
                      </a:rPr>
                      <a:t>エントリープレイヤー</a:t>
                    </a:r>
                  </a:p>
                </p:txBody>
              </p:sp>
              <p:sp>
                <p:nvSpPr>
                  <p:cNvPr id="1864" name="正方形/長方形 1863">
                    <a:extLst>
                      <a:ext uri="{FF2B5EF4-FFF2-40B4-BE49-F238E27FC236}">
                        <a16:creationId xmlns:a16="http://schemas.microsoft.com/office/drawing/2014/main" id="{AFEB973D-7C69-6C03-5AF3-29A03EE16AB7}"/>
                      </a:ext>
                    </a:extLst>
                  </p:cNvPr>
                  <p:cNvSpPr/>
                  <p:nvPr/>
                </p:nvSpPr>
                <p:spPr>
                  <a:xfrm>
                    <a:off x="15026558" y="2891961"/>
                    <a:ext cx="317059" cy="282988"/>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FFFFFF"/>
                        </a:solidFill>
                        <a:effectLst/>
                        <a:uLnTx/>
                        <a:uFillTx/>
                        <a:latin typeface="Meiryo UI"/>
                        <a:ea typeface="Meiryo UI"/>
                        <a:cs typeface="Arial" charset="0"/>
                      </a:rPr>
                      <a:t>C</a:t>
                    </a:r>
                    <a:endParaRPr kumimoji="1" lang="ja-JP" altLang="en-US" sz="8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865" name="正方形/長方形 1864">
                    <a:extLst>
                      <a:ext uri="{FF2B5EF4-FFF2-40B4-BE49-F238E27FC236}">
                        <a16:creationId xmlns:a16="http://schemas.microsoft.com/office/drawing/2014/main" id="{0D503D87-9167-F271-4AAA-44B056E4DC9C}"/>
                      </a:ext>
                    </a:extLst>
                  </p:cNvPr>
                  <p:cNvSpPr/>
                  <p:nvPr/>
                </p:nvSpPr>
                <p:spPr>
                  <a:xfrm>
                    <a:off x="15074404" y="3921778"/>
                    <a:ext cx="2396013" cy="802558"/>
                  </a:xfrm>
                  <a:prstGeom prst="rect">
                    <a:avLst/>
                  </a:prstGeom>
                  <a:noFill/>
                  <a:ln w="12700" cap="flat" cmpd="sng" algn="ctr">
                    <a:solidFill>
                      <a:srgbClr val="A100FF"/>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A100FF"/>
                        </a:solidFill>
                        <a:effectLst/>
                        <a:uLnTx/>
                        <a:uFillTx/>
                        <a:latin typeface="Meiryo UI"/>
                        <a:ea typeface="Meiryo UI"/>
                        <a:cs typeface="Arial" charset="0"/>
                      </a:rPr>
                      <a:t>ストーリーモードがいい</a:t>
                    </a:r>
                    <a:endParaRPr kumimoji="1" lang="en-US" altLang="ja-JP" sz="800" b="0" i="0" u="none" strike="noStrike" kern="0" cap="none" spc="0" normalizeH="0" baseline="0" noProof="0">
                      <a:ln>
                        <a:noFill/>
                      </a:ln>
                      <a:solidFill>
                        <a:srgbClr val="A100FF"/>
                      </a:solidFill>
                      <a:effectLst/>
                      <a:uLnTx/>
                      <a:uFillTx/>
                      <a:latin typeface="Meiryo UI"/>
                      <a:ea typeface="Meiryo UI"/>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A100FF"/>
                        </a:solidFill>
                        <a:effectLst/>
                        <a:uLnTx/>
                        <a:uFillTx/>
                        <a:latin typeface="Meiryo UI"/>
                        <a:ea typeface="Meiryo UI"/>
                        <a:cs typeface="Arial" charset="0"/>
                      </a:rPr>
                      <a:t>オフラインプレイヤー</a:t>
                    </a:r>
                  </a:p>
                </p:txBody>
              </p:sp>
              <p:sp>
                <p:nvSpPr>
                  <p:cNvPr id="1866" name="正方形/長方形 1865">
                    <a:extLst>
                      <a:ext uri="{FF2B5EF4-FFF2-40B4-BE49-F238E27FC236}">
                        <a16:creationId xmlns:a16="http://schemas.microsoft.com/office/drawing/2014/main" id="{00678797-6907-5F18-664D-4F955587E43F}"/>
                      </a:ext>
                    </a:extLst>
                  </p:cNvPr>
                  <p:cNvSpPr/>
                  <p:nvPr/>
                </p:nvSpPr>
                <p:spPr>
                  <a:xfrm>
                    <a:off x="15026558" y="3826777"/>
                    <a:ext cx="317059" cy="282988"/>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FFFFFF"/>
                        </a:solidFill>
                        <a:effectLst/>
                        <a:uLnTx/>
                        <a:uFillTx/>
                        <a:latin typeface="Meiryo UI"/>
                        <a:ea typeface="Meiryo UI"/>
                        <a:cs typeface="Arial" charset="0"/>
                      </a:rPr>
                      <a:t>D</a:t>
                    </a:r>
                    <a:endParaRPr kumimoji="1" lang="ja-JP" altLang="en-US" sz="800" b="0" i="0" u="none" strike="noStrike" kern="0" cap="none" spc="0" normalizeH="0" baseline="0" noProof="0">
                      <a:ln>
                        <a:noFill/>
                      </a:ln>
                      <a:solidFill>
                        <a:srgbClr val="FFFFFF"/>
                      </a:solidFill>
                      <a:effectLst/>
                      <a:uLnTx/>
                      <a:uFillTx/>
                      <a:latin typeface="Meiryo UI"/>
                      <a:ea typeface="Meiryo UI"/>
                      <a:cs typeface="Arial" charset="0"/>
                    </a:endParaRPr>
                  </a:p>
                </p:txBody>
              </p:sp>
              <p:pic>
                <p:nvPicPr>
                  <p:cNvPr id="1867" name="図 1866">
                    <a:extLst>
                      <a:ext uri="{FF2B5EF4-FFF2-40B4-BE49-F238E27FC236}">
                        <a16:creationId xmlns:a16="http://schemas.microsoft.com/office/drawing/2014/main" id="{FAFF2AA5-4C99-7258-B382-87C15F97A292}"/>
                      </a:ext>
                    </a:extLst>
                  </p:cNvPr>
                  <p:cNvPicPr>
                    <a:picLocks noChangeAspect="1"/>
                  </p:cNvPicPr>
                  <p:nvPr/>
                </p:nvPicPr>
                <p:blipFill>
                  <a:blip r:embed="rId7"/>
                  <a:stretch>
                    <a:fillRect/>
                  </a:stretch>
                </p:blipFill>
                <p:spPr>
                  <a:xfrm>
                    <a:off x="16687377" y="2178934"/>
                    <a:ext cx="734656" cy="550635"/>
                  </a:xfrm>
                  <a:prstGeom prst="rect">
                    <a:avLst/>
                  </a:prstGeom>
                </p:spPr>
              </p:pic>
              <p:pic>
                <p:nvPicPr>
                  <p:cNvPr id="1868" name="図 18">
                    <a:extLst>
                      <a:ext uri="{FF2B5EF4-FFF2-40B4-BE49-F238E27FC236}">
                        <a16:creationId xmlns:a16="http://schemas.microsoft.com/office/drawing/2014/main" id="{3F589BA4-A29C-9A36-A829-D4D833AD6BF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704578" y="1222985"/>
                    <a:ext cx="700258" cy="568553"/>
                  </a:xfrm>
                  <a:prstGeom prst="rect">
                    <a:avLst/>
                  </a:prstGeom>
                </p:spPr>
              </p:pic>
              <p:pic>
                <p:nvPicPr>
                  <p:cNvPr id="1869" name="Picture 2">
                    <a:extLst>
                      <a:ext uri="{FF2B5EF4-FFF2-40B4-BE49-F238E27FC236}">
                        <a16:creationId xmlns:a16="http://schemas.microsoft.com/office/drawing/2014/main" id="{819EA528-5ED3-BD57-8D0A-A253D0A5EA0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6704575" y="3095648"/>
                    <a:ext cx="741557" cy="568553"/>
                  </a:xfrm>
                  <a:prstGeom prst="rect">
                    <a:avLst/>
                  </a:prstGeom>
                  <a:noFill/>
                  <a:extLst>
                    <a:ext uri="{909E8E84-426E-40DD-AFC4-6F175D3DCCD1}">
                      <a14:hiddenFill xmlns:a14="http://schemas.microsoft.com/office/drawing/2010/main">
                        <a:solidFill>
                          <a:srgbClr val="FFFFFF"/>
                        </a:solidFill>
                      </a14:hiddenFill>
                    </a:ext>
                  </a:extLst>
                </p:spPr>
              </p:pic>
              <p:pic>
                <p:nvPicPr>
                  <p:cNvPr id="1870" name="図 1869">
                    <a:extLst>
                      <a:ext uri="{FF2B5EF4-FFF2-40B4-BE49-F238E27FC236}">
                        <a16:creationId xmlns:a16="http://schemas.microsoft.com/office/drawing/2014/main" id="{51B66192-D07E-B258-41C4-3411955F038F}"/>
                      </a:ext>
                    </a:extLst>
                  </p:cNvPr>
                  <p:cNvPicPr>
                    <a:picLocks noChangeAspect="1"/>
                  </p:cNvPicPr>
                  <p:nvPr/>
                </p:nvPicPr>
                <p:blipFill>
                  <a:blip r:embed="rId10"/>
                  <a:stretch>
                    <a:fillRect/>
                  </a:stretch>
                </p:blipFill>
                <p:spPr>
                  <a:xfrm>
                    <a:off x="16704574" y="4013291"/>
                    <a:ext cx="741557" cy="584964"/>
                  </a:xfrm>
                  <a:prstGeom prst="rect">
                    <a:avLst/>
                  </a:prstGeom>
                </p:spPr>
              </p:pic>
            </p:grpSp>
          </p:grpSp>
          <p:sp>
            <p:nvSpPr>
              <p:cNvPr id="1852" name="四角形: 角を丸くする 1851">
                <a:extLst>
                  <a:ext uri="{FF2B5EF4-FFF2-40B4-BE49-F238E27FC236}">
                    <a16:creationId xmlns:a16="http://schemas.microsoft.com/office/drawing/2014/main" id="{315FD132-9043-A2A4-353B-C50866E1D32C}"/>
                  </a:ext>
                </a:extLst>
              </p:cNvPr>
              <p:cNvSpPr/>
              <p:nvPr/>
            </p:nvSpPr>
            <p:spPr>
              <a:xfrm>
                <a:off x="2582048" y="5013075"/>
                <a:ext cx="1480379" cy="1610557"/>
              </a:xfrm>
              <a:prstGeom prst="roundRect">
                <a:avLst/>
              </a:prstGeom>
              <a:noFill/>
              <a:ln w="28575" cap="flat" cmpd="sng" algn="ctr">
                <a:solidFill>
                  <a:srgbClr val="8C8C8C"/>
                </a:solidFill>
                <a:prstDash val="sysDot"/>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Meiryo UI"/>
                  <a:ea typeface="Meiryo UI"/>
                  <a:cs typeface="Arial" charset="0"/>
                </a:endParaRPr>
              </a:p>
            </p:txBody>
          </p:sp>
        </p:grpSp>
        <p:sp>
          <p:nvSpPr>
            <p:cNvPr id="1887" name="正方形/長方形 1886">
              <a:extLst>
                <a:ext uri="{FF2B5EF4-FFF2-40B4-BE49-F238E27FC236}">
                  <a16:creationId xmlns:a16="http://schemas.microsoft.com/office/drawing/2014/main" id="{C08EFA29-9B43-042A-1C42-78784F419DDB}"/>
                </a:ext>
              </a:extLst>
            </p:cNvPr>
            <p:cNvSpPr/>
            <p:nvPr/>
          </p:nvSpPr>
          <p:spPr>
            <a:xfrm rot="1200000">
              <a:off x="3468868" y="4675084"/>
              <a:ext cx="621985" cy="168450"/>
            </a:xfrm>
            <a:prstGeom prst="rect">
              <a:avLst/>
            </a:prstGeom>
            <a:solidFill>
              <a:srgbClr val="FFFF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a:ln>
                    <a:noFill/>
                  </a:ln>
                  <a:solidFill>
                    <a:sysClr val="windowText" lastClr="000000"/>
                  </a:solidFill>
                  <a:effectLst/>
                  <a:uLnTx/>
                  <a:uFillTx/>
                  <a:latin typeface="Meiryo UI"/>
                  <a:ea typeface="Meiryo UI"/>
                  <a:cs typeface="Arial" charset="0"/>
                </a:rPr>
                <a:t>image</a:t>
              </a:r>
              <a:endParaRPr kumimoji="1" lang="ja-JP" altLang="en-US" sz="1000" b="0" i="0" u="none" strike="noStrike" kern="0" cap="none" spc="0" normalizeH="0" baseline="0" noProof="0">
                <a:ln>
                  <a:noFill/>
                </a:ln>
                <a:solidFill>
                  <a:sysClr val="windowText" lastClr="000000"/>
                </a:solidFill>
                <a:effectLst/>
                <a:uLnTx/>
                <a:uFillTx/>
                <a:latin typeface="Meiryo UI"/>
                <a:ea typeface="Meiryo UI"/>
                <a:cs typeface="Arial" charset="0"/>
              </a:endParaRPr>
            </a:p>
          </p:txBody>
        </p:sp>
        <p:sp>
          <p:nvSpPr>
            <p:cNvPr id="1888" name="正方形/長方形 1887">
              <a:extLst>
                <a:ext uri="{FF2B5EF4-FFF2-40B4-BE49-F238E27FC236}">
                  <a16:creationId xmlns:a16="http://schemas.microsoft.com/office/drawing/2014/main" id="{7ABC2CB2-515C-000C-67EC-5AC737EAB8D4}"/>
                </a:ext>
              </a:extLst>
            </p:cNvPr>
            <p:cNvSpPr/>
            <p:nvPr/>
          </p:nvSpPr>
          <p:spPr>
            <a:xfrm rot="1200000">
              <a:off x="7212288" y="3881010"/>
              <a:ext cx="621985" cy="168450"/>
            </a:xfrm>
            <a:prstGeom prst="rect">
              <a:avLst/>
            </a:prstGeom>
            <a:solidFill>
              <a:srgbClr val="FFFF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a:ln>
                    <a:noFill/>
                  </a:ln>
                  <a:solidFill>
                    <a:sysClr val="windowText" lastClr="000000"/>
                  </a:solidFill>
                  <a:effectLst/>
                  <a:uLnTx/>
                  <a:uFillTx/>
                  <a:latin typeface="Meiryo UI"/>
                  <a:ea typeface="Meiryo UI"/>
                  <a:cs typeface="Arial" charset="0"/>
                </a:rPr>
                <a:t>image</a:t>
              </a:r>
              <a:endParaRPr kumimoji="1" lang="ja-JP" altLang="en-US" sz="1000" b="0" i="0" u="none" strike="noStrike" kern="0" cap="none" spc="0" normalizeH="0" baseline="0" noProof="0">
                <a:ln>
                  <a:noFill/>
                </a:ln>
                <a:solidFill>
                  <a:sysClr val="windowText" lastClr="000000"/>
                </a:solidFill>
                <a:effectLst/>
                <a:uLnTx/>
                <a:uFillTx/>
                <a:latin typeface="Meiryo UI"/>
                <a:ea typeface="Meiryo UI"/>
                <a:cs typeface="Arial" charset="0"/>
              </a:endParaRPr>
            </a:p>
          </p:txBody>
        </p:sp>
        <p:sp>
          <p:nvSpPr>
            <p:cNvPr id="1889" name="正方形/長方形 1888">
              <a:extLst>
                <a:ext uri="{FF2B5EF4-FFF2-40B4-BE49-F238E27FC236}">
                  <a16:creationId xmlns:a16="http://schemas.microsoft.com/office/drawing/2014/main" id="{3FA3EC4D-0DD4-AA70-3C27-215F0FE13725}"/>
                </a:ext>
              </a:extLst>
            </p:cNvPr>
            <p:cNvSpPr/>
            <p:nvPr/>
          </p:nvSpPr>
          <p:spPr bwMode="auto">
            <a:xfrm>
              <a:off x="1529544" y="4080035"/>
              <a:ext cx="488709" cy="167956"/>
            </a:xfrm>
            <a:prstGeom prst="rect">
              <a:avLst/>
            </a:prstGeom>
            <a:noFill/>
            <a:ln w="38100">
              <a:solidFill>
                <a:srgbClr val="A100FF"/>
              </a:solidFill>
            </a:ln>
          </p:spPr>
          <p:txBody>
            <a:bodyPr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prstClr val="black"/>
                </a:solidFill>
                <a:effectLst/>
                <a:uLnTx/>
                <a:uFillTx/>
                <a:latin typeface="Meiryo UI"/>
                <a:ea typeface="Meiryo UI"/>
                <a:cs typeface="Arial" charset="0"/>
              </a:endParaRPr>
            </a:p>
          </p:txBody>
        </p:sp>
        <p:pic>
          <p:nvPicPr>
            <p:cNvPr id="1890" name="図 1889">
              <a:extLst>
                <a:ext uri="{FF2B5EF4-FFF2-40B4-BE49-F238E27FC236}">
                  <a16:creationId xmlns:a16="http://schemas.microsoft.com/office/drawing/2014/main" id="{8BB2F1AE-709D-AC5A-6ED1-7EA83F57E0CB}"/>
                </a:ext>
              </a:extLst>
            </p:cNvPr>
            <p:cNvPicPr>
              <a:picLocks noChangeAspect="1"/>
            </p:cNvPicPr>
            <p:nvPr/>
          </p:nvPicPr>
          <p:blipFill>
            <a:blip r:embed="rId11"/>
            <a:stretch>
              <a:fillRect/>
            </a:stretch>
          </p:blipFill>
          <p:spPr>
            <a:xfrm>
              <a:off x="450800" y="3801165"/>
              <a:ext cx="1858088" cy="858434"/>
            </a:xfrm>
            <a:prstGeom prst="rect">
              <a:avLst/>
            </a:prstGeom>
          </p:spPr>
        </p:pic>
        <p:cxnSp>
          <p:nvCxnSpPr>
            <p:cNvPr id="1891" name="直線コネクタ 1890">
              <a:extLst>
                <a:ext uri="{FF2B5EF4-FFF2-40B4-BE49-F238E27FC236}">
                  <a16:creationId xmlns:a16="http://schemas.microsoft.com/office/drawing/2014/main" id="{36A6D044-0566-EB56-4314-2D25AC12AF4E}"/>
                </a:ext>
              </a:extLst>
            </p:cNvPr>
            <p:cNvCxnSpPr/>
            <p:nvPr/>
          </p:nvCxnSpPr>
          <p:spPr>
            <a:xfrm>
              <a:off x="396688" y="4691238"/>
              <a:ext cx="1912200" cy="0"/>
            </a:xfrm>
            <a:prstGeom prst="line">
              <a:avLst/>
            </a:prstGeom>
            <a:noFill/>
            <a:ln w="57150" cap="flat" cmpd="sng" algn="ctr">
              <a:solidFill>
                <a:srgbClr val="A100FF"/>
              </a:solidFill>
              <a:prstDash val="solid"/>
              <a:miter lim="800000"/>
            </a:ln>
            <a:effectLst/>
          </p:spPr>
        </p:cxnSp>
        <p:sp>
          <p:nvSpPr>
            <p:cNvPr id="1892" name="矢印: 折線 1891">
              <a:extLst>
                <a:ext uri="{FF2B5EF4-FFF2-40B4-BE49-F238E27FC236}">
                  <a16:creationId xmlns:a16="http://schemas.microsoft.com/office/drawing/2014/main" id="{C0C3AE35-06F5-FBC3-E9B5-ED0D0EA73829}"/>
                </a:ext>
              </a:extLst>
            </p:cNvPr>
            <p:cNvSpPr/>
            <p:nvPr/>
          </p:nvSpPr>
          <p:spPr>
            <a:xfrm flipV="1">
              <a:off x="477058" y="4717435"/>
              <a:ext cx="556957" cy="1079313"/>
            </a:xfrm>
            <a:prstGeom prst="bentArrow">
              <a:avLst/>
            </a:prstGeom>
            <a:solidFill>
              <a:srgbClr val="A100F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Arial" charset="0"/>
              </a:endParaRPr>
            </a:p>
          </p:txBody>
        </p:sp>
        <p:sp>
          <p:nvSpPr>
            <p:cNvPr id="1893" name="四角形: 角を丸くする 1892">
              <a:extLst>
                <a:ext uri="{FF2B5EF4-FFF2-40B4-BE49-F238E27FC236}">
                  <a16:creationId xmlns:a16="http://schemas.microsoft.com/office/drawing/2014/main" id="{A748A3EC-495E-11F1-3F30-770B7B0A3BE4}"/>
                </a:ext>
              </a:extLst>
            </p:cNvPr>
            <p:cNvSpPr/>
            <p:nvPr/>
          </p:nvSpPr>
          <p:spPr>
            <a:xfrm>
              <a:off x="6132393" y="4693905"/>
              <a:ext cx="1682680" cy="228522"/>
            </a:xfrm>
            <a:prstGeom prst="roundRect">
              <a:avLst>
                <a:gd name="adj" fmla="val 50000"/>
              </a:avLst>
            </a:prstGeom>
            <a:solidFill>
              <a:srgbClr val="A100FF">
                <a:lumMod val="20000"/>
                <a:lumOff val="80000"/>
              </a:srgbClr>
            </a:solidFill>
            <a:ln w="28575" cap="flat" cmpd="sng" algn="ctr">
              <a:solidFill>
                <a:srgbClr val="A100FF"/>
              </a:solidFill>
              <a:prstDash val="solid"/>
              <a:miter lim="800000"/>
            </a:ln>
            <a:effectLst/>
          </p:spPr>
          <p:txBody>
            <a:bodyPr wrap="none"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データ分析アプローチ</a:t>
              </a:r>
            </a:p>
          </p:txBody>
        </p:sp>
        <p:sp>
          <p:nvSpPr>
            <p:cNvPr id="1894" name="四角形: 角を丸くする 1893">
              <a:extLst>
                <a:ext uri="{FF2B5EF4-FFF2-40B4-BE49-F238E27FC236}">
                  <a16:creationId xmlns:a16="http://schemas.microsoft.com/office/drawing/2014/main" id="{F32DAA24-ED5B-7290-F0CF-310CB97E5C06}"/>
                </a:ext>
              </a:extLst>
            </p:cNvPr>
            <p:cNvSpPr/>
            <p:nvPr/>
          </p:nvSpPr>
          <p:spPr>
            <a:xfrm>
              <a:off x="4290698" y="4693905"/>
              <a:ext cx="1682680" cy="228522"/>
            </a:xfrm>
            <a:prstGeom prst="roundRect">
              <a:avLst>
                <a:gd name="adj" fmla="val 50000"/>
              </a:avLst>
            </a:prstGeom>
            <a:solidFill>
              <a:srgbClr val="A100FF">
                <a:lumMod val="20000"/>
                <a:lumOff val="80000"/>
              </a:srgbClr>
            </a:solidFill>
            <a:ln w="28575" cap="flat" cmpd="sng" algn="ctr">
              <a:solidFill>
                <a:srgbClr val="A100FF"/>
              </a:solidFill>
              <a:prstDash val="solid"/>
              <a:miter lim="800000"/>
            </a:ln>
            <a:effectLst/>
          </p:spPr>
          <p:txBody>
            <a:bodyPr wrap="none"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定量調査アプローチ</a:t>
              </a:r>
            </a:p>
          </p:txBody>
        </p:sp>
        <p:sp>
          <p:nvSpPr>
            <p:cNvPr id="1895" name="四角形: 角を丸くする 1894">
              <a:extLst>
                <a:ext uri="{FF2B5EF4-FFF2-40B4-BE49-F238E27FC236}">
                  <a16:creationId xmlns:a16="http://schemas.microsoft.com/office/drawing/2014/main" id="{A271B882-7565-CC4B-4257-C06D9DB2321C}"/>
                </a:ext>
              </a:extLst>
            </p:cNvPr>
            <p:cNvSpPr/>
            <p:nvPr/>
          </p:nvSpPr>
          <p:spPr>
            <a:xfrm>
              <a:off x="10200620" y="3460862"/>
              <a:ext cx="1769045" cy="174858"/>
            </a:xfrm>
            <a:prstGeom prst="roundRect">
              <a:avLst/>
            </a:prstGeom>
            <a:solidFill>
              <a:sysClr val="window" lastClr="FFFFFF">
                <a:lumMod val="85000"/>
              </a:sysClr>
            </a:solidFill>
            <a:ln w="25400" cap="flat" cmpd="sng" algn="ctr">
              <a:noFill/>
              <a:prstDash val="solid"/>
            </a:ln>
            <a:effectLst/>
          </p:spPr>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a:ln>
                    <a:noFill/>
                  </a:ln>
                  <a:solidFill>
                    <a:srgbClr val="000000">
                      <a:lumMod val="75000"/>
                      <a:lumOff val="25000"/>
                    </a:srgbClr>
                  </a:solidFill>
                  <a:effectLst/>
                  <a:uLnTx/>
                  <a:uFillTx/>
                  <a:latin typeface="Meiryo UI"/>
                  <a:ea typeface="Meiryo UI"/>
                  <a:cs typeface="Arial" charset="0"/>
                </a:rPr>
                <a:t>MA</a:t>
              </a:r>
              <a:r>
                <a:rPr kumimoji="1" lang="ja-JP" altLang="en-US" sz="1100" b="1" i="0" u="none" strike="noStrike" kern="0" cap="none" spc="0" normalizeH="0" baseline="0" noProof="0">
                  <a:ln>
                    <a:noFill/>
                  </a:ln>
                  <a:solidFill>
                    <a:srgbClr val="000000">
                      <a:lumMod val="75000"/>
                      <a:lumOff val="25000"/>
                    </a:srgbClr>
                  </a:solidFill>
                  <a:effectLst/>
                  <a:uLnTx/>
                  <a:uFillTx/>
                  <a:latin typeface="Meiryo UI"/>
                  <a:ea typeface="Meiryo UI"/>
                  <a:cs typeface="Arial" charset="0"/>
                </a:rPr>
                <a:t>シナリオ整備</a:t>
              </a:r>
            </a:p>
          </p:txBody>
        </p:sp>
        <p:sp>
          <p:nvSpPr>
            <p:cNvPr id="1896" name="四角形: 角を丸くする 1895">
              <a:extLst>
                <a:ext uri="{FF2B5EF4-FFF2-40B4-BE49-F238E27FC236}">
                  <a16:creationId xmlns:a16="http://schemas.microsoft.com/office/drawing/2014/main" id="{36672D00-5634-FBF4-B52A-9B6742F4713D}"/>
                </a:ext>
              </a:extLst>
            </p:cNvPr>
            <p:cNvSpPr/>
            <p:nvPr/>
          </p:nvSpPr>
          <p:spPr>
            <a:xfrm>
              <a:off x="8259580" y="3460862"/>
              <a:ext cx="1724345" cy="178831"/>
            </a:xfrm>
            <a:prstGeom prst="roundRect">
              <a:avLst/>
            </a:prstGeom>
            <a:solidFill>
              <a:sysClr val="window" lastClr="FFFFFF">
                <a:lumMod val="85000"/>
              </a:sysClr>
            </a:solidFill>
            <a:ln w="25400" cap="flat" cmpd="sng" algn="ctr">
              <a:noFill/>
              <a:prstDash val="solid"/>
            </a:ln>
            <a:effectLst/>
          </p:spPr>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srgbClr val="000000">
                      <a:lumMod val="75000"/>
                      <a:lumOff val="25000"/>
                    </a:srgbClr>
                  </a:solidFill>
                  <a:effectLst/>
                  <a:uLnTx/>
                  <a:uFillTx/>
                  <a:latin typeface="Meiryo UI"/>
                  <a:ea typeface="Meiryo UI"/>
                  <a:cs typeface="Arial" charset="0"/>
                </a:rPr>
                <a:t>顧客接点創出・高度化</a:t>
              </a:r>
            </a:p>
          </p:txBody>
        </p:sp>
        <p:pic>
          <p:nvPicPr>
            <p:cNvPr id="1897" name="図 1896">
              <a:extLst>
                <a:ext uri="{FF2B5EF4-FFF2-40B4-BE49-F238E27FC236}">
                  <a16:creationId xmlns:a16="http://schemas.microsoft.com/office/drawing/2014/main" id="{2461576A-C569-B756-5A4D-A71FDC2E9E8C}"/>
                </a:ext>
              </a:extLst>
            </p:cNvPr>
            <p:cNvPicPr>
              <a:picLocks noChangeAspect="1"/>
            </p:cNvPicPr>
            <p:nvPr/>
          </p:nvPicPr>
          <p:blipFill>
            <a:blip r:embed="rId12"/>
            <a:stretch>
              <a:fillRect/>
            </a:stretch>
          </p:blipFill>
          <p:spPr>
            <a:xfrm>
              <a:off x="10179289" y="3646436"/>
              <a:ext cx="1734439" cy="992817"/>
            </a:xfrm>
            <a:prstGeom prst="rect">
              <a:avLst/>
            </a:prstGeom>
          </p:spPr>
        </p:pic>
        <p:sp>
          <p:nvSpPr>
            <p:cNvPr id="1898" name="四角形: 角を丸くする 1897">
              <a:extLst>
                <a:ext uri="{FF2B5EF4-FFF2-40B4-BE49-F238E27FC236}">
                  <a16:creationId xmlns:a16="http://schemas.microsoft.com/office/drawing/2014/main" id="{3DD972E3-9195-86DD-6BCB-BC0F90E42B89}"/>
                </a:ext>
              </a:extLst>
            </p:cNvPr>
            <p:cNvSpPr/>
            <p:nvPr/>
          </p:nvSpPr>
          <p:spPr>
            <a:xfrm>
              <a:off x="8289339" y="4500303"/>
              <a:ext cx="3602467" cy="305132"/>
            </a:xfrm>
            <a:prstGeom prst="roundRect">
              <a:avLst/>
            </a:prstGeom>
            <a:solidFill>
              <a:srgbClr val="A100FF">
                <a:lumMod val="20000"/>
                <a:lumOff val="80000"/>
              </a:srgbClr>
            </a:solidFill>
            <a:ln w="28575" cap="flat" cmpd="sng" algn="ctr">
              <a:solidFill>
                <a:srgbClr val="A100FF"/>
              </a:solidFill>
              <a:prstDash val="solid"/>
              <a:miter lim="800000"/>
            </a:ln>
            <a:effectLst/>
          </p:spPr>
          <p:txBody>
            <a:bodyPr wrap="none"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err="1">
                  <a:ln>
                    <a:noFill/>
                  </a:ln>
                  <a:solidFill>
                    <a:srgbClr val="A100FF"/>
                  </a:solidFill>
                  <a:effectLst/>
                  <a:uLnTx/>
                  <a:uFillTx/>
                  <a:latin typeface="Meiryo UI"/>
                  <a:ea typeface="Meiryo UI"/>
                  <a:cs typeface="Arial" charset="0"/>
                </a:rPr>
                <a:t>cLTV</a:t>
              </a: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を踏まえたサービス・</a:t>
              </a:r>
              <a:r>
                <a:rPr kumimoji="1" lang="en-US" altLang="ja-JP" sz="1200" b="1" i="0" u="none" strike="noStrike" kern="0" cap="none" spc="0" normalizeH="0" baseline="0" noProof="0">
                  <a:ln>
                    <a:noFill/>
                  </a:ln>
                  <a:solidFill>
                    <a:srgbClr val="A100FF"/>
                  </a:solidFill>
                  <a:effectLst/>
                  <a:uLnTx/>
                  <a:uFillTx/>
                  <a:latin typeface="Meiryo UI"/>
                  <a:ea typeface="Meiryo UI"/>
                  <a:cs typeface="Arial" charset="0"/>
                </a:rPr>
                <a:t>UI</a:t>
              </a: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高度化</a:t>
              </a:r>
              <a:r>
                <a:rPr kumimoji="1" lang="en-US" altLang="ja-JP" sz="1200" b="1" i="0" u="none" strike="noStrike" kern="0" cap="none" spc="0" normalizeH="0" baseline="0" noProof="0">
                  <a:ln>
                    <a:noFill/>
                  </a:ln>
                  <a:solidFill>
                    <a:srgbClr val="A100FF"/>
                  </a:solidFill>
                  <a:effectLst/>
                  <a:uLnTx/>
                  <a:uFillTx/>
                  <a:latin typeface="Meiryo UI"/>
                  <a:ea typeface="Meiryo UI"/>
                  <a:cs typeface="Arial" charset="0"/>
                </a:rPr>
                <a:t>/MA</a:t>
              </a: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シナリオ設計</a:t>
              </a:r>
            </a:p>
          </p:txBody>
        </p:sp>
        <p:sp>
          <p:nvSpPr>
            <p:cNvPr id="1899" name="正方形/長方形 1898">
              <a:extLst>
                <a:ext uri="{FF2B5EF4-FFF2-40B4-BE49-F238E27FC236}">
                  <a16:creationId xmlns:a16="http://schemas.microsoft.com/office/drawing/2014/main" id="{E32130B5-4D6C-DD72-442E-F3E48BF04666}"/>
                </a:ext>
              </a:extLst>
            </p:cNvPr>
            <p:cNvSpPr/>
            <p:nvPr/>
          </p:nvSpPr>
          <p:spPr>
            <a:xfrm>
              <a:off x="6138219" y="3574115"/>
              <a:ext cx="1791271" cy="196026"/>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srgbClr val="000000">
                      <a:lumMod val="75000"/>
                      <a:lumOff val="25000"/>
                    </a:srgbClr>
                  </a:solidFill>
                  <a:effectLst/>
                  <a:uLnTx/>
                  <a:uFillTx/>
                  <a:latin typeface="Meiryo UI"/>
                  <a:ea typeface="Meiryo UI"/>
                  <a:cs typeface="Arial" charset="0"/>
                </a:rPr>
                <a:t>データ分析アプローチ</a:t>
              </a:r>
            </a:p>
          </p:txBody>
        </p:sp>
        <p:sp>
          <p:nvSpPr>
            <p:cNvPr id="1900" name="正方形/長方形 1899">
              <a:extLst>
                <a:ext uri="{FF2B5EF4-FFF2-40B4-BE49-F238E27FC236}">
                  <a16:creationId xmlns:a16="http://schemas.microsoft.com/office/drawing/2014/main" id="{1706CA5E-8613-AE33-2172-08A4C18503A4}"/>
                </a:ext>
              </a:extLst>
            </p:cNvPr>
            <p:cNvSpPr/>
            <p:nvPr/>
          </p:nvSpPr>
          <p:spPr>
            <a:xfrm>
              <a:off x="4181258" y="3574115"/>
              <a:ext cx="1823233" cy="196026"/>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srgbClr val="000000">
                      <a:lumMod val="75000"/>
                      <a:lumOff val="25000"/>
                    </a:srgbClr>
                  </a:solidFill>
                  <a:effectLst/>
                  <a:uLnTx/>
                  <a:uFillTx/>
                  <a:latin typeface="Meiryo UI"/>
                  <a:ea typeface="Meiryo UI"/>
                  <a:cs typeface="Arial" charset="0"/>
                </a:rPr>
                <a:t>定量調査アプローチ</a:t>
              </a:r>
            </a:p>
          </p:txBody>
        </p:sp>
        <p:sp>
          <p:nvSpPr>
            <p:cNvPr id="1901" name="正方形/長方形 1900">
              <a:extLst>
                <a:ext uri="{FF2B5EF4-FFF2-40B4-BE49-F238E27FC236}">
                  <a16:creationId xmlns:a16="http://schemas.microsoft.com/office/drawing/2014/main" id="{CECF2BC6-406A-A8B0-2229-4E4461F50D69}"/>
                </a:ext>
              </a:extLst>
            </p:cNvPr>
            <p:cNvSpPr/>
            <p:nvPr/>
          </p:nvSpPr>
          <p:spPr>
            <a:xfrm>
              <a:off x="4361589" y="5955523"/>
              <a:ext cx="233334" cy="190099"/>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FFFFFF"/>
                  </a:solidFill>
                  <a:effectLst/>
                  <a:uLnTx/>
                  <a:uFillTx/>
                  <a:latin typeface="Meiryo UI"/>
                  <a:ea typeface="Meiryo UI"/>
                  <a:cs typeface="Arial" charset="0"/>
                </a:rPr>
                <a:t>A</a:t>
              </a:r>
              <a:endParaRPr kumimoji="1" lang="ja-JP" altLang="en-US" sz="8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902" name="正方形/長方形 1901">
              <a:extLst>
                <a:ext uri="{FF2B5EF4-FFF2-40B4-BE49-F238E27FC236}">
                  <a16:creationId xmlns:a16="http://schemas.microsoft.com/office/drawing/2014/main" id="{8B0F3F6F-6690-7748-6D06-7FE1B44FCD47}"/>
                </a:ext>
              </a:extLst>
            </p:cNvPr>
            <p:cNvSpPr/>
            <p:nvPr/>
          </p:nvSpPr>
          <p:spPr>
            <a:xfrm>
              <a:off x="5237509" y="5955523"/>
              <a:ext cx="233334" cy="190099"/>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FFFFFF"/>
                  </a:solidFill>
                  <a:effectLst/>
                  <a:uLnTx/>
                  <a:uFillTx/>
                  <a:latin typeface="Meiryo UI"/>
                  <a:ea typeface="Meiryo UI"/>
                  <a:cs typeface="Arial" charset="0"/>
                </a:rPr>
                <a:t>B</a:t>
              </a:r>
              <a:endParaRPr kumimoji="1" lang="ja-JP" altLang="en-US" sz="8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903" name="正方形/長方形 1902">
              <a:extLst>
                <a:ext uri="{FF2B5EF4-FFF2-40B4-BE49-F238E27FC236}">
                  <a16:creationId xmlns:a16="http://schemas.microsoft.com/office/drawing/2014/main" id="{17E92CAF-7B2F-614E-1980-FB5902F6384E}"/>
                </a:ext>
              </a:extLst>
            </p:cNvPr>
            <p:cNvSpPr/>
            <p:nvPr/>
          </p:nvSpPr>
          <p:spPr>
            <a:xfrm>
              <a:off x="6066081" y="5955523"/>
              <a:ext cx="233334" cy="190099"/>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FFFFFF"/>
                  </a:solidFill>
                  <a:effectLst/>
                  <a:uLnTx/>
                  <a:uFillTx/>
                  <a:latin typeface="Meiryo UI"/>
                  <a:ea typeface="Meiryo UI"/>
                  <a:cs typeface="Arial" charset="0"/>
                </a:rPr>
                <a:t>C</a:t>
              </a:r>
              <a:endParaRPr kumimoji="1" lang="ja-JP" altLang="en-US" sz="800" b="0"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904" name="四角形: 角を丸くする 1903">
              <a:extLst>
                <a:ext uri="{FF2B5EF4-FFF2-40B4-BE49-F238E27FC236}">
                  <a16:creationId xmlns:a16="http://schemas.microsoft.com/office/drawing/2014/main" id="{C9C4A269-B7FE-F7E9-2D17-A44777ACD337}"/>
                </a:ext>
              </a:extLst>
            </p:cNvPr>
            <p:cNvSpPr/>
            <p:nvPr/>
          </p:nvSpPr>
          <p:spPr>
            <a:xfrm>
              <a:off x="8125295" y="6276918"/>
              <a:ext cx="2190622" cy="363100"/>
            </a:xfrm>
            <a:prstGeom prst="roundRect">
              <a:avLst/>
            </a:prstGeom>
            <a:solidFill>
              <a:srgbClr val="A100FF">
                <a:lumMod val="20000"/>
                <a:lumOff val="80000"/>
              </a:srgbClr>
            </a:solidFill>
            <a:ln w="28575" cap="flat" cmpd="sng" algn="ctr">
              <a:solidFill>
                <a:srgbClr val="A100FF"/>
              </a:solidFill>
              <a:prstDash val="solid"/>
              <a:miter lim="800000"/>
            </a:ln>
            <a:effectLst/>
          </p:spPr>
          <p:txBody>
            <a:bodyPr wrap="none"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重要</a:t>
              </a:r>
              <a:r>
                <a:rPr kumimoji="1" lang="en-US" altLang="ja-JP" sz="1200" b="1" i="0" u="none" strike="noStrike" kern="0" cap="none" spc="0" normalizeH="0" baseline="0" noProof="0">
                  <a:ln>
                    <a:noFill/>
                  </a:ln>
                  <a:solidFill>
                    <a:srgbClr val="A100FF"/>
                  </a:solidFill>
                  <a:effectLst/>
                  <a:uLnTx/>
                  <a:uFillTx/>
                  <a:latin typeface="Meiryo UI"/>
                  <a:ea typeface="Meiryo UI"/>
                  <a:cs typeface="Arial" charset="0"/>
                </a:rPr>
                <a:t>KPI</a:t>
              </a: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に基づく</a:t>
              </a:r>
              <a:r>
                <a:rPr kumimoji="1" lang="en-US" altLang="ja-JP" sz="1200" b="1" i="0" u="none" strike="noStrike" kern="0" cap="none" spc="0" normalizeH="0" baseline="0" noProof="0">
                  <a:ln>
                    <a:noFill/>
                  </a:ln>
                  <a:solidFill>
                    <a:srgbClr val="A100FF"/>
                  </a:solidFill>
                  <a:effectLst/>
                  <a:uLnTx/>
                  <a:uFillTx/>
                  <a:latin typeface="Meiryo UI"/>
                  <a:ea typeface="Meiryo UI"/>
                  <a:cs typeface="Arial" charset="0"/>
                </a:rPr>
                <a:t>PDCA</a:t>
              </a: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を支える</a:t>
              </a:r>
              <a:br>
                <a:rPr kumimoji="1" lang="en-US" altLang="ja-JP" sz="1200" b="1" i="0" u="none" strike="noStrike" kern="0" cap="none" spc="0" normalizeH="0" baseline="0" noProof="0">
                  <a:ln>
                    <a:noFill/>
                  </a:ln>
                  <a:solidFill>
                    <a:srgbClr val="A100FF"/>
                  </a:solidFill>
                  <a:effectLst/>
                  <a:uLnTx/>
                  <a:uFillTx/>
                  <a:latin typeface="Meiryo UI"/>
                  <a:ea typeface="Meiryo UI"/>
                  <a:cs typeface="Arial" charset="0"/>
                </a:rPr>
              </a:b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ダッシュボード群の整備</a:t>
              </a:r>
            </a:p>
          </p:txBody>
        </p:sp>
        <p:sp>
          <p:nvSpPr>
            <p:cNvPr id="1905" name="四角形: 角を丸くする 1904">
              <a:extLst>
                <a:ext uri="{FF2B5EF4-FFF2-40B4-BE49-F238E27FC236}">
                  <a16:creationId xmlns:a16="http://schemas.microsoft.com/office/drawing/2014/main" id="{0561DA4B-5CE5-8749-B1B8-F16FE0058D7E}"/>
                </a:ext>
              </a:extLst>
            </p:cNvPr>
            <p:cNvSpPr/>
            <p:nvPr/>
          </p:nvSpPr>
          <p:spPr>
            <a:xfrm>
              <a:off x="10148698" y="5797610"/>
              <a:ext cx="1899887" cy="369210"/>
            </a:xfrm>
            <a:prstGeom prst="roundRect">
              <a:avLst/>
            </a:prstGeom>
            <a:solidFill>
              <a:srgbClr val="A100FF">
                <a:lumMod val="20000"/>
                <a:lumOff val="80000"/>
              </a:srgbClr>
            </a:solidFill>
            <a:ln w="28575" cap="flat" cmpd="sng" algn="ctr">
              <a:solidFill>
                <a:srgbClr val="A100FF"/>
              </a:solidFill>
              <a:prstDash val="solid"/>
              <a:miter lim="800000"/>
            </a:ln>
            <a:effectLst/>
          </p:spPr>
          <p:txBody>
            <a:bodyPr wrap="none"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横断的データ収集・整備と</a:t>
              </a:r>
              <a:br>
                <a:rPr kumimoji="1" lang="en-US" altLang="ja-JP" sz="1200" b="1" i="0" u="none" strike="noStrike" kern="0" cap="none" spc="0" normalizeH="0" baseline="0" noProof="0">
                  <a:ln>
                    <a:noFill/>
                  </a:ln>
                  <a:solidFill>
                    <a:srgbClr val="A100FF"/>
                  </a:solidFill>
                  <a:effectLst/>
                  <a:uLnTx/>
                  <a:uFillTx/>
                  <a:latin typeface="Meiryo UI"/>
                  <a:ea typeface="Meiryo UI"/>
                  <a:cs typeface="Arial" charset="0"/>
                </a:rPr>
              </a:b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顧客プロファイルマートの構築</a:t>
              </a:r>
            </a:p>
          </p:txBody>
        </p:sp>
        <p:sp>
          <p:nvSpPr>
            <p:cNvPr id="1906" name="正方形/長方形 1905">
              <a:extLst>
                <a:ext uri="{FF2B5EF4-FFF2-40B4-BE49-F238E27FC236}">
                  <a16:creationId xmlns:a16="http://schemas.microsoft.com/office/drawing/2014/main" id="{945142BE-429D-3C69-A4E1-499BC5C6EAE2}"/>
                </a:ext>
              </a:extLst>
            </p:cNvPr>
            <p:cNvSpPr/>
            <p:nvPr/>
          </p:nvSpPr>
          <p:spPr>
            <a:xfrm>
              <a:off x="454441" y="3604460"/>
              <a:ext cx="1808934" cy="171990"/>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050" b="1" i="0" u="none" strike="noStrike" kern="0" cap="none" spc="0" normalizeH="0" baseline="0" noProof="0">
                  <a:ln>
                    <a:noFill/>
                  </a:ln>
                  <a:solidFill>
                    <a:srgbClr val="000000">
                      <a:lumMod val="75000"/>
                      <a:lumOff val="25000"/>
                    </a:srgbClr>
                  </a:solidFill>
                  <a:effectLst/>
                  <a:uLnTx/>
                  <a:uFillTx/>
                  <a:latin typeface="Meiryo UI"/>
                  <a:ea typeface="Meiryo UI"/>
                  <a:cs typeface="+mn-cs"/>
                </a:rPr>
                <a:t>顧客理解分析</a:t>
              </a:r>
            </a:p>
          </p:txBody>
        </p:sp>
        <p:sp>
          <p:nvSpPr>
            <p:cNvPr id="1907" name="正方形/長方形 1906">
              <a:extLst>
                <a:ext uri="{FF2B5EF4-FFF2-40B4-BE49-F238E27FC236}">
                  <a16:creationId xmlns:a16="http://schemas.microsoft.com/office/drawing/2014/main" id="{B1AAE1B5-B388-8F7F-4FEC-924035F3BCFD}"/>
                </a:ext>
              </a:extLst>
            </p:cNvPr>
            <p:cNvSpPr/>
            <p:nvPr/>
          </p:nvSpPr>
          <p:spPr>
            <a:xfrm rot="1200000">
              <a:off x="1928269" y="3768277"/>
              <a:ext cx="621985" cy="168450"/>
            </a:xfrm>
            <a:prstGeom prst="rect">
              <a:avLst/>
            </a:prstGeom>
            <a:solidFill>
              <a:srgbClr val="FFFF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a:ln>
                    <a:noFill/>
                  </a:ln>
                  <a:solidFill>
                    <a:sysClr val="windowText" lastClr="000000"/>
                  </a:solidFill>
                  <a:effectLst/>
                  <a:uLnTx/>
                  <a:uFillTx/>
                  <a:latin typeface="Meiryo UI"/>
                  <a:ea typeface="Meiryo UI"/>
                  <a:cs typeface="Arial" charset="0"/>
                </a:rPr>
                <a:t>image</a:t>
              </a:r>
              <a:endParaRPr kumimoji="1" lang="ja-JP" altLang="en-US" sz="1000" b="0" i="0" u="none" strike="noStrike" kern="0" cap="none" spc="0" normalizeH="0" baseline="0" noProof="0">
                <a:ln>
                  <a:noFill/>
                </a:ln>
                <a:solidFill>
                  <a:sysClr val="windowText" lastClr="000000"/>
                </a:solidFill>
                <a:effectLst/>
                <a:uLnTx/>
                <a:uFillTx/>
                <a:latin typeface="Meiryo UI"/>
                <a:ea typeface="Meiryo UI"/>
                <a:cs typeface="Arial" charset="0"/>
              </a:endParaRPr>
            </a:p>
          </p:txBody>
        </p:sp>
      </p:grpSp>
    </p:spTree>
    <p:extLst>
      <p:ext uri="{BB962C8B-B14F-4D97-AF65-F5344CB8AC3E}">
        <p14:creationId xmlns:p14="http://schemas.microsoft.com/office/powerpoint/2010/main" val="972986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正方形/長方形 49">
            <a:extLst>
              <a:ext uri="{FF2B5EF4-FFF2-40B4-BE49-F238E27FC236}">
                <a16:creationId xmlns:a16="http://schemas.microsoft.com/office/drawing/2014/main" id="{0A7CE562-4DD3-0F44-9AC9-28C9DA13EFDC}"/>
              </a:ext>
            </a:extLst>
          </p:cNvPr>
          <p:cNvSpPr/>
          <p:nvPr/>
        </p:nvSpPr>
        <p:spPr>
          <a:xfrm>
            <a:off x="5149357" y="0"/>
            <a:ext cx="7042643" cy="685958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9" name="正方形/長方形 48">
            <a:extLst>
              <a:ext uri="{FF2B5EF4-FFF2-40B4-BE49-F238E27FC236}">
                <a16:creationId xmlns:a16="http://schemas.microsoft.com/office/drawing/2014/main" id="{44A03DFD-89CB-2ADE-78BF-17237E2ABC3F}"/>
              </a:ext>
            </a:extLst>
          </p:cNvPr>
          <p:cNvSpPr/>
          <p:nvPr/>
        </p:nvSpPr>
        <p:spPr>
          <a:xfrm>
            <a:off x="-29248" y="0"/>
            <a:ext cx="5201175" cy="6859588"/>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 name="正方形/長方形 3">
            <a:extLst>
              <a:ext uri="{FF2B5EF4-FFF2-40B4-BE49-F238E27FC236}">
                <a16:creationId xmlns:a16="http://schemas.microsoft.com/office/drawing/2014/main" id="{7FF8799F-873F-0C64-858F-667471ACC0BD}"/>
              </a:ext>
            </a:extLst>
          </p:cNvPr>
          <p:cNvSpPr/>
          <p:nvPr/>
        </p:nvSpPr>
        <p:spPr>
          <a:xfrm>
            <a:off x="5291036" y="552803"/>
            <a:ext cx="6623407" cy="576086"/>
          </a:xfrm>
          <a:prstGeom prst="rect">
            <a:avLst/>
          </a:prstGeom>
          <a:noFill/>
          <a:ln w="12700" cap="flat" cmpd="sng" algn="ctr">
            <a:noFill/>
            <a:prstDash val="solid"/>
          </a:ln>
          <a:effectLst/>
        </p:spPr>
        <p:txBody>
          <a:bodyPr rot="0" spcFirstLastPara="0" vertOverflow="overflow" horzOverflow="overflow" vert="horz" wrap="square" lIns="89965" tIns="46782" rIns="89965" bIns="46782" numCol="1" spcCol="0" rtlCol="0" fromWordArt="0" anchor="t" anchorCtr="0" forceAA="0" compatLnSpc="1">
            <a:prstTxWarp prst="textNoShape">
              <a:avLst/>
            </a:prstTxWarp>
            <a:noAutofit/>
          </a:bodyPr>
          <a:lstStyle/>
          <a:p>
            <a:pPr marL="285636" marR="0" lvl="0" indent="-285636" algn="l" defTabSz="914034"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ja-JP"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Netflix</a:t>
            </a:r>
            <a:r>
              <a:rPr kumimoji="0" lang="ja-JP" altLang="en-US"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は大きな</a:t>
            </a:r>
            <a:r>
              <a:rPr kumimoji="0" lang="en-US" altLang="ja-JP"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KPI</a:t>
            </a:r>
            <a:r>
              <a:rPr kumimoji="0" lang="ja-JP" altLang="en-US"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としてリテンションを追っていたが、粒度が大きくクイックな</a:t>
            </a:r>
            <a:r>
              <a:rPr kumimoji="0" lang="en-US" altLang="ja-JP"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PDCA</a:t>
            </a:r>
            <a:r>
              <a:rPr kumimoji="0" lang="ja-JP" altLang="en-US"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が難しいことが課題だった</a:t>
            </a:r>
            <a:endParaRPr kumimoji="0" lang="en-US" altLang="ja-JP"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p:txBody>
      </p:sp>
      <p:sp>
        <p:nvSpPr>
          <p:cNvPr id="6" name="タイトル 42">
            <a:extLst>
              <a:ext uri="{FF2B5EF4-FFF2-40B4-BE49-F238E27FC236}">
                <a16:creationId xmlns:a16="http://schemas.microsoft.com/office/drawing/2014/main" id="{EF6BC5EB-7025-A2F8-4EC8-24A6B2927702}"/>
              </a:ext>
            </a:extLst>
          </p:cNvPr>
          <p:cNvSpPr txBox="1">
            <a:spLocks/>
          </p:cNvSpPr>
          <p:nvPr/>
        </p:nvSpPr>
        <p:spPr>
          <a:xfrm>
            <a:off x="151389" y="4522230"/>
            <a:ext cx="4779921" cy="1043122"/>
          </a:xfrm>
        </p:spPr>
        <p:txBody>
          <a:bodyPr vert="horz"/>
          <a:lstStyle>
            <a:lvl1pPr algn="ctr" defTabSz="914378" rtl="0" eaLnBrk="1" latinLnBrk="0" hangingPunct="1">
              <a:spcBef>
                <a:spcPct val="0"/>
              </a:spcBef>
              <a:buNone/>
              <a:defRPr kumimoji="1" sz="4400" kern="1200">
                <a:solidFill>
                  <a:schemeClr val="bg1"/>
                </a:solidFill>
                <a:latin typeface="Meiryo UI" panose="020B0604030504040204" pitchFamily="50" charset="-128"/>
                <a:ea typeface="Meiryo UI" panose="020B0604030504040204" pitchFamily="50" charset="-128"/>
                <a:cs typeface="+mj-cs"/>
              </a:defRPr>
            </a:lvl1pPr>
          </a:lstStyle>
          <a:p>
            <a:pPr marL="0" marR="0" lvl="0" indent="0" algn="l" defTabSz="914378" rtl="0" eaLnBrk="1" fontAlgn="auto" latinLnBrk="0" hangingPunct="1">
              <a:lnSpc>
                <a:spcPct val="100000"/>
              </a:lnSpc>
              <a:spcBef>
                <a:spcPct val="0"/>
              </a:spcBef>
              <a:spcAft>
                <a:spcPts val="0"/>
              </a:spcAft>
              <a:buClrTx/>
              <a:buSzTx/>
              <a:buFontTx/>
              <a:buNone/>
              <a:tabLst/>
              <a:defRPr/>
            </a:pPr>
            <a:r>
              <a:rPr kumimoji="1" lang="ja-JP" altLang="en-US" sz="2800" b="1" i="0" u="none" strike="noStrike" kern="1200" cap="none" spc="0" normalizeH="0" baseline="0" noProof="0">
                <a:ln>
                  <a:noFill/>
                </a:ln>
                <a:solidFill>
                  <a:sysClr val="window" lastClr="FFFFFF"/>
                </a:solidFill>
                <a:effectLst/>
                <a:uLnTx/>
                <a:uFillTx/>
                <a:latin typeface="Meiryo UI" panose="020B0604030504040204" pitchFamily="50" charset="-128"/>
                <a:ea typeface="Meiryo UI" panose="020B0604030504040204" pitchFamily="50" charset="-128"/>
                <a:cs typeface="+mj-cs"/>
              </a:rPr>
              <a:t>リテンションを中間指標を用いて評価することにより大幅改善</a:t>
            </a:r>
          </a:p>
        </p:txBody>
      </p:sp>
      <p:pic>
        <p:nvPicPr>
          <p:cNvPr id="7" name="図 6">
            <a:extLst>
              <a:ext uri="{FF2B5EF4-FFF2-40B4-BE49-F238E27FC236}">
                <a16:creationId xmlns:a16="http://schemas.microsoft.com/office/drawing/2014/main" id="{7975D8A6-C2DB-7B44-18FF-D2FBEA3B3A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2796" y="1989382"/>
            <a:ext cx="4010584" cy="2191732"/>
          </a:xfrm>
          <a:prstGeom prst="rect">
            <a:avLst/>
          </a:prstGeom>
          <a:ln>
            <a:noFill/>
          </a:ln>
          <a:effectLst/>
        </p:spPr>
      </p:pic>
      <p:pic>
        <p:nvPicPr>
          <p:cNvPr id="8" name="図 7">
            <a:extLst>
              <a:ext uri="{FF2B5EF4-FFF2-40B4-BE49-F238E27FC236}">
                <a16:creationId xmlns:a16="http://schemas.microsoft.com/office/drawing/2014/main" id="{FC542896-3A9E-35F4-9F1A-D3175610548B}"/>
              </a:ext>
            </a:extLst>
          </p:cNvPr>
          <p:cNvPicPr>
            <a:picLocks noChangeAspect="1"/>
          </p:cNvPicPr>
          <p:nvPr/>
        </p:nvPicPr>
        <p:blipFill rotWithShape="1">
          <a:blip r:embed="rId3"/>
          <a:srcRect t="23924" b="23664"/>
          <a:stretch/>
        </p:blipFill>
        <p:spPr>
          <a:xfrm>
            <a:off x="272796" y="574671"/>
            <a:ext cx="2123479" cy="626440"/>
          </a:xfrm>
          <a:prstGeom prst="rect">
            <a:avLst/>
          </a:prstGeom>
        </p:spPr>
      </p:pic>
      <p:sp>
        <p:nvSpPr>
          <p:cNvPr id="9" name="正方形/長方形 8">
            <a:extLst>
              <a:ext uri="{FF2B5EF4-FFF2-40B4-BE49-F238E27FC236}">
                <a16:creationId xmlns:a16="http://schemas.microsoft.com/office/drawing/2014/main" id="{7FC52359-A5E0-C15D-2715-7061471FAFEE}"/>
              </a:ext>
            </a:extLst>
          </p:cNvPr>
          <p:cNvSpPr/>
          <p:nvPr/>
        </p:nvSpPr>
        <p:spPr>
          <a:xfrm>
            <a:off x="36755" y="5906468"/>
            <a:ext cx="4669906" cy="533807"/>
          </a:xfrm>
          <a:prstGeom prst="rect">
            <a:avLst/>
          </a:prstGeom>
          <a:noFill/>
          <a:ln w="12700" cap="flat" cmpd="sng" algn="ctr">
            <a:noFill/>
            <a:prstDash val="solid"/>
          </a:ln>
          <a:effectLst/>
        </p:spPr>
        <p:txBody>
          <a:bodyPr rot="0" spcFirstLastPara="0" vertOverflow="overflow" horzOverflow="overflow" vert="horz" wrap="square" lIns="89965" tIns="46782" rIns="89965" bIns="46782" numCol="1" spcCol="0" rtlCol="0" fromWordArt="0" anchor="t"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en-US" altLang="ja-JP" sz="1599" b="0" i="0" u="none" strike="noStrike" kern="0" cap="none" spc="0" normalizeH="0" baseline="0" noProof="0">
                <a:ln>
                  <a:noFill/>
                </a:ln>
                <a:solidFill>
                  <a:prstClr val="white">
                    <a:lumMod val="95000"/>
                  </a:prstClr>
                </a:solidFill>
                <a:effectLst/>
                <a:uLnTx/>
                <a:uFillTx/>
                <a:latin typeface="Meiryo UI" panose="020B0604030504040204" pitchFamily="50" charset="-128"/>
                <a:ea typeface="Meiryo UI" panose="020B0604030504040204" pitchFamily="50" charset="-128"/>
                <a:cs typeface="+mn-cs"/>
              </a:rPr>
              <a:t>(</a:t>
            </a:r>
            <a:r>
              <a:rPr kumimoji="0" lang="ja-JP" altLang="en-US" sz="1599" b="0" i="0" u="none" strike="noStrike" kern="0" cap="none" spc="0" normalizeH="0" baseline="0" noProof="0">
                <a:ln>
                  <a:noFill/>
                </a:ln>
                <a:solidFill>
                  <a:prstClr val="white">
                    <a:lumMod val="95000"/>
                  </a:prstClr>
                </a:solidFill>
                <a:effectLst/>
                <a:uLnTx/>
                <a:uFillTx/>
                <a:latin typeface="Meiryo UI" panose="020B0604030504040204" pitchFamily="50" charset="-128"/>
                <a:ea typeface="Meiryo UI" panose="020B0604030504040204" pitchFamily="50" charset="-128"/>
                <a:cs typeface="+mn-cs"/>
              </a:rPr>
              <a:t>サービスリリース当初</a:t>
            </a:r>
            <a:r>
              <a:rPr kumimoji="0" lang="en-US" altLang="ja-JP" sz="1599" b="0" i="0" u="none" strike="noStrike" kern="0" cap="none" spc="0" normalizeH="0" baseline="0" noProof="0">
                <a:ln>
                  <a:noFill/>
                </a:ln>
                <a:solidFill>
                  <a:prstClr val="white">
                    <a:lumMod val="95000"/>
                  </a:prstClr>
                </a:solidFill>
                <a:effectLst/>
                <a:uLnTx/>
                <a:uFillTx/>
                <a:latin typeface="Meiryo UI" panose="020B0604030504040204" pitchFamily="50" charset="-128"/>
                <a:ea typeface="Meiryo UI" panose="020B0604030504040204" pitchFamily="50" charset="-128"/>
                <a:cs typeface="+mn-cs"/>
              </a:rPr>
              <a:t>10</a:t>
            </a:r>
            <a:r>
              <a:rPr kumimoji="0" lang="en-US" altLang="zh-TW" sz="1599" b="0" i="0" u="none" strike="noStrike" kern="0" cap="none" spc="0" normalizeH="0" baseline="0" noProof="0">
                <a:ln>
                  <a:noFill/>
                </a:ln>
                <a:solidFill>
                  <a:prstClr val="white">
                    <a:lumMod val="95000"/>
                  </a:prstClr>
                </a:solidFill>
                <a:effectLst/>
                <a:uLnTx/>
                <a:uFillTx/>
                <a:latin typeface="Meiryo UI" panose="020B0604030504040204" pitchFamily="50" charset="-128"/>
                <a:ea typeface="Meiryo UI" panose="020B0604030504040204" pitchFamily="50" charset="-128"/>
                <a:cs typeface="+mn-cs"/>
              </a:rPr>
              <a:t>%</a:t>
            </a:r>
            <a:r>
              <a:rPr kumimoji="0" lang="ja-JP" altLang="en-US" sz="1599" b="0" i="0" u="none" strike="noStrike" kern="0" cap="none" spc="0" normalizeH="0" baseline="0" noProof="0">
                <a:ln>
                  <a:noFill/>
                </a:ln>
                <a:solidFill>
                  <a:prstClr val="white">
                    <a:lumMod val="95000"/>
                  </a:prstClr>
                </a:solidFill>
                <a:effectLst/>
                <a:uLnTx/>
                <a:uFillTx/>
                <a:latin typeface="Meiryo UI" panose="020B0604030504040204" pitchFamily="50" charset="-128"/>
                <a:ea typeface="Meiryo UI" panose="020B0604030504040204" pitchFamily="50" charset="-128"/>
                <a:cs typeface="+mn-cs"/>
              </a:rPr>
              <a:t>⇒現在</a:t>
            </a:r>
            <a:r>
              <a:rPr kumimoji="0" lang="zh-TW" altLang="en-US" sz="1599" b="0" i="0" u="none" strike="noStrike" kern="0" cap="none" spc="0" normalizeH="0" baseline="0" noProof="0">
                <a:ln>
                  <a:noFill/>
                </a:ln>
                <a:solidFill>
                  <a:prstClr val="white">
                    <a:lumMod val="95000"/>
                  </a:prstClr>
                </a:solidFill>
                <a:effectLst/>
                <a:uLnTx/>
                <a:uFillTx/>
                <a:latin typeface="Meiryo UI" panose="020B0604030504040204" pitchFamily="50" charset="-128"/>
                <a:ea typeface="Meiryo UI" panose="020B0604030504040204" pitchFamily="50" charset="-128"/>
                <a:cs typeface="+mn-cs"/>
              </a:rPr>
              <a:t>約</a:t>
            </a:r>
            <a:r>
              <a:rPr kumimoji="0" lang="en-US" altLang="zh-TW" sz="1599" b="0" i="0" u="none" strike="noStrike" kern="0" cap="none" spc="0" normalizeH="0" baseline="0" noProof="0">
                <a:ln>
                  <a:noFill/>
                </a:ln>
                <a:solidFill>
                  <a:prstClr val="white">
                    <a:lumMod val="95000"/>
                  </a:prstClr>
                </a:solidFill>
                <a:effectLst/>
                <a:uLnTx/>
                <a:uFillTx/>
                <a:latin typeface="Meiryo UI" panose="020B0604030504040204" pitchFamily="50" charset="-128"/>
                <a:ea typeface="Meiryo UI" panose="020B0604030504040204" pitchFamily="50" charset="-128"/>
                <a:cs typeface="+mn-cs"/>
              </a:rPr>
              <a:t>2</a:t>
            </a:r>
            <a:r>
              <a:rPr kumimoji="0" lang="zh-TW" altLang="en-US" sz="1599" b="0" i="0" u="none" strike="noStrike" kern="0" cap="none" spc="0" normalizeH="0" baseline="0" noProof="0">
                <a:ln>
                  <a:noFill/>
                </a:ln>
                <a:solidFill>
                  <a:prstClr val="white">
                    <a:lumMod val="95000"/>
                  </a:prstClr>
                </a:solidFill>
                <a:effectLst/>
                <a:uLnTx/>
                <a:uFillTx/>
                <a:latin typeface="Meiryo UI" panose="020B0604030504040204" pitchFamily="50" charset="-128"/>
                <a:ea typeface="Meiryo UI" panose="020B0604030504040204" pitchFamily="50" charset="-128"/>
                <a:cs typeface="+mn-cs"/>
              </a:rPr>
              <a:t>％</a:t>
            </a:r>
            <a:r>
              <a:rPr kumimoji="0" lang="en-US" altLang="ja-JP" sz="1599" b="0" i="0" u="none" strike="noStrike" kern="0" cap="none" spc="0" normalizeH="0" baseline="0" noProof="0">
                <a:ln>
                  <a:noFill/>
                </a:ln>
                <a:solidFill>
                  <a:prstClr val="white">
                    <a:lumMod val="95000"/>
                  </a:prstClr>
                </a:solidFill>
                <a:effectLst/>
                <a:uLnTx/>
                <a:uFillTx/>
                <a:latin typeface="Meiryo UI" panose="020B0604030504040204" pitchFamily="50" charset="-128"/>
                <a:ea typeface="Meiryo UI" panose="020B0604030504040204" pitchFamily="50" charset="-128"/>
                <a:cs typeface="+mn-cs"/>
              </a:rPr>
              <a:t>)</a:t>
            </a:r>
            <a:endParaRPr kumimoji="0" lang="zh-TW" altLang="en-US" sz="1599" b="0" i="0" u="none" strike="noStrike" kern="0" cap="none" spc="0" normalizeH="0" baseline="0" noProof="0">
              <a:ln>
                <a:noFill/>
              </a:ln>
              <a:solidFill>
                <a:prstClr val="white">
                  <a:lumMod val="95000"/>
                </a:prstClr>
              </a:solidFill>
              <a:effectLst/>
              <a:uLnTx/>
              <a:uFillTx/>
              <a:latin typeface="Meiryo UI" panose="020B0604030504040204" pitchFamily="50" charset="-128"/>
              <a:ea typeface="Meiryo UI" panose="020B0604030504040204" pitchFamily="50" charset="-128"/>
              <a:cs typeface="+mn-cs"/>
            </a:endParaRPr>
          </a:p>
        </p:txBody>
      </p:sp>
      <p:sp>
        <p:nvSpPr>
          <p:cNvPr id="10" name="正方形/長方形 9">
            <a:extLst>
              <a:ext uri="{FF2B5EF4-FFF2-40B4-BE49-F238E27FC236}">
                <a16:creationId xmlns:a16="http://schemas.microsoft.com/office/drawing/2014/main" id="{F4967327-C2E8-0EBD-8BE5-23EA4F7339D9}"/>
              </a:ext>
            </a:extLst>
          </p:cNvPr>
          <p:cNvSpPr/>
          <p:nvPr/>
        </p:nvSpPr>
        <p:spPr>
          <a:xfrm>
            <a:off x="5289781" y="4802197"/>
            <a:ext cx="3704655" cy="1448469"/>
          </a:xfrm>
          <a:prstGeom prst="rect">
            <a:avLst/>
          </a:prstGeom>
          <a:solidFill>
            <a:srgbClr val="8C8C8C">
              <a:lumMod val="20000"/>
              <a:lumOff val="80000"/>
            </a:srgbClr>
          </a:solidFill>
          <a:ln w="12700" cap="flat" cmpd="sng" algn="ctr">
            <a:no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endParaRPr kumimoji="0" lang="ja-JP" altLang="en-US" sz="1799"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 name="正方形/長方形 10">
            <a:extLst>
              <a:ext uri="{FF2B5EF4-FFF2-40B4-BE49-F238E27FC236}">
                <a16:creationId xmlns:a16="http://schemas.microsoft.com/office/drawing/2014/main" id="{5EA096FC-DC66-CDE4-9B19-8869563A9CE0}"/>
              </a:ext>
            </a:extLst>
          </p:cNvPr>
          <p:cNvSpPr/>
          <p:nvPr/>
        </p:nvSpPr>
        <p:spPr>
          <a:xfrm>
            <a:off x="5308273" y="196770"/>
            <a:ext cx="6878965" cy="359877"/>
          </a:xfrm>
          <a:prstGeom prst="rect">
            <a:avLst/>
          </a:prstGeom>
          <a:gradFill flip="none" rotWithShape="1">
            <a:gsLst>
              <a:gs pos="36600">
                <a:sysClr val="window" lastClr="FFFFFF">
                  <a:lumMod val="95000"/>
                </a:sysClr>
              </a:gs>
              <a:gs pos="0">
                <a:sysClr val="window" lastClr="FFFFFF">
                  <a:lumMod val="95000"/>
                </a:sysClr>
              </a:gs>
              <a:gs pos="100000">
                <a:sysClr val="window" lastClr="FFFFFF"/>
              </a:gs>
            </a:gsLst>
            <a:lin ang="0" scaled="1"/>
            <a:tileRect/>
          </a:gradFill>
          <a:ln w="12700" cap="flat" cmpd="sng" algn="ctr">
            <a:no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ja-JP" altLang="en-US" sz="1999"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課題：リテンションの改善</a:t>
            </a:r>
          </a:p>
        </p:txBody>
      </p:sp>
      <p:sp>
        <p:nvSpPr>
          <p:cNvPr id="12" name="正方形/長方形 11">
            <a:extLst>
              <a:ext uri="{FF2B5EF4-FFF2-40B4-BE49-F238E27FC236}">
                <a16:creationId xmlns:a16="http://schemas.microsoft.com/office/drawing/2014/main" id="{A98B3DE9-E121-17F7-6CC2-8136CDEAA22F}"/>
              </a:ext>
            </a:extLst>
          </p:cNvPr>
          <p:cNvSpPr/>
          <p:nvPr/>
        </p:nvSpPr>
        <p:spPr>
          <a:xfrm>
            <a:off x="5308273" y="2318966"/>
            <a:ext cx="6878965" cy="359877"/>
          </a:xfrm>
          <a:prstGeom prst="rect">
            <a:avLst/>
          </a:prstGeom>
          <a:gradFill flip="none" rotWithShape="1">
            <a:gsLst>
              <a:gs pos="36600">
                <a:sysClr val="window" lastClr="FFFFFF">
                  <a:lumMod val="95000"/>
                </a:sysClr>
              </a:gs>
              <a:gs pos="0">
                <a:sysClr val="window" lastClr="FFFFFF">
                  <a:lumMod val="95000"/>
                </a:sysClr>
              </a:gs>
              <a:gs pos="100000">
                <a:sysClr val="window" lastClr="FFFFFF"/>
              </a:gs>
            </a:gsLst>
            <a:lin ang="0" scaled="1"/>
            <a:tileRect/>
          </a:gradFill>
          <a:ln w="12700" cap="flat" cmpd="sng" algn="ctr">
            <a:no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ja-JP" altLang="en-US" sz="1999"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対応策：働きかけやすい中間指標の設定</a:t>
            </a:r>
          </a:p>
        </p:txBody>
      </p:sp>
      <p:grpSp>
        <p:nvGrpSpPr>
          <p:cNvPr id="13" name="グループ化 12">
            <a:extLst>
              <a:ext uri="{FF2B5EF4-FFF2-40B4-BE49-F238E27FC236}">
                <a16:creationId xmlns:a16="http://schemas.microsoft.com/office/drawing/2014/main" id="{F8ABEA9B-5A5B-EA8D-2EF5-77C1DE380BEC}"/>
              </a:ext>
            </a:extLst>
          </p:cNvPr>
          <p:cNvGrpSpPr/>
          <p:nvPr/>
        </p:nvGrpSpPr>
        <p:grpSpPr>
          <a:xfrm>
            <a:off x="6261190" y="1452913"/>
            <a:ext cx="1760680" cy="555884"/>
            <a:chOff x="2114060" y="1986767"/>
            <a:chExt cx="3343821" cy="1062802"/>
          </a:xfrm>
        </p:grpSpPr>
        <p:sp>
          <p:nvSpPr>
            <p:cNvPr id="14" name="正方形/長方形 13">
              <a:extLst>
                <a:ext uri="{FF2B5EF4-FFF2-40B4-BE49-F238E27FC236}">
                  <a16:creationId xmlns:a16="http://schemas.microsoft.com/office/drawing/2014/main" id="{6D5AB16A-0EE9-3D2F-AFBE-5D58A44BEA22}"/>
                </a:ext>
              </a:extLst>
            </p:cNvPr>
            <p:cNvSpPr/>
            <p:nvPr/>
          </p:nvSpPr>
          <p:spPr>
            <a:xfrm>
              <a:off x="2114060" y="2361508"/>
              <a:ext cx="3343821" cy="688061"/>
            </a:xfrm>
            <a:prstGeom prst="rect">
              <a:avLst/>
            </a:prstGeom>
            <a:solidFill>
              <a:sysClr val="window" lastClr="FFFFFF"/>
            </a:solidFill>
            <a:ln w="19050" cap="flat" cmpd="sng" algn="ctr">
              <a:solidFill>
                <a:sysClr val="windowText" lastClr="000000">
                  <a:lumMod val="75000"/>
                  <a:lumOff val="25000"/>
                </a:sysClr>
              </a:solid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399"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リテンション</a:t>
              </a:r>
            </a:p>
          </p:txBody>
        </p:sp>
        <p:sp>
          <p:nvSpPr>
            <p:cNvPr id="15" name="正方形/長方形 14">
              <a:extLst>
                <a:ext uri="{FF2B5EF4-FFF2-40B4-BE49-F238E27FC236}">
                  <a16:creationId xmlns:a16="http://schemas.microsoft.com/office/drawing/2014/main" id="{7CEFC378-F076-7072-D0C9-1AABDEBF0D28}"/>
                </a:ext>
              </a:extLst>
            </p:cNvPr>
            <p:cNvSpPr/>
            <p:nvPr/>
          </p:nvSpPr>
          <p:spPr>
            <a:xfrm>
              <a:off x="2114060" y="1986767"/>
              <a:ext cx="3343821" cy="394897"/>
            </a:xfrm>
            <a:prstGeom prst="rect">
              <a:avLst/>
            </a:prstGeom>
            <a:solidFill>
              <a:sysClr val="windowText" lastClr="000000">
                <a:lumMod val="75000"/>
                <a:lumOff val="25000"/>
              </a:sysClr>
            </a:solidFill>
            <a:ln w="19050" cap="flat" cmpd="sng" algn="ctr">
              <a:solidFill>
                <a:sysClr val="windowText" lastClr="000000">
                  <a:lumMod val="75000"/>
                  <a:lumOff val="25000"/>
                </a:sysClr>
              </a:solid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en-US" altLang="ja-JP" sz="1399"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KGI</a:t>
              </a:r>
            </a:p>
          </p:txBody>
        </p:sp>
      </p:grpSp>
      <p:grpSp>
        <p:nvGrpSpPr>
          <p:cNvPr id="16" name="グループ化 15">
            <a:extLst>
              <a:ext uri="{FF2B5EF4-FFF2-40B4-BE49-F238E27FC236}">
                <a16:creationId xmlns:a16="http://schemas.microsoft.com/office/drawing/2014/main" id="{F15FC184-A1E2-B772-6D1A-B11BCCA4D41B}"/>
              </a:ext>
            </a:extLst>
          </p:cNvPr>
          <p:cNvGrpSpPr/>
          <p:nvPr/>
        </p:nvGrpSpPr>
        <p:grpSpPr>
          <a:xfrm>
            <a:off x="6261190" y="3455687"/>
            <a:ext cx="1760680" cy="555884"/>
            <a:chOff x="2114060" y="1986767"/>
            <a:chExt cx="3343821" cy="1062802"/>
          </a:xfrm>
        </p:grpSpPr>
        <p:sp>
          <p:nvSpPr>
            <p:cNvPr id="17" name="正方形/長方形 16">
              <a:extLst>
                <a:ext uri="{FF2B5EF4-FFF2-40B4-BE49-F238E27FC236}">
                  <a16:creationId xmlns:a16="http://schemas.microsoft.com/office/drawing/2014/main" id="{739FB029-5561-DFB1-F760-C3A926658E3D}"/>
                </a:ext>
              </a:extLst>
            </p:cNvPr>
            <p:cNvSpPr/>
            <p:nvPr/>
          </p:nvSpPr>
          <p:spPr>
            <a:xfrm>
              <a:off x="2114060" y="2361508"/>
              <a:ext cx="3343821" cy="688061"/>
            </a:xfrm>
            <a:prstGeom prst="rect">
              <a:avLst/>
            </a:prstGeom>
            <a:solidFill>
              <a:sysClr val="window" lastClr="FFFFFF"/>
            </a:solidFill>
            <a:ln w="19050" cap="flat" cmpd="sng" algn="ctr">
              <a:solidFill>
                <a:sysClr val="windowText" lastClr="000000">
                  <a:lumMod val="75000"/>
                  <a:lumOff val="25000"/>
                </a:sysClr>
              </a:solid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399"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リテンション</a:t>
              </a:r>
            </a:p>
          </p:txBody>
        </p:sp>
        <p:sp>
          <p:nvSpPr>
            <p:cNvPr id="18" name="正方形/長方形 17">
              <a:extLst>
                <a:ext uri="{FF2B5EF4-FFF2-40B4-BE49-F238E27FC236}">
                  <a16:creationId xmlns:a16="http://schemas.microsoft.com/office/drawing/2014/main" id="{2C0AD712-42E7-29D0-8B2C-CDD49F1E2FA6}"/>
                </a:ext>
              </a:extLst>
            </p:cNvPr>
            <p:cNvSpPr/>
            <p:nvPr/>
          </p:nvSpPr>
          <p:spPr>
            <a:xfrm>
              <a:off x="2114060" y="1986767"/>
              <a:ext cx="3343821" cy="394897"/>
            </a:xfrm>
            <a:prstGeom prst="rect">
              <a:avLst/>
            </a:prstGeom>
            <a:solidFill>
              <a:sysClr val="windowText" lastClr="000000">
                <a:lumMod val="75000"/>
                <a:lumOff val="25000"/>
              </a:sysClr>
            </a:solidFill>
            <a:ln w="19050" cap="flat" cmpd="sng" algn="ctr">
              <a:solidFill>
                <a:sysClr val="windowText" lastClr="000000">
                  <a:lumMod val="75000"/>
                  <a:lumOff val="25000"/>
                </a:sysClr>
              </a:solid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en-US" altLang="ja-JP" sz="1399"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KGI</a:t>
              </a:r>
            </a:p>
          </p:txBody>
        </p:sp>
      </p:grpSp>
      <p:cxnSp>
        <p:nvCxnSpPr>
          <p:cNvPr id="19" name="カギ線コネクタ 43">
            <a:extLst>
              <a:ext uri="{FF2B5EF4-FFF2-40B4-BE49-F238E27FC236}">
                <a16:creationId xmlns:a16="http://schemas.microsoft.com/office/drawing/2014/main" id="{083BDD49-145B-C0FA-3D20-7C73CF59BB8E}"/>
              </a:ext>
            </a:extLst>
          </p:cNvPr>
          <p:cNvCxnSpPr>
            <a:cxnSpLocks/>
            <a:stCxn id="17" idx="2"/>
            <a:endCxn id="34" idx="0"/>
          </p:cNvCxnSpPr>
          <p:nvPr/>
        </p:nvCxnSpPr>
        <p:spPr>
          <a:xfrm rot="5400000">
            <a:off x="5993656" y="3906819"/>
            <a:ext cx="1043122" cy="1252628"/>
          </a:xfrm>
          <a:prstGeom prst="bentConnector3">
            <a:avLst>
              <a:gd name="adj1" fmla="val 50000"/>
            </a:avLst>
          </a:prstGeom>
          <a:solidFill>
            <a:sysClr val="window" lastClr="FFFFFF"/>
          </a:solidFill>
          <a:ln w="28575" cap="flat" cmpd="sng" algn="ctr">
            <a:solidFill>
              <a:sysClr val="windowText" lastClr="000000">
                <a:lumMod val="75000"/>
                <a:lumOff val="25000"/>
              </a:sysClr>
            </a:solidFill>
            <a:prstDash val="solid"/>
          </a:ln>
          <a:effectLst/>
        </p:spPr>
      </p:cxnSp>
      <p:cxnSp>
        <p:nvCxnSpPr>
          <p:cNvPr id="20" name="カギ線コネクタ 44">
            <a:extLst>
              <a:ext uri="{FF2B5EF4-FFF2-40B4-BE49-F238E27FC236}">
                <a16:creationId xmlns:a16="http://schemas.microsoft.com/office/drawing/2014/main" id="{0FFAB5B5-92F9-6230-BCB8-55BAAFAEF543}"/>
              </a:ext>
            </a:extLst>
          </p:cNvPr>
          <p:cNvCxnSpPr>
            <a:cxnSpLocks/>
            <a:stCxn id="17" idx="2"/>
            <a:endCxn id="24" idx="0"/>
          </p:cNvCxnSpPr>
          <p:nvPr/>
        </p:nvCxnSpPr>
        <p:spPr>
          <a:xfrm rot="16200000" flipH="1">
            <a:off x="6619976" y="4533125"/>
            <a:ext cx="1043111" cy="1"/>
          </a:xfrm>
          <a:prstGeom prst="bentConnector3">
            <a:avLst>
              <a:gd name="adj1" fmla="val 50000"/>
            </a:avLst>
          </a:prstGeom>
          <a:solidFill>
            <a:sysClr val="window" lastClr="FFFFFF"/>
          </a:solidFill>
          <a:ln w="28575" cap="flat" cmpd="sng" algn="ctr">
            <a:solidFill>
              <a:sysClr val="windowText" lastClr="000000">
                <a:lumMod val="75000"/>
                <a:lumOff val="25000"/>
              </a:sysClr>
            </a:solidFill>
            <a:prstDash val="solid"/>
          </a:ln>
          <a:effectLst/>
        </p:spPr>
      </p:cxnSp>
      <p:cxnSp>
        <p:nvCxnSpPr>
          <p:cNvPr id="21" name="カギ線コネクタ 47">
            <a:extLst>
              <a:ext uri="{FF2B5EF4-FFF2-40B4-BE49-F238E27FC236}">
                <a16:creationId xmlns:a16="http://schemas.microsoft.com/office/drawing/2014/main" id="{48BFF475-0672-D20F-3F6F-8B4584D99C89}"/>
              </a:ext>
            </a:extLst>
          </p:cNvPr>
          <p:cNvCxnSpPr>
            <a:cxnSpLocks/>
            <a:stCxn id="17" idx="2"/>
            <a:endCxn id="26" idx="0"/>
          </p:cNvCxnSpPr>
          <p:nvPr/>
        </p:nvCxnSpPr>
        <p:spPr>
          <a:xfrm rot="16200000" flipH="1">
            <a:off x="7246286" y="3906815"/>
            <a:ext cx="1043119" cy="1252630"/>
          </a:xfrm>
          <a:prstGeom prst="bentConnector3">
            <a:avLst>
              <a:gd name="adj1" fmla="val 50000"/>
            </a:avLst>
          </a:prstGeom>
          <a:solidFill>
            <a:sysClr val="window" lastClr="FFFFFF"/>
          </a:solidFill>
          <a:ln w="28575" cap="flat" cmpd="sng" algn="ctr">
            <a:solidFill>
              <a:srgbClr val="DB1758"/>
            </a:solidFill>
            <a:prstDash val="solid"/>
          </a:ln>
          <a:effectLst/>
        </p:spPr>
      </p:cxnSp>
      <p:grpSp>
        <p:nvGrpSpPr>
          <p:cNvPr id="22" name="グループ化 21">
            <a:extLst>
              <a:ext uri="{FF2B5EF4-FFF2-40B4-BE49-F238E27FC236}">
                <a16:creationId xmlns:a16="http://schemas.microsoft.com/office/drawing/2014/main" id="{391480EB-1F34-8858-436D-B8676827DD33}"/>
              </a:ext>
            </a:extLst>
          </p:cNvPr>
          <p:cNvGrpSpPr/>
          <p:nvPr/>
        </p:nvGrpSpPr>
        <p:grpSpPr>
          <a:xfrm>
            <a:off x="6605845" y="5054682"/>
            <a:ext cx="1071372" cy="1044887"/>
            <a:chOff x="5916183" y="5512261"/>
            <a:chExt cx="485423" cy="631097"/>
          </a:xfrm>
        </p:grpSpPr>
        <p:sp>
          <p:nvSpPr>
            <p:cNvPr id="23" name="正方形/長方形 22">
              <a:extLst>
                <a:ext uri="{FF2B5EF4-FFF2-40B4-BE49-F238E27FC236}">
                  <a16:creationId xmlns:a16="http://schemas.microsoft.com/office/drawing/2014/main" id="{F8D0FDFE-D9EE-5FBA-7F0C-D5A25BBE6EE7}"/>
                </a:ext>
              </a:extLst>
            </p:cNvPr>
            <p:cNvSpPr/>
            <p:nvPr/>
          </p:nvSpPr>
          <p:spPr>
            <a:xfrm>
              <a:off x="5916183" y="5617433"/>
              <a:ext cx="485423" cy="525925"/>
            </a:xfrm>
            <a:prstGeom prst="rect">
              <a:avLst/>
            </a:prstGeom>
            <a:solidFill>
              <a:sysClr val="window" lastClr="FFFFFF"/>
            </a:solidFill>
            <a:ln w="19050" cap="flat" cmpd="sng" algn="ctr">
              <a:solidFill>
                <a:sysClr val="windowText" lastClr="000000">
                  <a:lumMod val="75000"/>
                  <a:lumOff val="25000"/>
                </a:sysClr>
              </a:solid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入会から</a:t>
              </a: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6</a:t>
              </a: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週</a:t>
              </a:r>
              <a:b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以内に</a:t>
              </a: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50</a:t>
              </a: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本の</a:t>
              </a:r>
              <a:b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映画を評価</a:t>
              </a:r>
            </a:p>
          </p:txBody>
        </p:sp>
        <p:sp>
          <p:nvSpPr>
            <p:cNvPr id="24" name="正方形/長方形 23">
              <a:extLst>
                <a:ext uri="{FF2B5EF4-FFF2-40B4-BE49-F238E27FC236}">
                  <a16:creationId xmlns:a16="http://schemas.microsoft.com/office/drawing/2014/main" id="{8B4D0C18-74B5-7968-0074-10BFA2FAA9B8}"/>
                </a:ext>
              </a:extLst>
            </p:cNvPr>
            <p:cNvSpPr/>
            <p:nvPr/>
          </p:nvSpPr>
          <p:spPr>
            <a:xfrm>
              <a:off x="5916183" y="5512261"/>
              <a:ext cx="485423" cy="118107"/>
            </a:xfrm>
            <a:prstGeom prst="rect">
              <a:avLst/>
            </a:prstGeom>
            <a:solidFill>
              <a:sysClr val="windowText" lastClr="000000">
                <a:lumMod val="75000"/>
                <a:lumOff val="25000"/>
              </a:sysClr>
            </a:solidFill>
            <a:ln w="19050" cap="flat" cmpd="sng" algn="ctr">
              <a:solidFill>
                <a:sysClr val="windowText" lastClr="000000">
                  <a:lumMod val="75000"/>
                  <a:lumOff val="25000"/>
                </a:sysClr>
              </a:solidFill>
              <a:prstDash val="solid"/>
            </a:ln>
            <a:effectLst/>
          </p:spPr>
          <p:txBody>
            <a:bodyPr rot="0" spcFirstLastPara="0" vertOverflow="overflow" horzOverflow="overflow" vert="horz" wrap="non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中間指標</a:t>
              </a:r>
              <a:endParaRPr kumimoji="0" lang="en-US" altLang="ja-JP"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sp>
        <p:nvSpPr>
          <p:cNvPr id="25" name="正方形/長方形 24">
            <a:extLst>
              <a:ext uri="{FF2B5EF4-FFF2-40B4-BE49-F238E27FC236}">
                <a16:creationId xmlns:a16="http://schemas.microsoft.com/office/drawing/2014/main" id="{1979EFF2-DFFF-2BDC-6701-C2A97F77D35B}"/>
              </a:ext>
            </a:extLst>
          </p:cNvPr>
          <p:cNvSpPr/>
          <p:nvPr/>
        </p:nvSpPr>
        <p:spPr>
          <a:xfrm>
            <a:off x="7858474" y="5286988"/>
            <a:ext cx="1071372" cy="812576"/>
          </a:xfrm>
          <a:prstGeom prst="rect">
            <a:avLst/>
          </a:prstGeom>
          <a:solidFill>
            <a:sysClr val="window" lastClr="FFFFFF"/>
          </a:solidFill>
          <a:ln w="19050" cap="flat" cmpd="sng" algn="ctr">
            <a:solidFill>
              <a:srgbClr val="DB1758"/>
            </a:solid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初回利用に</a:t>
            </a:r>
            <a:b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おいて</a:t>
            </a: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3</a:t>
            </a: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作品</a:t>
            </a:r>
            <a:b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以上をリストに</a:t>
            </a:r>
            <a:b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b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登録</a:t>
            </a:r>
          </a:p>
        </p:txBody>
      </p:sp>
      <p:sp>
        <p:nvSpPr>
          <p:cNvPr id="26" name="正方形/長方形 25">
            <a:extLst>
              <a:ext uri="{FF2B5EF4-FFF2-40B4-BE49-F238E27FC236}">
                <a16:creationId xmlns:a16="http://schemas.microsoft.com/office/drawing/2014/main" id="{21AD8DE0-13DD-3968-9405-0986DC6BE18E}"/>
              </a:ext>
            </a:extLst>
          </p:cNvPr>
          <p:cNvSpPr/>
          <p:nvPr/>
        </p:nvSpPr>
        <p:spPr>
          <a:xfrm>
            <a:off x="7858474" y="5054690"/>
            <a:ext cx="1071372" cy="260868"/>
          </a:xfrm>
          <a:prstGeom prst="rect">
            <a:avLst/>
          </a:prstGeom>
          <a:solidFill>
            <a:srgbClr val="DB1758"/>
          </a:solidFill>
          <a:ln w="19050" cap="flat" cmpd="sng" algn="ctr">
            <a:solidFill>
              <a:srgbClr val="DB1758"/>
            </a:solidFill>
            <a:prstDash val="solid"/>
          </a:ln>
          <a:effectLst/>
        </p:spPr>
        <p:txBody>
          <a:bodyPr rot="0" spcFirstLastPara="0" vertOverflow="overflow" horzOverflow="overflow" vert="horz" wrap="non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中間指標</a:t>
            </a:r>
            <a:endParaRPr kumimoji="0" lang="en-US" altLang="ja-JP"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7" name="正方形/長方形 26">
            <a:extLst>
              <a:ext uri="{FF2B5EF4-FFF2-40B4-BE49-F238E27FC236}">
                <a16:creationId xmlns:a16="http://schemas.microsoft.com/office/drawing/2014/main" id="{6BD24D99-850D-AC2E-0C85-F434B90DDBA5}"/>
              </a:ext>
            </a:extLst>
          </p:cNvPr>
          <p:cNvSpPr/>
          <p:nvPr/>
        </p:nvSpPr>
        <p:spPr>
          <a:xfrm>
            <a:off x="9506698" y="5266898"/>
            <a:ext cx="2266270" cy="869143"/>
          </a:xfrm>
          <a:prstGeom prst="rect">
            <a:avLst/>
          </a:prstGeom>
          <a:solidFill>
            <a:sysClr val="window" lastClr="FFFFFF"/>
          </a:solidFill>
          <a:ln w="12700" cap="flat" cmpd="sng" algn="ctr">
            <a:solidFill>
              <a:srgbClr val="DB1758"/>
            </a:solidFill>
            <a:prstDash val="dash"/>
          </a:ln>
          <a:effectLst/>
        </p:spPr>
        <p:txBody>
          <a:bodyPr rot="0" spcFirstLastPara="0" vertOverflow="overflow" horzOverflow="overflow" vert="horz" wrap="square" lIns="89965" tIns="46782" rIns="89965" bIns="46782" numCol="1" spcCol="0" rtlCol="0" fromWordArt="0" anchor="t"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0" lang="ja-JP" altLang="en-US" sz="11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作品登録させるための改善施策</a:t>
            </a:r>
            <a:endParaRPr kumimoji="0" lang="en-US" altLang="ja-JP" sz="1050" b="0"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endParaRPr>
          </a:p>
        </p:txBody>
      </p:sp>
      <p:sp>
        <p:nvSpPr>
          <p:cNvPr id="28" name="角丸四角形 82">
            <a:extLst>
              <a:ext uri="{FF2B5EF4-FFF2-40B4-BE49-F238E27FC236}">
                <a16:creationId xmlns:a16="http://schemas.microsoft.com/office/drawing/2014/main" id="{4C256C5E-9C52-2555-3712-3AE22E52471E}"/>
              </a:ext>
            </a:extLst>
          </p:cNvPr>
          <p:cNvSpPr/>
          <p:nvPr/>
        </p:nvSpPr>
        <p:spPr>
          <a:xfrm>
            <a:off x="10008399" y="5045639"/>
            <a:ext cx="1262868" cy="257995"/>
          </a:xfrm>
          <a:prstGeom prst="roundRect">
            <a:avLst/>
          </a:prstGeom>
          <a:solidFill>
            <a:srgbClr val="DB1758"/>
          </a:solidFill>
          <a:ln w="12700" cap="flat" cmpd="sng" algn="ctr">
            <a:no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中間指標の改善</a:t>
            </a:r>
            <a:endPar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9" name="角丸四角形 81">
            <a:extLst>
              <a:ext uri="{FF2B5EF4-FFF2-40B4-BE49-F238E27FC236}">
                <a16:creationId xmlns:a16="http://schemas.microsoft.com/office/drawing/2014/main" id="{A2A72965-C9EC-E44F-BE66-5241F8F3FE13}"/>
              </a:ext>
            </a:extLst>
          </p:cNvPr>
          <p:cNvSpPr/>
          <p:nvPr/>
        </p:nvSpPr>
        <p:spPr>
          <a:xfrm>
            <a:off x="9618910" y="5514981"/>
            <a:ext cx="2041846" cy="509661"/>
          </a:xfrm>
          <a:prstGeom prst="roundRect">
            <a:avLst>
              <a:gd name="adj" fmla="val 12647"/>
            </a:avLst>
          </a:prstGeom>
          <a:solidFill>
            <a:srgbClr val="EC4E65">
              <a:lumMod val="20000"/>
              <a:lumOff val="80000"/>
            </a:srgbClr>
          </a:solidFill>
          <a:ln w="12700" cap="flat" cmpd="sng" algn="ctr">
            <a:no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171381" marR="0" lvl="0" indent="-171381" algn="l" defTabSz="9140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100"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初回のレコメンド</a:t>
            </a:r>
            <a:endParaRPr kumimoji="0" lang="en-US" altLang="ja-JP" sz="1100"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171381" marR="0" lvl="0" indent="-171381" algn="l" defTabSz="9140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100"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「マイリストへ追加」設置</a:t>
            </a:r>
            <a:endParaRPr kumimoji="0" lang="en-US" altLang="ja-JP" sz="1100"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p:txBody>
      </p:sp>
      <p:sp>
        <p:nvSpPr>
          <p:cNvPr id="30" name="角丸四角形 81">
            <a:extLst>
              <a:ext uri="{FF2B5EF4-FFF2-40B4-BE49-F238E27FC236}">
                <a16:creationId xmlns:a16="http://schemas.microsoft.com/office/drawing/2014/main" id="{843F0929-660D-8632-75C6-98E1A2CFD88E}"/>
              </a:ext>
            </a:extLst>
          </p:cNvPr>
          <p:cNvSpPr/>
          <p:nvPr/>
        </p:nvSpPr>
        <p:spPr>
          <a:xfrm>
            <a:off x="8893200" y="4588385"/>
            <a:ext cx="1210666" cy="518209"/>
          </a:xfrm>
          <a:prstGeom prst="roundRect">
            <a:avLst>
              <a:gd name="adj" fmla="val 12647"/>
            </a:avLst>
          </a:prstGeom>
          <a:noFill/>
          <a:ln w="12700" cap="flat" cmpd="sng" algn="ctr">
            <a:no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399"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作品登録率</a:t>
            </a:r>
            <a:endParaRPr kumimoji="0" lang="en-US" altLang="ja-JP" sz="1399"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ctr" defTabSz="914034" rtl="0" eaLnBrk="1" fontAlgn="auto" latinLnBrk="0" hangingPunct="1">
              <a:lnSpc>
                <a:spcPct val="100000"/>
              </a:lnSpc>
              <a:spcBef>
                <a:spcPts val="0"/>
              </a:spcBef>
              <a:spcAft>
                <a:spcPts val="0"/>
              </a:spcAft>
              <a:buClrTx/>
              <a:buSzTx/>
              <a:buFontTx/>
              <a:buNone/>
              <a:tabLst/>
              <a:defRPr/>
            </a:pPr>
            <a:r>
              <a:rPr kumimoji="0" lang="en-US" altLang="ja-JP" sz="1399"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20%</a:t>
            </a:r>
            <a:r>
              <a:rPr kumimoji="0" lang="ja-JP" altLang="en-US" sz="1399"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向上</a:t>
            </a:r>
          </a:p>
        </p:txBody>
      </p:sp>
      <p:sp>
        <p:nvSpPr>
          <p:cNvPr id="31" name="矢印: 上 4">
            <a:extLst>
              <a:ext uri="{FF2B5EF4-FFF2-40B4-BE49-F238E27FC236}">
                <a16:creationId xmlns:a16="http://schemas.microsoft.com/office/drawing/2014/main" id="{FE0819A8-9FDA-08A9-F77B-9B5FF2B53FB3}"/>
              </a:ext>
            </a:extLst>
          </p:cNvPr>
          <p:cNvSpPr/>
          <p:nvPr/>
        </p:nvSpPr>
        <p:spPr>
          <a:xfrm>
            <a:off x="8699096" y="4869199"/>
            <a:ext cx="353205" cy="405428"/>
          </a:xfrm>
          <a:prstGeom prst="upArrow">
            <a:avLst/>
          </a:prstGeom>
          <a:solidFill>
            <a:sysClr val="window" lastClr="FFFFFF"/>
          </a:solidFill>
          <a:ln w="19050" cap="flat" cmpd="sng" algn="ctr">
            <a:solidFill>
              <a:srgbClr val="DB1758"/>
            </a:solid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endParaRPr kumimoji="0" lang="ja-JP" altLang="en-US" sz="1799"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32" name="グループ化 31">
            <a:extLst>
              <a:ext uri="{FF2B5EF4-FFF2-40B4-BE49-F238E27FC236}">
                <a16:creationId xmlns:a16="http://schemas.microsoft.com/office/drawing/2014/main" id="{8F95975B-2625-4C0E-277C-5F7286060607}"/>
              </a:ext>
            </a:extLst>
          </p:cNvPr>
          <p:cNvGrpSpPr/>
          <p:nvPr/>
        </p:nvGrpSpPr>
        <p:grpSpPr>
          <a:xfrm>
            <a:off x="5353217" y="5054693"/>
            <a:ext cx="1071372" cy="1044880"/>
            <a:chOff x="5916183" y="5512261"/>
            <a:chExt cx="485423" cy="631092"/>
          </a:xfrm>
        </p:grpSpPr>
        <p:sp>
          <p:nvSpPr>
            <p:cNvPr id="33" name="正方形/長方形 32">
              <a:extLst>
                <a:ext uri="{FF2B5EF4-FFF2-40B4-BE49-F238E27FC236}">
                  <a16:creationId xmlns:a16="http://schemas.microsoft.com/office/drawing/2014/main" id="{54F7621F-456D-CCCF-D33E-39BEDE149847}"/>
                </a:ext>
              </a:extLst>
            </p:cNvPr>
            <p:cNvSpPr/>
            <p:nvPr/>
          </p:nvSpPr>
          <p:spPr>
            <a:xfrm>
              <a:off x="5916183" y="5617432"/>
              <a:ext cx="485423" cy="525921"/>
            </a:xfrm>
            <a:prstGeom prst="rect">
              <a:avLst/>
            </a:prstGeom>
            <a:solidFill>
              <a:sysClr val="window" lastClr="FFFFFF"/>
            </a:solidFill>
            <a:ln w="19050" cap="flat" cmpd="sng" algn="ctr">
              <a:solidFill>
                <a:sysClr val="windowText" lastClr="000000">
                  <a:lumMod val="75000"/>
                  <a:lumOff val="25000"/>
                </a:sysClr>
              </a:solid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1</a:t>
              </a: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カ月で</a:t>
              </a: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15</a:t>
              </a:r>
              <a:r>
                <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分以上映像視聴</a:t>
              </a:r>
            </a:p>
          </p:txBody>
        </p:sp>
        <p:sp>
          <p:nvSpPr>
            <p:cNvPr id="34" name="正方形/長方形 33">
              <a:extLst>
                <a:ext uri="{FF2B5EF4-FFF2-40B4-BE49-F238E27FC236}">
                  <a16:creationId xmlns:a16="http://schemas.microsoft.com/office/drawing/2014/main" id="{14CAC7A3-B62A-2BD0-F498-9345407F315C}"/>
                </a:ext>
              </a:extLst>
            </p:cNvPr>
            <p:cNvSpPr/>
            <p:nvPr/>
          </p:nvSpPr>
          <p:spPr>
            <a:xfrm>
              <a:off x="5916183" y="5512261"/>
              <a:ext cx="485423" cy="118107"/>
            </a:xfrm>
            <a:prstGeom prst="rect">
              <a:avLst/>
            </a:prstGeom>
            <a:solidFill>
              <a:sysClr val="windowText" lastClr="000000">
                <a:lumMod val="75000"/>
                <a:lumOff val="25000"/>
              </a:sysClr>
            </a:solidFill>
            <a:ln w="19050" cap="flat" cmpd="sng" algn="ctr">
              <a:solidFill>
                <a:sysClr val="windowText" lastClr="000000">
                  <a:lumMod val="75000"/>
                  <a:lumOff val="25000"/>
                </a:sysClr>
              </a:solidFill>
              <a:prstDash val="solid"/>
            </a:ln>
            <a:effectLst/>
          </p:spPr>
          <p:txBody>
            <a:bodyPr rot="0" spcFirstLastPara="0" vertOverflow="overflow" horzOverflow="overflow" vert="horz" wrap="non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中間指標</a:t>
              </a:r>
              <a:endParaRPr kumimoji="0" lang="en-US" altLang="ja-JP"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cxnSp>
        <p:nvCxnSpPr>
          <p:cNvPr id="35" name="直線矢印コネクタ 34">
            <a:extLst>
              <a:ext uri="{FF2B5EF4-FFF2-40B4-BE49-F238E27FC236}">
                <a16:creationId xmlns:a16="http://schemas.microsoft.com/office/drawing/2014/main" id="{A776A58F-8838-14E5-2A5C-BE8F40376583}"/>
              </a:ext>
            </a:extLst>
          </p:cNvPr>
          <p:cNvCxnSpPr>
            <a:cxnSpLocks/>
            <a:stCxn id="27" idx="1"/>
            <a:endCxn id="25" idx="3"/>
          </p:cNvCxnSpPr>
          <p:nvPr/>
        </p:nvCxnSpPr>
        <p:spPr>
          <a:xfrm flipH="1" flipV="1">
            <a:off x="8929845" y="5693276"/>
            <a:ext cx="576853" cy="8194"/>
          </a:xfrm>
          <a:prstGeom prst="straightConnector1">
            <a:avLst/>
          </a:prstGeom>
          <a:noFill/>
          <a:ln w="76200" cap="flat" cmpd="sng" algn="ctr">
            <a:solidFill>
              <a:srgbClr val="DB1758"/>
            </a:solidFill>
            <a:prstDash val="solid"/>
            <a:tailEnd type="triangle"/>
          </a:ln>
          <a:effectLst/>
        </p:spPr>
      </p:cxnSp>
      <p:sp>
        <p:nvSpPr>
          <p:cNvPr id="36" name="角丸四角形 81">
            <a:extLst>
              <a:ext uri="{FF2B5EF4-FFF2-40B4-BE49-F238E27FC236}">
                <a16:creationId xmlns:a16="http://schemas.microsoft.com/office/drawing/2014/main" id="{486F271D-0EB2-EA13-882B-A60557445DAF}"/>
              </a:ext>
            </a:extLst>
          </p:cNvPr>
          <p:cNvSpPr/>
          <p:nvPr/>
        </p:nvSpPr>
        <p:spPr>
          <a:xfrm>
            <a:off x="8150558" y="3451202"/>
            <a:ext cx="1077592" cy="509661"/>
          </a:xfrm>
          <a:prstGeom prst="roundRect">
            <a:avLst>
              <a:gd name="adj" fmla="val 12647"/>
            </a:avLst>
          </a:prstGeom>
          <a:noFill/>
          <a:ln w="12700" cap="flat" cmpd="sng" algn="ctr">
            <a:no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399"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リテンション</a:t>
            </a:r>
            <a:r>
              <a:rPr kumimoji="0" lang="en-US" altLang="ja-JP" sz="1399"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2%</a:t>
            </a:r>
            <a:r>
              <a:rPr kumimoji="0" lang="ja-JP" altLang="en-US" sz="1399"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改善</a:t>
            </a:r>
          </a:p>
        </p:txBody>
      </p:sp>
      <p:sp>
        <p:nvSpPr>
          <p:cNvPr id="37" name="矢印: 上 62">
            <a:extLst>
              <a:ext uri="{FF2B5EF4-FFF2-40B4-BE49-F238E27FC236}">
                <a16:creationId xmlns:a16="http://schemas.microsoft.com/office/drawing/2014/main" id="{9CE779DA-84C9-71EB-4C24-D775C9D95E96}"/>
              </a:ext>
            </a:extLst>
          </p:cNvPr>
          <p:cNvSpPr/>
          <p:nvPr/>
        </p:nvSpPr>
        <p:spPr>
          <a:xfrm>
            <a:off x="7887891" y="3518313"/>
            <a:ext cx="353205" cy="405428"/>
          </a:xfrm>
          <a:prstGeom prst="upArrow">
            <a:avLst/>
          </a:prstGeom>
          <a:solidFill>
            <a:sysClr val="window" lastClr="FFFFFF"/>
          </a:solidFill>
          <a:ln w="19050" cap="flat" cmpd="sng" algn="ctr">
            <a:solidFill>
              <a:srgbClr val="DB1758"/>
            </a:solid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endParaRPr kumimoji="0" lang="ja-JP" altLang="en-US" sz="1799"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38" name="円弧 37">
            <a:extLst>
              <a:ext uri="{FF2B5EF4-FFF2-40B4-BE49-F238E27FC236}">
                <a16:creationId xmlns:a16="http://schemas.microsoft.com/office/drawing/2014/main" id="{93DFBBEF-9E2B-12A5-57C5-A650EE6D3513}"/>
              </a:ext>
            </a:extLst>
          </p:cNvPr>
          <p:cNvSpPr/>
          <p:nvPr/>
        </p:nvSpPr>
        <p:spPr>
          <a:xfrm>
            <a:off x="7984980" y="3589071"/>
            <a:ext cx="1580723" cy="1566686"/>
          </a:xfrm>
          <a:prstGeom prst="arc">
            <a:avLst>
              <a:gd name="adj1" fmla="val 18557763"/>
              <a:gd name="adj2" fmla="val 0"/>
            </a:avLst>
          </a:prstGeom>
          <a:noFill/>
          <a:ln w="107950" cap="flat" cmpd="sng" algn="ctr">
            <a:solidFill>
              <a:srgbClr val="DB1758"/>
            </a:solidFill>
            <a:prstDash val="solid"/>
            <a:headEnd type="triangle"/>
            <a:tailEnd type="none"/>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endParaRPr kumimoji="0" lang="ja-JP" altLang="en-US" sz="1799" b="0" i="0" u="none" strike="noStrike" kern="0" cap="none" spc="0" normalizeH="0" baseline="0" noProof="0">
              <a:ln>
                <a:noFill/>
              </a:ln>
              <a:solidFill>
                <a:srgbClr val="DB1758"/>
              </a:solidFill>
              <a:effectLst/>
              <a:uLnTx/>
              <a:uFillTx/>
              <a:latin typeface="Meiryo UI" panose="020B0604030504040204" pitchFamily="50" charset="-128"/>
              <a:ea typeface="Meiryo UI" panose="020B0604030504040204" pitchFamily="50" charset="-128"/>
              <a:cs typeface="+mn-cs"/>
            </a:endParaRPr>
          </a:p>
        </p:txBody>
      </p:sp>
      <p:sp>
        <p:nvSpPr>
          <p:cNvPr id="39" name="テキスト ボックス 38">
            <a:extLst>
              <a:ext uri="{FF2B5EF4-FFF2-40B4-BE49-F238E27FC236}">
                <a16:creationId xmlns:a16="http://schemas.microsoft.com/office/drawing/2014/main" id="{EE659134-0BA0-A582-3AB8-214D53E0C916}"/>
              </a:ext>
            </a:extLst>
          </p:cNvPr>
          <p:cNvSpPr txBox="1"/>
          <p:nvPr/>
        </p:nvSpPr>
        <p:spPr>
          <a:xfrm>
            <a:off x="9795141" y="3751684"/>
            <a:ext cx="2354212" cy="707609"/>
          </a:xfrm>
          <a:prstGeom prst="rect">
            <a:avLst/>
          </a:prstGeom>
          <a:noFill/>
        </p:spPr>
        <p:txBody>
          <a:bodyPr wrap="none" rtlCol="0">
            <a:sp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1" lang="ja-JP" altLang="en-US" sz="1999" b="1" i="0" u="none" strike="noStrike" kern="1200" cap="none" spc="0" normalizeH="0" baseline="0" noProof="0">
                <a:ln>
                  <a:noFill/>
                </a:ln>
                <a:solidFill>
                  <a:srgbClr val="DB1758"/>
                </a:solidFill>
                <a:effectLst/>
                <a:uLnTx/>
                <a:uFillTx/>
                <a:latin typeface="Meiryo UI" panose="020B0604030504040204" pitchFamily="50" charset="-128"/>
                <a:ea typeface="Meiryo UI" panose="020B0604030504040204" pitchFamily="50" charset="-128"/>
                <a:cs typeface="+mn-cs"/>
              </a:rPr>
              <a:t>中間指標改善による</a:t>
            </a:r>
            <a:endParaRPr kumimoji="1" lang="en-US" altLang="ja-JP" sz="1999" b="1" i="0" u="none" strike="noStrike" kern="1200" cap="none" spc="0" normalizeH="0" baseline="0" noProof="0">
              <a:ln>
                <a:noFill/>
              </a:ln>
              <a:solidFill>
                <a:srgbClr val="DB1758"/>
              </a:solidFill>
              <a:effectLst/>
              <a:uLnTx/>
              <a:uFillTx/>
              <a:latin typeface="Meiryo UI" panose="020B0604030504040204" pitchFamily="50" charset="-128"/>
              <a:ea typeface="Meiryo UI" panose="020B0604030504040204" pitchFamily="50" charset="-128"/>
              <a:cs typeface="+mn-cs"/>
            </a:endParaRPr>
          </a:p>
          <a:p>
            <a:pPr marL="0" marR="0" lvl="0" indent="0" algn="l" defTabSz="914034" rtl="0" eaLnBrk="1" fontAlgn="auto" latinLnBrk="0" hangingPunct="1">
              <a:lnSpc>
                <a:spcPct val="100000"/>
              </a:lnSpc>
              <a:spcBef>
                <a:spcPts val="0"/>
              </a:spcBef>
              <a:spcAft>
                <a:spcPts val="0"/>
              </a:spcAft>
              <a:buClrTx/>
              <a:buSzTx/>
              <a:buFontTx/>
              <a:buNone/>
              <a:tabLst/>
              <a:defRPr/>
            </a:pPr>
            <a:r>
              <a:rPr kumimoji="1" lang="ja-JP" altLang="en-US" sz="1999" b="1" i="0" u="none" strike="noStrike" kern="1200" cap="none" spc="0" normalizeH="0" baseline="0" noProof="0">
                <a:ln>
                  <a:noFill/>
                </a:ln>
                <a:solidFill>
                  <a:srgbClr val="DB1758"/>
                </a:solidFill>
                <a:effectLst/>
                <a:uLnTx/>
                <a:uFillTx/>
                <a:latin typeface="Meiryo UI" panose="020B0604030504040204" pitchFamily="50" charset="-128"/>
                <a:ea typeface="Meiryo UI" panose="020B0604030504040204" pitchFamily="50" charset="-128"/>
                <a:cs typeface="+mn-cs"/>
              </a:rPr>
              <a:t>波及効果</a:t>
            </a:r>
          </a:p>
        </p:txBody>
      </p:sp>
      <p:sp>
        <p:nvSpPr>
          <p:cNvPr id="40" name="正方形/長方形 39">
            <a:extLst>
              <a:ext uri="{FF2B5EF4-FFF2-40B4-BE49-F238E27FC236}">
                <a16:creationId xmlns:a16="http://schemas.microsoft.com/office/drawing/2014/main" id="{EB4722B1-50CF-1CCD-3F03-7BD943B20263}"/>
              </a:ext>
            </a:extLst>
          </p:cNvPr>
          <p:cNvSpPr/>
          <p:nvPr/>
        </p:nvSpPr>
        <p:spPr>
          <a:xfrm>
            <a:off x="5278974" y="2700985"/>
            <a:ext cx="6623408" cy="630596"/>
          </a:xfrm>
          <a:prstGeom prst="rect">
            <a:avLst/>
          </a:prstGeom>
          <a:noFill/>
          <a:ln w="12700" cap="flat" cmpd="sng" algn="ctr">
            <a:noFill/>
            <a:prstDash val="solid"/>
          </a:ln>
          <a:effectLst/>
        </p:spPr>
        <p:txBody>
          <a:bodyPr rot="0" spcFirstLastPara="0" vertOverflow="overflow" horzOverflow="overflow" vert="horz" wrap="square" lIns="89965" tIns="46782" rIns="89965" bIns="46782" numCol="1" spcCol="0" rtlCol="0" fromWordArt="0" anchor="t" anchorCtr="0" forceAA="0" compatLnSpc="1">
            <a:prstTxWarp prst="textNoShape">
              <a:avLst/>
            </a:prstTxWarp>
            <a:noAutofit/>
          </a:bodyPr>
          <a:lstStyle/>
          <a:p>
            <a:pPr marL="285636" marR="0" lvl="0" indent="-285636" algn="l" defTabSz="914034"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ja-JP" altLang="en-US"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リテンション率と相関関係のある中間指標を定義し評価指標とすることで、クイックに</a:t>
            </a:r>
            <a:r>
              <a:rPr kumimoji="0" lang="en-US" altLang="ja-JP"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UIUX</a:t>
            </a:r>
            <a:r>
              <a:rPr kumimoji="0" lang="ja-JP" altLang="en-US"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改善結果を評価し、高速な</a:t>
            </a:r>
            <a:r>
              <a:rPr kumimoji="0" lang="en-US" altLang="ja-JP"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PDCA</a:t>
            </a:r>
            <a:r>
              <a:rPr kumimoji="0" lang="ja-JP" altLang="en-US"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実行を実現</a:t>
            </a:r>
            <a:endParaRPr kumimoji="0" lang="en-US" altLang="ja-JP"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285636" marR="0" lvl="0" indent="-285636" algn="l" defTabSz="914034"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ja-JP"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l" defTabSz="914034" rtl="0" eaLnBrk="1" fontAlgn="auto" latinLnBrk="0" hangingPunct="1">
              <a:lnSpc>
                <a:spcPct val="100000"/>
              </a:lnSpc>
              <a:spcBef>
                <a:spcPts val="0"/>
              </a:spcBef>
              <a:spcAft>
                <a:spcPts val="0"/>
              </a:spcAft>
              <a:buClrTx/>
              <a:buSzTx/>
              <a:buFontTx/>
              <a:buNone/>
              <a:tabLst/>
              <a:defRPr/>
            </a:pPr>
            <a:endParaRPr kumimoji="0" lang="ja-JP" altLang="en-US" sz="1599"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p:txBody>
      </p:sp>
      <p:cxnSp>
        <p:nvCxnSpPr>
          <p:cNvPr id="41" name="直線矢印コネクタ 40">
            <a:extLst>
              <a:ext uri="{FF2B5EF4-FFF2-40B4-BE49-F238E27FC236}">
                <a16:creationId xmlns:a16="http://schemas.microsoft.com/office/drawing/2014/main" id="{70B0E1B7-4530-5C64-CC2F-133C7ADDC490}"/>
              </a:ext>
            </a:extLst>
          </p:cNvPr>
          <p:cNvCxnSpPr>
            <a:cxnSpLocks/>
          </p:cNvCxnSpPr>
          <p:nvPr/>
        </p:nvCxnSpPr>
        <p:spPr>
          <a:xfrm flipH="1">
            <a:off x="8021870" y="1715623"/>
            <a:ext cx="449674" cy="1933"/>
          </a:xfrm>
          <a:prstGeom prst="straightConnector1">
            <a:avLst/>
          </a:prstGeom>
          <a:noFill/>
          <a:ln w="76200" cap="flat" cmpd="sng" algn="ctr">
            <a:solidFill>
              <a:sysClr val="window" lastClr="FFFFFF">
                <a:lumMod val="75000"/>
              </a:sysClr>
            </a:solidFill>
            <a:prstDash val="sysDot"/>
            <a:tailEnd type="triangle"/>
          </a:ln>
          <a:effectLst/>
        </p:spPr>
      </p:cxnSp>
      <p:sp>
        <p:nvSpPr>
          <p:cNvPr id="42" name="正方形/長方形 41">
            <a:extLst>
              <a:ext uri="{FF2B5EF4-FFF2-40B4-BE49-F238E27FC236}">
                <a16:creationId xmlns:a16="http://schemas.microsoft.com/office/drawing/2014/main" id="{12377BBF-3A6B-49BD-AF81-0001D0C1F9DA}"/>
              </a:ext>
            </a:extLst>
          </p:cNvPr>
          <p:cNvSpPr/>
          <p:nvPr/>
        </p:nvSpPr>
        <p:spPr>
          <a:xfrm>
            <a:off x="8471544" y="1289312"/>
            <a:ext cx="3380756" cy="828103"/>
          </a:xfrm>
          <a:prstGeom prst="rect">
            <a:avLst/>
          </a:prstGeom>
          <a:solidFill>
            <a:sysClr val="window" lastClr="FFFFFF"/>
          </a:solidFill>
          <a:ln w="12700" cap="flat" cmpd="sng" algn="ctr">
            <a:solidFill>
              <a:sysClr val="windowText" lastClr="000000">
                <a:lumMod val="50000"/>
                <a:lumOff val="50000"/>
              </a:sysClr>
            </a:solidFill>
            <a:prstDash val="dash"/>
          </a:ln>
          <a:effectLst/>
        </p:spPr>
        <p:txBody>
          <a:bodyPr rot="0" spcFirstLastPara="0" vertOverflow="overflow" horzOverflow="overflow" vert="horz" wrap="square" lIns="89965" tIns="46782" rIns="89965" bIns="46782" numCol="1" spcCol="0" rtlCol="0" fromWordArt="0" anchor="t"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「リテンション」を向上させる改善施策</a:t>
            </a:r>
            <a:endParaRPr kumimoji="0" lang="en-US" altLang="ja-JP" sz="11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ctr" defTabSz="914034" rtl="0" eaLnBrk="1" fontAlgn="auto" latinLnBrk="0" hangingPunct="1">
              <a:lnSpc>
                <a:spcPct val="100000"/>
              </a:lnSpc>
              <a:spcBef>
                <a:spcPts val="0"/>
              </a:spcBef>
              <a:spcAft>
                <a:spcPts val="0"/>
              </a:spcAft>
              <a:buClrTx/>
              <a:buSzTx/>
              <a:buFontTx/>
              <a:buNone/>
              <a:tabLst/>
              <a:defRPr/>
            </a:pPr>
            <a:endParaRPr kumimoji="0" lang="en-US" altLang="ja-JP" sz="1050" b="0"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endParaRPr>
          </a:p>
        </p:txBody>
      </p:sp>
      <p:sp>
        <p:nvSpPr>
          <p:cNvPr id="43" name="角丸四角形 82">
            <a:extLst>
              <a:ext uri="{FF2B5EF4-FFF2-40B4-BE49-F238E27FC236}">
                <a16:creationId xmlns:a16="http://schemas.microsoft.com/office/drawing/2014/main" id="{DFCB6DFC-F54D-DD27-064F-CFA6EB699EF1}"/>
              </a:ext>
            </a:extLst>
          </p:cNvPr>
          <p:cNvSpPr/>
          <p:nvPr/>
        </p:nvSpPr>
        <p:spPr>
          <a:xfrm>
            <a:off x="9462101" y="1055017"/>
            <a:ext cx="1399642" cy="257995"/>
          </a:xfrm>
          <a:prstGeom prst="roundRect">
            <a:avLst/>
          </a:prstGeom>
          <a:solidFill>
            <a:sysClr val="windowText" lastClr="000000">
              <a:lumMod val="50000"/>
              <a:lumOff val="50000"/>
            </a:sysClr>
          </a:solidFill>
          <a:ln w="12700" cap="flat" cmpd="sng" algn="ctr">
            <a:no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直接的な改善</a:t>
            </a:r>
            <a:endPar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nvGrpSpPr>
          <p:cNvPr id="44" name="グループ化 43">
            <a:extLst>
              <a:ext uri="{FF2B5EF4-FFF2-40B4-BE49-F238E27FC236}">
                <a16:creationId xmlns:a16="http://schemas.microsoft.com/office/drawing/2014/main" id="{90A5297E-97E6-C54F-1642-B90D109AA089}"/>
              </a:ext>
            </a:extLst>
          </p:cNvPr>
          <p:cNvGrpSpPr/>
          <p:nvPr/>
        </p:nvGrpSpPr>
        <p:grpSpPr>
          <a:xfrm>
            <a:off x="8590679" y="1535822"/>
            <a:ext cx="3182289" cy="509661"/>
            <a:chOff x="8594035" y="1497397"/>
            <a:chExt cx="3522577" cy="509860"/>
          </a:xfrm>
        </p:grpSpPr>
        <p:sp>
          <p:nvSpPr>
            <p:cNvPr id="45" name="角丸四角形 81">
              <a:extLst>
                <a:ext uri="{FF2B5EF4-FFF2-40B4-BE49-F238E27FC236}">
                  <a16:creationId xmlns:a16="http://schemas.microsoft.com/office/drawing/2014/main" id="{7C20DFE1-435C-12BA-8608-5F6D2BCF2667}"/>
                </a:ext>
              </a:extLst>
            </p:cNvPr>
            <p:cNvSpPr/>
            <p:nvPr/>
          </p:nvSpPr>
          <p:spPr>
            <a:xfrm>
              <a:off x="10380031" y="1497397"/>
              <a:ext cx="1736581" cy="509860"/>
            </a:xfrm>
            <a:prstGeom prst="roundRect">
              <a:avLst>
                <a:gd name="adj" fmla="val 12647"/>
              </a:avLst>
            </a:prstGeom>
            <a:solidFill>
              <a:sysClr val="window" lastClr="FFFFFF">
                <a:lumMod val="85000"/>
              </a:sysClr>
            </a:solidFill>
            <a:ln w="12700" cap="flat" cmpd="sng" algn="ctr">
              <a:no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効果が表れるまで</a:t>
              </a:r>
              <a:br>
                <a:rPr kumimoji="0" lang="en-US" altLang="ja-JP" sz="1100"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br>
              <a:r>
                <a:rPr kumimoji="0" lang="ja-JP" altLang="en-US" sz="1100"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時間がかかる</a:t>
              </a:r>
              <a:endParaRPr kumimoji="0" lang="en-US" altLang="ja-JP" sz="1100"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p:txBody>
        </p:sp>
        <p:sp>
          <p:nvSpPr>
            <p:cNvPr id="46" name="角丸四角形 140">
              <a:extLst>
                <a:ext uri="{FF2B5EF4-FFF2-40B4-BE49-F238E27FC236}">
                  <a16:creationId xmlns:a16="http://schemas.microsoft.com/office/drawing/2014/main" id="{7F167BB4-3FED-77A9-14D7-835020D616F9}"/>
                </a:ext>
              </a:extLst>
            </p:cNvPr>
            <p:cNvSpPr/>
            <p:nvPr/>
          </p:nvSpPr>
          <p:spPr>
            <a:xfrm>
              <a:off x="8594035" y="1497397"/>
              <a:ext cx="1736582" cy="509860"/>
            </a:xfrm>
            <a:prstGeom prst="roundRect">
              <a:avLst>
                <a:gd name="adj" fmla="val 11443"/>
              </a:avLst>
            </a:prstGeom>
            <a:solidFill>
              <a:sysClr val="window" lastClr="FFFFFF">
                <a:lumMod val="85000"/>
              </a:sysClr>
            </a:solidFill>
            <a:ln w="12700" cap="flat" cmpd="sng" algn="ctr">
              <a:noFill/>
              <a:prstDash val="solid"/>
            </a:ln>
            <a:effectLst/>
          </p:spPr>
          <p:txBody>
            <a:bodyPr rot="0" spcFirstLastPara="0" vertOverflow="overflow" horzOverflow="overflow" vert="horz" wrap="square" lIns="89965" tIns="46782" rIns="89965" bIns="46782"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関連要素が多く</a:t>
              </a:r>
              <a:br>
                <a:rPr kumimoji="0" lang="en-US" altLang="ja-JP" sz="1100"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br>
              <a:r>
                <a:rPr kumimoji="0" lang="ja-JP" altLang="en-US" sz="1100" b="1"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改善の方向性が難しい</a:t>
              </a:r>
            </a:p>
          </p:txBody>
        </p:sp>
      </p:grpSp>
      <p:sp>
        <p:nvSpPr>
          <p:cNvPr id="47" name="正方形/長方形 46">
            <a:extLst>
              <a:ext uri="{FF2B5EF4-FFF2-40B4-BE49-F238E27FC236}">
                <a16:creationId xmlns:a16="http://schemas.microsoft.com/office/drawing/2014/main" id="{FF488F14-7C70-3C0C-35E6-2CE061321D6D}"/>
              </a:ext>
            </a:extLst>
          </p:cNvPr>
          <p:cNvSpPr/>
          <p:nvPr/>
        </p:nvSpPr>
        <p:spPr>
          <a:xfrm>
            <a:off x="-55659" y="6686863"/>
            <a:ext cx="3224105" cy="207578"/>
          </a:xfrm>
          <a:prstGeom prst="rect">
            <a:avLst/>
          </a:prstGeom>
          <a:noFill/>
          <a:ln w="25400" cap="flat" cmpd="sng" algn="ctr">
            <a:no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en-US" altLang="ja-JP" sz="700" b="0" i="0" u="none" strike="noStrike" kern="0" cap="none" spc="0" normalizeH="0" baseline="0" noProof="0">
                <a:ln>
                  <a:noFill/>
                </a:ln>
                <a:solidFill>
                  <a:prstClr val="white">
                    <a:lumMod val="85000"/>
                  </a:prstClr>
                </a:solidFill>
                <a:effectLst/>
                <a:uLnTx/>
                <a:uFillTx/>
                <a:latin typeface="Meiryo UI" panose="020B0604030504040204" pitchFamily="50" charset="-128"/>
                <a:ea typeface="Meiryo UI" panose="020B0604030504040204" pitchFamily="50" charset="-128"/>
                <a:cs typeface="+mn-cs"/>
              </a:rPr>
              <a:t>https://gibsonbiddle.medium.com/4-proxy-metrics-a82dd30ca810</a:t>
            </a:r>
            <a:endParaRPr kumimoji="0" lang="ja-JP" altLang="en-US" sz="700" b="0" i="0" u="none" strike="noStrike" kern="0" cap="none" spc="0" normalizeH="0" baseline="0" noProof="0">
              <a:ln>
                <a:noFill/>
              </a:ln>
              <a:solidFill>
                <a:prstClr val="white">
                  <a:lumMod val="85000"/>
                </a:prstClr>
              </a:solidFill>
              <a:effectLst/>
              <a:uLnTx/>
              <a:uFillTx/>
              <a:latin typeface="Meiryo UI" panose="020B0604030504040204" pitchFamily="50" charset="-128"/>
              <a:ea typeface="Meiryo UI" panose="020B0604030504040204" pitchFamily="50" charset="-128"/>
              <a:cs typeface="+mn-cs"/>
            </a:endParaRPr>
          </a:p>
        </p:txBody>
      </p:sp>
      <p:sp>
        <p:nvSpPr>
          <p:cNvPr id="48" name="正方形/長方形 47">
            <a:extLst>
              <a:ext uri="{FF2B5EF4-FFF2-40B4-BE49-F238E27FC236}">
                <a16:creationId xmlns:a16="http://schemas.microsoft.com/office/drawing/2014/main" id="{5FB31A55-77A0-5225-4E33-D239B9A485A8}"/>
              </a:ext>
            </a:extLst>
          </p:cNvPr>
          <p:cNvSpPr/>
          <p:nvPr/>
        </p:nvSpPr>
        <p:spPr>
          <a:xfrm>
            <a:off x="-98381" y="6342534"/>
            <a:ext cx="12384000" cy="388380"/>
          </a:xfrm>
          <a:prstGeom prst="rect">
            <a:avLst/>
          </a:prstGeom>
          <a:solidFill>
            <a:srgbClr val="EC4E65"/>
          </a:solidFill>
          <a:ln w="28575" cap="flat" cmpd="sng" algn="ctr">
            <a:solidFill>
              <a:sysClr val="window" lastClr="FFFFFF"/>
            </a:solidFill>
            <a:prstDash val="solid"/>
          </a:ln>
          <a:effectLst/>
        </p:spPr>
        <p:txBody>
          <a:bodyPr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ja-JP" altLang="en-US" sz="20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サービスに対する利用が多様化する中で、複数の顧客像に合わせた中間指標の設計が必要と認識</a:t>
            </a:r>
          </a:p>
        </p:txBody>
      </p:sp>
      <p:sp>
        <p:nvSpPr>
          <p:cNvPr id="2" name="四角形: 角を丸くする 1">
            <a:extLst>
              <a:ext uri="{FF2B5EF4-FFF2-40B4-BE49-F238E27FC236}">
                <a16:creationId xmlns:a16="http://schemas.microsoft.com/office/drawing/2014/main" id="{85C36660-EE66-A308-F80D-778B16F624A4}"/>
              </a:ext>
            </a:extLst>
          </p:cNvPr>
          <p:cNvSpPr/>
          <p:nvPr/>
        </p:nvSpPr>
        <p:spPr>
          <a:xfrm>
            <a:off x="17058" y="81374"/>
            <a:ext cx="3799667" cy="329770"/>
          </a:xfrm>
          <a:prstGeom prst="roundRect">
            <a:avLst>
              <a:gd name="adj" fmla="val 24435"/>
            </a:avLst>
          </a:prstGeom>
          <a:solidFill>
            <a:srgbClr val="FFFFFF"/>
          </a:solidFill>
          <a:ln w="38100" cap="flat" cmpd="sng" algn="ctr">
            <a:noFill/>
            <a:prstDash val="solid"/>
          </a:ln>
          <a:effectLst/>
        </p:spPr>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a:ln>
                  <a:noFill/>
                </a:ln>
                <a:solidFill>
                  <a:srgbClr val="E30846">
                    <a:lumMod val="60000"/>
                    <a:lumOff val="40000"/>
                  </a:srgbClr>
                </a:solidFill>
                <a:effectLst/>
                <a:uLnTx/>
                <a:uFillTx/>
                <a:latin typeface="Meiryo UI" panose="020B0604030504040204" pitchFamily="50" charset="-128"/>
                <a:ea typeface="Meiryo UI" panose="020B0604030504040204" pitchFamily="50" charset="-128"/>
                <a:cs typeface="+mn-cs"/>
              </a:rPr>
              <a:t>参考事例</a:t>
            </a:r>
            <a:endParaRPr kumimoji="0" lang="ja-JP" altLang="en-US" sz="3200" b="1" i="0" u="none" strike="noStrike" kern="0" cap="none" spc="0" normalizeH="0" baseline="0" noProof="0">
              <a:ln>
                <a:noFill/>
              </a:ln>
              <a:solidFill>
                <a:srgbClr val="E30846">
                  <a:lumMod val="60000"/>
                  <a:lumOff val="40000"/>
                </a:srgbClr>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947709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2DA49-D20C-82A1-4322-A4E15C1D1778}"/>
            </a:ext>
          </a:extLst>
        </p:cNvPr>
        <p:cNvGrpSpPr/>
        <p:nvPr/>
      </p:nvGrpSpPr>
      <p:grpSpPr>
        <a:xfrm>
          <a:off x="0" y="0"/>
          <a:ext cx="0" cy="0"/>
          <a:chOff x="0" y="0"/>
          <a:chExt cx="0" cy="0"/>
        </a:xfrm>
      </p:grpSpPr>
      <p:sp>
        <p:nvSpPr>
          <p:cNvPr id="7" name="タイトル 6">
            <a:extLst>
              <a:ext uri="{FF2B5EF4-FFF2-40B4-BE49-F238E27FC236}">
                <a16:creationId xmlns:a16="http://schemas.microsoft.com/office/drawing/2014/main" id="{2944B61D-3478-1D47-E15F-75C931355ACC}"/>
              </a:ext>
            </a:extLst>
          </p:cNvPr>
          <p:cNvSpPr>
            <a:spLocks noGrp="1"/>
          </p:cNvSpPr>
          <p:nvPr>
            <p:ph type="title"/>
          </p:nvPr>
        </p:nvSpPr>
        <p:spPr/>
        <p:txBody>
          <a:bodyPr/>
          <a:lstStyle/>
          <a:p>
            <a:r>
              <a:rPr lang="ja-JP" altLang="en-US"/>
              <a:t>某ゲーム会社：データによる顧客理解・施策高度化</a:t>
            </a:r>
          </a:p>
        </p:txBody>
      </p:sp>
      <p:sp>
        <p:nvSpPr>
          <p:cNvPr id="2" name="テキスト プレースホルダー 1">
            <a:extLst>
              <a:ext uri="{FF2B5EF4-FFF2-40B4-BE49-F238E27FC236}">
                <a16:creationId xmlns:a16="http://schemas.microsoft.com/office/drawing/2014/main" id="{D641B310-F42E-7758-CD92-AF90226347AD}"/>
              </a:ext>
            </a:extLst>
          </p:cNvPr>
          <p:cNvSpPr>
            <a:spLocks noGrp="1"/>
          </p:cNvSpPr>
          <p:nvPr>
            <p:ph type="body" sz="quarter" idx="13"/>
          </p:nvPr>
        </p:nvSpPr>
        <p:spPr/>
        <p:txBody>
          <a:bodyPr/>
          <a:lstStyle/>
          <a:p>
            <a:pPr marL="0" indent="0">
              <a:buNone/>
            </a:pPr>
            <a:r>
              <a:rPr lang="ja-JP" altLang="en-US"/>
              <a:t>データによりユーザー特性の理解を深め、新作・リピートの拡販に繋がげていくこと、グローバルに活用していく方針で取り組み推進中。</a:t>
            </a:r>
          </a:p>
        </p:txBody>
      </p:sp>
      <p:sp>
        <p:nvSpPr>
          <p:cNvPr id="3" name="正方形/長方形 2">
            <a:extLst>
              <a:ext uri="{FF2B5EF4-FFF2-40B4-BE49-F238E27FC236}">
                <a16:creationId xmlns:a16="http://schemas.microsoft.com/office/drawing/2014/main" id="{F994777D-04EA-4D91-5146-444C775B7CCF}"/>
              </a:ext>
            </a:extLst>
          </p:cNvPr>
          <p:cNvSpPr/>
          <p:nvPr/>
        </p:nvSpPr>
        <p:spPr>
          <a:xfrm>
            <a:off x="424307" y="1137174"/>
            <a:ext cx="5370896" cy="369332"/>
          </a:xfrm>
          <a:prstGeom prst="rect">
            <a:avLst/>
          </a:prstGeom>
          <a:solidFill>
            <a:srgbClr val="FFFFFF">
              <a:lumMod val="85000"/>
            </a:srgbClr>
          </a:solidFill>
          <a:ln w="25400" cap="flat" cmpd="sng" algn="ctr">
            <a:solidFill>
              <a:sysClr val="window" lastClr="FFFFFF">
                <a:lumMod val="95000"/>
              </a:sysClr>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a:ln>
                  <a:noFill/>
                </a:ln>
                <a:solidFill>
                  <a:prstClr val="black"/>
                </a:solidFill>
                <a:effectLst/>
                <a:uLnTx/>
                <a:uFillTx/>
                <a:latin typeface="Meiryo UI"/>
                <a:ea typeface="Meiryo UI"/>
                <a:cs typeface="Arial" charset="0"/>
                <a:sym typeface="ヒラギノ角ゴ ProN W3"/>
              </a:rPr>
              <a:t>プレイログを活用した顧客理解</a:t>
            </a:r>
          </a:p>
        </p:txBody>
      </p:sp>
      <p:sp>
        <p:nvSpPr>
          <p:cNvPr id="4" name="正方形/長方形 3">
            <a:extLst>
              <a:ext uri="{FF2B5EF4-FFF2-40B4-BE49-F238E27FC236}">
                <a16:creationId xmlns:a16="http://schemas.microsoft.com/office/drawing/2014/main" id="{704133DC-EDFB-FF95-2179-21E5A23D64A0}"/>
              </a:ext>
            </a:extLst>
          </p:cNvPr>
          <p:cNvSpPr/>
          <p:nvPr/>
        </p:nvSpPr>
        <p:spPr>
          <a:xfrm>
            <a:off x="6286091" y="1137174"/>
            <a:ext cx="5370896" cy="369332"/>
          </a:xfrm>
          <a:prstGeom prst="rect">
            <a:avLst/>
          </a:prstGeom>
          <a:solidFill>
            <a:srgbClr val="FFFFFF">
              <a:lumMod val="85000"/>
            </a:srgbClr>
          </a:solidFill>
          <a:ln w="25400" cap="flat" cmpd="sng" algn="ctr">
            <a:solidFill>
              <a:sysClr val="window" lastClr="FFFFFF">
                <a:lumMod val="95000"/>
              </a:sysClr>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a:ln>
                  <a:noFill/>
                </a:ln>
                <a:solidFill>
                  <a:prstClr val="black"/>
                </a:solidFill>
                <a:effectLst/>
                <a:uLnTx/>
                <a:uFillTx/>
                <a:latin typeface="Meiryo UI"/>
                <a:ea typeface="Meiryo UI"/>
                <a:cs typeface="Arial" charset="0"/>
                <a:sym typeface="ヒラギノ角ゴ ProN W3"/>
              </a:rPr>
              <a:t>特徴を踏まえた顧客セグメント設計</a:t>
            </a:r>
          </a:p>
        </p:txBody>
      </p:sp>
      <p:grpSp>
        <p:nvGrpSpPr>
          <p:cNvPr id="5" name="グループ化 4">
            <a:extLst>
              <a:ext uri="{FF2B5EF4-FFF2-40B4-BE49-F238E27FC236}">
                <a16:creationId xmlns:a16="http://schemas.microsoft.com/office/drawing/2014/main" id="{FB716351-C8C2-6E91-ECCA-C380834CE035}"/>
              </a:ext>
            </a:extLst>
          </p:cNvPr>
          <p:cNvGrpSpPr/>
          <p:nvPr/>
        </p:nvGrpSpPr>
        <p:grpSpPr>
          <a:xfrm>
            <a:off x="414217" y="2823222"/>
            <a:ext cx="5275239" cy="338554"/>
            <a:chOff x="1359691" y="539488"/>
            <a:chExt cx="960261" cy="377469"/>
          </a:xfrm>
        </p:grpSpPr>
        <p:sp>
          <p:nvSpPr>
            <p:cNvPr id="6" name="テキスト ボックス 5">
              <a:extLst>
                <a:ext uri="{FF2B5EF4-FFF2-40B4-BE49-F238E27FC236}">
                  <a16:creationId xmlns:a16="http://schemas.microsoft.com/office/drawing/2014/main" id="{5C2F5A43-A240-C3EF-18E3-8A66E0008CD7}"/>
                </a:ext>
              </a:extLst>
            </p:cNvPr>
            <p:cNvSpPr txBox="1"/>
            <p:nvPr/>
          </p:nvSpPr>
          <p:spPr>
            <a:xfrm>
              <a:off x="1482926" y="539488"/>
              <a:ext cx="713795" cy="37746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”IP-X”</a:t>
              </a:r>
              <a:r>
                <a:rPr kumimoji="1" lang="ja-JP" altLang="en-US" sz="16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における顧客特徴理解分析（一例）</a:t>
              </a:r>
              <a:endParaRPr kumimoji="1" lang="en-US" altLang="ja-JP" sz="16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endParaRPr>
            </a:p>
          </p:txBody>
        </p:sp>
        <p:cxnSp>
          <p:nvCxnSpPr>
            <p:cNvPr id="8" name="直線コネクタ 7">
              <a:extLst>
                <a:ext uri="{FF2B5EF4-FFF2-40B4-BE49-F238E27FC236}">
                  <a16:creationId xmlns:a16="http://schemas.microsoft.com/office/drawing/2014/main" id="{8B983449-2FC1-111B-4EAC-E5CD069B1F96}"/>
                </a:ext>
              </a:extLst>
            </p:cNvPr>
            <p:cNvCxnSpPr>
              <a:cxnSpLocks/>
            </p:cNvCxnSpPr>
            <p:nvPr/>
          </p:nvCxnSpPr>
          <p:spPr>
            <a:xfrm>
              <a:off x="1359691" y="899357"/>
              <a:ext cx="960261" cy="0"/>
            </a:xfrm>
            <a:prstGeom prst="line">
              <a:avLst/>
            </a:prstGeom>
            <a:noFill/>
            <a:ln w="12700" cap="flat" cmpd="sng" algn="ctr">
              <a:solidFill>
                <a:sysClr val="windowText" lastClr="000000">
                  <a:shade val="95000"/>
                  <a:satMod val="105000"/>
                </a:sysClr>
              </a:solidFill>
              <a:prstDash val="solid"/>
            </a:ln>
            <a:effectLst/>
          </p:spPr>
        </p:cxnSp>
      </p:grpSp>
      <p:sp>
        <p:nvSpPr>
          <p:cNvPr id="9" name="二等辺三角形 8">
            <a:extLst>
              <a:ext uri="{FF2B5EF4-FFF2-40B4-BE49-F238E27FC236}">
                <a16:creationId xmlns:a16="http://schemas.microsoft.com/office/drawing/2014/main" id="{88E6162C-358A-8F09-D6E6-DE0E96201566}"/>
              </a:ext>
            </a:extLst>
          </p:cNvPr>
          <p:cNvSpPr/>
          <p:nvPr/>
        </p:nvSpPr>
        <p:spPr>
          <a:xfrm rot="5400000">
            <a:off x="4286598" y="3854459"/>
            <a:ext cx="3538959" cy="189040"/>
          </a:xfrm>
          <a:prstGeom prst="triangle">
            <a:avLst/>
          </a:prstGeom>
          <a:solidFill>
            <a:srgbClr val="000000">
              <a:lumMod val="50000"/>
              <a:lumOff val="50000"/>
            </a:srgbClr>
          </a:solidFill>
          <a:ln w="9525" cap="flat" cmpd="sng" algn="ctr">
            <a:solidFill>
              <a:sysClr val="window" lastClr="FFFFFF"/>
            </a:solid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p:txBody>
      </p:sp>
      <p:grpSp>
        <p:nvGrpSpPr>
          <p:cNvPr id="10" name="グループ化 9">
            <a:extLst>
              <a:ext uri="{FF2B5EF4-FFF2-40B4-BE49-F238E27FC236}">
                <a16:creationId xmlns:a16="http://schemas.microsoft.com/office/drawing/2014/main" id="{CAA38399-0984-6794-C9BA-183CA371273D}"/>
              </a:ext>
            </a:extLst>
          </p:cNvPr>
          <p:cNvGrpSpPr/>
          <p:nvPr/>
        </p:nvGrpSpPr>
        <p:grpSpPr>
          <a:xfrm>
            <a:off x="6408242" y="2823222"/>
            <a:ext cx="5275237" cy="338554"/>
            <a:chOff x="1359691" y="539488"/>
            <a:chExt cx="960261" cy="377469"/>
          </a:xfrm>
        </p:grpSpPr>
        <p:sp>
          <p:nvSpPr>
            <p:cNvPr id="11" name="テキスト ボックス 10">
              <a:extLst>
                <a:ext uri="{FF2B5EF4-FFF2-40B4-BE49-F238E27FC236}">
                  <a16:creationId xmlns:a16="http://schemas.microsoft.com/office/drawing/2014/main" id="{C3D5DEA1-E45E-CD68-5F66-7CBAABF1599C}"/>
                </a:ext>
              </a:extLst>
            </p:cNvPr>
            <p:cNvSpPr txBox="1"/>
            <p:nvPr/>
          </p:nvSpPr>
          <p:spPr>
            <a:xfrm>
              <a:off x="1524948" y="539488"/>
              <a:ext cx="629757" cy="37746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”IP-X”</a:t>
              </a:r>
              <a:r>
                <a:rPr kumimoji="1" lang="ja-JP" altLang="en-US" sz="16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における顧客セグメント（一例）</a:t>
              </a:r>
              <a:endParaRPr kumimoji="1" lang="en-US" altLang="ja-JP" sz="16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endParaRPr>
            </a:p>
          </p:txBody>
        </p:sp>
        <p:cxnSp>
          <p:nvCxnSpPr>
            <p:cNvPr id="12" name="直線コネクタ 11">
              <a:extLst>
                <a:ext uri="{FF2B5EF4-FFF2-40B4-BE49-F238E27FC236}">
                  <a16:creationId xmlns:a16="http://schemas.microsoft.com/office/drawing/2014/main" id="{D3A03C24-33AD-5A56-50A1-BE36CDA85D17}"/>
                </a:ext>
              </a:extLst>
            </p:cNvPr>
            <p:cNvCxnSpPr>
              <a:cxnSpLocks/>
            </p:cNvCxnSpPr>
            <p:nvPr/>
          </p:nvCxnSpPr>
          <p:spPr>
            <a:xfrm>
              <a:off x="1359691" y="899357"/>
              <a:ext cx="960261" cy="0"/>
            </a:xfrm>
            <a:prstGeom prst="line">
              <a:avLst/>
            </a:prstGeom>
            <a:noFill/>
            <a:ln w="12700" cap="flat" cmpd="sng" algn="ctr">
              <a:solidFill>
                <a:sysClr val="windowText" lastClr="000000">
                  <a:shade val="95000"/>
                  <a:satMod val="105000"/>
                </a:sysClr>
              </a:solidFill>
              <a:prstDash val="solid"/>
            </a:ln>
            <a:effectLst/>
          </p:spPr>
        </p:cxnSp>
      </p:grpSp>
      <p:grpSp>
        <p:nvGrpSpPr>
          <p:cNvPr id="13" name="グループ化 12">
            <a:extLst>
              <a:ext uri="{FF2B5EF4-FFF2-40B4-BE49-F238E27FC236}">
                <a16:creationId xmlns:a16="http://schemas.microsoft.com/office/drawing/2014/main" id="{DAEC31C0-A6B0-4380-9E94-A08F07B5B637}"/>
              </a:ext>
            </a:extLst>
          </p:cNvPr>
          <p:cNvGrpSpPr/>
          <p:nvPr/>
        </p:nvGrpSpPr>
        <p:grpSpPr>
          <a:xfrm>
            <a:off x="6429717" y="3237421"/>
            <a:ext cx="2976331" cy="3231807"/>
            <a:chOff x="6384032" y="3067021"/>
            <a:chExt cx="2976330" cy="3231806"/>
          </a:xfrm>
        </p:grpSpPr>
        <p:sp>
          <p:nvSpPr>
            <p:cNvPr id="14" name="正方形/長方形 13">
              <a:extLst>
                <a:ext uri="{FF2B5EF4-FFF2-40B4-BE49-F238E27FC236}">
                  <a16:creationId xmlns:a16="http://schemas.microsoft.com/office/drawing/2014/main" id="{4AB4BAF9-4315-1CCA-2634-0D62C9021AA9}"/>
                </a:ext>
              </a:extLst>
            </p:cNvPr>
            <p:cNvSpPr/>
            <p:nvPr/>
          </p:nvSpPr>
          <p:spPr>
            <a:xfrm>
              <a:off x="6664719" y="4796444"/>
              <a:ext cx="156245" cy="1234446"/>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なし</a:t>
              </a:r>
            </a:p>
          </p:txBody>
        </p:sp>
        <p:sp>
          <p:nvSpPr>
            <p:cNvPr id="15" name="正方形/長方形 14">
              <a:extLst>
                <a:ext uri="{FF2B5EF4-FFF2-40B4-BE49-F238E27FC236}">
                  <a16:creationId xmlns:a16="http://schemas.microsoft.com/office/drawing/2014/main" id="{FD363DCD-05D6-E8EE-4915-52A3A890A684}"/>
                </a:ext>
              </a:extLst>
            </p:cNvPr>
            <p:cNvSpPr/>
            <p:nvPr/>
          </p:nvSpPr>
          <p:spPr>
            <a:xfrm>
              <a:off x="6864737" y="3308330"/>
              <a:ext cx="1242669" cy="246273"/>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週</a:t>
              </a:r>
              <a:r>
                <a:rPr kumimoji="0" lang="en-US" altLang="ja-JP" sz="12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1-2</a:t>
              </a:r>
              <a:r>
                <a:rPr kumimoji="0" lang="ja-JP" altLang="en-US" sz="12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日</a:t>
              </a:r>
            </a:p>
          </p:txBody>
        </p:sp>
        <p:sp>
          <p:nvSpPr>
            <p:cNvPr id="16" name="正方形/長方形 15">
              <a:extLst>
                <a:ext uri="{FF2B5EF4-FFF2-40B4-BE49-F238E27FC236}">
                  <a16:creationId xmlns:a16="http://schemas.microsoft.com/office/drawing/2014/main" id="{540F8808-BE1D-99BD-C3D5-D3AE0B899C80}"/>
                </a:ext>
              </a:extLst>
            </p:cNvPr>
            <p:cNvSpPr/>
            <p:nvPr/>
          </p:nvSpPr>
          <p:spPr>
            <a:xfrm>
              <a:off x="8107405" y="3308330"/>
              <a:ext cx="1242669" cy="246273"/>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週</a:t>
              </a:r>
              <a:r>
                <a:rPr kumimoji="0" lang="en-US" altLang="ja-JP" sz="12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3</a:t>
              </a:r>
              <a:r>
                <a:rPr kumimoji="0" lang="ja-JP" altLang="en-US" sz="12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日以上</a:t>
              </a:r>
            </a:p>
          </p:txBody>
        </p:sp>
        <p:sp>
          <p:nvSpPr>
            <p:cNvPr id="17" name="正方形/長方形 16">
              <a:extLst>
                <a:ext uri="{FF2B5EF4-FFF2-40B4-BE49-F238E27FC236}">
                  <a16:creationId xmlns:a16="http://schemas.microsoft.com/office/drawing/2014/main" id="{86C7249F-005D-7EAE-28A9-1EE5905186AD}"/>
                </a:ext>
              </a:extLst>
            </p:cNvPr>
            <p:cNvSpPr/>
            <p:nvPr/>
          </p:nvSpPr>
          <p:spPr>
            <a:xfrm>
              <a:off x="6664719" y="3561998"/>
              <a:ext cx="156245" cy="1234446"/>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あり</a:t>
              </a:r>
            </a:p>
          </p:txBody>
        </p:sp>
        <p:sp>
          <p:nvSpPr>
            <p:cNvPr id="18" name="四角形: 角を丸くする 17">
              <a:extLst>
                <a:ext uri="{FF2B5EF4-FFF2-40B4-BE49-F238E27FC236}">
                  <a16:creationId xmlns:a16="http://schemas.microsoft.com/office/drawing/2014/main" id="{D2B9F2A3-B0CE-D5A3-015E-007F74CE30FC}"/>
                </a:ext>
              </a:extLst>
            </p:cNvPr>
            <p:cNvSpPr/>
            <p:nvPr/>
          </p:nvSpPr>
          <p:spPr>
            <a:xfrm>
              <a:off x="6951612" y="3675465"/>
              <a:ext cx="1041641" cy="1034485"/>
            </a:xfrm>
            <a:prstGeom prst="roundRect">
              <a:avLst/>
            </a:prstGeom>
            <a:solidFill>
              <a:sysClr val="window" lastClr="FFFFFF">
                <a:lumMod val="95000"/>
              </a:sysClr>
            </a:solidFill>
            <a:ln w="12700" cap="flat" cmpd="sng" algn="ctr">
              <a:noFill/>
              <a:prstDash val="solid"/>
              <a:miter lim="800000"/>
            </a:ln>
            <a:effectLst/>
          </p:spPr>
          <p:txBody>
            <a:bodyPr wrap="none"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週末プレイヤー</a:t>
              </a:r>
              <a:endParaRPr kumimoji="0" lang="en-US" altLang="ja-JP"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a:t>
              </a:r>
              <a:r>
                <a:rPr kumimoji="0" lang="ja-JP" alt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ｘ万人</a:t>
              </a:r>
              <a:r>
                <a:rPr kumimoji="0" lang="en-US" altLang="ja-JP"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a:t>
              </a:r>
              <a:endParaRPr kumimoji="0" lang="ja-JP" alt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sp>
          <p:nvSpPr>
            <p:cNvPr id="19" name="四角形: 角を丸くする 18">
              <a:extLst>
                <a:ext uri="{FF2B5EF4-FFF2-40B4-BE49-F238E27FC236}">
                  <a16:creationId xmlns:a16="http://schemas.microsoft.com/office/drawing/2014/main" id="{42CCF86F-E3A9-E832-1168-9C5E47FAA06B}"/>
                </a:ext>
              </a:extLst>
            </p:cNvPr>
            <p:cNvSpPr/>
            <p:nvPr/>
          </p:nvSpPr>
          <p:spPr>
            <a:xfrm>
              <a:off x="8207921" y="3675465"/>
              <a:ext cx="1041641" cy="1034485"/>
            </a:xfrm>
            <a:prstGeom prst="roundRect">
              <a:avLst/>
            </a:prstGeom>
            <a:solidFill>
              <a:sysClr val="window" lastClr="FFFFFF">
                <a:lumMod val="95000"/>
              </a:sysClr>
            </a:solidFill>
            <a:ln w="12700" cap="flat" cmpd="sng" algn="ctr">
              <a:noFill/>
              <a:prstDash val="solid"/>
              <a:miter lim="800000"/>
            </a:ln>
            <a:effectLst/>
          </p:spPr>
          <p:txBody>
            <a:bodyPr wrap="none"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競技プレイヤー</a:t>
              </a:r>
              <a:br>
                <a:rPr kumimoji="0" lang="en-US" altLang="ja-JP"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br>
              <a:r>
                <a:rPr kumimoji="0" lang="ja-JP" alt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（ｘ万人）</a:t>
              </a:r>
            </a:p>
          </p:txBody>
        </p:sp>
        <p:sp>
          <p:nvSpPr>
            <p:cNvPr id="20" name="四角形: 角を丸くする 19">
              <a:extLst>
                <a:ext uri="{FF2B5EF4-FFF2-40B4-BE49-F238E27FC236}">
                  <a16:creationId xmlns:a16="http://schemas.microsoft.com/office/drawing/2014/main" id="{DDD3D8D9-BF76-4ECA-5416-37F2B48986C8}"/>
                </a:ext>
              </a:extLst>
            </p:cNvPr>
            <p:cNvSpPr/>
            <p:nvPr/>
          </p:nvSpPr>
          <p:spPr>
            <a:xfrm>
              <a:off x="8207921" y="4909913"/>
              <a:ext cx="1041641" cy="1034485"/>
            </a:xfrm>
            <a:prstGeom prst="roundRect">
              <a:avLst/>
            </a:prstGeom>
            <a:solidFill>
              <a:sysClr val="window" lastClr="FFFFFF">
                <a:lumMod val="95000"/>
              </a:sysClr>
            </a:solidFill>
            <a:ln w="12700" cap="flat" cmpd="sng" algn="ctr">
              <a:noFill/>
              <a:prstDash val="solid"/>
              <a:miter lim="800000"/>
            </a:ln>
            <a:effectLst/>
          </p:spPr>
          <p:txBody>
            <a:bodyPr wrap="none"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オフ専プレイヤー</a:t>
              </a:r>
              <a:br>
                <a:rPr kumimoji="0" lang="en-US" altLang="ja-JP"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br>
              <a:r>
                <a:rPr kumimoji="0" lang="ja-JP" alt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（ｘ万人）</a:t>
              </a:r>
            </a:p>
          </p:txBody>
        </p:sp>
        <p:sp>
          <p:nvSpPr>
            <p:cNvPr id="21" name="正方形/長方形 20">
              <a:extLst>
                <a:ext uri="{FF2B5EF4-FFF2-40B4-BE49-F238E27FC236}">
                  <a16:creationId xmlns:a16="http://schemas.microsoft.com/office/drawing/2014/main" id="{70572050-51E7-AD66-F0B4-30A96D0310EA}"/>
                </a:ext>
              </a:extLst>
            </p:cNvPr>
            <p:cNvSpPr/>
            <p:nvPr/>
          </p:nvSpPr>
          <p:spPr>
            <a:xfrm>
              <a:off x="6384032" y="3580636"/>
              <a:ext cx="268216" cy="2402748"/>
            </a:xfrm>
            <a:prstGeom prst="rect">
              <a:avLst/>
            </a:prstGeom>
            <a:noFill/>
            <a:ln w="12700" cap="flat" cmpd="sng" algn="ctr">
              <a:noFill/>
              <a:prstDash val="solid"/>
              <a:miter lim="800000"/>
            </a:ln>
            <a:effectLst/>
          </p:spPr>
          <p:txBody>
            <a:bodyPr vert="eaVert"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ランクマッチプレイ有無</a:t>
              </a:r>
            </a:p>
          </p:txBody>
        </p:sp>
        <p:sp>
          <p:nvSpPr>
            <p:cNvPr id="22" name="正方形/長方形 21">
              <a:extLst>
                <a:ext uri="{FF2B5EF4-FFF2-40B4-BE49-F238E27FC236}">
                  <a16:creationId xmlns:a16="http://schemas.microsoft.com/office/drawing/2014/main" id="{159F679E-F05C-3191-EABE-12FFB4EC5077}"/>
                </a:ext>
              </a:extLst>
            </p:cNvPr>
            <p:cNvSpPr/>
            <p:nvPr/>
          </p:nvSpPr>
          <p:spPr>
            <a:xfrm>
              <a:off x="7164214" y="3067021"/>
              <a:ext cx="1886384" cy="238453"/>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プレイ頻度</a:t>
              </a:r>
            </a:p>
          </p:txBody>
        </p:sp>
        <p:sp>
          <p:nvSpPr>
            <p:cNvPr id="23" name="四角形: 角を丸くする 22">
              <a:extLst>
                <a:ext uri="{FF2B5EF4-FFF2-40B4-BE49-F238E27FC236}">
                  <a16:creationId xmlns:a16="http://schemas.microsoft.com/office/drawing/2014/main" id="{7EB48D1C-5D2D-0DDB-E8D4-256AE4100ABA}"/>
                </a:ext>
              </a:extLst>
            </p:cNvPr>
            <p:cNvSpPr/>
            <p:nvPr/>
          </p:nvSpPr>
          <p:spPr>
            <a:xfrm>
              <a:off x="6951612" y="4909913"/>
              <a:ext cx="1041641" cy="1034485"/>
            </a:xfrm>
            <a:prstGeom prst="roundRect">
              <a:avLst/>
            </a:prstGeom>
            <a:solidFill>
              <a:srgbClr val="FFFFFF">
                <a:lumMod val="95000"/>
              </a:srgbClr>
            </a:solidFill>
            <a:ln w="12700" cap="flat" cmpd="sng" algn="ctr">
              <a:noFill/>
              <a:prstDash val="solid"/>
              <a:miter lim="800000"/>
            </a:ln>
            <a:effectLst/>
          </p:spPr>
          <p:txBody>
            <a:bodyPr wrap="none"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新規・ライト</a:t>
              </a:r>
              <a:br>
                <a:rPr kumimoji="0" lang="en-US" altLang="ja-JP"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br>
              <a:r>
                <a:rPr kumimoji="0" lang="en-US" altLang="ja-JP"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a:t>
              </a:r>
              <a:r>
                <a:rPr kumimoji="0" lang="ja-JP" alt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ｘ万人</a:t>
              </a:r>
              <a:r>
                <a:rPr kumimoji="0" lang="en-US" altLang="ja-JP"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a:t>
              </a:r>
              <a:endParaRPr kumimoji="0" lang="ja-JP" altLang="en-US" sz="12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cxnSp>
          <p:nvCxnSpPr>
            <p:cNvPr id="24" name="直線矢印コネクタ 23">
              <a:extLst>
                <a:ext uri="{FF2B5EF4-FFF2-40B4-BE49-F238E27FC236}">
                  <a16:creationId xmlns:a16="http://schemas.microsoft.com/office/drawing/2014/main" id="{98C223FA-9D18-1637-1C3C-8201EE9D142A}"/>
                </a:ext>
              </a:extLst>
            </p:cNvPr>
            <p:cNvCxnSpPr>
              <a:cxnSpLocks/>
            </p:cNvCxnSpPr>
            <p:nvPr/>
          </p:nvCxnSpPr>
          <p:spPr>
            <a:xfrm>
              <a:off x="6731761" y="4787830"/>
              <a:ext cx="2628601" cy="0"/>
            </a:xfrm>
            <a:prstGeom prst="straightConnector1">
              <a:avLst/>
            </a:prstGeom>
            <a:noFill/>
            <a:ln w="12700" cap="flat" cmpd="sng" algn="ctr">
              <a:solidFill>
                <a:srgbClr val="000000">
                  <a:lumMod val="50000"/>
                  <a:lumOff val="50000"/>
                </a:srgbClr>
              </a:solidFill>
              <a:prstDash val="solid"/>
              <a:miter lim="800000"/>
              <a:headEnd type="none" w="med" len="med"/>
              <a:tailEnd type="none" w="med" len="med"/>
            </a:ln>
            <a:effectLst/>
          </p:spPr>
        </p:cxnSp>
        <p:cxnSp>
          <p:nvCxnSpPr>
            <p:cNvPr id="25" name="直線矢印コネクタ 24">
              <a:extLst>
                <a:ext uri="{FF2B5EF4-FFF2-40B4-BE49-F238E27FC236}">
                  <a16:creationId xmlns:a16="http://schemas.microsoft.com/office/drawing/2014/main" id="{BA1DF035-92CF-761B-254E-90C334D27011}"/>
                </a:ext>
              </a:extLst>
            </p:cNvPr>
            <p:cNvCxnSpPr>
              <a:cxnSpLocks/>
            </p:cNvCxnSpPr>
            <p:nvPr/>
          </p:nvCxnSpPr>
          <p:spPr>
            <a:xfrm rot="5400000">
              <a:off x="6645841" y="4847956"/>
              <a:ext cx="2901742" cy="0"/>
            </a:xfrm>
            <a:prstGeom prst="straightConnector1">
              <a:avLst/>
            </a:prstGeom>
            <a:noFill/>
            <a:ln w="12700" cap="flat" cmpd="sng" algn="ctr">
              <a:solidFill>
                <a:srgbClr val="000000">
                  <a:lumMod val="50000"/>
                  <a:lumOff val="50000"/>
                </a:srgbClr>
              </a:solidFill>
              <a:prstDash val="solid"/>
              <a:miter lim="800000"/>
              <a:headEnd type="none" w="med" len="med"/>
              <a:tailEnd type="none" w="med" len="med"/>
            </a:ln>
            <a:effectLst/>
          </p:spPr>
        </p:cxnSp>
        <p:sp>
          <p:nvSpPr>
            <p:cNvPr id="26" name="正方形/長方形 25">
              <a:extLst>
                <a:ext uri="{FF2B5EF4-FFF2-40B4-BE49-F238E27FC236}">
                  <a16:creationId xmlns:a16="http://schemas.microsoft.com/office/drawing/2014/main" id="{3EBC6A8C-F13F-B5D6-3097-810F03951332}"/>
                </a:ext>
              </a:extLst>
            </p:cNvPr>
            <p:cNvSpPr/>
            <p:nvPr/>
          </p:nvSpPr>
          <p:spPr>
            <a:xfrm>
              <a:off x="6889516" y="3568467"/>
              <a:ext cx="312358" cy="317946"/>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a:ln>
                    <a:noFill/>
                  </a:ln>
                  <a:solidFill>
                    <a:srgbClr val="FFFFFF"/>
                  </a:solidFill>
                  <a:effectLst/>
                  <a:uLnTx/>
                  <a:uFillTx/>
                  <a:latin typeface="Graphik Regular"/>
                  <a:ea typeface="Meiryo UI"/>
                  <a:cs typeface="Arial" charset="0"/>
                </a:rPr>
                <a:t>A</a:t>
              </a:r>
              <a:endParaRPr kumimoji="1" lang="ja-JP" altLang="en-US" sz="1800" b="0" i="0" u="none" strike="noStrike" kern="0" cap="none" spc="0" normalizeH="0" baseline="0" noProof="0">
                <a:ln>
                  <a:noFill/>
                </a:ln>
                <a:solidFill>
                  <a:srgbClr val="FFFFFF"/>
                </a:solidFill>
                <a:effectLst/>
                <a:uLnTx/>
                <a:uFillTx/>
                <a:latin typeface="Graphik Regular"/>
                <a:ea typeface="Meiryo UI"/>
                <a:cs typeface="Arial" charset="0"/>
              </a:endParaRPr>
            </a:p>
          </p:txBody>
        </p:sp>
        <p:sp>
          <p:nvSpPr>
            <p:cNvPr id="27" name="正方形/長方形 26">
              <a:extLst>
                <a:ext uri="{FF2B5EF4-FFF2-40B4-BE49-F238E27FC236}">
                  <a16:creationId xmlns:a16="http://schemas.microsoft.com/office/drawing/2014/main" id="{C69BC9B8-D761-8BF0-556B-50D7274C3589}"/>
                </a:ext>
              </a:extLst>
            </p:cNvPr>
            <p:cNvSpPr/>
            <p:nvPr/>
          </p:nvSpPr>
          <p:spPr>
            <a:xfrm>
              <a:off x="8156779" y="3568467"/>
              <a:ext cx="312358" cy="317946"/>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a:ln>
                    <a:noFill/>
                  </a:ln>
                  <a:solidFill>
                    <a:srgbClr val="FFFFFF"/>
                  </a:solidFill>
                  <a:effectLst/>
                  <a:uLnTx/>
                  <a:uFillTx/>
                  <a:latin typeface="Graphik Regular"/>
                  <a:ea typeface="Meiryo UI"/>
                  <a:cs typeface="Arial" charset="0"/>
                </a:rPr>
                <a:t>B</a:t>
              </a:r>
              <a:endParaRPr kumimoji="1" lang="ja-JP" altLang="en-US" sz="1800" b="0" i="0" u="none" strike="noStrike" kern="0" cap="none" spc="0" normalizeH="0" baseline="0" noProof="0">
                <a:ln>
                  <a:noFill/>
                </a:ln>
                <a:solidFill>
                  <a:srgbClr val="FFFFFF"/>
                </a:solidFill>
                <a:effectLst/>
                <a:uLnTx/>
                <a:uFillTx/>
                <a:latin typeface="Graphik Regular"/>
                <a:ea typeface="Meiryo UI"/>
                <a:cs typeface="Arial" charset="0"/>
              </a:endParaRPr>
            </a:p>
          </p:txBody>
        </p:sp>
        <p:sp>
          <p:nvSpPr>
            <p:cNvPr id="28" name="正方形/長方形 27">
              <a:extLst>
                <a:ext uri="{FF2B5EF4-FFF2-40B4-BE49-F238E27FC236}">
                  <a16:creationId xmlns:a16="http://schemas.microsoft.com/office/drawing/2014/main" id="{FBF09558-BF63-F1DD-D491-55B76DBE1219}"/>
                </a:ext>
              </a:extLst>
            </p:cNvPr>
            <p:cNvSpPr/>
            <p:nvPr/>
          </p:nvSpPr>
          <p:spPr>
            <a:xfrm>
              <a:off x="8156779" y="4850417"/>
              <a:ext cx="312358" cy="317946"/>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a:ln>
                    <a:noFill/>
                  </a:ln>
                  <a:solidFill>
                    <a:srgbClr val="FFFFFF"/>
                  </a:solidFill>
                  <a:effectLst/>
                  <a:uLnTx/>
                  <a:uFillTx/>
                  <a:latin typeface="Graphik Regular"/>
                  <a:ea typeface="Meiryo UI"/>
                  <a:cs typeface="Arial" charset="0"/>
                </a:rPr>
                <a:t>D</a:t>
              </a:r>
              <a:endParaRPr kumimoji="1" lang="ja-JP" altLang="en-US" sz="1800" b="0" i="0" u="none" strike="noStrike" kern="0" cap="none" spc="0" normalizeH="0" baseline="0" noProof="0">
                <a:ln>
                  <a:noFill/>
                </a:ln>
                <a:solidFill>
                  <a:srgbClr val="FFFFFF"/>
                </a:solidFill>
                <a:effectLst/>
                <a:uLnTx/>
                <a:uFillTx/>
                <a:latin typeface="Graphik Regular"/>
                <a:ea typeface="Meiryo UI"/>
                <a:cs typeface="Arial" charset="0"/>
              </a:endParaRPr>
            </a:p>
          </p:txBody>
        </p:sp>
        <p:sp>
          <p:nvSpPr>
            <p:cNvPr id="29" name="正方形/長方形 28">
              <a:extLst>
                <a:ext uri="{FF2B5EF4-FFF2-40B4-BE49-F238E27FC236}">
                  <a16:creationId xmlns:a16="http://schemas.microsoft.com/office/drawing/2014/main" id="{5D432DC6-E9E1-D797-B1EC-D50467A0070F}"/>
                </a:ext>
              </a:extLst>
            </p:cNvPr>
            <p:cNvSpPr/>
            <p:nvPr/>
          </p:nvSpPr>
          <p:spPr>
            <a:xfrm>
              <a:off x="6887788" y="4850417"/>
              <a:ext cx="312358" cy="317946"/>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a:ln>
                    <a:noFill/>
                  </a:ln>
                  <a:solidFill>
                    <a:srgbClr val="FFFFFF"/>
                  </a:solidFill>
                  <a:effectLst/>
                  <a:uLnTx/>
                  <a:uFillTx/>
                  <a:latin typeface="Graphik Regular"/>
                  <a:ea typeface="Meiryo UI"/>
                  <a:cs typeface="Arial" charset="0"/>
                </a:rPr>
                <a:t>C</a:t>
              </a:r>
              <a:endParaRPr kumimoji="1" lang="ja-JP" altLang="en-US" sz="1800" b="0" i="0" u="none" strike="noStrike" kern="0" cap="none" spc="0" normalizeH="0" baseline="0" noProof="0">
                <a:ln>
                  <a:noFill/>
                </a:ln>
                <a:solidFill>
                  <a:srgbClr val="FFFFFF"/>
                </a:solidFill>
                <a:effectLst/>
                <a:uLnTx/>
                <a:uFillTx/>
                <a:latin typeface="Graphik Regular"/>
                <a:ea typeface="Meiryo UI"/>
                <a:cs typeface="Arial" charset="0"/>
              </a:endParaRPr>
            </a:p>
          </p:txBody>
        </p:sp>
      </p:grpSp>
      <p:sp>
        <p:nvSpPr>
          <p:cNvPr id="30" name="正方形/長方形 29">
            <a:extLst>
              <a:ext uri="{FF2B5EF4-FFF2-40B4-BE49-F238E27FC236}">
                <a16:creationId xmlns:a16="http://schemas.microsoft.com/office/drawing/2014/main" id="{49C13C19-A961-2F0C-DB9A-88A00AEFE3B4}"/>
              </a:ext>
            </a:extLst>
          </p:cNvPr>
          <p:cNvSpPr/>
          <p:nvPr/>
        </p:nvSpPr>
        <p:spPr>
          <a:xfrm>
            <a:off x="9549347" y="3289811"/>
            <a:ext cx="2360488" cy="695727"/>
          </a:xfrm>
          <a:prstGeom prst="rect">
            <a:avLst/>
          </a:prstGeom>
          <a:noFill/>
          <a:ln w="12700" cap="flat" cmpd="sng" algn="ctr">
            <a:solidFill>
              <a:srgbClr val="A100FF"/>
            </a:solidFill>
            <a:prstDash val="solid"/>
            <a:miter lim="800000"/>
          </a:ln>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srgbClr val="A100FF"/>
                </a:solidFill>
                <a:effectLst/>
                <a:uLnTx/>
                <a:uFillTx/>
                <a:latin typeface="Graphik Regular"/>
                <a:ea typeface="Meiryo UI"/>
                <a:cs typeface="Arial" charset="0"/>
              </a:rPr>
              <a:t>家族・友人と遊ぶ</a:t>
            </a:r>
            <a:endParaRPr kumimoji="1" lang="en-US" altLang="ja-JP" sz="1400" b="0" i="0" u="none" strike="noStrike" kern="0" cap="none" spc="0" normalizeH="0" baseline="0" noProof="0">
              <a:ln>
                <a:noFill/>
              </a:ln>
              <a:solidFill>
                <a:srgbClr val="A100FF"/>
              </a:solidFill>
              <a:effectLst/>
              <a:uLnTx/>
              <a:uFillTx/>
              <a:latin typeface="Graphik Regular"/>
              <a:ea typeface="Meiryo UI"/>
              <a:cs typeface="Arial"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srgbClr val="A100FF"/>
                </a:solidFill>
                <a:effectLst/>
                <a:uLnTx/>
                <a:uFillTx/>
                <a:latin typeface="Graphik Regular"/>
                <a:ea typeface="Meiryo UI"/>
                <a:cs typeface="Arial" charset="0"/>
              </a:rPr>
              <a:t>カジュアルプレイヤー</a:t>
            </a:r>
          </a:p>
        </p:txBody>
      </p:sp>
      <p:sp>
        <p:nvSpPr>
          <p:cNvPr id="31" name="正方形/長方形 30">
            <a:extLst>
              <a:ext uri="{FF2B5EF4-FFF2-40B4-BE49-F238E27FC236}">
                <a16:creationId xmlns:a16="http://schemas.microsoft.com/office/drawing/2014/main" id="{59E901CD-E789-A784-B3D8-5C4347484DAD}"/>
              </a:ext>
            </a:extLst>
          </p:cNvPr>
          <p:cNvSpPr/>
          <p:nvPr/>
        </p:nvSpPr>
        <p:spPr>
          <a:xfrm>
            <a:off x="9502211" y="3207458"/>
            <a:ext cx="312359" cy="245319"/>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srgbClr val="FFFFFF"/>
                </a:solidFill>
                <a:effectLst/>
                <a:uLnTx/>
                <a:uFillTx/>
                <a:latin typeface="Graphik Regular"/>
                <a:ea typeface="Meiryo UI"/>
                <a:cs typeface="Arial" charset="0"/>
              </a:rPr>
              <a:t>A</a:t>
            </a:r>
            <a:endParaRPr kumimoji="1" lang="ja-JP" altLang="en-US" sz="1400" b="0" i="0" u="none" strike="noStrike" kern="0" cap="none" spc="0" normalizeH="0" baseline="0" noProof="0">
              <a:ln>
                <a:noFill/>
              </a:ln>
              <a:solidFill>
                <a:srgbClr val="FFFFFF"/>
              </a:solidFill>
              <a:effectLst/>
              <a:uLnTx/>
              <a:uFillTx/>
              <a:latin typeface="Graphik Regular"/>
              <a:ea typeface="Meiryo UI"/>
              <a:cs typeface="Arial" charset="0"/>
            </a:endParaRPr>
          </a:p>
        </p:txBody>
      </p:sp>
      <p:sp>
        <p:nvSpPr>
          <p:cNvPr id="32" name="正方形/長方形 31">
            <a:extLst>
              <a:ext uri="{FF2B5EF4-FFF2-40B4-BE49-F238E27FC236}">
                <a16:creationId xmlns:a16="http://schemas.microsoft.com/office/drawing/2014/main" id="{B8F0B65D-25CF-8B2A-A3B0-BFB66FDFEDFB}"/>
              </a:ext>
            </a:extLst>
          </p:cNvPr>
          <p:cNvSpPr/>
          <p:nvPr/>
        </p:nvSpPr>
        <p:spPr>
          <a:xfrm>
            <a:off x="9549347" y="4113434"/>
            <a:ext cx="2360488" cy="695727"/>
          </a:xfrm>
          <a:prstGeom prst="rect">
            <a:avLst/>
          </a:prstGeom>
          <a:noFill/>
          <a:ln w="12700" cap="flat" cmpd="sng" algn="ctr">
            <a:solidFill>
              <a:srgbClr val="A100FF"/>
            </a:solidFill>
            <a:prstDash val="solid"/>
            <a:miter lim="800000"/>
          </a:ln>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srgbClr val="A100FF"/>
                </a:solidFill>
                <a:effectLst/>
                <a:uLnTx/>
                <a:uFillTx/>
                <a:latin typeface="Graphik Regular"/>
                <a:ea typeface="Meiryo UI"/>
                <a:cs typeface="Arial" charset="0"/>
              </a:rPr>
              <a:t>高ランクを目指す</a:t>
            </a:r>
            <a:endParaRPr kumimoji="1" lang="en-US" altLang="ja-JP" sz="1400" b="0" i="0" u="none" strike="noStrike" kern="0" cap="none" spc="0" normalizeH="0" baseline="0" noProof="0">
              <a:ln>
                <a:noFill/>
              </a:ln>
              <a:solidFill>
                <a:srgbClr val="A100FF"/>
              </a:solidFill>
              <a:effectLst/>
              <a:uLnTx/>
              <a:uFillTx/>
              <a:latin typeface="Graphik Regular"/>
              <a:ea typeface="Meiryo UI"/>
              <a:cs typeface="Arial"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srgbClr val="A100FF"/>
                </a:solidFill>
                <a:effectLst/>
                <a:uLnTx/>
                <a:uFillTx/>
                <a:latin typeface="Graphik Regular"/>
                <a:ea typeface="Meiryo UI"/>
                <a:cs typeface="Arial" charset="0"/>
              </a:rPr>
              <a:t>“ガチ勢“プレイヤー</a:t>
            </a:r>
          </a:p>
        </p:txBody>
      </p:sp>
      <p:sp>
        <p:nvSpPr>
          <p:cNvPr id="33" name="正方形/長方形 32">
            <a:extLst>
              <a:ext uri="{FF2B5EF4-FFF2-40B4-BE49-F238E27FC236}">
                <a16:creationId xmlns:a16="http://schemas.microsoft.com/office/drawing/2014/main" id="{254FA674-3930-42A3-73A5-5F80247C03B5}"/>
              </a:ext>
            </a:extLst>
          </p:cNvPr>
          <p:cNvSpPr/>
          <p:nvPr/>
        </p:nvSpPr>
        <p:spPr>
          <a:xfrm>
            <a:off x="9502211" y="4031082"/>
            <a:ext cx="312359" cy="245319"/>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srgbClr val="FFFFFF"/>
                </a:solidFill>
                <a:effectLst/>
                <a:uLnTx/>
                <a:uFillTx/>
                <a:latin typeface="Graphik Regular"/>
                <a:ea typeface="Meiryo UI"/>
                <a:cs typeface="Arial" charset="0"/>
              </a:rPr>
              <a:t>B</a:t>
            </a:r>
            <a:endParaRPr kumimoji="1" lang="ja-JP" altLang="en-US" sz="1400" b="0" i="0" u="none" strike="noStrike" kern="0" cap="none" spc="0" normalizeH="0" baseline="0" noProof="0">
              <a:ln>
                <a:noFill/>
              </a:ln>
              <a:solidFill>
                <a:srgbClr val="FFFFFF"/>
              </a:solidFill>
              <a:effectLst/>
              <a:uLnTx/>
              <a:uFillTx/>
              <a:latin typeface="Graphik Regular"/>
              <a:ea typeface="Meiryo UI"/>
              <a:cs typeface="Arial" charset="0"/>
            </a:endParaRPr>
          </a:p>
        </p:txBody>
      </p:sp>
      <p:sp>
        <p:nvSpPr>
          <p:cNvPr id="34" name="正方形/長方形 33">
            <a:extLst>
              <a:ext uri="{FF2B5EF4-FFF2-40B4-BE49-F238E27FC236}">
                <a16:creationId xmlns:a16="http://schemas.microsoft.com/office/drawing/2014/main" id="{DDEF31EC-1821-BEEC-E511-17B622431219}"/>
              </a:ext>
            </a:extLst>
          </p:cNvPr>
          <p:cNvSpPr/>
          <p:nvPr/>
        </p:nvSpPr>
        <p:spPr>
          <a:xfrm>
            <a:off x="9549347" y="4924974"/>
            <a:ext cx="2360488" cy="695727"/>
          </a:xfrm>
          <a:prstGeom prst="rect">
            <a:avLst/>
          </a:prstGeom>
          <a:noFill/>
          <a:ln w="12700" cap="flat" cmpd="sng" algn="ctr">
            <a:solidFill>
              <a:srgbClr val="A100FF"/>
            </a:solidFill>
            <a:prstDash val="solid"/>
            <a:miter lim="800000"/>
          </a:ln>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srgbClr val="A100FF"/>
                </a:solidFill>
                <a:effectLst/>
                <a:uLnTx/>
                <a:uFillTx/>
                <a:latin typeface="Graphik Regular"/>
                <a:ea typeface="Meiryo UI"/>
                <a:cs typeface="Arial" charset="0"/>
              </a:rPr>
              <a:t>最近デビューした</a:t>
            </a:r>
            <a:endParaRPr kumimoji="1" lang="en-US" altLang="ja-JP" sz="1400" b="0" i="0" u="none" strike="noStrike" kern="0" cap="none" spc="0" normalizeH="0" baseline="0" noProof="0">
              <a:ln>
                <a:noFill/>
              </a:ln>
              <a:solidFill>
                <a:srgbClr val="A100FF"/>
              </a:solidFill>
              <a:effectLst/>
              <a:uLnTx/>
              <a:uFillTx/>
              <a:latin typeface="Graphik Regular"/>
              <a:ea typeface="Meiryo UI"/>
              <a:cs typeface="Arial"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srgbClr val="A100FF"/>
                </a:solidFill>
                <a:effectLst/>
                <a:uLnTx/>
                <a:uFillTx/>
                <a:latin typeface="Graphik Regular"/>
                <a:ea typeface="Meiryo UI"/>
                <a:cs typeface="Arial" charset="0"/>
              </a:rPr>
              <a:t>エントリープレイヤー</a:t>
            </a:r>
          </a:p>
        </p:txBody>
      </p:sp>
      <p:sp>
        <p:nvSpPr>
          <p:cNvPr id="35" name="正方形/長方形 34">
            <a:extLst>
              <a:ext uri="{FF2B5EF4-FFF2-40B4-BE49-F238E27FC236}">
                <a16:creationId xmlns:a16="http://schemas.microsoft.com/office/drawing/2014/main" id="{19ADFFAC-4592-96F8-251C-8E8A12DC8EFF}"/>
              </a:ext>
            </a:extLst>
          </p:cNvPr>
          <p:cNvSpPr/>
          <p:nvPr/>
        </p:nvSpPr>
        <p:spPr>
          <a:xfrm>
            <a:off x="9502211" y="4842621"/>
            <a:ext cx="312359" cy="245319"/>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srgbClr val="FFFFFF"/>
                </a:solidFill>
                <a:effectLst/>
                <a:uLnTx/>
                <a:uFillTx/>
                <a:latin typeface="Graphik Regular"/>
                <a:ea typeface="Meiryo UI"/>
                <a:cs typeface="Arial" charset="0"/>
              </a:rPr>
              <a:t>C</a:t>
            </a:r>
            <a:endParaRPr kumimoji="1" lang="ja-JP" altLang="en-US" sz="1400" b="0" i="0" u="none" strike="noStrike" kern="0" cap="none" spc="0" normalizeH="0" baseline="0" noProof="0">
              <a:ln>
                <a:noFill/>
              </a:ln>
              <a:solidFill>
                <a:srgbClr val="FFFFFF"/>
              </a:solidFill>
              <a:effectLst/>
              <a:uLnTx/>
              <a:uFillTx/>
              <a:latin typeface="Graphik Regular"/>
              <a:ea typeface="Meiryo UI"/>
              <a:cs typeface="Arial" charset="0"/>
            </a:endParaRPr>
          </a:p>
        </p:txBody>
      </p:sp>
      <p:sp>
        <p:nvSpPr>
          <p:cNvPr id="36" name="正方形/長方形 35">
            <a:extLst>
              <a:ext uri="{FF2B5EF4-FFF2-40B4-BE49-F238E27FC236}">
                <a16:creationId xmlns:a16="http://schemas.microsoft.com/office/drawing/2014/main" id="{E889AE11-2B35-0410-BB7A-8121E95F9C43}"/>
              </a:ext>
            </a:extLst>
          </p:cNvPr>
          <p:cNvSpPr/>
          <p:nvPr/>
        </p:nvSpPr>
        <p:spPr>
          <a:xfrm>
            <a:off x="9549347" y="5735353"/>
            <a:ext cx="2360488" cy="695727"/>
          </a:xfrm>
          <a:prstGeom prst="rect">
            <a:avLst/>
          </a:prstGeom>
          <a:noFill/>
          <a:ln w="12700" cap="flat" cmpd="sng" algn="ctr">
            <a:solidFill>
              <a:srgbClr val="A100FF"/>
            </a:solidFill>
            <a:prstDash val="solid"/>
            <a:miter lim="800000"/>
          </a:ln>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srgbClr val="A100FF"/>
                </a:solidFill>
                <a:effectLst/>
                <a:uLnTx/>
                <a:uFillTx/>
                <a:latin typeface="Graphik Regular"/>
                <a:ea typeface="Meiryo UI"/>
                <a:cs typeface="Arial" charset="0"/>
              </a:rPr>
              <a:t>ストーリーモードがいい</a:t>
            </a:r>
            <a:endParaRPr kumimoji="1" lang="en-US" altLang="ja-JP" sz="1400" b="0" i="0" u="none" strike="noStrike" kern="0" cap="none" spc="0" normalizeH="0" baseline="0" noProof="0">
              <a:ln>
                <a:noFill/>
              </a:ln>
              <a:solidFill>
                <a:srgbClr val="A100FF"/>
              </a:solidFill>
              <a:effectLst/>
              <a:uLnTx/>
              <a:uFillTx/>
              <a:latin typeface="Graphik Regular"/>
              <a:ea typeface="Meiryo UI"/>
              <a:cs typeface="Arial"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srgbClr val="A100FF"/>
                </a:solidFill>
                <a:effectLst/>
                <a:uLnTx/>
                <a:uFillTx/>
                <a:latin typeface="Graphik Regular"/>
                <a:ea typeface="Meiryo UI"/>
                <a:cs typeface="Arial" charset="0"/>
              </a:rPr>
              <a:t>オフラインプレイヤー</a:t>
            </a:r>
          </a:p>
        </p:txBody>
      </p:sp>
      <p:sp>
        <p:nvSpPr>
          <p:cNvPr id="37" name="正方形/長方形 36">
            <a:extLst>
              <a:ext uri="{FF2B5EF4-FFF2-40B4-BE49-F238E27FC236}">
                <a16:creationId xmlns:a16="http://schemas.microsoft.com/office/drawing/2014/main" id="{2CB70795-91AD-6B0D-156D-0D7B9B2791C2}"/>
              </a:ext>
            </a:extLst>
          </p:cNvPr>
          <p:cNvSpPr/>
          <p:nvPr/>
        </p:nvSpPr>
        <p:spPr>
          <a:xfrm>
            <a:off x="9502211" y="5652998"/>
            <a:ext cx="312359" cy="245319"/>
          </a:xfrm>
          <a:prstGeom prst="rect">
            <a:avLst/>
          </a:prstGeom>
          <a:solidFill>
            <a:srgbClr val="A100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srgbClr val="FFFFFF"/>
                </a:solidFill>
                <a:effectLst/>
                <a:uLnTx/>
                <a:uFillTx/>
                <a:latin typeface="Graphik Regular"/>
                <a:ea typeface="Meiryo UI"/>
                <a:cs typeface="Arial" charset="0"/>
              </a:rPr>
              <a:t>D</a:t>
            </a:r>
            <a:endParaRPr kumimoji="1" lang="ja-JP" altLang="en-US" sz="1400" b="0" i="0" u="none" strike="noStrike" kern="0" cap="none" spc="0" normalizeH="0" baseline="0" noProof="0">
              <a:ln>
                <a:noFill/>
              </a:ln>
              <a:solidFill>
                <a:srgbClr val="FFFFFF"/>
              </a:solidFill>
              <a:effectLst/>
              <a:uLnTx/>
              <a:uFillTx/>
              <a:latin typeface="Graphik Regular"/>
              <a:ea typeface="Meiryo UI"/>
              <a:cs typeface="Arial" charset="0"/>
            </a:endParaRPr>
          </a:p>
        </p:txBody>
      </p:sp>
      <p:pic>
        <p:nvPicPr>
          <p:cNvPr id="38" name="図 37">
            <a:extLst>
              <a:ext uri="{FF2B5EF4-FFF2-40B4-BE49-F238E27FC236}">
                <a16:creationId xmlns:a16="http://schemas.microsoft.com/office/drawing/2014/main" id="{37F27C95-9C2F-5666-E417-E710B7674F37}"/>
              </a:ext>
            </a:extLst>
          </p:cNvPr>
          <p:cNvPicPr>
            <a:picLocks noChangeAspect="1"/>
          </p:cNvPicPr>
          <p:nvPr/>
        </p:nvPicPr>
        <p:blipFill>
          <a:blip r:embed="rId3"/>
          <a:stretch>
            <a:fillRect/>
          </a:stretch>
        </p:blipFill>
        <p:spPr>
          <a:xfrm>
            <a:off x="11138406" y="4224505"/>
            <a:ext cx="723764" cy="477339"/>
          </a:xfrm>
          <a:prstGeom prst="rect">
            <a:avLst/>
          </a:prstGeom>
        </p:spPr>
      </p:pic>
      <p:sp>
        <p:nvSpPr>
          <p:cNvPr id="39" name="正方形/長方形 38">
            <a:extLst>
              <a:ext uri="{FF2B5EF4-FFF2-40B4-BE49-F238E27FC236}">
                <a16:creationId xmlns:a16="http://schemas.microsoft.com/office/drawing/2014/main" id="{4A9750CB-E8D3-6839-F882-4FF3F7CF4D39}"/>
              </a:ext>
            </a:extLst>
          </p:cNvPr>
          <p:cNvSpPr/>
          <p:nvPr/>
        </p:nvSpPr>
        <p:spPr>
          <a:xfrm>
            <a:off x="6286091" y="1506505"/>
            <a:ext cx="5370896" cy="635267"/>
          </a:xfrm>
          <a:prstGeom prst="rect">
            <a:avLst/>
          </a:prstGeom>
          <a:noFill/>
          <a:ln w="25400" cap="flat" cmpd="sng" algn="ctr">
            <a:noFill/>
            <a:prstDash val="solid"/>
          </a:ln>
          <a:effectLst/>
        </p:spPr>
        <p:txBody>
          <a:bodyPr rtlCol="0" anchor="t"/>
          <a:lstStyle/>
          <a:p>
            <a:pPr marL="285744" marR="0" lvl="0" indent="-285744"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データから見えた“ユーザーの顔”を想定しながら顧客セグメントを設計</a:t>
            </a:r>
            <a:endParaRPr kumimoji="1" lang="en-US" altLang="ja-JP"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a:p>
            <a:pPr marL="285744" marR="0" lvl="0" indent="-285744"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セグメントごとに最適な</a:t>
            </a:r>
            <a:r>
              <a:rPr kumimoji="1" lang="en-US" altLang="ja-JP"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KPI</a:t>
            </a: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を設定し、顧客の顔と合わせて施策検討に繋げる</a:t>
            </a:r>
            <a:endParaRPr kumimoji="1" lang="en-US" altLang="ja-JP"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p:txBody>
      </p:sp>
      <p:sp>
        <p:nvSpPr>
          <p:cNvPr id="40" name="正方形/長方形 39">
            <a:extLst>
              <a:ext uri="{FF2B5EF4-FFF2-40B4-BE49-F238E27FC236}">
                <a16:creationId xmlns:a16="http://schemas.microsoft.com/office/drawing/2014/main" id="{48BFF956-35EE-9F1F-0EAF-1789AD0559F1}"/>
              </a:ext>
            </a:extLst>
          </p:cNvPr>
          <p:cNvSpPr/>
          <p:nvPr/>
        </p:nvSpPr>
        <p:spPr>
          <a:xfrm>
            <a:off x="424307" y="1506505"/>
            <a:ext cx="5370896" cy="635267"/>
          </a:xfrm>
          <a:prstGeom prst="rect">
            <a:avLst/>
          </a:prstGeom>
          <a:noFill/>
          <a:ln w="25400" cap="flat" cmpd="sng" algn="ctr">
            <a:noFill/>
            <a:prstDash val="solid"/>
          </a:ln>
          <a:effectLst/>
        </p:spPr>
        <p:txBody>
          <a:bodyPr rtlCol="0" anchor="t"/>
          <a:lstStyle/>
          <a:p>
            <a:pPr marL="285744" marR="0" lvl="0" indent="-285744"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ゲームプレイログやソーシャルデータを活用して、どのようなユーザーが分布しているかを可視化。</a:t>
            </a:r>
            <a:endParaRPr kumimoji="1" lang="en-US" altLang="ja-JP"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a:p>
            <a:pPr marL="285744" marR="0" lvl="0" indent="-285744"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顧客ごとに異なるジャーニーやトリガーを理解</a:t>
            </a:r>
            <a:endParaRPr kumimoji="1" lang="en-US" altLang="ja-JP"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p:txBody>
      </p:sp>
      <p:grpSp>
        <p:nvGrpSpPr>
          <p:cNvPr id="41" name="グループ化 40">
            <a:extLst>
              <a:ext uri="{FF2B5EF4-FFF2-40B4-BE49-F238E27FC236}">
                <a16:creationId xmlns:a16="http://schemas.microsoft.com/office/drawing/2014/main" id="{FC712066-4B1A-6CF6-B91A-0784222F0950}"/>
              </a:ext>
            </a:extLst>
          </p:cNvPr>
          <p:cNvGrpSpPr/>
          <p:nvPr/>
        </p:nvGrpSpPr>
        <p:grpSpPr>
          <a:xfrm>
            <a:off x="137519" y="3234413"/>
            <a:ext cx="3377325" cy="1981993"/>
            <a:chOff x="282161" y="3234412"/>
            <a:chExt cx="5611040" cy="3578307"/>
          </a:xfrm>
        </p:grpSpPr>
        <p:grpSp>
          <p:nvGrpSpPr>
            <p:cNvPr id="42" name="グループ化 41">
              <a:extLst>
                <a:ext uri="{FF2B5EF4-FFF2-40B4-BE49-F238E27FC236}">
                  <a16:creationId xmlns:a16="http://schemas.microsoft.com/office/drawing/2014/main" id="{B117D290-7342-E633-36DD-26F9CC5BEDE4}"/>
                </a:ext>
              </a:extLst>
            </p:cNvPr>
            <p:cNvGrpSpPr/>
            <p:nvPr/>
          </p:nvGrpSpPr>
          <p:grpSpPr>
            <a:xfrm>
              <a:off x="282161" y="3234412"/>
              <a:ext cx="5611040" cy="3209703"/>
              <a:chOff x="197029" y="1227247"/>
              <a:chExt cx="8790154" cy="3489067"/>
            </a:xfrm>
          </p:grpSpPr>
          <p:sp>
            <p:nvSpPr>
              <p:cNvPr id="45" name="正方形/長方形 44">
                <a:extLst>
                  <a:ext uri="{FF2B5EF4-FFF2-40B4-BE49-F238E27FC236}">
                    <a16:creationId xmlns:a16="http://schemas.microsoft.com/office/drawing/2014/main" id="{19672E1C-9B5D-70F5-28D4-C152C9CC8FE6}"/>
                  </a:ext>
                </a:extLst>
              </p:cNvPr>
              <p:cNvSpPr/>
              <p:nvPr/>
            </p:nvSpPr>
            <p:spPr bwMode="auto">
              <a:xfrm>
                <a:off x="3902067" y="3526907"/>
                <a:ext cx="18000" cy="268322"/>
              </a:xfrm>
              <a:prstGeom prst="rect">
                <a:avLst/>
              </a:prstGeom>
              <a:solidFill>
                <a:srgbClr val="1F497D">
                  <a:lumMod val="20000"/>
                  <a:lumOff val="80000"/>
                </a:srgbClr>
              </a:solidFill>
              <a:ln w="9525">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grpSp>
            <p:nvGrpSpPr>
              <p:cNvPr id="46" name="グループ化 45">
                <a:extLst>
                  <a:ext uri="{FF2B5EF4-FFF2-40B4-BE49-F238E27FC236}">
                    <a16:creationId xmlns:a16="http://schemas.microsoft.com/office/drawing/2014/main" id="{90983480-149D-D1DB-E70C-3ACACF5FAE71}"/>
                  </a:ext>
                </a:extLst>
              </p:cNvPr>
              <p:cNvGrpSpPr/>
              <p:nvPr/>
            </p:nvGrpSpPr>
            <p:grpSpPr>
              <a:xfrm>
                <a:off x="3902032" y="1547543"/>
                <a:ext cx="284211" cy="1918347"/>
                <a:chOff x="8944737" y="622544"/>
                <a:chExt cx="349305" cy="3288047"/>
              </a:xfrm>
            </p:grpSpPr>
            <p:sp>
              <p:nvSpPr>
                <p:cNvPr id="640" name="正方形/長方形 639">
                  <a:extLst>
                    <a:ext uri="{FF2B5EF4-FFF2-40B4-BE49-F238E27FC236}">
                      <a16:creationId xmlns:a16="http://schemas.microsoft.com/office/drawing/2014/main" id="{14A05D0A-913E-15E4-E29D-6BDBCF785C42}"/>
                    </a:ext>
                  </a:extLst>
                </p:cNvPr>
                <p:cNvSpPr/>
                <p:nvPr/>
              </p:nvSpPr>
              <p:spPr bwMode="auto">
                <a:xfrm>
                  <a:off x="8944739" y="1753800"/>
                  <a:ext cx="108311" cy="459904"/>
                </a:xfrm>
                <a:prstGeom prst="rect">
                  <a:avLst/>
                </a:prstGeom>
                <a:solidFill>
                  <a:srgbClr val="1F497D">
                    <a:lumMod val="20000"/>
                    <a:lumOff val="80000"/>
                  </a:srgbClr>
                </a:solidFill>
                <a:ln w="9525">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41" name="正方形/長方形 640">
                  <a:extLst>
                    <a:ext uri="{FF2B5EF4-FFF2-40B4-BE49-F238E27FC236}">
                      <a16:creationId xmlns:a16="http://schemas.microsoft.com/office/drawing/2014/main" id="{AC5FF2AF-1607-F662-2E57-4BB1A0FA769D}"/>
                    </a:ext>
                  </a:extLst>
                </p:cNvPr>
                <p:cNvSpPr/>
                <p:nvPr/>
              </p:nvSpPr>
              <p:spPr bwMode="auto">
                <a:xfrm>
                  <a:off x="8944737" y="1188173"/>
                  <a:ext cx="152656" cy="459904"/>
                </a:xfrm>
                <a:prstGeom prst="rect">
                  <a:avLst/>
                </a:prstGeom>
                <a:solidFill>
                  <a:srgbClr val="1F497D">
                    <a:lumMod val="20000"/>
                    <a:lumOff val="80000"/>
                  </a:srgbClr>
                </a:solidFill>
                <a:ln w="9525">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42" name="正方形/長方形 641">
                  <a:extLst>
                    <a:ext uri="{FF2B5EF4-FFF2-40B4-BE49-F238E27FC236}">
                      <a16:creationId xmlns:a16="http://schemas.microsoft.com/office/drawing/2014/main" id="{780400DC-BCD6-84FA-A26A-3D5F4BCA002C}"/>
                    </a:ext>
                  </a:extLst>
                </p:cNvPr>
                <p:cNvSpPr/>
                <p:nvPr/>
              </p:nvSpPr>
              <p:spPr bwMode="auto">
                <a:xfrm>
                  <a:off x="8944739" y="622544"/>
                  <a:ext cx="67694" cy="459904"/>
                </a:xfrm>
                <a:prstGeom prst="rect">
                  <a:avLst/>
                </a:prstGeom>
                <a:solidFill>
                  <a:srgbClr val="1F497D">
                    <a:lumMod val="20000"/>
                    <a:lumOff val="80000"/>
                  </a:srgbClr>
                </a:solidFill>
                <a:ln w="9525">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43" name="正方形/長方形 642">
                  <a:extLst>
                    <a:ext uri="{FF2B5EF4-FFF2-40B4-BE49-F238E27FC236}">
                      <a16:creationId xmlns:a16="http://schemas.microsoft.com/office/drawing/2014/main" id="{0AA87CE0-0240-C230-1983-56F5CCA626A8}"/>
                    </a:ext>
                  </a:extLst>
                </p:cNvPr>
                <p:cNvSpPr/>
                <p:nvPr/>
              </p:nvSpPr>
              <p:spPr bwMode="auto">
                <a:xfrm>
                  <a:off x="8944739" y="2319428"/>
                  <a:ext cx="46032" cy="459904"/>
                </a:xfrm>
                <a:prstGeom prst="rect">
                  <a:avLst/>
                </a:prstGeom>
                <a:solidFill>
                  <a:srgbClr val="1F497D">
                    <a:lumMod val="20000"/>
                    <a:lumOff val="80000"/>
                  </a:srgbClr>
                </a:solidFill>
                <a:ln w="9525">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44" name="正方形/長方形 643">
                  <a:extLst>
                    <a:ext uri="{FF2B5EF4-FFF2-40B4-BE49-F238E27FC236}">
                      <a16:creationId xmlns:a16="http://schemas.microsoft.com/office/drawing/2014/main" id="{A75C5056-D404-2491-00FA-0E4CAC5B2106}"/>
                    </a:ext>
                  </a:extLst>
                </p:cNvPr>
                <p:cNvSpPr/>
                <p:nvPr/>
              </p:nvSpPr>
              <p:spPr bwMode="auto">
                <a:xfrm>
                  <a:off x="8944739" y="3450687"/>
                  <a:ext cx="349303" cy="459904"/>
                </a:xfrm>
                <a:prstGeom prst="rect">
                  <a:avLst/>
                </a:prstGeom>
                <a:solidFill>
                  <a:srgbClr val="1F497D">
                    <a:lumMod val="20000"/>
                    <a:lumOff val="80000"/>
                  </a:srgbClr>
                </a:solidFill>
                <a:ln w="9525">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45" name="正方形/長方形 644">
                  <a:extLst>
                    <a:ext uri="{FF2B5EF4-FFF2-40B4-BE49-F238E27FC236}">
                      <a16:creationId xmlns:a16="http://schemas.microsoft.com/office/drawing/2014/main" id="{5D6C58FB-2A64-3CB2-A7C5-C492E84C0894}"/>
                    </a:ext>
                  </a:extLst>
                </p:cNvPr>
                <p:cNvSpPr/>
                <p:nvPr/>
              </p:nvSpPr>
              <p:spPr bwMode="auto">
                <a:xfrm>
                  <a:off x="8944739" y="2885057"/>
                  <a:ext cx="327641" cy="459904"/>
                </a:xfrm>
                <a:prstGeom prst="rect">
                  <a:avLst/>
                </a:prstGeom>
                <a:solidFill>
                  <a:srgbClr val="1F497D">
                    <a:lumMod val="20000"/>
                    <a:lumOff val="80000"/>
                  </a:srgbClr>
                </a:solidFill>
                <a:ln w="9525">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grpSp>
          <p:sp>
            <p:nvSpPr>
              <p:cNvPr id="47" name="正方形/長方形 46">
                <a:extLst>
                  <a:ext uri="{FF2B5EF4-FFF2-40B4-BE49-F238E27FC236}">
                    <a16:creationId xmlns:a16="http://schemas.microsoft.com/office/drawing/2014/main" id="{8BB77B13-63D2-BB2D-6A6A-2BAC3241F6B9}"/>
                  </a:ext>
                </a:extLst>
              </p:cNvPr>
              <p:cNvSpPr/>
              <p:nvPr/>
            </p:nvSpPr>
            <p:spPr bwMode="auto">
              <a:xfrm>
                <a:off x="3909208" y="4183904"/>
                <a:ext cx="612186" cy="268322"/>
              </a:xfrm>
              <a:prstGeom prst="rect">
                <a:avLst/>
              </a:prstGeom>
              <a:solidFill>
                <a:srgbClr val="1F497D">
                  <a:lumMod val="20000"/>
                  <a:lumOff val="80000"/>
                </a:srgbClr>
              </a:solidFill>
              <a:ln w="9525">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48" name="正方形/長方形 47">
                <a:extLst>
                  <a:ext uri="{FF2B5EF4-FFF2-40B4-BE49-F238E27FC236}">
                    <a16:creationId xmlns:a16="http://schemas.microsoft.com/office/drawing/2014/main" id="{15F26AB6-A840-8B28-28B8-4C07329FC242}"/>
                  </a:ext>
                </a:extLst>
              </p:cNvPr>
              <p:cNvSpPr/>
              <p:nvPr/>
            </p:nvSpPr>
            <p:spPr bwMode="auto">
              <a:xfrm>
                <a:off x="3909208" y="3853898"/>
                <a:ext cx="145409" cy="268322"/>
              </a:xfrm>
              <a:prstGeom prst="rect">
                <a:avLst/>
              </a:prstGeom>
              <a:solidFill>
                <a:srgbClr val="1F497D">
                  <a:lumMod val="20000"/>
                  <a:lumOff val="80000"/>
                </a:srgbClr>
              </a:solidFill>
              <a:ln w="9525">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grpSp>
            <p:nvGrpSpPr>
              <p:cNvPr id="49" name="グループ化 48">
                <a:extLst>
                  <a:ext uri="{FF2B5EF4-FFF2-40B4-BE49-F238E27FC236}">
                    <a16:creationId xmlns:a16="http://schemas.microsoft.com/office/drawing/2014/main" id="{A2C25630-A85A-94E2-F691-00F96303690E}"/>
                  </a:ext>
                </a:extLst>
              </p:cNvPr>
              <p:cNvGrpSpPr/>
              <p:nvPr/>
            </p:nvGrpSpPr>
            <p:grpSpPr>
              <a:xfrm>
                <a:off x="4620477" y="1543206"/>
                <a:ext cx="102342" cy="2905209"/>
                <a:chOff x="9139700" y="1416951"/>
                <a:chExt cx="3852000" cy="2905209"/>
              </a:xfrm>
              <a:solidFill>
                <a:srgbClr val="C0504D">
                  <a:lumMod val="40000"/>
                  <a:lumOff val="60000"/>
                </a:srgbClr>
              </a:solidFill>
            </p:grpSpPr>
            <p:sp>
              <p:nvSpPr>
                <p:cNvPr id="360" name="正方形/長方形 359">
                  <a:extLst>
                    <a:ext uri="{FF2B5EF4-FFF2-40B4-BE49-F238E27FC236}">
                      <a16:creationId xmlns:a16="http://schemas.microsoft.com/office/drawing/2014/main" id="{D8F9B092-272B-AEE2-BFDF-4022C35EF2C0}"/>
                    </a:ext>
                  </a:extLst>
                </p:cNvPr>
                <p:cNvSpPr/>
                <p:nvPr/>
              </p:nvSpPr>
              <p:spPr bwMode="auto">
                <a:xfrm>
                  <a:off x="9139700" y="2076173"/>
                  <a:ext cx="3132000" cy="268322"/>
                </a:xfrm>
                <a:prstGeom prst="rect">
                  <a:avLst/>
                </a:prstGeom>
                <a:grpFill/>
                <a:ln w="9525">
                  <a:solidFill>
                    <a:srgbClr val="C0504D">
                      <a:lumMod val="40000"/>
                      <a:lumOff val="60000"/>
                    </a:srgb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361" name="正方形/長方形 360">
                  <a:extLst>
                    <a:ext uri="{FF2B5EF4-FFF2-40B4-BE49-F238E27FC236}">
                      <a16:creationId xmlns:a16="http://schemas.microsoft.com/office/drawing/2014/main" id="{F99759A7-B318-BA03-8D5E-D30BDB9FC41D}"/>
                    </a:ext>
                  </a:extLst>
                </p:cNvPr>
                <p:cNvSpPr/>
                <p:nvPr/>
              </p:nvSpPr>
              <p:spPr bwMode="auto">
                <a:xfrm>
                  <a:off x="9139700" y="1746562"/>
                  <a:ext cx="3780000" cy="268322"/>
                </a:xfrm>
                <a:prstGeom prst="rect">
                  <a:avLst/>
                </a:prstGeom>
                <a:grpFill/>
                <a:ln w="9525">
                  <a:solidFill>
                    <a:srgbClr val="C0504D">
                      <a:lumMod val="40000"/>
                      <a:lumOff val="60000"/>
                    </a:srgb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362" name="正方形/長方形 361">
                  <a:extLst>
                    <a:ext uri="{FF2B5EF4-FFF2-40B4-BE49-F238E27FC236}">
                      <a16:creationId xmlns:a16="http://schemas.microsoft.com/office/drawing/2014/main" id="{FD0CC67A-48C9-765D-11F0-E8133809715C}"/>
                    </a:ext>
                  </a:extLst>
                </p:cNvPr>
                <p:cNvSpPr/>
                <p:nvPr/>
              </p:nvSpPr>
              <p:spPr bwMode="auto">
                <a:xfrm>
                  <a:off x="9139700" y="1416951"/>
                  <a:ext cx="1620000" cy="268322"/>
                </a:xfrm>
                <a:prstGeom prst="rect">
                  <a:avLst/>
                </a:prstGeom>
                <a:grpFill/>
                <a:ln w="9525">
                  <a:solidFill>
                    <a:srgbClr val="C0504D">
                      <a:lumMod val="40000"/>
                      <a:lumOff val="60000"/>
                    </a:srgb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363" name="正方形/長方形 362">
                  <a:extLst>
                    <a:ext uri="{FF2B5EF4-FFF2-40B4-BE49-F238E27FC236}">
                      <a16:creationId xmlns:a16="http://schemas.microsoft.com/office/drawing/2014/main" id="{A4771AFE-9ABD-464E-E47F-266527CBF163}"/>
                    </a:ext>
                  </a:extLst>
                </p:cNvPr>
                <p:cNvSpPr/>
                <p:nvPr/>
              </p:nvSpPr>
              <p:spPr bwMode="auto">
                <a:xfrm>
                  <a:off x="9139700" y="2405784"/>
                  <a:ext cx="360000" cy="268322"/>
                </a:xfrm>
                <a:prstGeom prst="rect">
                  <a:avLst/>
                </a:prstGeom>
                <a:grpFill/>
                <a:ln w="9525">
                  <a:solidFill>
                    <a:srgbClr val="C0504D">
                      <a:lumMod val="40000"/>
                      <a:lumOff val="60000"/>
                    </a:srgb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364" name="正方形/長方形 363">
                  <a:extLst>
                    <a:ext uri="{FF2B5EF4-FFF2-40B4-BE49-F238E27FC236}">
                      <a16:creationId xmlns:a16="http://schemas.microsoft.com/office/drawing/2014/main" id="{26F497D6-ABCA-287F-6E39-09015D7295E9}"/>
                    </a:ext>
                  </a:extLst>
                </p:cNvPr>
                <p:cNvSpPr/>
                <p:nvPr/>
              </p:nvSpPr>
              <p:spPr bwMode="auto">
                <a:xfrm>
                  <a:off x="9139700" y="3065006"/>
                  <a:ext cx="3852000" cy="268322"/>
                </a:xfrm>
                <a:prstGeom prst="rect">
                  <a:avLst/>
                </a:prstGeom>
                <a:grpFill/>
                <a:ln w="9525">
                  <a:solidFill>
                    <a:srgbClr val="C0504D">
                      <a:lumMod val="40000"/>
                      <a:lumOff val="60000"/>
                    </a:srgb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365" name="正方形/長方形 364">
                  <a:extLst>
                    <a:ext uri="{FF2B5EF4-FFF2-40B4-BE49-F238E27FC236}">
                      <a16:creationId xmlns:a16="http://schemas.microsoft.com/office/drawing/2014/main" id="{CE9D0E57-2E76-9F89-DF2D-3B6A9207AA00}"/>
                    </a:ext>
                  </a:extLst>
                </p:cNvPr>
                <p:cNvSpPr/>
                <p:nvPr/>
              </p:nvSpPr>
              <p:spPr bwMode="auto">
                <a:xfrm>
                  <a:off x="9139700" y="2735395"/>
                  <a:ext cx="3420000" cy="268322"/>
                </a:xfrm>
                <a:prstGeom prst="rect">
                  <a:avLst/>
                </a:prstGeom>
                <a:grpFill/>
                <a:ln w="9525">
                  <a:solidFill>
                    <a:srgbClr val="C0504D">
                      <a:lumMod val="40000"/>
                      <a:lumOff val="60000"/>
                    </a:srgb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366" name="正方形/長方形 365">
                  <a:extLst>
                    <a:ext uri="{FF2B5EF4-FFF2-40B4-BE49-F238E27FC236}">
                      <a16:creationId xmlns:a16="http://schemas.microsoft.com/office/drawing/2014/main" id="{FA4546FF-5535-A192-BF62-4C36E7AC56AF}"/>
                    </a:ext>
                  </a:extLst>
                </p:cNvPr>
                <p:cNvSpPr/>
                <p:nvPr/>
              </p:nvSpPr>
              <p:spPr bwMode="auto">
                <a:xfrm>
                  <a:off x="9139700" y="4053838"/>
                  <a:ext cx="1548000" cy="268322"/>
                </a:xfrm>
                <a:prstGeom prst="rect">
                  <a:avLst/>
                </a:prstGeom>
                <a:grpFill/>
                <a:ln w="9525">
                  <a:solidFill>
                    <a:srgbClr val="C0504D">
                      <a:lumMod val="40000"/>
                      <a:lumOff val="60000"/>
                    </a:srgb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367" name="正方形/長方形 366">
                  <a:extLst>
                    <a:ext uri="{FF2B5EF4-FFF2-40B4-BE49-F238E27FC236}">
                      <a16:creationId xmlns:a16="http://schemas.microsoft.com/office/drawing/2014/main" id="{F91C76CA-5340-738C-028F-4A80D4D561F0}"/>
                    </a:ext>
                  </a:extLst>
                </p:cNvPr>
                <p:cNvSpPr/>
                <p:nvPr/>
              </p:nvSpPr>
              <p:spPr bwMode="auto">
                <a:xfrm>
                  <a:off x="9139700" y="3724228"/>
                  <a:ext cx="396000" cy="268322"/>
                </a:xfrm>
                <a:prstGeom prst="rect">
                  <a:avLst/>
                </a:prstGeom>
                <a:grpFill/>
                <a:ln w="9525">
                  <a:solidFill>
                    <a:srgbClr val="C0504D">
                      <a:lumMod val="40000"/>
                      <a:lumOff val="60000"/>
                    </a:srgb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368" name="正方形/長方形 367">
                  <a:extLst>
                    <a:ext uri="{FF2B5EF4-FFF2-40B4-BE49-F238E27FC236}">
                      <a16:creationId xmlns:a16="http://schemas.microsoft.com/office/drawing/2014/main" id="{09029989-5C83-0CFC-9490-0B3E0E7512BD}"/>
                    </a:ext>
                  </a:extLst>
                </p:cNvPr>
                <p:cNvSpPr/>
                <p:nvPr/>
              </p:nvSpPr>
              <p:spPr bwMode="auto">
                <a:xfrm>
                  <a:off x="9139700" y="3394617"/>
                  <a:ext cx="43200" cy="268322"/>
                </a:xfrm>
                <a:prstGeom prst="rect">
                  <a:avLst/>
                </a:prstGeom>
                <a:grpFill/>
                <a:ln w="9525">
                  <a:solidFill>
                    <a:srgbClr val="C0504D">
                      <a:lumMod val="40000"/>
                      <a:lumOff val="60000"/>
                    </a:srgb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grpSp>
          <p:grpSp>
            <p:nvGrpSpPr>
              <p:cNvPr id="50" name="グループ化 49">
                <a:extLst>
                  <a:ext uri="{FF2B5EF4-FFF2-40B4-BE49-F238E27FC236}">
                    <a16:creationId xmlns:a16="http://schemas.microsoft.com/office/drawing/2014/main" id="{0AEBBD04-F8BF-5A0D-1BB5-188331785D60}"/>
                  </a:ext>
                </a:extLst>
              </p:cNvPr>
              <p:cNvGrpSpPr/>
              <p:nvPr/>
            </p:nvGrpSpPr>
            <p:grpSpPr>
              <a:xfrm>
                <a:off x="6212478" y="4492585"/>
                <a:ext cx="1201672" cy="223729"/>
                <a:chOff x="6098827" y="4629271"/>
                <a:chExt cx="2809875" cy="275729"/>
              </a:xfrm>
            </p:grpSpPr>
            <p:pic>
              <p:nvPicPr>
                <p:cNvPr id="358" name="図 357">
                  <a:extLst>
                    <a:ext uri="{FF2B5EF4-FFF2-40B4-BE49-F238E27FC236}">
                      <a16:creationId xmlns:a16="http://schemas.microsoft.com/office/drawing/2014/main" id="{4FC08F97-0600-02F5-1EEF-8395F1797F5C}"/>
                    </a:ext>
                  </a:extLst>
                </p:cNvPr>
                <p:cNvPicPr>
                  <a:picLocks noChangeAspect="1"/>
                </p:cNvPicPr>
                <p:nvPr/>
              </p:nvPicPr>
              <p:blipFill>
                <a:blip r:embed="rId4"/>
                <a:stretch>
                  <a:fillRect/>
                </a:stretch>
              </p:blipFill>
              <p:spPr>
                <a:xfrm>
                  <a:off x="6098827" y="4629271"/>
                  <a:ext cx="2809875" cy="132487"/>
                </a:xfrm>
                <a:prstGeom prst="rect">
                  <a:avLst/>
                </a:prstGeom>
              </p:spPr>
            </p:pic>
            <p:pic>
              <p:nvPicPr>
                <p:cNvPr id="359" name="図 358">
                  <a:extLst>
                    <a:ext uri="{FF2B5EF4-FFF2-40B4-BE49-F238E27FC236}">
                      <a16:creationId xmlns:a16="http://schemas.microsoft.com/office/drawing/2014/main" id="{AEE76AD1-5025-85FE-74D4-24B7CED61B43}"/>
                    </a:ext>
                  </a:extLst>
                </p:cNvPr>
                <p:cNvPicPr>
                  <a:picLocks noChangeAspect="1"/>
                </p:cNvPicPr>
                <p:nvPr/>
              </p:nvPicPr>
              <p:blipFill>
                <a:blip r:embed="rId5"/>
                <a:stretch>
                  <a:fillRect/>
                </a:stretch>
              </p:blipFill>
              <p:spPr>
                <a:xfrm>
                  <a:off x="6104338" y="4732763"/>
                  <a:ext cx="2171700" cy="172237"/>
                </a:xfrm>
                <a:prstGeom prst="rect">
                  <a:avLst/>
                </a:prstGeom>
              </p:spPr>
            </p:pic>
          </p:grpSp>
          <p:grpSp>
            <p:nvGrpSpPr>
              <p:cNvPr id="51" name="グループ化 50">
                <a:extLst>
                  <a:ext uri="{FF2B5EF4-FFF2-40B4-BE49-F238E27FC236}">
                    <a16:creationId xmlns:a16="http://schemas.microsoft.com/office/drawing/2014/main" id="{CC867603-7499-3606-7BAF-3B4CEC51CEFB}"/>
                  </a:ext>
                </a:extLst>
              </p:cNvPr>
              <p:cNvGrpSpPr/>
              <p:nvPr/>
            </p:nvGrpSpPr>
            <p:grpSpPr>
              <a:xfrm>
                <a:off x="5322739" y="1230390"/>
                <a:ext cx="1677767" cy="3285571"/>
                <a:chOff x="4701762" y="1230390"/>
                <a:chExt cx="1355873" cy="3285571"/>
              </a:xfrm>
            </p:grpSpPr>
            <p:pic>
              <p:nvPicPr>
                <p:cNvPr id="354" name="図 353">
                  <a:extLst>
                    <a:ext uri="{FF2B5EF4-FFF2-40B4-BE49-F238E27FC236}">
                      <a16:creationId xmlns:a16="http://schemas.microsoft.com/office/drawing/2014/main" id="{9ADF1ADE-7B85-A425-06BD-2BF34913010C}"/>
                    </a:ext>
                  </a:extLst>
                </p:cNvPr>
                <p:cNvPicPr>
                  <a:picLocks noChangeAspect="1"/>
                </p:cNvPicPr>
                <p:nvPr/>
              </p:nvPicPr>
              <p:blipFill>
                <a:blip r:embed="rId6"/>
                <a:stretch>
                  <a:fillRect/>
                </a:stretch>
              </p:blipFill>
              <p:spPr>
                <a:xfrm>
                  <a:off x="4712588" y="1530726"/>
                  <a:ext cx="617972" cy="2985235"/>
                </a:xfrm>
                <a:prstGeom prst="rect">
                  <a:avLst/>
                </a:prstGeom>
              </p:spPr>
            </p:pic>
            <p:pic>
              <p:nvPicPr>
                <p:cNvPr id="355" name="図 354">
                  <a:extLst>
                    <a:ext uri="{FF2B5EF4-FFF2-40B4-BE49-F238E27FC236}">
                      <a16:creationId xmlns:a16="http://schemas.microsoft.com/office/drawing/2014/main" id="{B2ECBCA1-C13A-82B7-0E09-786D9F457063}"/>
                    </a:ext>
                  </a:extLst>
                </p:cNvPr>
                <p:cNvPicPr>
                  <a:picLocks noChangeAspect="1"/>
                </p:cNvPicPr>
                <p:nvPr/>
              </p:nvPicPr>
              <p:blipFill>
                <a:blip r:embed="rId7"/>
                <a:stretch>
                  <a:fillRect/>
                </a:stretch>
              </p:blipFill>
              <p:spPr>
                <a:xfrm>
                  <a:off x="5404657" y="1502776"/>
                  <a:ext cx="617972" cy="2985235"/>
                </a:xfrm>
                <a:prstGeom prst="rect">
                  <a:avLst/>
                </a:prstGeom>
              </p:spPr>
            </p:pic>
            <p:sp>
              <p:nvSpPr>
                <p:cNvPr id="356" name="正方形/長方形 355">
                  <a:extLst>
                    <a:ext uri="{FF2B5EF4-FFF2-40B4-BE49-F238E27FC236}">
                      <a16:creationId xmlns:a16="http://schemas.microsoft.com/office/drawing/2014/main" id="{7E3698F6-4A29-5F37-CEC8-C16239B5E8B6}"/>
                    </a:ext>
                  </a:extLst>
                </p:cNvPr>
                <p:cNvSpPr/>
                <p:nvPr/>
              </p:nvSpPr>
              <p:spPr bwMode="auto">
                <a:xfrm>
                  <a:off x="4701762" y="1230390"/>
                  <a:ext cx="665054" cy="272386"/>
                </a:xfrm>
                <a:prstGeom prst="rect">
                  <a:avLst/>
                </a:prstGeom>
                <a:solidFill>
                  <a:srgbClr val="595959"/>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4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性別</a:t>
                  </a:r>
                </a:p>
              </p:txBody>
            </p:sp>
            <p:sp>
              <p:nvSpPr>
                <p:cNvPr id="357" name="正方形/長方形 356">
                  <a:extLst>
                    <a:ext uri="{FF2B5EF4-FFF2-40B4-BE49-F238E27FC236}">
                      <a16:creationId xmlns:a16="http://schemas.microsoft.com/office/drawing/2014/main" id="{E8A8748C-0B0C-F3C2-F54D-AEE4E3F05773}"/>
                    </a:ext>
                  </a:extLst>
                </p:cNvPr>
                <p:cNvSpPr/>
                <p:nvPr/>
              </p:nvSpPr>
              <p:spPr bwMode="auto">
                <a:xfrm>
                  <a:off x="5392581" y="1230390"/>
                  <a:ext cx="665054" cy="272386"/>
                </a:xfrm>
                <a:prstGeom prst="rect">
                  <a:avLst/>
                </a:prstGeom>
                <a:solidFill>
                  <a:srgbClr val="595959"/>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4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年代</a:t>
                  </a:r>
                </a:p>
              </p:txBody>
            </p:sp>
          </p:grpSp>
          <p:sp>
            <p:nvSpPr>
              <p:cNvPr id="52" name="正方形/長方形 51">
                <a:extLst>
                  <a:ext uri="{FF2B5EF4-FFF2-40B4-BE49-F238E27FC236}">
                    <a16:creationId xmlns:a16="http://schemas.microsoft.com/office/drawing/2014/main" id="{9C63CF67-E992-6ED2-6E58-E6C3828576E9}"/>
                  </a:ext>
                </a:extLst>
              </p:cNvPr>
              <p:cNvSpPr/>
              <p:nvPr/>
            </p:nvSpPr>
            <p:spPr bwMode="auto">
              <a:xfrm>
                <a:off x="275063" y="2203215"/>
                <a:ext cx="1191242" cy="268322"/>
              </a:xfrm>
              <a:prstGeom prst="rect">
                <a:avLst/>
              </a:prstGeom>
              <a:solidFill>
                <a:sysClr val="window" lastClr="FFFFFF"/>
              </a:solidFill>
              <a:ln w="19050">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6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熱中後離脱</a:t>
                </a:r>
              </a:p>
            </p:txBody>
          </p:sp>
          <p:sp>
            <p:nvSpPr>
              <p:cNvPr id="53" name="正方形/長方形 52">
                <a:extLst>
                  <a:ext uri="{FF2B5EF4-FFF2-40B4-BE49-F238E27FC236}">
                    <a16:creationId xmlns:a16="http://schemas.microsoft.com/office/drawing/2014/main" id="{5313A639-9A2F-5292-388A-5173D903B69C}"/>
                  </a:ext>
                </a:extLst>
              </p:cNvPr>
              <p:cNvSpPr/>
              <p:nvPr/>
            </p:nvSpPr>
            <p:spPr bwMode="auto">
              <a:xfrm>
                <a:off x="275063" y="1873210"/>
                <a:ext cx="1191242" cy="268322"/>
              </a:xfrm>
              <a:prstGeom prst="rect">
                <a:avLst/>
              </a:prstGeom>
              <a:solidFill>
                <a:sysClr val="window" lastClr="FFFFFF"/>
              </a:solidFill>
              <a:ln w="19050">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6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少し続けて離脱</a:t>
                </a:r>
              </a:p>
            </p:txBody>
          </p:sp>
          <p:sp>
            <p:nvSpPr>
              <p:cNvPr id="54" name="正方形/長方形 53">
                <a:extLst>
                  <a:ext uri="{FF2B5EF4-FFF2-40B4-BE49-F238E27FC236}">
                    <a16:creationId xmlns:a16="http://schemas.microsoft.com/office/drawing/2014/main" id="{E1B317F0-0BC0-3CBE-30AE-4972D6F603BD}"/>
                  </a:ext>
                </a:extLst>
              </p:cNvPr>
              <p:cNvSpPr/>
              <p:nvPr/>
            </p:nvSpPr>
            <p:spPr bwMode="auto">
              <a:xfrm>
                <a:off x="275063" y="1543206"/>
                <a:ext cx="1191242" cy="268322"/>
              </a:xfrm>
              <a:prstGeom prst="rect">
                <a:avLst/>
              </a:prstGeom>
              <a:solidFill>
                <a:sysClr val="window" lastClr="FFFFFF"/>
              </a:solidFill>
              <a:ln w="19050">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6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すぐ離脱</a:t>
                </a:r>
              </a:p>
            </p:txBody>
          </p:sp>
          <p:sp>
            <p:nvSpPr>
              <p:cNvPr id="55" name="正方形/長方形 54">
                <a:extLst>
                  <a:ext uri="{FF2B5EF4-FFF2-40B4-BE49-F238E27FC236}">
                    <a16:creationId xmlns:a16="http://schemas.microsoft.com/office/drawing/2014/main" id="{392C8392-2637-A1BE-2FB7-CC3BF8E174E6}"/>
                  </a:ext>
                </a:extLst>
              </p:cNvPr>
              <p:cNvSpPr/>
              <p:nvPr/>
            </p:nvSpPr>
            <p:spPr bwMode="auto">
              <a:xfrm>
                <a:off x="275063" y="2533220"/>
                <a:ext cx="1191242" cy="268322"/>
              </a:xfrm>
              <a:prstGeom prst="rect">
                <a:avLst/>
              </a:prstGeom>
              <a:solidFill>
                <a:sysClr val="window" lastClr="FFFFFF"/>
              </a:solidFill>
              <a:ln w="19050">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6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久々に再開</a:t>
                </a:r>
              </a:p>
            </p:txBody>
          </p:sp>
          <p:sp>
            <p:nvSpPr>
              <p:cNvPr id="56" name="正方形/長方形 55">
                <a:extLst>
                  <a:ext uri="{FF2B5EF4-FFF2-40B4-BE49-F238E27FC236}">
                    <a16:creationId xmlns:a16="http://schemas.microsoft.com/office/drawing/2014/main" id="{D235F93F-557F-37F3-B4C2-A74043B46D9D}"/>
                  </a:ext>
                </a:extLst>
              </p:cNvPr>
              <p:cNvSpPr/>
              <p:nvPr/>
            </p:nvSpPr>
            <p:spPr bwMode="auto">
              <a:xfrm>
                <a:off x="275063" y="3193231"/>
                <a:ext cx="1191242" cy="268322"/>
              </a:xfrm>
              <a:prstGeom prst="rect">
                <a:avLst/>
              </a:prstGeom>
              <a:solidFill>
                <a:sysClr val="window" lastClr="FFFFFF"/>
              </a:solidFill>
              <a:ln w="19050">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6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熱中後減衰</a:t>
                </a:r>
              </a:p>
            </p:txBody>
          </p:sp>
          <p:sp>
            <p:nvSpPr>
              <p:cNvPr id="57" name="正方形/長方形 56">
                <a:extLst>
                  <a:ext uri="{FF2B5EF4-FFF2-40B4-BE49-F238E27FC236}">
                    <a16:creationId xmlns:a16="http://schemas.microsoft.com/office/drawing/2014/main" id="{41200F9B-E450-393D-20CF-235303218A91}"/>
                  </a:ext>
                </a:extLst>
              </p:cNvPr>
              <p:cNvSpPr/>
              <p:nvPr/>
            </p:nvSpPr>
            <p:spPr bwMode="auto">
              <a:xfrm>
                <a:off x="275063" y="2863225"/>
                <a:ext cx="1191242" cy="268322"/>
              </a:xfrm>
              <a:prstGeom prst="rect">
                <a:avLst/>
              </a:prstGeom>
              <a:solidFill>
                <a:sysClr val="window" lastClr="FFFFFF"/>
              </a:solidFill>
              <a:ln w="19050">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6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低稼働維持</a:t>
                </a:r>
              </a:p>
            </p:txBody>
          </p:sp>
          <p:sp>
            <p:nvSpPr>
              <p:cNvPr id="58" name="楕円 57">
                <a:extLst>
                  <a:ext uri="{FF2B5EF4-FFF2-40B4-BE49-F238E27FC236}">
                    <a16:creationId xmlns:a16="http://schemas.microsoft.com/office/drawing/2014/main" id="{3892319E-AD78-A7DC-9C55-8AB49393E622}"/>
                  </a:ext>
                </a:extLst>
              </p:cNvPr>
              <p:cNvSpPr/>
              <p:nvPr/>
            </p:nvSpPr>
            <p:spPr bwMode="auto">
              <a:xfrm>
                <a:off x="197029" y="1496962"/>
                <a:ext cx="211086" cy="188311"/>
              </a:xfrm>
              <a:prstGeom prst="ellipse">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A</a:t>
                </a:r>
                <a:endParaRPr kumimoji="1" lang="ja-JP" altLang="en-US"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sp>
            <p:nvSpPr>
              <p:cNvPr id="59" name="楕円 58">
                <a:extLst>
                  <a:ext uri="{FF2B5EF4-FFF2-40B4-BE49-F238E27FC236}">
                    <a16:creationId xmlns:a16="http://schemas.microsoft.com/office/drawing/2014/main" id="{F39CF388-A2D7-D3DC-BA06-863FC33E5257}"/>
                  </a:ext>
                </a:extLst>
              </p:cNvPr>
              <p:cNvSpPr/>
              <p:nvPr/>
            </p:nvSpPr>
            <p:spPr bwMode="auto">
              <a:xfrm>
                <a:off x="197029" y="1826361"/>
                <a:ext cx="211086" cy="188311"/>
              </a:xfrm>
              <a:prstGeom prst="ellipse">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B</a:t>
                </a:r>
                <a:endParaRPr kumimoji="1" lang="ja-JP" altLang="en-US"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sp>
            <p:nvSpPr>
              <p:cNvPr id="60" name="楕円 59">
                <a:extLst>
                  <a:ext uri="{FF2B5EF4-FFF2-40B4-BE49-F238E27FC236}">
                    <a16:creationId xmlns:a16="http://schemas.microsoft.com/office/drawing/2014/main" id="{A3C625CC-DE5F-D55B-DE9A-243DE4682CA1}"/>
                  </a:ext>
                </a:extLst>
              </p:cNvPr>
              <p:cNvSpPr/>
              <p:nvPr/>
            </p:nvSpPr>
            <p:spPr bwMode="auto">
              <a:xfrm>
                <a:off x="197029" y="2155759"/>
                <a:ext cx="211086" cy="188311"/>
              </a:xfrm>
              <a:prstGeom prst="ellipse">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C</a:t>
                </a:r>
                <a:endParaRPr kumimoji="1" lang="ja-JP" altLang="en-US"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sp>
            <p:nvSpPr>
              <p:cNvPr id="61" name="楕円 60">
                <a:extLst>
                  <a:ext uri="{FF2B5EF4-FFF2-40B4-BE49-F238E27FC236}">
                    <a16:creationId xmlns:a16="http://schemas.microsoft.com/office/drawing/2014/main" id="{6B4A35CD-DCC6-CCAC-CF51-E0413CEA520B}"/>
                  </a:ext>
                </a:extLst>
              </p:cNvPr>
              <p:cNvSpPr/>
              <p:nvPr/>
            </p:nvSpPr>
            <p:spPr bwMode="auto">
              <a:xfrm>
                <a:off x="197029" y="2485158"/>
                <a:ext cx="211086" cy="188311"/>
              </a:xfrm>
              <a:prstGeom prst="ellipse">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D</a:t>
                </a:r>
                <a:endParaRPr kumimoji="1" lang="ja-JP" altLang="en-US"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sp>
            <p:nvSpPr>
              <p:cNvPr id="62" name="楕円 61">
                <a:extLst>
                  <a:ext uri="{FF2B5EF4-FFF2-40B4-BE49-F238E27FC236}">
                    <a16:creationId xmlns:a16="http://schemas.microsoft.com/office/drawing/2014/main" id="{31C0DECA-2153-DC88-2667-0C2A583F4F1C}"/>
                  </a:ext>
                </a:extLst>
              </p:cNvPr>
              <p:cNvSpPr/>
              <p:nvPr/>
            </p:nvSpPr>
            <p:spPr bwMode="auto">
              <a:xfrm>
                <a:off x="197029" y="2814557"/>
                <a:ext cx="211086" cy="188311"/>
              </a:xfrm>
              <a:prstGeom prst="ellipse">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E</a:t>
                </a:r>
                <a:endParaRPr kumimoji="1" lang="ja-JP" altLang="en-US"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sp>
            <p:nvSpPr>
              <p:cNvPr id="63" name="楕円 62">
                <a:extLst>
                  <a:ext uri="{FF2B5EF4-FFF2-40B4-BE49-F238E27FC236}">
                    <a16:creationId xmlns:a16="http://schemas.microsoft.com/office/drawing/2014/main" id="{D1BC1F54-EC9E-7FD2-341E-B41ED65BEE40}"/>
                  </a:ext>
                </a:extLst>
              </p:cNvPr>
              <p:cNvSpPr/>
              <p:nvPr/>
            </p:nvSpPr>
            <p:spPr bwMode="auto">
              <a:xfrm>
                <a:off x="197029" y="3143956"/>
                <a:ext cx="211086" cy="188311"/>
              </a:xfrm>
              <a:prstGeom prst="ellipse">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F</a:t>
                </a:r>
                <a:endParaRPr kumimoji="1" lang="ja-JP" altLang="en-US"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sp>
            <p:nvSpPr>
              <p:cNvPr id="577" name="正方形/長方形 576">
                <a:extLst>
                  <a:ext uri="{FF2B5EF4-FFF2-40B4-BE49-F238E27FC236}">
                    <a16:creationId xmlns:a16="http://schemas.microsoft.com/office/drawing/2014/main" id="{F46527A2-3483-B3A4-E7C3-3394B7C0E9D7}"/>
                  </a:ext>
                </a:extLst>
              </p:cNvPr>
              <p:cNvSpPr/>
              <p:nvPr/>
            </p:nvSpPr>
            <p:spPr bwMode="auto">
              <a:xfrm>
                <a:off x="275063" y="4180093"/>
                <a:ext cx="1191242" cy="268322"/>
              </a:xfrm>
              <a:prstGeom prst="rect">
                <a:avLst/>
              </a:prstGeom>
              <a:solidFill>
                <a:sysClr val="window" lastClr="FFFFFF"/>
              </a:solidFill>
              <a:ln w="19050">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6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高稼働維持</a:t>
                </a:r>
              </a:p>
            </p:txBody>
          </p:sp>
          <p:sp>
            <p:nvSpPr>
              <p:cNvPr id="578" name="正方形/長方形 577">
                <a:extLst>
                  <a:ext uri="{FF2B5EF4-FFF2-40B4-BE49-F238E27FC236}">
                    <a16:creationId xmlns:a16="http://schemas.microsoft.com/office/drawing/2014/main" id="{D1F95A9D-AEC3-C083-33B4-7C8DE66E8FFD}"/>
                  </a:ext>
                </a:extLst>
              </p:cNvPr>
              <p:cNvSpPr/>
              <p:nvPr/>
            </p:nvSpPr>
            <p:spPr bwMode="auto">
              <a:xfrm>
                <a:off x="275063" y="3850089"/>
                <a:ext cx="1191242" cy="268322"/>
              </a:xfrm>
              <a:prstGeom prst="rect">
                <a:avLst/>
              </a:prstGeom>
              <a:solidFill>
                <a:sysClr val="window" lastClr="FFFFFF"/>
              </a:solidFill>
              <a:ln w="19050">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6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低稼働→再燃</a:t>
                </a:r>
                <a:endParaRPr kumimoji="1" lang="en-US" altLang="ja-JP" sz="6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579" name="正方形/長方形 578">
                <a:extLst>
                  <a:ext uri="{FF2B5EF4-FFF2-40B4-BE49-F238E27FC236}">
                    <a16:creationId xmlns:a16="http://schemas.microsoft.com/office/drawing/2014/main" id="{ECE64B20-EA56-19C7-BCB1-1E69C4FA92E9}"/>
                  </a:ext>
                </a:extLst>
              </p:cNvPr>
              <p:cNvSpPr/>
              <p:nvPr/>
            </p:nvSpPr>
            <p:spPr bwMode="auto">
              <a:xfrm>
                <a:off x="275063" y="3520083"/>
                <a:ext cx="1191242" cy="268322"/>
              </a:xfrm>
              <a:prstGeom prst="rect">
                <a:avLst/>
              </a:prstGeom>
              <a:solidFill>
                <a:sysClr val="window" lastClr="FFFFFF"/>
              </a:solidFill>
              <a:ln w="19050">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6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離脱→再燃</a:t>
                </a:r>
                <a:endParaRPr kumimoji="1" lang="en-US" altLang="ja-JP" sz="6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580" name="楕円 579">
                <a:extLst>
                  <a:ext uri="{FF2B5EF4-FFF2-40B4-BE49-F238E27FC236}">
                    <a16:creationId xmlns:a16="http://schemas.microsoft.com/office/drawing/2014/main" id="{08A0CFDD-3428-4586-3C58-2AD2D858DD31}"/>
                  </a:ext>
                </a:extLst>
              </p:cNvPr>
              <p:cNvSpPr/>
              <p:nvPr/>
            </p:nvSpPr>
            <p:spPr bwMode="auto">
              <a:xfrm>
                <a:off x="197029" y="3473840"/>
                <a:ext cx="211086" cy="188311"/>
              </a:xfrm>
              <a:prstGeom prst="ellipse">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G</a:t>
                </a:r>
                <a:endParaRPr kumimoji="1" lang="ja-JP" altLang="en-US"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sp>
            <p:nvSpPr>
              <p:cNvPr id="581" name="楕円 580">
                <a:extLst>
                  <a:ext uri="{FF2B5EF4-FFF2-40B4-BE49-F238E27FC236}">
                    <a16:creationId xmlns:a16="http://schemas.microsoft.com/office/drawing/2014/main" id="{71B08412-3920-D52A-BAB5-3C12A85CE2DD}"/>
                  </a:ext>
                </a:extLst>
              </p:cNvPr>
              <p:cNvSpPr/>
              <p:nvPr/>
            </p:nvSpPr>
            <p:spPr bwMode="auto">
              <a:xfrm>
                <a:off x="197029" y="3803239"/>
                <a:ext cx="211086" cy="188311"/>
              </a:xfrm>
              <a:prstGeom prst="ellipse">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H</a:t>
                </a:r>
                <a:endParaRPr kumimoji="1" lang="ja-JP" altLang="en-US"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sp>
            <p:nvSpPr>
              <p:cNvPr id="582" name="楕円 581">
                <a:extLst>
                  <a:ext uri="{FF2B5EF4-FFF2-40B4-BE49-F238E27FC236}">
                    <a16:creationId xmlns:a16="http://schemas.microsoft.com/office/drawing/2014/main" id="{C2E9B503-1219-4537-9BC7-420DA2418A9F}"/>
                  </a:ext>
                </a:extLst>
              </p:cNvPr>
              <p:cNvSpPr/>
              <p:nvPr/>
            </p:nvSpPr>
            <p:spPr bwMode="auto">
              <a:xfrm>
                <a:off x="197029" y="4132638"/>
                <a:ext cx="211086" cy="188311"/>
              </a:xfrm>
              <a:prstGeom prst="ellipse">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I</a:t>
                </a:r>
                <a:endParaRPr kumimoji="1" lang="ja-JP" altLang="en-US" sz="5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sp>
            <p:nvSpPr>
              <p:cNvPr id="583" name="正方形/長方形 582">
                <a:extLst>
                  <a:ext uri="{FF2B5EF4-FFF2-40B4-BE49-F238E27FC236}">
                    <a16:creationId xmlns:a16="http://schemas.microsoft.com/office/drawing/2014/main" id="{0476B4B5-67CC-A405-83C0-FBBF898ABBD0}"/>
                  </a:ext>
                </a:extLst>
              </p:cNvPr>
              <p:cNvSpPr/>
              <p:nvPr/>
            </p:nvSpPr>
            <p:spPr bwMode="auto">
              <a:xfrm>
                <a:off x="7031150" y="1230390"/>
                <a:ext cx="1695041" cy="272386"/>
              </a:xfrm>
              <a:prstGeom prst="rect">
                <a:avLst/>
              </a:prstGeom>
              <a:solidFill>
                <a:srgbClr val="595959"/>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4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主なプレイタイトル</a:t>
                </a:r>
              </a:p>
            </p:txBody>
          </p:sp>
          <p:sp>
            <p:nvSpPr>
              <p:cNvPr id="584" name="テキスト ボックス 583">
                <a:extLst>
                  <a:ext uri="{FF2B5EF4-FFF2-40B4-BE49-F238E27FC236}">
                    <a16:creationId xmlns:a16="http://schemas.microsoft.com/office/drawing/2014/main" id="{F92CA0E5-52A6-37EE-80E5-79F710FB06D4}"/>
                  </a:ext>
                </a:extLst>
              </p:cNvPr>
              <p:cNvSpPr txBox="1"/>
              <p:nvPr/>
            </p:nvSpPr>
            <p:spPr>
              <a:xfrm>
                <a:off x="6983390" y="1486011"/>
                <a:ext cx="1802808" cy="453018"/>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24%</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9%</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7%</a:t>
                </a:r>
              </a:p>
            </p:txBody>
          </p:sp>
          <p:sp>
            <p:nvSpPr>
              <p:cNvPr id="585" name="テキスト ボックス 584">
                <a:extLst>
                  <a:ext uri="{FF2B5EF4-FFF2-40B4-BE49-F238E27FC236}">
                    <a16:creationId xmlns:a16="http://schemas.microsoft.com/office/drawing/2014/main" id="{7BDAEFC2-B92F-EB2E-9D0F-EAC8FBDDFE96}"/>
                  </a:ext>
                </a:extLst>
              </p:cNvPr>
              <p:cNvSpPr txBox="1"/>
              <p:nvPr/>
            </p:nvSpPr>
            <p:spPr>
              <a:xfrm>
                <a:off x="6983390" y="1815571"/>
                <a:ext cx="1802808" cy="453018"/>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39%</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16%</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15%</a:t>
                </a:r>
              </a:p>
            </p:txBody>
          </p:sp>
          <p:sp>
            <p:nvSpPr>
              <p:cNvPr id="586" name="テキスト ボックス 585">
                <a:extLst>
                  <a:ext uri="{FF2B5EF4-FFF2-40B4-BE49-F238E27FC236}">
                    <a16:creationId xmlns:a16="http://schemas.microsoft.com/office/drawing/2014/main" id="{3C16898E-039F-7828-1425-6769F26401AD}"/>
                  </a:ext>
                </a:extLst>
              </p:cNvPr>
              <p:cNvSpPr txBox="1"/>
              <p:nvPr/>
            </p:nvSpPr>
            <p:spPr>
              <a:xfrm>
                <a:off x="6983390" y="2145130"/>
                <a:ext cx="1802808" cy="453018"/>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79%</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22%</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18%</a:t>
                </a:r>
              </a:p>
            </p:txBody>
          </p:sp>
          <p:sp>
            <p:nvSpPr>
              <p:cNvPr id="587" name="テキスト ボックス 586">
                <a:extLst>
                  <a:ext uri="{FF2B5EF4-FFF2-40B4-BE49-F238E27FC236}">
                    <a16:creationId xmlns:a16="http://schemas.microsoft.com/office/drawing/2014/main" id="{184681E5-C07C-5B59-3F90-BD7676B22A24}"/>
                  </a:ext>
                </a:extLst>
              </p:cNvPr>
              <p:cNvSpPr txBox="1"/>
              <p:nvPr/>
            </p:nvSpPr>
            <p:spPr>
              <a:xfrm>
                <a:off x="6983390" y="2474690"/>
                <a:ext cx="1802808" cy="453018"/>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11%</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10%</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9%</a:t>
                </a:r>
              </a:p>
            </p:txBody>
          </p:sp>
          <p:sp>
            <p:nvSpPr>
              <p:cNvPr id="588" name="テキスト ボックス 587">
                <a:extLst>
                  <a:ext uri="{FF2B5EF4-FFF2-40B4-BE49-F238E27FC236}">
                    <a16:creationId xmlns:a16="http://schemas.microsoft.com/office/drawing/2014/main" id="{39381CD9-BE85-3E19-4F7F-2D7B27ED68D2}"/>
                  </a:ext>
                </a:extLst>
              </p:cNvPr>
              <p:cNvSpPr txBox="1"/>
              <p:nvPr/>
            </p:nvSpPr>
            <p:spPr>
              <a:xfrm>
                <a:off x="6983390" y="2804251"/>
                <a:ext cx="1802808" cy="453018"/>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37%</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23%</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xxxxxxxx</a:t>
                </a: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22%</a:t>
                </a:r>
              </a:p>
            </p:txBody>
          </p:sp>
          <p:sp>
            <p:nvSpPr>
              <p:cNvPr id="589" name="テキスト ボックス 588">
                <a:extLst>
                  <a:ext uri="{FF2B5EF4-FFF2-40B4-BE49-F238E27FC236}">
                    <a16:creationId xmlns:a16="http://schemas.microsoft.com/office/drawing/2014/main" id="{CE08CDDD-BB5D-B640-6AA0-36D67AB35556}"/>
                  </a:ext>
                </a:extLst>
              </p:cNvPr>
              <p:cNvSpPr txBox="1"/>
              <p:nvPr/>
            </p:nvSpPr>
            <p:spPr>
              <a:xfrm>
                <a:off x="6983390" y="3133812"/>
                <a:ext cx="1802808" cy="453018"/>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77%</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34%</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26%</a:t>
                </a:r>
              </a:p>
            </p:txBody>
          </p:sp>
          <p:sp>
            <p:nvSpPr>
              <p:cNvPr id="590" name="テキスト ボックス 589">
                <a:extLst>
                  <a:ext uri="{FF2B5EF4-FFF2-40B4-BE49-F238E27FC236}">
                    <a16:creationId xmlns:a16="http://schemas.microsoft.com/office/drawing/2014/main" id="{7774CC2D-126E-FA87-5D9B-187F304A3F68}"/>
                  </a:ext>
                </a:extLst>
              </p:cNvPr>
              <p:cNvSpPr txBox="1"/>
              <p:nvPr/>
            </p:nvSpPr>
            <p:spPr>
              <a:xfrm>
                <a:off x="6983390" y="3463374"/>
                <a:ext cx="1802808" cy="453018"/>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59%</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24%</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24%</a:t>
                </a:r>
              </a:p>
            </p:txBody>
          </p:sp>
          <p:sp>
            <p:nvSpPr>
              <p:cNvPr id="591" name="テキスト ボックス 590">
                <a:extLst>
                  <a:ext uri="{FF2B5EF4-FFF2-40B4-BE49-F238E27FC236}">
                    <a16:creationId xmlns:a16="http://schemas.microsoft.com/office/drawing/2014/main" id="{912D3E75-1E9A-C446-24E1-1231B7A3613A}"/>
                  </a:ext>
                </a:extLst>
              </p:cNvPr>
              <p:cNvSpPr txBox="1"/>
              <p:nvPr/>
            </p:nvSpPr>
            <p:spPr>
              <a:xfrm>
                <a:off x="6983390" y="3792937"/>
                <a:ext cx="1802808" cy="453018"/>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45%</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xxxxxxxx</a:t>
                </a: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37%</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32%</a:t>
                </a:r>
              </a:p>
            </p:txBody>
          </p:sp>
          <p:sp>
            <p:nvSpPr>
              <p:cNvPr id="592" name="テキスト ボックス 591">
                <a:extLst>
                  <a:ext uri="{FF2B5EF4-FFF2-40B4-BE49-F238E27FC236}">
                    <a16:creationId xmlns:a16="http://schemas.microsoft.com/office/drawing/2014/main" id="{F7644A67-65A1-C67B-25A1-B892F42EF21D}"/>
                  </a:ext>
                </a:extLst>
              </p:cNvPr>
              <p:cNvSpPr txBox="1"/>
              <p:nvPr/>
            </p:nvSpPr>
            <p:spPr>
              <a:xfrm>
                <a:off x="6983390" y="4122495"/>
                <a:ext cx="1802808" cy="453018"/>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74%</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a:t>
                </a: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55%</a:t>
                </a:r>
              </a:p>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solidFill>
                    <a:effectLst/>
                    <a:uLnTx/>
                    <a:uFillTx/>
                    <a:latin typeface="Meiryo UI" panose="020B0604030504040204" pitchFamily="50" charset="-128"/>
                    <a:ea typeface="Meiryo UI"/>
                    <a:cs typeface="Arial" charset="0"/>
                  </a:rPr>
                  <a:t>xxxxxxxx</a:t>
                </a:r>
                <a:r>
                  <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a:t>
                </a:r>
                <a:r>
                  <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rPr>
                  <a:t>: 44%</a:t>
                </a:r>
              </a:p>
            </p:txBody>
          </p:sp>
          <p:cxnSp>
            <p:nvCxnSpPr>
              <p:cNvPr id="593" name="直線コネクタ 592">
                <a:extLst>
                  <a:ext uri="{FF2B5EF4-FFF2-40B4-BE49-F238E27FC236}">
                    <a16:creationId xmlns:a16="http://schemas.microsoft.com/office/drawing/2014/main" id="{819E333A-8A68-6580-F7D5-65CE39210454}"/>
                  </a:ext>
                </a:extLst>
              </p:cNvPr>
              <p:cNvCxnSpPr>
                <a:cxnSpLocks/>
              </p:cNvCxnSpPr>
              <p:nvPr/>
            </p:nvCxnSpPr>
            <p:spPr>
              <a:xfrm>
                <a:off x="5348766" y="1839398"/>
                <a:ext cx="3356958" cy="0"/>
              </a:xfrm>
              <a:prstGeom prst="line">
                <a:avLst/>
              </a:prstGeom>
              <a:solidFill>
                <a:sysClr val="window" lastClr="FFFFFF"/>
              </a:solidFill>
              <a:ln>
                <a:solidFill>
                  <a:sysClr val="window" lastClr="FFFFFF">
                    <a:lumMod val="65000"/>
                  </a:sysClr>
                </a:solidFill>
                <a:prstDash val="dash"/>
              </a:ln>
            </p:spPr>
          </p:cxnSp>
          <p:cxnSp>
            <p:nvCxnSpPr>
              <p:cNvPr id="594" name="直線コネクタ 593">
                <a:extLst>
                  <a:ext uri="{FF2B5EF4-FFF2-40B4-BE49-F238E27FC236}">
                    <a16:creationId xmlns:a16="http://schemas.microsoft.com/office/drawing/2014/main" id="{9A80CC0E-EF47-630B-0214-47E3B710D083}"/>
                  </a:ext>
                </a:extLst>
              </p:cNvPr>
              <p:cNvCxnSpPr>
                <a:cxnSpLocks/>
              </p:cNvCxnSpPr>
              <p:nvPr/>
            </p:nvCxnSpPr>
            <p:spPr>
              <a:xfrm>
                <a:off x="5348766" y="2170252"/>
                <a:ext cx="3356958" cy="0"/>
              </a:xfrm>
              <a:prstGeom prst="line">
                <a:avLst/>
              </a:prstGeom>
              <a:solidFill>
                <a:sysClr val="window" lastClr="FFFFFF"/>
              </a:solidFill>
              <a:ln>
                <a:solidFill>
                  <a:sysClr val="window" lastClr="FFFFFF">
                    <a:lumMod val="65000"/>
                  </a:sysClr>
                </a:solidFill>
                <a:prstDash val="dash"/>
              </a:ln>
            </p:spPr>
          </p:cxnSp>
          <p:cxnSp>
            <p:nvCxnSpPr>
              <p:cNvPr id="595" name="直線コネクタ 594">
                <a:extLst>
                  <a:ext uri="{FF2B5EF4-FFF2-40B4-BE49-F238E27FC236}">
                    <a16:creationId xmlns:a16="http://schemas.microsoft.com/office/drawing/2014/main" id="{B96A119E-DDE2-55B9-E0DA-899533014398}"/>
                  </a:ext>
                </a:extLst>
              </p:cNvPr>
              <p:cNvCxnSpPr>
                <a:cxnSpLocks/>
              </p:cNvCxnSpPr>
              <p:nvPr/>
            </p:nvCxnSpPr>
            <p:spPr>
              <a:xfrm>
                <a:off x="5348766" y="2501106"/>
                <a:ext cx="3356958" cy="0"/>
              </a:xfrm>
              <a:prstGeom prst="line">
                <a:avLst/>
              </a:prstGeom>
              <a:solidFill>
                <a:sysClr val="window" lastClr="FFFFFF"/>
              </a:solidFill>
              <a:ln>
                <a:solidFill>
                  <a:sysClr val="window" lastClr="FFFFFF">
                    <a:lumMod val="65000"/>
                  </a:sysClr>
                </a:solidFill>
                <a:prstDash val="dash"/>
              </a:ln>
            </p:spPr>
          </p:cxnSp>
          <p:cxnSp>
            <p:nvCxnSpPr>
              <p:cNvPr id="596" name="直線コネクタ 595">
                <a:extLst>
                  <a:ext uri="{FF2B5EF4-FFF2-40B4-BE49-F238E27FC236}">
                    <a16:creationId xmlns:a16="http://schemas.microsoft.com/office/drawing/2014/main" id="{E434A1E2-B1F9-CF28-8315-D62B37860FDE}"/>
                  </a:ext>
                </a:extLst>
              </p:cNvPr>
              <p:cNvCxnSpPr>
                <a:cxnSpLocks/>
              </p:cNvCxnSpPr>
              <p:nvPr/>
            </p:nvCxnSpPr>
            <p:spPr>
              <a:xfrm>
                <a:off x="5348766" y="2831960"/>
                <a:ext cx="3356958" cy="0"/>
              </a:xfrm>
              <a:prstGeom prst="line">
                <a:avLst/>
              </a:prstGeom>
              <a:solidFill>
                <a:sysClr val="window" lastClr="FFFFFF"/>
              </a:solidFill>
              <a:ln>
                <a:solidFill>
                  <a:sysClr val="window" lastClr="FFFFFF">
                    <a:lumMod val="65000"/>
                  </a:sysClr>
                </a:solidFill>
                <a:prstDash val="dash"/>
              </a:ln>
            </p:spPr>
          </p:cxnSp>
          <p:cxnSp>
            <p:nvCxnSpPr>
              <p:cNvPr id="597" name="直線コネクタ 596">
                <a:extLst>
                  <a:ext uri="{FF2B5EF4-FFF2-40B4-BE49-F238E27FC236}">
                    <a16:creationId xmlns:a16="http://schemas.microsoft.com/office/drawing/2014/main" id="{74AC1364-782E-3344-1227-21F9963C80AA}"/>
                  </a:ext>
                </a:extLst>
              </p:cNvPr>
              <p:cNvCxnSpPr>
                <a:cxnSpLocks/>
              </p:cNvCxnSpPr>
              <p:nvPr/>
            </p:nvCxnSpPr>
            <p:spPr>
              <a:xfrm>
                <a:off x="5348766" y="3162814"/>
                <a:ext cx="3356958" cy="0"/>
              </a:xfrm>
              <a:prstGeom prst="line">
                <a:avLst/>
              </a:prstGeom>
              <a:solidFill>
                <a:sysClr val="window" lastClr="FFFFFF"/>
              </a:solidFill>
              <a:ln>
                <a:solidFill>
                  <a:sysClr val="window" lastClr="FFFFFF">
                    <a:lumMod val="65000"/>
                  </a:sysClr>
                </a:solidFill>
                <a:prstDash val="dash"/>
              </a:ln>
            </p:spPr>
          </p:cxnSp>
          <p:cxnSp>
            <p:nvCxnSpPr>
              <p:cNvPr id="598" name="直線コネクタ 597">
                <a:extLst>
                  <a:ext uri="{FF2B5EF4-FFF2-40B4-BE49-F238E27FC236}">
                    <a16:creationId xmlns:a16="http://schemas.microsoft.com/office/drawing/2014/main" id="{1FAA68E5-6C43-1A22-82E6-375377B566F7}"/>
                  </a:ext>
                </a:extLst>
              </p:cNvPr>
              <p:cNvCxnSpPr>
                <a:cxnSpLocks/>
              </p:cNvCxnSpPr>
              <p:nvPr/>
            </p:nvCxnSpPr>
            <p:spPr>
              <a:xfrm>
                <a:off x="5348766" y="3493668"/>
                <a:ext cx="3356958" cy="0"/>
              </a:xfrm>
              <a:prstGeom prst="line">
                <a:avLst/>
              </a:prstGeom>
              <a:solidFill>
                <a:sysClr val="window" lastClr="FFFFFF"/>
              </a:solidFill>
              <a:ln>
                <a:solidFill>
                  <a:sysClr val="window" lastClr="FFFFFF">
                    <a:lumMod val="65000"/>
                  </a:sysClr>
                </a:solidFill>
                <a:prstDash val="dash"/>
              </a:ln>
            </p:spPr>
          </p:cxnSp>
          <p:cxnSp>
            <p:nvCxnSpPr>
              <p:cNvPr id="599" name="直線コネクタ 598">
                <a:extLst>
                  <a:ext uri="{FF2B5EF4-FFF2-40B4-BE49-F238E27FC236}">
                    <a16:creationId xmlns:a16="http://schemas.microsoft.com/office/drawing/2014/main" id="{B105F89E-610D-D75B-33FE-4C6E0A9C480E}"/>
                  </a:ext>
                </a:extLst>
              </p:cNvPr>
              <p:cNvCxnSpPr>
                <a:cxnSpLocks/>
              </p:cNvCxnSpPr>
              <p:nvPr/>
            </p:nvCxnSpPr>
            <p:spPr>
              <a:xfrm>
                <a:off x="5348766" y="3824522"/>
                <a:ext cx="3356958" cy="0"/>
              </a:xfrm>
              <a:prstGeom prst="line">
                <a:avLst/>
              </a:prstGeom>
              <a:solidFill>
                <a:sysClr val="window" lastClr="FFFFFF"/>
              </a:solidFill>
              <a:ln>
                <a:solidFill>
                  <a:sysClr val="window" lastClr="FFFFFF">
                    <a:lumMod val="65000"/>
                  </a:sysClr>
                </a:solidFill>
                <a:prstDash val="dash"/>
              </a:ln>
            </p:spPr>
          </p:cxnSp>
          <p:cxnSp>
            <p:nvCxnSpPr>
              <p:cNvPr id="600" name="直線コネクタ 599">
                <a:extLst>
                  <a:ext uri="{FF2B5EF4-FFF2-40B4-BE49-F238E27FC236}">
                    <a16:creationId xmlns:a16="http://schemas.microsoft.com/office/drawing/2014/main" id="{1292351C-13C0-3FA3-6E54-1EE6B19FA2E6}"/>
                  </a:ext>
                </a:extLst>
              </p:cNvPr>
              <p:cNvCxnSpPr>
                <a:cxnSpLocks/>
              </p:cNvCxnSpPr>
              <p:nvPr/>
            </p:nvCxnSpPr>
            <p:spPr>
              <a:xfrm>
                <a:off x="5348766" y="4155374"/>
                <a:ext cx="3356958" cy="0"/>
              </a:xfrm>
              <a:prstGeom prst="line">
                <a:avLst/>
              </a:prstGeom>
              <a:solidFill>
                <a:sysClr val="window" lastClr="FFFFFF"/>
              </a:solidFill>
              <a:ln>
                <a:solidFill>
                  <a:sysClr val="window" lastClr="FFFFFF">
                    <a:lumMod val="65000"/>
                  </a:sysClr>
                </a:solidFill>
                <a:prstDash val="dash"/>
              </a:ln>
            </p:spPr>
          </p:cxnSp>
          <p:grpSp>
            <p:nvGrpSpPr>
              <p:cNvPr id="601" name="グループ化 600">
                <a:extLst>
                  <a:ext uri="{FF2B5EF4-FFF2-40B4-BE49-F238E27FC236}">
                    <a16:creationId xmlns:a16="http://schemas.microsoft.com/office/drawing/2014/main" id="{66778738-9DAF-F135-60DE-2D5F1251C544}"/>
                  </a:ext>
                </a:extLst>
              </p:cNvPr>
              <p:cNvGrpSpPr/>
              <p:nvPr/>
            </p:nvGrpSpPr>
            <p:grpSpPr>
              <a:xfrm>
                <a:off x="1508953" y="1227247"/>
                <a:ext cx="2342102" cy="3247213"/>
                <a:chOff x="1508928" y="1227247"/>
                <a:chExt cx="1874991" cy="3247213"/>
              </a:xfrm>
            </p:grpSpPr>
            <p:sp>
              <p:nvSpPr>
                <p:cNvPr id="629" name="正方形/長方形 628">
                  <a:extLst>
                    <a:ext uri="{FF2B5EF4-FFF2-40B4-BE49-F238E27FC236}">
                      <a16:creationId xmlns:a16="http://schemas.microsoft.com/office/drawing/2014/main" id="{A5255CE5-314B-ED55-8C56-F7994697AC59}"/>
                    </a:ext>
                  </a:extLst>
                </p:cNvPr>
                <p:cNvSpPr/>
                <p:nvPr/>
              </p:nvSpPr>
              <p:spPr bwMode="auto">
                <a:xfrm>
                  <a:off x="2477967" y="3523892"/>
                  <a:ext cx="9449" cy="268322"/>
                </a:xfrm>
                <a:prstGeom prst="rect">
                  <a:avLst/>
                </a:prstGeom>
                <a:solidFill>
                  <a:srgbClr val="1F497D">
                    <a:lumMod val="20000"/>
                    <a:lumOff val="80000"/>
                  </a:srgbClr>
                </a:solidFill>
                <a:ln w="9525">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30" name="正方形/長方形 629">
                  <a:extLst>
                    <a:ext uri="{FF2B5EF4-FFF2-40B4-BE49-F238E27FC236}">
                      <a16:creationId xmlns:a16="http://schemas.microsoft.com/office/drawing/2014/main" id="{B9AEA84F-7ED4-F0E1-BB70-E85C2196C275}"/>
                    </a:ext>
                  </a:extLst>
                </p:cNvPr>
                <p:cNvSpPr/>
                <p:nvPr/>
              </p:nvSpPr>
              <p:spPr bwMode="auto">
                <a:xfrm>
                  <a:off x="2002748" y="2581579"/>
                  <a:ext cx="431398" cy="171606"/>
                </a:xfrm>
                <a:prstGeom prst="rect">
                  <a:avLst/>
                </a:prstGeom>
                <a:solidFill>
                  <a:sysClr val="windowText" lastClr="000000">
                    <a:lumMod val="50000"/>
                    <a:lumOff val="50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低</a:t>
                  </a:r>
                </a:p>
              </p:txBody>
            </p:sp>
            <p:sp>
              <p:nvSpPr>
                <p:cNvPr id="631" name="正方形/長方形 630">
                  <a:extLst>
                    <a:ext uri="{FF2B5EF4-FFF2-40B4-BE49-F238E27FC236}">
                      <a16:creationId xmlns:a16="http://schemas.microsoft.com/office/drawing/2014/main" id="{24C4299B-30E5-C078-FF2B-EE7B3ADDDAAB}"/>
                    </a:ext>
                  </a:extLst>
                </p:cNvPr>
                <p:cNvSpPr/>
                <p:nvPr/>
              </p:nvSpPr>
              <p:spPr bwMode="auto">
                <a:xfrm>
                  <a:off x="2002748" y="1591564"/>
                  <a:ext cx="431398" cy="171606"/>
                </a:xfrm>
                <a:prstGeom prst="rect">
                  <a:avLst/>
                </a:prstGeom>
                <a:solidFill>
                  <a:sysClr val="window" lastClr="FFFFFF"/>
                </a:solidFill>
                <a:ln>
                  <a:solidFill>
                    <a:sysClr val="window" lastClr="FFFFFF">
                      <a:lumMod val="8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lumMod val="50000"/>
                        </a:prstClr>
                      </a:solidFill>
                      <a:effectLst/>
                      <a:uLnTx/>
                      <a:uFillTx/>
                      <a:latin typeface="Meiryo UI" panose="020B0604030504040204" pitchFamily="50" charset="-128"/>
                      <a:ea typeface="Meiryo UI"/>
                      <a:cs typeface="Arial" charset="0"/>
                    </a:rPr>
                    <a:t>なし</a:t>
                  </a:r>
                </a:p>
              </p:txBody>
            </p:sp>
            <p:sp>
              <p:nvSpPr>
                <p:cNvPr id="632" name="正方形/長方形 631">
                  <a:extLst>
                    <a:ext uri="{FF2B5EF4-FFF2-40B4-BE49-F238E27FC236}">
                      <a16:creationId xmlns:a16="http://schemas.microsoft.com/office/drawing/2014/main" id="{71403F64-560E-8A25-769D-EF0CFE639570}"/>
                    </a:ext>
                  </a:extLst>
                </p:cNvPr>
                <p:cNvSpPr/>
                <p:nvPr/>
              </p:nvSpPr>
              <p:spPr bwMode="auto">
                <a:xfrm>
                  <a:off x="1518827" y="2251573"/>
                  <a:ext cx="431398" cy="171606"/>
                </a:xfrm>
                <a:prstGeom prst="rect">
                  <a:avLst/>
                </a:prstGeom>
                <a:solidFill>
                  <a:srgbClr val="404040"/>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高</a:t>
                  </a:r>
                </a:p>
              </p:txBody>
            </p:sp>
            <p:sp>
              <p:nvSpPr>
                <p:cNvPr id="633" name="正方形/長方形 632">
                  <a:extLst>
                    <a:ext uri="{FF2B5EF4-FFF2-40B4-BE49-F238E27FC236}">
                      <a16:creationId xmlns:a16="http://schemas.microsoft.com/office/drawing/2014/main" id="{0A80861A-46A2-BA2D-AEF8-242BA39D914C}"/>
                    </a:ext>
                  </a:extLst>
                </p:cNvPr>
                <p:cNvSpPr/>
                <p:nvPr/>
              </p:nvSpPr>
              <p:spPr bwMode="auto">
                <a:xfrm>
                  <a:off x="1518827" y="1921569"/>
                  <a:ext cx="431398" cy="171606"/>
                </a:xfrm>
                <a:prstGeom prst="rect">
                  <a:avLst/>
                </a:prstGeom>
                <a:solidFill>
                  <a:srgbClr val="7F7F7F"/>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低</a:t>
                  </a:r>
                </a:p>
              </p:txBody>
            </p:sp>
            <p:sp>
              <p:nvSpPr>
                <p:cNvPr id="634" name="正方形/長方形 633">
                  <a:extLst>
                    <a:ext uri="{FF2B5EF4-FFF2-40B4-BE49-F238E27FC236}">
                      <a16:creationId xmlns:a16="http://schemas.microsoft.com/office/drawing/2014/main" id="{4733A043-C0ED-E5A6-430C-83B648ABEB3A}"/>
                    </a:ext>
                  </a:extLst>
                </p:cNvPr>
                <p:cNvSpPr/>
                <p:nvPr/>
              </p:nvSpPr>
              <p:spPr bwMode="auto">
                <a:xfrm>
                  <a:off x="1518827" y="1591564"/>
                  <a:ext cx="431398" cy="171606"/>
                </a:xfrm>
                <a:prstGeom prst="rect">
                  <a:avLst/>
                </a:prstGeom>
                <a:solidFill>
                  <a:sysClr val="window" lastClr="FFFFFF">
                    <a:lumMod val="95000"/>
                  </a:sysClr>
                </a:solidFill>
                <a:ln>
                  <a:solidFill>
                    <a:sysClr val="window" lastClr="FFFFFF">
                      <a:lumMod val="7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lumMod val="50000"/>
                        </a:prstClr>
                      </a:solidFill>
                      <a:effectLst/>
                      <a:uLnTx/>
                      <a:uFillTx/>
                      <a:latin typeface="Meiryo UI" panose="020B0604030504040204" pitchFamily="50" charset="-128"/>
                      <a:ea typeface="Meiryo UI"/>
                      <a:cs typeface="Arial" charset="0"/>
                    </a:rPr>
                    <a:t>単月</a:t>
                  </a:r>
                </a:p>
              </p:txBody>
            </p:sp>
            <p:sp>
              <p:nvSpPr>
                <p:cNvPr id="635" name="正方形/長方形 634">
                  <a:extLst>
                    <a:ext uri="{FF2B5EF4-FFF2-40B4-BE49-F238E27FC236}">
                      <a16:creationId xmlns:a16="http://schemas.microsoft.com/office/drawing/2014/main" id="{98C2473E-B841-40B7-6A65-35B49D014D91}"/>
                    </a:ext>
                  </a:extLst>
                </p:cNvPr>
                <p:cNvSpPr/>
                <p:nvPr/>
              </p:nvSpPr>
              <p:spPr bwMode="auto">
                <a:xfrm>
                  <a:off x="1518827" y="2581579"/>
                  <a:ext cx="431398" cy="171606"/>
                </a:xfrm>
                <a:prstGeom prst="rect">
                  <a:avLst/>
                </a:prstGeom>
                <a:solidFill>
                  <a:sysClr val="window" lastClr="FFFFFF"/>
                </a:solidFill>
                <a:ln>
                  <a:solidFill>
                    <a:sysClr val="window" lastClr="FFFFFF">
                      <a:lumMod val="8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lumMod val="50000"/>
                        </a:prstClr>
                      </a:solidFill>
                      <a:effectLst/>
                      <a:uLnTx/>
                      <a:uFillTx/>
                      <a:latin typeface="Meiryo UI" panose="020B0604030504040204" pitchFamily="50" charset="-128"/>
                      <a:ea typeface="Meiryo UI"/>
                      <a:cs typeface="Arial" charset="0"/>
                    </a:rPr>
                    <a:t>なし</a:t>
                  </a:r>
                </a:p>
              </p:txBody>
            </p:sp>
            <p:sp>
              <p:nvSpPr>
                <p:cNvPr id="636" name="正方形/長方形 635">
                  <a:extLst>
                    <a:ext uri="{FF2B5EF4-FFF2-40B4-BE49-F238E27FC236}">
                      <a16:creationId xmlns:a16="http://schemas.microsoft.com/office/drawing/2014/main" id="{781C2997-F440-A902-1C9B-3FB92E8252FC}"/>
                    </a:ext>
                  </a:extLst>
                </p:cNvPr>
                <p:cNvSpPr/>
                <p:nvPr/>
              </p:nvSpPr>
              <p:spPr bwMode="auto">
                <a:xfrm>
                  <a:off x="2002748" y="1921569"/>
                  <a:ext cx="431398" cy="171606"/>
                </a:xfrm>
                <a:prstGeom prst="rect">
                  <a:avLst/>
                </a:prstGeom>
                <a:solidFill>
                  <a:sysClr val="window" lastClr="FFFFFF"/>
                </a:solidFill>
                <a:ln>
                  <a:solidFill>
                    <a:sysClr val="window" lastClr="FFFFFF">
                      <a:lumMod val="8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lumMod val="50000"/>
                        </a:prstClr>
                      </a:solidFill>
                      <a:effectLst/>
                      <a:uLnTx/>
                      <a:uFillTx/>
                      <a:latin typeface="Meiryo UI" panose="020B0604030504040204" pitchFamily="50" charset="-128"/>
                      <a:ea typeface="Meiryo UI"/>
                      <a:cs typeface="Arial" charset="0"/>
                    </a:rPr>
                    <a:t>なし</a:t>
                  </a:r>
                </a:p>
              </p:txBody>
            </p:sp>
            <p:sp>
              <p:nvSpPr>
                <p:cNvPr id="637" name="正方形/長方形 636">
                  <a:extLst>
                    <a:ext uri="{FF2B5EF4-FFF2-40B4-BE49-F238E27FC236}">
                      <a16:creationId xmlns:a16="http://schemas.microsoft.com/office/drawing/2014/main" id="{23C402C0-19AE-E353-D278-6CC3C1470696}"/>
                    </a:ext>
                  </a:extLst>
                </p:cNvPr>
                <p:cNvSpPr/>
                <p:nvPr/>
              </p:nvSpPr>
              <p:spPr bwMode="auto">
                <a:xfrm>
                  <a:off x="2002748" y="2251573"/>
                  <a:ext cx="431398" cy="171606"/>
                </a:xfrm>
                <a:prstGeom prst="rect">
                  <a:avLst/>
                </a:prstGeom>
                <a:solidFill>
                  <a:sysClr val="window" lastClr="FFFFFF"/>
                </a:solidFill>
                <a:ln>
                  <a:solidFill>
                    <a:sysClr val="window" lastClr="FFFFFF">
                      <a:lumMod val="8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lumMod val="50000"/>
                        </a:prstClr>
                      </a:solidFill>
                      <a:effectLst/>
                      <a:uLnTx/>
                      <a:uFillTx/>
                      <a:latin typeface="Meiryo UI" panose="020B0604030504040204" pitchFamily="50" charset="-128"/>
                      <a:ea typeface="Meiryo UI"/>
                      <a:cs typeface="Arial" charset="0"/>
                    </a:rPr>
                    <a:t>なし</a:t>
                  </a:r>
                </a:p>
              </p:txBody>
            </p:sp>
            <p:sp>
              <p:nvSpPr>
                <p:cNvPr id="638" name="正方形/長方形 637">
                  <a:extLst>
                    <a:ext uri="{FF2B5EF4-FFF2-40B4-BE49-F238E27FC236}">
                      <a16:creationId xmlns:a16="http://schemas.microsoft.com/office/drawing/2014/main" id="{D4C7EBD2-F9FB-74CA-0A0D-1DA2A91AE4C5}"/>
                    </a:ext>
                  </a:extLst>
                </p:cNvPr>
                <p:cNvSpPr/>
                <p:nvPr/>
              </p:nvSpPr>
              <p:spPr bwMode="auto">
                <a:xfrm>
                  <a:off x="1518827" y="3241590"/>
                  <a:ext cx="431398" cy="171606"/>
                </a:xfrm>
                <a:prstGeom prst="rect">
                  <a:avLst/>
                </a:prstGeom>
                <a:solidFill>
                  <a:srgbClr val="404040"/>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高</a:t>
                  </a:r>
                </a:p>
              </p:txBody>
            </p:sp>
            <p:sp>
              <p:nvSpPr>
                <p:cNvPr id="639" name="正方形/長方形 638">
                  <a:extLst>
                    <a:ext uri="{FF2B5EF4-FFF2-40B4-BE49-F238E27FC236}">
                      <a16:creationId xmlns:a16="http://schemas.microsoft.com/office/drawing/2014/main" id="{89F468CF-93DD-0DFB-89B3-A76C8C0AF746}"/>
                    </a:ext>
                  </a:extLst>
                </p:cNvPr>
                <p:cNvSpPr/>
                <p:nvPr/>
              </p:nvSpPr>
              <p:spPr bwMode="auto">
                <a:xfrm>
                  <a:off x="1518827" y="2911584"/>
                  <a:ext cx="431398" cy="171606"/>
                </a:xfrm>
                <a:prstGeom prst="rect">
                  <a:avLst/>
                </a:prstGeom>
                <a:solidFill>
                  <a:srgbClr val="7F7F7F"/>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低</a:t>
                  </a:r>
                </a:p>
              </p:txBody>
            </p:sp>
            <p:sp>
              <p:nvSpPr>
                <p:cNvPr id="320" name="正方形/長方形 319">
                  <a:extLst>
                    <a:ext uri="{FF2B5EF4-FFF2-40B4-BE49-F238E27FC236}">
                      <a16:creationId xmlns:a16="http://schemas.microsoft.com/office/drawing/2014/main" id="{5CFD90FE-61E6-821C-BA3B-E12C946934BE}"/>
                    </a:ext>
                  </a:extLst>
                </p:cNvPr>
                <p:cNvSpPr/>
                <p:nvPr/>
              </p:nvSpPr>
              <p:spPr bwMode="auto">
                <a:xfrm>
                  <a:off x="2002748" y="2911584"/>
                  <a:ext cx="431398" cy="171606"/>
                </a:xfrm>
                <a:prstGeom prst="rect">
                  <a:avLst/>
                </a:prstGeom>
                <a:solidFill>
                  <a:sysClr val="windowText" lastClr="000000">
                    <a:lumMod val="50000"/>
                    <a:lumOff val="50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低</a:t>
                  </a:r>
                </a:p>
              </p:txBody>
            </p:sp>
            <p:sp>
              <p:nvSpPr>
                <p:cNvPr id="321" name="正方形/長方形 320">
                  <a:extLst>
                    <a:ext uri="{FF2B5EF4-FFF2-40B4-BE49-F238E27FC236}">
                      <a16:creationId xmlns:a16="http://schemas.microsoft.com/office/drawing/2014/main" id="{44FD2189-61A8-D168-32BD-2088BCDD52A5}"/>
                    </a:ext>
                  </a:extLst>
                </p:cNvPr>
                <p:cNvSpPr/>
                <p:nvPr/>
              </p:nvSpPr>
              <p:spPr bwMode="auto">
                <a:xfrm>
                  <a:off x="2002748" y="3241590"/>
                  <a:ext cx="431398" cy="171606"/>
                </a:xfrm>
                <a:prstGeom prst="rect">
                  <a:avLst/>
                </a:prstGeom>
                <a:solidFill>
                  <a:sysClr val="windowText" lastClr="000000">
                    <a:lumMod val="50000"/>
                    <a:lumOff val="50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低</a:t>
                  </a:r>
                </a:p>
              </p:txBody>
            </p:sp>
            <p:sp>
              <p:nvSpPr>
                <p:cNvPr id="322" name="矢印: 右 321">
                  <a:extLst>
                    <a:ext uri="{FF2B5EF4-FFF2-40B4-BE49-F238E27FC236}">
                      <a16:creationId xmlns:a16="http://schemas.microsoft.com/office/drawing/2014/main" id="{C502027D-9055-0B85-2A6B-D542FE5CF849}"/>
                    </a:ext>
                  </a:extLst>
                </p:cNvPr>
                <p:cNvSpPr/>
                <p:nvPr/>
              </p:nvSpPr>
              <p:spPr bwMode="auto">
                <a:xfrm>
                  <a:off x="1952441" y="1614707"/>
                  <a:ext cx="45288" cy="147299"/>
                </a:xfrm>
                <a:prstGeom prst="rightArrow">
                  <a:avLst/>
                </a:prstGeom>
                <a:solidFill>
                  <a:sysClr val="window" lastClr="FFFFFF">
                    <a:lumMod val="7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23" name="矢印: 右 322">
                  <a:extLst>
                    <a:ext uri="{FF2B5EF4-FFF2-40B4-BE49-F238E27FC236}">
                      <a16:creationId xmlns:a16="http://schemas.microsoft.com/office/drawing/2014/main" id="{0E498118-85D6-DB86-FADF-F1BA7C699FFC}"/>
                    </a:ext>
                  </a:extLst>
                </p:cNvPr>
                <p:cNvSpPr/>
                <p:nvPr/>
              </p:nvSpPr>
              <p:spPr bwMode="auto">
                <a:xfrm>
                  <a:off x="1952441" y="1944945"/>
                  <a:ext cx="45288" cy="147299"/>
                </a:xfrm>
                <a:prstGeom prst="rightArrow">
                  <a:avLst/>
                </a:prstGeom>
                <a:solidFill>
                  <a:sysClr val="window" lastClr="FFFFFF">
                    <a:lumMod val="7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24" name="矢印: 右 323">
                  <a:extLst>
                    <a:ext uri="{FF2B5EF4-FFF2-40B4-BE49-F238E27FC236}">
                      <a16:creationId xmlns:a16="http://schemas.microsoft.com/office/drawing/2014/main" id="{CDE962E6-16E7-8183-9B74-A2AAD915B3C0}"/>
                    </a:ext>
                  </a:extLst>
                </p:cNvPr>
                <p:cNvSpPr/>
                <p:nvPr/>
              </p:nvSpPr>
              <p:spPr bwMode="auto">
                <a:xfrm>
                  <a:off x="1952441" y="2275183"/>
                  <a:ext cx="45288" cy="147299"/>
                </a:xfrm>
                <a:prstGeom prst="rightArrow">
                  <a:avLst/>
                </a:prstGeom>
                <a:solidFill>
                  <a:sysClr val="window" lastClr="FFFFFF">
                    <a:lumMod val="7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25" name="矢印: 右 324">
                  <a:extLst>
                    <a:ext uri="{FF2B5EF4-FFF2-40B4-BE49-F238E27FC236}">
                      <a16:creationId xmlns:a16="http://schemas.microsoft.com/office/drawing/2014/main" id="{5D037451-B0E1-349D-356E-CC14DEDDD392}"/>
                    </a:ext>
                  </a:extLst>
                </p:cNvPr>
                <p:cNvSpPr/>
                <p:nvPr/>
              </p:nvSpPr>
              <p:spPr bwMode="auto">
                <a:xfrm>
                  <a:off x="1952441" y="2605421"/>
                  <a:ext cx="45288" cy="147299"/>
                </a:xfrm>
                <a:prstGeom prst="rightArrow">
                  <a:avLst/>
                </a:prstGeom>
                <a:solidFill>
                  <a:sysClr val="window" lastClr="FFFFFF">
                    <a:lumMod val="7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26" name="矢印: 右 325">
                  <a:extLst>
                    <a:ext uri="{FF2B5EF4-FFF2-40B4-BE49-F238E27FC236}">
                      <a16:creationId xmlns:a16="http://schemas.microsoft.com/office/drawing/2014/main" id="{227AD4E0-A4EF-1F27-CBAD-312B7096AC47}"/>
                    </a:ext>
                  </a:extLst>
                </p:cNvPr>
                <p:cNvSpPr/>
                <p:nvPr/>
              </p:nvSpPr>
              <p:spPr bwMode="auto">
                <a:xfrm>
                  <a:off x="1952441" y="2935659"/>
                  <a:ext cx="45288" cy="147299"/>
                </a:xfrm>
                <a:prstGeom prst="rightArrow">
                  <a:avLst/>
                </a:prstGeom>
                <a:solidFill>
                  <a:sysClr val="window" lastClr="FFFFFF">
                    <a:lumMod val="7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27" name="矢印: 右 326">
                  <a:extLst>
                    <a:ext uri="{FF2B5EF4-FFF2-40B4-BE49-F238E27FC236}">
                      <a16:creationId xmlns:a16="http://schemas.microsoft.com/office/drawing/2014/main" id="{DBCBB43F-34B8-833F-7F5A-27FEF19E552F}"/>
                    </a:ext>
                  </a:extLst>
                </p:cNvPr>
                <p:cNvSpPr/>
                <p:nvPr/>
              </p:nvSpPr>
              <p:spPr bwMode="auto">
                <a:xfrm>
                  <a:off x="1952441" y="3265897"/>
                  <a:ext cx="45288" cy="147299"/>
                </a:xfrm>
                <a:prstGeom prst="rightArrow">
                  <a:avLst/>
                </a:prstGeom>
                <a:solidFill>
                  <a:sysClr val="window" lastClr="FFFFFF">
                    <a:lumMod val="7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28" name="テキスト ボックス 327">
                  <a:extLst>
                    <a:ext uri="{FF2B5EF4-FFF2-40B4-BE49-F238E27FC236}">
                      <a16:creationId xmlns:a16="http://schemas.microsoft.com/office/drawing/2014/main" id="{A2EE8D70-85F6-D980-40A6-61984B2CB2C2}"/>
                    </a:ext>
                  </a:extLst>
                </p:cNvPr>
                <p:cNvSpPr txBox="1"/>
                <p:nvPr/>
              </p:nvSpPr>
              <p:spPr>
                <a:xfrm>
                  <a:off x="1518827" y="2789195"/>
                  <a:ext cx="839213" cy="67231"/>
                </a:xfrm>
                <a:prstGeom prst="rect">
                  <a:avLst/>
                </a:prstGeom>
                <a:noFill/>
              </p:spPr>
              <p:txBody>
                <a:bodyPr wrap="square" lIns="36000" tIns="36000" rIns="36000" bIns="36000" rtlCol="0" anchor="ctr"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２年前以前はログあり</a:t>
                  </a:r>
                </a:p>
              </p:txBody>
            </p:sp>
            <p:sp>
              <p:nvSpPr>
                <p:cNvPr id="329" name="正方形/長方形 328">
                  <a:extLst>
                    <a:ext uri="{FF2B5EF4-FFF2-40B4-BE49-F238E27FC236}">
                      <a16:creationId xmlns:a16="http://schemas.microsoft.com/office/drawing/2014/main" id="{2EEEBCB9-DDDF-F520-F319-ADA556DFA043}"/>
                    </a:ext>
                  </a:extLst>
                </p:cNvPr>
                <p:cNvSpPr/>
                <p:nvPr/>
              </p:nvSpPr>
              <p:spPr bwMode="auto">
                <a:xfrm>
                  <a:off x="2002748" y="3568442"/>
                  <a:ext cx="431398" cy="171606"/>
                </a:xfrm>
                <a:prstGeom prst="rect">
                  <a:avLst/>
                </a:prstGeom>
                <a:solidFill>
                  <a:sysClr val="windowText" lastClr="000000">
                    <a:lumMod val="75000"/>
                    <a:lumOff val="2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高</a:t>
                  </a:r>
                </a:p>
              </p:txBody>
            </p:sp>
            <p:sp>
              <p:nvSpPr>
                <p:cNvPr id="330" name="正方形/長方形 329">
                  <a:extLst>
                    <a:ext uri="{FF2B5EF4-FFF2-40B4-BE49-F238E27FC236}">
                      <a16:creationId xmlns:a16="http://schemas.microsoft.com/office/drawing/2014/main" id="{6FA3B413-C592-DB6E-DD45-980969414144}"/>
                    </a:ext>
                  </a:extLst>
                </p:cNvPr>
                <p:cNvSpPr/>
                <p:nvPr/>
              </p:nvSpPr>
              <p:spPr bwMode="auto">
                <a:xfrm>
                  <a:off x="1518827" y="4228452"/>
                  <a:ext cx="431398" cy="171606"/>
                </a:xfrm>
                <a:prstGeom prst="rect">
                  <a:avLst/>
                </a:prstGeom>
                <a:solidFill>
                  <a:srgbClr val="404040"/>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高</a:t>
                  </a:r>
                </a:p>
              </p:txBody>
            </p:sp>
            <p:sp>
              <p:nvSpPr>
                <p:cNvPr id="331" name="正方形/長方形 330">
                  <a:extLst>
                    <a:ext uri="{FF2B5EF4-FFF2-40B4-BE49-F238E27FC236}">
                      <a16:creationId xmlns:a16="http://schemas.microsoft.com/office/drawing/2014/main" id="{88DDF353-C98B-1323-3056-B720B53AF058}"/>
                    </a:ext>
                  </a:extLst>
                </p:cNvPr>
                <p:cNvSpPr/>
                <p:nvPr/>
              </p:nvSpPr>
              <p:spPr bwMode="auto">
                <a:xfrm>
                  <a:off x="1518827" y="3898447"/>
                  <a:ext cx="431398" cy="171606"/>
                </a:xfrm>
                <a:prstGeom prst="rect">
                  <a:avLst/>
                </a:prstGeom>
                <a:solidFill>
                  <a:srgbClr val="7F7F7F"/>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低</a:t>
                  </a:r>
                </a:p>
              </p:txBody>
            </p:sp>
            <p:sp>
              <p:nvSpPr>
                <p:cNvPr id="332" name="正方形/長方形 331">
                  <a:extLst>
                    <a:ext uri="{FF2B5EF4-FFF2-40B4-BE49-F238E27FC236}">
                      <a16:creationId xmlns:a16="http://schemas.microsoft.com/office/drawing/2014/main" id="{423A752F-AF32-3469-A3E4-28518E5CD78C}"/>
                    </a:ext>
                  </a:extLst>
                </p:cNvPr>
                <p:cNvSpPr/>
                <p:nvPr/>
              </p:nvSpPr>
              <p:spPr bwMode="auto">
                <a:xfrm>
                  <a:off x="1518827" y="3568442"/>
                  <a:ext cx="431398" cy="171606"/>
                </a:xfrm>
                <a:prstGeom prst="rect">
                  <a:avLst/>
                </a:prstGeom>
                <a:solidFill>
                  <a:sysClr val="window" lastClr="FFFFFF"/>
                </a:solidFill>
                <a:ln>
                  <a:solidFill>
                    <a:sysClr val="window" lastClr="FFFFFF">
                      <a:lumMod val="8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lumMod val="50000"/>
                        </a:prstClr>
                      </a:solidFill>
                      <a:effectLst/>
                      <a:uLnTx/>
                      <a:uFillTx/>
                      <a:latin typeface="Meiryo UI" panose="020B0604030504040204" pitchFamily="50" charset="-128"/>
                      <a:ea typeface="Meiryo UI"/>
                      <a:cs typeface="Arial" charset="0"/>
                    </a:rPr>
                    <a:t>なし</a:t>
                  </a:r>
                  <a:endParaRPr kumimoji="1" lang="en-US" altLang="ja-JP" sz="300" b="1" i="0" u="none" strike="noStrike" kern="0" cap="none" spc="0" normalizeH="0" baseline="0" noProof="0">
                    <a:ln>
                      <a:noFill/>
                    </a:ln>
                    <a:solidFill>
                      <a:prstClr val="white">
                        <a:lumMod val="50000"/>
                      </a:prstClr>
                    </a:solidFill>
                    <a:effectLst/>
                    <a:uLnTx/>
                    <a:uFillTx/>
                    <a:latin typeface="Meiryo UI" panose="020B0604030504040204" pitchFamily="50" charset="-128"/>
                    <a:ea typeface="Meiryo UI"/>
                    <a:cs typeface="Arial" charset="0"/>
                  </a:endParaRPr>
                </a:p>
              </p:txBody>
            </p:sp>
            <p:sp>
              <p:nvSpPr>
                <p:cNvPr id="333" name="正方形/長方形 332">
                  <a:extLst>
                    <a:ext uri="{FF2B5EF4-FFF2-40B4-BE49-F238E27FC236}">
                      <a16:creationId xmlns:a16="http://schemas.microsoft.com/office/drawing/2014/main" id="{E25055C1-28C8-AD71-71E7-1E3995CD8944}"/>
                    </a:ext>
                  </a:extLst>
                </p:cNvPr>
                <p:cNvSpPr/>
                <p:nvPr/>
              </p:nvSpPr>
              <p:spPr bwMode="auto">
                <a:xfrm>
                  <a:off x="2002748" y="3898447"/>
                  <a:ext cx="431398" cy="171606"/>
                </a:xfrm>
                <a:prstGeom prst="rect">
                  <a:avLst/>
                </a:prstGeom>
                <a:solidFill>
                  <a:sysClr val="windowText" lastClr="000000">
                    <a:lumMod val="75000"/>
                    <a:lumOff val="2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高</a:t>
                  </a:r>
                </a:p>
              </p:txBody>
            </p:sp>
            <p:sp>
              <p:nvSpPr>
                <p:cNvPr id="334" name="正方形/長方形 333">
                  <a:extLst>
                    <a:ext uri="{FF2B5EF4-FFF2-40B4-BE49-F238E27FC236}">
                      <a16:creationId xmlns:a16="http://schemas.microsoft.com/office/drawing/2014/main" id="{D078C95E-C3C5-E614-DEFD-72F0922CC44F}"/>
                    </a:ext>
                  </a:extLst>
                </p:cNvPr>
                <p:cNvSpPr/>
                <p:nvPr/>
              </p:nvSpPr>
              <p:spPr bwMode="auto">
                <a:xfrm>
                  <a:off x="2002748" y="4228452"/>
                  <a:ext cx="431398" cy="171606"/>
                </a:xfrm>
                <a:prstGeom prst="rect">
                  <a:avLst/>
                </a:prstGeom>
                <a:solidFill>
                  <a:sysClr val="windowText" lastClr="000000">
                    <a:lumMod val="75000"/>
                    <a:lumOff val="2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高</a:t>
                  </a:r>
                </a:p>
              </p:txBody>
            </p:sp>
            <p:sp>
              <p:nvSpPr>
                <p:cNvPr id="335" name="矢印: 右 334">
                  <a:extLst>
                    <a:ext uri="{FF2B5EF4-FFF2-40B4-BE49-F238E27FC236}">
                      <a16:creationId xmlns:a16="http://schemas.microsoft.com/office/drawing/2014/main" id="{277B49E4-CF8F-31AA-C665-95F71226AEEC}"/>
                    </a:ext>
                  </a:extLst>
                </p:cNvPr>
                <p:cNvSpPr/>
                <p:nvPr/>
              </p:nvSpPr>
              <p:spPr bwMode="auto">
                <a:xfrm>
                  <a:off x="1952441" y="3591585"/>
                  <a:ext cx="45288" cy="147299"/>
                </a:xfrm>
                <a:prstGeom prst="rightArrow">
                  <a:avLst/>
                </a:prstGeom>
                <a:solidFill>
                  <a:sysClr val="window" lastClr="FFFFFF">
                    <a:lumMod val="7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36" name="矢印: 右 335">
                  <a:extLst>
                    <a:ext uri="{FF2B5EF4-FFF2-40B4-BE49-F238E27FC236}">
                      <a16:creationId xmlns:a16="http://schemas.microsoft.com/office/drawing/2014/main" id="{E4909FE2-4E73-6489-B9DB-7400957469C1}"/>
                    </a:ext>
                  </a:extLst>
                </p:cNvPr>
                <p:cNvSpPr/>
                <p:nvPr/>
              </p:nvSpPr>
              <p:spPr bwMode="auto">
                <a:xfrm>
                  <a:off x="1952441" y="3921823"/>
                  <a:ext cx="45288" cy="147299"/>
                </a:xfrm>
                <a:prstGeom prst="rightArrow">
                  <a:avLst/>
                </a:prstGeom>
                <a:solidFill>
                  <a:sysClr val="window" lastClr="FFFFFF">
                    <a:lumMod val="7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37" name="矢印: 右 336">
                  <a:extLst>
                    <a:ext uri="{FF2B5EF4-FFF2-40B4-BE49-F238E27FC236}">
                      <a16:creationId xmlns:a16="http://schemas.microsoft.com/office/drawing/2014/main" id="{85E87336-E94A-8A06-FE39-43EE5C5CA4CA}"/>
                    </a:ext>
                  </a:extLst>
                </p:cNvPr>
                <p:cNvSpPr/>
                <p:nvPr/>
              </p:nvSpPr>
              <p:spPr bwMode="auto">
                <a:xfrm>
                  <a:off x="1952441" y="4252061"/>
                  <a:ext cx="45288" cy="147299"/>
                </a:xfrm>
                <a:prstGeom prst="rightArrow">
                  <a:avLst/>
                </a:prstGeom>
                <a:solidFill>
                  <a:sysClr val="window" lastClr="FFFFFF">
                    <a:lumMod val="7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3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sp>
              <p:nvSpPr>
                <p:cNvPr id="338" name="テキスト ボックス 337">
                  <a:extLst>
                    <a:ext uri="{FF2B5EF4-FFF2-40B4-BE49-F238E27FC236}">
                      <a16:creationId xmlns:a16="http://schemas.microsoft.com/office/drawing/2014/main" id="{99624E32-3550-269C-E504-80E7136F24B2}"/>
                    </a:ext>
                  </a:extLst>
                </p:cNvPr>
                <p:cNvSpPr txBox="1"/>
                <p:nvPr/>
              </p:nvSpPr>
              <p:spPr>
                <a:xfrm>
                  <a:off x="1518827" y="3772040"/>
                  <a:ext cx="839213" cy="67231"/>
                </a:xfrm>
                <a:prstGeom prst="rect">
                  <a:avLst/>
                </a:prstGeom>
                <a:noFill/>
              </p:spPr>
              <p:txBody>
                <a:bodyPr wrap="square" lIns="36000" tIns="36000" rIns="36000" bIns="36000" rtlCol="0" anchor="ctr"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２年前以前はログあり</a:t>
                  </a:r>
                </a:p>
              </p:txBody>
            </p:sp>
            <p:grpSp>
              <p:nvGrpSpPr>
                <p:cNvPr id="339" name="グループ化 338">
                  <a:extLst>
                    <a:ext uri="{FF2B5EF4-FFF2-40B4-BE49-F238E27FC236}">
                      <a16:creationId xmlns:a16="http://schemas.microsoft.com/office/drawing/2014/main" id="{FC85A752-33E8-45E7-526D-E2F7ED1FC723}"/>
                    </a:ext>
                  </a:extLst>
                </p:cNvPr>
                <p:cNvGrpSpPr/>
                <p:nvPr/>
              </p:nvGrpSpPr>
              <p:grpSpPr>
                <a:xfrm>
                  <a:off x="2453001" y="1520305"/>
                  <a:ext cx="930918" cy="2954155"/>
                  <a:chOff x="9468265" y="645122"/>
                  <a:chExt cx="1568606" cy="4056886"/>
                </a:xfrm>
              </p:grpSpPr>
              <p:pic>
                <p:nvPicPr>
                  <p:cNvPr id="345" name="図 344">
                    <a:extLst>
                      <a:ext uri="{FF2B5EF4-FFF2-40B4-BE49-F238E27FC236}">
                        <a16:creationId xmlns:a16="http://schemas.microsoft.com/office/drawing/2014/main" id="{9F9679E5-1015-9354-9E94-C426E171B2AF}"/>
                      </a:ext>
                    </a:extLst>
                  </p:cNvPr>
                  <p:cNvPicPr>
                    <a:picLocks noChangeAspect="1"/>
                  </p:cNvPicPr>
                  <p:nvPr/>
                </p:nvPicPr>
                <p:blipFill>
                  <a:blip r:embed="rId8"/>
                  <a:stretch>
                    <a:fillRect/>
                  </a:stretch>
                </p:blipFill>
                <p:spPr>
                  <a:xfrm>
                    <a:off x="9477318" y="645122"/>
                    <a:ext cx="1559185" cy="466343"/>
                  </a:xfrm>
                  <a:prstGeom prst="rect">
                    <a:avLst/>
                  </a:prstGeom>
                </p:spPr>
              </p:pic>
              <p:pic>
                <p:nvPicPr>
                  <p:cNvPr id="346" name="図 345">
                    <a:extLst>
                      <a:ext uri="{FF2B5EF4-FFF2-40B4-BE49-F238E27FC236}">
                        <a16:creationId xmlns:a16="http://schemas.microsoft.com/office/drawing/2014/main" id="{51434E21-984B-8171-BF9D-D4CFD624A41B}"/>
                      </a:ext>
                    </a:extLst>
                  </p:cNvPr>
                  <p:cNvPicPr>
                    <a:picLocks noChangeAspect="1"/>
                  </p:cNvPicPr>
                  <p:nvPr/>
                </p:nvPicPr>
                <p:blipFill>
                  <a:blip r:embed="rId9"/>
                  <a:stretch>
                    <a:fillRect/>
                  </a:stretch>
                </p:blipFill>
                <p:spPr>
                  <a:xfrm>
                    <a:off x="9468265" y="1131036"/>
                    <a:ext cx="1568606" cy="438079"/>
                  </a:xfrm>
                  <a:prstGeom prst="rect">
                    <a:avLst/>
                  </a:prstGeom>
                </p:spPr>
              </p:pic>
              <p:pic>
                <p:nvPicPr>
                  <p:cNvPr id="347" name="図 346">
                    <a:extLst>
                      <a:ext uri="{FF2B5EF4-FFF2-40B4-BE49-F238E27FC236}">
                        <a16:creationId xmlns:a16="http://schemas.microsoft.com/office/drawing/2014/main" id="{A1CF2B35-3ADA-3B47-5F6E-428AF20EFDD2}"/>
                      </a:ext>
                    </a:extLst>
                  </p:cNvPr>
                  <p:cNvPicPr>
                    <a:picLocks noChangeAspect="1"/>
                  </p:cNvPicPr>
                  <p:nvPr/>
                </p:nvPicPr>
                <p:blipFill>
                  <a:blip r:embed="rId10"/>
                  <a:stretch>
                    <a:fillRect/>
                  </a:stretch>
                </p:blipFill>
                <p:spPr>
                  <a:xfrm>
                    <a:off x="9477318" y="1588686"/>
                    <a:ext cx="1559185" cy="423948"/>
                  </a:xfrm>
                  <a:prstGeom prst="rect">
                    <a:avLst/>
                  </a:prstGeom>
                </p:spPr>
              </p:pic>
              <p:pic>
                <p:nvPicPr>
                  <p:cNvPr id="348" name="図 347">
                    <a:extLst>
                      <a:ext uri="{FF2B5EF4-FFF2-40B4-BE49-F238E27FC236}">
                        <a16:creationId xmlns:a16="http://schemas.microsoft.com/office/drawing/2014/main" id="{469A8354-DEFE-2BF9-60C2-9343425714D1}"/>
                      </a:ext>
                    </a:extLst>
                  </p:cNvPr>
                  <p:cNvPicPr>
                    <a:picLocks noChangeAspect="1"/>
                  </p:cNvPicPr>
                  <p:nvPr/>
                </p:nvPicPr>
                <p:blipFill>
                  <a:blip r:embed="rId11"/>
                  <a:stretch>
                    <a:fillRect/>
                  </a:stretch>
                </p:blipFill>
                <p:spPr>
                  <a:xfrm>
                    <a:off x="9477318" y="2032205"/>
                    <a:ext cx="1559185" cy="423948"/>
                  </a:xfrm>
                  <a:prstGeom prst="rect">
                    <a:avLst/>
                  </a:prstGeom>
                </p:spPr>
              </p:pic>
              <p:pic>
                <p:nvPicPr>
                  <p:cNvPr id="349" name="図 348">
                    <a:extLst>
                      <a:ext uri="{FF2B5EF4-FFF2-40B4-BE49-F238E27FC236}">
                        <a16:creationId xmlns:a16="http://schemas.microsoft.com/office/drawing/2014/main" id="{D14A6E1E-F6DA-90B9-E47E-CBC564CC2A9A}"/>
                      </a:ext>
                    </a:extLst>
                  </p:cNvPr>
                  <p:cNvPicPr>
                    <a:picLocks noChangeAspect="1"/>
                  </p:cNvPicPr>
                  <p:nvPr/>
                </p:nvPicPr>
                <p:blipFill>
                  <a:blip r:embed="rId12"/>
                  <a:stretch>
                    <a:fillRect/>
                  </a:stretch>
                </p:blipFill>
                <p:spPr>
                  <a:xfrm>
                    <a:off x="9477318" y="2475724"/>
                    <a:ext cx="1554474" cy="428658"/>
                  </a:xfrm>
                  <a:prstGeom prst="rect">
                    <a:avLst/>
                  </a:prstGeom>
                </p:spPr>
              </p:pic>
              <p:pic>
                <p:nvPicPr>
                  <p:cNvPr id="350" name="図 349">
                    <a:extLst>
                      <a:ext uri="{FF2B5EF4-FFF2-40B4-BE49-F238E27FC236}">
                        <a16:creationId xmlns:a16="http://schemas.microsoft.com/office/drawing/2014/main" id="{D1DB951E-54C3-20CC-086E-0937E4182608}"/>
                      </a:ext>
                    </a:extLst>
                  </p:cNvPr>
                  <p:cNvPicPr>
                    <a:picLocks noChangeAspect="1"/>
                  </p:cNvPicPr>
                  <p:nvPr/>
                </p:nvPicPr>
                <p:blipFill>
                  <a:blip r:embed="rId13"/>
                  <a:stretch>
                    <a:fillRect/>
                  </a:stretch>
                </p:blipFill>
                <p:spPr>
                  <a:xfrm>
                    <a:off x="9477318" y="2923953"/>
                    <a:ext cx="1549764" cy="433369"/>
                  </a:xfrm>
                  <a:prstGeom prst="rect">
                    <a:avLst/>
                  </a:prstGeom>
                </p:spPr>
              </p:pic>
              <p:pic>
                <p:nvPicPr>
                  <p:cNvPr id="351" name="図 350">
                    <a:extLst>
                      <a:ext uri="{FF2B5EF4-FFF2-40B4-BE49-F238E27FC236}">
                        <a16:creationId xmlns:a16="http://schemas.microsoft.com/office/drawing/2014/main" id="{339E99F9-4D5E-9C92-4F82-2453BBC009C8}"/>
                      </a:ext>
                    </a:extLst>
                  </p:cNvPr>
                  <p:cNvPicPr>
                    <a:picLocks noChangeAspect="1"/>
                  </p:cNvPicPr>
                  <p:nvPr/>
                </p:nvPicPr>
                <p:blipFill>
                  <a:blip r:embed="rId14"/>
                  <a:stretch>
                    <a:fillRect/>
                  </a:stretch>
                </p:blipFill>
                <p:spPr>
                  <a:xfrm>
                    <a:off x="9477318" y="3376893"/>
                    <a:ext cx="1554474" cy="423948"/>
                  </a:xfrm>
                  <a:prstGeom prst="rect">
                    <a:avLst/>
                  </a:prstGeom>
                </p:spPr>
              </p:pic>
              <p:pic>
                <p:nvPicPr>
                  <p:cNvPr id="352" name="図 351">
                    <a:extLst>
                      <a:ext uri="{FF2B5EF4-FFF2-40B4-BE49-F238E27FC236}">
                        <a16:creationId xmlns:a16="http://schemas.microsoft.com/office/drawing/2014/main" id="{2A5C22CB-A187-ECAA-A7AE-0E65285D83EC}"/>
                      </a:ext>
                    </a:extLst>
                  </p:cNvPr>
                  <p:cNvPicPr>
                    <a:picLocks noChangeAspect="1"/>
                  </p:cNvPicPr>
                  <p:nvPr/>
                </p:nvPicPr>
                <p:blipFill>
                  <a:blip r:embed="rId15"/>
                  <a:stretch>
                    <a:fillRect/>
                  </a:stretch>
                </p:blipFill>
                <p:spPr>
                  <a:xfrm>
                    <a:off x="9477318" y="3820412"/>
                    <a:ext cx="1545053" cy="442790"/>
                  </a:xfrm>
                  <a:prstGeom prst="rect">
                    <a:avLst/>
                  </a:prstGeom>
                </p:spPr>
              </p:pic>
              <p:pic>
                <p:nvPicPr>
                  <p:cNvPr id="353" name="図 352">
                    <a:extLst>
                      <a:ext uri="{FF2B5EF4-FFF2-40B4-BE49-F238E27FC236}">
                        <a16:creationId xmlns:a16="http://schemas.microsoft.com/office/drawing/2014/main" id="{C1BEBAAB-387C-C1C3-71A7-6835860E90AC}"/>
                      </a:ext>
                    </a:extLst>
                  </p:cNvPr>
                  <p:cNvPicPr>
                    <a:picLocks noChangeAspect="1"/>
                  </p:cNvPicPr>
                  <p:nvPr/>
                </p:nvPicPr>
                <p:blipFill>
                  <a:blip r:embed="rId16"/>
                  <a:stretch>
                    <a:fillRect/>
                  </a:stretch>
                </p:blipFill>
                <p:spPr>
                  <a:xfrm>
                    <a:off x="9477318" y="4282771"/>
                    <a:ext cx="1559185" cy="419237"/>
                  </a:xfrm>
                  <a:prstGeom prst="rect">
                    <a:avLst/>
                  </a:prstGeom>
                </p:spPr>
              </p:pic>
            </p:grpSp>
            <p:grpSp>
              <p:nvGrpSpPr>
                <p:cNvPr id="340" name="グループ化 339">
                  <a:extLst>
                    <a:ext uri="{FF2B5EF4-FFF2-40B4-BE49-F238E27FC236}">
                      <a16:creationId xmlns:a16="http://schemas.microsoft.com/office/drawing/2014/main" id="{0E4DEE8B-F41C-20D4-6B69-BAB057391D21}"/>
                    </a:ext>
                  </a:extLst>
                </p:cNvPr>
                <p:cNvGrpSpPr/>
                <p:nvPr/>
              </p:nvGrpSpPr>
              <p:grpSpPr>
                <a:xfrm>
                  <a:off x="1508928" y="1369852"/>
                  <a:ext cx="1874770" cy="127110"/>
                  <a:chOff x="1514449" y="1369852"/>
                  <a:chExt cx="1847524" cy="127110"/>
                </a:xfrm>
              </p:grpSpPr>
              <p:sp>
                <p:nvSpPr>
                  <p:cNvPr id="342" name="正方形/長方形 341">
                    <a:extLst>
                      <a:ext uri="{FF2B5EF4-FFF2-40B4-BE49-F238E27FC236}">
                        <a16:creationId xmlns:a16="http://schemas.microsoft.com/office/drawing/2014/main" id="{A9CACBB4-CB76-4370-9B09-EE6BA57F9C04}"/>
                      </a:ext>
                    </a:extLst>
                  </p:cNvPr>
                  <p:cNvSpPr/>
                  <p:nvPr/>
                </p:nvSpPr>
                <p:spPr bwMode="auto">
                  <a:xfrm>
                    <a:off x="1514449" y="1371460"/>
                    <a:ext cx="468000" cy="125502"/>
                  </a:xfrm>
                  <a:prstGeom prst="rect">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半年以前</a:t>
                    </a:r>
                  </a:p>
                </p:txBody>
              </p:sp>
              <p:sp>
                <p:nvSpPr>
                  <p:cNvPr id="343" name="正方形/長方形 342">
                    <a:extLst>
                      <a:ext uri="{FF2B5EF4-FFF2-40B4-BE49-F238E27FC236}">
                        <a16:creationId xmlns:a16="http://schemas.microsoft.com/office/drawing/2014/main" id="{4B6C8360-8B56-43C6-0819-742645B4F1F2}"/>
                      </a:ext>
                    </a:extLst>
                  </p:cNvPr>
                  <p:cNvSpPr/>
                  <p:nvPr/>
                </p:nvSpPr>
                <p:spPr bwMode="auto">
                  <a:xfrm>
                    <a:off x="2006211" y="1369852"/>
                    <a:ext cx="468000" cy="125502"/>
                  </a:xfrm>
                  <a:prstGeom prst="rect">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直近半年</a:t>
                    </a:r>
                  </a:p>
                </p:txBody>
              </p:sp>
              <p:sp>
                <p:nvSpPr>
                  <p:cNvPr id="344" name="正方形/長方形 343">
                    <a:extLst>
                      <a:ext uri="{FF2B5EF4-FFF2-40B4-BE49-F238E27FC236}">
                        <a16:creationId xmlns:a16="http://schemas.microsoft.com/office/drawing/2014/main" id="{FEEF9CEA-A9A5-D3B8-437D-B4A09CDFB065}"/>
                      </a:ext>
                    </a:extLst>
                  </p:cNvPr>
                  <p:cNvSpPr/>
                  <p:nvPr/>
                </p:nvSpPr>
                <p:spPr bwMode="auto">
                  <a:xfrm>
                    <a:off x="2497973" y="1369852"/>
                    <a:ext cx="864000" cy="125502"/>
                  </a:xfrm>
                  <a:prstGeom prst="rect">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サンプル</a:t>
                    </a:r>
                  </a:p>
                </p:txBody>
              </p:sp>
            </p:grpSp>
            <p:sp>
              <p:nvSpPr>
                <p:cNvPr id="341" name="正方形/長方形 340">
                  <a:extLst>
                    <a:ext uri="{FF2B5EF4-FFF2-40B4-BE49-F238E27FC236}">
                      <a16:creationId xmlns:a16="http://schemas.microsoft.com/office/drawing/2014/main" id="{3572F8E4-605A-9069-3739-B2E1AF13E359}"/>
                    </a:ext>
                  </a:extLst>
                </p:cNvPr>
                <p:cNvSpPr/>
                <p:nvPr/>
              </p:nvSpPr>
              <p:spPr bwMode="auto">
                <a:xfrm>
                  <a:off x="1508929" y="1227247"/>
                  <a:ext cx="1874771" cy="125502"/>
                </a:xfrm>
                <a:prstGeom prst="rect">
                  <a:avLst/>
                </a:prstGeom>
                <a:solidFill>
                  <a:sysClr val="windowText" lastClr="000000">
                    <a:lumMod val="65000"/>
                    <a:lumOff val="35000"/>
                  </a:sysClr>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プレイパターン</a:t>
                  </a:r>
                </a:p>
              </p:txBody>
            </p:sp>
          </p:grpSp>
          <p:grpSp>
            <p:nvGrpSpPr>
              <p:cNvPr id="602" name="グループ化 601">
                <a:extLst>
                  <a:ext uri="{FF2B5EF4-FFF2-40B4-BE49-F238E27FC236}">
                    <a16:creationId xmlns:a16="http://schemas.microsoft.com/office/drawing/2014/main" id="{BC5B9BF8-CA90-15AC-406C-B54D4588A04A}"/>
                  </a:ext>
                </a:extLst>
              </p:cNvPr>
              <p:cNvGrpSpPr/>
              <p:nvPr/>
            </p:nvGrpSpPr>
            <p:grpSpPr>
              <a:xfrm>
                <a:off x="5324162" y="4456331"/>
                <a:ext cx="607957" cy="259983"/>
                <a:chOff x="4675423" y="4405850"/>
                <a:chExt cx="691393" cy="295663"/>
              </a:xfrm>
            </p:grpSpPr>
            <p:pic>
              <p:nvPicPr>
                <p:cNvPr id="627" name="図 626">
                  <a:extLst>
                    <a:ext uri="{FF2B5EF4-FFF2-40B4-BE49-F238E27FC236}">
                      <a16:creationId xmlns:a16="http://schemas.microsoft.com/office/drawing/2014/main" id="{893C1D67-A437-B5E5-E347-C7627C307F95}"/>
                    </a:ext>
                  </a:extLst>
                </p:cNvPr>
                <p:cNvPicPr>
                  <a:picLocks noChangeAspect="1"/>
                </p:cNvPicPr>
                <p:nvPr/>
              </p:nvPicPr>
              <p:blipFill rotWithShape="1">
                <a:blip r:embed="rId17"/>
                <a:srcRect t="2" r="33780" b="7333"/>
                <a:stretch/>
              </p:blipFill>
              <p:spPr>
                <a:xfrm>
                  <a:off x="4675423" y="4405850"/>
                  <a:ext cx="691393" cy="160072"/>
                </a:xfrm>
                <a:prstGeom prst="rect">
                  <a:avLst/>
                </a:prstGeom>
              </p:spPr>
            </p:pic>
            <p:pic>
              <p:nvPicPr>
                <p:cNvPr id="628" name="図 627">
                  <a:extLst>
                    <a:ext uri="{FF2B5EF4-FFF2-40B4-BE49-F238E27FC236}">
                      <a16:creationId xmlns:a16="http://schemas.microsoft.com/office/drawing/2014/main" id="{B57D996E-CF28-12AD-DECA-28E0D4449298}"/>
                    </a:ext>
                  </a:extLst>
                </p:cNvPr>
                <p:cNvPicPr>
                  <a:picLocks noChangeAspect="1"/>
                </p:cNvPicPr>
                <p:nvPr/>
              </p:nvPicPr>
              <p:blipFill rotWithShape="1">
                <a:blip r:embed="rId17"/>
                <a:srcRect l="65684" t="19096" b="-1"/>
                <a:stretch/>
              </p:blipFill>
              <p:spPr>
                <a:xfrm>
                  <a:off x="4675423" y="4561758"/>
                  <a:ext cx="358292" cy="139755"/>
                </a:xfrm>
                <a:prstGeom prst="rect">
                  <a:avLst/>
                </a:prstGeom>
              </p:spPr>
            </p:pic>
          </p:grpSp>
          <p:sp>
            <p:nvSpPr>
              <p:cNvPr id="603" name="正方形/長方形 602">
                <a:extLst>
                  <a:ext uri="{FF2B5EF4-FFF2-40B4-BE49-F238E27FC236}">
                    <a16:creationId xmlns:a16="http://schemas.microsoft.com/office/drawing/2014/main" id="{C90E2FAF-F320-2617-B886-FF3EA775003B}"/>
                  </a:ext>
                </a:extLst>
              </p:cNvPr>
              <p:cNvSpPr/>
              <p:nvPr/>
            </p:nvSpPr>
            <p:spPr bwMode="auto">
              <a:xfrm>
                <a:off x="3894314" y="1227247"/>
                <a:ext cx="684971" cy="275529"/>
              </a:xfrm>
              <a:prstGeom prst="rect">
                <a:avLst/>
              </a:prstGeom>
              <a:solidFill>
                <a:srgbClr val="595959"/>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ユーザー数*</a:t>
                </a:r>
                <a:endParaRPr kumimoji="1" lang="en-US" altLang="ja-JP" sz="3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p:txBody>
          </p:sp>
          <p:sp>
            <p:nvSpPr>
              <p:cNvPr id="604" name="正方形/長方形 603">
                <a:extLst>
                  <a:ext uri="{FF2B5EF4-FFF2-40B4-BE49-F238E27FC236}">
                    <a16:creationId xmlns:a16="http://schemas.microsoft.com/office/drawing/2014/main" id="{E6435293-7B3C-2C21-ABE9-7714FC636C3C}"/>
                  </a:ext>
                </a:extLst>
              </p:cNvPr>
              <p:cNvSpPr/>
              <p:nvPr/>
            </p:nvSpPr>
            <p:spPr bwMode="auto">
              <a:xfrm>
                <a:off x="3902067" y="2203215"/>
                <a:ext cx="677217"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05" name="正方形/長方形 604">
                <a:extLst>
                  <a:ext uri="{FF2B5EF4-FFF2-40B4-BE49-F238E27FC236}">
                    <a16:creationId xmlns:a16="http://schemas.microsoft.com/office/drawing/2014/main" id="{05AC5F81-6931-7973-03F2-F4C347C0D9A5}"/>
                  </a:ext>
                </a:extLst>
              </p:cNvPr>
              <p:cNvSpPr/>
              <p:nvPr/>
            </p:nvSpPr>
            <p:spPr bwMode="auto">
              <a:xfrm>
                <a:off x="3902067" y="1873210"/>
                <a:ext cx="677217"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06" name="正方形/長方形 605">
                <a:extLst>
                  <a:ext uri="{FF2B5EF4-FFF2-40B4-BE49-F238E27FC236}">
                    <a16:creationId xmlns:a16="http://schemas.microsoft.com/office/drawing/2014/main" id="{D1CCC902-357A-022D-4E0B-62668328E98A}"/>
                  </a:ext>
                </a:extLst>
              </p:cNvPr>
              <p:cNvSpPr/>
              <p:nvPr/>
            </p:nvSpPr>
            <p:spPr bwMode="auto">
              <a:xfrm>
                <a:off x="3902067" y="1543206"/>
                <a:ext cx="677217"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07" name="正方形/長方形 606">
                <a:extLst>
                  <a:ext uri="{FF2B5EF4-FFF2-40B4-BE49-F238E27FC236}">
                    <a16:creationId xmlns:a16="http://schemas.microsoft.com/office/drawing/2014/main" id="{7C6ABDA7-82CA-5AC9-80CB-A5DE279AE112}"/>
                  </a:ext>
                </a:extLst>
              </p:cNvPr>
              <p:cNvSpPr/>
              <p:nvPr/>
            </p:nvSpPr>
            <p:spPr bwMode="auto">
              <a:xfrm>
                <a:off x="3902067" y="2533220"/>
                <a:ext cx="677217"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08" name="正方形/長方形 607">
                <a:extLst>
                  <a:ext uri="{FF2B5EF4-FFF2-40B4-BE49-F238E27FC236}">
                    <a16:creationId xmlns:a16="http://schemas.microsoft.com/office/drawing/2014/main" id="{A7E9911D-C2F8-DB28-41F7-49F07E9CC6D6}"/>
                  </a:ext>
                </a:extLst>
              </p:cNvPr>
              <p:cNvSpPr/>
              <p:nvPr/>
            </p:nvSpPr>
            <p:spPr bwMode="auto">
              <a:xfrm>
                <a:off x="3902067" y="3193231"/>
                <a:ext cx="677217"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09" name="正方形/長方形 608">
                <a:extLst>
                  <a:ext uri="{FF2B5EF4-FFF2-40B4-BE49-F238E27FC236}">
                    <a16:creationId xmlns:a16="http://schemas.microsoft.com/office/drawing/2014/main" id="{8E52356D-ADE6-983B-1B33-77B58FADB945}"/>
                  </a:ext>
                </a:extLst>
              </p:cNvPr>
              <p:cNvSpPr/>
              <p:nvPr/>
            </p:nvSpPr>
            <p:spPr bwMode="auto">
              <a:xfrm>
                <a:off x="3902067" y="2863225"/>
                <a:ext cx="677217"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10" name="正方形/長方形 609">
                <a:extLst>
                  <a:ext uri="{FF2B5EF4-FFF2-40B4-BE49-F238E27FC236}">
                    <a16:creationId xmlns:a16="http://schemas.microsoft.com/office/drawing/2014/main" id="{9CAD203B-EC0E-556D-FD7B-E7EB9EAD42E6}"/>
                  </a:ext>
                </a:extLst>
              </p:cNvPr>
              <p:cNvSpPr/>
              <p:nvPr/>
            </p:nvSpPr>
            <p:spPr bwMode="auto">
              <a:xfrm>
                <a:off x="3902067" y="4180093"/>
                <a:ext cx="677217"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11" name="正方形/長方形 610">
                <a:extLst>
                  <a:ext uri="{FF2B5EF4-FFF2-40B4-BE49-F238E27FC236}">
                    <a16:creationId xmlns:a16="http://schemas.microsoft.com/office/drawing/2014/main" id="{FD0AC774-5AE3-30D8-CE3D-D0B0B86FA949}"/>
                  </a:ext>
                </a:extLst>
              </p:cNvPr>
              <p:cNvSpPr/>
              <p:nvPr/>
            </p:nvSpPr>
            <p:spPr bwMode="auto">
              <a:xfrm>
                <a:off x="3902067" y="3850089"/>
                <a:ext cx="677217"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12" name="正方形/長方形 611">
                <a:extLst>
                  <a:ext uri="{FF2B5EF4-FFF2-40B4-BE49-F238E27FC236}">
                    <a16:creationId xmlns:a16="http://schemas.microsoft.com/office/drawing/2014/main" id="{A0EF8355-463F-04AF-4A8F-B9B87F63B26F}"/>
                  </a:ext>
                </a:extLst>
              </p:cNvPr>
              <p:cNvSpPr/>
              <p:nvPr/>
            </p:nvSpPr>
            <p:spPr bwMode="auto">
              <a:xfrm>
                <a:off x="3902067" y="3520083"/>
                <a:ext cx="677217"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13" name="正方形/長方形 612">
                <a:extLst>
                  <a:ext uri="{FF2B5EF4-FFF2-40B4-BE49-F238E27FC236}">
                    <a16:creationId xmlns:a16="http://schemas.microsoft.com/office/drawing/2014/main" id="{5A6655E3-AB03-1D1D-4597-648C5D067507}"/>
                  </a:ext>
                </a:extLst>
              </p:cNvPr>
              <p:cNvSpPr/>
              <p:nvPr/>
            </p:nvSpPr>
            <p:spPr bwMode="auto">
              <a:xfrm>
                <a:off x="3902067" y="4465712"/>
                <a:ext cx="677217" cy="182334"/>
              </a:xfrm>
              <a:prstGeom prst="rect">
                <a:avLst/>
              </a:prstGeom>
              <a:noFill/>
              <a:ln w="9525">
                <a:noFill/>
              </a:ln>
            </p:spPr>
            <p:txBody>
              <a:bodyPr wrap="none" lIns="36000" tIns="36000" rIns="36000" bIns="36000"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14" name="正方形/長方形 613">
                <a:extLst>
                  <a:ext uri="{FF2B5EF4-FFF2-40B4-BE49-F238E27FC236}">
                    <a16:creationId xmlns:a16="http://schemas.microsoft.com/office/drawing/2014/main" id="{BD2C6F3A-AE60-05A1-2122-8FF3580D5A60}"/>
                  </a:ext>
                </a:extLst>
              </p:cNvPr>
              <p:cNvSpPr/>
              <p:nvPr/>
            </p:nvSpPr>
            <p:spPr bwMode="auto">
              <a:xfrm>
                <a:off x="4610014" y="1227247"/>
                <a:ext cx="684971" cy="275529"/>
              </a:xfrm>
              <a:prstGeom prst="rect">
                <a:avLst/>
              </a:prstGeom>
              <a:solidFill>
                <a:srgbClr val="595959"/>
              </a:solidFill>
              <a:ln>
                <a:no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休眠者数**</a:t>
                </a:r>
                <a:endParaRPr kumimoji="1" lang="en-US" altLang="ja-JP" sz="3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white"/>
                    </a:solidFill>
                    <a:effectLst/>
                    <a:uLnTx/>
                    <a:uFillTx/>
                    <a:latin typeface="Meiryo UI" panose="020B0604030504040204" pitchFamily="50" charset="-128"/>
                    <a:ea typeface="Meiryo UI"/>
                    <a:cs typeface="Arial" charset="0"/>
                  </a:rPr>
                  <a:t>（休眠率）</a:t>
                </a:r>
              </a:p>
            </p:txBody>
          </p:sp>
          <p:sp>
            <p:nvSpPr>
              <p:cNvPr id="615" name="正方形/長方形 614">
                <a:extLst>
                  <a:ext uri="{FF2B5EF4-FFF2-40B4-BE49-F238E27FC236}">
                    <a16:creationId xmlns:a16="http://schemas.microsoft.com/office/drawing/2014/main" id="{E4C24A06-CA7D-FA56-8909-57F586494DF0}"/>
                  </a:ext>
                </a:extLst>
              </p:cNvPr>
              <p:cNvSpPr/>
              <p:nvPr/>
            </p:nvSpPr>
            <p:spPr bwMode="auto">
              <a:xfrm>
                <a:off x="4620479" y="2202428"/>
                <a:ext cx="673870"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4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xx%</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16" name="正方形/長方形 615">
                <a:extLst>
                  <a:ext uri="{FF2B5EF4-FFF2-40B4-BE49-F238E27FC236}">
                    <a16:creationId xmlns:a16="http://schemas.microsoft.com/office/drawing/2014/main" id="{D84D2A59-3CEF-672B-88FF-8164F67946A7}"/>
                  </a:ext>
                </a:extLst>
              </p:cNvPr>
              <p:cNvSpPr/>
              <p:nvPr/>
            </p:nvSpPr>
            <p:spPr bwMode="auto">
              <a:xfrm>
                <a:off x="4620479" y="1872817"/>
                <a:ext cx="673870"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4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xx%</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17" name="正方形/長方形 616">
                <a:extLst>
                  <a:ext uri="{FF2B5EF4-FFF2-40B4-BE49-F238E27FC236}">
                    <a16:creationId xmlns:a16="http://schemas.microsoft.com/office/drawing/2014/main" id="{83BB7304-7D8B-5ECE-23C3-4AB1B140A985}"/>
                  </a:ext>
                </a:extLst>
              </p:cNvPr>
              <p:cNvSpPr/>
              <p:nvPr/>
            </p:nvSpPr>
            <p:spPr bwMode="auto">
              <a:xfrm>
                <a:off x="4620479" y="1543206"/>
                <a:ext cx="673870"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3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xx%</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18" name="正方形/長方形 617">
                <a:extLst>
                  <a:ext uri="{FF2B5EF4-FFF2-40B4-BE49-F238E27FC236}">
                    <a16:creationId xmlns:a16="http://schemas.microsoft.com/office/drawing/2014/main" id="{0F238CB8-9977-7C72-CAD3-5A95FF9CF134}"/>
                  </a:ext>
                </a:extLst>
              </p:cNvPr>
              <p:cNvSpPr/>
              <p:nvPr/>
            </p:nvSpPr>
            <p:spPr bwMode="auto">
              <a:xfrm>
                <a:off x="4620479" y="2532039"/>
                <a:ext cx="673870"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4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xx%</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19" name="正方形/長方形 618">
                <a:extLst>
                  <a:ext uri="{FF2B5EF4-FFF2-40B4-BE49-F238E27FC236}">
                    <a16:creationId xmlns:a16="http://schemas.microsoft.com/office/drawing/2014/main" id="{DC760524-494E-446D-6776-558B4B03F053}"/>
                  </a:ext>
                </a:extLst>
              </p:cNvPr>
              <p:cNvSpPr/>
              <p:nvPr/>
            </p:nvSpPr>
            <p:spPr bwMode="auto">
              <a:xfrm>
                <a:off x="4620479" y="3191261"/>
                <a:ext cx="673870"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4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xx%</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20" name="正方形/長方形 619">
                <a:extLst>
                  <a:ext uri="{FF2B5EF4-FFF2-40B4-BE49-F238E27FC236}">
                    <a16:creationId xmlns:a16="http://schemas.microsoft.com/office/drawing/2014/main" id="{8C49DDC6-527E-CC2E-A191-DA135BF237E5}"/>
                  </a:ext>
                </a:extLst>
              </p:cNvPr>
              <p:cNvSpPr/>
              <p:nvPr/>
            </p:nvSpPr>
            <p:spPr bwMode="auto">
              <a:xfrm>
                <a:off x="4620479" y="2861650"/>
                <a:ext cx="673870"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4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xx%</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21" name="正方形/長方形 620">
                <a:extLst>
                  <a:ext uri="{FF2B5EF4-FFF2-40B4-BE49-F238E27FC236}">
                    <a16:creationId xmlns:a16="http://schemas.microsoft.com/office/drawing/2014/main" id="{B9387C29-7357-7C5A-C3AB-87546E972245}"/>
                  </a:ext>
                </a:extLst>
              </p:cNvPr>
              <p:cNvSpPr/>
              <p:nvPr/>
            </p:nvSpPr>
            <p:spPr bwMode="auto">
              <a:xfrm>
                <a:off x="4620479" y="4180093"/>
                <a:ext cx="673870"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4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xx%</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22" name="正方形/長方形 621">
                <a:extLst>
                  <a:ext uri="{FF2B5EF4-FFF2-40B4-BE49-F238E27FC236}">
                    <a16:creationId xmlns:a16="http://schemas.microsoft.com/office/drawing/2014/main" id="{460A8365-E643-7772-576A-F1CBFC9E4DFA}"/>
                  </a:ext>
                </a:extLst>
              </p:cNvPr>
              <p:cNvSpPr/>
              <p:nvPr/>
            </p:nvSpPr>
            <p:spPr bwMode="auto">
              <a:xfrm>
                <a:off x="4620479" y="3850483"/>
                <a:ext cx="673870"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4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xx%</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23" name="正方形/長方形 622">
                <a:extLst>
                  <a:ext uri="{FF2B5EF4-FFF2-40B4-BE49-F238E27FC236}">
                    <a16:creationId xmlns:a16="http://schemas.microsoft.com/office/drawing/2014/main" id="{6ABE3E5A-1126-58EA-D3D4-1225916B3B46}"/>
                  </a:ext>
                </a:extLst>
              </p:cNvPr>
              <p:cNvSpPr/>
              <p:nvPr/>
            </p:nvSpPr>
            <p:spPr bwMode="auto">
              <a:xfrm>
                <a:off x="4620479" y="3520872"/>
                <a:ext cx="673870" cy="268322"/>
              </a:xfrm>
              <a:prstGeom prst="rect">
                <a:avLst/>
              </a:prstGeom>
              <a:noFill/>
              <a:ln w="9525">
                <a:solidFill>
                  <a:sysClr val="windowText" lastClr="000000">
                    <a:lumMod val="65000"/>
                    <a:lumOff val="35000"/>
                  </a:sysClr>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4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xx%</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cxnSp>
            <p:nvCxnSpPr>
              <p:cNvPr id="624" name="直線コネクタ 623">
                <a:extLst>
                  <a:ext uri="{FF2B5EF4-FFF2-40B4-BE49-F238E27FC236}">
                    <a16:creationId xmlns:a16="http://schemas.microsoft.com/office/drawing/2014/main" id="{2876B64E-0182-E329-88BF-5D25B732659F}"/>
                  </a:ext>
                </a:extLst>
              </p:cNvPr>
              <p:cNvCxnSpPr/>
              <p:nvPr/>
            </p:nvCxnSpPr>
            <p:spPr>
              <a:xfrm>
                <a:off x="3780427" y="4484730"/>
                <a:ext cx="1513922" cy="0"/>
              </a:xfrm>
              <a:prstGeom prst="line">
                <a:avLst/>
              </a:prstGeom>
              <a:solidFill>
                <a:sysClr val="window" lastClr="FFFFFF"/>
              </a:solidFill>
              <a:ln>
                <a:solidFill>
                  <a:sysClr val="windowText" lastClr="000000">
                    <a:lumMod val="50000"/>
                    <a:lumOff val="50000"/>
                  </a:sysClr>
                </a:solidFill>
              </a:ln>
            </p:spPr>
          </p:cxnSp>
          <p:sp>
            <p:nvSpPr>
              <p:cNvPr id="625" name="正方形/長方形 624">
                <a:extLst>
                  <a:ext uri="{FF2B5EF4-FFF2-40B4-BE49-F238E27FC236}">
                    <a16:creationId xmlns:a16="http://schemas.microsoft.com/office/drawing/2014/main" id="{5AD3F8B4-4EA8-C1C2-82A3-6ED18072EE8A}"/>
                  </a:ext>
                </a:extLst>
              </p:cNvPr>
              <p:cNvSpPr/>
              <p:nvPr/>
            </p:nvSpPr>
            <p:spPr bwMode="auto">
              <a:xfrm>
                <a:off x="4620479" y="4467975"/>
                <a:ext cx="677217" cy="182334"/>
              </a:xfrm>
              <a:prstGeom prst="rect">
                <a:avLst/>
              </a:prstGeom>
              <a:noFill/>
              <a:ln w="9525">
                <a:noFill/>
              </a:ln>
            </p:spPr>
            <p:txBody>
              <a:bodyPr wrap="none" lIns="36000" tIns="36000" rIns="36000" bIns="36000"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400" b="0" i="0" u="none" strike="noStrike" kern="0" cap="none" spc="0" normalizeH="0" baseline="0" noProof="0" err="1">
                    <a:ln>
                      <a:noFill/>
                    </a:ln>
                    <a:solidFill>
                      <a:prstClr val="black">
                        <a:lumMod val="65000"/>
                        <a:lumOff val="35000"/>
                      </a:prstClr>
                    </a:solidFill>
                    <a:effectLst/>
                    <a:uLnTx/>
                    <a:uFillTx/>
                    <a:latin typeface="Meiryo UI" panose="020B0604030504040204" pitchFamily="50" charset="-128"/>
                    <a:ea typeface="Meiryo UI"/>
                    <a:cs typeface="Arial" charset="0"/>
                  </a:rPr>
                  <a:t>xxxx</a:t>
                </a:r>
                <a:endParaRPr kumimoji="1" lang="en-US" altLang="ja-JP" sz="4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r>
                  <a:rPr kumimoji="1" lang="en-US" altLang="ja-JP"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xx%</a:t>
                </a:r>
                <a:r>
                  <a:rPr kumimoji="1" lang="ja-JP"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rPr>
                  <a:t>）</a:t>
                </a:r>
                <a:endParaRPr kumimoji="1" lang="zh-CN" altLang="en-US" sz="300" b="0"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a:cs typeface="Arial" charset="0"/>
                </a:endParaRPr>
              </a:p>
            </p:txBody>
          </p:sp>
          <p:sp>
            <p:nvSpPr>
              <p:cNvPr id="626" name="正方形/長方形 625">
                <a:extLst>
                  <a:ext uri="{FF2B5EF4-FFF2-40B4-BE49-F238E27FC236}">
                    <a16:creationId xmlns:a16="http://schemas.microsoft.com/office/drawing/2014/main" id="{8AF6047D-8434-D37B-D817-704A460F599A}"/>
                  </a:ext>
                </a:extLst>
              </p:cNvPr>
              <p:cNvSpPr/>
              <p:nvPr/>
            </p:nvSpPr>
            <p:spPr bwMode="auto">
              <a:xfrm>
                <a:off x="217307" y="3191262"/>
                <a:ext cx="8769876" cy="265927"/>
              </a:xfrm>
              <a:prstGeom prst="rect">
                <a:avLst/>
              </a:prstGeom>
              <a:noFill/>
              <a:ln w="38100">
                <a:solidFill>
                  <a:srgbClr val="A100FF"/>
                </a:solidFill>
              </a:ln>
            </p:spPr>
            <p:txBody>
              <a:bodyPr wrap="none" lIns="36000" tIns="36000" rIns="36000" bIns="3600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600" b="0" i="0" u="none" strike="noStrike" kern="0" cap="none" spc="0" normalizeH="0" baseline="0" noProof="0">
                  <a:ln>
                    <a:noFill/>
                  </a:ln>
                  <a:solidFill>
                    <a:prstClr val="black"/>
                  </a:solidFill>
                  <a:effectLst/>
                  <a:uLnTx/>
                  <a:uFillTx/>
                  <a:latin typeface="Meiryo UI" panose="020B0604030504040204" pitchFamily="50" charset="-128"/>
                  <a:ea typeface="Meiryo UI"/>
                  <a:cs typeface="Arial" charset="0"/>
                </a:endParaRPr>
              </a:p>
            </p:txBody>
          </p:sp>
        </p:grpSp>
        <p:pic>
          <p:nvPicPr>
            <p:cNvPr id="43" name="図 42">
              <a:extLst>
                <a:ext uri="{FF2B5EF4-FFF2-40B4-BE49-F238E27FC236}">
                  <a16:creationId xmlns:a16="http://schemas.microsoft.com/office/drawing/2014/main" id="{D3843141-1B80-CB2C-3771-81CE33B85167}"/>
                </a:ext>
              </a:extLst>
            </p:cNvPr>
            <p:cNvPicPr>
              <a:picLocks noChangeAspect="1"/>
            </p:cNvPicPr>
            <p:nvPr/>
          </p:nvPicPr>
          <p:blipFill>
            <a:blip r:embed="rId18"/>
            <a:stretch>
              <a:fillRect/>
            </a:stretch>
          </p:blipFill>
          <p:spPr>
            <a:xfrm>
              <a:off x="2913383" y="5316270"/>
              <a:ext cx="2669733" cy="1496449"/>
            </a:xfrm>
            <a:prstGeom prst="rect">
              <a:avLst/>
            </a:prstGeom>
            <a:ln>
              <a:noFill/>
            </a:ln>
            <a:effectLst>
              <a:outerShdw blurRad="190500" algn="tl" rotWithShape="0">
                <a:srgbClr val="000000">
                  <a:alpha val="70000"/>
                </a:srgbClr>
              </a:outerShdw>
            </a:effectLst>
          </p:spPr>
        </p:pic>
        <p:sp>
          <p:nvSpPr>
            <p:cNvPr id="44" name="矢印: 折線 43">
              <a:extLst>
                <a:ext uri="{FF2B5EF4-FFF2-40B4-BE49-F238E27FC236}">
                  <a16:creationId xmlns:a16="http://schemas.microsoft.com/office/drawing/2014/main" id="{CABF7EA2-BFB2-DF90-F9FE-26264134F07D}"/>
                </a:ext>
              </a:extLst>
            </p:cNvPr>
            <p:cNvSpPr/>
            <p:nvPr/>
          </p:nvSpPr>
          <p:spPr>
            <a:xfrm flipV="1">
              <a:off x="2317706" y="5294148"/>
              <a:ext cx="802032" cy="913528"/>
            </a:xfrm>
            <a:prstGeom prst="bentArrow">
              <a:avLst/>
            </a:prstGeom>
            <a:solidFill>
              <a:srgbClr val="A100FF"/>
            </a:solidFill>
            <a:ln w="12700" cap="flat" cmpd="sng" algn="ctr">
              <a:noFill/>
              <a:prstDash val="solid"/>
              <a:miter lim="800000"/>
            </a:ln>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1" lang="ja-JP" altLang="en-US" sz="1051" b="0" i="0" u="none" strike="noStrike" kern="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Arial" charset="0"/>
              </a:endParaRPr>
            </a:p>
          </p:txBody>
        </p:sp>
      </p:grpSp>
      <p:sp>
        <p:nvSpPr>
          <p:cNvPr id="646" name="四角形: 角を丸くする 645">
            <a:extLst>
              <a:ext uri="{FF2B5EF4-FFF2-40B4-BE49-F238E27FC236}">
                <a16:creationId xmlns:a16="http://schemas.microsoft.com/office/drawing/2014/main" id="{DC7DE173-BC00-453C-EB50-13ED399B84E9}"/>
              </a:ext>
            </a:extLst>
          </p:cNvPr>
          <p:cNvSpPr/>
          <p:nvPr/>
        </p:nvSpPr>
        <p:spPr>
          <a:xfrm>
            <a:off x="7104112" y="4658980"/>
            <a:ext cx="840432" cy="161683"/>
          </a:xfrm>
          <a:prstGeom prst="roundRect">
            <a:avLst/>
          </a:prstGeom>
          <a:solidFill>
            <a:srgbClr val="A100FF">
              <a:lumMod val="60000"/>
              <a:lumOff val="40000"/>
            </a:srgbClr>
          </a:solidFill>
          <a:ln w="12700" cap="flat" cmpd="sng" algn="ctr">
            <a:noFill/>
            <a:prstDash val="solid"/>
            <a:miter lim="800000"/>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FFFFFF"/>
                </a:solidFill>
                <a:effectLst/>
                <a:uLnTx/>
                <a:uFillTx/>
                <a:latin typeface="Graphik Regular"/>
                <a:ea typeface="Meiryo UI"/>
                <a:cs typeface="Arial" charset="0"/>
              </a:rPr>
              <a:t>大会参加率：</a:t>
            </a:r>
            <a:r>
              <a:rPr kumimoji="1" lang="en-US" altLang="ja-JP" sz="800" b="0" i="0" u="none" strike="noStrike" kern="0" cap="none" spc="0" normalizeH="0" baseline="0" noProof="0">
                <a:ln>
                  <a:noFill/>
                </a:ln>
                <a:solidFill>
                  <a:srgbClr val="FFFFFF"/>
                </a:solidFill>
                <a:effectLst/>
                <a:uLnTx/>
                <a:uFillTx/>
                <a:latin typeface="Graphik Regular"/>
                <a:ea typeface="Meiryo UI"/>
                <a:cs typeface="Arial" charset="0"/>
              </a:rPr>
              <a:t>x%</a:t>
            </a:r>
            <a:endParaRPr kumimoji="1" lang="ja-JP" altLang="en-US" sz="800" b="0" i="0" u="none" strike="noStrike" kern="0" cap="none" spc="0" normalizeH="0" baseline="0" noProof="0">
              <a:ln>
                <a:noFill/>
              </a:ln>
              <a:solidFill>
                <a:srgbClr val="FFFFFF"/>
              </a:solidFill>
              <a:effectLst/>
              <a:uLnTx/>
              <a:uFillTx/>
              <a:latin typeface="Graphik Regular"/>
              <a:ea typeface="Meiryo UI"/>
              <a:cs typeface="Arial" charset="0"/>
            </a:endParaRPr>
          </a:p>
        </p:txBody>
      </p:sp>
      <p:sp>
        <p:nvSpPr>
          <p:cNvPr id="647" name="四角形: 角を丸くする 646">
            <a:extLst>
              <a:ext uri="{FF2B5EF4-FFF2-40B4-BE49-F238E27FC236}">
                <a16:creationId xmlns:a16="http://schemas.microsoft.com/office/drawing/2014/main" id="{12494CD4-C464-2813-AE24-B207127C7F33}"/>
              </a:ext>
            </a:extLst>
          </p:cNvPr>
          <p:cNvSpPr/>
          <p:nvPr/>
        </p:nvSpPr>
        <p:spPr>
          <a:xfrm>
            <a:off x="8351677" y="4658980"/>
            <a:ext cx="840432" cy="161683"/>
          </a:xfrm>
          <a:prstGeom prst="roundRect">
            <a:avLst/>
          </a:prstGeom>
          <a:solidFill>
            <a:srgbClr val="A100FF">
              <a:lumMod val="60000"/>
              <a:lumOff val="40000"/>
            </a:srgbClr>
          </a:solidFill>
          <a:ln w="12700" cap="flat" cmpd="sng" algn="ctr">
            <a:noFill/>
            <a:prstDash val="solid"/>
            <a:miter lim="800000"/>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FFFFFF"/>
                </a:solidFill>
                <a:effectLst/>
                <a:uLnTx/>
                <a:uFillTx/>
                <a:latin typeface="Graphik Regular"/>
                <a:ea typeface="Meiryo UI"/>
                <a:cs typeface="Arial" charset="0"/>
              </a:rPr>
              <a:t>大会参加率：</a:t>
            </a:r>
            <a:r>
              <a:rPr kumimoji="1" lang="en-US" altLang="ja-JP" sz="800" b="0" i="0" u="none" strike="noStrike" kern="0" cap="none" spc="0" normalizeH="0" baseline="0" noProof="0">
                <a:ln>
                  <a:noFill/>
                </a:ln>
                <a:solidFill>
                  <a:srgbClr val="FFFFFF"/>
                </a:solidFill>
                <a:effectLst/>
                <a:uLnTx/>
                <a:uFillTx/>
                <a:latin typeface="Graphik Regular"/>
                <a:ea typeface="Meiryo UI"/>
                <a:cs typeface="Arial" charset="0"/>
              </a:rPr>
              <a:t>x%</a:t>
            </a:r>
            <a:endParaRPr kumimoji="1" lang="ja-JP" altLang="en-US" sz="800" b="0" i="0" u="none" strike="noStrike" kern="0" cap="none" spc="0" normalizeH="0" baseline="0" noProof="0">
              <a:ln>
                <a:noFill/>
              </a:ln>
              <a:solidFill>
                <a:srgbClr val="FFFFFF"/>
              </a:solidFill>
              <a:effectLst/>
              <a:uLnTx/>
              <a:uFillTx/>
              <a:latin typeface="Graphik Regular"/>
              <a:ea typeface="Meiryo UI"/>
              <a:cs typeface="Arial" charset="0"/>
            </a:endParaRPr>
          </a:p>
        </p:txBody>
      </p:sp>
      <p:sp>
        <p:nvSpPr>
          <p:cNvPr id="648" name="四角形: 角を丸くする 647">
            <a:extLst>
              <a:ext uri="{FF2B5EF4-FFF2-40B4-BE49-F238E27FC236}">
                <a16:creationId xmlns:a16="http://schemas.microsoft.com/office/drawing/2014/main" id="{F065A235-5B6C-04AF-A4F0-FF04AA32A59E}"/>
              </a:ext>
            </a:extLst>
          </p:cNvPr>
          <p:cNvSpPr/>
          <p:nvPr/>
        </p:nvSpPr>
        <p:spPr>
          <a:xfrm>
            <a:off x="7104112" y="5873501"/>
            <a:ext cx="840432" cy="161683"/>
          </a:xfrm>
          <a:prstGeom prst="roundRect">
            <a:avLst/>
          </a:prstGeom>
          <a:solidFill>
            <a:srgbClr val="A100FF">
              <a:lumMod val="60000"/>
              <a:lumOff val="40000"/>
            </a:srgbClr>
          </a:solidFill>
          <a:ln w="12700" cap="flat" cmpd="sng" algn="ctr">
            <a:noFill/>
            <a:prstDash val="solid"/>
            <a:miter lim="800000"/>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FFFFFF"/>
                </a:solidFill>
                <a:effectLst/>
                <a:uLnTx/>
                <a:uFillTx/>
                <a:latin typeface="Graphik Regular"/>
                <a:ea typeface="Meiryo UI"/>
                <a:cs typeface="Arial" charset="0"/>
              </a:rPr>
              <a:t>大会参加率：</a:t>
            </a:r>
            <a:r>
              <a:rPr kumimoji="1" lang="en-US" altLang="ja-JP" sz="800" b="0" i="0" u="none" strike="noStrike" kern="0" cap="none" spc="0" normalizeH="0" baseline="0" noProof="0">
                <a:ln>
                  <a:noFill/>
                </a:ln>
                <a:solidFill>
                  <a:srgbClr val="FFFFFF"/>
                </a:solidFill>
                <a:effectLst/>
                <a:uLnTx/>
                <a:uFillTx/>
                <a:latin typeface="Graphik Regular"/>
                <a:ea typeface="Meiryo UI"/>
                <a:cs typeface="Arial" charset="0"/>
              </a:rPr>
              <a:t>x%</a:t>
            </a:r>
            <a:endParaRPr kumimoji="1" lang="ja-JP" altLang="en-US" sz="800" b="0" i="0" u="none" strike="noStrike" kern="0" cap="none" spc="0" normalizeH="0" baseline="0" noProof="0">
              <a:ln>
                <a:noFill/>
              </a:ln>
              <a:solidFill>
                <a:srgbClr val="FFFFFF"/>
              </a:solidFill>
              <a:effectLst/>
              <a:uLnTx/>
              <a:uFillTx/>
              <a:latin typeface="Graphik Regular"/>
              <a:ea typeface="Meiryo UI"/>
              <a:cs typeface="Arial" charset="0"/>
            </a:endParaRPr>
          </a:p>
        </p:txBody>
      </p:sp>
      <p:sp>
        <p:nvSpPr>
          <p:cNvPr id="649" name="四角形: 角を丸くする 648">
            <a:extLst>
              <a:ext uri="{FF2B5EF4-FFF2-40B4-BE49-F238E27FC236}">
                <a16:creationId xmlns:a16="http://schemas.microsoft.com/office/drawing/2014/main" id="{17F83A9C-A63D-CF87-8D31-60946DE816C6}"/>
              </a:ext>
            </a:extLst>
          </p:cNvPr>
          <p:cNvSpPr/>
          <p:nvPr/>
        </p:nvSpPr>
        <p:spPr>
          <a:xfrm>
            <a:off x="8351677" y="5873501"/>
            <a:ext cx="840432" cy="161683"/>
          </a:xfrm>
          <a:prstGeom prst="roundRect">
            <a:avLst/>
          </a:prstGeom>
          <a:solidFill>
            <a:srgbClr val="A100FF">
              <a:lumMod val="60000"/>
              <a:lumOff val="40000"/>
            </a:srgbClr>
          </a:solidFill>
          <a:ln w="12700" cap="flat" cmpd="sng" algn="ctr">
            <a:noFill/>
            <a:prstDash val="solid"/>
            <a:miter lim="800000"/>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FFFFFF"/>
                </a:solidFill>
                <a:effectLst/>
                <a:uLnTx/>
                <a:uFillTx/>
                <a:latin typeface="Graphik Regular"/>
                <a:ea typeface="Meiryo UI"/>
                <a:cs typeface="Arial" charset="0"/>
              </a:rPr>
              <a:t>大会参加率：</a:t>
            </a:r>
            <a:r>
              <a:rPr kumimoji="1" lang="en-US" altLang="ja-JP" sz="800" b="0" i="0" u="none" strike="noStrike" kern="0" cap="none" spc="0" normalizeH="0" baseline="0" noProof="0">
                <a:ln>
                  <a:noFill/>
                </a:ln>
                <a:solidFill>
                  <a:srgbClr val="FFFFFF"/>
                </a:solidFill>
                <a:effectLst/>
                <a:uLnTx/>
                <a:uFillTx/>
                <a:latin typeface="Graphik Regular"/>
                <a:ea typeface="Meiryo UI"/>
                <a:cs typeface="Arial" charset="0"/>
              </a:rPr>
              <a:t>x%</a:t>
            </a:r>
            <a:endParaRPr kumimoji="1" lang="ja-JP" altLang="en-US" sz="800" b="0" i="0" u="none" strike="noStrike" kern="0" cap="none" spc="0" normalizeH="0" baseline="0" noProof="0">
              <a:ln>
                <a:noFill/>
              </a:ln>
              <a:solidFill>
                <a:srgbClr val="FFFFFF"/>
              </a:solidFill>
              <a:effectLst/>
              <a:uLnTx/>
              <a:uFillTx/>
              <a:latin typeface="Graphik Regular"/>
              <a:ea typeface="Meiryo UI"/>
              <a:cs typeface="Arial" charset="0"/>
            </a:endParaRPr>
          </a:p>
        </p:txBody>
      </p:sp>
      <p:pic>
        <p:nvPicPr>
          <p:cNvPr id="650" name="図 18">
            <a:extLst>
              <a:ext uri="{FF2B5EF4-FFF2-40B4-BE49-F238E27FC236}">
                <a16:creationId xmlns:a16="http://schemas.microsoft.com/office/drawing/2014/main" id="{E4B6D50C-06C4-EFF7-6EEA-1AD4283063E1}"/>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1155351" y="3395807"/>
            <a:ext cx="689875" cy="492871"/>
          </a:xfrm>
          <a:prstGeom prst="rect">
            <a:avLst/>
          </a:prstGeom>
        </p:spPr>
      </p:pic>
      <p:pic>
        <p:nvPicPr>
          <p:cNvPr id="651" name="Picture 2">
            <a:extLst>
              <a:ext uri="{FF2B5EF4-FFF2-40B4-BE49-F238E27FC236}">
                <a16:creationId xmlns:a16="http://schemas.microsoft.com/office/drawing/2014/main" id="{A23546E3-2CA6-0D93-8AE6-11CF4A71273A}"/>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1155349" y="5019195"/>
            <a:ext cx="730563" cy="492871"/>
          </a:xfrm>
          <a:prstGeom prst="rect">
            <a:avLst/>
          </a:prstGeom>
          <a:noFill/>
          <a:extLst>
            <a:ext uri="{909E8E84-426E-40DD-AFC4-6F175D3DCCD1}">
              <a14:hiddenFill xmlns:a14="http://schemas.microsoft.com/office/drawing/2010/main">
                <a:solidFill>
                  <a:srgbClr val="FFFFFF"/>
                </a:solidFill>
              </a14:hiddenFill>
            </a:ext>
          </a:extLst>
        </p:spPr>
      </p:pic>
      <p:pic>
        <p:nvPicPr>
          <p:cNvPr id="652" name="図 651">
            <a:extLst>
              <a:ext uri="{FF2B5EF4-FFF2-40B4-BE49-F238E27FC236}">
                <a16:creationId xmlns:a16="http://schemas.microsoft.com/office/drawing/2014/main" id="{600751CB-A2F0-2FD5-FB55-756C13839D72}"/>
              </a:ext>
            </a:extLst>
          </p:cNvPr>
          <p:cNvPicPr>
            <a:picLocks noChangeAspect="1"/>
          </p:cNvPicPr>
          <p:nvPr/>
        </p:nvPicPr>
        <p:blipFill>
          <a:blip r:embed="rId21"/>
          <a:stretch>
            <a:fillRect/>
          </a:stretch>
        </p:blipFill>
        <p:spPr>
          <a:xfrm>
            <a:off x="11155351" y="5814691"/>
            <a:ext cx="730563" cy="507099"/>
          </a:xfrm>
          <a:prstGeom prst="rect">
            <a:avLst/>
          </a:prstGeom>
        </p:spPr>
      </p:pic>
      <p:sp>
        <p:nvSpPr>
          <p:cNvPr id="653" name="四角形: 角を丸くする 652">
            <a:extLst>
              <a:ext uri="{FF2B5EF4-FFF2-40B4-BE49-F238E27FC236}">
                <a16:creationId xmlns:a16="http://schemas.microsoft.com/office/drawing/2014/main" id="{EE5680E7-A2D1-26CC-1108-1A2035DD43FE}"/>
              </a:ext>
            </a:extLst>
          </p:cNvPr>
          <p:cNvSpPr/>
          <p:nvPr/>
        </p:nvSpPr>
        <p:spPr>
          <a:xfrm>
            <a:off x="104833" y="3836775"/>
            <a:ext cx="3405323" cy="445324"/>
          </a:xfrm>
          <a:prstGeom prst="roundRect">
            <a:avLst>
              <a:gd name="adj" fmla="val 50000"/>
            </a:avLst>
          </a:prstGeom>
          <a:solidFill>
            <a:srgbClr val="A100FF">
              <a:lumMod val="75000"/>
              <a:alpha val="69804"/>
            </a:srgbClr>
          </a:solidFill>
          <a:ln w="25400" cap="flat" cmpd="sng" algn="ctr">
            <a:no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prstClr val="white"/>
                </a:solidFill>
                <a:effectLst/>
                <a:uLnTx/>
                <a:uFillTx/>
                <a:latin typeface="Meiryo UI"/>
                <a:ea typeface="Meiryo UI"/>
                <a:cs typeface="Arial" charset="0"/>
              </a:rPr>
              <a:t>ゲームプレイログを活用した</a:t>
            </a:r>
            <a:br>
              <a:rPr kumimoji="1" lang="en-US" altLang="ja-JP" sz="1400" b="1" i="0" u="none" strike="noStrike" kern="0" cap="none" spc="0" normalizeH="0" baseline="0" noProof="0">
                <a:ln>
                  <a:noFill/>
                </a:ln>
                <a:solidFill>
                  <a:prstClr val="white"/>
                </a:solidFill>
                <a:effectLst/>
                <a:uLnTx/>
                <a:uFillTx/>
                <a:latin typeface="Meiryo UI"/>
                <a:ea typeface="Meiryo UI"/>
                <a:cs typeface="Arial" charset="0"/>
              </a:rPr>
            </a:br>
            <a:r>
              <a:rPr kumimoji="1" lang="ja-JP" altLang="en-US" sz="1400" b="1" i="0" u="none" strike="noStrike" kern="0" cap="none" spc="0" normalizeH="0" baseline="0" noProof="0">
                <a:ln>
                  <a:noFill/>
                </a:ln>
                <a:solidFill>
                  <a:prstClr val="white"/>
                </a:solidFill>
                <a:effectLst/>
                <a:uLnTx/>
                <a:uFillTx/>
                <a:latin typeface="Meiryo UI"/>
                <a:ea typeface="Meiryo UI"/>
                <a:cs typeface="Arial" charset="0"/>
              </a:rPr>
              <a:t>セグメント分析・休眠トリガー特定</a:t>
            </a:r>
          </a:p>
        </p:txBody>
      </p:sp>
      <p:pic>
        <p:nvPicPr>
          <p:cNvPr id="655" name="図 654">
            <a:extLst>
              <a:ext uri="{FF2B5EF4-FFF2-40B4-BE49-F238E27FC236}">
                <a16:creationId xmlns:a16="http://schemas.microsoft.com/office/drawing/2014/main" id="{8B2BE374-C143-E0B3-4436-CA7306EB99F3}"/>
              </a:ext>
            </a:extLst>
          </p:cNvPr>
          <p:cNvPicPr>
            <a:picLocks noChangeAspect="1"/>
          </p:cNvPicPr>
          <p:nvPr/>
        </p:nvPicPr>
        <p:blipFill>
          <a:blip r:embed="rId22"/>
          <a:stretch>
            <a:fillRect/>
          </a:stretch>
        </p:blipFill>
        <p:spPr>
          <a:xfrm>
            <a:off x="3575589" y="4660483"/>
            <a:ext cx="2294439" cy="2125544"/>
          </a:xfrm>
          <a:prstGeom prst="rect">
            <a:avLst/>
          </a:prstGeom>
        </p:spPr>
      </p:pic>
      <p:sp>
        <p:nvSpPr>
          <p:cNvPr id="657" name="四角形: 角を丸くする 372">
            <a:extLst>
              <a:ext uri="{FF2B5EF4-FFF2-40B4-BE49-F238E27FC236}">
                <a16:creationId xmlns:a16="http://schemas.microsoft.com/office/drawing/2014/main" id="{86D2A45C-8CF7-6D07-E655-35DA0D52EAEC}"/>
              </a:ext>
            </a:extLst>
          </p:cNvPr>
          <p:cNvSpPr/>
          <p:nvPr/>
        </p:nvSpPr>
        <p:spPr>
          <a:xfrm>
            <a:off x="1867996" y="5538637"/>
            <a:ext cx="1778768" cy="1142668"/>
          </a:xfrm>
          <a:prstGeom prst="roundRect">
            <a:avLst>
              <a:gd name="adj" fmla="val 10098"/>
            </a:avLst>
          </a:prstGeom>
          <a:solidFill>
            <a:schemeClr val="bg1">
              <a:lumMod val="85000"/>
            </a:schemeClr>
          </a:solidFill>
          <a:ln w="19050" cap="flat" cmpd="sng" algn="ctr">
            <a:noFill/>
            <a:prstDash val="solid"/>
          </a:ln>
          <a:effectLst/>
        </p:spPr>
        <p:txBody>
          <a:bodyPr rot="0" spcFirstLastPara="0" vertOverflow="overflow" horzOverflow="overflow" vert="horz" wrap="none" lIns="68451" tIns="34227" rIns="68451" bIns="34227" numCol="1" spcCol="0" rtlCol="0" fromWordArt="0" anchor="ctr" anchorCtr="0" forceAA="0" compatLnSpc="1">
            <a:prstTxWarp prst="textNoShape">
              <a:avLst/>
            </a:prstTxWarp>
            <a:noAutofit/>
          </a:bodyPr>
          <a:lstStyle/>
          <a:p>
            <a:pPr marL="0" marR="0" lvl="0" indent="0" algn="ctr" defTabSz="684534" rtl="0" eaLnBrk="1" fontAlgn="base" latinLnBrk="0" hangingPunct="1">
              <a:lnSpc>
                <a:spcPct val="100000"/>
              </a:lnSpc>
              <a:spcBef>
                <a:spcPct val="0"/>
              </a:spcBef>
              <a:spcAft>
                <a:spcPct val="0"/>
              </a:spcAft>
              <a:buClrTx/>
              <a:buSzTx/>
              <a:buFontTx/>
              <a:buNone/>
              <a:tabLst/>
              <a:defRPr/>
            </a:pPr>
            <a:endParaRPr kumimoji="0" lang="ja-JP" altLang="en-US" sz="1100" b="1" i="0" u="none" strike="noStrike" kern="0" cap="none" spc="0" normalizeH="0" baseline="0" noProof="0">
              <a:ln>
                <a:noFill/>
              </a:ln>
              <a:solidFill>
                <a:srgbClr val="262626"/>
              </a:solidFill>
              <a:effectLst/>
              <a:uLnTx/>
              <a:uFillTx/>
              <a:latin typeface="Meiryo UI"/>
              <a:ea typeface="Meiryo UI"/>
              <a:cs typeface="Arial" charset="0"/>
            </a:endParaRPr>
          </a:p>
        </p:txBody>
      </p:sp>
      <p:pic>
        <p:nvPicPr>
          <p:cNvPr id="658" name="図 657" descr="テキスト, アイコン&#10;&#10;自動的に生成された説明">
            <a:extLst>
              <a:ext uri="{FF2B5EF4-FFF2-40B4-BE49-F238E27FC236}">
                <a16:creationId xmlns:a16="http://schemas.microsoft.com/office/drawing/2014/main" id="{629AD3C7-6109-B5D7-7E11-F345B595A7B1}"/>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41834" t="54256" r="38763" b="13282"/>
          <a:stretch/>
        </p:blipFill>
        <p:spPr>
          <a:xfrm>
            <a:off x="1801172" y="5429702"/>
            <a:ext cx="406896" cy="381996"/>
          </a:xfrm>
          <a:prstGeom prst="rect">
            <a:avLst/>
          </a:prstGeom>
        </p:spPr>
      </p:pic>
      <p:pic>
        <p:nvPicPr>
          <p:cNvPr id="662" name="図 661">
            <a:extLst>
              <a:ext uri="{FF2B5EF4-FFF2-40B4-BE49-F238E27FC236}">
                <a16:creationId xmlns:a16="http://schemas.microsoft.com/office/drawing/2014/main" id="{691AFB27-7C16-5992-7F15-259C0AF1BAC6}"/>
              </a:ext>
            </a:extLst>
          </p:cNvPr>
          <p:cNvPicPr>
            <a:picLocks noChangeAspect="1"/>
          </p:cNvPicPr>
          <p:nvPr/>
        </p:nvPicPr>
        <p:blipFill>
          <a:blip r:embed="rId24"/>
          <a:stretch>
            <a:fillRect/>
          </a:stretch>
        </p:blipFill>
        <p:spPr>
          <a:xfrm>
            <a:off x="2046025" y="5593332"/>
            <a:ext cx="1457113" cy="908329"/>
          </a:xfrm>
          <a:prstGeom prst="rect">
            <a:avLst/>
          </a:prstGeom>
        </p:spPr>
      </p:pic>
      <p:sp>
        <p:nvSpPr>
          <p:cNvPr id="663" name="四角形: 角を丸くする 662">
            <a:extLst>
              <a:ext uri="{FF2B5EF4-FFF2-40B4-BE49-F238E27FC236}">
                <a16:creationId xmlns:a16="http://schemas.microsoft.com/office/drawing/2014/main" id="{BB809BAC-26B8-9700-D8ED-DB2E5269430B}"/>
              </a:ext>
            </a:extLst>
          </p:cNvPr>
          <p:cNvSpPr/>
          <p:nvPr/>
        </p:nvSpPr>
        <p:spPr>
          <a:xfrm>
            <a:off x="1948750" y="6102739"/>
            <a:ext cx="3821279" cy="398767"/>
          </a:xfrm>
          <a:prstGeom prst="roundRect">
            <a:avLst>
              <a:gd name="adj" fmla="val 50000"/>
            </a:avLst>
          </a:prstGeom>
          <a:solidFill>
            <a:srgbClr val="A100FF">
              <a:lumMod val="75000"/>
              <a:alpha val="69804"/>
            </a:srgbClr>
          </a:solidFill>
          <a:ln w="25400" cap="flat" cmpd="sng" algn="ctr">
            <a:no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prstClr val="white"/>
                </a:solidFill>
                <a:effectLst/>
                <a:uLnTx/>
                <a:uFillTx/>
                <a:latin typeface="Meiryo UI"/>
                <a:ea typeface="Meiryo UI"/>
                <a:cs typeface="Arial" charset="0"/>
              </a:rPr>
              <a:t>ソーシャルリスニングなどの外部データ収集・分析</a:t>
            </a:r>
          </a:p>
        </p:txBody>
      </p:sp>
      <p:sp>
        <p:nvSpPr>
          <p:cNvPr id="664" name="矢印: 折線 663">
            <a:extLst>
              <a:ext uri="{FF2B5EF4-FFF2-40B4-BE49-F238E27FC236}">
                <a16:creationId xmlns:a16="http://schemas.microsoft.com/office/drawing/2014/main" id="{75989B98-BB83-3DA8-A38D-A82EC94866F4}"/>
              </a:ext>
            </a:extLst>
          </p:cNvPr>
          <p:cNvSpPr/>
          <p:nvPr/>
        </p:nvSpPr>
        <p:spPr>
          <a:xfrm>
            <a:off x="3109754" y="5264625"/>
            <a:ext cx="743973" cy="445323"/>
          </a:xfrm>
          <a:prstGeom prst="bentArrow">
            <a:avLst>
              <a:gd name="adj1" fmla="val 25000"/>
              <a:gd name="adj2" fmla="val 25000"/>
              <a:gd name="adj3" fmla="val 25000"/>
              <a:gd name="adj4" fmla="val 43750"/>
            </a:avLst>
          </a:prstGeom>
          <a:solidFill>
            <a:srgbClr val="A100FF"/>
          </a:solidFill>
          <a:ln w="12700" cap="flat" cmpd="sng" algn="ctr">
            <a:noFill/>
            <a:prstDash val="solid"/>
            <a:miter lim="800000"/>
          </a:ln>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1" lang="ja-JP" altLang="en-US" sz="1051" b="0" i="0" u="none" strike="noStrike" kern="0" cap="none" spc="0" normalizeH="0" baseline="0" noProof="0">
              <a:ln>
                <a:noFill/>
              </a:ln>
              <a:solidFill>
                <a:srgbClr val="000000"/>
              </a:solidFill>
              <a:effectLst/>
              <a:uLnTx/>
              <a:uFillTx/>
              <a:latin typeface="游ゴシック" panose="020B0400000000000000" pitchFamily="50" charset="-128"/>
              <a:ea typeface="游ゴシック" panose="020B0400000000000000" pitchFamily="50" charset="-128"/>
              <a:cs typeface="Arial" charset="0"/>
            </a:endParaRPr>
          </a:p>
        </p:txBody>
      </p:sp>
    </p:spTree>
    <p:extLst>
      <p:ext uri="{BB962C8B-B14F-4D97-AF65-F5344CB8AC3E}">
        <p14:creationId xmlns:p14="http://schemas.microsoft.com/office/powerpoint/2010/main" val="4219860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2F3F4-D22E-C870-6D23-A5B82AE5158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160D3F-9DC6-A9B3-68AA-FFAB59F63B3C}"/>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4" imgW="404" imgH="405" progId="TCLayout.ActiveDocument.1">
                  <p:embed/>
                </p:oleObj>
              </mc:Choice>
              <mc:Fallback>
                <p:oleObj name="think-cell スライド" r:id="rId4" imgW="404" imgH="405" progId="TCLayout.ActiveDocument.1">
                  <p:embed/>
                  <p:pic>
                    <p:nvPicPr>
                      <p:cNvPr id="4" name="think-cell data - do not delete" hidden="1">
                        <a:extLst>
                          <a:ext uri="{FF2B5EF4-FFF2-40B4-BE49-F238E27FC236}">
                            <a16:creationId xmlns:a16="http://schemas.microsoft.com/office/drawing/2014/main" id="{DF160D3F-9DC6-A9B3-68AA-FFAB59F63B3C}"/>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7" name="タイトル 6">
            <a:extLst>
              <a:ext uri="{FF2B5EF4-FFF2-40B4-BE49-F238E27FC236}">
                <a16:creationId xmlns:a16="http://schemas.microsoft.com/office/drawing/2014/main" id="{CE04F875-988E-87BB-E205-FC580119B3F2}"/>
              </a:ext>
            </a:extLst>
          </p:cNvPr>
          <p:cNvSpPr>
            <a:spLocks noGrp="1"/>
          </p:cNvSpPr>
          <p:nvPr>
            <p:ph type="title"/>
          </p:nvPr>
        </p:nvSpPr>
        <p:spPr>
          <a:xfrm>
            <a:off x="216111" y="128919"/>
            <a:ext cx="11701824" cy="473516"/>
          </a:xfrm>
        </p:spPr>
        <p:txBody>
          <a:bodyPr vert="horz"/>
          <a:lstStyle/>
          <a:p>
            <a:r>
              <a:rPr lang="ja-JP" altLang="en-US"/>
              <a:t>某ゲーム会社：</a:t>
            </a:r>
            <a:r>
              <a:rPr kumimoji="1" lang="ja-JP" altLang="en-US"/>
              <a:t>投稿内容に基づくクラスタリング結果</a:t>
            </a:r>
            <a:endParaRPr lang="ja-JP" altLang="en-US"/>
          </a:p>
        </p:txBody>
      </p:sp>
      <p:sp>
        <p:nvSpPr>
          <p:cNvPr id="2" name="テキスト プレースホルダー 1">
            <a:extLst>
              <a:ext uri="{FF2B5EF4-FFF2-40B4-BE49-F238E27FC236}">
                <a16:creationId xmlns:a16="http://schemas.microsoft.com/office/drawing/2014/main" id="{5D3AAB47-6D18-C0E1-AF7A-02BB762BC6A2}"/>
              </a:ext>
            </a:extLst>
          </p:cNvPr>
          <p:cNvSpPr>
            <a:spLocks noGrp="1"/>
          </p:cNvSpPr>
          <p:nvPr>
            <p:ph type="body" sz="quarter" idx="13"/>
          </p:nvPr>
        </p:nvSpPr>
        <p:spPr>
          <a:xfrm>
            <a:off x="227025" y="653974"/>
            <a:ext cx="11689452" cy="285847"/>
          </a:xfrm>
        </p:spPr>
        <p:txBody>
          <a:bodyPr/>
          <a:lstStyle/>
          <a:p>
            <a:pPr marL="0" indent="0">
              <a:buNone/>
            </a:pPr>
            <a:r>
              <a:rPr lang="ja-JP" altLang="en-US"/>
              <a:t>どのようなユーザーが</a:t>
            </a:r>
            <a:r>
              <a:rPr lang="en-US" altLang="ja-JP"/>
              <a:t>”IP-X”</a:t>
            </a:r>
            <a:r>
              <a:rPr lang="ja-JP" altLang="en-US"/>
              <a:t>関心層を構成しているのか確認するため、関心層の投稿内容を数理的に処理することで関連の強い集団（＝クラスタ）を抽出した。</a:t>
            </a:r>
            <a:endParaRPr lang="en-US" altLang="ja-JP"/>
          </a:p>
        </p:txBody>
      </p:sp>
      <p:sp>
        <p:nvSpPr>
          <p:cNvPr id="12" name="正方形/長方形 11">
            <a:extLst>
              <a:ext uri="{FF2B5EF4-FFF2-40B4-BE49-F238E27FC236}">
                <a16:creationId xmlns:a16="http://schemas.microsoft.com/office/drawing/2014/main" id="{DBFF9EF2-4BDD-4062-4718-22B977C88CA6}"/>
              </a:ext>
            </a:extLst>
          </p:cNvPr>
          <p:cNvSpPr/>
          <p:nvPr/>
        </p:nvSpPr>
        <p:spPr>
          <a:xfrm>
            <a:off x="401265" y="2295307"/>
            <a:ext cx="5214235" cy="41374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200" b="1" i="0" u="none" strike="noStrike" kern="1200" cap="none" spc="0" normalizeH="0" baseline="0" noProof="0">
                <a:ln>
                  <a:noFill/>
                </a:ln>
                <a:solidFill>
                  <a:srgbClr val="000000"/>
                </a:solidFill>
                <a:effectLst/>
                <a:uLnTx/>
                <a:uFillTx/>
                <a:latin typeface="Meiryo UI"/>
                <a:ea typeface="Meiryo UI"/>
                <a:cs typeface="+mn-cs"/>
              </a:rPr>
              <a:t>対象データ</a:t>
            </a:r>
            <a:r>
              <a:rPr kumimoji="1" lang="en-US" altLang="ja-JP" sz="1200" b="1" i="0" u="none" strike="noStrike" kern="1200" cap="none" spc="0" normalizeH="0" baseline="0" noProof="0">
                <a:ln>
                  <a:noFill/>
                </a:ln>
                <a:solidFill>
                  <a:srgbClr val="000000"/>
                </a:solidFill>
                <a:effectLst/>
                <a:uLnTx/>
                <a:uFillTx/>
                <a:latin typeface="Meiryo UI"/>
                <a:ea typeface="Meiryo UI"/>
                <a:cs typeface="+mn-cs"/>
              </a:rPr>
              <a:t>】</a:t>
            </a: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202y/m</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m</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に</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”IP-X”</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関連投稿を行ったアカウント群からサンプリングされた</a:t>
            </a:r>
            <a:r>
              <a:rPr kumimoji="1" lang="en-US" altLang="ja-JP" sz="1100" b="0" i="0" u="none" strike="noStrike" kern="1200" cap="none" spc="0" normalizeH="0" baseline="0" noProof="0" err="1">
                <a:ln>
                  <a:noFill/>
                </a:ln>
                <a:solidFill>
                  <a:srgbClr val="000000"/>
                </a:solidFill>
                <a:effectLst/>
                <a:uLnTx/>
                <a:uFillTx/>
                <a:latin typeface="Meiryo UI"/>
                <a:ea typeface="Meiryo UI"/>
                <a:cs typeface="+mn-cs"/>
              </a:rPr>
              <a:t>xxxxx</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件のユーザー</a:t>
            </a: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200" b="1" i="0" u="none" strike="noStrike" kern="1200" cap="none" spc="0" normalizeH="0" baseline="0" noProof="0">
                <a:ln>
                  <a:noFill/>
                </a:ln>
                <a:solidFill>
                  <a:srgbClr val="000000"/>
                </a:solidFill>
                <a:effectLst/>
                <a:uLnTx/>
                <a:uFillTx/>
                <a:latin typeface="Meiryo UI"/>
                <a:ea typeface="Meiryo UI"/>
                <a:cs typeface="+mn-cs"/>
              </a:rPr>
              <a:t>作成ステップ</a:t>
            </a:r>
            <a:r>
              <a:rPr kumimoji="1" lang="en-US" altLang="ja-JP" sz="1200" b="1" i="0" u="none" strike="noStrike" kern="1200" cap="none" spc="0" normalizeH="0" baseline="0" noProof="0">
                <a:ln>
                  <a:noFill/>
                </a:ln>
                <a:solidFill>
                  <a:srgbClr val="000000"/>
                </a:solidFill>
                <a:effectLst/>
                <a:uLnTx/>
                <a:uFillTx/>
                <a:latin typeface="Meiryo UI"/>
                <a:ea typeface="Meiryo UI"/>
                <a:cs typeface="+mn-cs"/>
              </a:rPr>
              <a:t>】</a:t>
            </a: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① 対象ユーザーの</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202y/m</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m</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のツイートを最大</a:t>
            </a:r>
            <a:r>
              <a:rPr kumimoji="1" lang="en-US" altLang="ja-JP" sz="1100" b="0" i="0" u="none" strike="noStrike" kern="1200" cap="none" spc="0" normalizeH="0" baseline="0" noProof="0" err="1">
                <a:ln>
                  <a:noFill/>
                </a:ln>
                <a:solidFill>
                  <a:srgbClr val="000000"/>
                </a:solidFill>
                <a:effectLst/>
                <a:uLnTx/>
                <a:uFillTx/>
                <a:latin typeface="Meiryo UI"/>
                <a:ea typeface="Meiryo UI"/>
                <a:cs typeface="+mn-cs"/>
              </a:rPr>
              <a:t>xxxxx</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件ランダムに抽出してツイートを結合し文書化</a:t>
            </a: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② 結合された各ユーザーの投稿内容を意味ベクトル化</a:t>
            </a: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 </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Azure OpenAI Embeddings API </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text-embedding-3-small</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）を使用</a:t>
            </a: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③ 取得したベクトルを次元削減（</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UMAP</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）。各ユーザーの発話内容を表現する</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2</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次元ベクトルを取得。</a:t>
            </a: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④ 次元削減したデータに対して、</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Spectral Clustering</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 を実行。初期クラスタを取得。</a:t>
            </a: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⑤ 各初期クラスタから</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xx</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ユーザーずつサンプリングし、クラスタ毎にユーザー名・ツイート内容の抜粋を生成</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AI</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gpt-o1</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）に入力し、サンプルユーザーの発言傾向を要約するクラスタのラベルを取得。</a:t>
            </a: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⑥ 各クラスタに属するユーザーの投稿、</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2</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次元ベクトル上のクラスタ間の距離、 ⑤で取得したラベルなどから特徴の近いクラスタを人手で統合。最終的に</a:t>
            </a:r>
            <a:r>
              <a:rPr kumimoji="1" lang="en-US" altLang="ja-JP" sz="1100" b="0" i="0" u="none" strike="noStrike" kern="1200" cap="none" spc="0" normalizeH="0" baseline="0" noProof="0">
                <a:ln>
                  <a:noFill/>
                </a:ln>
                <a:solidFill>
                  <a:srgbClr val="000000"/>
                </a:solidFill>
                <a:effectLst/>
                <a:uLnTx/>
                <a:uFillTx/>
                <a:latin typeface="Meiryo UI"/>
                <a:ea typeface="Meiryo UI"/>
                <a:cs typeface="+mn-cs"/>
              </a:rPr>
              <a:t>14</a:t>
            </a:r>
            <a:r>
              <a:rPr kumimoji="1" lang="ja-JP" altLang="en-US" sz="1100" b="0" i="0" u="none" strike="noStrike" kern="1200" cap="none" spc="0" normalizeH="0" baseline="0" noProof="0">
                <a:ln>
                  <a:noFill/>
                </a:ln>
                <a:solidFill>
                  <a:srgbClr val="000000"/>
                </a:solidFill>
                <a:effectLst/>
                <a:uLnTx/>
                <a:uFillTx/>
                <a:latin typeface="Meiryo UI"/>
                <a:ea typeface="Meiryo UI"/>
                <a:cs typeface="+mn-cs"/>
              </a:rPr>
              <a:t>クラスタを特定。</a:t>
            </a:r>
            <a:endParaRPr kumimoji="1" lang="en-US" altLang="ja-JP" sz="1100" b="0" i="0" u="none" strike="noStrike" kern="1200" cap="none" spc="0" normalizeH="0" baseline="0" noProof="0">
              <a:ln>
                <a:noFill/>
              </a:ln>
              <a:solidFill>
                <a:srgbClr val="000000"/>
              </a:solidFill>
              <a:effectLst/>
              <a:uLnTx/>
              <a:uFillTx/>
              <a:latin typeface="Meiryo UI"/>
              <a:ea typeface="Meiryo UI"/>
              <a:cs typeface="+mn-cs"/>
            </a:endParaRPr>
          </a:p>
        </p:txBody>
      </p:sp>
      <p:grpSp>
        <p:nvGrpSpPr>
          <p:cNvPr id="62" name="グループ化 61">
            <a:extLst>
              <a:ext uri="{FF2B5EF4-FFF2-40B4-BE49-F238E27FC236}">
                <a16:creationId xmlns:a16="http://schemas.microsoft.com/office/drawing/2014/main" id="{BEFC6321-C1FC-43FF-125E-DFE286905C9E}"/>
              </a:ext>
            </a:extLst>
          </p:cNvPr>
          <p:cNvGrpSpPr/>
          <p:nvPr/>
        </p:nvGrpSpPr>
        <p:grpSpPr>
          <a:xfrm>
            <a:off x="385356" y="1789031"/>
            <a:ext cx="5261139" cy="364791"/>
            <a:chOff x="6378411" y="1250649"/>
            <a:chExt cx="4985170" cy="364791"/>
          </a:xfrm>
        </p:grpSpPr>
        <p:cxnSp>
          <p:nvCxnSpPr>
            <p:cNvPr id="67" name="直線コネクタ 66">
              <a:extLst>
                <a:ext uri="{FF2B5EF4-FFF2-40B4-BE49-F238E27FC236}">
                  <a16:creationId xmlns:a16="http://schemas.microsoft.com/office/drawing/2014/main" id="{12CDD5D9-684E-22F6-73D0-D900A8B79A33}"/>
                </a:ext>
              </a:extLst>
            </p:cNvPr>
            <p:cNvCxnSpPr>
              <a:cxnSpLocks/>
            </p:cNvCxnSpPr>
            <p:nvPr/>
          </p:nvCxnSpPr>
          <p:spPr>
            <a:xfrm>
              <a:off x="6378411" y="1615440"/>
              <a:ext cx="498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26BFCC46-8805-3A1A-3F2A-0E5B46399F5E}"/>
                </a:ext>
              </a:extLst>
            </p:cNvPr>
            <p:cNvSpPr txBox="1"/>
            <p:nvPr/>
          </p:nvSpPr>
          <p:spPr>
            <a:xfrm>
              <a:off x="7806237" y="1250649"/>
              <a:ext cx="2129524" cy="276999"/>
            </a:xfrm>
            <a:prstGeom prst="rect">
              <a:avLst/>
            </a:prstGeom>
            <a:noFill/>
          </p:spPr>
          <p:txBody>
            <a:bodyPr wrap="none" lIns="0" tIns="0" rIns="0" bIns="0" rtlCol="0">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Arial" charset="0"/>
                  <a:ea typeface="Meiryo UI"/>
                  <a:cs typeface="Arial" charset="0"/>
                </a:rPr>
                <a:t>クラスタ構築条件・方法</a:t>
              </a:r>
            </a:p>
          </p:txBody>
        </p:sp>
      </p:grpSp>
      <p:grpSp>
        <p:nvGrpSpPr>
          <p:cNvPr id="5" name="グループ化 4">
            <a:extLst>
              <a:ext uri="{FF2B5EF4-FFF2-40B4-BE49-F238E27FC236}">
                <a16:creationId xmlns:a16="http://schemas.microsoft.com/office/drawing/2014/main" id="{E0FE767A-E2E3-3123-B95F-E9E8888F7002}"/>
              </a:ext>
            </a:extLst>
          </p:cNvPr>
          <p:cNvGrpSpPr/>
          <p:nvPr/>
        </p:nvGrpSpPr>
        <p:grpSpPr>
          <a:xfrm>
            <a:off x="5907333" y="1275835"/>
            <a:ext cx="5984079" cy="5506956"/>
            <a:chOff x="6280066" y="1586920"/>
            <a:chExt cx="5332880" cy="5506956"/>
          </a:xfrm>
        </p:grpSpPr>
        <p:pic>
          <p:nvPicPr>
            <p:cNvPr id="2050" name="Picture 2">
              <a:extLst>
                <a:ext uri="{FF2B5EF4-FFF2-40B4-BE49-F238E27FC236}">
                  <a16:creationId xmlns:a16="http://schemas.microsoft.com/office/drawing/2014/main" id="{BDD1F9A9-E3EE-2D63-827C-0B938BB611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30" t="7222" r="9944" b="9727"/>
            <a:stretch/>
          </p:blipFill>
          <p:spPr bwMode="auto">
            <a:xfrm>
              <a:off x="6280066" y="1586920"/>
              <a:ext cx="5332880" cy="5506956"/>
            </a:xfrm>
            <a:prstGeom prst="rect">
              <a:avLst/>
            </a:prstGeom>
            <a:noFill/>
            <a:extLst>
              <a:ext uri="{909E8E84-426E-40DD-AFC4-6F175D3DCCD1}">
                <a14:hiddenFill xmlns:a14="http://schemas.microsoft.com/office/drawing/2010/main">
                  <a:solidFill>
                    <a:srgbClr val="FFFFFF"/>
                  </a:solidFill>
                </a14:hiddenFill>
              </a:ext>
            </a:extLst>
          </p:spPr>
        </p:pic>
        <p:sp>
          <p:nvSpPr>
            <p:cNvPr id="76" name="四角形: 角を丸くする 75">
              <a:extLst>
                <a:ext uri="{FF2B5EF4-FFF2-40B4-BE49-F238E27FC236}">
                  <a16:creationId xmlns:a16="http://schemas.microsoft.com/office/drawing/2014/main" id="{3F99FB07-FE2C-3734-F7D6-A3DBE53D6A16}"/>
                </a:ext>
              </a:extLst>
            </p:cNvPr>
            <p:cNvSpPr/>
            <p:nvPr/>
          </p:nvSpPr>
          <p:spPr>
            <a:xfrm>
              <a:off x="8032514" y="5737978"/>
              <a:ext cx="978502" cy="366212"/>
            </a:xfrm>
            <a:prstGeom prst="roundRect">
              <a:avLst/>
            </a:prstGeom>
            <a:solidFill>
              <a:srgbClr val="DD447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①格闘</a:t>
              </a:r>
              <a:endPar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ゲーマー層</a:t>
              </a:r>
              <a:endPar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77" name="四角形: 角を丸くする 76">
              <a:extLst>
                <a:ext uri="{FF2B5EF4-FFF2-40B4-BE49-F238E27FC236}">
                  <a16:creationId xmlns:a16="http://schemas.microsoft.com/office/drawing/2014/main" id="{908F1EF7-7F1B-F4FC-5E54-25C6D86E6729}"/>
                </a:ext>
              </a:extLst>
            </p:cNvPr>
            <p:cNvSpPr/>
            <p:nvPr/>
          </p:nvSpPr>
          <p:spPr>
            <a:xfrm>
              <a:off x="7626218" y="4921593"/>
              <a:ext cx="1067655" cy="366212"/>
            </a:xfrm>
            <a:prstGeom prst="roundRect">
              <a:avLst/>
            </a:prstGeom>
            <a:solidFill>
              <a:srgbClr val="FF990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②</a:t>
              </a:r>
              <a:r>
                <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FPS</a:t>
              </a: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・対戦ゲーマー層</a:t>
              </a:r>
              <a:endPar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78" name="四角形: 角を丸くする 77">
              <a:extLst>
                <a:ext uri="{FF2B5EF4-FFF2-40B4-BE49-F238E27FC236}">
                  <a16:creationId xmlns:a16="http://schemas.microsoft.com/office/drawing/2014/main" id="{04835494-3C4C-9968-41CE-7F775F251D51}"/>
                </a:ext>
              </a:extLst>
            </p:cNvPr>
            <p:cNvSpPr/>
            <p:nvPr/>
          </p:nvSpPr>
          <p:spPr>
            <a:xfrm>
              <a:off x="9330319" y="6043519"/>
              <a:ext cx="978502" cy="366212"/>
            </a:xfrm>
            <a:prstGeom prst="roundRect">
              <a:avLst/>
            </a:prstGeom>
            <a:solidFill>
              <a:srgbClr val="31639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③カードゲーマー層</a:t>
              </a:r>
              <a:endPar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79" name="四角形: 角を丸くする 78">
              <a:extLst>
                <a:ext uri="{FF2B5EF4-FFF2-40B4-BE49-F238E27FC236}">
                  <a16:creationId xmlns:a16="http://schemas.microsoft.com/office/drawing/2014/main" id="{D690596F-5F78-CCF7-5491-F96E9E30683E}"/>
                </a:ext>
              </a:extLst>
            </p:cNvPr>
            <p:cNvSpPr/>
            <p:nvPr/>
          </p:nvSpPr>
          <p:spPr>
            <a:xfrm>
              <a:off x="8849317" y="5005417"/>
              <a:ext cx="1192900" cy="366212"/>
            </a:xfrm>
            <a:prstGeom prst="roundRect">
              <a:avLst/>
            </a:prstGeom>
            <a:solidFill>
              <a:srgbClr val="0099C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④スマホゲー・流行ゲー層</a:t>
              </a:r>
              <a:endPar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0" name="四角形: 角を丸くする 79">
              <a:extLst>
                <a:ext uri="{FF2B5EF4-FFF2-40B4-BE49-F238E27FC236}">
                  <a16:creationId xmlns:a16="http://schemas.microsoft.com/office/drawing/2014/main" id="{A3FDC2FA-EA5D-3D30-A5C4-454E294E2349}"/>
                </a:ext>
              </a:extLst>
            </p:cNvPr>
            <p:cNvSpPr/>
            <p:nvPr/>
          </p:nvSpPr>
          <p:spPr>
            <a:xfrm>
              <a:off x="8466739" y="4089640"/>
              <a:ext cx="1067655" cy="366212"/>
            </a:xfrm>
            <a:prstGeom prst="roundRect">
              <a:avLst/>
            </a:prstGeom>
            <a:solidFill>
              <a:srgbClr val="3366C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⑤ゲーム配信エンジョイ層</a:t>
              </a:r>
              <a:endPar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1" name="四角形: 角を丸くする 80">
              <a:extLst>
                <a:ext uri="{FF2B5EF4-FFF2-40B4-BE49-F238E27FC236}">
                  <a16:creationId xmlns:a16="http://schemas.microsoft.com/office/drawing/2014/main" id="{7CD8AA53-7DD6-FEDE-31DC-5593F61F13C4}"/>
                </a:ext>
              </a:extLst>
            </p:cNvPr>
            <p:cNvSpPr/>
            <p:nvPr/>
          </p:nvSpPr>
          <p:spPr>
            <a:xfrm>
              <a:off x="9827818" y="4646785"/>
              <a:ext cx="1286582" cy="366212"/>
            </a:xfrm>
            <a:prstGeom prst="roundRect">
              <a:avLst/>
            </a:prstGeom>
            <a:solidFill>
              <a:srgbClr val="66AA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⑥ガジェット・</a:t>
              </a:r>
              <a:r>
                <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IT</a:t>
              </a: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・古のゲーマー層</a:t>
              </a:r>
              <a:endPar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2" name="四角形: 角を丸くする 81">
              <a:extLst>
                <a:ext uri="{FF2B5EF4-FFF2-40B4-BE49-F238E27FC236}">
                  <a16:creationId xmlns:a16="http://schemas.microsoft.com/office/drawing/2014/main" id="{DE1E83F1-DEF1-38B5-2EE9-28B08B07BE2C}"/>
                </a:ext>
              </a:extLst>
            </p:cNvPr>
            <p:cNvSpPr/>
            <p:nvPr/>
          </p:nvSpPr>
          <p:spPr>
            <a:xfrm>
              <a:off x="9262607" y="3433157"/>
              <a:ext cx="978502" cy="366212"/>
            </a:xfrm>
            <a:prstGeom prst="roundRect">
              <a:avLst/>
            </a:prstGeom>
            <a:solidFill>
              <a:srgbClr val="FD9E0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⑧人生向き合い層</a:t>
              </a:r>
              <a:endPar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3" name="四角形: 角を丸くする 82">
              <a:extLst>
                <a:ext uri="{FF2B5EF4-FFF2-40B4-BE49-F238E27FC236}">
                  <a16:creationId xmlns:a16="http://schemas.microsoft.com/office/drawing/2014/main" id="{D9557673-469E-039C-080E-2F5494821939}"/>
                </a:ext>
              </a:extLst>
            </p:cNvPr>
            <p:cNvSpPr/>
            <p:nvPr/>
          </p:nvSpPr>
          <p:spPr>
            <a:xfrm>
              <a:off x="8217711" y="2754858"/>
              <a:ext cx="1067654" cy="366212"/>
            </a:xfrm>
            <a:prstGeom prst="roundRect">
              <a:avLst/>
            </a:prstGeom>
            <a:solidFill>
              <a:srgbClr val="1096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⑨推し活・創作・発信層</a:t>
              </a:r>
              <a:endPar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4" name="四角形: 角を丸くする 83">
              <a:extLst>
                <a:ext uri="{FF2B5EF4-FFF2-40B4-BE49-F238E27FC236}">
                  <a16:creationId xmlns:a16="http://schemas.microsoft.com/office/drawing/2014/main" id="{4CFD07A8-2972-3E9E-51EB-997F93AC56AA}"/>
                </a:ext>
              </a:extLst>
            </p:cNvPr>
            <p:cNvSpPr/>
            <p:nvPr/>
          </p:nvSpPr>
          <p:spPr>
            <a:xfrm>
              <a:off x="9363754" y="2440677"/>
              <a:ext cx="1192901" cy="366212"/>
            </a:xfrm>
            <a:prstGeom prst="roundRect">
              <a:avLst/>
            </a:prstGeom>
            <a:solidFill>
              <a:srgbClr val="990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⑩仕事・家族メイン趣味活層</a:t>
              </a:r>
              <a:endPar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5" name="四角形: 角を丸くする 84">
              <a:extLst>
                <a:ext uri="{FF2B5EF4-FFF2-40B4-BE49-F238E27FC236}">
                  <a16:creationId xmlns:a16="http://schemas.microsoft.com/office/drawing/2014/main" id="{7BF555E6-E867-680D-E29F-4AA7A3289A46}"/>
                </a:ext>
              </a:extLst>
            </p:cNvPr>
            <p:cNvSpPr/>
            <p:nvPr/>
          </p:nvSpPr>
          <p:spPr>
            <a:xfrm>
              <a:off x="7151446" y="3655119"/>
              <a:ext cx="1315294" cy="366212"/>
            </a:xfrm>
            <a:prstGeom prst="roundRect">
              <a:avLst/>
            </a:prstGeom>
            <a:solidFill>
              <a:srgbClr val="B82E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⑦アニメ・声優・オタク寄り文化層</a:t>
              </a:r>
              <a:endParaRPr kumimoji="0"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6" name="四角形: 角を丸くする 85">
              <a:extLst>
                <a:ext uri="{FF2B5EF4-FFF2-40B4-BE49-F238E27FC236}">
                  <a16:creationId xmlns:a16="http://schemas.microsoft.com/office/drawing/2014/main" id="{5AF1B57F-3CB7-8ABA-3F9D-35D0E19ABBE5}"/>
                </a:ext>
              </a:extLst>
            </p:cNvPr>
            <p:cNvSpPr/>
            <p:nvPr/>
          </p:nvSpPr>
          <p:spPr>
            <a:xfrm>
              <a:off x="6668936" y="2961511"/>
              <a:ext cx="863510" cy="284389"/>
            </a:xfrm>
            <a:prstGeom prst="roundRect">
              <a:avLst/>
            </a:pr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懸賞・プロモーション系</a:t>
              </a:r>
              <a:endParaRPr kumimoji="0" lang="en-US" altLang="ja-JP" sz="1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7" name="四角形: 角を丸くする 86">
              <a:extLst>
                <a:ext uri="{FF2B5EF4-FFF2-40B4-BE49-F238E27FC236}">
                  <a16:creationId xmlns:a16="http://schemas.microsoft.com/office/drawing/2014/main" id="{B24F1A9C-913E-972B-91FC-24AD3E633E89}"/>
                </a:ext>
              </a:extLst>
            </p:cNvPr>
            <p:cNvSpPr/>
            <p:nvPr/>
          </p:nvSpPr>
          <p:spPr>
            <a:xfrm>
              <a:off x="10482738" y="3908917"/>
              <a:ext cx="863510" cy="284389"/>
            </a:xfrm>
            <a:prstGeom prst="roundRect">
              <a:avLst/>
            </a:pr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政治・時事問題系</a:t>
              </a:r>
              <a:endParaRPr kumimoji="0" lang="en-US" altLang="ja-JP" sz="1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8" name="四角形: 角を丸くする 87">
              <a:extLst>
                <a:ext uri="{FF2B5EF4-FFF2-40B4-BE49-F238E27FC236}">
                  <a16:creationId xmlns:a16="http://schemas.microsoft.com/office/drawing/2014/main" id="{813FD9C7-F8CE-AC7A-BAA4-429A9B8FFF0E}"/>
                </a:ext>
              </a:extLst>
            </p:cNvPr>
            <p:cNvSpPr/>
            <p:nvPr/>
          </p:nvSpPr>
          <p:spPr>
            <a:xfrm>
              <a:off x="10250890" y="3194390"/>
              <a:ext cx="863510" cy="284389"/>
            </a:xfrm>
            <a:prstGeom prst="roundRect">
              <a:avLst/>
            </a:prstGeom>
            <a:solidFill>
              <a:srgbClr val="0099C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バイク・車・</a:t>
              </a:r>
              <a:r>
                <a:rPr kumimoji="0" lang="en-US" altLang="ja-JP"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DIY</a:t>
              </a:r>
              <a:r>
                <a:rPr kumimoji="0" lang="ja-JP" altLang="en-US"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界隈</a:t>
              </a:r>
              <a:endParaRPr kumimoji="0" lang="en-US" altLang="ja-JP"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9" name="四角形: 角を丸くする 88">
              <a:extLst>
                <a:ext uri="{FF2B5EF4-FFF2-40B4-BE49-F238E27FC236}">
                  <a16:creationId xmlns:a16="http://schemas.microsoft.com/office/drawing/2014/main" id="{F383713D-3891-B3B4-54E9-D55719FEBCEC}"/>
                </a:ext>
              </a:extLst>
            </p:cNvPr>
            <p:cNvSpPr/>
            <p:nvPr/>
          </p:nvSpPr>
          <p:spPr>
            <a:xfrm>
              <a:off x="7268232" y="2718145"/>
              <a:ext cx="863510" cy="284389"/>
            </a:xfrm>
            <a:prstGeom prst="roundRect">
              <a:avLst/>
            </a:prstGeom>
            <a:solidFill>
              <a:srgbClr val="990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音楽ライブ</a:t>
              </a:r>
              <a:br>
                <a:rPr kumimoji="0" lang="en-US" altLang="ja-JP"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0" lang="ja-JP" altLang="en-US"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熱中界隈</a:t>
              </a:r>
              <a:endParaRPr kumimoji="0" lang="en-US" altLang="ja-JP"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90" name="四角形: 角を丸くする 89">
              <a:extLst>
                <a:ext uri="{FF2B5EF4-FFF2-40B4-BE49-F238E27FC236}">
                  <a16:creationId xmlns:a16="http://schemas.microsoft.com/office/drawing/2014/main" id="{BE098745-4224-1240-DECD-DCF77532F8FC}"/>
                </a:ext>
              </a:extLst>
            </p:cNvPr>
            <p:cNvSpPr/>
            <p:nvPr/>
          </p:nvSpPr>
          <p:spPr>
            <a:xfrm>
              <a:off x="6736869" y="4432709"/>
              <a:ext cx="978502" cy="284389"/>
            </a:xfrm>
            <a:prstGeom prst="roundRect">
              <a:avLst/>
            </a:prstGeom>
            <a:solidFill>
              <a:srgbClr val="1096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スポーツ観戦・応援界隈</a:t>
              </a:r>
              <a:endParaRPr kumimoji="0" lang="en-US" altLang="ja-JP"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91" name="四角形: 角を丸くする 90">
              <a:extLst>
                <a:ext uri="{FF2B5EF4-FFF2-40B4-BE49-F238E27FC236}">
                  <a16:creationId xmlns:a16="http://schemas.microsoft.com/office/drawing/2014/main" id="{96B4CF19-5B85-ED8C-4635-529D467D8DA1}"/>
                </a:ext>
              </a:extLst>
            </p:cNvPr>
            <p:cNvSpPr/>
            <p:nvPr/>
          </p:nvSpPr>
          <p:spPr>
            <a:xfrm>
              <a:off x="7226120" y="2140316"/>
              <a:ext cx="863510" cy="284389"/>
            </a:xfrm>
            <a:prstGeom prst="roundRect">
              <a:avLst/>
            </a:prstGeom>
            <a:solidFill>
              <a:srgbClr val="DC330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某アイドル</a:t>
              </a:r>
              <a:br>
                <a:rPr kumimoji="0" lang="en-US" altLang="ja-JP"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0" lang="ja-JP" altLang="en-US"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ファン界隈</a:t>
              </a:r>
              <a:endParaRPr kumimoji="0" lang="en-US" altLang="ja-JP"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grpSp>
      <p:sp>
        <p:nvSpPr>
          <p:cNvPr id="3" name="テキスト ボックス 2">
            <a:extLst>
              <a:ext uri="{FF2B5EF4-FFF2-40B4-BE49-F238E27FC236}">
                <a16:creationId xmlns:a16="http://schemas.microsoft.com/office/drawing/2014/main" id="{DDE3D074-F2CA-95EE-DB6B-32F0D14A9AD5}"/>
              </a:ext>
            </a:extLst>
          </p:cNvPr>
          <p:cNvSpPr txBox="1"/>
          <p:nvPr/>
        </p:nvSpPr>
        <p:spPr>
          <a:xfrm>
            <a:off x="5911369" y="1261210"/>
            <a:ext cx="6005107" cy="307777"/>
          </a:xfrm>
          <a:prstGeom prst="rect">
            <a:avLst/>
          </a:prstGeom>
          <a:solidFill>
            <a:schemeClr val="accent1"/>
          </a:solidFill>
        </p:spPr>
        <p:txBody>
          <a:bodyPr wrap="square" lIns="0" tIns="0" rIns="0" bIns="0" rtlCol="0">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2000" b="1" i="0" u="none" strike="noStrike" kern="1200" cap="none" spc="0" normalizeH="0" baseline="0" noProof="0">
                <a:ln>
                  <a:noFill/>
                </a:ln>
                <a:solidFill>
                  <a:srgbClr val="FFFFFF"/>
                </a:solidFill>
                <a:effectLst/>
                <a:uLnTx/>
                <a:uFillTx/>
                <a:latin typeface="Arial" charset="0"/>
                <a:ea typeface="Meiryo UI"/>
                <a:cs typeface="Arial" charset="0"/>
              </a:rPr>
              <a:t>”IP-X”</a:t>
            </a:r>
            <a:r>
              <a:rPr kumimoji="1" lang="ja-JP" altLang="en-US" sz="2000" b="1" i="0" u="none" strike="noStrike" kern="1200" cap="none" spc="0" normalizeH="0" baseline="0" noProof="0">
                <a:ln>
                  <a:noFill/>
                </a:ln>
                <a:solidFill>
                  <a:srgbClr val="FFFFFF"/>
                </a:solidFill>
                <a:effectLst/>
                <a:uLnTx/>
                <a:uFillTx/>
                <a:latin typeface="Arial" charset="0"/>
                <a:ea typeface="Meiryo UI"/>
                <a:cs typeface="Arial" charset="0"/>
              </a:rPr>
              <a:t>関心層のマインドに基づくクラスターマップ</a:t>
            </a:r>
          </a:p>
        </p:txBody>
      </p:sp>
    </p:spTree>
    <p:extLst>
      <p:ext uri="{BB962C8B-B14F-4D97-AF65-F5344CB8AC3E}">
        <p14:creationId xmlns:p14="http://schemas.microsoft.com/office/powerpoint/2010/main" val="876748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BA871-AACC-0B6A-9278-1CAF00A1A944}"/>
            </a:ext>
          </a:extLst>
        </p:cNvPr>
        <p:cNvGrpSpPr/>
        <p:nvPr/>
      </p:nvGrpSpPr>
      <p:grpSpPr>
        <a:xfrm>
          <a:off x="0" y="0"/>
          <a:ext cx="0" cy="0"/>
          <a:chOff x="0" y="0"/>
          <a:chExt cx="0" cy="0"/>
        </a:xfrm>
      </p:grpSpPr>
      <p:graphicFrame>
        <p:nvGraphicFramePr>
          <p:cNvPr id="58" name="think-cell data - do not delete" hidden="1">
            <a:extLst>
              <a:ext uri="{FF2B5EF4-FFF2-40B4-BE49-F238E27FC236}">
                <a16:creationId xmlns:a16="http://schemas.microsoft.com/office/drawing/2014/main" id="{E9C188D2-CF26-0B92-1978-C16E4F5E31FE}"/>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3" imgW="404" imgH="405" progId="TCLayout.ActiveDocument.1">
                  <p:embed/>
                </p:oleObj>
              </mc:Choice>
              <mc:Fallback>
                <p:oleObj name="think-cell スライド" r:id="rId3" imgW="404" imgH="405" progId="TCLayout.ActiveDocument.1">
                  <p:embed/>
                  <p:pic>
                    <p:nvPicPr>
                      <p:cNvPr id="58" name="think-cell data - do not delete" hidden="1">
                        <a:extLst>
                          <a:ext uri="{FF2B5EF4-FFF2-40B4-BE49-F238E27FC236}">
                            <a16:creationId xmlns:a16="http://schemas.microsoft.com/office/drawing/2014/main" id="{E9C188D2-CF26-0B92-1978-C16E4F5E31FE}"/>
                          </a:ext>
                        </a:extLst>
                      </p:cNvPr>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FFA5E3AB-C474-66BF-D756-957D008561A7}"/>
              </a:ext>
            </a:extLst>
          </p:cNvPr>
          <p:cNvSpPr>
            <a:spLocks noGrp="1"/>
          </p:cNvSpPr>
          <p:nvPr>
            <p:ph type="title"/>
          </p:nvPr>
        </p:nvSpPr>
        <p:spPr>
          <a:xfrm>
            <a:off x="198571" y="128919"/>
            <a:ext cx="11701824" cy="498599"/>
          </a:xfrm>
        </p:spPr>
        <p:txBody>
          <a:bodyPr vert="horz" wrap="square" lIns="0" tIns="0" rIns="0" bIns="0" rtlCol="0" anchor="t">
            <a:noAutofit/>
          </a:bodyPr>
          <a:lstStyle/>
          <a:p>
            <a:pPr>
              <a:lnSpc>
                <a:spcPct val="80000"/>
              </a:lnSpc>
            </a:pPr>
            <a:r>
              <a:rPr lang="ja-JP" altLang="en-US" b="1"/>
              <a:t>某ゲーム会社：</a:t>
            </a:r>
            <a:r>
              <a:rPr kumimoji="1" lang="ja-JP" altLang="en-US" b="1"/>
              <a:t>「</a:t>
            </a:r>
            <a:r>
              <a:rPr kumimoji="1" lang="en-US" altLang="ja-JP" b="1"/>
              <a:t>”IP-X”</a:t>
            </a:r>
            <a:r>
              <a:rPr kumimoji="1" lang="ja-JP" altLang="en-US" b="1"/>
              <a:t>」関心層の種別・構成比</a:t>
            </a:r>
          </a:p>
        </p:txBody>
      </p:sp>
      <p:sp>
        <p:nvSpPr>
          <p:cNvPr id="3" name="テキスト プレースホルダー 2">
            <a:extLst>
              <a:ext uri="{FF2B5EF4-FFF2-40B4-BE49-F238E27FC236}">
                <a16:creationId xmlns:a16="http://schemas.microsoft.com/office/drawing/2014/main" id="{E751D0E3-DF77-CEBF-42DC-129A8AD4BBA8}"/>
              </a:ext>
            </a:extLst>
          </p:cNvPr>
          <p:cNvSpPr>
            <a:spLocks noGrp="1"/>
          </p:cNvSpPr>
          <p:nvPr>
            <p:ph type="body" sz="quarter" idx="13"/>
          </p:nvPr>
        </p:nvSpPr>
        <p:spPr/>
        <p:txBody>
          <a:bodyPr/>
          <a:lstStyle/>
          <a:p>
            <a:r>
              <a:rPr kumimoji="1" lang="en-US" altLang="ja-JP"/>
              <a:t>X</a:t>
            </a:r>
            <a:r>
              <a:rPr kumimoji="1" lang="ja-JP" altLang="en-US"/>
              <a:t>から収集した</a:t>
            </a:r>
            <a:r>
              <a:rPr kumimoji="1" lang="en-US" altLang="ja-JP"/>
              <a:t>”IP-X”</a:t>
            </a:r>
            <a:r>
              <a:rPr kumimoji="1" lang="ja-JP" altLang="en-US"/>
              <a:t>関心層は、以下の</a:t>
            </a:r>
            <a:r>
              <a:rPr kumimoji="1" lang="en-US" altLang="ja-JP"/>
              <a:t>14</a:t>
            </a:r>
            <a:r>
              <a:rPr kumimoji="1" lang="ja-JP" altLang="en-US"/>
              <a:t>タイプに大別される。特徴的なクラスタの</a:t>
            </a:r>
            <a:r>
              <a:rPr kumimoji="1" lang="en-US" altLang="ja-JP"/>
              <a:t>N1</a:t>
            </a:r>
            <a:r>
              <a:rPr kumimoji="1" lang="ja-JP" altLang="en-US"/>
              <a:t>分析や経年変化傾向の確認といった深堀分析に繋げていく想定。また、他</a:t>
            </a:r>
            <a:r>
              <a:rPr kumimoji="1" lang="en-US" altLang="ja-JP"/>
              <a:t>IP</a:t>
            </a:r>
            <a:r>
              <a:rPr kumimoji="1" lang="ja-JP" altLang="en-US"/>
              <a:t>クラスタとの比較をしていくことでも示唆を抽出できる可能性あり。</a:t>
            </a:r>
            <a:endParaRPr kumimoji="1" lang="en-US" altLang="ja-JP"/>
          </a:p>
        </p:txBody>
      </p:sp>
      <p:sp>
        <p:nvSpPr>
          <p:cNvPr id="63" name="テキスト ボックス 62">
            <a:extLst>
              <a:ext uri="{FF2B5EF4-FFF2-40B4-BE49-F238E27FC236}">
                <a16:creationId xmlns:a16="http://schemas.microsoft.com/office/drawing/2014/main" id="{8F244B0D-8671-4AAE-4756-9D9E0BA9F41A}"/>
              </a:ext>
            </a:extLst>
          </p:cNvPr>
          <p:cNvSpPr txBox="1"/>
          <p:nvPr/>
        </p:nvSpPr>
        <p:spPr>
          <a:xfrm>
            <a:off x="164859" y="6661224"/>
            <a:ext cx="5897448" cy="153888"/>
          </a:xfrm>
          <a:prstGeom prst="rect">
            <a:avLst/>
          </a:prstGeom>
          <a:noFill/>
        </p:spPr>
        <p:txBody>
          <a:bodyPr wrap="squar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Meiryo UI"/>
                <a:cs typeface="Arial" charset="0"/>
              </a:rPr>
              <a:t>※</a:t>
            </a: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件数僅少である政治アカウント層、キャンペーンアカウント層は除外（そのため構成比の合計が</a:t>
            </a:r>
            <a:r>
              <a:rPr kumimoji="1" lang="en-US" altLang="ja-JP" sz="1000" b="0" i="0" u="none" strike="noStrike" kern="1200" cap="none" spc="0" normalizeH="0" baseline="0" noProof="0">
                <a:ln>
                  <a:noFill/>
                </a:ln>
                <a:solidFill>
                  <a:srgbClr val="000000"/>
                </a:solidFill>
                <a:effectLst/>
                <a:uLnTx/>
                <a:uFillTx/>
                <a:latin typeface="Arial" charset="0"/>
                <a:ea typeface="Meiryo UI"/>
                <a:cs typeface="Arial" charset="0"/>
              </a:rPr>
              <a:t>100%</a:t>
            </a: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にならない。）</a:t>
            </a:r>
          </a:p>
        </p:txBody>
      </p:sp>
      <p:cxnSp>
        <p:nvCxnSpPr>
          <p:cNvPr id="155" name="直線コネクタ 154">
            <a:extLst>
              <a:ext uri="{FF2B5EF4-FFF2-40B4-BE49-F238E27FC236}">
                <a16:creationId xmlns:a16="http://schemas.microsoft.com/office/drawing/2014/main" id="{FE706E54-3EBD-75FE-51C2-5538CF36D271}"/>
              </a:ext>
            </a:extLst>
          </p:cNvPr>
          <p:cNvCxnSpPr>
            <a:cxnSpLocks/>
          </p:cNvCxnSpPr>
          <p:nvPr/>
        </p:nvCxnSpPr>
        <p:spPr>
          <a:xfrm>
            <a:off x="6247012" y="1676545"/>
            <a:ext cx="1447571" cy="0"/>
          </a:xfrm>
          <a:prstGeom prst="line">
            <a:avLst/>
          </a:prstGeom>
          <a:ln w="12700"/>
        </p:spPr>
        <p:style>
          <a:lnRef idx="1">
            <a:schemeClr val="dk1"/>
          </a:lnRef>
          <a:fillRef idx="0">
            <a:schemeClr val="dk1"/>
          </a:fillRef>
          <a:effectRef idx="0">
            <a:schemeClr val="dk1"/>
          </a:effectRef>
          <a:fontRef idx="minor">
            <a:schemeClr val="tx1"/>
          </a:fontRef>
        </p:style>
      </p:cxnSp>
      <p:sp>
        <p:nvSpPr>
          <p:cNvPr id="156" name="テキスト ボックス 155">
            <a:extLst>
              <a:ext uri="{FF2B5EF4-FFF2-40B4-BE49-F238E27FC236}">
                <a16:creationId xmlns:a16="http://schemas.microsoft.com/office/drawing/2014/main" id="{23D58263-9295-2E2A-10BD-7241F682EB52}"/>
              </a:ext>
            </a:extLst>
          </p:cNvPr>
          <p:cNvSpPr txBox="1"/>
          <p:nvPr/>
        </p:nvSpPr>
        <p:spPr>
          <a:xfrm>
            <a:off x="6236805" y="1472000"/>
            <a:ext cx="1450395" cy="169277"/>
          </a:xfrm>
          <a:prstGeom prst="rect">
            <a:avLst/>
          </a:prstGeom>
          <a:noFill/>
        </p:spPr>
        <p:txBody>
          <a:bodyPr wrap="square" lIns="0" tIns="0" rIns="0" bIns="0" rtlCol="0">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クラスタ（構成比）</a:t>
            </a:r>
          </a:p>
        </p:txBody>
      </p:sp>
      <p:cxnSp>
        <p:nvCxnSpPr>
          <p:cNvPr id="152" name="直線コネクタ 151">
            <a:extLst>
              <a:ext uri="{FF2B5EF4-FFF2-40B4-BE49-F238E27FC236}">
                <a16:creationId xmlns:a16="http://schemas.microsoft.com/office/drawing/2014/main" id="{20D092BE-A564-4347-EE44-9CA8994E492C}"/>
              </a:ext>
            </a:extLst>
          </p:cNvPr>
          <p:cNvCxnSpPr>
            <a:cxnSpLocks/>
          </p:cNvCxnSpPr>
          <p:nvPr/>
        </p:nvCxnSpPr>
        <p:spPr>
          <a:xfrm>
            <a:off x="291533" y="1676545"/>
            <a:ext cx="136363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9" name="直線コネクタ 148">
            <a:extLst>
              <a:ext uri="{FF2B5EF4-FFF2-40B4-BE49-F238E27FC236}">
                <a16:creationId xmlns:a16="http://schemas.microsoft.com/office/drawing/2014/main" id="{EFD54DB8-DEC8-FB80-DBE4-D260F3E9CCD1}"/>
              </a:ext>
            </a:extLst>
          </p:cNvPr>
          <p:cNvCxnSpPr>
            <a:cxnSpLocks/>
          </p:cNvCxnSpPr>
          <p:nvPr/>
        </p:nvCxnSpPr>
        <p:spPr>
          <a:xfrm>
            <a:off x="7816569" y="1676545"/>
            <a:ext cx="812800" cy="0"/>
          </a:xfrm>
          <a:prstGeom prst="line">
            <a:avLst/>
          </a:prstGeom>
          <a:ln w="12700"/>
        </p:spPr>
        <p:style>
          <a:lnRef idx="1">
            <a:schemeClr val="dk1"/>
          </a:lnRef>
          <a:fillRef idx="0">
            <a:schemeClr val="dk1"/>
          </a:fillRef>
          <a:effectRef idx="0">
            <a:schemeClr val="dk1"/>
          </a:effectRef>
          <a:fontRef idx="minor">
            <a:schemeClr val="tx1"/>
          </a:fontRef>
        </p:style>
      </p:cxnSp>
      <p:sp>
        <p:nvSpPr>
          <p:cNvPr id="150" name="テキスト ボックス 149">
            <a:extLst>
              <a:ext uri="{FF2B5EF4-FFF2-40B4-BE49-F238E27FC236}">
                <a16:creationId xmlns:a16="http://schemas.microsoft.com/office/drawing/2014/main" id="{A315660F-2BB2-C19C-42FA-90F3043F0B2D}"/>
              </a:ext>
            </a:extLst>
          </p:cNvPr>
          <p:cNvSpPr txBox="1"/>
          <p:nvPr/>
        </p:nvSpPr>
        <p:spPr>
          <a:xfrm>
            <a:off x="7741065" y="1329571"/>
            <a:ext cx="934289" cy="338554"/>
          </a:xfrm>
          <a:prstGeom prst="rect">
            <a:avLst/>
          </a:prstGeom>
          <a:noFill/>
        </p:spPr>
        <p:txBody>
          <a:bodyPr wrap="square" lIns="0" tIns="0" rIns="0" bIns="0" rtlCol="0">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クラスタ内</a:t>
            </a:r>
            <a:endParaRPr kumimoji="1" lang="en-US" altLang="ja-JP" sz="1100" b="1" i="0" u="none" strike="noStrike" kern="1200" cap="none" spc="0" normalizeH="0" baseline="0" noProof="0">
              <a:ln>
                <a:noFill/>
              </a:ln>
              <a:solidFill>
                <a:srgbClr val="000000"/>
              </a:solidFill>
              <a:effectLst/>
              <a:uLnTx/>
              <a:uFillTx/>
              <a:latin typeface="Arial" charset="0"/>
              <a:ea typeface="Meiryo UI"/>
              <a:cs typeface="Arial" charset="0"/>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プレイヤー割合</a:t>
            </a:r>
          </a:p>
        </p:txBody>
      </p:sp>
      <p:cxnSp>
        <p:nvCxnSpPr>
          <p:cNvPr id="135" name="直線コネクタ 134">
            <a:extLst>
              <a:ext uri="{FF2B5EF4-FFF2-40B4-BE49-F238E27FC236}">
                <a16:creationId xmlns:a16="http://schemas.microsoft.com/office/drawing/2014/main" id="{8B1ADE12-FB52-9511-B5F5-10A2B480F861}"/>
              </a:ext>
            </a:extLst>
          </p:cNvPr>
          <p:cNvCxnSpPr>
            <a:cxnSpLocks/>
          </p:cNvCxnSpPr>
          <p:nvPr/>
        </p:nvCxnSpPr>
        <p:spPr>
          <a:xfrm>
            <a:off x="1848620" y="1676545"/>
            <a:ext cx="812800" cy="0"/>
          </a:xfrm>
          <a:prstGeom prst="line">
            <a:avLst/>
          </a:prstGeom>
          <a:ln w="12700"/>
        </p:spPr>
        <p:style>
          <a:lnRef idx="1">
            <a:schemeClr val="dk1"/>
          </a:lnRef>
          <a:fillRef idx="0">
            <a:schemeClr val="dk1"/>
          </a:fillRef>
          <a:effectRef idx="0">
            <a:schemeClr val="dk1"/>
          </a:effectRef>
          <a:fontRef idx="minor">
            <a:schemeClr val="tx1"/>
          </a:fontRef>
        </p:style>
      </p:cxnSp>
      <p:sp>
        <p:nvSpPr>
          <p:cNvPr id="137" name="テキスト ボックス 136">
            <a:extLst>
              <a:ext uri="{FF2B5EF4-FFF2-40B4-BE49-F238E27FC236}">
                <a16:creationId xmlns:a16="http://schemas.microsoft.com/office/drawing/2014/main" id="{636F9036-CA1C-0583-3653-3DEF599205DD}"/>
              </a:ext>
            </a:extLst>
          </p:cNvPr>
          <p:cNvSpPr txBox="1"/>
          <p:nvPr/>
        </p:nvSpPr>
        <p:spPr>
          <a:xfrm>
            <a:off x="1773116" y="1329571"/>
            <a:ext cx="934289" cy="338554"/>
          </a:xfrm>
          <a:prstGeom prst="rect">
            <a:avLst/>
          </a:prstGeom>
          <a:noFill/>
        </p:spPr>
        <p:txBody>
          <a:bodyPr wrap="square" lIns="0" tIns="0" rIns="0" bIns="0" rtlCol="0">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クラスタ内</a:t>
            </a:r>
            <a:endParaRPr kumimoji="1" lang="en-US" altLang="ja-JP" sz="1100" b="1" i="0" u="none" strike="noStrike" kern="1200" cap="none" spc="0" normalizeH="0" baseline="0" noProof="0">
              <a:ln>
                <a:noFill/>
              </a:ln>
              <a:solidFill>
                <a:srgbClr val="000000"/>
              </a:solidFill>
              <a:effectLst/>
              <a:uLnTx/>
              <a:uFillTx/>
              <a:latin typeface="Arial" charset="0"/>
              <a:ea typeface="Meiryo UI"/>
              <a:cs typeface="Arial" charset="0"/>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プレイヤー割合</a:t>
            </a:r>
          </a:p>
        </p:txBody>
      </p:sp>
      <p:sp>
        <p:nvSpPr>
          <p:cNvPr id="4" name="正方形/長方形 3">
            <a:extLst>
              <a:ext uri="{FF2B5EF4-FFF2-40B4-BE49-F238E27FC236}">
                <a16:creationId xmlns:a16="http://schemas.microsoft.com/office/drawing/2014/main" id="{3D87B5FB-79AD-42C8-C28E-42119A40AC44}"/>
              </a:ext>
            </a:extLst>
          </p:cNvPr>
          <p:cNvSpPr/>
          <p:nvPr/>
        </p:nvSpPr>
        <p:spPr>
          <a:xfrm>
            <a:off x="281921" y="1731039"/>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格闘ゲーマー層</a:t>
            </a:r>
          </a:p>
        </p:txBody>
      </p:sp>
      <p:sp>
        <p:nvSpPr>
          <p:cNvPr id="5" name="正方形/長方形 4">
            <a:extLst>
              <a:ext uri="{FF2B5EF4-FFF2-40B4-BE49-F238E27FC236}">
                <a16:creationId xmlns:a16="http://schemas.microsoft.com/office/drawing/2014/main" id="{A008BDBA-897D-AA6D-2383-655AB83537D9}"/>
              </a:ext>
            </a:extLst>
          </p:cNvPr>
          <p:cNvSpPr/>
          <p:nvPr/>
        </p:nvSpPr>
        <p:spPr>
          <a:xfrm>
            <a:off x="281921" y="2388723"/>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FPS</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・対戦</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ゲーマー層</a:t>
            </a:r>
          </a:p>
        </p:txBody>
      </p:sp>
      <p:sp>
        <p:nvSpPr>
          <p:cNvPr id="6" name="正方形/長方形 5">
            <a:extLst>
              <a:ext uri="{FF2B5EF4-FFF2-40B4-BE49-F238E27FC236}">
                <a16:creationId xmlns:a16="http://schemas.microsoft.com/office/drawing/2014/main" id="{DD1C54B8-E57E-7953-300C-D1C23C4FB34F}"/>
              </a:ext>
            </a:extLst>
          </p:cNvPr>
          <p:cNvSpPr/>
          <p:nvPr/>
        </p:nvSpPr>
        <p:spPr>
          <a:xfrm>
            <a:off x="281921" y="3044687"/>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カードゲーマー層</a:t>
            </a:r>
          </a:p>
        </p:txBody>
      </p:sp>
      <p:sp>
        <p:nvSpPr>
          <p:cNvPr id="7" name="正方形/長方形 6">
            <a:extLst>
              <a:ext uri="{FF2B5EF4-FFF2-40B4-BE49-F238E27FC236}">
                <a16:creationId xmlns:a16="http://schemas.microsoft.com/office/drawing/2014/main" id="{B8227061-AC8F-FD72-F0E8-F9329354DFC2}"/>
              </a:ext>
            </a:extLst>
          </p:cNvPr>
          <p:cNvSpPr/>
          <p:nvPr/>
        </p:nvSpPr>
        <p:spPr>
          <a:xfrm>
            <a:off x="281921" y="3704089"/>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スマホゲー・流行ゲー層</a:t>
            </a:r>
          </a:p>
        </p:txBody>
      </p:sp>
      <p:sp>
        <p:nvSpPr>
          <p:cNvPr id="8" name="正方形/長方形 7">
            <a:extLst>
              <a:ext uri="{FF2B5EF4-FFF2-40B4-BE49-F238E27FC236}">
                <a16:creationId xmlns:a16="http://schemas.microsoft.com/office/drawing/2014/main" id="{14C5EDF4-DF73-A1F6-A6C4-51DA76CF300D}"/>
              </a:ext>
            </a:extLst>
          </p:cNvPr>
          <p:cNvSpPr/>
          <p:nvPr/>
        </p:nvSpPr>
        <p:spPr>
          <a:xfrm>
            <a:off x="281921" y="4361773"/>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ゲーム配信エンジョイ層</a:t>
            </a:r>
          </a:p>
        </p:txBody>
      </p:sp>
      <p:sp>
        <p:nvSpPr>
          <p:cNvPr id="9" name="正方形/長方形 8">
            <a:extLst>
              <a:ext uri="{FF2B5EF4-FFF2-40B4-BE49-F238E27FC236}">
                <a16:creationId xmlns:a16="http://schemas.microsoft.com/office/drawing/2014/main" id="{206F1F0E-5A29-2112-7ECD-00AEA0B7DDF5}"/>
              </a:ext>
            </a:extLst>
          </p:cNvPr>
          <p:cNvSpPr/>
          <p:nvPr/>
        </p:nvSpPr>
        <p:spPr>
          <a:xfrm>
            <a:off x="281921" y="5017737"/>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ガジェット・</a:t>
            </a: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IT</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a:t>
            </a:r>
            <a:br>
              <a:rPr kumimoji="1" lang="en-US" altLang="ja-JP" sz="1400" b="1" i="0" u="none" strike="noStrike" kern="1200" cap="none" spc="0" normalizeH="0" baseline="0" noProof="0">
                <a:ln>
                  <a:noFill/>
                </a:ln>
                <a:solidFill>
                  <a:srgbClr val="FFFFFF"/>
                </a:solidFill>
                <a:effectLst/>
                <a:uLnTx/>
                <a:uFillTx/>
                <a:latin typeface="Meiryo UI"/>
                <a:ea typeface="Meiryo UI"/>
                <a:cs typeface="+mn-cs"/>
              </a:rPr>
            </a:b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古のゲーマー層</a:t>
            </a:r>
          </a:p>
        </p:txBody>
      </p:sp>
      <p:sp>
        <p:nvSpPr>
          <p:cNvPr id="10" name="正方形/長方形 9">
            <a:extLst>
              <a:ext uri="{FF2B5EF4-FFF2-40B4-BE49-F238E27FC236}">
                <a16:creationId xmlns:a16="http://schemas.microsoft.com/office/drawing/2014/main" id="{0BF31B2B-5446-3142-250D-F53D9A571651}"/>
              </a:ext>
            </a:extLst>
          </p:cNvPr>
          <p:cNvSpPr/>
          <p:nvPr/>
        </p:nvSpPr>
        <p:spPr>
          <a:xfrm>
            <a:off x="281921" y="5684595"/>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アニメ・声優・</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オタク寄り文化層</a:t>
            </a:r>
          </a:p>
        </p:txBody>
      </p:sp>
      <p:sp>
        <p:nvSpPr>
          <p:cNvPr id="19" name="正方形/長方形 18">
            <a:extLst>
              <a:ext uri="{FF2B5EF4-FFF2-40B4-BE49-F238E27FC236}">
                <a16:creationId xmlns:a16="http://schemas.microsoft.com/office/drawing/2014/main" id="{AB7A178F-B6DA-A8E1-93C7-6530CED2A120}"/>
              </a:ext>
            </a:extLst>
          </p:cNvPr>
          <p:cNvSpPr/>
          <p:nvPr/>
        </p:nvSpPr>
        <p:spPr>
          <a:xfrm>
            <a:off x="1837271" y="1715101"/>
            <a:ext cx="812800" cy="580012"/>
          </a:xfrm>
          <a:prstGeom prst="rect">
            <a:avLst/>
          </a:prstGeom>
          <a:solidFill>
            <a:srgbClr val="FA9D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65.2%</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22" name="正方形/長方形 21">
            <a:extLst>
              <a:ext uri="{FF2B5EF4-FFF2-40B4-BE49-F238E27FC236}">
                <a16:creationId xmlns:a16="http://schemas.microsoft.com/office/drawing/2014/main" id="{8F4B931F-6A7A-6A74-3FCF-23DF16724844}"/>
              </a:ext>
            </a:extLst>
          </p:cNvPr>
          <p:cNvSpPr/>
          <p:nvPr/>
        </p:nvSpPr>
        <p:spPr>
          <a:xfrm>
            <a:off x="4542971" y="1715101"/>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ダイヤ</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対空</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技</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ブランカ</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インパクト</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クラシック</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中足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登場</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格</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ハブ</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zh-TW" altLang="en-US" sz="1000" b="0" i="0" u="none" strike="noStrike" kern="1200" cap="none" spc="0" normalizeH="0" baseline="0" noProof="0">
                <a:ln>
                  <a:noFill/>
                </a:ln>
                <a:solidFill>
                  <a:srgbClr val="242424"/>
                </a:solidFill>
                <a:effectLst/>
                <a:uLnTx/>
                <a:uFillTx/>
                <a:latin typeface="Meiryo UI"/>
                <a:ea typeface="Meiryo UI"/>
                <a:cs typeface="+mn-cs"/>
              </a:rPr>
              <a:t>昇格</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0" lang="zh-TW" altLang="en-US" sz="1000" b="0" i="0" u="none" strike="noStrike" kern="1200" cap="none" spc="0" normalizeH="0" baseline="0" noProof="0">
                <a:ln>
                  <a:noFill/>
                </a:ln>
                <a:solidFill>
                  <a:srgbClr val="242424"/>
                </a:solidFill>
                <a:effectLst/>
                <a:uLnTx/>
                <a:uFillTx/>
                <a:latin typeface="Meiryo UI"/>
                <a:ea typeface="Meiryo UI"/>
                <a:cs typeface="+mn-cs"/>
              </a:rPr>
              <a:t>波動</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0" lang="zh-TW" altLang="en-US" sz="1000" b="0" i="0" u="none" strike="noStrike" kern="1200" cap="none" spc="0" normalizeH="0" baseline="0" noProof="0">
                <a:ln>
                  <a:noFill/>
                </a:ln>
                <a:solidFill>
                  <a:srgbClr val="242424"/>
                </a:solidFill>
                <a:effectLst/>
                <a:uLnTx/>
                <a:uFillTx/>
                <a:latin typeface="Meiryo UI"/>
                <a:ea typeface="Meiryo UI"/>
                <a:cs typeface="+mn-cs"/>
              </a:rPr>
              <a:t>入力</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段位</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23" name="正方形/長方形 22">
            <a:extLst>
              <a:ext uri="{FF2B5EF4-FFF2-40B4-BE49-F238E27FC236}">
                <a16:creationId xmlns:a16="http://schemas.microsoft.com/office/drawing/2014/main" id="{73416C1B-3918-55C0-8AC6-E5D847BD6843}"/>
              </a:ext>
            </a:extLst>
          </p:cNvPr>
          <p:cNvSpPr/>
          <p:nvPr/>
        </p:nvSpPr>
        <p:spPr>
          <a:xfrm>
            <a:off x="1837271" y="2369347"/>
            <a:ext cx="812800" cy="580012"/>
          </a:xfrm>
          <a:prstGeom prst="rect">
            <a:avLst/>
          </a:prstGeom>
          <a:solidFill>
            <a:srgbClr val="FAA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55.7%</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25" name="正方形/長方形 24">
            <a:extLst>
              <a:ext uri="{FF2B5EF4-FFF2-40B4-BE49-F238E27FC236}">
                <a16:creationId xmlns:a16="http://schemas.microsoft.com/office/drawing/2014/main" id="{08E3D115-7ACC-3962-DB15-6B7278EFF8AD}"/>
              </a:ext>
            </a:extLst>
          </p:cNvPr>
          <p:cNvSpPr/>
          <p:nvPr/>
        </p:nvSpPr>
        <p:spPr>
          <a:xfrm>
            <a:off x="4542971" y="2369347"/>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valorant</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ダイヤ</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valo</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コンペ</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ジュリ</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ハイパー</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格</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apexlegends</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雑談</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vtuber</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26" name="正方形/長方形 25">
            <a:extLst>
              <a:ext uri="{FF2B5EF4-FFF2-40B4-BE49-F238E27FC236}">
                <a16:creationId xmlns:a16="http://schemas.microsoft.com/office/drawing/2014/main" id="{41760BD9-257A-3364-A4C3-5125C0C42867}"/>
              </a:ext>
            </a:extLst>
          </p:cNvPr>
          <p:cNvSpPr/>
          <p:nvPr/>
        </p:nvSpPr>
        <p:spPr>
          <a:xfrm>
            <a:off x="1837271" y="3023593"/>
            <a:ext cx="812800" cy="580012"/>
          </a:xfrm>
          <a:prstGeom prst="rect">
            <a:avLst/>
          </a:prstGeom>
          <a:solidFill>
            <a:srgbClr val="FBB9B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46.0%</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28" name="正方形/長方形 27">
            <a:extLst>
              <a:ext uri="{FF2B5EF4-FFF2-40B4-BE49-F238E27FC236}">
                <a16:creationId xmlns:a16="http://schemas.microsoft.com/office/drawing/2014/main" id="{31310FF8-8D09-8031-AA44-DCF2E00761A7}"/>
              </a:ext>
            </a:extLst>
          </p:cNvPr>
          <p:cNvSpPr/>
          <p:nvPr/>
        </p:nvSpPr>
        <p:spPr>
          <a:xfrm>
            <a:off x="4542971" y="3023593"/>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技</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ボス</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火力</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効果</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格</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 </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環境</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バフ</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攻撃</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戦場</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ターン</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強化</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ガン</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召喚</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クラッシュ</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ユナイト</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29" name="正方形/長方形 28">
            <a:extLst>
              <a:ext uri="{FF2B5EF4-FFF2-40B4-BE49-F238E27FC236}">
                <a16:creationId xmlns:a16="http://schemas.microsoft.com/office/drawing/2014/main" id="{ABAAC682-962A-1016-6CBF-1D214F6A5D76}"/>
              </a:ext>
            </a:extLst>
          </p:cNvPr>
          <p:cNvSpPr/>
          <p:nvPr/>
        </p:nvSpPr>
        <p:spPr>
          <a:xfrm>
            <a:off x="1837271" y="3677839"/>
            <a:ext cx="812800" cy="580012"/>
          </a:xfrm>
          <a:prstGeom prst="rect">
            <a:avLst/>
          </a:prstGeom>
          <a:solidFill>
            <a:srgbClr val="FBBB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44.6%</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31" name="正方形/長方形 30">
            <a:extLst>
              <a:ext uri="{FF2B5EF4-FFF2-40B4-BE49-F238E27FC236}">
                <a16:creationId xmlns:a16="http://schemas.microsoft.com/office/drawing/2014/main" id="{7FEF6451-25A8-D554-AA1B-67084A6E8248}"/>
              </a:ext>
            </a:extLst>
          </p:cNvPr>
          <p:cNvSpPr/>
          <p:nvPr/>
        </p:nvSpPr>
        <p:spPr>
          <a:xfrm>
            <a:off x="4542971" y="3677839"/>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ホタル</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リバース</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戦場</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ゲーセン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ゼン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レイル</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黄泉</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乙女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ダイヤ</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北斗</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シナリオ</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ブレイク</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32" name="正方形/長方形 31">
            <a:extLst>
              <a:ext uri="{FF2B5EF4-FFF2-40B4-BE49-F238E27FC236}">
                <a16:creationId xmlns:a16="http://schemas.microsoft.com/office/drawing/2014/main" id="{BA50BB32-9A79-7FF7-585A-563B62EB2C55}"/>
              </a:ext>
            </a:extLst>
          </p:cNvPr>
          <p:cNvSpPr/>
          <p:nvPr/>
        </p:nvSpPr>
        <p:spPr>
          <a:xfrm>
            <a:off x="1837271" y="4332085"/>
            <a:ext cx="812800" cy="580012"/>
          </a:xfrm>
          <a:prstGeom prst="rect">
            <a:avLst/>
          </a:prstGeom>
          <a:solidFill>
            <a:srgbClr val="FBC3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39.0%</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34" name="正方形/長方形 33">
            <a:extLst>
              <a:ext uri="{FF2B5EF4-FFF2-40B4-BE49-F238E27FC236}">
                <a16:creationId xmlns:a16="http://schemas.microsoft.com/office/drawing/2014/main" id="{AAD6CAAF-7507-F3CD-ECD0-78335BF8F1C1}"/>
              </a:ext>
            </a:extLst>
          </p:cNvPr>
          <p:cNvSpPr/>
          <p:nvPr/>
        </p:nvSpPr>
        <p:spPr>
          <a:xfrm>
            <a:off x="4542971" y="4332085"/>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コンペ</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valorant</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マイクラ</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valo</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酒</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譜面</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カラオケ</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雑談</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フルパ</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バロ</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ゲーセン</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ラント</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鳥</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35" name="正方形/長方形 34">
            <a:extLst>
              <a:ext uri="{FF2B5EF4-FFF2-40B4-BE49-F238E27FC236}">
                <a16:creationId xmlns:a16="http://schemas.microsoft.com/office/drawing/2014/main" id="{45AA43AD-5C2E-BA42-B77B-958704C63970}"/>
              </a:ext>
            </a:extLst>
          </p:cNvPr>
          <p:cNvSpPr/>
          <p:nvPr/>
        </p:nvSpPr>
        <p:spPr>
          <a:xfrm>
            <a:off x="1837271" y="4986331"/>
            <a:ext cx="812800" cy="580012"/>
          </a:xfrm>
          <a:prstGeom prst="rect">
            <a:avLst/>
          </a:prstGeom>
          <a:solidFill>
            <a:srgbClr val="FBC8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35.4%</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37" name="正方形/長方形 36">
            <a:extLst>
              <a:ext uri="{FF2B5EF4-FFF2-40B4-BE49-F238E27FC236}">
                <a16:creationId xmlns:a16="http://schemas.microsoft.com/office/drawing/2014/main" id="{FE224F17-4C58-8385-19AE-72AB87C72328}"/>
              </a:ext>
            </a:extLst>
          </p:cNvPr>
          <p:cNvSpPr/>
          <p:nvPr/>
        </p:nvSpPr>
        <p:spPr>
          <a:xfrm>
            <a:off x="4542971" y="4986331"/>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絵</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漫画</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原作</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ライダー</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ガンプラ</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シナリオ</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塗装</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物語</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開発</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キット</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メカ</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キー</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コード</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38" name="正方形/長方形 37">
            <a:extLst>
              <a:ext uri="{FF2B5EF4-FFF2-40B4-BE49-F238E27FC236}">
                <a16:creationId xmlns:a16="http://schemas.microsoft.com/office/drawing/2014/main" id="{D55D59FE-9515-EA92-DCAE-0CDB07F8772F}"/>
              </a:ext>
            </a:extLst>
          </p:cNvPr>
          <p:cNvSpPr/>
          <p:nvPr/>
        </p:nvSpPr>
        <p:spPr>
          <a:xfrm>
            <a:off x="1837271" y="5668657"/>
            <a:ext cx="812800" cy="580012"/>
          </a:xfrm>
          <a:prstGeom prst="rect">
            <a:avLst/>
          </a:prstGeom>
          <a:solidFill>
            <a:srgbClr val="FBCD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32.3%</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40" name="正方形/長方形 39">
            <a:extLst>
              <a:ext uri="{FF2B5EF4-FFF2-40B4-BE49-F238E27FC236}">
                <a16:creationId xmlns:a16="http://schemas.microsoft.com/office/drawing/2014/main" id="{264B7A46-8A89-E83A-5656-C2D743FF2A23}"/>
              </a:ext>
            </a:extLst>
          </p:cNvPr>
          <p:cNvSpPr/>
          <p:nvPr/>
        </p:nvSpPr>
        <p:spPr>
          <a:xfrm>
            <a:off x="4542971" y="5668657"/>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競馬</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雑談</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ラジオ</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アーカイブ</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ドラマ</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コスチューム</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映像</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女性</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en-US" altLang="ja-JP" sz="1000" b="0" i="0" u="none" strike="noStrike" kern="1200" cap="none" spc="0" normalizeH="0" baseline="0" noProof="0" err="1">
                <a:ln>
                  <a:noFill/>
                </a:ln>
                <a:solidFill>
                  <a:srgbClr val="242424"/>
                </a:solidFill>
                <a:effectLst/>
                <a:uLnTx/>
                <a:uFillTx/>
                <a:latin typeface="Meiryo UI"/>
                <a:ea typeface="Meiryo UI"/>
                <a:cs typeface="+mn-cs"/>
              </a:rPr>
              <a:t>netflix</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グッズ</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衣装</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ミリシタ</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92" name="四角形: 角を丸くする 91">
            <a:extLst>
              <a:ext uri="{FF2B5EF4-FFF2-40B4-BE49-F238E27FC236}">
                <a16:creationId xmlns:a16="http://schemas.microsoft.com/office/drawing/2014/main" id="{37AB732A-1D18-E2F4-4A24-67269BA0EEC3}"/>
              </a:ext>
            </a:extLst>
          </p:cNvPr>
          <p:cNvSpPr/>
          <p:nvPr/>
        </p:nvSpPr>
        <p:spPr>
          <a:xfrm>
            <a:off x="1183358" y="1618979"/>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4.7%</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93" name="四角形: 角を丸くする 92">
            <a:extLst>
              <a:ext uri="{FF2B5EF4-FFF2-40B4-BE49-F238E27FC236}">
                <a16:creationId xmlns:a16="http://schemas.microsoft.com/office/drawing/2014/main" id="{D522B3C6-BDCB-D7D8-6AF7-16E571D9F52F}"/>
              </a:ext>
            </a:extLst>
          </p:cNvPr>
          <p:cNvSpPr/>
          <p:nvPr/>
        </p:nvSpPr>
        <p:spPr>
          <a:xfrm>
            <a:off x="1183358" y="2265027"/>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5.9%</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94" name="四角形: 角を丸くする 93">
            <a:extLst>
              <a:ext uri="{FF2B5EF4-FFF2-40B4-BE49-F238E27FC236}">
                <a16:creationId xmlns:a16="http://schemas.microsoft.com/office/drawing/2014/main" id="{13CD54D8-4354-DF3C-9DAC-B7F57170022E}"/>
              </a:ext>
            </a:extLst>
          </p:cNvPr>
          <p:cNvSpPr/>
          <p:nvPr/>
        </p:nvSpPr>
        <p:spPr>
          <a:xfrm>
            <a:off x="1183358" y="2920311"/>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5.1%</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95" name="四角形: 角を丸くする 94">
            <a:extLst>
              <a:ext uri="{FF2B5EF4-FFF2-40B4-BE49-F238E27FC236}">
                <a16:creationId xmlns:a16="http://schemas.microsoft.com/office/drawing/2014/main" id="{E8E5EBF6-2360-E163-3FDE-D69EEB10F6F2}"/>
              </a:ext>
            </a:extLst>
          </p:cNvPr>
          <p:cNvSpPr/>
          <p:nvPr/>
        </p:nvSpPr>
        <p:spPr>
          <a:xfrm>
            <a:off x="1183358" y="3575595"/>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9.9%</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96" name="四角形: 角を丸くする 95">
            <a:extLst>
              <a:ext uri="{FF2B5EF4-FFF2-40B4-BE49-F238E27FC236}">
                <a16:creationId xmlns:a16="http://schemas.microsoft.com/office/drawing/2014/main" id="{46CFCD50-7B25-F884-D9AE-6E4A27D210EB}"/>
              </a:ext>
            </a:extLst>
          </p:cNvPr>
          <p:cNvSpPr/>
          <p:nvPr/>
        </p:nvSpPr>
        <p:spPr>
          <a:xfrm>
            <a:off x="1183358" y="4230879"/>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7.9%</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97" name="四角形: 角を丸くする 96">
            <a:extLst>
              <a:ext uri="{FF2B5EF4-FFF2-40B4-BE49-F238E27FC236}">
                <a16:creationId xmlns:a16="http://schemas.microsoft.com/office/drawing/2014/main" id="{F08B8A6D-BF49-6ECC-034D-F53F827F29DA}"/>
              </a:ext>
            </a:extLst>
          </p:cNvPr>
          <p:cNvSpPr/>
          <p:nvPr/>
        </p:nvSpPr>
        <p:spPr>
          <a:xfrm>
            <a:off x="1183358" y="4886163"/>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0000"/>
                </a:solidFill>
                <a:effectLst/>
                <a:uLnTx/>
                <a:uFillTx/>
                <a:latin typeface="Meiryo UI"/>
                <a:ea typeface="Meiryo UI"/>
                <a:cs typeface="+mn-cs"/>
              </a:rPr>
              <a:t>13.2%</a:t>
            </a:r>
            <a:endParaRPr kumimoji="1" lang="ja-JP" altLang="en-US" sz="1200" b="1" i="0" u="none" strike="noStrike" kern="1200" cap="none" spc="0" normalizeH="0" baseline="0" noProof="0">
              <a:ln>
                <a:noFill/>
              </a:ln>
              <a:solidFill>
                <a:srgbClr val="FF0000"/>
              </a:solidFill>
              <a:effectLst/>
              <a:uLnTx/>
              <a:uFillTx/>
              <a:latin typeface="Meiryo UI"/>
              <a:ea typeface="Meiryo UI"/>
              <a:cs typeface="+mn-cs"/>
            </a:endParaRPr>
          </a:p>
        </p:txBody>
      </p:sp>
      <p:sp>
        <p:nvSpPr>
          <p:cNvPr id="98" name="四角形: 角を丸くする 97">
            <a:extLst>
              <a:ext uri="{FF2B5EF4-FFF2-40B4-BE49-F238E27FC236}">
                <a16:creationId xmlns:a16="http://schemas.microsoft.com/office/drawing/2014/main" id="{3245509D-A303-8EC7-97AD-4389ABC77698}"/>
              </a:ext>
            </a:extLst>
          </p:cNvPr>
          <p:cNvSpPr/>
          <p:nvPr/>
        </p:nvSpPr>
        <p:spPr>
          <a:xfrm>
            <a:off x="1183358" y="5541446"/>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6.0%</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99" name="正方形/長方形 98">
            <a:extLst>
              <a:ext uri="{FF2B5EF4-FFF2-40B4-BE49-F238E27FC236}">
                <a16:creationId xmlns:a16="http://schemas.microsoft.com/office/drawing/2014/main" id="{6CB15587-511C-1B28-B36A-1C91DBABD407}"/>
              </a:ext>
            </a:extLst>
          </p:cNvPr>
          <p:cNvSpPr/>
          <p:nvPr/>
        </p:nvSpPr>
        <p:spPr>
          <a:xfrm>
            <a:off x="6246459" y="1731039"/>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人生向き合い層</a:t>
            </a:r>
          </a:p>
        </p:txBody>
      </p:sp>
      <p:sp>
        <p:nvSpPr>
          <p:cNvPr id="100" name="正方形/長方形 99">
            <a:extLst>
              <a:ext uri="{FF2B5EF4-FFF2-40B4-BE49-F238E27FC236}">
                <a16:creationId xmlns:a16="http://schemas.microsoft.com/office/drawing/2014/main" id="{069DA905-35FC-D4FE-1AFB-80DF59A21DEE}"/>
              </a:ext>
            </a:extLst>
          </p:cNvPr>
          <p:cNvSpPr/>
          <p:nvPr/>
        </p:nvSpPr>
        <p:spPr>
          <a:xfrm>
            <a:off x="6246459" y="2388723"/>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推し活・創作・</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発信層</a:t>
            </a:r>
          </a:p>
        </p:txBody>
      </p:sp>
      <p:sp>
        <p:nvSpPr>
          <p:cNvPr id="101" name="正方形/長方形 100">
            <a:extLst>
              <a:ext uri="{FF2B5EF4-FFF2-40B4-BE49-F238E27FC236}">
                <a16:creationId xmlns:a16="http://schemas.microsoft.com/office/drawing/2014/main" id="{54E52718-A058-3A3C-BA23-6594C3351E94}"/>
              </a:ext>
            </a:extLst>
          </p:cNvPr>
          <p:cNvSpPr/>
          <p:nvPr/>
        </p:nvSpPr>
        <p:spPr>
          <a:xfrm>
            <a:off x="6246459" y="3044687"/>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家族・仕事メイン</a:t>
            </a: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趣味活層</a:t>
            </a:r>
          </a:p>
        </p:txBody>
      </p:sp>
      <p:sp>
        <p:nvSpPr>
          <p:cNvPr id="102" name="正方形/長方形 101">
            <a:extLst>
              <a:ext uri="{FF2B5EF4-FFF2-40B4-BE49-F238E27FC236}">
                <a16:creationId xmlns:a16="http://schemas.microsoft.com/office/drawing/2014/main" id="{666C6927-6A69-2DB3-77A1-9EB8E0A3ACB4}"/>
              </a:ext>
            </a:extLst>
          </p:cNvPr>
          <p:cNvSpPr/>
          <p:nvPr/>
        </p:nvSpPr>
        <p:spPr>
          <a:xfrm>
            <a:off x="6246459" y="3704089"/>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スポーツ観戦・</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応援界隈</a:t>
            </a:r>
          </a:p>
        </p:txBody>
      </p:sp>
      <p:sp>
        <p:nvSpPr>
          <p:cNvPr id="103" name="正方形/長方形 102">
            <a:extLst>
              <a:ext uri="{FF2B5EF4-FFF2-40B4-BE49-F238E27FC236}">
                <a16:creationId xmlns:a16="http://schemas.microsoft.com/office/drawing/2014/main" id="{95F6C419-0F52-DBCA-539D-28657F4AC1E4}"/>
              </a:ext>
            </a:extLst>
          </p:cNvPr>
          <p:cNvSpPr/>
          <p:nvPr/>
        </p:nvSpPr>
        <p:spPr>
          <a:xfrm>
            <a:off x="6246459" y="4361773"/>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音楽ライブ</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熱中界隈</a:t>
            </a:r>
          </a:p>
        </p:txBody>
      </p:sp>
      <p:sp>
        <p:nvSpPr>
          <p:cNvPr id="104" name="正方形/長方形 103">
            <a:extLst>
              <a:ext uri="{FF2B5EF4-FFF2-40B4-BE49-F238E27FC236}">
                <a16:creationId xmlns:a16="http://schemas.microsoft.com/office/drawing/2014/main" id="{A09AB4AD-195C-3EB0-BCEA-68C5D9345745}"/>
              </a:ext>
            </a:extLst>
          </p:cNvPr>
          <p:cNvSpPr/>
          <p:nvPr/>
        </p:nvSpPr>
        <p:spPr>
          <a:xfrm>
            <a:off x="6246459" y="5017737"/>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バイク・車・</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DIY</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界隈</a:t>
            </a:r>
          </a:p>
        </p:txBody>
      </p:sp>
      <p:sp>
        <p:nvSpPr>
          <p:cNvPr id="105" name="正方形/長方形 104">
            <a:extLst>
              <a:ext uri="{FF2B5EF4-FFF2-40B4-BE49-F238E27FC236}">
                <a16:creationId xmlns:a16="http://schemas.microsoft.com/office/drawing/2014/main" id="{7B537752-0FAE-839F-6D10-B024F3E8A38B}"/>
              </a:ext>
            </a:extLst>
          </p:cNvPr>
          <p:cNvSpPr/>
          <p:nvPr/>
        </p:nvSpPr>
        <p:spPr>
          <a:xfrm>
            <a:off x="6246459" y="5684595"/>
            <a:ext cx="1450395" cy="5640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坂道アイドル</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界隈</a:t>
            </a:r>
          </a:p>
        </p:txBody>
      </p:sp>
      <p:sp>
        <p:nvSpPr>
          <p:cNvPr id="106" name="正方形/長方形 105">
            <a:extLst>
              <a:ext uri="{FF2B5EF4-FFF2-40B4-BE49-F238E27FC236}">
                <a16:creationId xmlns:a16="http://schemas.microsoft.com/office/drawing/2014/main" id="{035164CA-9F0A-CF29-99C8-B9BCB7195439}"/>
              </a:ext>
            </a:extLst>
          </p:cNvPr>
          <p:cNvSpPr/>
          <p:nvPr/>
        </p:nvSpPr>
        <p:spPr>
          <a:xfrm>
            <a:off x="7801808" y="1715101"/>
            <a:ext cx="812800" cy="580012"/>
          </a:xfrm>
          <a:prstGeom prst="rect">
            <a:avLst/>
          </a:prstGeom>
          <a:solidFill>
            <a:srgbClr val="FBD0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30.4%</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08" name="正方形/長方形 107">
            <a:extLst>
              <a:ext uri="{FF2B5EF4-FFF2-40B4-BE49-F238E27FC236}">
                <a16:creationId xmlns:a16="http://schemas.microsoft.com/office/drawing/2014/main" id="{7FB5980A-71D8-FBA6-2F54-B541DD759F9C}"/>
              </a:ext>
            </a:extLst>
          </p:cNvPr>
          <p:cNvSpPr/>
          <p:nvPr/>
        </p:nvSpPr>
        <p:spPr>
          <a:xfrm>
            <a:off x="10492863" y="1715101"/>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絵</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漫画</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子</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母</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タバコ</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小説</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車</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家</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生活</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同人</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職場</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出社</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筋トレ</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金</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酒</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人生</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転職</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受験</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09" name="正方形/長方形 108">
            <a:extLst>
              <a:ext uri="{FF2B5EF4-FFF2-40B4-BE49-F238E27FC236}">
                <a16:creationId xmlns:a16="http://schemas.microsoft.com/office/drawing/2014/main" id="{47EA8F89-39F3-F2DA-92DB-2CF35F26D5E2}"/>
              </a:ext>
            </a:extLst>
          </p:cNvPr>
          <p:cNvSpPr/>
          <p:nvPr/>
        </p:nvSpPr>
        <p:spPr>
          <a:xfrm>
            <a:off x="7801808" y="2369347"/>
            <a:ext cx="812800" cy="580012"/>
          </a:xfrm>
          <a:prstGeom prst="rect">
            <a:avLst/>
          </a:prstGeom>
          <a:solidFill>
            <a:srgbClr val="FBD5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26.8%</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11" name="正方形/長方形 110">
            <a:extLst>
              <a:ext uri="{FF2B5EF4-FFF2-40B4-BE49-F238E27FC236}">
                <a16:creationId xmlns:a16="http://schemas.microsoft.com/office/drawing/2014/main" id="{9A74C707-CFBB-4B42-56AE-51FCB7EAE59A}"/>
              </a:ext>
            </a:extLst>
          </p:cNvPr>
          <p:cNvSpPr/>
          <p:nvPr/>
        </p:nvSpPr>
        <p:spPr>
          <a:xfrm>
            <a:off x="10492863" y="2369347"/>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絵</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vtuber</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グッズ</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幸せ</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雑談</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チェキ</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了解</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衣装</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みこ</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生誕</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zh-TW" altLang="en-US" sz="1000" b="0" i="0" u="none" strike="noStrike" kern="1200" cap="none" spc="0" normalizeH="0" baseline="0" noProof="0">
                <a:ln>
                  <a:noFill/>
                </a:ln>
                <a:solidFill>
                  <a:srgbClr val="242424"/>
                </a:solidFill>
                <a:effectLst/>
                <a:uLnTx/>
                <a:uFillTx/>
                <a:latin typeface="Meiryo UI"/>
                <a:ea typeface="Meiryo UI"/>
                <a:cs typeface="+mn-cs"/>
              </a:rPr>
              <a:t>元気</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0" lang="zh-TW" altLang="en-US" sz="1000" b="0" i="0" u="none" strike="noStrike" kern="1200" cap="none" spc="0" normalizeH="0" baseline="0" noProof="0">
                <a:ln>
                  <a:noFill/>
                </a:ln>
                <a:solidFill>
                  <a:srgbClr val="242424"/>
                </a:solidFill>
                <a:effectLst/>
                <a:uLnTx/>
                <a:uFillTx/>
                <a:latin typeface="Meiryo UI"/>
                <a:ea typeface="Meiryo UI"/>
                <a:cs typeface="+mn-cs"/>
              </a:rPr>
              <a:t>今週</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0" lang="zh-TW" altLang="en-US" sz="1000" b="0" i="0" u="none" strike="noStrike" kern="1200" cap="none" spc="0" normalizeH="0" baseline="0" noProof="0">
                <a:ln>
                  <a:noFill/>
                </a:ln>
                <a:solidFill>
                  <a:srgbClr val="242424"/>
                </a:solidFill>
                <a:effectLst/>
                <a:uLnTx/>
                <a:uFillTx/>
                <a:latin typeface="Meiryo UI"/>
                <a:ea typeface="Meiryo UI"/>
                <a:cs typeface="+mn-cs"/>
              </a:rPr>
              <a:t>放送</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ラジオ</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12" name="正方形/長方形 111">
            <a:extLst>
              <a:ext uri="{FF2B5EF4-FFF2-40B4-BE49-F238E27FC236}">
                <a16:creationId xmlns:a16="http://schemas.microsoft.com/office/drawing/2014/main" id="{647D4E9F-EED1-55C8-75C9-0B132ED3776B}"/>
              </a:ext>
            </a:extLst>
          </p:cNvPr>
          <p:cNvSpPr/>
          <p:nvPr/>
        </p:nvSpPr>
        <p:spPr>
          <a:xfrm>
            <a:off x="7801808" y="3023593"/>
            <a:ext cx="812800" cy="580012"/>
          </a:xfrm>
          <a:prstGeom prst="rect">
            <a:avLst/>
          </a:prstGeom>
          <a:solidFill>
            <a:srgbClr val="FCDA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23.8%</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14" name="正方形/長方形 113">
            <a:extLst>
              <a:ext uri="{FF2B5EF4-FFF2-40B4-BE49-F238E27FC236}">
                <a16:creationId xmlns:a16="http://schemas.microsoft.com/office/drawing/2014/main" id="{0C949CDD-201E-23AA-C42F-EB23A103A384}"/>
              </a:ext>
            </a:extLst>
          </p:cNvPr>
          <p:cNvSpPr/>
          <p:nvPr/>
        </p:nvSpPr>
        <p:spPr>
          <a:xfrm>
            <a:off x="10492863" y="3023593"/>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旦那</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酒</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駅</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家</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母</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子</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風邪</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ランチ</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元気</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散歩</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カレー</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車</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ホテル</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ママ</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麺</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出勤</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病院</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職場</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親</a:t>
            </a:r>
            <a:endParaRPr kumimoji="0" lang="en-US" altLang="ja-JP" sz="1000" b="0" i="0" u="none" strike="noStrike" kern="1200" cap="none" spc="0" normalizeH="0" baseline="0" noProof="0">
              <a:ln>
                <a:noFill/>
              </a:ln>
              <a:solidFill>
                <a:srgbClr val="242424"/>
              </a:solidFill>
              <a:effectLst/>
              <a:uLnTx/>
              <a:uFillTx/>
              <a:latin typeface="Meiryo UI"/>
              <a:ea typeface="Meiryo UI"/>
              <a:cs typeface="+mn-cs"/>
            </a:endParaRPr>
          </a:p>
        </p:txBody>
      </p:sp>
      <p:sp>
        <p:nvSpPr>
          <p:cNvPr id="115" name="正方形/長方形 114">
            <a:extLst>
              <a:ext uri="{FF2B5EF4-FFF2-40B4-BE49-F238E27FC236}">
                <a16:creationId xmlns:a16="http://schemas.microsoft.com/office/drawing/2014/main" id="{299C6BD4-86D4-4207-D542-455643408962}"/>
              </a:ext>
            </a:extLst>
          </p:cNvPr>
          <p:cNvSpPr/>
          <p:nvPr/>
        </p:nvSpPr>
        <p:spPr>
          <a:xfrm>
            <a:off x="7801808" y="3677839"/>
            <a:ext cx="812800" cy="580012"/>
          </a:xfrm>
          <a:prstGeom prst="rect">
            <a:avLst/>
          </a:prstGeom>
          <a:solidFill>
            <a:srgbClr val="FCE8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19.0%</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17" name="正方形/長方形 116">
            <a:extLst>
              <a:ext uri="{FF2B5EF4-FFF2-40B4-BE49-F238E27FC236}">
                <a16:creationId xmlns:a16="http://schemas.microsoft.com/office/drawing/2014/main" id="{C1A58079-1195-89FB-541A-1D149EFE29A5}"/>
              </a:ext>
            </a:extLst>
          </p:cNvPr>
          <p:cNvSpPr/>
          <p:nvPr/>
        </p:nvSpPr>
        <p:spPr>
          <a:xfrm>
            <a:off x="10492863" y="3677839"/>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投手</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サッカー</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ホーム</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監督</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タイガース</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代表</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ゴール</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トレード</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シュート</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ラグビー</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バスケ</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チケット</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18" name="正方形/長方形 117">
            <a:extLst>
              <a:ext uri="{FF2B5EF4-FFF2-40B4-BE49-F238E27FC236}">
                <a16:creationId xmlns:a16="http://schemas.microsoft.com/office/drawing/2014/main" id="{3BD64A89-E7A6-E7E0-7D15-135906ADF3F5}"/>
              </a:ext>
            </a:extLst>
          </p:cNvPr>
          <p:cNvSpPr/>
          <p:nvPr/>
        </p:nvSpPr>
        <p:spPr>
          <a:xfrm>
            <a:off x="7801808" y="4332085"/>
            <a:ext cx="812800" cy="580012"/>
          </a:xfrm>
          <a:prstGeom prst="rect">
            <a:avLst/>
          </a:prstGeom>
          <a:solidFill>
            <a:srgbClr val="FEF8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17.5%</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20" name="正方形/長方形 119">
            <a:extLst>
              <a:ext uri="{FF2B5EF4-FFF2-40B4-BE49-F238E27FC236}">
                <a16:creationId xmlns:a16="http://schemas.microsoft.com/office/drawing/2014/main" id="{822884AD-F2CC-77B0-E0C7-8A6776CB5E53}"/>
              </a:ext>
            </a:extLst>
          </p:cNvPr>
          <p:cNvSpPr/>
          <p:nvPr/>
        </p:nvSpPr>
        <p:spPr>
          <a:xfrm>
            <a:off x="10492863" y="4332085"/>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アルバム</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出演</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演奏</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券</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来日</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駅</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放送</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シングル</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ラジオ</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en-US" altLang="ja-JP" sz="1000" b="0" i="0" u="none" strike="noStrike" kern="1200" cap="none" spc="0" normalizeH="0" baseline="0" noProof="0" err="1">
                <a:ln>
                  <a:noFill/>
                </a:ln>
                <a:solidFill>
                  <a:srgbClr val="242424"/>
                </a:solidFill>
                <a:effectLst/>
                <a:uLnTx/>
                <a:uFillTx/>
                <a:latin typeface="Meiryo UI"/>
                <a:ea typeface="Meiryo UI"/>
                <a:cs typeface="+mn-cs"/>
              </a:rPr>
              <a:t>hiphop</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日曜</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入荷</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サマソニ</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スタジオ</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21" name="正方形/長方形 120">
            <a:extLst>
              <a:ext uri="{FF2B5EF4-FFF2-40B4-BE49-F238E27FC236}">
                <a16:creationId xmlns:a16="http://schemas.microsoft.com/office/drawing/2014/main" id="{8B5FFDD1-E7E3-E8BE-B796-32AB1B33DA07}"/>
              </a:ext>
            </a:extLst>
          </p:cNvPr>
          <p:cNvSpPr/>
          <p:nvPr/>
        </p:nvSpPr>
        <p:spPr>
          <a:xfrm>
            <a:off x="7801808" y="4986331"/>
            <a:ext cx="812800" cy="580012"/>
          </a:xfrm>
          <a:prstGeom prst="rect">
            <a:avLst/>
          </a:prstGeom>
          <a:solidFill>
            <a:srgbClr val="FEF8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15.1%</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23" name="正方形/長方形 122">
            <a:extLst>
              <a:ext uri="{FF2B5EF4-FFF2-40B4-BE49-F238E27FC236}">
                <a16:creationId xmlns:a16="http://schemas.microsoft.com/office/drawing/2014/main" id="{35E8D11C-5437-2B9B-40DD-B6F3950F0A69}"/>
              </a:ext>
            </a:extLst>
          </p:cNvPr>
          <p:cNvSpPr/>
          <p:nvPr/>
        </p:nvSpPr>
        <p:spPr>
          <a:xfrm>
            <a:off x="10492863" y="4986331"/>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車</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エンジン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車検</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走行</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タイヤ</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ツーリング</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ガソリン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カブ</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ホイール</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オイル</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純正</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運転</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駅</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24" name="正方形/長方形 123">
            <a:extLst>
              <a:ext uri="{FF2B5EF4-FFF2-40B4-BE49-F238E27FC236}">
                <a16:creationId xmlns:a16="http://schemas.microsoft.com/office/drawing/2014/main" id="{07A0B982-73AD-0FD0-078B-286D2A415447}"/>
              </a:ext>
            </a:extLst>
          </p:cNvPr>
          <p:cNvSpPr/>
          <p:nvPr/>
        </p:nvSpPr>
        <p:spPr>
          <a:xfrm>
            <a:off x="7801808" y="5668657"/>
            <a:ext cx="812800" cy="580012"/>
          </a:xfrm>
          <a:prstGeom prst="rect">
            <a:avLst/>
          </a:prstGeom>
          <a:solidFill>
            <a:srgbClr val="FBC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31.3%</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26" name="正方形/長方形 125">
            <a:extLst>
              <a:ext uri="{FF2B5EF4-FFF2-40B4-BE49-F238E27FC236}">
                <a16:creationId xmlns:a16="http://schemas.microsoft.com/office/drawing/2014/main" id="{5D0B0AD3-C76A-2F9F-17C9-AED284114511}"/>
              </a:ext>
            </a:extLst>
          </p:cNvPr>
          <p:cNvSpPr/>
          <p:nvPr/>
        </p:nvSpPr>
        <p:spPr>
          <a:xfrm>
            <a:off x="10492863" y="5668657"/>
            <a:ext cx="1425379" cy="580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日向坂</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ひな</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坂</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花</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ひなた</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選抜</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コンサート</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ひ</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センター</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虹</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未来</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アリーナ</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サッカー</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降臨</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27" name="四角形: 角を丸くする 126">
            <a:extLst>
              <a:ext uri="{FF2B5EF4-FFF2-40B4-BE49-F238E27FC236}">
                <a16:creationId xmlns:a16="http://schemas.microsoft.com/office/drawing/2014/main" id="{1250F990-BD08-9C83-29B1-2216C58F62EE}"/>
              </a:ext>
            </a:extLst>
          </p:cNvPr>
          <p:cNvSpPr/>
          <p:nvPr/>
        </p:nvSpPr>
        <p:spPr>
          <a:xfrm>
            <a:off x="7147895" y="2265027"/>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0000"/>
                </a:solidFill>
                <a:effectLst/>
                <a:uLnTx/>
                <a:uFillTx/>
                <a:latin typeface="Meiryo UI"/>
                <a:ea typeface="Meiryo UI"/>
                <a:cs typeface="+mn-cs"/>
              </a:rPr>
              <a:t>19.7%</a:t>
            </a:r>
            <a:endParaRPr kumimoji="1" lang="ja-JP" altLang="en-US" sz="1200" b="1" i="0" u="none" strike="noStrike" kern="1200" cap="none" spc="0" normalizeH="0" baseline="0" noProof="0">
              <a:ln>
                <a:noFill/>
              </a:ln>
              <a:solidFill>
                <a:srgbClr val="FF0000"/>
              </a:solidFill>
              <a:effectLst/>
              <a:uLnTx/>
              <a:uFillTx/>
              <a:latin typeface="Meiryo UI"/>
              <a:ea typeface="Meiryo UI"/>
              <a:cs typeface="+mn-cs"/>
            </a:endParaRPr>
          </a:p>
        </p:txBody>
      </p:sp>
      <p:sp>
        <p:nvSpPr>
          <p:cNvPr id="128" name="四角形: 角を丸くする 127">
            <a:extLst>
              <a:ext uri="{FF2B5EF4-FFF2-40B4-BE49-F238E27FC236}">
                <a16:creationId xmlns:a16="http://schemas.microsoft.com/office/drawing/2014/main" id="{7E8EA6E5-093E-3469-5FC0-5EDCC0183B08}"/>
              </a:ext>
            </a:extLst>
          </p:cNvPr>
          <p:cNvSpPr/>
          <p:nvPr/>
        </p:nvSpPr>
        <p:spPr>
          <a:xfrm>
            <a:off x="7147895" y="2920311"/>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7.8%</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129" name="四角形: 角を丸くする 128">
            <a:extLst>
              <a:ext uri="{FF2B5EF4-FFF2-40B4-BE49-F238E27FC236}">
                <a16:creationId xmlns:a16="http://schemas.microsoft.com/office/drawing/2014/main" id="{26A2096D-8239-11B0-27D9-D540DFA88DD2}"/>
              </a:ext>
            </a:extLst>
          </p:cNvPr>
          <p:cNvSpPr/>
          <p:nvPr/>
        </p:nvSpPr>
        <p:spPr>
          <a:xfrm>
            <a:off x="7147895" y="3575595"/>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2.7%</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130" name="四角形: 角を丸くする 129">
            <a:extLst>
              <a:ext uri="{FF2B5EF4-FFF2-40B4-BE49-F238E27FC236}">
                <a16:creationId xmlns:a16="http://schemas.microsoft.com/office/drawing/2014/main" id="{E3BD6FE8-CF93-2EB8-C8F0-F48BFFF08F64}"/>
              </a:ext>
            </a:extLst>
          </p:cNvPr>
          <p:cNvSpPr/>
          <p:nvPr/>
        </p:nvSpPr>
        <p:spPr>
          <a:xfrm>
            <a:off x="7147895" y="4230879"/>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1.6%</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131" name="四角形: 角を丸くする 130">
            <a:extLst>
              <a:ext uri="{FF2B5EF4-FFF2-40B4-BE49-F238E27FC236}">
                <a16:creationId xmlns:a16="http://schemas.microsoft.com/office/drawing/2014/main" id="{06EE1EA7-D5B4-BBEE-CDF9-051257BE4AFB}"/>
              </a:ext>
            </a:extLst>
          </p:cNvPr>
          <p:cNvSpPr/>
          <p:nvPr/>
        </p:nvSpPr>
        <p:spPr>
          <a:xfrm>
            <a:off x="7147895" y="4886163"/>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1.4%</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132" name="四角形: 角を丸くする 131">
            <a:extLst>
              <a:ext uri="{FF2B5EF4-FFF2-40B4-BE49-F238E27FC236}">
                <a16:creationId xmlns:a16="http://schemas.microsoft.com/office/drawing/2014/main" id="{F963E8CE-3AC9-1D76-CB97-BA917119035A}"/>
              </a:ext>
            </a:extLst>
          </p:cNvPr>
          <p:cNvSpPr/>
          <p:nvPr/>
        </p:nvSpPr>
        <p:spPr>
          <a:xfrm>
            <a:off x="7147895" y="5541446"/>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0.8%</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133" name="四角形: 角を丸くする 132">
            <a:extLst>
              <a:ext uri="{FF2B5EF4-FFF2-40B4-BE49-F238E27FC236}">
                <a16:creationId xmlns:a16="http://schemas.microsoft.com/office/drawing/2014/main" id="{C199E383-E852-2D21-D2B7-62D5E01C2406}"/>
              </a:ext>
            </a:extLst>
          </p:cNvPr>
          <p:cNvSpPr/>
          <p:nvPr/>
        </p:nvSpPr>
        <p:spPr>
          <a:xfrm>
            <a:off x="7131361" y="1619107"/>
            <a:ext cx="676612" cy="2173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9.2%</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cxnSp>
        <p:nvCxnSpPr>
          <p:cNvPr id="140" name="直線コネクタ 139">
            <a:extLst>
              <a:ext uri="{FF2B5EF4-FFF2-40B4-BE49-F238E27FC236}">
                <a16:creationId xmlns:a16="http://schemas.microsoft.com/office/drawing/2014/main" id="{44B5A725-334B-1AB3-47DB-63F5094663C3}"/>
              </a:ext>
            </a:extLst>
          </p:cNvPr>
          <p:cNvCxnSpPr>
            <a:cxnSpLocks/>
          </p:cNvCxnSpPr>
          <p:nvPr/>
        </p:nvCxnSpPr>
        <p:spPr>
          <a:xfrm>
            <a:off x="2755852" y="1676545"/>
            <a:ext cx="812800" cy="0"/>
          </a:xfrm>
          <a:prstGeom prst="line">
            <a:avLst/>
          </a:prstGeom>
          <a:ln w="12700"/>
        </p:spPr>
        <p:style>
          <a:lnRef idx="1">
            <a:schemeClr val="dk1"/>
          </a:lnRef>
          <a:fillRef idx="0">
            <a:schemeClr val="dk1"/>
          </a:fillRef>
          <a:effectRef idx="0">
            <a:schemeClr val="dk1"/>
          </a:effectRef>
          <a:fontRef idx="minor">
            <a:schemeClr val="tx1"/>
          </a:fontRef>
        </p:style>
      </p:cxnSp>
      <p:sp>
        <p:nvSpPr>
          <p:cNvPr id="141" name="テキスト ボックス 140">
            <a:extLst>
              <a:ext uri="{FF2B5EF4-FFF2-40B4-BE49-F238E27FC236}">
                <a16:creationId xmlns:a16="http://schemas.microsoft.com/office/drawing/2014/main" id="{63DE9F12-BE9D-F814-10BF-F27E1888BF65}"/>
              </a:ext>
            </a:extLst>
          </p:cNvPr>
          <p:cNvSpPr txBox="1"/>
          <p:nvPr/>
        </p:nvSpPr>
        <p:spPr>
          <a:xfrm>
            <a:off x="2864607" y="1469903"/>
            <a:ext cx="595291" cy="169277"/>
          </a:xfrm>
          <a:prstGeom prst="rect">
            <a:avLst/>
          </a:prstGeom>
          <a:noFill/>
        </p:spPr>
        <p:txBody>
          <a:bodyPr wrap="square" lIns="0" tIns="0" rIns="0" bIns="0" rtlCol="0" anchor="b">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性別</a:t>
            </a:r>
          </a:p>
        </p:txBody>
      </p:sp>
      <p:cxnSp>
        <p:nvCxnSpPr>
          <p:cNvPr id="143" name="直線コネクタ 142">
            <a:extLst>
              <a:ext uri="{FF2B5EF4-FFF2-40B4-BE49-F238E27FC236}">
                <a16:creationId xmlns:a16="http://schemas.microsoft.com/office/drawing/2014/main" id="{F343AA98-F9A4-9ADF-67AA-731E7641AB6F}"/>
              </a:ext>
            </a:extLst>
          </p:cNvPr>
          <p:cNvCxnSpPr>
            <a:cxnSpLocks/>
          </p:cNvCxnSpPr>
          <p:nvPr/>
        </p:nvCxnSpPr>
        <p:spPr>
          <a:xfrm>
            <a:off x="4542972" y="1676545"/>
            <a:ext cx="1425377" cy="0"/>
          </a:xfrm>
          <a:prstGeom prst="line">
            <a:avLst/>
          </a:prstGeom>
          <a:ln w="12700"/>
        </p:spPr>
        <p:style>
          <a:lnRef idx="1">
            <a:schemeClr val="dk1"/>
          </a:lnRef>
          <a:fillRef idx="0">
            <a:schemeClr val="dk1"/>
          </a:fillRef>
          <a:effectRef idx="0">
            <a:schemeClr val="dk1"/>
          </a:effectRef>
          <a:fontRef idx="minor">
            <a:schemeClr val="tx1"/>
          </a:fontRef>
        </p:style>
      </p:cxnSp>
      <p:sp>
        <p:nvSpPr>
          <p:cNvPr id="144" name="テキスト ボックス 143">
            <a:extLst>
              <a:ext uri="{FF2B5EF4-FFF2-40B4-BE49-F238E27FC236}">
                <a16:creationId xmlns:a16="http://schemas.microsoft.com/office/drawing/2014/main" id="{84A04982-DBCB-1867-8252-6681191D878F}"/>
              </a:ext>
            </a:extLst>
          </p:cNvPr>
          <p:cNvSpPr txBox="1"/>
          <p:nvPr/>
        </p:nvSpPr>
        <p:spPr>
          <a:xfrm>
            <a:off x="4733689" y="1321355"/>
            <a:ext cx="1043940" cy="338554"/>
          </a:xfrm>
          <a:prstGeom prst="rect">
            <a:avLst/>
          </a:prstGeom>
          <a:noFill/>
        </p:spPr>
        <p:txBody>
          <a:bodyPr wrap="square" lIns="0" tIns="0" rIns="0" bIns="0" rtlCol="0" anchor="ctr">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クラスタ</a:t>
            </a:r>
            <a:endParaRPr kumimoji="1" lang="en-US" altLang="ja-JP" sz="1100" b="1" i="0" u="none" strike="noStrike" kern="1200" cap="none" spc="0" normalizeH="0" baseline="0" noProof="0">
              <a:ln>
                <a:noFill/>
              </a:ln>
              <a:solidFill>
                <a:srgbClr val="000000"/>
              </a:solidFill>
              <a:effectLst/>
              <a:uLnTx/>
              <a:uFillTx/>
              <a:latin typeface="Arial" charset="0"/>
              <a:ea typeface="Meiryo UI"/>
              <a:cs typeface="Arial" charset="0"/>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重要ワード</a:t>
            </a:r>
          </a:p>
        </p:txBody>
      </p:sp>
      <p:graphicFrame>
        <p:nvGraphicFramePr>
          <p:cNvPr id="161" name="グラフ 160">
            <a:extLst>
              <a:ext uri="{FF2B5EF4-FFF2-40B4-BE49-F238E27FC236}">
                <a16:creationId xmlns:a16="http://schemas.microsoft.com/office/drawing/2014/main" id="{78D41CBF-ABF1-1CB2-24E0-3EA0518F2A0F}"/>
              </a:ext>
            </a:extLst>
          </p:cNvPr>
          <p:cNvGraphicFramePr>
            <a:graphicFrameLocks/>
          </p:cNvGraphicFramePr>
          <p:nvPr/>
        </p:nvGraphicFramePr>
        <p:xfrm>
          <a:off x="2739247" y="1663729"/>
          <a:ext cx="848899" cy="463103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2" name="グラフ 161">
            <a:extLst>
              <a:ext uri="{FF2B5EF4-FFF2-40B4-BE49-F238E27FC236}">
                <a16:creationId xmlns:a16="http://schemas.microsoft.com/office/drawing/2014/main" id="{EE67500F-65CD-6A8B-FD69-AA88AE58D9DC}"/>
              </a:ext>
            </a:extLst>
          </p:cNvPr>
          <p:cNvGraphicFramePr>
            <a:graphicFrameLocks/>
          </p:cNvGraphicFramePr>
          <p:nvPr/>
        </p:nvGraphicFramePr>
        <p:xfrm>
          <a:off x="8705497" y="1661914"/>
          <a:ext cx="812801" cy="464647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3" name="グラフ 162">
            <a:extLst>
              <a:ext uri="{FF2B5EF4-FFF2-40B4-BE49-F238E27FC236}">
                <a16:creationId xmlns:a16="http://schemas.microsoft.com/office/drawing/2014/main" id="{A0051AA4-247E-E48A-B0AE-3EFFFDB87C05}"/>
              </a:ext>
            </a:extLst>
          </p:cNvPr>
          <p:cNvGraphicFramePr>
            <a:graphicFrameLocks/>
          </p:cNvGraphicFramePr>
          <p:nvPr/>
        </p:nvGraphicFramePr>
        <p:xfrm>
          <a:off x="3682349" y="1665419"/>
          <a:ext cx="812800" cy="464647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64" name="グラフ 163">
            <a:extLst>
              <a:ext uri="{FF2B5EF4-FFF2-40B4-BE49-F238E27FC236}">
                <a16:creationId xmlns:a16="http://schemas.microsoft.com/office/drawing/2014/main" id="{411B5483-84B0-A831-2BF8-AAF91DA1BF3B}"/>
              </a:ext>
            </a:extLst>
          </p:cNvPr>
          <p:cNvGraphicFramePr>
            <a:graphicFrameLocks/>
          </p:cNvGraphicFramePr>
          <p:nvPr/>
        </p:nvGraphicFramePr>
        <p:xfrm>
          <a:off x="9592841" y="1661914"/>
          <a:ext cx="812801" cy="4632847"/>
        </p:xfrm>
        <a:graphic>
          <a:graphicData uri="http://schemas.openxmlformats.org/drawingml/2006/chart">
            <c:chart xmlns:c="http://schemas.openxmlformats.org/drawingml/2006/chart" xmlns:r="http://schemas.openxmlformats.org/officeDocument/2006/relationships" r:id="rId8"/>
          </a:graphicData>
        </a:graphic>
      </p:graphicFrame>
      <p:cxnSp>
        <p:nvCxnSpPr>
          <p:cNvPr id="169" name="直線コネクタ 168">
            <a:extLst>
              <a:ext uri="{FF2B5EF4-FFF2-40B4-BE49-F238E27FC236}">
                <a16:creationId xmlns:a16="http://schemas.microsoft.com/office/drawing/2014/main" id="{A80BF30D-7B83-4366-3BFE-979D213AEE06}"/>
              </a:ext>
            </a:extLst>
          </p:cNvPr>
          <p:cNvCxnSpPr>
            <a:cxnSpLocks/>
          </p:cNvCxnSpPr>
          <p:nvPr/>
        </p:nvCxnSpPr>
        <p:spPr>
          <a:xfrm>
            <a:off x="3680928" y="1676545"/>
            <a:ext cx="812800" cy="0"/>
          </a:xfrm>
          <a:prstGeom prst="line">
            <a:avLst/>
          </a:prstGeom>
          <a:ln w="12700"/>
        </p:spPr>
        <p:style>
          <a:lnRef idx="1">
            <a:schemeClr val="dk1"/>
          </a:lnRef>
          <a:fillRef idx="0">
            <a:schemeClr val="dk1"/>
          </a:fillRef>
          <a:effectRef idx="0">
            <a:schemeClr val="dk1"/>
          </a:effectRef>
          <a:fontRef idx="minor">
            <a:schemeClr val="tx1"/>
          </a:fontRef>
        </p:style>
      </p:cxnSp>
      <p:sp>
        <p:nvSpPr>
          <p:cNvPr id="170" name="テキスト ボックス 169">
            <a:extLst>
              <a:ext uri="{FF2B5EF4-FFF2-40B4-BE49-F238E27FC236}">
                <a16:creationId xmlns:a16="http://schemas.microsoft.com/office/drawing/2014/main" id="{0C334BDA-3A44-5DAB-5FB2-BBDE30C81B35}"/>
              </a:ext>
            </a:extLst>
          </p:cNvPr>
          <p:cNvSpPr txBox="1"/>
          <p:nvPr/>
        </p:nvSpPr>
        <p:spPr>
          <a:xfrm>
            <a:off x="3789683" y="1469903"/>
            <a:ext cx="595291" cy="169277"/>
          </a:xfrm>
          <a:prstGeom prst="rect">
            <a:avLst/>
          </a:prstGeom>
          <a:noFill/>
        </p:spPr>
        <p:txBody>
          <a:bodyPr wrap="square" lIns="0" tIns="0" rIns="0" bIns="0" rtlCol="0" anchor="b">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年代</a:t>
            </a:r>
          </a:p>
        </p:txBody>
      </p:sp>
      <p:cxnSp>
        <p:nvCxnSpPr>
          <p:cNvPr id="175" name="直線コネクタ 174">
            <a:extLst>
              <a:ext uri="{FF2B5EF4-FFF2-40B4-BE49-F238E27FC236}">
                <a16:creationId xmlns:a16="http://schemas.microsoft.com/office/drawing/2014/main" id="{376E7FB5-926C-9EE9-D6E1-0C89E6A0C80D}"/>
              </a:ext>
            </a:extLst>
          </p:cNvPr>
          <p:cNvCxnSpPr>
            <a:cxnSpLocks/>
          </p:cNvCxnSpPr>
          <p:nvPr/>
        </p:nvCxnSpPr>
        <p:spPr>
          <a:xfrm>
            <a:off x="8699363" y="1676545"/>
            <a:ext cx="812800" cy="0"/>
          </a:xfrm>
          <a:prstGeom prst="line">
            <a:avLst/>
          </a:prstGeom>
          <a:ln w="12700"/>
        </p:spPr>
        <p:style>
          <a:lnRef idx="1">
            <a:schemeClr val="dk1"/>
          </a:lnRef>
          <a:fillRef idx="0">
            <a:schemeClr val="dk1"/>
          </a:fillRef>
          <a:effectRef idx="0">
            <a:schemeClr val="dk1"/>
          </a:effectRef>
          <a:fontRef idx="minor">
            <a:schemeClr val="tx1"/>
          </a:fontRef>
        </p:style>
      </p:cxnSp>
      <p:sp>
        <p:nvSpPr>
          <p:cNvPr id="176" name="テキスト ボックス 175">
            <a:extLst>
              <a:ext uri="{FF2B5EF4-FFF2-40B4-BE49-F238E27FC236}">
                <a16:creationId xmlns:a16="http://schemas.microsoft.com/office/drawing/2014/main" id="{055785C1-5253-0D95-316E-506596D7FEC4}"/>
              </a:ext>
            </a:extLst>
          </p:cNvPr>
          <p:cNvSpPr txBox="1"/>
          <p:nvPr/>
        </p:nvSpPr>
        <p:spPr>
          <a:xfrm>
            <a:off x="8808117" y="1469903"/>
            <a:ext cx="595291" cy="169277"/>
          </a:xfrm>
          <a:prstGeom prst="rect">
            <a:avLst/>
          </a:prstGeom>
          <a:noFill/>
        </p:spPr>
        <p:txBody>
          <a:bodyPr wrap="square" lIns="0" tIns="0" rIns="0" bIns="0" rtlCol="0" anchor="b">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性別</a:t>
            </a:r>
          </a:p>
        </p:txBody>
      </p:sp>
      <p:cxnSp>
        <p:nvCxnSpPr>
          <p:cNvPr id="178" name="直線コネクタ 177">
            <a:extLst>
              <a:ext uri="{FF2B5EF4-FFF2-40B4-BE49-F238E27FC236}">
                <a16:creationId xmlns:a16="http://schemas.microsoft.com/office/drawing/2014/main" id="{EA6603AA-4469-8F08-35A6-98FA06DD3FE9}"/>
              </a:ext>
            </a:extLst>
          </p:cNvPr>
          <p:cNvCxnSpPr>
            <a:cxnSpLocks/>
          </p:cNvCxnSpPr>
          <p:nvPr/>
        </p:nvCxnSpPr>
        <p:spPr>
          <a:xfrm>
            <a:off x="10486481" y="1676545"/>
            <a:ext cx="1425377" cy="0"/>
          </a:xfrm>
          <a:prstGeom prst="line">
            <a:avLst/>
          </a:prstGeom>
          <a:ln w="12700"/>
        </p:spPr>
        <p:style>
          <a:lnRef idx="1">
            <a:schemeClr val="dk1"/>
          </a:lnRef>
          <a:fillRef idx="0">
            <a:schemeClr val="dk1"/>
          </a:fillRef>
          <a:effectRef idx="0">
            <a:schemeClr val="dk1"/>
          </a:effectRef>
          <a:fontRef idx="minor">
            <a:schemeClr val="tx1"/>
          </a:fontRef>
        </p:style>
      </p:cxnSp>
      <p:sp>
        <p:nvSpPr>
          <p:cNvPr id="179" name="テキスト ボックス 178">
            <a:extLst>
              <a:ext uri="{FF2B5EF4-FFF2-40B4-BE49-F238E27FC236}">
                <a16:creationId xmlns:a16="http://schemas.microsoft.com/office/drawing/2014/main" id="{6768F7FD-05EF-8A1B-29F7-95406FD85EF2}"/>
              </a:ext>
            </a:extLst>
          </p:cNvPr>
          <p:cNvSpPr txBox="1"/>
          <p:nvPr/>
        </p:nvSpPr>
        <p:spPr>
          <a:xfrm>
            <a:off x="10677199" y="1321355"/>
            <a:ext cx="1043940" cy="338554"/>
          </a:xfrm>
          <a:prstGeom prst="rect">
            <a:avLst/>
          </a:prstGeom>
          <a:noFill/>
        </p:spPr>
        <p:txBody>
          <a:bodyPr wrap="square" lIns="0" tIns="0" rIns="0" bIns="0" rtlCol="0" anchor="ctr">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クラスタ</a:t>
            </a:r>
            <a:endParaRPr kumimoji="1" lang="en-US" altLang="ja-JP" sz="1100" b="1" i="0" u="none" strike="noStrike" kern="1200" cap="none" spc="0" normalizeH="0" baseline="0" noProof="0">
              <a:ln>
                <a:noFill/>
              </a:ln>
              <a:solidFill>
                <a:srgbClr val="000000"/>
              </a:solidFill>
              <a:effectLst/>
              <a:uLnTx/>
              <a:uFillTx/>
              <a:latin typeface="Arial" charset="0"/>
              <a:ea typeface="Meiryo UI"/>
              <a:cs typeface="Arial" charset="0"/>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重要ワード</a:t>
            </a:r>
          </a:p>
        </p:txBody>
      </p:sp>
      <p:cxnSp>
        <p:nvCxnSpPr>
          <p:cNvPr id="181" name="直線コネクタ 180">
            <a:extLst>
              <a:ext uri="{FF2B5EF4-FFF2-40B4-BE49-F238E27FC236}">
                <a16:creationId xmlns:a16="http://schemas.microsoft.com/office/drawing/2014/main" id="{DF7D1055-56AE-A6DC-9579-7ABB9407D626}"/>
              </a:ext>
            </a:extLst>
          </p:cNvPr>
          <p:cNvCxnSpPr>
            <a:cxnSpLocks/>
          </p:cNvCxnSpPr>
          <p:nvPr/>
        </p:nvCxnSpPr>
        <p:spPr>
          <a:xfrm>
            <a:off x="9592840" y="1676545"/>
            <a:ext cx="812800" cy="0"/>
          </a:xfrm>
          <a:prstGeom prst="line">
            <a:avLst/>
          </a:prstGeom>
          <a:ln w="12700"/>
        </p:spPr>
        <p:style>
          <a:lnRef idx="1">
            <a:schemeClr val="dk1"/>
          </a:lnRef>
          <a:fillRef idx="0">
            <a:schemeClr val="dk1"/>
          </a:fillRef>
          <a:effectRef idx="0">
            <a:schemeClr val="dk1"/>
          </a:effectRef>
          <a:fontRef idx="minor">
            <a:schemeClr val="tx1"/>
          </a:fontRef>
        </p:style>
      </p:cxnSp>
      <p:sp>
        <p:nvSpPr>
          <p:cNvPr id="182" name="テキスト ボックス 181">
            <a:extLst>
              <a:ext uri="{FF2B5EF4-FFF2-40B4-BE49-F238E27FC236}">
                <a16:creationId xmlns:a16="http://schemas.microsoft.com/office/drawing/2014/main" id="{6B922A9A-242C-C5C5-3364-E07656F5BEC0}"/>
              </a:ext>
            </a:extLst>
          </p:cNvPr>
          <p:cNvSpPr txBox="1"/>
          <p:nvPr/>
        </p:nvSpPr>
        <p:spPr>
          <a:xfrm>
            <a:off x="9701595" y="1469903"/>
            <a:ext cx="595291" cy="169277"/>
          </a:xfrm>
          <a:prstGeom prst="rect">
            <a:avLst/>
          </a:prstGeom>
          <a:noFill/>
        </p:spPr>
        <p:txBody>
          <a:bodyPr wrap="square" lIns="0" tIns="0" rIns="0" bIns="0" rtlCol="0" anchor="b">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年代</a:t>
            </a:r>
          </a:p>
        </p:txBody>
      </p:sp>
      <p:sp>
        <p:nvSpPr>
          <p:cNvPr id="183" name="楕円 182">
            <a:extLst>
              <a:ext uri="{FF2B5EF4-FFF2-40B4-BE49-F238E27FC236}">
                <a16:creationId xmlns:a16="http://schemas.microsoft.com/office/drawing/2014/main" id="{95D0C997-C2EB-55A2-3871-CDC5D60667D8}"/>
              </a:ext>
            </a:extLst>
          </p:cNvPr>
          <p:cNvSpPr/>
          <p:nvPr/>
        </p:nvSpPr>
        <p:spPr>
          <a:xfrm>
            <a:off x="173916" y="1637490"/>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84" name="楕円 183">
            <a:extLst>
              <a:ext uri="{FF2B5EF4-FFF2-40B4-BE49-F238E27FC236}">
                <a16:creationId xmlns:a16="http://schemas.microsoft.com/office/drawing/2014/main" id="{0727B53A-9755-9FA6-EB49-EB34DF3D86B9}"/>
              </a:ext>
            </a:extLst>
          </p:cNvPr>
          <p:cNvSpPr/>
          <p:nvPr/>
        </p:nvSpPr>
        <p:spPr>
          <a:xfrm>
            <a:off x="173916" y="2285175"/>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2</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85" name="楕円 184">
            <a:extLst>
              <a:ext uri="{FF2B5EF4-FFF2-40B4-BE49-F238E27FC236}">
                <a16:creationId xmlns:a16="http://schemas.microsoft.com/office/drawing/2014/main" id="{767EB155-07B8-025E-D101-847709C9D33A}"/>
              </a:ext>
            </a:extLst>
          </p:cNvPr>
          <p:cNvSpPr/>
          <p:nvPr/>
        </p:nvSpPr>
        <p:spPr>
          <a:xfrm>
            <a:off x="173916" y="2942098"/>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3</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86" name="楕円 185">
            <a:extLst>
              <a:ext uri="{FF2B5EF4-FFF2-40B4-BE49-F238E27FC236}">
                <a16:creationId xmlns:a16="http://schemas.microsoft.com/office/drawing/2014/main" id="{E297857C-DCEA-DEA7-CCA8-27A2562CE405}"/>
              </a:ext>
            </a:extLst>
          </p:cNvPr>
          <p:cNvSpPr/>
          <p:nvPr/>
        </p:nvSpPr>
        <p:spPr>
          <a:xfrm>
            <a:off x="173916" y="3599019"/>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4</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87" name="楕円 186">
            <a:extLst>
              <a:ext uri="{FF2B5EF4-FFF2-40B4-BE49-F238E27FC236}">
                <a16:creationId xmlns:a16="http://schemas.microsoft.com/office/drawing/2014/main" id="{56EE23C8-1A51-272A-3A2A-2797715C9F5D}"/>
              </a:ext>
            </a:extLst>
          </p:cNvPr>
          <p:cNvSpPr/>
          <p:nvPr/>
        </p:nvSpPr>
        <p:spPr>
          <a:xfrm>
            <a:off x="173916" y="4255941"/>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5</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88" name="楕円 187">
            <a:extLst>
              <a:ext uri="{FF2B5EF4-FFF2-40B4-BE49-F238E27FC236}">
                <a16:creationId xmlns:a16="http://schemas.microsoft.com/office/drawing/2014/main" id="{779AEFD1-06DC-D7A0-C1A9-01BFA70F4221}"/>
              </a:ext>
            </a:extLst>
          </p:cNvPr>
          <p:cNvSpPr/>
          <p:nvPr/>
        </p:nvSpPr>
        <p:spPr>
          <a:xfrm>
            <a:off x="173916" y="4912862"/>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6</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89" name="楕円 188">
            <a:extLst>
              <a:ext uri="{FF2B5EF4-FFF2-40B4-BE49-F238E27FC236}">
                <a16:creationId xmlns:a16="http://schemas.microsoft.com/office/drawing/2014/main" id="{8E995A7E-3276-16B6-C670-EDFD72427E90}"/>
              </a:ext>
            </a:extLst>
          </p:cNvPr>
          <p:cNvSpPr/>
          <p:nvPr/>
        </p:nvSpPr>
        <p:spPr>
          <a:xfrm>
            <a:off x="173916" y="5569783"/>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7</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90" name="楕円 189">
            <a:extLst>
              <a:ext uri="{FF2B5EF4-FFF2-40B4-BE49-F238E27FC236}">
                <a16:creationId xmlns:a16="http://schemas.microsoft.com/office/drawing/2014/main" id="{C5DD436E-EE8F-3448-E28C-416D4163AA1E}"/>
              </a:ext>
            </a:extLst>
          </p:cNvPr>
          <p:cNvSpPr/>
          <p:nvPr/>
        </p:nvSpPr>
        <p:spPr>
          <a:xfrm>
            <a:off x="6125244" y="1637490"/>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8</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91" name="楕円 190">
            <a:extLst>
              <a:ext uri="{FF2B5EF4-FFF2-40B4-BE49-F238E27FC236}">
                <a16:creationId xmlns:a16="http://schemas.microsoft.com/office/drawing/2014/main" id="{6875FB83-DEB6-67B4-978F-7D32E025833C}"/>
              </a:ext>
            </a:extLst>
          </p:cNvPr>
          <p:cNvSpPr/>
          <p:nvPr/>
        </p:nvSpPr>
        <p:spPr>
          <a:xfrm>
            <a:off x="6125244" y="2285175"/>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9</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92" name="楕円 191">
            <a:extLst>
              <a:ext uri="{FF2B5EF4-FFF2-40B4-BE49-F238E27FC236}">
                <a16:creationId xmlns:a16="http://schemas.microsoft.com/office/drawing/2014/main" id="{F250A11C-F263-59FD-D5AB-B47B694840FB}"/>
              </a:ext>
            </a:extLst>
          </p:cNvPr>
          <p:cNvSpPr/>
          <p:nvPr/>
        </p:nvSpPr>
        <p:spPr>
          <a:xfrm>
            <a:off x="6125244" y="2942098"/>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10</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93" name="楕円 192">
            <a:extLst>
              <a:ext uri="{FF2B5EF4-FFF2-40B4-BE49-F238E27FC236}">
                <a16:creationId xmlns:a16="http://schemas.microsoft.com/office/drawing/2014/main" id="{541CF09C-1581-DAB5-C32D-E48633ACE6FE}"/>
              </a:ext>
            </a:extLst>
          </p:cNvPr>
          <p:cNvSpPr/>
          <p:nvPr/>
        </p:nvSpPr>
        <p:spPr>
          <a:xfrm>
            <a:off x="6125244" y="3599019"/>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11</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94" name="楕円 193">
            <a:extLst>
              <a:ext uri="{FF2B5EF4-FFF2-40B4-BE49-F238E27FC236}">
                <a16:creationId xmlns:a16="http://schemas.microsoft.com/office/drawing/2014/main" id="{D13387F9-B4D1-6B9C-8891-53154AD7A614}"/>
              </a:ext>
            </a:extLst>
          </p:cNvPr>
          <p:cNvSpPr/>
          <p:nvPr/>
        </p:nvSpPr>
        <p:spPr>
          <a:xfrm>
            <a:off x="6125244" y="4255941"/>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12</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95" name="楕円 194">
            <a:extLst>
              <a:ext uri="{FF2B5EF4-FFF2-40B4-BE49-F238E27FC236}">
                <a16:creationId xmlns:a16="http://schemas.microsoft.com/office/drawing/2014/main" id="{03840E89-4279-4955-1EEF-EC17C0667674}"/>
              </a:ext>
            </a:extLst>
          </p:cNvPr>
          <p:cNvSpPr/>
          <p:nvPr/>
        </p:nvSpPr>
        <p:spPr>
          <a:xfrm>
            <a:off x="6125244" y="4912862"/>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13</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196" name="楕円 195">
            <a:extLst>
              <a:ext uri="{FF2B5EF4-FFF2-40B4-BE49-F238E27FC236}">
                <a16:creationId xmlns:a16="http://schemas.microsoft.com/office/drawing/2014/main" id="{68F1EDE8-C715-5694-8BFF-10F2917C4E9D}"/>
              </a:ext>
            </a:extLst>
          </p:cNvPr>
          <p:cNvSpPr/>
          <p:nvPr/>
        </p:nvSpPr>
        <p:spPr>
          <a:xfrm>
            <a:off x="6125244" y="5569783"/>
            <a:ext cx="223123" cy="21229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14</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grpSp>
        <p:nvGrpSpPr>
          <p:cNvPr id="215" name="グループ化 214">
            <a:extLst>
              <a:ext uri="{FF2B5EF4-FFF2-40B4-BE49-F238E27FC236}">
                <a16:creationId xmlns:a16="http://schemas.microsoft.com/office/drawing/2014/main" id="{9638D22B-8B57-629A-95AF-DC08814F4BDE}"/>
              </a:ext>
            </a:extLst>
          </p:cNvPr>
          <p:cNvGrpSpPr/>
          <p:nvPr/>
        </p:nvGrpSpPr>
        <p:grpSpPr>
          <a:xfrm>
            <a:off x="281917" y="1478431"/>
            <a:ext cx="1450395" cy="205272"/>
            <a:chOff x="1842889" y="1274134"/>
            <a:chExt cx="864513" cy="205272"/>
          </a:xfrm>
        </p:grpSpPr>
        <p:cxnSp>
          <p:nvCxnSpPr>
            <p:cNvPr id="216" name="直線コネクタ 215">
              <a:extLst>
                <a:ext uri="{FF2B5EF4-FFF2-40B4-BE49-F238E27FC236}">
                  <a16:creationId xmlns:a16="http://schemas.microsoft.com/office/drawing/2014/main" id="{20D092BE-A564-4347-EE44-9CA8994E492C}"/>
                </a:ext>
              </a:extLst>
            </p:cNvPr>
            <p:cNvCxnSpPr>
              <a:cxnSpLocks/>
            </p:cNvCxnSpPr>
            <p:nvPr/>
          </p:nvCxnSpPr>
          <p:spPr>
            <a:xfrm>
              <a:off x="1848620" y="1479406"/>
              <a:ext cx="812800" cy="0"/>
            </a:xfrm>
            <a:prstGeom prst="line">
              <a:avLst/>
            </a:prstGeom>
            <a:ln w="12700"/>
          </p:spPr>
          <p:style>
            <a:lnRef idx="1">
              <a:schemeClr val="dk1"/>
            </a:lnRef>
            <a:fillRef idx="0">
              <a:schemeClr val="dk1"/>
            </a:fillRef>
            <a:effectRef idx="0">
              <a:schemeClr val="dk1"/>
            </a:effectRef>
            <a:fontRef idx="minor">
              <a:schemeClr val="tx1"/>
            </a:fontRef>
          </p:style>
        </p:cxnSp>
        <p:sp>
          <p:nvSpPr>
            <p:cNvPr id="217" name="テキスト ボックス 216">
              <a:extLst>
                <a:ext uri="{FF2B5EF4-FFF2-40B4-BE49-F238E27FC236}">
                  <a16:creationId xmlns:a16="http://schemas.microsoft.com/office/drawing/2014/main" id="{A86F0070-5FE6-5F4C-4CA6-CF746A6EA3C6}"/>
                </a:ext>
              </a:extLst>
            </p:cNvPr>
            <p:cNvSpPr txBox="1"/>
            <p:nvPr/>
          </p:nvSpPr>
          <p:spPr>
            <a:xfrm>
              <a:off x="1842889" y="1274134"/>
              <a:ext cx="864513" cy="169277"/>
            </a:xfrm>
            <a:prstGeom prst="rect">
              <a:avLst/>
            </a:prstGeom>
            <a:noFill/>
          </p:spPr>
          <p:txBody>
            <a:bodyPr wrap="square" lIns="0" tIns="0" rIns="0" bIns="0" rtlCol="0">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Arial" charset="0"/>
                  <a:ea typeface="Meiryo UI"/>
                  <a:cs typeface="Arial" charset="0"/>
                </a:rPr>
                <a:t>クラスタ（構成比）</a:t>
              </a:r>
            </a:p>
          </p:txBody>
        </p:sp>
      </p:grpSp>
      <p:sp>
        <p:nvSpPr>
          <p:cNvPr id="78" name="正方形/長方形 77">
            <a:extLst>
              <a:ext uri="{FF2B5EF4-FFF2-40B4-BE49-F238E27FC236}">
                <a16:creationId xmlns:a16="http://schemas.microsoft.com/office/drawing/2014/main" id="{3D87B5FB-79AD-42C8-C28E-42119A40AC44}"/>
              </a:ext>
            </a:extLst>
          </p:cNvPr>
          <p:cNvSpPr/>
          <p:nvPr/>
        </p:nvSpPr>
        <p:spPr>
          <a:xfrm>
            <a:off x="281921" y="1731043"/>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格闘ゲーマー層</a:t>
            </a:r>
          </a:p>
        </p:txBody>
      </p:sp>
      <p:sp>
        <p:nvSpPr>
          <p:cNvPr id="81" name="正方形/長方形 80">
            <a:extLst>
              <a:ext uri="{FF2B5EF4-FFF2-40B4-BE49-F238E27FC236}">
                <a16:creationId xmlns:a16="http://schemas.microsoft.com/office/drawing/2014/main" id="{A008BDBA-897D-AA6D-2383-655AB83537D9}"/>
              </a:ext>
            </a:extLst>
          </p:cNvPr>
          <p:cNvSpPr/>
          <p:nvPr/>
        </p:nvSpPr>
        <p:spPr>
          <a:xfrm>
            <a:off x="281921" y="2388727"/>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FPS</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・対戦</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ゲーマー層</a:t>
            </a:r>
          </a:p>
        </p:txBody>
      </p:sp>
      <p:sp>
        <p:nvSpPr>
          <p:cNvPr id="83" name="正方形/長方形 82">
            <a:extLst>
              <a:ext uri="{FF2B5EF4-FFF2-40B4-BE49-F238E27FC236}">
                <a16:creationId xmlns:a16="http://schemas.microsoft.com/office/drawing/2014/main" id="{DD1C54B8-E57E-7953-300C-D1C23C4FB34F}"/>
              </a:ext>
            </a:extLst>
          </p:cNvPr>
          <p:cNvSpPr/>
          <p:nvPr/>
        </p:nvSpPr>
        <p:spPr>
          <a:xfrm>
            <a:off x="281921" y="3044695"/>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カードゲーマー層</a:t>
            </a:r>
          </a:p>
        </p:txBody>
      </p:sp>
      <p:sp>
        <p:nvSpPr>
          <p:cNvPr id="84" name="正方形/長方形 83">
            <a:extLst>
              <a:ext uri="{FF2B5EF4-FFF2-40B4-BE49-F238E27FC236}">
                <a16:creationId xmlns:a16="http://schemas.microsoft.com/office/drawing/2014/main" id="{B8227061-AC8F-FD72-F0E8-F9329354DFC2}"/>
              </a:ext>
            </a:extLst>
          </p:cNvPr>
          <p:cNvSpPr/>
          <p:nvPr/>
        </p:nvSpPr>
        <p:spPr>
          <a:xfrm>
            <a:off x="281921" y="3704097"/>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スマホゲー・流行ゲー層</a:t>
            </a:r>
          </a:p>
        </p:txBody>
      </p:sp>
      <p:sp>
        <p:nvSpPr>
          <p:cNvPr id="86" name="正方形/長方形 85">
            <a:extLst>
              <a:ext uri="{FF2B5EF4-FFF2-40B4-BE49-F238E27FC236}">
                <a16:creationId xmlns:a16="http://schemas.microsoft.com/office/drawing/2014/main" id="{14C5EDF4-DF73-A1F6-A6C4-51DA76CF300D}"/>
              </a:ext>
            </a:extLst>
          </p:cNvPr>
          <p:cNvSpPr/>
          <p:nvPr/>
        </p:nvSpPr>
        <p:spPr>
          <a:xfrm>
            <a:off x="281921" y="4361784"/>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ゲーム配信エンジョイ層</a:t>
            </a:r>
          </a:p>
        </p:txBody>
      </p:sp>
      <p:sp>
        <p:nvSpPr>
          <p:cNvPr id="88" name="正方形/長方形 87">
            <a:extLst>
              <a:ext uri="{FF2B5EF4-FFF2-40B4-BE49-F238E27FC236}">
                <a16:creationId xmlns:a16="http://schemas.microsoft.com/office/drawing/2014/main" id="{206F1F0E-5A29-2112-7ECD-00AEA0B7DDF5}"/>
              </a:ext>
            </a:extLst>
          </p:cNvPr>
          <p:cNvSpPr/>
          <p:nvPr/>
        </p:nvSpPr>
        <p:spPr>
          <a:xfrm>
            <a:off x="281921" y="5017749"/>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ガジェット・</a:t>
            </a: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IT</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a:t>
            </a:r>
            <a:br>
              <a:rPr kumimoji="1" lang="en-US" altLang="ja-JP" sz="1400" b="1" i="0" u="none" strike="noStrike" kern="1200" cap="none" spc="0" normalizeH="0" baseline="0" noProof="0">
                <a:ln>
                  <a:noFill/>
                </a:ln>
                <a:solidFill>
                  <a:srgbClr val="FFFFFF"/>
                </a:solidFill>
                <a:effectLst/>
                <a:uLnTx/>
                <a:uFillTx/>
                <a:latin typeface="Meiryo UI"/>
                <a:ea typeface="Meiryo UI"/>
                <a:cs typeface="+mn-cs"/>
              </a:rPr>
            </a:b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古のゲーマー層</a:t>
            </a:r>
          </a:p>
        </p:txBody>
      </p:sp>
      <p:sp>
        <p:nvSpPr>
          <p:cNvPr id="89" name="正方形/長方形 88">
            <a:extLst>
              <a:ext uri="{FF2B5EF4-FFF2-40B4-BE49-F238E27FC236}">
                <a16:creationId xmlns:a16="http://schemas.microsoft.com/office/drawing/2014/main" id="{0BF31B2B-5446-3142-250D-F53D9A571651}"/>
              </a:ext>
            </a:extLst>
          </p:cNvPr>
          <p:cNvSpPr/>
          <p:nvPr/>
        </p:nvSpPr>
        <p:spPr>
          <a:xfrm>
            <a:off x="281921" y="5684609"/>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アニメ・声優・</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オタク寄り文化層</a:t>
            </a:r>
          </a:p>
        </p:txBody>
      </p:sp>
      <p:sp>
        <p:nvSpPr>
          <p:cNvPr id="119" name="正方形/長方形 118">
            <a:extLst>
              <a:ext uri="{FF2B5EF4-FFF2-40B4-BE49-F238E27FC236}">
                <a16:creationId xmlns:a16="http://schemas.microsoft.com/office/drawing/2014/main" id="{AB7A178F-B6DA-A8E1-93C7-6530CED2A120}"/>
              </a:ext>
            </a:extLst>
          </p:cNvPr>
          <p:cNvSpPr/>
          <p:nvPr/>
        </p:nvSpPr>
        <p:spPr>
          <a:xfrm>
            <a:off x="1837271" y="1715104"/>
            <a:ext cx="812800" cy="580013"/>
          </a:xfrm>
          <a:prstGeom prst="rect">
            <a:avLst/>
          </a:prstGeom>
          <a:solidFill>
            <a:srgbClr val="FA9D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65.2%</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36" name="正方形/長方形 135">
            <a:extLst>
              <a:ext uri="{FF2B5EF4-FFF2-40B4-BE49-F238E27FC236}">
                <a16:creationId xmlns:a16="http://schemas.microsoft.com/office/drawing/2014/main" id="{8F4B931F-6A7A-6A74-3FCF-23DF16724844}"/>
              </a:ext>
            </a:extLst>
          </p:cNvPr>
          <p:cNvSpPr/>
          <p:nvPr/>
        </p:nvSpPr>
        <p:spPr>
          <a:xfrm>
            <a:off x="4542971" y="1715104"/>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xxx, xxx,</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技</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 xxx, xxx, xxx, xxx,</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登場</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 </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xxx, xxx</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 xxx</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0" lang="zh-TW" altLang="en-US" sz="1000" b="0" i="0" u="none" strike="noStrike" kern="1200" cap="none" spc="0" normalizeH="0" baseline="0" noProof="0">
                <a:ln>
                  <a:noFill/>
                </a:ln>
                <a:solidFill>
                  <a:srgbClr val="242424"/>
                </a:solidFill>
                <a:effectLst/>
                <a:uLnTx/>
                <a:uFillTx/>
                <a:latin typeface="Meiryo UI"/>
                <a:ea typeface="Meiryo UI"/>
                <a:cs typeface="+mn-cs"/>
              </a:rPr>
              <a:t>入力</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 xxx</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57" name="正方形/長方形 156">
            <a:extLst>
              <a:ext uri="{FF2B5EF4-FFF2-40B4-BE49-F238E27FC236}">
                <a16:creationId xmlns:a16="http://schemas.microsoft.com/office/drawing/2014/main" id="{73416C1B-3918-55C0-8AC6-E5D847BD6843}"/>
              </a:ext>
            </a:extLst>
          </p:cNvPr>
          <p:cNvSpPr/>
          <p:nvPr/>
        </p:nvSpPr>
        <p:spPr>
          <a:xfrm>
            <a:off x="1837271" y="2369352"/>
            <a:ext cx="812800" cy="580013"/>
          </a:xfrm>
          <a:prstGeom prst="rect">
            <a:avLst/>
          </a:prstGeom>
          <a:solidFill>
            <a:srgbClr val="FAA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55.7%</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60" name="正方形/長方形 159">
            <a:extLst>
              <a:ext uri="{FF2B5EF4-FFF2-40B4-BE49-F238E27FC236}">
                <a16:creationId xmlns:a16="http://schemas.microsoft.com/office/drawing/2014/main" id="{08E3D115-7ACC-3962-DB15-6B7278EFF8AD}"/>
              </a:ext>
            </a:extLst>
          </p:cNvPr>
          <p:cNvSpPr/>
          <p:nvPr/>
        </p:nvSpPr>
        <p:spPr>
          <a:xfrm>
            <a:off x="4542971" y="2369352"/>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valorant</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ダイヤ</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valo</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コンペ</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ジュリ</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ハイパー</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格</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apexlegends</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雑談</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vtuber</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66" name="正方形/長方形 165">
            <a:extLst>
              <a:ext uri="{FF2B5EF4-FFF2-40B4-BE49-F238E27FC236}">
                <a16:creationId xmlns:a16="http://schemas.microsoft.com/office/drawing/2014/main" id="{41760BD9-257A-3364-A4C3-5125C0C42867}"/>
              </a:ext>
            </a:extLst>
          </p:cNvPr>
          <p:cNvSpPr/>
          <p:nvPr/>
        </p:nvSpPr>
        <p:spPr>
          <a:xfrm>
            <a:off x="1837271" y="3023600"/>
            <a:ext cx="812800" cy="580013"/>
          </a:xfrm>
          <a:prstGeom prst="rect">
            <a:avLst/>
          </a:prstGeom>
          <a:solidFill>
            <a:srgbClr val="FBB9B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46.0%</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71" name="正方形/長方形 170">
            <a:extLst>
              <a:ext uri="{FF2B5EF4-FFF2-40B4-BE49-F238E27FC236}">
                <a16:creationId xmlns:a16="http://schemas.microsoft.com/office/drawing/2014/main" id="{31310FF8-8D09-8031-AA44-DCF2E00761A7}"/>
              </a:ext>
            </a:extLst>
          </p:cNvPr>
          <p:cNvSpPr/>
          <p:nvPr/>
        </p:nvSpPr>
        <p:spPr>
          <a:xfrm>
            <a:off x="4542971" y="3023600"/>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技</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ボス</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火力</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効果</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格</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 </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環境</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バフ</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攻撃</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戦場</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ターン</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強化</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ガン</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召喚</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クラッシュ</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ユナイト</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73" name="正方形/長方形 172">
            <a:extLst>
              <a:ext uri="{FF2B5EF4-FFF2-40B4-BE49-F238E27FC236}">
                <a16:creationId xmlns:a16="http://schemas.microsoft.com/office/drawing/2014/main" id="{ABAAC682-962A-1016-6CBF-1D214F6A5D76}"/>
              </a:ext>
            </a:extLst>
          </p:cNvPr>
          <p:cNvSpPr/>
          <p:nvPr/>
        </p:nvSpPr>
        <p:spPr>
          <a:xfrm>
            <a:off x="1837271" y="3677848"/>
            <a:ext cx="812800" cy="580013"/>
          </a:xfrm>
          <a:prstGeom prst="rect">
            <a:avLst/>
          </a:prstGeom>
          <a:solidFill>
            <a:srgbClr val="FBBB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44.6%</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98" name="正方形/長方形 197">
            <a:extLst>
              <a:ext uri="{FF2B5EF4-FFF2-40B4-BE49-F238E27FC236}">
                <a16:creationId xmlns:a16="http://schemas.microsoft.com/office/drawing/2014/main" id="{7FEF6451-25A8-D554-AA1B-67084A6E8248}"/>
              </a:ext>
            </a:extLst>
          </p:cNvPr>
          <p:cNvSpPr/>
          <p:nvPr/>
        </p:nvSpPr>
        <p:spPr>
          <a:xfrm>
            <a:off x="4542971" y="3677848"/>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ホタル</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リバース</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戦場</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ゲーセン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ゼン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レイル</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黄泉</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乙女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ダイヤ</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北斗</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シナリオ</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ブレイク</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200" name="正方形/長方形 199">
            <a:extLst>
              <a:ext uri="{FF2B5EF4-FFF2-40B4-BE49-F238E27FC236}">
                <a16:creationId xmlns:a16="http://schemas.microsoft.com/office/drawing/2014/main" id="{BA50BB32-9A79-7FF7-585A-563B62EB2C55}"/>
              </a:ext>
            </a:extLst>
          </p:cNvPr>
          <p:cNvSpPr/>
          <p:nvPr/>
        </p:nvSpPr>
        <p:spPr>
          <a:xfrm>
            <a:off x="1837271" y="4332096"/>
            <a:ext cx="812800" cy="580013"/>
          </a:xfrm>
          <a:prstGeom prst="rect">
            <a:avLst/>
          </a:prstGeom>
          <a:solidFill>
            <a:srgbClr val="FBC3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39.0%</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203" name="正方形/長方形 202">
            <a:extLst>
              <a:ext uri="{FF2B5EF4-FFF2-40B4-BE49-F238E27FC236}">
                <a16:creationId xmlns:a16="http://schemas.microsoft.com/office/drawing/2014/main" id="{AAD6CAAF-7507-F3CD-ECD0-78335BF8F1C1}"/>
              </a:ext>
            </a:extLst>
          </p:cNvPr>
          <p:cNvSpPr/>
          <p:nvPr/>
        </p:nvSpPr>
        <p:spPr>
          <a:xfrm>
            <a:off x="4542971" y="4332096"/>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コンペ</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valorant</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マイクラ</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valo</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酒</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譜面</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カラオケ</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雑談</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フルパ</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バロ</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ゲーセン</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ラント</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鳥</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206" name="正方形/長方形 205">
            <a:extLst>
              <a:ext uri="{FF2B5EF4-FFF2-40B4-BE49-F238E27FC236}">
                <a16:creationId xmlns:a16="http://schemas.microsoft.com/office/drawing/2014/main" id="{45AA43AD-5C2E-BA42-B77B-958704C63970}"/>
              </a:ext>
            </a:extLst>
          </p:cNvPr>
          <p:cNvSpPr/>
          <p:nvPr/>
        </p:nvSpPr>
        <p:spPr>
          <a:xfrm>
            <a:off x="1837271" y="4986344"/>
            <a:ext cx="812800" cy="580013"/>
          </a:xfrm>
          <a:prstGeom prst="rect">
            <a:avLst/>
          </a:prstGeom>
          <a:solidFill>
            <a:srgbClr val="FBC8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35.4%</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209" name="正方形/長方形 208">
            <a:extLst>
              <a:ext uri="{FF2B5EF4-FFF2-40B4-BE49-F238E27FC236}">
                <a16:creationId xmlns:a16="http://schemas.microsoft.com/office/drawing/2014/main" id="{FE224F17-4C58-8385-19AE-72AB87C72328}"/>
              </a:ext>
            </a:extLst>
          </p:cNvPr>
          <p:cNvSpPr/>
          <p:nvPr/>
        </p:nvSpPr>
        <p:spPr>
          <a:xfrm>
            <a:off x="4542971" y="4986344"/>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絵</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漫画</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原作</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ライダー</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ガンプラ</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シナリオ</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塗装</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物語</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開発</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キット</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メカ</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キー</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コード</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210" name="正方形/長方形 209">
            <a:extLst>
              <a:ext uri="{FF2B5EF4-FFF2-40B4-BE49-F238E27FC236}">
                <a16:creationId xmlns:a16="http://schemas.microsoft.com/office/drawing/2014/main" id="{D55D59FE-9515-EA92-DCAE-0CDB07F8772F}"/>
              </a:ext>
            </a:extLst>
          </p:cNvPr>
          <p:cNvSpPr/>
          <p:nvPr/>
        </p:nvSpPr>
        <p:spPr>
          <a:xfrm>
            <a:off x="1837271" y="5668671"/>
            <a:ext cx="812800" cy="580013"/>
          </a:xfrm>
          <a:prstGeom prst="rect">
            <a:avLst/>
          </a:prstGeom>
          <a:solidFill>
            <a:srgbClr val="FBCD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32.3%</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211" name="正方形/長方形 210">
            <a:extLst>
              <a:ext uri="{FF2B5EF4-FFF2-40B4-BE49-F238E27FC236}">
                <a16:creationId xmlns:a16="http://schemas.microsoft.com/office/drawing/2014/main" id="{264B7A46-8A89-E83A-5656-C2D743FF2A23}"/>
              </a:ext>
            </a:extLst>
          </p:cNvPr>
          <p:cNvSpPr/>
          <p:nvPr/>
        </p:nvSpPr>
        <p:spPr>
          <a:xfrm>
            <a:off x="4542971" y="5668671"/>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競馬</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雑談</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ラジオ</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アーカイブ</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ドラマ</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コスチューム</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映像</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女性</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en-US" altLang="ja-JP" sz="1000" b="0" i="0" u="none" strike="noStrike" kern="1200" cap="none" spc="0" normalizeH="0" baseline="0" noProof="0" err="1">
                <a:ln>
                  <a:noFill/>
                </a:ln>
                <a:solidFill>
                  <a:srgbClr val="242424"/>
                </a:solidFill>
                <a:effectLst/>
                <a:uLnTx/>
                <a:uFillTx/>
                <a:latin typeface="Meiryo UI"/>
                <a:ea typeface="Meiryo UI"/>
                <a:cs typeface="+mn-cs"/>
              </a:rPr>
              <a:t>netflix</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グッズ</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衣装</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ミリシタ</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251" name="四角形: 角を丸くする 250">
            <a:extLst>
              <a:ext uri="{FF2B5EF4-FFF2-40B4-BE49-F238E27FC236}">
                <a16:creationId xmlns:a16="http://schemas.microsoft.com/office/drawing/2014/main" id="{37AB732A-1D18-E2F4-4A24-67269BA0EEC3}"/>
              </a:ext>
            </a:extLst>
          </p:cNvPr>
          <p:cNvSpPr/>
          <p:nvPr/>
        </p:nvSpPr>
        <p:spPr>
          <a:xfrm>
            <a:off x="1183358" y="1618982"/>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4.7%</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252" name="四角形: 角を丸くする 251">
            <a:extLst>
              <a:ext uri="{FF2B5EF4-FFF2-40B4-BE49-F238E27FC236}">
                <a16:creationId xmlns:a16="http://schemas.microsoft.com/office/drawing/2014/main" id="{D522B3C6-BDCB-D7D8-6AF7-16E571D9F52F}"/>
              </a:ext>
            </a:extLst>
          </p:cNvPr>
          <p:cNvSpPr/>
          <p:nvPr/>
        </p:nvSpPr>
        <p:spPr>
          <a:xfrm>
            <a:off x="1183358" y="2265031"/>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5.9%</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253" name="四角形: 角を丸くする 252">
            <a:extLst>
              <a:ext uri="{FF2B5EF4-FFF2-40B4-BE49-F238E27FC236}">
                <a16:creationId xmlns:a16="http://schemas.microsoft.com/office/drawing/2014/main" id="{13CD54D8-4354-DF3C-9DAC-B7F57170022E}"/>
              </a:ext>
            </a:extLst>
          </p:cNvPr>
          <p:cNvSpPr/>
          <p:nvPr/>
        </p:nvSpPr>
        <p:spPr>
          <a:xfrm>
            <a:off x="1183358" y="2920318"/>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5.1%</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254" name="四角形: 角を丸くする 253">
            <a:extLst>
              <a:ext uri="{FF2B5EF4-FFF2-40B4-BE49-F238E27FC236}">
                <a16:creationId xmlns:a16="http://schemas.microsoft.com/office/drawing/2014/main" id="{E8E5EBF6-2360-E163-3FDE-D69EEB10F6F2}"/>
              </a:ext>
            </a:extLst>
          </p:cNvPr>
          <p:cNvSpPr/>
          <p:nvPr/>
        </p:nvSpPr>
        <p:spPr>
          <a:xfrm>
            <a:off x="1183358" y="3575603"/>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9.9%</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255" name="四角形: 角を丸くする 254">
            <a:extLst>
              <a:ext uri="{FF2B5EF4-FFF2-40B4-BE49-F238E27FC236}">
                <a16:creationId xmlns:a16="http://schemas.microsoft.com/office/drawing/2014/main" id="{46CFCD50-7B25-F884-D9AE-6E4A27D210EB}"/>
              </a:ext>
            </a:extLst>
          </p:cNvPr>
          <p:cNvSpPr/>
          <p:nvPr/>
        </p:nvSpPr>
        <p:spPr>
          <a:xfrm>
            <a:off x="1183358" y="4230890"/>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7.9%</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256" name="四角形: 角を丸くする 255">
            <a:extLst>
              <a:ext uri="{FF2B5EF4-FFF2-40B4-BE49-F238E27FC236}">
                <a16:creationId xmlns:a16="http://schemas.microsoft.com/office/drawing/2014/main" id="{F08B8A6D-BF49-6ECC-034D-F53F827F29DA}"/>
              </a:ext>
            </a:extLst>
          </p:cNvPr>
          <p:cNvSpPr/>
          <p:nvPr/>
        </p:nvSpPr>
        <p:spPr>
          <a:xfrm>
            <a:off x="1183358" y="4886175"/>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0000"/>
                </a:solidFill>
                <a:effectLst/>
                <a:uLnTx/>
                <a:uFillTx/>
                <a:latin typeface="Meiryo UI"/>
                <a:ea typeface="Meiryo UI"/>
                <a:cs typeface="+mn-cs"/>
              </a:rPr>
              <a:t>13.2%</a:t>
            </a:r>
            <a:endParaRPr kumimoji="1" lang="ja-JP" altLang="en-US" sz="1200" b="1" i="0" u="none" strike="noStrike" kern="1200" cap="none" spc="0" normalizeH="0" baseline="0" noProof="0">
              <a:ln>
                <a:noFill/>
              </a:ln>
              <a:solidFill>
                <a:srgbClr val="FF0000"/>
              </a:solidFill>
              <a:effectLst/>
              <a:uLnTx/>
              <a:uFillTx/>
              <a:latin typeface="Meiryo UI"/>
              <a:ea typeface="Meiryo UI"/>
              <a:cs typeface="+mn-cs"/>
            </a:endParaRPr>
          </a:p>
        </p:txBody>
      </p:sp>
      <p:sp>
        <p:nvSpPr>
          <p:cNvPr id="257" name="四角形: 角を丸くする 256">
            <a:extLst>
              <a:ext uri="{FF2B5EF4-FFF2-40B4-BE49-F238E27FC236}">
                <a16:creationId xmlns:a16="http://schemas.microsoft.com/office/drawing/2014/main" id="{3245509D-A303-8EC7-97AD-4389ABC77698}"/>
              </a:ext>
            </a:extLst>
          </p:cNvPr>
          <p:cNvSpPr/>
          <p:nvPr/>
        </p:nvSpPr>
        <p:spPr>
          <a:xfrm>
            <a:off x="1183358" y="5541459"/>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6.0%</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258" name="正方形/長方形 257">
            <a:extLst>
              <a:ext uri="{FF2B5EF4-FFF2-40B4-BE49-F238E27FC236}">
                <a16:creationId xmlns:a16="http://schemas.microsoft.com/office/drawing/2014/main" id="{6CB15587-511C-1B28-B36A-1C91DBABD407}"/>
              </a:ext>
            </a:extLst>
          </p:cNvPr>
          <p:cNvSpPr/>
          <p:nvPr/>
        </p:nvSpPr>
        <p:spPr>
          <a:xfrm>
            <a:off x="6246459" y="1731043"/>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人生向き合い層</a:t>
            </a:r>
          </a:p>
        </p:txBody>
      </p:sp>
      <p:sp>
        <p:nvSpPr>
          <p:cNvPr id="259" name="正方形/長方形 258">
            <a:extLst>
              <a:ext uri="{FF2B5EF4-FFF2-40B4-BE49-F238E27FC236}">
                <a16:creationId xmlns:a16="http://schemas.microsoft.com/office/drawing/2014/main" id="{069DA905-35FC-D4FE-1AFB-80DF59A21DEE}"/>
              </a:ext>
            </a:extLst>
          </p:cNvPr>
          <p:cNvSpPr/>
          <p:nvPr/>
        </p:nvSpPr>
        <p:spPr>
          <a:xfrm>
            <a:off x="6246459" y="2388727"/>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推し活・創作・</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発信層</a:t>
            </a:r>
          </a:p>
        </p:txBody>
      </p:sp>
      <p:sp>
        <p:nvSpPr>
          <p:cNvPr id="260" name="正方形/長方形 259">
            <a:extLst>
              <a:ext uri="{FF2B5EF4-FFF2-40B4-BE49-F238E27FC236}">
                <a16:creationId xmlns:a16="http://schemas.microsoft.com/office/drawing/2014/main" id="{54E52718-A058-3A3C-BA23-6594C3351E94}"/>
              </a:ext>
            </a:extLst>
          </p:cNvPr>
          <p:cNvSpPr/>
          <p:nvPr/>
        </p:nvSpPr>
        <p:spPr>
          <a:xfrm>
            <a:off x="6246459" y="3044695"/>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家族・仕事メイン</a:t>
            </a: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趣味活層</a:t>
            </a:r>
          </a:p>
        </p:txBody>
      </p:sp>
      <p:sp>
        <p:nvSpPr>
          <p:cNvPr id="261" name="正方形/長方形 260">
            <a:extLst>
              <a:ext uri="{FF2B5EF4-FFF2-40B4-BE49-F238E27FC236}">
                <a16:creationId xmlns:a16="http://schemas.microsoft.com/office/drawing/2014/main" id="{666C6927-6A69-2DB3-77A1-9EB8E0A3ACB4}"/>
              </a:ext>
            </a:extLst>
          </p:cNvPr>
          <p:cNvSpPr/>
          <p:nvPr/>
        </p:nvSpPr>
        <p:spPr>
          <a:xfrm>
            <a:off x="6246459" y="3704097"/>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スポーツ観戦・</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応援界隈</a:t>
            </a:r>
          </a:p>
        </p:txBody>
      </p:sp>
      <p:sp>
        <p:nvSpPr>
          <p:cNvPr id="262" name="正方形/長方形 261">
            <a:extLst>
              <a:ext uri="{FF2B5EF4-FFF2-40B4-BE49-F238E27FC236}">
                <a16:creationId xmlns:a16="http://schemas.microsoft.com/office/drawing/2014/main" id="{95F6C419-0F52-DBCA-539D-28657F4AC1E4}"/>
              </a:ext>
            </a:extLst>
          </p:cNvPr>
          <p:cNvSpPr/>
          <p:nvPr/>
        </p:nvSpPr>
        <p:spPr>
          <a:xfrm>
            <a:off x="6246459" y="4361784"/>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音楽ライブ</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熱中界隈</a:t>
            </a:r>
          </a:p>
        </p:txBody>
      </p:sp>
      <p:sp>
        <p:nvSpPr>
          <p:cNvPr id="263" name="正方形/長方形 262">
            <a:extLst>
              <a:ext uri="{FF2B5EF4-FFF2-40B4-BE49-F238E27FC236}">
                <a16:creationId xmlns:a16="http://schemas.microsoft.com/office/drawing/2014/main" id="{A09AB4AD-195C-3EB0-BCEA-68C5D9345745}"/>
              </a:ext>
            </a:extLst>
          </p:cNvPr>
          <p:cNvSpPr/>
          <p:nvPr/>
        </p:nvSpPr>
        <p:spPr>
          <a:xfrm>
            <a:off x="6246459" y="5017749"/>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バイク・車・</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DIY</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界隈</a:t>
            </a:r>
          </a:p>
        </p:txBody>
      </p:sp>
      <p:sp>
        <p:nvSpPr>
          <p:cNvPr id="264" name="正方形/長方形 263">
            <a:extLst>
              <a:ext uri="{FF2B5EF4-FFF2-40B4-BE49-F238E27FC236}">
                <a16:creationId xmlns:a16="http://schemas.microsoft.com/office/drawing/2014/main" id="{7B537752-0FAE-839F-6D10-B024F3E8A38B}"/>
              </a:ext>
            </a:extLst>
          </p:cNvPr>
          <p:cNvSpPr/>
          <p:nvPr/>
        </p:nvSpPr>
        <p:spPr>
          <a:xfrm>
            <a:off x="6246459" y="5684609"/>
            <a:ext cx="1450395" cy="5640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某アイドル</a:t>
            </a:r>
            <a:endParaRPr kumimoji="1" lang="en-US" altLang="ja-JP" sz="1400" b="1" i="0" u="none" strike="noStrike" kern="1200" cap="none" spc="0" normalizeH="0" baseline="0" noProof="0">
              <a:ln>
                <a:noFill/>
              </a:ln>
              <a:solidFill>
                <a:srgbClr val="FFFFFF"/>
              </a:solidFill>
              <a:effectLst/>
              <a:uLnTx/>
              <a:uFillTx/>
              <a:latin typeface="Meiryo UI"/>
              <a:ea typeface="Meiryo UI"/>
              <a:cs typeface="+mn-cs"/>
            </a:endParaRPr>
          </a:p>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ファン界隈</a:t>
            </a:r>
          </a:p>
        </p:txBody>
      </p:sp>
      <p:sp>
        <p:nvSpPr>
          <p:cNvPr id="265" name="正方形/長方形 264">
            <a:extLst>
              <a:ext uri="{FF2B5EF4-FFF2-40B4-BE49-F238E27FC236}">
                <a16:creationId xmlns:a16="http://schemas.microsoft.com/office/drawing/2014/main" id="{035164CA-9F0A-CF29-99C8-B9BCB7195439}"/>
              </a:ext>
            </a:extLst>
          </p:cNvPr>
          <p:cNvSpPr/>
          <p:nvPr/>
        </p:nvSpPr>
        <p:spPr>
          <a:xfrm>
            <a:off x="7801808" y="1715104"/>
            <a:ext cx="812800" cy="580013"/>
          </a:xfrm>
          <a:prstGeom prst="rect">
            <a:avLst/>
          </a:prstGeom>
          <a:solidFill>
            <a:srgbClr val="FBD0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30.4%</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21" name="正方形/長方形 20">
            <a:extLst>
              <a:ext uri="{FF2B5EF4-FFF2-40B4-BE49-F238E27FC236}">
                <a16:creationId xmlns:a16="http://schemas.microsoft.com/office/drawing/2014/main" id="{7FB5980A-71D8-FBA6-2F54-B541DD759F9C}"/>
              </a:ext>
            </a:extLst>
          </p:cNvPr>
          <p:cNvSpPr/>
          <p:nvPr/>
        </p:nvSpPr>
        <p:spPr>
          <a:xfrm>
            <a:off x="10492863" y="1715104"/>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絵</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漫画</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子</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母</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タバコ</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小説</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車</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家</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生活</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同人</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職場</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出社</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筋トレ</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金</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酒</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人生</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転職</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受験</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76" name="正方形/長方形 75">
            <a:extLst>
              <a:ext uri="{FF2B5EF4-FFF2-40B4-BE49-F238E27FC236}">
                <a16:creationId xmlns:a16="http://schemas.microsoft.com/office/drawing/2014/main" id="{47EA8F89-39F3-F2DA-92DB-2CF35F26D5E2}"/>
              </a:ext>
            </a:extLst>
          </p:cNvPr>
          <p:cNvSpPr/>
          <p:nvPr/>
        </p:nvSpPr>
        <p:spPr>
          <a:xfrm>
            <a:off x="7801808" y="2369352"/>
            <a:ext cx="812800" cy="580013"/>
          </a:xfrm>
          <a:prstGeom prst="rect">
            <a:avLst/>
          </a:prstGeom>
          <a:solidFill>
            <a:srgbClr val="FBD5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26.8%</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79" name="正方形/長方形 78">
            <a:extLst>
              <a:ext uri="{FF2B5EF4-FFF2-40B4-BE49-F238E27FC236}">
                <a16:creationId xmlns:a16="http://schemas.microsoft.com/office/drawing/2014/main" id="{9A74C707-CFBB-4B42-56AE-51FCB7EAE59A}"/>
              </a:ext>
            </a:extLst>
          </p:cNvPr>
          <p:cNvSpPr/>
          <p:nvPr/>
        </p:nvSpPr>
        <p:spPr>
          <a:xfrm>
            <a:off x="10492863" y="2369352"/>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絵</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00" b="0" i="0" u="none" strike="noStrike" kern="1200" cap="none" spc="0" normalizeH="0" baseline="0" noProof="0" err="1">
                <a:ln>
                  <a:noFill/>
                </a:ln>
                <a:solidFill>
                  <a:srgbClr val="000000"/>
                </a:solidFill>
                <a:effectLst/>
                <a:uLnTx/>
                <a:uFillTx/>
                <a:latin typeface="Meiryo UI"/>
                <a:ea typeface="Meiryo UI"/>
                <a:cs typeface="+mn-cs"/>
              </a:rPr>
              <a:t>vtuber</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グッズ</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幸せ</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雑談</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チェキ</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了解</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衣装</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みこ</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生誕</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zh-TW" altLang="en-US" sz="1000" b="0" i="0" u="none" strike="noStrike" kern="1200" cap="none" spc="0" normalizeH="0" baseline="0" noProof="0">
                <a:ln>
                  <a:noFill/>
                </a:ln>
                <a:solidFill>
                  <a:srgbClr val="242424"/>
                </a:solidFill>
                <a:effectLst/>
                <a:uLnTx/>
                <a:uFillTx/>
                <a:latin typeface="Meiryo UI"/>
                <a:ea typeface="Meiryo UI"/>
                <a:cs typeface="+mn-cs"/>
              </a:rPr>
              <a:t>元気</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0" lang="zh-TW" altLang="en-US" sz="1000" b="0" i="0" u="none" strike="noStrike" kern="1200" cap="none" spc="0" normalizeH="0" baseline="0" noProof="0">
                <a:ln>
                  <a:noFill/>
                </a:ln>
                <a:solidFill>
                  <a:srgbClr val="242424"/>
                </a:solidFill>
                <a:effectLst/>
                <a:uLnTx/>
                <a:uFillTx/>
                <a:latin typeface="Meiryo UI"/>
                <a:ea typeface="Meiryo UI"/>
                <a:cs typeface="+mn-cs"/>
              </a:rPr>
              <a:t>今週</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0" lang="zh-TW" altLang="en-US" sz="1000" b="0" i="0" u="none" strike="noStrike" kern="1200" cap="none" spc="0" normalizeH="0" baseline="0" noProof="0">
                <a:ln>
                  <a:noFill/>
                </a:ln>
                <a:solidFill>
                  <a:srgbClr val="242424"/>
                </a:solidFill>
                <a:effectLst/>
                <a:uLnTx/>
                <a:uFillTx/>
                <a:latin typeface="Meiryo UI"/>
                <a:ea typeface="Meiryo UI"/>
                <a:cs typeface="+mn-cs"/>
              </a:rPr>
              <a:t>放送</a:t>
            </a:r>
            <a:r>
              <a:rPr kumimoji="0" lang="en-US" altLang="zh-TW"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ラジオ</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82" name="正方形/長方形 81">
            <a:extLst>
              <a:ext uri="{FF2B5EF4-FFF2-40B4-BE49-F238E27FC236}">
                <a16:creationId xmlns:a16="http://schemas.microsoft.com/office/drawing/2014/main" id="{647D4E9F-EED1-55C8-75C9-0B132ED3776B}"/>
              </a:ext>
            </a:extLst>
          </p:cNvPr>
          <p:cNvSpPr/>
          <p:nvPr/>
        </p:nvSpPr>
        <p:spPr>
          <a:xfrm>
            <a:off x="7801808" y="3023600"/>
            <a:ext cx="812800" cy="580013"/>
          </a:xfrm>
          <a:prstGeom prst="rect">
            <a:avLst/>
          </a:prstGeom>
          <a:solidFill>
            <a:srgbClr val="FCDA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23.8%</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85" name="正方形/長方形 84">
            <a:extLst>
              <a:ext uri="{FF2B5EF4-FFF2-40B4-BE49-F238E27FC236}">
                <a16:creationId xmlns:a16="http://schemas.microsoft.com/office/drawing/2014/main" id="{0C949CDD-201E-23AA-C42F-EB23A103A384}"/>
              </a:ext>
            </a:extLst>
          </p:cNvPr>
          <p:cNvSpPr/>
          <p:nvPr/>
        </p:nvSpPr>
        <p:spPr>
          <a:xfrm>
            <a:off x="10492863" y="3023600"/>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旦那</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酒</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駅</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家</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母</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子</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風邪</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ランチ</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元気</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散歩</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カレー</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車</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ホテル</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ママ</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麺</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出勤</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病院</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職場</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親</a:t>
            </a:r>
            <a:endParaRPr kumimoji="0" lang="en-US" altLang="ja-JP" sz="1000" b="0" i="0" u="none" strike="noStrike" kern="1200" cap="none" spc="0" normalizeH="0" baseline="0" noProof="0">
              <a:ln>
                <a:noFill/>
              </a:ln>
              <a:solidFill>
                <a:srgbClr val="242424"/>
              </a:solidFill>
              <a:effectLst/>
              <a:uLnTx/>
              <a:uFillTx/>
              <a:latin typeface="Meiryo UI"/>
              <a:ea typeface="Meiryo UI"/>
              <a:cs typeface="+mn-cs"/>
            </a:endParaRPr>
          </a:p>
        </p:txBody>
      </p:sp>
      <p:sp>
        <p:nvSpPr>
          <p:cNvPr id="87" name="正方形/長方形 86">
            <a:extLst>
              <a:ext uri="{FF2B5EF4-FFF2-40B4-BE49-F238E27FC236}">
                <a16:creationId xmlns:a16="http://schemas.microsoft.com/office/drawing/2014/main" id="{299C6BD4-86D4-4207-D542-455643408962}"/>
              </a:ext>
            </a:extLst>
          </p:cNvPr>
          <p:cNvSpPr/>
          <p:nvPr/>
        </p:nvSpPr>
        <p:spPr>
          <a:xfrm>
            <a:off x="7801808" y="3677848"/>
            <a:ext cx="812800" cy="580013"/>
          </a:xfrm>
          <a:prstGeom prst="rect">
            <a:avLst/>
          </a:prstGeom>
          <a:solidFill>
            <a:srgbClr val="FCE8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19.0%</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90" name="正方形/長方形 89">
            <a:extLst>
              <a:ext uri="{FF2B5EF4-FFF2-40B4-BE49-F238E27FC236}">
                <a16:creationId xmlns:a16="http://schemas.microsoft.com/office/drawing/2014/main" id="{C1A58079-1195-89FB-541A-1D149EFE29A5}"/>
              </a:ext>
            </a:extLst>
          </p:cNvPr>
          <p:cNvSpPr/>
          <p:nvPr/>
        </p:nvSpPr>
        <p:spPr>
          <a:xfrm>
            <a:off x="10492863" y="3677848"/>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投手</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サッカー</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ホーム</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監督</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タイガース</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代表</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ゴール</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トレード</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シュート</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ラグビー</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バスケ</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チケット</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91" name="正方形/長方形 90">
            <a:extLst>
              <a:ext uri="{FF2B5EF4-FFF2-40B4-BE49-F238E27FC236}">
                <a16:creationId xmlns:a16="http://schemas.microsoft.com/office/drawing/2014/main" id="{3BD64A89-E7A6-E7E0-7D15-135906ADF3F5}"/>
              </a:ext>
            </a:extLst>
          </p:cNvPr>
          <p:cNvSpPr/>
          <p:nvPr/>
        </p:nvSpPr>
        <p:spPr>
          <a:xfrm>
            <a:off x="7801808" y="4332096"/>
            <a:ext cx="812800" cy="580013"/>
          </a:xfrm>
          <a:prstGeom prst="rect">
            <a:avLst/>
          </a:prstGeom>
          <a:solidFill>
            <a:srgbClr val="FEF8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17.5%</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07" name="正方形/長方形 106">
            <a:extLst>
              <a:ext uri="{FF2B5EF4-FFF2-40B4-BE49-F238E27FC236}">
                <a16:creationId xmlns:a16="http://schemas.microsoft.com/office/drawing/2014/main" id="{822884AD-F2CC-77B0-E0C7-8A6776CB5E53}"/>
              </a:ext>
            </a:extLst>
          </p:cNvPr>
          <p:cNvSpPr/>
          <p:nvPr/>
        </p:nvSpPr>
        <p:spPr>
          <a:xfrm>
            <a:off x="10492863" y="4332096"/>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アルバム</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出演</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演奏</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券</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来日</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駅</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放送</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シングル</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ラジオ</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en-US" altLang="ja-JP" sz="1000" b="0" i="0" u="none" strike="noStrike" kern="1200" cap="none" spc="0" normalizeH="0" baseline="0" noProof="0" err="1">
                <a:ln>
                  <a:noFill/>
                </a:ln>
                <a:solidFill>
                  <a:srgbClr val="242424"/>
                </a:solidFill>
                <a:effectLst/>
                <a:uLnTx/>
                <a:uFillTx/>
                <a:latin typeface="Meiryo UI"/>
                <a:ea typeface="Meiryo UI"/>
                <a:cs typeface="+mn-cs"/>
              </a:rPr>
              <a:t>hiphop</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日曜</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入荷</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サマソニ</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スタジオ</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10" name="正方形/長方形 109">
            <a:extLst>
              <a:ext uri="{FF2B5EF4-FFF2-40B4-BE49-F238E27FC236}">
                <a16:creationId xmlns:a16="http://schemas.microsoft.com/office/drawing/2014/main" id="{8B5FFDD1-E7E3-E8BE-B796-32AB1B33DA07}"/>
              </a:ext>
            </a:extLst>
          </p:cNvPr>
          <p:cNvSpPr/>
          <p:nvPr/>
        </p:nvSpPr>
        <p:spPr>
          <a:xfrm>
            <a:off x="7801808" y="4986344"/>
            <a:ext cx="812800" cy="580013"/>
          </a:xfrm>
          <a:prstGeom prst="rect">
            <a:avLst/>
          </a:prstGeom>
          <a:solidFill>
            <a:srgbClr val="FEF8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15.1%</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13" name="正方形/長方形 112">
            <a:extLst>
              <a:ext uri="{FF2B5EF4-FFF2-40B4-BE49-F238E27FC236}">
                <a16:creationId xmlns:a16="http://schemas.microsoft.com/office/drawing/2014/main" id="{35E8D11C-5437-2B9B-40DD-B6F3950F0A69}"/>
              </a:ext>
            </a:extLst>
          </p:cNvPr>
          <p:cNvSpPr/>
          <p:nvPr/>
        </p:nvSpPr>
        <p:spPr>
          <a:xfrm>
            <a:off x="10492863" y="4986344"/>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車</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エンジン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車検</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走行</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タイヤ</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ツーリング</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ガソリン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カブ</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ホイール</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1" lang="ja-JP" altLang="en-US" sz="1000" b="0" i="0" u="none" strike="noStrike" kern="1200" cap="none" spc="0" normalizeH="0" baseline="0" noProof="0">
                <a:ln>
                  <a:noFill/>
                </a:ln>
                <a:solidFill>
                  <a:srgbClr val="000000"/>
                </a:solidFill>
                <a:effectLst/>
                <a:uLnTx/>
                <a:uFillTx/>
                <a:latin typeface="Meiryo UI"/>
                <a:ea typeface="Meiryo UI"/>
                <a:cs typeface="+mn-cs"/>
              </a:rPr>
              <a:t>足</a:t>
            </a:r>
            <a:r>
              <a:rPr kumimoji="1" lang="en-US" altLang="ja-JP" sz="1000" b="0" i="0" u="none" strike="noStrike" kern="1200" cap="none" spc="0" normalizeH="0" baseline="0" noProof="0">
                <a:ln>
                  <a:noFill/>
                </a:ln>
                <a:solidFill>
                  <a:srgbClr val="000000"/>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オイル</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純正</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運転</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駅</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16" name="正方形/長方形 115">
            <a:extLst>
              <a:ext uri="{FF2B5EF4-FFF2-40B4-BE49-F238E27FC236}">
                <a16:creationId xmlns:a16="http://schemas.microsoft.com/office/drawing/2014/main" id="{07A0B982-73AD-0FD0-078B-286D2A415447}"/>
              </a:ext>
            </a:extLst>
          </p:cNvPr>
          <p:cNvSpPr/>
          <p:nvPr/>
        </p:nvSpPr>
        <p:spPr>
          <a:xfrm>
            <a:off x="7801808" y="5668671"/>
            <a:ext cx="812800" cy="580013"/>
          </a:xfrm>
          <a:prstGeom prst="rect">
            <a:avLst/>
          </a:prstGeom>
          <a:solidFill>
            <a:srgbClr val="FBC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a:ea typeface="Meiryo UI"/>
                <a:cs typeface="+mn-cs"/>
              </a:rPr>
              <a:t>31.3%</a:t>
            </a:r>
            <a:endParaRPr kumimoji="1" lang="ja-JP" altLang="en-US" sz="1400" b="1" i="0" u="none" strike="noStrike" kern="1200" cap="none" spc="0" normalizeH="0" baseline="0" noProof="0">
              <a:ln>
                <a:noFill/>
              </a:ln>
              <a:solidFill>
                <a:srgbClr val="000000"/>
              </a:solidFill>
              <a:effectLst/>
              <a:uLnTx/>
              <a:uFillTx/>
              <a:latin typeface="Meiryo UI"/>
              <a:ea typeface="Meiryo UI"/>
              <a:cs typeface="+mn-cs"/>
            </a:endParaRPr>
          </a:p>
        </p:txBody>
      </p:sp>
      <p:sp>
        <p:nvSpPr>
          <p:cNvPr id="122" name="正方形/長方形 121">
            <a:extLst>
              <a:ext uri="{FF2B5EF4-FFF2-40B4-BE49-F238E27FC236}">
                <a16:creationId xmlns:a16="http://schemas.microsoft.com/office/drawing/2014/main" id="{5D0B0AD3-C76A-2F9F-17C9-AED284114511}"/>
              </a:ext>
            </a:extLst>
          </p:cNvPr>
          <p:cNvSpPr/>
          <p:nvPr/>
        </p:nvSpPr>
        <p:spPr>
          <a:xfrm>
            <a:off x="10492863" y="5668671"/>
            <a:ext cx="1425379" cy="5800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xxx, xxx, xxx, xxx, xxx,</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コンサート</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センター</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 xxx, xxx,</a:t>
            </a:r>
            <a:r>
              <a:rPr kumimoji="0" lang="ja-JP" altLang="en-US" sz="1000" b="0" i="0" u="none" strike="noStrike" kern="1200" cap="none" spc="0" normalizeH="0" baseline="0" noProof="0">
                <a:ln>
                  <a:noFill/>
                </a:ln>
                <a:solidFill>
                  <a:srgbClr val="242424"/>
                </a:solidFill>
                <a:effectLst/>
                <a:uLnTx/>
                <a:uFillTx/>
                <a:latin typeface="Meiryo UI"/>
                <a:ea typeface="Meiryo UI"/>
                <a:cs typeface="+mn-cs"/>
              </a:rPr>
              <a:t>アリーナ</a:t>
            </a:r>
            <a:r>
              <a:rPr kumimoji="0" lang="en-US" altLang="ja-JP" sz="1000" b="0" i="0" u="none" strike="noStrike" kern="1200" cap="none" spc="0" normalizeH="0" baseline="0" noProof="0">
                <a:ln>
                  <a:noFill/>
                </a:ln>
                <a:solidFill>
                  <a:srgbClr val="242424"/>
                </a:solidFill>
                <a:effectLst/>
                <a:uLnTx/>
                <a:uFillTx/>
                <a:latin typeface="Meiryo UI"/>
                <a:ea typeface="Meiryo UI"/>
                <a:cs typeface="+mn-cs"/>
              </a:rPr>
              <a:t>, xxx, xxx</a:t>
            </a:r>
            <a:endParaRPr kumimoji="1" lang="ja-JP" altLang="en-US" sz="10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25" name="四角形: 角を丸くする 124">
            <a:extLst>
              <a:ext uri="{FF2B5EF4-FFF2-40B4-BE49-F238E27FC236}">
                <a16:creationId xmlns:a16="http://schemas.microsoft.com/office/drawing/2014/main" id="{1250F990-BD08-9C83-29B1-2216C58F62EE}"/>
              </a:ext>
            </a:extLst>
          </p:cNvPr>
          <p:cNvSpPr/>
          <p:nvPr/>
        </p:nvSpPr>
        <p:spPr>
          <a:xfrm>
            <a:off x="7147895" y="2265031"/>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0000"/>
                </a:solidFill>
                <a:effectLst/>
                <a:uLnTx/>
                <a:uFillTx/>
                <a:latin typeface="Meiryo UI"/>
                <a:ea typeface="Meiryo UI"/>
                <a:cs typeface="+mn-cs"/>
              </a:rPr>
              <a:t>19.7%</a:t>
            </a:r>
            <a:endParaRPr kumimoji="1" lang="ja-JP" altLang="en-US" sz="1200" b="1" i="0" u="none" strike="noStrike" kern="1200" cap="none" spc="0" normalizeH="0" baseline="0" noProof="0">
              <a:ln>
                <a:noFill/>
              </a:ln>
              <a:solidFill>
                <a:srgbClr val="FF0000"/>
              </a:solidFill>
              <a:effectLst/>
              <a:uLnTx/>
              <a:uFillTx/>
              <a:latin typeface="Meiryo UI"/>
              <a:ea typeface="Meiryo UI"/>
              <a:cs typeface="+mn-cs"/>
            </a:endParaRPr>
          </a:p>
        </p:txBody>
      </p:sp>
      <p:sp>
        <p:nvSpPr>
          <p:cNvPr id="134" name="四角形: 角を丸くする 133">
            <a:extLst>
              <a:ext uri="{FF2B5EF4-FFF2-40B4-BE49-F238E27FC236}">
                <a16:creationId xmlns:a16="http://schemas.microsoft.com/office/drawing/2014/main" id="{7E8EA6E5-093E-3469-5FC0-5EDCC0183B08}"/>
              </a:ext>
            </a:extLst>
          </p:cNvPr>
          <p:cNvSpPr/>
          <p:nvPr/>
        </p:nvSpPr>
        <p:spPr>
          <a:xfrm>
            <a:off x="7147895" y="2920318"/>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7.8%</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145" name="四角形: 角を丸くする 144">
            <a:extLst>
              <a:ext uri="{FF2B5EF4-FFF2-40B4-BE49-F238E27FC236}">
                <a16:creationId xmlns:a16="http://schemas.microsoft.com/office/drawing/2014/main" id="{26A2096D-8239-11B0-27D9-D540DFA88DD2}"/>
              </a:ext>
            </a:extLst>
          </p:cNvPr>
          <p:cNvSpPr/>
          <p:nvPr/>
        </p:nvSpPr>
        <p:spPr>
          <a:xfrm>
            <a:off x="7147895" y="3575603"/>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2.7%</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158" name="四角形: 角を丸くする 157">
            <a:extLst>
              <a:ext uri="{FF2B5EF4-FFF2-40B4-BE49-F238E27FC236}">
                <a16:creationId xmlns:a16="http://schemas.microsoft.com/office/drawing/2014/main" id="{E3BD6FE8-CF93-2EB8-C8F0-F48BFFF08F64}"/>
              </a:ext>
            </a:extLst>
          </p:cNvPr>
          <p:cNvSpPr/>
          <p:nvPr/>
        </p:nvSpPr>
        <p:spPr>
          <a:xfrm>
            <a:off x="7147895" y="4230890"/>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1.6%</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159" name="四角形: 角を丸くする 158">
            <a:extLst>
              <a:ext uri="{FF2B5EF4-FFF2-40B4-BE49-F238E27FC236}">
                <a16:creationId xmlns:a16="http://schemas.microsoft.com/office/drawing/2014/main" id="{06EE1EA7-D5B4-BBEE-CDF9-051257BE4AFB}"/>
              </a:ext>
            </a:extLst>
          </p:cNvPr>
          <p:cNvSpPr/>
          <p:nvPr/>
        </p:nvSpPr>
        <p:spPr>
          <a:xfrm>
            <a:off x="7147895" y="4886175"/>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1.4%</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165" name="四角形: 角を丸くする 164">
            <a:extLst>
              <a:ext uri="{FF2B5EF4-FFF2-40B4-BE49-F238E27FC236}">
                <a16:creationId xmlns:a16="http://schemas.microsoft.com/office/drawing/2014/main" id="{F963E8CE-3AC9-1D76-CB97-BA917119035A}"/>
              </a:ext>
            </a:extLst>
          </p:cNvPr>
          <p:cNvSpPr/>
          <p:nvPr/>
        </p:nvSpPr>
        <p:spPr>
          <a:xfrm>
            <a:off x="7147895" y="5541459"/>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0.8%</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sp>
        <p:nvSpPr>
          <p:cNvPr id="167" name="四角形: 角を丸くする 166">
            <a:extLst>
              <a:ext uri="{FF2B5EF4-FFF2-40B4-BE49-F238E27FC236}">
                <a16:creationId xmlns:a16="http://schemas.microsoft.com/office/drawing/2014/main" id="{C199E383-E852-2D21-D2B7-62D5E01C2406}"/>
              </a:ext>
            </a:extLst>
          </p:cNvPr>
          <p:cNvSpPr/>
          <p:nvPr/>
        </p:nvSpPr>
        <p:spPr>
          <a:xfrm>
            <a:off x="7131361" y="1619110"/>
            <a:ext cx="676612" cy="21739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rPr>
              <a:t>9.2%</a:t>
            </a:r>
            <a:endParaRPr kumimoji="1" lang="ja-JP" altLang="en-US" sz="1200" b="1" i="0" u="none" strike="noStrike" kern="1200" cap="none" spc="0" normalizeH="0" baseline="0" noProof="0">
              <a:ln>
                <a:noFill/>
              </a:ln>
              <a:solidFill>
                <a:srgbClr val="000000">
                  <a:lumMod val="75000"/>
                  <a:lumOff val="25000"/>
                </a:srgbClr>
              </a:solidFill>
              <a:effectLst/>
              <a:uLnTx/>
              <a:uFillTx/>
              <a:latin typeface="Meiryo UI"/>
              <a:ea typeface="Meiryo UI"/>
              <a:cs typeface="+mn-cs"/>
            </a:endParaRPr>
          </a:p>
        </p:txBody>
      </p:sp>
      <p:graphicFrame>
        <p:nvGraphicFramePr>
          <p:cNvPr id="221" name="グラフ 220">
            <a:extLst>
              <a:ext uri="{FF2B5EF4-FFF2-40B4-BE49-F238E27FC236}">
                <a16:creationId xmlns:a16="http://schemas.microsoft.com/office/drawing/2014/main" id="{78D41CBF-ABF1-1CB2-24E0-3EA0518F2A0F}"/>
              </a:ext>
            </a:extLst>
          </p:cNvPr>
          <p:cNvGraphicFramePr>
            <a:graphicFrameLocks/>
          </p:cNvGraphicFramePr>
          <p:nvPr/>
        </p:nvGraphicFramePr>
        <p:xfrm>
          <a:off x="2739247" y="1663732"/>
          <a:ext cx="848899" cy="463104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22" name="グラフ 221">
            <a:extLst>
              <a:ext uri="{FF2B5EF4-FFF2-40B4-BE49-F238E27FC236}">
                <a16:creationId xmlns:a16="http://schemas.microsoft.com/office/drawing/2014/main" id="{EE67500F-65CD-6A8B-FD69-AA88AE58D9DC}"/>
              </a:ext>
            </a:extLst>
          </p:cNvPr>
          <p:cNvGraphicFramePr>
            <a:graphicFrameLocks/>
          </p:cNvGraphicFramePr>
          <p:nvPr/>
        </p:nvGraphicFramePr>
        <p:xfrm>
          <a:off x="8705497" y="1661917"/>
          <a:ext cx="812801" cy="4646483"/>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3" name="グラフ 222">
            <a:extLst>
              <a:ext uri="{FF2B5EF4-FFF2-40B4-BE49-F238E27FC236}">
                <a16:creationId xmlns:a16="http://schemas.microsoft.com/office/drawing/2014/main" id="{A0051AA4-247E-E48A-B0AE-3EFFFDB87C05}"/>
              </a:ext>
            </a:extLst>
          </p:cNvPr>
          <p:cNvGraphicFramePr>
            <a:graphicFrameLocks/>
          </p:cNvGraphicFramePr>
          <p:nvPr/>
        </p:nvGraphicFramePr>
        <p:xfrm>
          <a:off x="3682349" y="1665423"/>
          <a:ext cx="812800" cy="4646483"/>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24" name="グラフ 223">
            <a:extLst>
              <a:ext uri="{FF2B5EF4-FFF2-40B4-BE49-F238E27FC236}">
                <a16:creationId xmlns:a16="http://schemas.microsoft.com/office/drawing/2014/main" id="{411B5483-84B0-A831-2BF8-AAF91DA1BF3B}"/>
              </a:ext>
            </a:extLst>
          </p:cNvPr>
          <p:cNvGraphicFramePr>
            <a:graphicFrameLocks/>
          </p:cNvGraphicFramePr>
          <p:nvPr/>
        </p:nvGraphicFramePr>
        <p:xfrm>
          <a:off x="9592841" y="1661917"/>
          <a:ext cx="812801" cy="4632859"/>
        </p:xfrm>
        <a:graphic>
          <a:graphicData uri="http://schemas.openxmlformats.org/drawingml/2006/chart">
            <c:chart xmlns:c="http://schemas.openxmlformats.org/drawingml/2006/chart" xmlns:r="http://schemas.openxmlformats.org/officeDocument/2006/relationships" r:id="rId12"/>
          </a:graphicData>
        </a:graphic>
      </p:graphicFrame>
      <p:sp>
        <p:nvSpPr>
          <p:cNvPr id="237" name="楕円 236">
            <a:extLst>
              <a:ext uri="{FF2B5EF4-FFF2-40B4-BE49-F238E27FC236}">
                <a16:creationId xmlns:a16="http://schemas.microsoft.com/office/drawing/2014/main" id="{95D0C997-C2EB-55A2-3871-CDC5D60667D8}"/>
              </a:ext>
            </a:extLst>
          </p:cNvPr>
          <p:cNvSpPr/>
          <p:nvPr/>
        </p:nvSpPr>
        <p:spPr>
          <a:xfrm>
            <a:off x="173916" y="1637494"/>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38" name="楕円 237">
            <a:extLst>
              <a:ext uri="{FF2B5EF4-FFF2-40B4-BE49-F238E27FC236}">
                <a16:creationId xmlns:a16="http://schemas.microsoft.com/office/drawing/2014/main" id="{0727B53A-9755-9FA6-EB49-EB34DF3D86B9}"/>
              </a:ext>
            </a:extLst>
          </p:cNvPr>
          <p:cNvSpPr/>
          <p:nvPr/>
        </p:nvSpPr>
        <p:spPr>
          <a:xfrm>
            <a:off x="173916" y="2285180"/>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2</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39" name="楕円 238">
            <a:extLst>
              <a:ext uri="{FF2B5EF4-FFF2-40B4-BE49-F238E27FC236}">
                <a16:creationId xmlns:a16="http://schemas.microsoft.com/office/drawing/2014/main" id="{767EB155-07B8-025E-D101-847709C9D33A}"/>
              </a:ext>
            </a:extLst>
          </p:cNvPr>
          <p:cNvSpPr/>
          <p:nvPr/>
        </p:nvSpPr>
        <p:spPr>
          <a:xfrm>
            <a:off x="173916" y="2942104"/>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3</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40" name="楕円 239">
            <a:extLst>
              <a:ext uri="{FF2B5EF4-FFF2-40B4-BE49-F238E27FC236}">
                <a16:creationId xmlns:a16="http://schemas.microsoft.com/office/drawing/2014/main" id="{E297857C-DCEA-DEA7-CCA8-27A2562CE405}"/>
              </a:ext>
            </a:extLst>
          </p:cNvPr>
          <p:cNvSpPr/>
          <p:nvPr/>
        </p:nvSpPr>
        <p:spPr>
          <a:xfrm>
            <a:off x="173916" y="3599028"/>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4</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41" name="楕円 240">
            <a:extLst>
              <a:ext uri="{FF2B5EF4-FFF2-40B4-BE49-F238E27FC236}">
                <a16:creationId xmlns:a16="http://schemas.microsoft.com/office/drawing/2014/main" id="{56EE23C8-1A51-272A-3A2A-2797715C9F5D}"/>
              </a:ext>
            </a:extLst>
          </p:cNvPr>
          <p:cNvSpPr/>
          <p:nvPr/>
        </p:nvSpPr>
        <p:spPr>
          <a:xfrm>
            <a:off x="173916" y="4255951"/>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5</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42" name="楕円 241">
            <a:extLst>
              <a:ext uri="{FF2B5EF4-FFF2-40B4-BE49-F238E27FC236}">
                <a16:creationId xmlns:a16="http://schemas.microsoft.com/office/drawing/2014/main" id="{779AEFD1-06DC-D7A0-C1A9-01BFA70F4221}"/>
              </a:ext>
            </a:extLst>
          </p:cNvPr>
          <p:cNvSpPr/>
          <p:nvPr/>
        </p:nvSpPr>
        <p:spPr>
          <a:xfrm>
            <a:off x="173916" y="4912875"/>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6</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43" name="楕円 242">
            <a:extLst>
              <a:ext uri="{FF2B5EF4-FFF2-40B4-BE49-F238E27FC236}">
                <a16:creationId xmlns:a16="http://schemas.microsoft.com/office/drawing/2014/main" id="{8E995A7E-3276-16B6-C670-EDFD72427E90}"/>
              </a:ext>
            </a:extLst>
          </p:cNvPr>
          <p:cNvSpPr/>
          <p:nvPr/>
        </p:nvSpPr>
        <p:spPr>
          <a:xfrm>
            <a:off x="173916" y="5569796"/>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7</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44" name="楕円 243">
            <a:extLst>
              <a:ext uri="{FF2B5EF4-FFF2-40B4-BE49-F238E27FC236}">
                <a16:creationId xmlns:a16="http://schemas.microsoft.com/office/drawing/2014/main" id="{C5DD436E-EE8F-3448-E28C-416D4163AA1E}"/>
              </a:ext>
            </a:extLst>
          </p:cNvPr>
          <p:cNvSpPr/>
          <p:nvPr/>
        </p:nvSpPr>
        <p:spPr>
          <a:xfrm>
            <a:off x="6125244" y="1637494"/>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8</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45" name="楕円 244">
            <a:extLst>
              <a:ext uri="{FF2B5EF4-FFF2-40B4-BE49-F238E27FC236}">
                <a16:creationId xmlns:a16="http://schemas.microsoft.com/office/drawing/2014/main" id="{6875FB83-DEB6-67B4-978F-7D32E025833C}"/>
              </a:ext>
            </a:extLst>
          </p:cNvPr>
          <p:cNvSpPr/>
          <p:nvPr/>
        </p:nvSpPr>
        <p:spPr>
          <a:xfrm>
            <a:off x="6125244" y="2285180"/>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9</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46" name="楕円 245">
            <a:extLst>
              <a:ext uri="{FF2B5EF4-FFF2-40B4-BE49-F238E27FC236}">
                <a16:creationId xmlns:a16="http://schemas.microsoft.com/office/drawing/2014/main" id="{F250A11C-F263-59FD-D5AB-B47B694840FB}"/>
              </a:ext>
            </a:extLst>
          </p:cNvPr>
          <p:cNvSpPr/>
          <p:nvPr/>
        </p:nvSpPr>
        <p:spPr>
          <a:xfrm>
            <a:off x="6125244" y="2942104"/>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10</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47" name="楕円 246">
            <a:extLst>
              <a:ext uri="{FF2B5EF4-FFF2-40B4-BE49-F238E27FC236}">
                <a16:creationId xmlns:a16="http://schemas.microsoft.com/office/drawing/2014/main" id="{541CF09C-1581-DAB5-C32D-E48633ACE6FE}"/>
              </a:ext>
            </a:extLst>
          </p:cNvPr>
          <p:cNvSpPr/>
          <p:nvPr/>
        </p:nvSpPr>
        <p:spPr>
          <a:xfrm>
            <a:off x="6125244" y="3599028"/>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11</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48" name="楕円 247">
            <a:extLst>
              <a:ext uri="{FF2B5EF4-FFF2-40B4-BE49-F238E27FC236}">
                <a16:creationId xmlns:a16="http://schemas.microsoft.com/office/drawing/2014/main" id="{D13387F9-B4D1-6B9C-8891-53154AD7A614}"/>
              </a:ext>
            </a:extLst>
          </p:cNvPr>
          <p:cNvSpPr/>
          <p:nvPr/>
        </p:nvSpPr>
        <p:spPr>
          <a:xfrm>
            <a:off x="6125244" y="4255951"/>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12</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49" name="楕円 248">
            <a:extLst>
              <a:ext uri="{FF2B5EF4-FFF2-40B4-BE49-F238E27FC236}">
                <a16:creationId xmlns:a16="http://schemas.microsoft.com/office/drawing/2014/main" id="{03840E89-4279-4955-1EEF-EC17C0667674}"/>
              </a:ext>
            </a:extLst>
          </p:cNvPr>
          <p:cNvSpPr/>
          <p:nvPr/>
        </p:nvSpPr>
        <p:spPr>
          <a:xfrm>
            <a:off x="6125244" y="4912875"/>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13</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50" name="楕円 249">
            <a:extLst>
              <a:ext uri="{FF2B5EF4-FFF2-40B4-BE49-F238E27FC236}">
                <a16:creationId xmlns:a16="http://schemas.microsoft.com/office/drawing/2014/main" id="{68F1EDE8-C715-5694-8BFF-10F2917C4E9D}"/>
              </a:ext>
            </a:extLst>
          </p:cNvPr>
          <p:cNvSpPr/>
          <p:nvPr/>
        </p:nvSpPr>
        <p:spPr>
          <a:xfrm>
            <a:off x="6125244" y="5569796"/>
            <a:ext cx="223123" cy="212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a:ea typeface="Meiryo UI"/>
                <a:cs typeface="+mn-cs"/>
              </a:rPr>
              <a:t>14</a:t>
            </a: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grpSp>
        <p:nvGrpSpPr>
          <p:cNvPr id="75" name="グループ化 74">
            <a:extLst>
              <a:ext uri="{FF2B5EF4-FFF2-40B4-BE49-F238E27FC236}">
                <a16:creationId xmlns:a16="http://schemas.microsoft.com/office/drawing/2014/main" id="{4CA05E50-08A0-5C5B-9071-147338DC6FA6}"/>
              </a:ext>
            </a:extLst>
          </p:cNvPr>
          <p:cNvGrpSpPr/>
          <p:nvPr/>
        </p:nvGrpSpPr>
        <p:grpSpPr>
          <a:xfrm>
            <a:off x="2703267" y="6378861"/>
            <a:ext cx="4767263" cy="228487"/>
            <a:chOff x="7248525" y="6378861"/>
            <a:chExt cx="4767263" cy="228487"/>
          </a:xfrm>
        </p:grpSpPr>
        <p:sp>
          <p:nvSpPr>
            <p:cNvPr id="70" name="正方形/長方形 69">
              <a:extLst>
                <a:ext uri="{FF2B5EF4-FFF2-40B4-BE49-F238E27FC236}">
                  <a16:creationId xmlns:a16="http://schemas.microsoft.com/office/drawing/2014/main" id="{C5F992F7-4A91-D6B6-2008-754514B5200D}"/>
                </a:ext>
              </a:extLst>
            </p:cNvPr>
            <p:cNvSpPr/>
            <p:nvPr/>
          </p:nvSpPr>
          <p:spPr>
            <a:xfrm>
              <a:off x="7248525" y="6378861"/>
              <a:ext cx="4767263" cy="2284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grpSp>
          <p:nvGrpSpPr>
            <p:cNvPr id="74" name="グループ化 73">
              <a:extLst>
                <a:ext uri="{FF2B5EF4-FFF2-40B4-BE49-F238E27FC236}">
                  <a16:creationId xmlns:a16="http://schemas.microsoft.com/office/drawing/2014/main" id="{BF4D003F-C5A1-8033-8721-39320B714CF9}"/>
                </a:ext>
              </a:extLst>
            </p:cNvPr>
            <p:cNvGrpSpPr/>
            <p:nvPr/>
          </p:nvGrpSpPr>
          <p:grpSpPr>
            <a:xfrm>
              <a:off x="7393174" y="6412313"/>
              <a:ext cx="4505762" cy="161711"/>
              <a:chOff x="7393174" y="6412313"/>
              <a:chExt cx="4505762" cy="161711"/>
            </a:xfrm>
          </p:grpSpPr>
          <p:grpSp>
            <p:nvGrpSpPr>
              <p:cNvPr id="68" name="グループ化 67">
                <a:extLst>
                  <a:ext uri="{FF2B5EF4-FFF2-40B4-BE49-F238E27FC236}">
                    <a16:creationId xmlns:a16="http://schemas.microsoft.com/office/drawing/2014/main" id="{CDC7009D-2277-7B5A-6025-62EBECE537F9}"/>
                  </a:ext>
                </a:extLst>
              </p:cNvPr>
              <p:cNvGrpSpPr/>
              <p:nvPr/>
            </p:nvGrpSpPr>
            <p:grpSpPr>
              <a:xfrm>
                <a:off x="7860021" y="6416160"/>
                <a:ext cx="4038915" cy="153888"/>
                <a:chOff x="7860021" y="6417694"/>
                <a:chExt cx="4038915" cy="153888"/>
              </a:xfrm>
            </p:grpSpPr>
            <p:grpSp>
              <p:nvGrpSpPr>
                <p:cNvPr id="44" name="グループ化 43">
                  <a:extLst>
                    <a:ext uri="{FF2B5EF4-FFF2-40B4-BE49-F238E27FC236}">
                      <a16:creationId xmlns:a16="http://schemas.microsoft.com/office/drawing/2014/main" id="{76C28942-2293-FFD1-6B96-957AA2014942}"/>
                    </a:ext>
                  </a:extLst>
                </p:cNvPr>
                <p:cNvGrpSpPr/>
                <p:nvPr/>
              </p:nvGrpSpPr>
              <p:grpSpPr>
                <a:xfrm>
                  <a:off x="7860021" y="6417694"/>
                  <a:ext cx="670552" cy="153888"/>
                  <a:chOff x="2666740" y="6386721"/>
                  <a:chExt cx="670552" cy="153888"/>
                </a:xfrm>
              </p:grpSpPr>
              <p:sp>
                <p:nvSpPr>
                  <p:cNvPr id="45" name="正方形/長方形 44">
                    <a:extLst>
                      <a:ext uri="{FF2B5EF4-FFF2-40B4-BE49-F238E27FC236}">
                        <a16:creationId xmlns:a16="http://schemas.microsoft.com/office/drawing/2014/main" id="{48735A5A-EFA0-369E-0BE0-3E0317760834}"/>
                      </a:ext>
                    </a:extLst>
                  </p:cNvPr>
                  <p:cNvSpPr/>
                  <p:nvPr/>
                </p:nvSpPr>
                <p:spPr>
                  <a:xfrm>
                    <a:off x="2666740" y="6416460"/>
                    <a:ext cx="109798" cy="109798"/>
                  </a:xfrm>
                  <a:prstGeom prst="rect">
                    <a:avLst/>
                  </a:prstGeom>
                  <a:solidFill>
                    <a:srgbClr val="875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Meiryo UI"/>
                      <a:ea typeface="Meiryo UI"/>
                      <a:cs typeface="+mn-cs"/>
                    </a:endParaRPr>
                  </a:p>
                </p:txBody>
              </p:sp>
              <p:sp>
                <p:nvSpPr>
                  <p:cNvPr id="46" name="テキスト ボックス 45">
                    <a:extLst>
                      <a:ext uri="{FF2B5EF4-FFF2-40B4-BE49-F238E27FC236}">
                        <a16:creationId xmlns:a16="http://schemas.microsoft.com/office/drawing/2014/main" id="{9C9BE5BF-B521-8FE3-7DEC-315C5952A59C}"/>
                      </a:ext>
                    </a:extLst>
                  </p:cNvPr>
                  <p:cNvSpPr txBox="1"/>
                  <p:nvPr/>
                </p:nvSpPr>
                <p:spPr>
                  <a:xfrm>
                    <a:off x="2811507" y="6386721"/>
                    <a:ext cx="525785" cy="153888"/>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Meiryo UI"/>
                        <a:cs typeface="Arial" charset="0"/>
                      </a:rPr>
                      <a:t>10</a:t>
                    </a: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代以下</a:t>
                    </a:r>
                  </a:p>
                </p:txBody>
              </p:sp>
            </p:grpSp>
            <p:grpSp>
              <p:nvGrpSpPr>
                <p:cNvPr id="47" name="グループ化 46">
                  <a:extLst>
                    <a:ext uri="{FF2B5EF4-FFF2-40B4-BE49-F238E27FC236}">
                      <a16:creationId xmlns:a16="http://schemas.microsoft.com/office/drawing/2014/main" id="{67C951A5-4B1D-76C9-8052-C4E6741ADDAF}"/>
                    </a:ext>
                  </a:extLst>
                </p:cNvPr>
                <p:cNvGrpSpPr/>
                <p:nvPr/>
              </p:nvGrpSpPr>
              <p:grpSpPr>
                <a:xfrm>
                  <a:off x="8605778" y="6417694"/>
                  <a:ext cx="414071" cy="153888"/>
                  <a:chOff x="3231096" y="6387472"/>
                  <a:chExt cx="414071" cy="153888"/>
                </a:xfrm>
              </p:grpSpPr>
              <p:sp>
                <p:nvSpPr>
                  <p:cNvPr id="48" name="正方形/長方形 47">
                    <a:extLst>
                      <a:ext uri="{FF2B5EF4-FFF2-40B4-BE49-F238E27FC236}">
                        <a16:creationId xmlns:a16="http://schemas.microsoft.com/office/drawing/2014/main" id="{DA366D07-AFE1-C750-6340-44EA7040E59F}"/>
                      </a:ext>
                    </a:extLst>
                  </p:cNvPr>
                  <p:cNvSpPr/>
                  <p:nvPr/>
                </p:nvSpPr>
                <p:spPr>
                  <a:xfrm>
                    <a:off x="3231096" y="6417211"/>
                    <a:ext cx="109798" cy="109798"/>
                  </a:xfrm>
                  <a:prstGeom prst="rect">
                    <a:avLst/>
                  </a:prstGeom>
                  <a:solidFill>
                    <a:srgbClr val="9C6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Meiryo UI"/>
                      <a:ea typeface="Meiryo UI"/>
                      <a:cs typeface="+mn-cs"/>
                    </a:endParaRPr>
                  </a:p>
                </p:txBody>
              </p:sp>
              <p:sp>
                <p:nvSpPr>
                  <p:cNvPr id="49" name="テキスト ボックス 48">
                    <a:extLst>
                      <a:ext uri="{FF2B5EF4-FFF2-40B4-BE49-F238E27FC236}">
                        <a16:creationId xmlns:a16="http://schemas.microsoft.com/office/drawing/2014/main" id="{45544A91-F7DB-F521-60DF-4C34D1050639}"/>
                      </a:ext>
                    </a:extLst>
                  </p:cNvPr>
                  <p:cNvSpPr txBox="1"/>
                  <p:nvPr/>
                </p:nvSpPr>
                <p:spPr>
                  <a:xfrm>
                    <a:off x="3375863" y="6387472"/>
                    <a:ext cx="269304" cy="153888"/>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Meiryo UI"/>
                        <a:cs typeface="Arial" charset="0"/>
                      </a:rPr>
                      <a:t>20</a:t>
                    </a: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代</a:t>
                    </a:r>
                  </a:p>
                </p:txBody>
              </p:sp>
            </p:grpSp>
            <p:grpSp>
              <p:nvGrpSpPr>
                <p:cNvPr id="50" name="グループ化 49">
                  <a:extLst>
                    <a:ext uri="{FF2B5EF4-FFF2-40B4-BE49-F238E27FC236}">
                      <a16:creationId xmlns:a16="http://schemas.microsoft.com/office/drawing/2014/main" id="{C26DEBA4-7592-34AF-EC7B-F4063B20FDF2}"/>
                    </a:ext>
                  </a:extLst>
                </p:cNvPr>
                <p:cNvGrpSpPr/>
                <p:nvPr/>
              </p:nvGrpSpPr>
              <p:grpSpPr>
                <a:xfrm>
                  <a:off x="9142750" y="6417694"/>
                  <a:ext cx="414071" cy="153888"/>
                  <a:chOff x="3740683" y="6385542"/>
                  <a:chExt cx="414071" cy="153888"/>
                </a:xfrm>
              </p:grpSpPr>
              <p:sp>
                <p:nvSpPr>
                  <p:cNvPr id="51" name="正方形/長方形 50">
                    <a:extLst>
                      <a:ext uri="{FF2B5EF4-FFF2-40B4-BE49-F238E27FC236}">
                        <a16:creationId xmlns:a16="http://schemas.microsoft.com/office/drawing/2014/main" id="{014AAB19-4A19-9C39-5174-ECF1C4758D3B}"/>
                      </a:ext>
                    </a:extLst>
                  </p:cNvPr>
                  <p:cNvSpPr/>
                  <p:nvPr/>
                </p:nvSpPr>
                <p:spPr>
                  <a:xfrm>
                    <a:off x="3740683" y="6415281"/>
                    <a:ext cx="109798" cy="109798"/>
                  </a:xfrm>
                  <a:prstGeom prst="rect">
                    <a:avLst/>
                  </a:prstGeom>
                  <a:solidFill>
                    <a:srgbClr val="AE7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Meiryo UI"/>
                      <a:ea typeface="Meiryo UI"/>
                      <a:cs typeface="+mn-cs"/>
                    </a:endParaRPr>
                  </a:p>
                </p:txBody>
              </p:sp>
              <p:sp>
                <p:nvSpPr>
                  <p:cNvPr id="52" name="テキスト ボックス 51">
                    <a:extLst>
                      <a:ext uri="{FF2B5EF4-FFF2-40B4-BE49-F238E27FC236}">
                        <a16:creationId xmlns:a16="http://schemas.microsoft.com/office/drawing/2014/main" id="{769ECA46-3BBF-6D4E-46BE-B64CCA1E9743}"/>
                      </a:ext>
                    </a:extLst>
                  </p:cNvPr>
                  <p:cNvSpPr txBox="1"/>
                  <p:nvPr/>
                </p:nvSpPr>
                <p:spPr>
                  <a:xfrm>
                    <a:off x="3885450" y="6385542"/>
                    <a:ext cx="269304" cy="153888"/>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Meiryo UI"/>
                        <a:cs typeface="Arial" charset="0"/>
                      </a:rPr>
                      <a:t>30</a:t>
                    </a: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代</a:t>
                    </a:r>
                  </a:p>
                </p:txBody>
              </p:sp>
            </p:grpSp>
            <p:grpSp>
              <p:nvGrpSpPr>
                <p:cNvPr id="53" name="グループ化 52">
                  <a:extLst>
                    <a:ext uri="{FF2B5EF4-FFF2-40B4-BE49-F238E27FC236}">
                      <a16:creationId xmlns:a16="http://schemas.microsoft.com/office/drawing/2014/main" id="{63C0FF08-15A4-0A23-0DB4-DC0FA8E65669}"/>
                    </a:ext>
                  </a:extLst>
                </p:cNvPr>
                <p:cNvGrpSpPr/>
                <p:nvPr/>
              </p:nvGrpSpPr>
              <p:grpSpPr>
                <a:xfrm>
                  <a:off x="9689545" y="6417694"/>
                  <a:ext cx="414071" cy="153888"/>
                  <a:chOff x="2666740" y="6386721"/>
                  <a:chExt cx="414071" cy="153888"/>
                </a:xfrm>
              </p:grpSpPr>
              <p:sp>
                <p:nvSpPr>
                  <p:cNvPr id="54" name="正方形/長方形 53">
                    <a:extLst>
                      <a:ext uri="{FF2B5EF4-FFF2-40B4-BE49-F238E27FC236}">
                        <a16:creationId xmlns:a16="http://schemas.microsoft.com/office/drawing/2014/main" id="{C435CA6D-6AA2-8CF4-8702-D790F7EF92F7}"/>
                      </a:ext>
                    </a:extLst>
                  </p:cNvPr>
                  <p:cNvSpPr/>
                  <p:nvPr/>
                </p:nvSpPr>
                <p:spPr>
                  <a:xfrm>
                    <a:off x="2666740" y="6416460"/>
                    <a:ext cx="109798" cy="109798"/>
                  </a:xfrm>
                  <a:prstGeom prst="rect">
                    <a:avLst/>
                  </a:prstGeom>
                  <a:solidFill>
                    <a:srgbClr val="BE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Meiryo UI"/>
                      <a:ea typeface="Meiryo UI"/>
                      <a:cs typeface="+mn-cs"/>
                    </a:endParaRPr>
                  </a:p>
                </p:txBody>
              </p:sp>
              <p:sp>
                <p:nvSpPr>
                  <p:cNvPr id="55" name="テキスト ボックス 54">
                    <a:extLst>
                      <a:ext uri="{FF2B5EF4-FFF2-40B4-BE49-F238E27FC236}">
                        <a16:creationId xmlns:a16="http://schemas.microsoft.com/office/drawing/2014/main" id="{2840DAD2-F8B8-3B82-9F17-8953D244078C}"/>
                      </a:ext>
                    </a:extLst>
                  </p:cNvPr>
                  <p:cNvSpPr txBox="1"/>
                  <p:nvPr/>
                </p:nvSpPr>
                <p:spPr>
                  <a:xfrm>
                    <a:off x="2811507" y="6386721"/>
                    <a:ext cx="269304" cy="153888"/>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Meiryo UI"/>
                        <a:cs typeface="Arial" charset="0"/>
                      </a:rPr>
                      <a:t>40</a:t>
                    </a: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代</a:t>
                    </a:r>
                  </a:p>
                </p:txBody>
              </p:sp>
            </p:grpSp>
            <p:grpSp>
              <p:nvGrpSpPr>
                <p:cNvPr id="56" name="グループ化 55">
                  <a:extLst>
                    <a:ext uri="{FF2B5EF4-FFF2-40B4-BE49-F238E27FC236}">
                      <a16:creationId xmlns:a16="http://schemas.microsoft.com/office/drawing/2014/main" id="{59C1D590-8F62-2B43-86F4-F976C36ABAEE}"/>
                    </a:ext>
                  </a:extLst>
                </p:cNvPr>
                <p:cNvGrpSpPr/>
                <p:nvPr/>
              </p:nvGrpSpPr>
              <p:grpSpPr>
                <a:xfrm>
                  <a:off x="10226516" y="6417694"/>
                  <a:ext cx="414071" cy="153888"/>
                  <a:chOff x="3231096" y="6387472"/>
                  <a:chExt cx="414071" cy="153888"/>
                </a:xfrm>
              </p:grpSpPr>
              <p:sp>
                <p:nvSpPr>
                  <p:cNvPr id="57" name="正方形/長方形 56">
                    <a:extLst>
                      <a:ext uri="{FF2B5EF4-FFF2-40B4-BE49-F238E27FC236}">
                        <a16:creationId xmlns:a16="http://schemas.microsoft.com/office/drawing/2014/main" id="{BA2EC473-2798-2458-34B9-DB4C9DEC1446}"/>
                      </a:ext>
                    </a:extLst>
                  </p:cNvPr>
                  <p:cNvSpPr/>
                  <p:nvPr/>
                </p:nvSpPr>
                <p:spPr>
                  <a:xfrm>
                    <a:off x="3231096" y="6417211"/>
                    <a:ext cx="109798" cy="109798"/>
                  </a:xfrm>
                  <a:prstGeom prst="rect">
                    <a:avLst/>
                  </a:prstGeom>
                  <a:solidFill>
                    <a:srgbClr val="CB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Meiryo UI"/>
                      <a:ea typeface="Meiryo UI"/>
                      <a:cs typeface="+mn-cs"/>
                    </a:endParaRPr>
                  </a:p>
                </p:txBody>
              </p:sp>
              <p:sp>
                <p:nvSpPr>
                  <p:cNvPr id="59" name="テキスト ボックス 58">
                    <a:extLst>
                      <a:ext uri="{FF2B5EF4-FFF2-40B4-BE49-F238E27FC236}">
                        <a16:creationId xmlns:a16="http://schemas.microsoft.com/office/drawing/2014/main" id="{E2555086-3676-AFF1-AC36-D00C28D54F8C}"/>
                      </a:ext>
                    </a:extLst>
                  </p:cNvPr>
                  <p:cNvSpPr txBox="1"/>
                  <p:nvPr/>
                </p:nvSpPr>
                <p:spPr>
                  <a:xfrm>
                    <a:off x="3375863" y="6387472"/>
                    <a:ext cx="269304" cy="153888"/>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Meiryo UI"/>
                        <a:cs typeface="Arial" charset="0"/>
                      </a:rPr>
                      <a:t>50</a:t>
                    </a: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代</a:t>
                    </a:r>
                  </a:p>
                </p:txBody>
              </p:sp>
            </p:grpSp>
            <p:grpSp>
              <p:nvGrpSpPr>
                <p:cNvPr id="60" name="グループ化 59">
                  <a:extLst>
                    <a:ext uri="{FF2B5EF4-FFF2-40B4-BE49-F238E27FC236}">
                      <a16:creationId xmlns:a16="http://schemas.microsoft.com/office/drawing/2014/main" id="{C8E2CECE-BEEC-F3F1-CC87-35CF961C613B}"/>
                    </a:ext>
                  </a:extLst>
                </p:cNvPr>
                <p:cNvGrpSpPr/>
                <p:nvPr/>
              </p:nvGrpSpPr>
              <p:grpSpPr>
                <a:xfrm>
                  <a:off x="10763488" y="6417694"/>
                  <a:ext cx="670552" cy="153888"/>
                  <a:chOff x="3740683" y="6385542"/>
                  <a:chExt cx="670552" cy="153888"/>
                </a:xfrm>
              </p:grpSpPr>
              <p:sp>
                <p:nvSpPr>
                  <p:cNvPr id="61" name="正方形/長方形 60">
                    <a:extLst>
                      <a:ext uri="{FF2B5EF4-FFF2-40B4-BE49-F238E27FC236}">
                        <a16:creationId xmlns:a16="http://schemas.microsoft.com/office/drawing/2014/main" id="{EAF13C73-7CE1-E07E-05B7-7302BA04A116}"/>
                      </a:ext>
                    </a:extLst>
                  </p:cNvPr>
                  <p:cNvSpPr/>
                  <p:nvPr/>
                </p:nvSpPr>
                <p:spPr>
                  <a:xfrm>
                    <a:off x="3740683" y="6415281"/>
                    <a:ext cx="109798" cy="109798"/>
                  </a:xfrm>
                  <a:prstGeom prst="rect">
                    <a:avLst/>
                  </a:prstGeom>
                  <a:solidFill>
                    <a:srgbClr val="D8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2" name="テキスト ボックス 61">
                    <a:extLst>
                      <a:ext uri="{FF2B5EF4-FFF2-40B4-BE49-F238E27FC236}">
                        <a16:creationId xmlns:a16="http://schemas.microsoft.com/office/drawing/2014/main" id="{BB693598-3E7A-87F6-4623-3F3FEC24BBE3}"/>
                      </a:ext>
                    </a:extLst>
                  </p:cNvPr>
                  <p:cNvSpPr txBox="1"/>
                  <p:nvPr/>
                </p:nvSpPr>
                <p:spPr>
                  <a:xfrm>
                    <a:off x="3885450" y="6385542"/>
                    <a:ext cx="525785" cy="153888"/>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Meiryo UI"/>
                        <a:cs typeface="Arial" charset="0"/>
                      </a:rPr>
                      <a:t>60</a:t>
                    </a: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代以上</a:t>
                    </a:r>
                  </a:p>
                </p:txBody>
              </p:sp>
            </p:grpSp>
            <p:grpSp>
              <p:nvGrpSpPr>
                <p:cNvPr id="64" name="グループ化 63">
                  <a:extLst>
                    <a:ext uri="{FF2B5EF4-FFF2-40B4-BE49-F238E27FC236}">
                      <a16:creationId xmlns:a16="http://schemas.microsoft.com/office/drawing/2014/main" id="{DEC93D1F-6F41-44E2-359E-BA584207D59C}"/>
                    </a:ext>
                  </a:extLst>
                </p:cNvPr>
                <p:cNvGrpSpPr/>
                <p:nvPr/>
              </p:nvGrpSpPr>
              <p:grpSpPr>
                <a:xfrm>
                  <a:off x="11497689" y="6417694"/>
                  <a:ext cx="401247" cy="153888"/>
                  <a:chOff x="3740683" y="6385542"/>
                  <a:chExt cx="401247" cy="153888"/>
                </a:xfrm>
              </p:grpSpPr>
              <p:sp>
                <p:nvSpPr>
                  <p:cNvPr id="65" name="正方形/長方形 64">
                    <a:extLst>
                      <a:ext uri="{FF2B5EF4-FFF2-40B4-BE49-F238E27FC236}">
                        <a16:creationId xmlns:a16="http://schemas.microsoft.com/office/drawing/2014/main" id="{7A63F6E0-CEB8-511E-AA6B-39B4E09578A4}"/>
                      </a:ext>
                    </a:extLst>
                  </p:cNvPr>
                  <p:cNvSpPr/>
                  <p:nvPr/>
                </p:nvSpPr>
                <p:spPr>
                  <a:xfrm>
                    <a:off x="3740683" y="6415281"/>
                    <a:ext cx="109798" cy="109798"/>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6" name="テキスト ボックス 65">
                    <a:extLst>
                      <a:ext uri="{FF2B5EF4-FFF2-40B4-BE49-F238E27FC236}">
                        <a16:creationId xmlns:a16="http://schemas.microsoft.com/office/drawing/2014/main" id="{16C41EFD-E1A6-337C-C59B-C14C116E9CF3}"/>
                      </a:ext>
                    </a:extLst>
                  </p:cNvPr>
                  <p:cNvSpPr txBox="1"/>
                  <p:nvPr/>
                </p:nvSpPr>
                <p:spPr>
                  <a:xfrm>
                    <a:off x="3885450" y="6385542"/>
                    <a:ext cx="256480" cy="153888"/>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不明</a:t>
                    </a:r>
                  </a:p>
                </p:txBody>
              </p:sp>
            </p:grpSp>
          </p:grpSp>
          <p:sp>
            <p:nvSpPr>
              <p:cNvPr id="69" name="テキスト ボックス 68">
                <a:extLst>
                  <a:ext uri="{FF2B5EF4-FFF2-40B4-BE49-F238E27FC236}">
                    <a16:creationId xmlns:a16="http://schemas.microsoft.com/office/drawing/2014/main" id="{6B102493-9D72-852A-6E31-1BD341840AEE}"/>
                  </a:ext>
                </a:extLst>
              </p:cNvPr>
              <p:cNvSpPr txBox="1"/>
              <p:nvPr/>
            </p:nvSpPr>
            <p:spPr>
              <a:xfrm>
                <a:off x="7393174" y="6412313"/>
                <a:ext cx="269304" cy="161711"/>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051" b="1" i="0" u="none" strike="noStrike" kern="1200" cap="none" spc="0" normalizeH="0" baseline="0" noProof="0">
                    <a:ln>
                      <a:noFill/>
                    </a:ln>
                    <a:solidFill>
                      <a:srgbClr val="000000"/>
                    </a:solidFill>
                    <a:effectLst/>
                    <a:uLnTx/>
                    <a:uFillTx/>
                    <a:latin typeface="Arial" charset="0"/>
                    <a:ea typeface="Meiryo UI"/>
                    <a:cs typeface="Arial" charset="0"/>
                  </a:rPr>
                  <a:t>年代</a:t>
                </a:r>
              </a:p>
            </p:txBody>
          </p:sp>
        </p:grpSp>
      </p:grpSp>
      <p:grpSp>
        <p:nvGrpSpPr>
          <p:cNvPr id="73" name="グループ化 72">
            <a:extLst>
              <a:ext uri="{FF2B5EF4-FFF2-40B4-BE49-F238E27FC236}">
                <a16:creationId xmlns:a16="http://schemas.microsoft.com/office/drawing/2014/main" id="{596134F7-4A57-B493-047A-ABAE61B01BC4}"/>
              </a:ext>
            </a:extLst>
          </p:cNvPr>
          <p:cNvGrpSpPr/>
          <p:nvPr/>
        </p:nvGrpSpPr>
        <p:grpSpPr>
          <a:xfrm>
            <a:off x="281921" y="6378861"/>
            <a:ext cx="2276267" cy="228487"/>
            <a:chOff x="4589353" y="6378861"/>
            <a:chExt cx="2276266" cy="228487"/>
          </a:xfrm>
        </p:grpSpPr>
        <p:sp>
          <p:nvSpPr>
            <p:cNvPr id="71" name="正方形/長方形 70">
              <a:extLst>
                <a:ext uri="{FF2B5EF4-FFF2-40B4-BE49-F238E27FC236}">
                  <a16:creationId xmlns:a16="http://schemas.microsoft.com/office/drawing/2014/main" id="{722BFA6C-2357-3612-D082-C8649D3F8EAB}"/>
                </a:ext>
              </a:extLst>
            </p:cNvPr>
            <p:cNvSpPr/>
            <p:nvPr/>
          </p:nvSpPr>
          <p:spPr>
            <a:xfrm>
              <a:off x="4589353" y="6378861"/>
              <a:ext cx="2276266" cy="2284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grpSp>
          <p:nvGrpSpPr>
            <p:cNvPr id="67" name="グループ化 66">
              <a:extLst>
                <a:ext uri="{FF2B5EF4-FFF2-40B4-BE49-F238E27FC236}">
                  <a16:creationId xmlns:a16="http://schemas.microsoft.com/office/drawing/2014/main" id="{ADACDF0B-9B5C-BCC5-1ABB-1827A187F7C3}"/>
                </a:ext>
              </a:extLst>
            </p:cNvPr>
            <p:cNvGrpSpPr/>
            <p:nvPr/>
          </p:nvGrpSpPr>
          <p:grpSpPr>
            <a:xfrm>
              <a:off x="5230754" y="6416160"/>
              <a:ext cx="1475190" cy="153888"/>
              <a:chOff x="5261702" y="6421790"/>
              <a:chExt cx="1475190" cy="153888"/>
            </a:xfrm>
          </p:grpSpPr>
          <p:grpSp>
            <p:nvGrpSpPr>
              <p:cNvPr id="41" name="グループ化 40">
                <a:extLst>
                  <a:ext uri="{FF2B5EF4-FFF2-40B4-BE49-F238E27FC236}">
                    <a16:creationId xmlns:a16="http://schemas.microsoft.com/office/drawing/2014/main" id="{5CD17D78-CEB9-60EC-0752-93176B19B82D}"/>
                  </a:ext>
                </a:extLst>
              </p:cNvPr>
              <p:cNvGrpSpPr/>
              <p:nvPr/>
            </p:nvGrpSpPr>
            <p:grpSpPr>
              <a:xfrm>
                <a:off x="5261702" y="6421790"/>
                <a:ext cx="401247" cy="153888"/>
                <a:chOff x="2666740" y="6386721"/>
                <a:chExt cx="401247" cy="153888"/>
              </a:xfrm>
            </p:grpSpPr>
            <p:sp>
              <p:nvSpPr>
                <p:cNvPr id="24" name="正方形/長方形 23">
                  <a:extLst>
                    <a:ext uri="{FF2B5EF4-FFF2-40B4-BE49-F238E27FC236}">
                      <a16:creationId xmlns:a16="http://schemas.microsoft.com/office/drawing/2014/main" id="{6A125645-CAE4-350E-A838-1B1D184EAF95}"/>
                    </a:ext>
                  </a:extLst>
                </p:cNvPr>
                <p:cNvSpPr/>
                <p:nvPr/>
              </p:nvSpPr>
              <p:spPr>
                <a:xfrm>
                  <a:off x="2666740" y="6416460"/>
                  <a:ext cx="109798" cy="109798"/>
                </a:xfrm>
                <a:prstGeom prst="rect">
                  <a:avLst/>
                </a:prstGeom>
                <a:solidFill>
                  <a:srgbClr val="FF8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7" name="テキスト ボックス 26">
                  <a:extLst>
                    <a:ext uri="{FF2B5EF4-FFF2-40B4-BE49-F238E27FC236}">
                      <a16:creationId xmlns:a16="http://schemas.microsoft.com/office/drawing/2014/main" id="{D0E7EA3E-91E6-15A7-A11C-825A556B9192}"/>
                    </a:ext>
                  </a:extLst>
                </p:cNvPr>
                <p:cNvSpPr txBox="1"/>
                <p:nvPr/>
              </p:nvSpPr>
              <p:spPr>
                <a:xfrm>
                  <a:off x="2811507" y="6386721"/>
                  <a:ext cx="256480" cy="153888"/>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女性</a:t>
                  </a:r>
                </a:p>
              </p:txBody>
            </p:sp>
          </p:grpSp>
          <p:grpSp>
            <p:nvGrpSpPr>
              <p:cNvPr id="42" name="グループ化 41">
                <a:extLst>
                  <a:ext uri="{FF2B5EF4-FFF2-40B4-BE49-F238E27FC236}">
                    <a16:creationId xmlns:a16="http://schemas.microsoft.com/office/drawing/2014/main" id="{BD7E38B0-4E9B-1115-AC94-4690B00307D3}"/>
                  </a:ext>
                </a:extLst>
              </p:cNvPr>
              <p:cNvGrpSpPr/>
              <p:nvPr/>
            </p:nvGrpSpPr>
            <p:grpSpPr>
              <a:xfrm>
                <a:off x="5798673" y="6421790"/>
                <a:ext cx="401247" cy="153888"/>
                <a:chOff x="3231096" y="6387472"/>
                <a:chExt cx="401247" cy="153888"/>
              </a:xfrm>
            </p:grpSpPr>
            <p:sp>
              <p:nvSpPr>
                <p:cNvPr id="30" name="正方形/長方形 29">
                  <a:extLst>
                    <a:ext uri="{FF2B5EF4-FFF2-40B4-BE49-F238E27FC236}">
                      <a16:creationId xmlns:a16="http://schemas.microsoft.com/office/drawing/2014/main" id="{C5B47746-93EE-44CE-B2B0-5E9962320A2C}"/>
                    </a:ext>
                  </a:extLst>
                </p:cNvPr>
                <p:cNvSpPr/>
                <p:nvPr/>
              </p:nvSpPr>
              <p:spPr>
                <a:xfrm>
                  <a:off x="3231096" y="6417211"/>
                  <a:ext cx="109798" cy="109798"/>
                </a:xfrm>
                <a:prstGeom prst="rect">
                  <a:avLst/>
                </a:prstGeom>
                <a:solidFill>
                  <a:srgbClr val="75C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Meiryo UI"/>
                    <a:ea typeface="Meiryo UI"/>
                    <a:cs typeface="+mn-cs"/>
                  </a:endParaRPr>
                </a:p>
              </p:txBody>
            </p:sp>
            <p:sp>
              <p:nvSpPr>
                <p:cNvPr id="33" name="テキスト ボックス 32">
                  <a:extLst>
                    <a:ext uri="{FF2B5EF4-FFF2-40B4-BE49-F238E27FC236}">
                      <a16:creationId xmlns:a16="http://schemas.microsoft.com/office/drawing/2014/main" id="{4B2E5B96-3CA3-86D7-8BD4-6B4EFFA11656}"/>
                    </a:ext>
                  </a:extLst>
                </p:cNvPr>
                <p:cNvSpPr txBox="1"/>
                <p:nvPr/>
              </p:nvSpPr>
              <p:spPr>
                <a:xfrm>
                  <a:off x="3375863" y="6387472"/>
                  <a:ext cx="256480" cy="153888"/>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男性</a:t>
                  </a:r>
                </a:p>
              </p:txBody>
            </p:sp>
          </p:grpSp>
          <p:grpSp>
            <p:nvGrpSpPr>
              <p:cNvPr id="43" name="グループ化 42">
                <a:extLst>
                  <a:ext uri="{FF2B5EF4-FFF2-40B4-BE49-F238E27FC236}">
                    <a16:creationId xmlns:a16="http://schemas.microsoft.com/office/drawing/2014/main" id="{134BAE8B-A981-480D-7D3A-27DB7D51AD12}"/>
                  </a:ext>
                </a:extLst>
              </p:cNvPr>
              <p:cNvGrpSpPr/>
              <p:nvPr/>
            </p:nvGrpSpPr>
            <p:grpSpPr>
              <a:xfrm>
                <a:off x="6335645" y="6421790"/>
                <a:ext cx="401247" cy="153888"/>
                <a:chOff x="3740683" y="6385542"/>
                <a:chExt cx="401247" cy="153888"/>
              </a:xfrm>
            </p:grpSpPr>
            <p:sp>
              <p:nvSpPr>
                <p:cNvPr id="36" name="正方形/長方形 35">
                  <a:extLst>
                    <a:ext uri="{FF2B5EF4-FFF2-40B4-BE49-F238E27FC236}">
                      <a16:creationId xmlns:a16="http://schemas.microsoft.com/office/drawing/2014/main" id="{79908974-D49E-FAEF-2137-4C058D0DECFC}"/>
                    </a:ext>
                  </a:extLst>
                </p:cNvPr>
                <p:cNvSpPr/>
                <p:nvPr/>
              </p:nvSpPr>
              <p:spPr>
                <a:xfrm>
                  <a:off x="3740683" y="6415281"/>
                  <a:ext cx="109798" cy="109798"/>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Meiryo UI"/>
                    <a:ea typeface="Meiryo UI"/>
                    <a:cs typeface="+mn-cs"/>
                  </a:endParaRPr>
                </a:p>
              </p:txBody>
            </p:sp>
            <p:sp>
              <p:nvSpPr>
                <p:cNvPr id="39" name="テキスト ボックス 38">
                  <a:extLst>
                    <a:ext uri="{FF2B5EF4-FFF2-40B4-BE49-F238E27FC236}">
                      <a16:creationId xmlns:a16="http://schemas.microsoft.com/office/drawing/2014/main" id="{34E1965E-43B1-3A8D-B637-1F0D91AEAC25}"/>
                    </a:ext>
                  </a:extLst>
                </p:cNvPr>
                <p:cNvSpPr txBox="1"/>
                <p:nvPr/>
              </p:nvSpPr>
              <p:spPr>
                <a:xfrm>
                  <a:off x="3885450" y="6385542"/>
                  <a:ext cx="256480" cy="153888"/>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Arial" charset="0"/>
                      <a:ea typeface="Meiryo UI"/>
                      <a:cs typeface="Arial" charset="0"/>
                    </a:rPr>
                    <a:t>不明</a:t>
                  </a:r>
                </a:p>
              </p:txBody>
            </p:sp>
          </p:grpSp>
        </p:grpSp>
        <p:sp>
          <p:nvSpPr>
            <p:cNvPr id="72" name="テキスト ボックス 71">
              <a:extLst>
                <a:ext uri="{FF2B5EF4-FFF2-40B4-BE49-F238E27FC236}">
                  <a16:creationId xmlns:a16="http://schemas.microsoft.com/office/drawing/2014/main" id="{A28E3827-0C4C-1181-F909-F877B526862D}"/>
                </a:ext>
              </a:extLst>
            </p:cNvPr>
            <p:cNvSpPr txBox="1"/>
            <p:nvPr/>
          </p:nvSpPr>
          <p:spPr>
            <a:xfrm>
              <a:off x="4741414" y="6412313"/>
              <a:ext cx="269304" cy="161711"/>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051" b="1" i="0" u="none" strike="noStrike" kern="1200" cap="none" spc="0" normalizeH="0" baseline="0" noProof="0">
                  <a:ln>
                    <a:noFill/>
                  </a:ln>
                  <a:solidFill>
                    <a:srgbClr val="000000"/>
                  </a:solidFill>
                  <a:effectLst/>
                  <a:uLnTx/>
                  <a:uFillTx/>
                  <a:latin typeface="Arial" charset="0"/>
                  <a:ea typeface="Meiryo UI"/>
                  <a:cs typeface="Arial" charset="0"/>
                </a:rPr>
                <a:t>性別</a:t>
              </a:r>
            </a:p>
          </p:txBody>
        </p:sp>
      </p:grpSp>
      <p:grpSp>
        <p:nvGrpSpPr>
          <p:cNvPr id="147" name="グループ化 146">
            <a:extLst>
              <a:ext uri="{FF2B5EF4-FFF2-40B4-BE49-F238E27FC236}">
                <a16:creationId xmlns:a16="http://schemas.microsoft.com/office/drawing/2014/main" id="{009F6112-01BE-82FB-13F6-34EB192C436E}"/>
              </a:ext>
            </a:extLst>
          </p:cNvPr>
          <p:cNvGrpSpPr/>
          <p:nvPr/>
        </p:nvGrpSpPr>
        <p:grpSpPr>
          <a:xfrm>
            <a:off x="7615610" y="6378871"/>
            <a:ext cx="4302634" cy="228487"/>
            <a:chOff x="7615608" y="6379317"/>
            <a:chExt cx="4302633" cy="228487"/>
          </a:xfrm>
        </p:grpSpPr>
        <p:sp>
          <p:nvSpPr>
            <p:cNvPr id="77" name="正方形/長方形 76">
              <a:extLst>
                <a:ext uri="{FF2B5EF4-FFF2-40B4-BE49-F238E27FC236}">
                  <a16:creationId xmlns:a16="http://schemas.microsoft.com/office/drawing/2014/main" id="{AFF7E705-B738-D6AA-1354-2819E0CE40E7}"/>
                </a:ext>
              </a:extLst>
            </p:cNvPr>
            <p:cNvSpPr/>
            <p:nvPr/>
          </p:nvSpPr>
          <p:spPr>
            <a:xfrm>
              <a:off x="7615608" y="6379317"/>
              <a:ext cx="4302633" cy="2284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80" name="テキスト ボックス 79">
              <a:extLst>
                <a:ext uri="{FF2B5EF4-FFF2-40B4-BE49-F238E27FC236}">
                  <a16:creationId xmlns:a16="http://schemas.microsoft.com/office/drawing/2014/main" id="{5FA62E1F-8E4A-3B7E-B857-7554E7C9892B}"/>
                </a:ext>
              </a:extLst>
            </p:cNvPr>
            <p:cNvSpPr txBox="1"/>
            <p:nvPr/>
          </p:nvSpPr>
          <p:spPr>
            <a:xfrm>
              <a:off x="7760256" y="6412769"/>
              <a:ext cx="597921" cy="161711"/>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051" b="1" i="0" u="none" strike="noStrike" kern="1200" cap="none" spc="0" normalizeH="0" baseline="0" noProof="0">
                  <a:ln>
                    <a:noFill/>
                  </a:ln>
                  <a:solidFill>
                    <a:srgbClr val="000000"/>
                  </a:solidFill>
                  <a:effectLst/>
                  <a:uLnTx/>
                  <a:uFillTx/>
                  <a:latin typeface="Arial" charset="0"/>
                  <a:ea typeface="Meiryo UI"/>
                  <a:cs typeface="Arial" charset="0"/>
                </a:rPr>
                <a:t>重要ワード</a:t>
              </a:r>
            </a:p>
          </p:txBody>
        </p:sp>
        <p:sp>
          <p:nvSpPr>
            <p:cNvPr id="146" name="テキスト ボックス 145">
              <a:extLst>
                <a:ext uri="{FF2B5EF4-FFF2-40B4-BE49-F238E27FC236}">
                  <a16:creationId xmlns:a16="http://schemas.microsoft.com/office/drawing/2014/main" id="{E4DE8C7C-EF0B-CB7E-19CA-34B78B9606A8}"/>
                </a:ext>
              </a:extLst>
            </p:cNvPr>
            <p:cNvSpPr txBox="1"/>
            <p:nvPr/>
          </p:nvSpPr>
          <p:spPr>
            <a:xfrm>
              <a:off x="8671455" y="6408922"/>
              <a:ext cx="3149900" cy="169277"/>
            </a:xfrm>
            <a:prstGeom prst="rect">
              <a:avLst/>
            </a:prstGeom>
            <a:noFill/>
          </p:spPr>
          <p:txBody>
            <a:bodyPr wrap="none" lIns="0" tIns="0" rIns="0" bIns="0" rtlCol="0">
              <a:sp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Arial" charset="0"/>
                  <a:ea typeface="Meiryo UI"/>
                  <a:cs typeface="Arial" charset="0"/>
                </a:rPr>
                <a:t>各クラスタにおける重要度指標上位</a:t>
              </a:r>
              <a:r>
                <a:rPr kumimoji="1" lang="en-US" altLang="ja-JP" sz="1100" b="0" i="0" u="none" strike="noStrike" kern="1200" cap="none" spc="0" normalizeH="0" baseline="0" noProof="0">
                  <a:ln>
                    <a:noFill/>
                  </a:ln>
                  <a:solidFill>
                    <a:srgbClr val="000000"/>
                  </a:solidFill>
                  <a:effectLst/>
                  <a:uLnTx/>
                  <a:uFillTx/>
                  <a:latin typeface="Arial" charset="0"/>
                  <a:ea typeface="Meiryo UI"/>
                  <a:cs typeface="Arial" charset="0"/>
                </a:rPr>
                <a:t>50</a:t>
              </a:r>
              <a:r>
                <a:rPr kumimoji="1" lang="ja-JP" altLang="en-US" sz="1100" b="0" i="0" u="none" strike="noStrike" kern="1200" cap="none" spc="0" normalizeH="0" baseline="0" noProof="0">
                  <a:ln>
                    <a:noFill/>
                  </a:ln>
                  <a:solidFill>
                    <a:srgbClr val="000000"/>
                  </a:solidFill>
                  <a:effectLst/>
                  <a:uLnTx/>
                  <a:uFillTx/>
                  <a:latin typeface="Arial" charset="0"/>
                  <a:ea typeface="Meiryo UI"/>
                  <a:cs typeface="Arial" charset="0"/>
                </a:rPr>
                <a:t>件の単語より抜粋</a:t>
              </a:r>
            </a:p>
          </p:txBody>
        </p:sp>
      </p:grpSp>
    </p:spTree>
    <p:extLst>
      <p:ext uri="{BB962C8B-B14F-4D97-AF65-F5344CB8AC3E}">
        <p14:creationId xmlns:p14="http://schemas.microsoft.com/office/powerpoint/2010/main" val="81039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A3347-E4D0-1F6F-766D-7A2FF9EFD7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79E7E7-A946-3139-7D55-07023D0D2CD8}"/>
              </a:ext>
            </a:extLst>
          </p:cNvPr>
          <p:cNvSpPr>
            <a:spLocks noGrp="1"/>
          </p:cNvSpPr>
          <p:nvPr>
            <p:ph type="title"/>
          </p:nvPr>
        </p:nvSpPr>
        <p:spPr/>
        <p:txBody>
          <a:bodyPr vert="horz" lIns="0" tIns="0" rIns="0" bIns="0" rtlCol="0" anchor="t">
            <a:noAutofit/>
          </a:bodyPr>
          <a:lstStyle/>
          <a:p>
            <a:r>
              <a:rPr kumimoji="1" lang="ja-JP" altLang="en-US" sz="2800">
                <a:latin typeface="Meiryo UI" panose="020B0604030504040204" pitchFamily="50" charset="-128"/>
                <a:ea typeface="Meiryo UI" panose="020B0604030504040204" pitchFamily="50" charset="-128"/>
              </a:rPr>
              <a:t>各テーマの進め方</a:t>
            </a:r>
          </a:p>
        </p:txBody>
      </p:sp>
      <p:sp>
        <p:nvSpPr>
          <p:cNvPr id="50" name="テキスト ボックス 49">
            <a:extLst>
              <a:ext uri="{FF2B5EF4-FFF2-40B4-BE49-F238E27FC236}">
                <a16:creationId xmlns:a16="http://schemas.microsoft.com/office/drawing/2014/main" id="{585D1AF5-4966-D193-0FC6-AA0F2464FD9F}"/>
              </a:ext>
            </a:extLst>
          </p:cNvPr>
          <p:cNvSpPr txBox="1"/>
          <p:nvPr/>
        </p:nvSpPr>
        <p:spPr>
          <a:xfrm>
            <a:off x="446803" y="801251"/>
            <a:ext cx="11570231" cy="1028881"/>
          </a:xfrm>
          <a:prstGeom prst="rect">
            <a:avLst/>
          </a:prstGeom>
          <a:noFill/>
        </p:spPr>
        <p:txBody>
          <a:bodyPr wrap="square" lIns="0" rIns="0" rtlCol="0">
            <a:no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前項のアジェンダを纏めて、大きく</a:t>
            </a: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3</a:t>
            </a: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つのテーマで進める予定。検討内容を具体化するところまで、先ずはディスカッションさせていただきたい。</a:t>
            </a:r>
            <a:endPar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 name="Rectangle 5">
            <a:extLst>
              <a:ext uri="{FF2B5EF4-FFF2-40B4-BE49-F238E27FC236}">
                <a16:creationId xmlns:a16="http://schemas.microsoft.com/office/drawing/2014/main" id="{B746CD66-F45F-4B45-64F8-61B0C892E8D3}"/>
              </a:ext>
            </a:extLst>
          </p:cNvPr>
          <p:cNvSpPr>
            <a:spLocks noChangeArrowheads="1"/>
          </p:cNvSpPr>
          <p:nvPr>
            <p:custDataLst>
              <p:tags r:id="rId1"/>
            </p:custDataLst>
          </p:nvPr>
        </p:nvSpPr>
        <p:spPr bwMode="gray">
          <a:xfrm>
            <a:off x="804072" y="1405007"/>
            <a:ext cx="6498428" cy="360000"/>
          </a:xfrm>
          <a:prstGeom prst="rect">
            <a:avLst/>
          </a:prstGeom>
          <a:solidFill>
            <a:schemeClr val="tx1"/>
          </a:solidFill>
          <a:ln w="9525" algn="ctr">
            <a:noFill/>
            <a:miter lim="800000"/>
            <a:headEnd/>
            <a:tailEnd type="none" w="lg" len="lg"/>
          </a:ln>
        </p:spPr>
        <p:txBody>
          <a:bodyPr vert="horz" wrap="none" lIns="83077" tIns="43200" rIns="83077" bIns="4320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Arial" charset="0"/>
              </a:rPr>
              <a:t>ディスカッション内容</a:t>
            </a:r>
          </a:p>
        </p:txBody>
      </p:sp>
      <p:sp>
        <p:nvSpPr>
          <p:cNvPr id="48" name="Rectangle 5">
            <a:extLst>
              <a:ext uri="{FF2B5EF4-FFF2-40B4-BE49-F238E27FC236}">
                <a16:creationId xmlns:a16="http://schemas.microsoft.com/office/drawing/2014/main" id="{1C3CBEF1-F2BF-9EB0-6B69-28015C455B6F}"/>
              </a:ext>
            </a:extLst>
          </p:cNvPr>
          <p:cNvSpPr>
            <a:spLocks noChangeArrowheads="1"/>
          </p:cNvSpPr>
          <p:nvPr>
            <p:custDataLst>
              <p:tags r:id="rId2"/>
            </p:custDataLst>
          </p:nvPr>
        </p:nvSpPr>
        <p:spPr bwMode="gray">
          <a:xfrm>
            <a:off x="7340535" y="1405007"/>
            <a:ext cx="4102457" cy="360000"/>
          </a:xfrm>
          <a:prstGeom prst="rect">
            <a:avLst/>
          </a:prstGeom>
          <a:solidFill>
            <a:schemeClr val="tx1"/>
          </a:solidFill>
          <a:ln w="9525" algn="ctr">
            <a:noFill/>
            <a:miter lim="800000"/>
            <a:headEnd/>
            <a:tailEnd type="none" w="lg" len="lg"/>
          </a:ln>
        </p:spPr>
        <p:txBody>
          <a:bodyPr vert="horz" wrap="none" lIns="83077" tIns="43200" rIns="83077" bIns="4320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Arial" charset="0"/>
              </a:rPr>
              <a:t>アプローチ（案）</a:t>
            </a:r>
            <a:endParaRPr kumimoji="1" lang="en-US" altLang="ja-JP" sz="1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Arial" charset="0"/>
            </a:endParaRPr>
          </a:p>
        </p:txBody>
      </p:sp>
      <p:grpSp>
        <p:nvGrpSpPr>
          <p:cNvPr id="4" name="グループ化 3">
            <a:extLst>
              <a:ext uri="{FF2B5EF4-FFF2-40B4-BE49-F238E27FC236}">
                <a16:creationId xmlns:a16="http://schemas.microsoft.com/office/drawing/2014/main" id="{D0A60D52-65B0-8EA9-9AAC-D67F0C303077}"/>
              </a:ext>
            </a:extLst>
          </p:cNvPr>
          <p:cNvGrpSpPr/>
          <p:nvPr/>
        </p:nvGrpSpPr>
        <p:grpSpPr>
          <a:xfrm>
            <a:off x="899363" y="3342260"/>
            <a:ext cx="10390422" cy="3136690"/>
            <a:chOff x="601940" y="3483358"/>
            <a:chExt cx="10988119" cy="3044441"/>
          </a:xfrm>
        </p:grpSpPr>
        <p:cxnSp>
          <p:nvCxnSpPr>
            <p:cNvPr id="31" name="直線コネクタ 30">
              <a:extLst>
                <a:ext uri="{FF2B5EF4-FFF2-40B4-BE49-F238E27FC236}">
                  <a16:creationId xmlns:a16="http://schemas.microsoft.com/office/drawing/2014/main" id="{C31B65E1-5C99-6CF2-FC5A-B6CF185A6D77}"/>
                </a:ext>
              </a:extLst>
            </p:cNvPr>
            <p:cNvCxnSpPr/>
            <p:nvPr/>
          </p:nvCxnSpPr>
          <p:spPr>
            <a:xfrm>
              <a:off x="601940" y="3483358"/>
              <a:ext cx="10988119" cy="0"/>
            </a:xfrm>
            <a:prstGeom prst="line">
              <a:avLst/>
            </a:prstGeom>
            <a:noFill/>
            <a:ln w="12700" cap="flat" cmpd="sng" algn="ctr">
              <a:solidFill>
                <a:schemeClr val="accent1"/>
              </a:solidFill>
              <a:prstDash val="dash"/>
            </a:ln>
            <a:effectLst/>
          </p:spPr>
        </p:cxnSp>
        <p:cxnSp>
          <p:nvCxnSpPr>
            <p:cNvPr id="32" name="直線コネクタ 31">
              <a:extLst>
                <a:ext uri="{FF2B5EF4-FFF2-40B4-BE49-F238E27FC236}">
                  <a16:creationId xmlns:a16="http://schemas.microsoft.com/office/drawing/2014/main" id="{35E814C9-3D31-C106-DCA6-DEDD0D0B6170}"/>
                </a:ext>
              </a:extLst>
            </p:cNvPr>
            <p:cNvCxnSpPr/>
            <p:nvPr/>
          </p:nvCxnSpPr>
          <p:spPr>
            <a:xfrm>
              <a:off x="601940" y="4985117"/>
              <a:ext cx="10988119" cy="0"/>
            </a:xfrm>
            <a:prstGeom prst="line">
              <a:avLst/>
            </a:prstGeom>
            <a:noFill/>
            <a:ln w="12700" cap="flat" cmpd="sng" algn="ctr">
              <a:solidFill>
                <a:schemeClr val="accent1"/>
              </a:solidFill>
              <a:prstDash val="dash"/>
            </a:ln>
            <a:effectLst/>
          </p:spPr>
        </p:cxnSp>
        <p:cxnSp>
          <p:nvCxnSpPr>
            <p:cNvPr id="33" name="直線コネクタ 32">
              <a:extLst>
                <a:ext uri="{FF2B5EF4-FFF2-40B4-BE49-F238E27FC236}">
                  <a16:creationId xmlns:a16="http://schemas.microsoft.com/office/drawing/2014/main" id="{3AA02822-C9F6-4686-A55D-DAFCD3E3C319}"/>
                </a:ext>
              </a:extLst>
            </p:cNvPr>
            <p:cNvCxnSpPr/>
            <p:nvPr/>
          </p:nvCxnSpPr>
          <p:spPr>
            <a:xfrm>
              <a:off x="601940" y="6527799"/>
              <a:ext cx="10988119" cy="0"/>
            </a:xfrm>
            <a:prstGeom prst="line">
              <a:avLst/>
            </a:prstGeom>
            <a:noFill/>
            <a:ln w="12700" cap="flat" cmpd="sng" algn="ctr">
              <a:solidFill>
                <a:schemeClr val="accent1"/>
              </a:solidFill>
              <a:prstDash val="dash"/>
            </a:ln>
            <a:effectLst/>
          </p:spPr>
        </p:cxnSp>
      </p:grpSp>
      <p:sp>
        <p:nvSpPr>
          <p:cNvPr id="6" name="正方形/長方形 5">
            <a:extLst>
              <a:ext uri="{FF2B5EF4-FFF2-40B4-BE49-F238E27FC236}">
                <a16:creationId xmlns:a16="http://schemas.microsoft.com/office/drawing/2014/main" id="{47BA616C-C824-6549-DDD6-35A2CE3D8958}"/>
              </a:ext>
            </a:extLst>
          </p:cNvPr>
          <p:cNvSpPr/>
          <p:nvPr/>
        </p:nvSpPr>
        <p:spPr>
          <a:xfrm>
            <a:off x="804072" y="1822344"/>
            <a:ext cx="1504800" cy="1492401"/>
          </a:xfrm>
          <a:prstGeom prst="rect">
            <a:avLst/>
          </a:prstGeom>
          <a:solidFill>
            <a:schemeClr val="accent6"/>
          </a:solidFill>
          <a:ln w="12700">
            <a:noFill/>
          </a:ln>
        </p:spPr>
        <p:txBody>
          <a:bodyPr wrap="square" lIns="36000" rIns="36000" rtlCol="0" anchor="ctr">
            <a:noAutofit/>
          </a:bodyPr>
          <a:lstStyle/>
          <a:p>
            <a:pPr marL="0" marR="0" lvl="0" indent="0" algn="ctr" defTabSz="914400" rtl="0" eaLnBrk="1" fontAlgn="base" latinLnBrk="0" hangingPunct="1">
              <a:lnSpc>
                <a:spcPct val="100000"/>
              </a:lnSpc>
              <a:spcBef>
                <a:spcPts val="300"/>
              </a:spcBef>
              <a:spcAft>
                <a:spcPts val="30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EC</a:t>
            </a:r>
            <a:r>
              <a:rPr kumimoji="1" lang="ja-JP" altLang="en-US"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・店舗の</a:t>
            </a:r>
            <a:br>
              <a:rPr kumimoji="1" lang="en-US" altLang="ja-JP"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br>
            <a:r>
              <a:rPr kumimoji="1" lang="ja-JP" altLang="en-US"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在り方</a:t>
            </a:r>
            <a:endParaRPr kumimoji="1" lang="en-US" altLang="ja-JP"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0" marR="0" lvl="0" indent="0" algn="ctr" defTabSz="914400" rtl="0" eaLnBrk="1" fontAlgn="base" latinLnBrk="0" hangingPunct="1">
              <a:lnSpc>
                <a:spcPct val="100000"/>
              </a:lnSpc>
              <a:spcBef>
                <a:spcPts val="300"/>
              </a:spcBef>
              <a:spcAft>
                <a:spcPts val="30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p:txBody>
      </p:sp>
      <p:sp>
        <p:nvSpPr>
          <p:cNvPr id="12" name="正方形/長方形 11">
            <a:extLst>
              <a:ext uri="{FF2B5EF4-FFF2-40B4-BE49-F238E27FC236}">
                <a16:creationId xmlns:a16="http://schemas.microsoft.com/office/drawing/2014/main" id="{5C40FC07-347A-8768-4DE7-D9CCA310A634}"/>
              </a:ext>
            </a:extLst>
          </p:cNvPr>
          <p:cNvSpPr/>
          <p:nvPr/>
        </p:nvSpPr>
        <p:spPr>
          <a:xfrm>
            <a:off x="804072" y="3374072"/>
            <a:ext cx="1504800" cy="1492401"/>
          </a:xfrm>
          <a:prstGeom prst="rect">
            <a:avLst/>
          </a:prstGeom>
          <a:solidFill>
            <a:schemeClr val="accent6"/>
          </a:solidFill>
          <a:ln w="12700">
            <a:noFill/>
          </a:ln>
        </p:spPr>
        <p:txBody>
          <a:bodyPr wrap="square" lIns="36000" rIns="36000" rtlCol="0" anchor="ctr">
            <a:noAutofit/>
          </a:bodyPr>
          <a:lstStyle/>
          <a:p>
            <a:pPr marL="0" marR="0" lvl="0" indent="0" algn="ctr" defTabSz="914400" rtl="0" eaLnBrk="1" fontAlgn="base" latinLnBrk="0" hangingPunct="1">
              <a:lnSpc>
                <a:spcPct val="100000"/>
              </a:lnSpc>
              <a:spcBef>
                <a:spcPts val="300"/>
              </a:spcBef>
              <a:spcAft>
                <a:spcPts val="30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顧客理解・</a:t>
            </a:r>
            <a:r>
              <a:rPr kumimoji="1" lang="en-US" altLang="ja-JP"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CRM</a:t>
            </a:r>
          </a:p>
          <a:p>
            <a:pPr marL="0" marR="0" lvl="0" indent="0" algn="ctr" defTabSz="914400" rtl="0" eaLnBrk="1" fontAlgn="base" latinLnBrk="0" hangingPunct="1">
              <a:lnSpc>
                <a:spcPct val="100000"/>
              </a:lnSpc>
              <a:spcBef>
                <a:spcPts val="300"/>
              </a:spcBef>
              <a:spcAft>
                <a:spcPts val="300"/>
              </a:spcAft>
              <a:buClrTx/>
              <a:buSzTx/>
              <a:buFontTx/>
              <a:buNone/>
              <a:tabLst/>
              <a:defRPr/>
            </a:pPr>
            <a:endParaRPr kumimoji="1" lang="en-US" altLang="ja-JP"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p:txBody>
      </p:sp>
      <p:sp>
        <p:nvSpPr>
          <p:cNvPr id="18" name="正方形/長方形 17">
            <a:extLst>
              <a:ext uri="{FF2B5EF4-FFF2-40B4-BE49-F238E27FC236}">
                <a16:creationId xmlns:a16="http://schemas.microsoft.com/office/drawing/2014/main" id="{5A77469F-FCE9-405E-F31C-E450A6A9821A}"/>
              </a:ext>
            </a:extLst>
          </p:cNvPr>
          <p:cNvSpPr/>
          <p:nvPr/>
        </p:nvSpPr>
        <p:spPr>
          <a:xfrm>
            <a:off x="804072" y="4925801"/>
            <a:ext cx="1504800" cy="1492401"/>
          </a:xfrm>
          <a:prstGeom prst="rect">
            <a:avLst/>
          </a:prstGeom>
          <a:solidFill>
            <a:schemeClr val="accent6"/>
          </a:solidFill>
          <a:ln w="12700">
            <a:noFill/>
          </a:ln>
        </p:spPr>
        <p:txBody>
          <a:bodyPr wrap="square" lIns="36000" rIns="36000" rtlCol="0" anchor="ctr">
            <a:noAutofit/>
          </a:bodyPr>
          <a:lstStyle/>
          <a:p>
            <a:pPr marL="0" marR="0" lvl="0" indent="0" algn="ctr" defTabSz="914400" rtl="0" eaLnBrk="1" fontAlgn="base" latinLnBrk="0" hangingPunct="1">
              <a:lnSpc>
                <a:spcPct val="100000"/>
              </a:lnSpc>
              <a:spcBef>
                <a:spcPts val="300"/>
              </a:spcBef>
              <a:spcAft>
                <a:spcPts val="30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不正ユーザーの識別・排除</a:t>
            </a:r>
            <a:endParaRPr kumimoji="1" lang="en-US" altLang="ja-JP"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0" marR="0" lvl="0" indent="0" algn="ctr" defTabSz="914400" rtl="0" eaLnBrk="1" fontAlgn="base" latinLnBrk="0" hangingPunct="1">
              <a:lnSpc>
                <a:spcPct val="100000"/>
              </a:lnSpc>
              <a:spcBef>
                <a:spcPts val="300"/>
              </a:spcBef>
              <a:spcAft>
                <a:spcPts val="30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p:txBody>
      </p:sp>
      <p:sp>
        <p:nvSpPr>
          <p:cNvPr id="8" name="正方形/長方形 7">
            <a:extLst>
              <a:ext uri="{FF2B5EF4-FFF2-40B4-BE49-F238E27FC236}">
                <a16:creationId xmlns:a16="http://schemas.microsoft.com/office/drawing/2014/main" id="{A2BBE54F-8493-9C4B-6773-8F54DB21FBE5}"/>
              </a:ext>
            </a:extLst>
          </p:cNvPr>
          <p:cNvSpPr/>
          <p:nvPr/>
        </p:nvSpPr>
        <p:spPr>
          <a:xfrm>
            <a:off x="2319906" y="1822344"/>
            <a:ext cx="4982594" cy="1492401"/>
          </a:xfrm>
          <a:prstGeom prst="rect">
            <a:avLst/>
          </a:prstGeom>
          <a:ln>
            <a:noFill/>
          </a:ln>
        </p:spPr>
        <p:txBody>
          <a:bodyPr wrap="square" rtlCol="0" anchor="ctr">
            <a:noAutofit/>
          </a:bodyPr>
          <a:lstStyle/>
          <a:p>
            <a:pPr marL="95250" marR="0" lvl="0" indent="-952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日本市場に閉じた時に、</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EC</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は誰の為に何をする場にするのか存在意義を検討する</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95250" marR="0" lvl="0" indent="-952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EC</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に来訪する顧客が求めているもの、店舗で提供したいが、届けられていない体験、店舗で顧客が抱えるペインから整理</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p:txBody>
      </p:sp>
      <p:sp>
        <p:nvSpPr>
          <p:cNvPr id="14" name="正方形/長方形 13">
            <a:extLst>
              <a:ext uri="{FF2B5EF4-FFF2-40B4-BE49-F238E27FC236}">
                <a16:creationId xmlns:a16="http://schemas.microsoft.com/office/drawing/2014/main" id="{3388CB51-5FD7-CF27-EE28-E9BFC3E0A90C}"/>
              </a:ext>
            </a:extLst>
          </p:cNvPr>
          <p:cNvSpPr/>
          <p:nvPr/>
        </p:nvSpPr>
        <p:spPr>
          <a:xfrm>
            <a:off x="2319906" y="3374070"/>
            <a:ext cx="4982594" cy="1492401"/>
          </a:xfrm>
          <a:prstGeom prst="rect">
            <a:avLst/>
          </a:pr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95250" marR="0" lvl="0" indent="-952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EC</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における現状の顧客セグメントの可視化（</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WHO</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95250" marR="0" lvl="0" indent="-952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顧客</a:t>
            </a:r>
            <a:r>
              <a:rPr lang="ja-JP" altLang="en-US" sz="1400">
                <a:solidFill>
                  <a:prstClr val="black"/>
                </a:solidFill>
                <a:latin typeface="Meiryo UI" panose="020B0604030504040204" pitchFamily="50" charset="-128"/>
                <a:ea typeface="Meiryo UI" panose="020B0604030504040204" pitchFamily="50" charset="-128"/>
                <a:cs typeface="Arial" charset="0"/>
              </a:rPr>
              <a:t>が</a:t>
            </a:r>
            <a:r>
              <a:rPr lang="en-US" altLang="ja-JP" sz="1400">
                <a:solidFill>
                  <a:prstClr val="black"/>
                </a:solidFill>
                <a:latin typeface="Meiryo UI" panose="020B0604030504040204" pitchFamily="50" charset="-128"/>
                <a:ea typeface="Meiryo UI" panose="020B0604030504040204" pitchFamily="50" charset="-128"/>
                <a:cs typeface="Arial" charset="0"/>
              </a:rPr>
              <a:t>EC</a:t>
            </a:r>
            <a:r>
              <a:rPr lang="ja-JP" altLang="en-US" sz="1400">
                <a:solidFill>
                  <a:prstClr val="black"/>
                </a:solidFill>
                <a:latin typeface="Meiryo UI" panose="020B0604030504040204" pitchFamily="50" charset="-128"/>
                <a:ea typeface="Meiryo UI" panose="020B0604030504040204" pitchFamily="50" charset="-128"/>
                <a:cs typeface="Arial" charset="0"/>
              </a:rPr>
              <a:t>に来訪する目的・購入に至る要因の可視化（</a:t>
            </a:r>
            <a:r>
              <a:rPr lang="en-US" altLang="ja-JP" sz="1400">
                <a:solidFill>
                  <a:prstClr val="black"/>
                </a:solidFill>
                <a:latin typeface="Meiryo UI" panose="020B0604030504040204" pitchFamily="50" charset="-128"/>
                <a:ea typeface="Meiryo UI" panose="020B0604030504040204" pitchFamily="50" charset="-128"/>
                <a:cs typeface="Arial" charset="0"/>
              </a:rPr>
              <a:t>WHY</a:t>
            </a:r>
            <a:r>
              <a:rPr lang="ja-JP" altLang="en-US" sz="1400">
                <a:solidFill>
                  <a:prstClr val="black"/>
                </a:solidFill>
                <a:latin typeface="Meiryo UI" panose="020B0604030504040204" pitchFamily="50" charset="-128"/>
                <a:ea typeface="Meiryo UI" panose="020B0604030504040204" pitchFamily="50" charset="-128"/>
                <a:cs typeface="Arial" charset="0"/>
              </a:rPr>
              <a:t>）</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95250" indent="-95250" fontAlgn="base">
              <a:spcBef>
                <a:spcPts val="600"/>
              </a:spcBef>
              <a:buFont typeface="Arial" panose="020B0604020202020204" pitchFamily="34" charset="0"/>
              <a:buChar char="•"/>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顧客と築きたい関係性とは、</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KPI</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（画面に映りこむポケモンの数）に向けた計測可能な中間</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KPI</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の検討（</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WHAT</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95250" marR="0" lvl="0" indent="-952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マーケティングの進め方（</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WHEN</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HOW</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）、仕組み・体制の議論</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p:txBody>
      </p:sp>
      <p:sp>
        <p:nvSpPr>
          <p:cNvPr id="20" name="正方形/長方形 19">
            <a:extLst>
              <a:ext uri="{FF2B5EF4-FFF2-40B4-BE49-F238E27FC236}">
                <a16:creationId xmlns:a16="http://schemas.microsoft.com/office/drawing/2014/main" id="{D999C55F-283E-1483-AF10-7AF8A0664D45}"/>
              </a:ext>
            </a:extLst>
          </p:cNvPr>
          <p:cNvSpPr/>
          <p:nvPr/>
        </p:nvSpPr>
        <p:spPr>
          <a:xfrm>
            <a:off x="2319906" y="4925798"/>
            <a:ext cx="4982594" cy="1492401"/>
          </a:xfrm>
          <a:prstGeom prst="rect">
            <a:avLst/>
          </a:pr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95250" marR="0" lvl="0" indent="-952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登録済み不正ユーザーの識別</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95250" marR="0" lvl="0" indent="-952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新たな不正ユーザーを増やさない（買わせないため）の施策検討</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p:txBody>
      </p:sp>
      <p:sp>
        <p:nvSpPr>
          <p:cNvPr id="49" name="正方形/長方形 48">
            <a:extLst>
              <a:ext uri="{FF2B5EF4-FFF2-40B4-BE49-F238E27FC236}">
                <a16:creationId xmlns:a16="http://schemas.microsoft.com/office/drawing/2014/main" id="{221A096D-3C24-E8DB-8C67-D599D0B40B47}"/>
              </a:ext>
            </a:extLst>
          </p:cNvPr>
          <p:cNvSpPr/>
          <p:nvPr/>
        </p:nvSpPr>
        <p:spPr>
          <a:xfrm>
            <a:off x="7336748" y="1822344"/>
            <a:ext cx="4108899" cy="1492401"/>
          </a:xfrm>
          <a:prstGeom prst="rect">
            <a:avLst/>
          </a:prstGeom>
          <a:ln w="12700">
            <a:solidFill>
              <a:schemeClr val="accent1"/>
            </a:solidFill>
          </a:ln>
        </p:spPr>
        <p:txBody>
          <a:bodyPr wrap="square" rtlCol="0" anchor="ctr">
            <a:noAutofit/>
          </a:bodyPr>
          <a:lstStyle/>
          <a:p>
            <a:pPr marL="176213" marR="0" lvl="0" indent="-176213" algn="l" defTabSz="9144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ユーザーの来訪目的調査（</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EC/</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店舗）</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176213" marR="0" lvl="0" indent="-176213" algn="l" defTabSz="9144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Pokémon</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として届けたい体験の整理</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176213" marR="0" lvl="0" indent="-176213" algn="l" defTabSz="9144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EC</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にて届ける体験のコンセプト検討</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176213" marR="0" lvl="0" indent="-176213" algn="l" defTabSz="9144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次期</a:t>
            </a:r>
            <a:r>
              <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EC</a:t>
            </a: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のデザイン検討</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p:txBody>
      </p:sp>
      <p:sp>
        <p:nvSpPr>
          <p:cNvPr id="51" name="正方形/長方形 50">
            <a:extLst>
              <a:ext uri="{FF2B5EF4-FFF2-40B4-BE49-F238E27FC236}">
                <a16:creationId xmlns:a16="http://schemas.microsoft.com/office/drawing/2014/main" id="{654F9062-AA6B-2C0E-3163-3687E7056B6F}"/>
              </a:ext>
            </a:extLst>
          </p:cNvPr>
          <p:cNvSpPr/>
          <p:nvPr/>
        </p:nvSpPr>
        <p:spPr>
          <a:xfrm>
            <a:off x="7336748" y="3374072"/>
            <a:ext cx="4108899" cy="1492401"/>
          </a:xfrm>
          <a:prstGeom prst="rect">
            <a:avLst/>
          </a:prstGeom>
          <a:ln w="12700">
            <a:solidFill>
              <a:schemeClr val="accent1"/>
            </a:solidFill>
          </a:ln>
        </p:spPr>
        <p:txBody>
          <a:bodyPr wrap="square" rtlCol="0" anchor="ctr">
            <a:noAutofit/>
          </a:bodyPr>
          <a:lstStyle/>
          <a:p>
            <a:pPr marL="176213" marR="0" lvl="0" indent="-176213" algn="l" defTabSz="9144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自社＋外部データを活用した顧客理解</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176213" marR="0" lvl="0" indent="-176213" algn="l" defTabSz="9144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各セグメント毎の顧客ジャーニーと購入に至る要因、利用チャネルの可視化</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176213" marR="0" lvl="0" indent="-176213" algn="l" defTabSz="914400" rtl="0" eaLnBrk="1" fontAlgn="base"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施策配信に向けたメール・アプリ、計測に向けたログ取得・ダッシュボートの検討</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p:txBody>
      </p:sp>
      <p:sp>
        <p:nvSpPr>
          <p:cNvPr id="52" name="正方形/長方形 51">
            <a:extLst>
              <a:ext uri="{FF2B5EF4-FFF2-40B4-BE49-F238E27FC236}">
                <a16:creationId xmlns:a16="http://schemas.microsoft.com/office/drawing/2014/main" id="{9130AE48-C041-B491-3345-8F8D47B28022}"/>
              </a:ext>
            </a:extLst>
          </p:cNvPr>
          <p:cNvSpPr/>
          <p:nvPr/>
        </p:nvSpPr>
        <p:spPr>
          <a:xfrm>
            <a:off x="7336748" y="4925801"/>
            <a:ext cx="4108899" cy="1492401"/>
          </a:xfrm>
          <a:prstGeom prst="rect">
            <a:avLst/>
          </a:prstGeom>
          <a:ln w="12700">
            <a:solidFill>
              <a:schemeClr val="accent1"/>
            </a:solidFill>
          </a:ln>
        </p:spPr>
        <p:txBody>
          <a:bodyPr wrap="square" rtlCol="0" anchor="ctr">
            <a:noAutofit/>
          </a:bodyPr>
          <a:lstStyle/>
          <a:p>
            <a:pPr marL="95250" marR="0" lvl="0" indent="-952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不正ユーザーの特徴（不正以外のユーザー特徴）を検討し、機械的なクレンジングを検討</a:t>
            </a:r>
            <a:endParaRPr kumimoji="1" lang="en-US" altLang="ja-JP"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endParaRPr>
          </a:p>
          <a:p>
            <a:pPr marL="95250" marR="0" lvl="0" indent="-952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Arial" charset="0"/>
              </a:rPr>
              <a:t>不正ユーザーの購買特徴に対して、一つずつ対応を検討し実装</a:t>
            </a:r>
          </a:p>
        </p:txBody>
      </p:sp>
      <p:grpSp>
        <p:nvGrpSpPr>
          <p:cNvPr id="26" name="グループ化 25">
            <a:extLst>
              <a:ext uri="{FF2B5EF4-FFF2-40B4-BE49-F238E27FC236}">
                <a16:creationId xmlns:a16="http://schemas.microsoft.com/office/drawing/2014/main" id="{EC67E38F-0FC3-F8D0-CF4B-9992B8FAB55D}"/>
              </a:ext>
            </a:extLst>
          </p:cNvPr>
          <p:cNvGrpSpPr/>
          <p:nvPr/>
        </p:nvGrpSpPr>
        <p:grpSpPr>
          <a:xfrm>
            <a:off x="918688" y="2843048"/>
            <a:ext cx="1275569" cy="222545"/>
            <a:chOff x="-2108845" y="1551615"/>
            <a:chExt cx="1543439" cy="238016"/>
          </a:xfrm>
        </p:grpSpPr>
        <p:sp>
          <p:nvSpPr>
            <p:cNvPr id="9" name="正方形/長方形 8">
              <a:extLst>
                <a:ext uri="{FF2B5EF4-FFF2-40B4-BE49-F238E27FC236}">
                  <a16:creationId xmlns:a16="http://schemas.microsoft.com/office/drawing/2014/main" id="{5167971E-DE78-B78F-6709-8531EB48F855}"/>
                </a:ext>
              </a:extLst>
            </p:cNvPr>
            <p:cNvSpPr/>
            <p:nvPr/>
          </p:nvSpPr>
          <p:spPr>
            <a:xfrm>
              <a:off x="-1309208" y="1551615"/>
              <a:ext cx="743802" cy="23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91362" rIns="72000" bIns="9136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体験</a:t>
              </a:r>
            </a:p>
          </p:txBody>
        </p:sp>
        <p:sp>
          <p:nvSpPr>
            <p:cNvPr id="15" name="正方形/長方形 14">
              <a:extLst>
                <a:ext uri="{FF2B5EF4-FFF2-40B4-BE49-F238E27FC236}">
                  <a16:creationId xmlns:a16="http://schemas.microsoft.com/office/drawing/2014/main" id="{B90A1A56-E4CD-F27D-49C1-72B1E76B3CCB}"/>
                </a:ext>
              </a:extLst>
            </p:cNvPr>
            <p:cNvSpPr/>
            <p:nvPr/>
          </p:nvSpPr>
          <p:spPr>
            <a:xfrm>
              <a:off x="-2108845" y="1551615"/>
              <a:ext cx="743802" cy="23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91362" rIns="72000" bIns="9136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戦略</a:t>
              </a:r>
            </a:p>
          </p:txBody>
        </p:sp>
      </p:grpSp>
      <p:grpSp>
        <p:nvGrpSpPr>
          <p:cNvPr id="28" name="グループ化 27">
            <a:extLst>
              <a:ext uri="{FF2B5EF4-FFF2-40B4-BE49-F238E27FC236}">
                <a16:creationId xmlns:a16="http://schemas.microsoft.com/office/drawing/2014/main" id="{B346E263-D071-4A84-83EF-9101D26AB895}"/>
              </a:ext>
            </a:extLst>
          </p:cNvPr>
          <p:cNvGrpSpPr/>
          <p:nvPr/>
        </p:nvGrpSpPr>
        <p:grpSpPr>
          <a:xfrm>
            <a:off x="918687" y="4294786"/>
            <a:ext cx="1275571" cy="222545"/>
            <a:chOff x="-2108845" y="1551615"/>
            <a:chExt cx="1543439" cy="238016"/>
          </a:xfrm>
        </p:grpSpPr>
        <p:sp>
          <p:nvSpPr>
            <p:cNvPr id="29" name="正方形/長方形 28">
              <a:extLst>
                <a:ext uri="{FF2B5EF4-FFF2-40B4-BE49-F238E27FC236}">
                  <a16:creationId xmlns:a16="http://schemas.microsoft.com/office/drawing/2014/main" id="{35FC0AF2-2D1E-95AB-8B67-50DA241F324F}"/>
                </a:ext>
              </a:extLst>
            </p:cNvPr>
            <p:cNvSpPr/>
            <p:nvPr/>
          </p:nvSpPr>
          <p:spPr>
            <a:xfrm>
              <a:off x="-1309208" y="1551615"/>
              <a:ext cx="743802" cy="23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91362" rIns="72000" bIns="9136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届け方</a:t>
              </a:r>
            </a:p>
          </p:txBody>
        </p:sp>
        <p:sp>
          <p:nvSpPr>
            <p:cNvPr id="30" name="正方形/長方形 29">
              <a:extLst>
                <a:ext uri="{FF2B5EF4-FFF2-40B4-BE49-F238E27FC236}">
                  <a16:creationId xmlns:a16="http://schemas.microsoft.com/office/drawing/2014/main" id="{E2B8E3AD-E542-476E-9A55-13BD1E6CAE97}"/>
                </a:ext>
              </a:extLst>
            </p:cNvPr>
            <p:cNvSpPr/>
            <p:nvPr/>
          </p:nvSpPr>
          <p:spPr>
            <a:xfrm>
              <a:off x="-2108845" y="1551615"/>
              <a:ext cx="743802" cy="23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91362" rIns="72000" bIns="9136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顧客</a:t>
              </a:r>
            </a:p>
          </p:txBody>
        </p:sp>
      </p:grpSp>
      <p:sp>
        <p:nvSpPr>
          <p:cNvPr id="36" name="正方形/長方形 35">
            <a:extLst>
              <a:ext uri="{FF2B5EF4-FFF2-40B4-BE49-F238E27FC236}">
                <a16:creationId xmlns:a16="http://schemas.microsoft.com/office/drawing/2014/main" id="{B9545D2E-482F-C38B-BEAC-95B94A4B3CDF}"/>
              </a:ext>
            </a:extLst>
          </p:cNvPr>
          <p:cNvSpPr/>
          <p:nvPr/>
        </p:nvSpPr>
        <p:spPr>
          <a:xfrm>
            <a:off x="1249116" y="5907580"/>
            <a:ext cx="614712" cy="222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91362" rIns="72000" bIns="9136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顧客</a:t>
            </a:r>
          </a:p>
        </p:txBody>
      </p:sp>
      <p:sp>
        <p:nvSpPr>
          <p:cNvPr id="37" name="正方形/長方形 36">
            <a:extLst>
              <a:ext uri="{FF2B5EF4-FFF2-40B4-BE49-F238E27FC236}">
                <a16:creationId xmlns:a16="http://schemas.microsoft.com/office/drawing/2014/main" id="{D86CF0AC-E8CB-F5AA-55DE-5AFABF8585FF}"/>
              </a:ext>
            </a:extLst>
          </p:cNvPr>
          <p:cNvSpPr/>
          <p:nvPr/>
        </p:nvSpPr>
        <p:spPr>
          <a:xfrm>
            <a:off x="1249116" y="4561854"/>
            <a:ext cx="614712" cy="222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91362" rIns="72000" bIns="9136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仕組み</a:t>
            </a:r>
            <a:endParaRPr kumimoji="1" lang="en-US" altLang="ja-JP" sz="12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76763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40731-9789-D5D9-363D-DAACADCD095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F3AA2E-DC08-E5CF-287F-E842C180703B}"/>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4" imgW="404" imgH="405" progId="TCLayout.ActiveDocument.1">
                  <p:embed/>
                </p:oleObj>
              </mc:Choice>
              <mc:Fallback>
                <p:oleObj name="think-cell スライド" r:id="rId4" imgW="404" imgH="405" progId="TCLayout.ActiveDocument.1">
                  <p:embed/>
                  <p:pic>
                    <p:nvPicPr>
                      <p:cNvPr id="4" name="think-cell data - do not delete" hidden="1">
                        <a:extLst>
                          <a:ext uri="{FF2B5EF4-FFF2-40B4-BE49-F238E27FC236}">
                            <a16:creationId xmlns:a16="http://schemas.microsoft.com/office/drawing/2014/main" id="{67F3AA2E-DC08-E5CF-287F-E842C180703B}"/>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7" name="タイトル 6">
            <a:extLst>
              <a:ext uri="{FF2B5EF4-FFF2-40B4-BE49-F238E27FC236}">
                <a16:creationId xmlns:a16="http://schemas.microsoft.com/office/drawing/2014/main" id="{F63CA3D9-5757-B8AD-CFF2-A2AB1216052C}"/>
              </a:ext>
            </a:extLst>
          </p:cNvPr>
          <p:cNvSpPr>
            <a:spLocks noGrp="1"/>
          </p:cNvSpPr>
          <p:nvPr>
            <p:ph type="title"/>
          </p:nvPr>
        </p:nvSpPr>
        <p:spPr>
          <a:xfrm>
            <a:off x="216111" y="128919"/>
            <a:ext cx="11701824" cy="473516"/>
          </a:xfrm>
        </p:spPr>
        <p:txBody>
          <a:bodyPr vert="horz"/>
          <a:lstStyle/>
          <a:p>
            <a:r>
              <a:rPr lang="ja-JP" altLang="en-US"/>
              <a:t>某ゲーム会社： </a:t>
            </a:r>
            <a:r>
              <a:rPr kumimoji="1" lang="en-US" altLang="ja-JP"/>
              <a:t>N1</a:t>
            </a:r>
            <a:r>
              <a:rPr kumimoji="1" lang="ja-JP" altLang="en-US"/>
              <a:t>分析結果</a:t>
            </a:r>
            <a:r>
              <a:rPr lang="ja-JP" altLang="en-US"/>
              <a:t>（</a:t>
            </a:r>
            <a:r>
              <a:rPr kumimoji="1" lang="ja-JP" altLang="en-US"/>
              <a:t>一例）</a:t>
            </a:r>
            <a:endParaRPr lang="ja-JP" altLang="en-US"/>
          </a:p>
        </p:txBody>
      </p:sp>
      <p:sp>
        <p:nvSpPr>
          <p:cNvPr id="2" name="テキスト プレースホルダー 1">
            <a:extLst>
              <a:ext uri="{FF2B5EF4-FFF2-40B4-BE49-F238E27FC236}">
                <a16:creationId xmlns:a16="http://schemas.microsoft.com/office/drawing/2014/main" id="{E190931C-81E0-9701-6821-3D0CEC7BF299}"/>
              </a:ext>
            </a:extLst>
          </p:cNvPr>
          <p:cNvSpPr>
            <a:spLocks noGrp="1"/>
          </p:cNvSpPr>
          <p:nvPr>
            <p:ph type="body" sz="quarter" idx="13"/>
          </p:nvPr>
        </p:nvSpPr>
        <p:spPr>
          <a:xfrm>
            <a:off x="227025" y="653974"/>
            <a:ext cx="11689452" cy="285847"/>
          </a:xfrm>
        </p:spPr>
        <p:txBody>
          <a:bodyPr/>
          <a:lstStyle/>
          <a:p>
            <a:pPr marL="0" indent="0">
              <a:buNone/>
            </a:pPr>
            <a:r>
              <a:rPr lang="ja-JP" altLang="en-US"/>
              <a:t>筋トレをすることと格ゲーを練習することは「日々コツコツ研鑽を積んで強くなる、見た目カッコいい」という面で親和性が高いか。ジム仲間がインフルエンサーとなり、ゲームでもトレーニングでも結束力を高めていくことがあるのではないか。</a:t>
            </a:r>
          </a:p>
        </p:txBody>
      </p:sp>
      <p:sp>
        <p:nvSpPr>
          <p:cNvPr id="10" name="矢印: 五方向 9">
            <a:extLst>
              <a:ext uri="{FF2B5EF4-FFF2-40B4-BE49-F238E27FC236}">
                <a16:creationId xmlns:a16="http://schemas.microsoft.com/office/drawing/2014/main" id="{28F9CCDB-81DE-9A6D-A19D-3BED6D114B17}"/>
              </a:ext>
            </a:extLst>
          </p:cNvPr>
          <p:cNvSpPr/>
          <p:nvPr/>
        </p:nvSpPr>
        <p:spPr>
          <a:xfrm>
            <a:off x="5597622" y="4116885"/>
            <a:ext cx="913007" cy="213457"/>
          </a:xfrm>
          <a:prstGeom prst="homePlate">
            <a:avLst>
              <a:gd name="adj" fmla="val 25716"/>
            </a:avLst>
          </a:prstGeom>
          <a:gradFill flip="none" rotWithShape="1">
            <a:gsLst>
              <a:gs pos="0">
                <a:srgbClr val="FFFFCC"/>
              </a:gs>
              <a:gs pos="0">
                <a:srgbClr val="F98787">
                  <a:alpha val="36000"/>
                </a:srgbClr>
              </a:gs>
            </a:gsLst>
            <a:lin ang="13500000" scaled="1"/>
            <a:tileRect/>
          </a:gradFill>
          <a:ln>
            <a:solidFill>
              <a:srgbClr val="F98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a:ea typeface="Meiryo UI"/>
                <a:cs typeface="+mn-cs"/>
              </a:rPr>
              <a:t>購入検討</a:t>
            </a:r>
          </a:p>
        </p:txBody>
      </p:sp>
      <p:grpSp>
        <p:nvGrpSpPr>
          <p:cNvPr id="11" name="グループ化 10">
            <a:extLst>
              <a:ext uri="{FF2B5EF4-FFF2-40B4-BE49-F238E27FC236}">
                <a16:creationId xmlns:a16="http://schemas.microsoft.com/office/drawing/2014/main" id="{74A6A7F1-DFD1-684B-1CDB-528D3379F193}"/>
              </a:ext>
            </a:extLst>
          </p:cNvPr>
          <p:cNvGrpSpPr/>
          <p:nvPr/>
        </p:nvGrpSpPr>
        <p:grpSpPr>
          <a:xfrm>
            <a:off x="190425" y="1360832"/>
            <a:ext cx="3820051" cy="971296"/>
            <a:chOff x="181761" y="1470954"/>
            <a:chExt cx="2791438" cy="668262"/>
          </a:xfrm>
        </p:grpSpPr>
        <p:sp>
          <p:nvSpPr>
            <p:cNvPr id="12" name="正方形/長方形 11">
              <a:extLst>
                <a:ext uri="{FF2B5EF4-FFF2-40B4-BE49-F238E27FC236}">
                  <a16:creationId xmlns:a16="http://schemas.microsoft.com/office/drawing/2014/main" id="{0D986690-68A1-D72C-D2CB-D26944F0A602}"/>
                </a:ext>
              </a:extLst>
            </p:cNvPr>
            <p:cNvSpPr/>
            <p:nvPr/>
          </p:nvSpPr>
          <p:spPr>
            <a:xfrm>
              <a:off x="181761" y="1470954"/>
              <a:ext cx="2791438" cy="47899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ジム仲間とのゲーム交流で</a:t>
              </a:r>
              <a:r>
                <a:rPr kumimoji="0" lang="en-US" altLang="ja-JP" sz="1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”IP-X”</a:t>
              </a:r>
              <a:r>
                <a:rPr kumimoji="0" lang="ja-JP" altLang="en-US" sz="1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を認知し、なつかしさもあり購入</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日々ジムでトレーニングに勤しむ男性</a:t>
              </a:r>
            </a:p>
          </p:txBody>
        </p:sp>
        <p:sp>
          <p:nvSpPr>
            <p:cNvPr id="13" name="正方形/長方形 12">
              <a:extLst>
                <a:ext uri="{FF2B5EF4-FFF2-40B4-BE49-F238E27FC236}">
                  <a16:creationId xmlns:a16="http://schemas.microsoft.com/office/drawing/2014/main" id="{0970CC8C-38CA-7223-427E-B105A63221A1}"/>
                </a:ext>
              </a:extLst>
            </p:cNvPr>
            <p:cNvSpPr/>
            <p:nvPr/>
          </p:nvSpPr>
          <p:spPr>
            <a:xfrm>
              <a:off x="181761" y="1960703"/>
              <a:ext cx="2791438" cy="1785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a:ea typeface="Meiryo UI"/>
                  <a:cs typeface="+mn-cs"/>
                </a:rPr>
                <a:t>30</a:t>
              </a:r>
              <a:r>
                <a:rPr kumimoji="1" lang="ja-JP" altLang="en-US" sz="1200" b="1" i="0" u="none" strike="noStrike" kern="1200" cap="none" spc="0" normalizeH="0" baseline="0" noProof="0">
                  <a:ln>
                    <a:noFill/>
                  </a:ln>
                  <a:solidFill>
                    <a:srgbClr val="000000"/>
                  </a:solidFill>
                  <a:effectLst/>
                  <a:uLnTx/>
                  <a:uFillTx/>
                  <a:latin typeface="Meiryo UI"/>
                  <a:ea typeface="Meiryo UI"/>
                  <a:cs typeface="+mn-cs"/>
                </a:rPr>
                <a:t>代男性（リリース</a:t>
              </a:r>
              <a:r>
                <a:rPr kumimoji="1" lang="en-US" altLang="ja-JP" sz="1200" b="1" i="0" u="none" strike="noStrike" kern="1200" cap="none" spc="0" normalizeH="0" baseline="0" noProof="0">
                  <a:ln>
                    <a:noFill/>
                  </a:ln>
                  <a:solidFill>
                    <a:srgbClr val="000000"/>
                  </a:solidFill>
                  <a:effectLst/>
                  <a:uLnTx/>
                  <a:uFillTx/>
                  <a:latin typeface="Meiryo UI"/>
                  <a:ea typeface="Meiryo UI"/>
                  <a:cs typeface="+mn-cs"/>
                </a:rPr>
                <a:t>1</a:t>
              </a:r>
              <a:r>
                <a:rPr kumimoji="1" lang="ja-JP" altLang="en-US" sz="1200" b="1" i="0" u="none" strike="noStrike" kern="1200" cap="none" spc="0" normalizeH="0" baseline="0" noProof="0">
                  <a:ln>
                    <a:noFill/>
                  </a:ln>
                  <a:solidFill>
                    <a:srgbClr val="000000"/>
                  </a:solidFill>
                  <a:effectLst/>
                  <a:uLnTx/>
                  <a:uFillTx/>
                  <a:latin typeface="Meiryo UI"/>
                  <a:ea typeface="Meiryo UI"/>
                  <a:cs typeface="+mn-cs"/>
                </a:rPr>
                <a:t>年後エントリー）　</a:t>
              </a:r>
              <a:endParaRPr kumimoji="1" lang="en-US" altLang="ja-JP" sz="1200" b="1" i="0" u="none" strike="noStrike" kern="1200" cap="none" spc="0" normalizeH="0" baseline="0" noProof="0">
                <a:ln>
                  <a:noFill/>
                </a:ln>
                <a:solidFill>
                  <a:srgbClr val="000000"/>
                </a:solidFill>
                <a:effectLst/>
                <a:uLnTx/>
                <a:uFillTx/>
                <a:latin typeface="Meiryo UI"/>
                <a:ea typeface="Meiryo UI"/>
                <a:cs typeface="+mn-cs"/>
              </a:endParaRPr>
            </a:p>
          </p:txBody>
        </p:sp>
      </p:grpSp>
      <p:sp>
        <p:nvSpPr>
          <p:cNvPr id="14" name="正方形/長方形 13">
            <a:extLst>
              <a:ext uri="{FF2B5EF4-FFF2-40B4-BE49-F238E27FC236}">
                <a16:creationId xmlns:a16="http://schemas.microsoft.com/office/drawing/2014/main" id="{9E3CB989-10CF-E017-B196-9482ED19FAC2}"/>
              </a:ext>
            </a:extLst>
          </p:cNvPr>
          <p:cNvSpPr/>
          <p:nvPr/>
        </p:nvSpPr>
        <p:spPr>
          <a:xfrm>
            <a:off x="190426" y="2568015"/>
            <a:ext cx="11811151" cy="2732720"/>
          </a:xfrm>
          <a:prstGeom prst="rect">
            <a:avLst/>
          </a:prstGeom>
          <a:noFill/>
          <a:ln>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1" lang="en-US" altLang="ja-JP" sz="14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5" name="正方形/長方形 14">
            <a:extLst>
              <a:ext uri="{FF2B5EF4-FFF2-40B4-BE49-F238E27FC236}">
                <a16:creationId xmlns:a16="http://schemas.microsoft.com/office/drawing/2014/main" id="{45159007-FC33-56A8-32AF-4144565B6122}"/>
              </a:ext>
            </a:extLst>
          </p:cNvPr>
          <p:cNvSpPr/>
          <p:nvPr/>
        </p:nvSpPr>
        <p:spPr>
          <a:xfrm>
            <a:off x="300563" y="2496663"/>
            <a:ext cx="1687615" cy="312124"/>
          </a:xfrm>
          <a:prstGeom prst="rect">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rgbClr val="FFFFFF"/>
                </a:solidFill>
                <a:effectLst/>
                <a:uLnTx/>
                <a:uFillTx/>
                <a:latin typeface="Meiryo UI"/>
                <a:ea typeface="Meiryo UI"/>
                <a:cs typeface="+mn-cs"/>
              </a:rPr>
              <a:t>投稿変遷</a:t>
            </a:r>
            <a:endParaRPr kumimoji="1" lang="en-US" altLang="ja-JP" sz="14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6" name="正方形/長方形 15">
            <a:extLst>
              <a:ext uri="{FF2B5EF4-FFF2-40B4-BE49-F238E27FC236}">
                <a16:creationId xmlns:a16="http://schemas.microsoft.com/office/drawing/2014/main" id="{D891D643-D163-136D-316C-D7ED3CEAA3C4}"/>
              </a:ext>
            </a:extLst>
          </p:cNvPr>
          <p:cNvSpPr/>
          <p:nvPr/>
        </p:nvSpPr>
        <p:spPr>
          <a:xfrm>
            <a:off x="4164549" y="1553187"/>
            <a:ext cx="7837027" cy="782523"/>
          </a:xfrm>
          <a:prstGeom prst="rect">
            <a:avLst/>
          </a:prstGeom>
          <a:noFill/>
          <a:ln>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A100FF"/>
                </a:solidFill>
                <a:effectLst/>
                <a:uLnTx/>
                <a:uFillTx/>
                <a:latin typeface="Meiryo UI"/>
                <a:ea typeface="Meiryo UI"/>
                <a:cs typeface="+mn-cs"/>
              </a:rPr>
              <a:t>ジム仲間との合同トレーニング後に訪れたゲームバーで、仲間の</a:t>
            </a:r>
            <a:r>
              <a:rPr kumimoji="1" lang="en-US" altLang="ja-JP" sz="1200" b="1" i="0" u="none" strike="noStrike" kern="1200" cap="none" spc="0" normalizeH="0" baseline="0" noProof="0">
                <a:ln>
                  <a:noFill/>
                </a:ln>
                <a:solidFill>
                  <a:srgbClr val="A100FF"/>
                </a:solidFill>
                <a:effectLst/>
                <a:uLnTx/>
                <a:uFillTx/>
                <a:latin typeface="Meiryo UI"/>
                <a:ea typeface="Meiryo UI"/>
                <a:cs typeface="+mn-cs"/>
              </a:rPr>
              <a:t>”IP-X”</a:t>
            </a:r>
            <a:r>
              <a:rPr kumimoji="1" lang="ja-JP" altLang="en-US" sz="1200" b="1" i="0" u="none" strike="noStrike" kern="1200" cap="none" spc="0" normalizeH="0" baseline="0" noProof="0">
                <a:ln>
                  <a:noFill/>
                </a:ln>
                <a:solidFill>
                  <a:srgbClr val="A100FF"/>
                </a:solidFill>
                <a:effectLst/>
                <a:uLnTx/>
                <a:uFillTx/>
                <a:latin typeface="Meiryo UI"/>
                <a:ea typeface="Meiryo UI"/>
                <a:cs typeface="+mn-cs"/>
              </a:rPr>
              <a:t>プレイを見て</a:t>
            </a:r>
            <a:r>
              <a:rPr kumimoji="1" lang="en-US" altLang="ja-JP" sz="1200" b="1" i="0" u="none" strike="noStrike" kern="1200" cap="none" spc="0" normalizeH="0" baseline="0" noProof="0">
                <a:ln>
                  <a:noFill/>
                </a:ln>
                <a:solidFill>
                  <a:srgbClr val="A100FF"/>
                </a:solidFill>
                <a:effectLst/>
                <a:uLnTx/>
                <a:uFillTx/>
                <a:latin typeface="Meiryo UI"/>
                <a:ea typeface="Meiryo UI"/>
                <a:cs typeface="+mn-cs"/>
              </a:rPr>
              <a:t>”IP-X”</a:t>
            </a:r>
            <a:r>
              <a:rPr kumimoji="1" lang="ja-JP" altLang="en-US" sz="1200" b="1" i="0" u="none" strike="noStrike" kern="1200" cap="none" spc="0" normalizeH="0" baseline="0" noProof="0">
                <a:ln>
                  <a:noFill/>
                </a:ln>
                <a:solidFill>
                  <a:srgbClr val="A100FF"/>
                </a:solidFill>
                <a:effectLst/>
                <a:uLnTx/>
                <a:uFillTx/>
                <a:latin typeface="Meiryo UI"/>
                <a:ea typeface="Meiryo UI"/>
                <a:cs typeface="+mn-cs"/>
              </a:rPr>
              <a:t>のことを認知。</a:t>
            </a:r>
            <a:r>
              <a:rPr kumimoji="1" lang="ja-JP" altLang="en-US" sz="1200" b="0" i="0" u="none" strike="noStrike" kern="1200" cap="none" spc="0" normalizeH="0" baseline="0" noProof="0">
                <a:ln>
                  <a:noFill/>
                </a:ln>
                <a:solidFill>
                  <a:srgbClr val="000000"/>
                </a:solidFill>
                <a:effectLst/>
                <a:uLnTx/>
                <a:uFillTx/>
                <a:latin typeface="Meiryo UI"/>
                <a:ea typeface="Meiryo UI"/>
                <a:cs typeface="+mn-cs"/>
              </a:rPr>
              <a:t>モンハンなど別のタイトルを所持していたため購入までに時間はかかったが、</a:t>
            </a:r>
            <a:r>
              <a:rPr kumimoji="1" lang="en-US" altLang="ja-JP" sz="1200" b="1" i="0" u="none" strike="noStrike" kern="1200" cap="none" spc="0" normalizeH="0" baseline="0" noProof="0">
                <a:ln>
                  <a:noFill/>
                </a:ln>
                <a:solidFill>
                  <a:srgbClr val="A100FF"/>
                </a:solidFill>
                <a:effectLst/>
                <a:uLnTx/>
                <a:uFillTx/>
                <a:latin typeface="Meiryo UI"/>
                <a:ea typeface="Meiryo UI"/>
                <a:cs typeface="+mn-cs"/>
              </a:rPr>
              <a:t>”IP-X”</a:t>
            </a:r>
            <a:r>
              <a:rPr kumimoji="1" lang="ja-JP" altLang="en-US" sz="1200" b="1" i="0" u="none" strike="noStrike" kern="1200" cap="none" spc="0" normalizeH="0" baseline="0" noProof="0">
                <a:ln>
                  <a:noFill/>
                </a:ln>
                <a:solidFill>
                  <a:srgbClr val="A100FF"/>
                </a:solidFill>
                <a:effectLst/>
                <a:uLnTx/>
                <a:uFillTx/>
                <a:latin typeface="Meiryo UI"/>
                <a:ea typeface="Meiryo UI"/>
                <a:cs typeface="+mn-cs"/>
              </a:rPr>
              <a:t>プレイヤーである他のジム仲間やなつかしさも相まって購入。</a:t>
            </a:r>
            <a:r>
              <a:rPr kumimoji="1" lang="ja-JP" altLang="en-US" sz="1200" b="0" i="0" u="none" strike="noStrike" kern="1200" cap="none" spc="0" normalizeH="0" baseline="0" noProof="0">
                <a:ln>
                  <a:noFill/>
                </a:ln>
                <a:solidFill>
                  <a:srgbClr val="000000"/>
                </a:solidFill>
                <a:effectLst/>
                <a:uLnTx/>
                <a:uFillTx/>
                <a:latin typeface="Meiryo UI"/>
                <a:ea typeface="Meiryo UI"/>
                <a:cs typeface="+mn-cs"/>
              </a:rPr>
              <a:t>ジムでのトレーニングのかたわら練習したり、認知のきっかけになったジム仲間にプレイを教わる会を開催したりしながら研鑽を積んでいる。</a:t>
            </a:r>
          </a:p>
        </p:txBody>
      </p:sp>
      <p:sp>
        <p:nvSpPr>
          <p:cNvPr id="17" name="正方形/長方形 16">
            <a:extLst>
              <a:ext uri="{FF2B5EF4-FFF2-40B4-BE49-F238E27FC236}">
                <a16:creationId xmlns:a16="http://schemas.microsoft.com/office/drawing/2014/main" id="{020CD988-C739-0BFB-AAB3-A1B445599B00}"/>
              </a:ext>
            </a:extLst>
          </p:cNvPr>
          <p:cNvSpPr/>
          <p:nvPr/>
        </p:nvSpPr>
        <p:spPr>
          <a:xfrm>
            <a:off x="4226927" y="1383074"/>
            <a:ext cx="1687615" cy="312124"/>
          </a:xfrm>
          <a:prstGeom prst="rect">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Meiryo UI"/>
                <a:ea typeface="Meiryo UI"/>
                <a:cs typeface="+mn-cs"/>
              </a:rPr>
              <a:t>サマリ</a:t>
            </a:r>
            <a:endParaRPr kumimoji="1" lang="en-US" altLang="ja-JP" sz="12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8" name="矢印: 五方向 17">
            <a:extLst>
              <a:ext uri="{FF2B5EF4-FFF2-40B4-BE49-F238E27FC236}">
                <a16:creationId xmlns:a16="http://schemas.microsoft.com/office/drawing/2014/main" id="{04B1920B-F4FA-D24B-8716-8ACB47CE77C8}"/>
              </a:ext>
            </a:extLst>
          </p:cNvPr>
          <p:cNvSpPr/>
          <p:nvPr/>
        </p:nvSpPr>
        <p:spPr>
          <a:xfrm>
            <a:off x="6633674" y="4105820"/>
            <a:ext cx="5156927" cy="243104"/>
          </a:xfrm>
          <a:prstGeom prst="homePlate">
            <a:avLst>
              <a:gd name="adj" fmla="val 25716"/>
            </a:avLst>
          </a:prstGeom>
          <a:gradFill flip="none" rotWithShape="1">
            <a:gsLst>
              <a:gs pos="100000">
                <a:srgbClr val="FFFFCC"/>
              </a:gs>
              <a:gs pos="100000">
                <a:srgbClr val="F98787">
                  <a:alpha val="36000"/>
                </a:srgbClr>
              </a:gs>
            </a:gsLst>
            <a:lin ang="13500000" scaled="1"/>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a:ea typeface="Meiryo UI"/>
                <a:cs typeface="+mn-cs"/>
              </a:rPr>
              <a:t>日常的な楽しみとして定着</a:t>
            </a:r>
          </a:p>
        </p:txBody>
      </p:sp>
      <p:sp>
        <p:nvSpPr>
          <p:cNvPr id="19" name="矢印: 五方向 18">
            <a:extLst>
              <a:ext uri="{FF2B5EF4-FFF2-40B4-BE49-F238E27FC236}">
                <a16:creationId xmlns:a16="http://schemas.microsoft.com/office/drawing/2014/main" id="{1EE6D5A6-00B8-396C-006A-8AE33B810187}"/>
              </a:ext>
            </a:extLst>
          </p:cNvPr>
          <p:cNvSpPr/>
          <p:nvPr/>
        </p:nvSpPr>
        <p:spPr>
          <a:xfrm>
            <a:off x="331162" y="3825832"/>
            <a:ext cx="11529679" cy="213459"/>
          </a:xfrm>
          <a:prstGeom prst="homePlate">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a:ea typeface="Meiryo UI"/>
              <a:cs typeface="+mn-cs"/>
            </a:endParaRPr>
          </a:p>
        </p:txBody>
      </p:sp>
      <p:sp>
        <p:nvSpPr>
          <p:cNvPr id="20" name="正方形/長方形 19">
            <a:extLst>
              <a:ext uri="{FF2B5EF4-FFF2-40B4-BE49-F238E27FC236}">
                <a16:creationId xmlns:a16="http://schemas.microsoft.com/office/drawing/2014/main" id="{454830C1-1D9D-E126-4F63-E8668135410C}"/>
              </a:ext>
            </a:extLst>
          </p:cNvPr>
          <p:cNvSpPr/>
          <p:nvPr/>
        </p:nvSpPr>
        <p:spPr>
          <a:xfrm>
            <a:off x="1043654" y="3783272"/>
            <a:ext cx="955997" cy="3024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a:ea typeface="Meiryo UI"/>
                <a:cs typeface="+mn-cs"/>
              </a:rPr>
              <a:t>23/7</a:t>
            </a:r>
            <a:endParaRPr kumimoji="1" lang="ja-JP" altLang="en-US" sz="1200" b="0" i="0" u="none" strike="noStrike" kern="1200" cap="none" spc="0" normalizeH="0" baseline="0" noProof="0">
              <a:ln>
                <a:noFill/>
              </a:ln>
              <a:solidFill>
                <a:srgbClr val="000000"/>
              </a:solidFill>
              <a:effectLst/>
              <a:uLnTx/>
              <a:uFillTx/>
              <a:latin typeface="Meiryo UI"/>
              <a:ea typeface="Meiryo UI"/>
              <a:cs typeface="+mn-cs"/>
            </a:endParaRPr>
          </a:p>
        </p:txBody>
      </p:sp>
      <p:sp>
        <p:nvSpPr>
          <p:cNvPr id="21" name="矢印: 五方向 20">
            <a:extLst>
              <a:ext uri="{FF2B5EF4-FFF2-40B4-BE49-F238E27FC236}">
                <a16:creationId xmlns:a16="http://schemas.microsoft.com/office/drawing/2014/main" id="{3261AB7A-639F-28E8-6CBA-784F6D991C73}"/>
              </a:ext>
            </a:extLst>
          </p:cNvPr>
          <p:cNvSpPr/>
          <p:nvPr/>
        </p:nvSpPr>
        <p:spPr>
          <a:xfrm>
            <a:off x="442527" y="4105377"/>
            <a:ext cx="1420504" cy="213459"/>
          </a:xfrm>
          <a:prstGeom prst="homePlate">
            <a:avLst>
              <a:gd name="adj" fmla="val 25716"/>
            </a:avLst>
          </a:prstGeom>
          <a:gradFill flip="none" rotWithShape="1">
            <a:gsLst>
              <a:gs pos="0">
                <a:srgbClr val="FFFFCC"/>
              </a:gs>
              <a:gs pos="0">
                <a:srgbClr val="F98787">
                  <a:alpha val="36000"/>
                </a:srgbClr>
              </a:gs>
            </a:gsLst>
            <a:lin ang="13500000" scaled="1"/>
            <a:tileRect/>
          </a:gradFill>
          <a:ln>
            <a:solidFill>
              <a:srgbClr val="F98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a:ea typeface="Meiryo UI"/>
                <a:cs typeface="+mn-cs"/>
              </a:rPr>
              <a:t>興味なし</a:t>
            </a:r>
          </a:p>
        </p:txBody>
      </p:sp>
      <p:grpSp>
        <p:nvGrpSpPr>
          <p:cNvPr id="22" name="グループ化 21">
            <a:extLst>
              <a:ext uri="{FF2B5EF4-FFF2-40B4-BE49-F238E27FC236}">
                <a16:creationId xmlns:a16="http://schemas.microsoft.com/office/drawing/2014/main" id="{3B33321C-A1E5-0A9E-AC7B-0E6873D176DA}"/>
              </a:ext>
            </a:extLst>
          </p:cNvPr>
          <p:cNvGrpSpPr/>
          <p:nvPr/>
        </p:nvGrpSpPr>
        <p:grpSpPr>
          <a:xfrm>
            <a:off x="5632479" y="3564177"/>
            <a:ext cx="1792187" cy="778049"/>
            <a:chOff x="7013278" y="4796187"/>
            <a:chExt cx="1334488" cy="459169"/>
          </a:xfrm>
        </p:grpSpPr>
        <p:sp>
          <p:nvSpPr>
            <p:cNvPr id="23" name="爆発: 14 pt 22">
              <a:extLst>
                <a:ext uri="{FF2B5EF4-FFF2-40B4-BE49-F238E27FC236}">
                  <a16:creationId xmlns:a16="http://schemas.microsoft.com/office/drawing/2014/main" id="{10BCF8C6-05F5-41E7-87A5-D622DCB3668C}"/>
                </a:ext>
              </a:extLst>
            </p:cNvPr>
            <p:cNvSpPr/>
            <p:nvPr/>
          </p:nvSpPr>
          <p:spPr>
            <a:xfrm>
              <a:off x="7307545" y="4796187"/>
              <a:ext cx="872653" cy="421575"/>
            </a:xfrm>
            <a:prstGeom prst="irregularSeal2">
              <a:avLst/>
            </a:prstGeom>
            <a:solidFill>
              <a:srgbClr val="FFE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Meiryo UI"/>
                <a:ea typeface="Meiryo UI"/>
                <a:cs typeface="+mn-cs"/>
              </a:endParaRPr>
            </a:p>
          </p:txBody>
        </p:sp>
        <p:sp>
          <p:nvSpPr>
            <p:cNvPr id="24" name="正方形/長方形 23">
              <a:extLst>
                <a:ext uri="{FF2B5EF4-FFF2-40B4-BE49-F238E27FC236}">
                  <a16:creationId xmlns:a16="http://schemas.microsoft.com/office/drawing/2014/main" id="{EA4B095F-B42A-E865-6FA2-BC1602CC52F0}"/>
                </a:ext>
              </a:extLst>
            </p:cNvPr>
            <p:cNvSpPr/>
            <p:nvPr/>
          </p:nvSpPr>
          <p:spPr>
            <a:xfrm rot="20700000">
              <a:off x="7013278" y="4821073"/>
              <a:ext cx="1334488" cy="434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a:ea typeface="Meiryo UI"/>
                  <a:cs typeface="+mn-cs"/>
                </a:rPr>
                <a:t>”IP-X”</a:t>
              </a:r>
              <a:r>
                <a:rPr kumimoji="1" lang="ja-JP" altLang="en-US" sz="1200" b="0" i="0" u="none" strike="noStrike" kern="1200" cap="none" spc="0" normalizeH="0" baseline="0" noProof="0">
                  <a:ln>
                    <a:noFill/>
                  </a:ln>
                  <a:solidFill>
                    <a:srgbClr val="000000"/>
                  </a:solidFill>
                  <a:effectLst/>
                  <a:uLnTx/>
                  <a:uFillTx/>
                  <a:latin typeface="Meiryo UI"/>
                  <a:ea typeface="Meiryo UI"/>
                  <a:cs typeface="+mn-cs"/>
                </a:rPr>
                <a:t>購入</a:t>
              </a:r>
            </a:p>
          </p:txBody>
        </p:sp>
      </p:grpSp>
      <p:grpSp>
        <p:nvGrpSpPr>
          <p:cNvPr id="25" name="グループ化 24">
            <a:extLst>
              <a:ext uri="{FF2B5EF4-FFF2-40B4-BE49-F238E27FC236}">
                <a16:creationId xmlns:a16="http://schemas.microsoft.com/office/drawing/2014/main" id="{76593F6D-19BC-7CC4-2436-03BC28081EE8}"/>
              </a:ext>
            </a:extLst>
          </p:cNvPr>
          <p:cNvGrpSpPr/>
          <p:nvPr/>
        </p:nvGrpSpPr>
        <p:grpSpPr>
          <a:xfrm>
            <a:off x="4535829" y="3962804"/>
            <a:ext cx="3801043" cy="1233269"/>
            <a:chOff x="7001058" y="2461056"/>
            <a:chExt cx="4144409" cy="758254"/>
          </a:xfrm>
        </p:grpSpPr>
        <p:sp>
          <p:nvSpPr>
            <p:cNvPr id="26" name="正方形/長方形 25">
              <a:extLst>
                <a:ext uri="{FF2B5EF4-FFF2-40B4-BE49-F238E27FC236}">
                  <a16:creationId xmlns:a16="http://schemas.microsoft.com/office/drawing/2014/main" id="{8F5230ED-1E32-93D5-E337-936C2D33540C}"/>
                </a:ext>
              </a:extLst>
            </p:cNvPr>
            <p:cNvSpPr/>
            <p:nvPr/>
          </p:nvSpPr>
          <p:spPr>
            <a:xfrm>
              <a:off x="7001058" y="2750444"/>
              <a:ext cx="4144409" cy="468866"/>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097" algn="l" rtl="0" fontAlgn="base">
                <a:spcBef>
                  <a:spcPct val="0"/>
                </a:spcBef>
                <a:spcAft>
                  <a:spcPct val="0"/>
                </a:spcAft>
                <a:defRPr kern="1200">
                  <a:solidFill>
                    <a:schemeClr val="tx1"/>
                  </a:solidFill>
                  <a:latin typeface="Arial" charset="0"/>
                  <a:ea typeface="+mn-ea"/>
                  <a:cs typeface="Arial" charset="0"/>
                </a:defRPr>
              </a:lvl2pPr>
              <a:lvl3pPr marL="914192" algn="l" rtl="0" fontAlgn="base">
                <a:spcBef>
                  <a:spcPct val="0"/>
                </a:spcBef>
                <a:spcAft>
                  <a:spcPct val="0"/>
                </a:spcAft>
                <a:defRPr kern="1200">
                  <a:solidFill>
                    <a:schemeClr val="tx1"/>
                  </a:solidFill>
                  <a:latin typeface="Arial" charset="0"/>
                  <a:ea typeface="+mn-ea"/>
                  <a:cs typeface="Arial" charset="0"/>
                </a:defRPr>
              </a:lvl3pPr>
              <a:lvl4pPr marL="1371289" algn="l" rtl="0" fontAlgn="base">
                <a:spcBef>
                  <a:spcPct val="0"/>
                </a:spcBef>
                <a:spcAft>
                  <a:spcPct val="0"/>
                </a:spcAft>
                <a:defRPr kern="1200">
                  <a:solidFill>
                    <a:schemeClr val="tx1"/>
                  </a:solidFill>
                  <a:latin typeface="Arial" charset="0"/>
                  <a:ea typeface="+mn-ea"/>
                  <a:cs typeface="Arial" charset="0"/>
                </a:defRPr>
              </a:lvl4pPr>
              <a:lvl5pPr marL="1828384" algn="l" rtl="0" fontAlgn="base">
                <a:spcBef>
                  <a:spcPct val="0"/>
                </a:spcBef>
                <a:spcAft>
                  <a:spcPct val="0"/>
                </a:spcAft>
                <a:defRPr kern="1200">
                  <a:solidFill>
                    <a:schemeClr val="tx1"/>
                  </a:solidFill>
                  <a:latin typeface="Arial" charset="0"/>
                  <a:ea typeface="+mn-ea"/>
                  <a:cs typeface="Arial" charset="0"/>
                </a:defRPr>
              </a:lvl5pPr>
              <a:lvl6pPr marL="2285480" algn="l" defTabSz="914192" rtl="0" eaLnBrk="1" latinLnBrk="0" hangingPunct="1">
                <a:defRPr kern="1200">
                  <a:solidFill>
                    <a:schemeClr val="tx1"/>
                  </a:solidFill>
                  <a:latin typeface="Arial" charset="0"/>
                  <a:ea typeface="+mn-ea"/>
                  <a:cs typeface="Arial" charset="0"/>
                </a:defRPr>
              </a:lvl6pPr>
              <a:lvl7pPr marL="2742576" algn="l" defTabSz="914192" rtl="0" eaLnBrk="1" latinLnBrk="0" hangingPunct="1">
                <a:defRPr kern="1200">
                  <a:solidFill>
                    <a:schemeClr val="tx1"/>
                  </a:solidFill>
                  <a:latin typeface="Arial" charset="0"/>
                  <a:ea typeface="+mn-ea"/>
                  <a:cs typeface="Arial" charset="0"/>
                </a:defRPr>
              </a:lvl7pPr>
              <a:lvl8pPr marL="3199672" algn="l" defTabSz="914192" rtl="0" eaLnBrk="1" latinLnBrk="0" hangingPunct="1">
                <a:defRPr kern="1200">
                  <a:solidFill>
                    <a:schemeClr val="tx1"/>
                  </a:solidFill>
                  <a:latin typeface="Arial" charset="0"/>
                  <a:ea typeface="+mn-ea"/>
                  <a:cs typeface="Arial" charset="0"/>
                </a:defRPr>
              </a:lvl8pPr>
              <a:lvl9pPr marL="3656768" algn="l" defTabSz="914192" rtl="0" eaLnBrk="1" latinLnBrk="0" hangingPunct="1">
                <a:defRPr kern="1200">
                  <a:solidFill>
                    <a:schemeClr val="tx1"/>
                  </a:solidFill>
                  <a:latin typeface="Arial" charset="0"/>
                  <a:ea typeface="+mn-ea"/>
                  <a:cs typeface="Arial"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いいなぁ。</a:t>
              </a:r>
              <a:r>
                <a:rPr kumimoji="1" lang="ja-JP" altLang="en-US" sz="1200" b="1" i="0" u="none" strike="noStrike" kern="1200" cap="none" spc="0" normalizeH="0" baseline="0" noProof="0">
                  <a:ln>
                    <a:noFill/>
                  </a:ln>
                  <a:solidFill>
                    <a:srgbClr val="A100FF"/>
                  </a:solidFill>
                  <a:effectLst/>
                  <a:uLnTx/>
                  <a:uFillTx/>
                  <a:latin typeface="Meiryo UI"/>
                  <a:ea typeface="Meiryo UI"/>
                  <a:cs typeface="Arial" charset="0"/>
                </a:rPr>
                <a:t>△△さんも</a:t>
              </a:r>
              <a:r>
                <a:rPr kumimoji="1" lang="en-US" altLang="ja-JP" sz="1200" b="1" i="0" u="none" strike="noStrike" kern="1200" cap="none" spc="0" normalizeH="0" baseline="0" noProof="0">
                  <a:ln>
                    <a:noFill/>
                  </a:ln>
                  <a:solidFill>
                    <a:srgbClr val="A100FF"/>
                  </a:solidFill>
                  <a:effectLst/>
                  <a:uLnTx/>
                  <a:uFillTx/>
                  <a:latin typeface="Meiryo UI"/>
                  <a:ea typeface="Meiryo UI"/>
                  <a:cs typeface="Arial" charset="0"/>
                </a:rPr>
                <a:t>”IP-X”</a:t>
              </a:r>
              <a:r>
                <a:rPr kumimoji="1" lang="ja-JP" altLang="en-US" sz="1200" b="1" i="0" u="none" strike="noStrike" kern="1200" cap="none" spc="0" normalizeH="0" baseline="0" noProof="0">
                  <a:ln>
                    <a:noFill/>
                  </a:ln>
                  <a:solidFill>
                    <a:srgbClr val="A100FF"/>
                  </a:solidFill>
                  <a:effectLst/>
                  <a:uLnTx/>
                  <a:uFillTx/>
                  <a:latin typeface="Meiryo UI"/>
                  <a:ea typeface="Meiryo UI"/>
                  <a:cs typeface="Arial" charset="0"/>
                </a:rPr>
                <a:t>やられている</a:t>
              </a: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んですね。</a:t>
              </a:r>
              <a:endParaRPr kumimoji="1" lang="en-US" altLang="ja-JP" sz="1200" b="0" i="0" u="none" strike="noStrike" kern="1200" cap="none" spc="0" normalizeH="0" baseline="0" noProof="0">
                <a:ln>
                  <a:noFill/>
                </a:ln>
                <a:solidFill>
                  <a:srgbClr val="000000"/>
                </a:solidFill>
                <a:effectLst/>
                <a:uLnTx/>
                <a:uFillTx/>
                <a:latin typeface="Meiryo UI"/>
                <a:ea typeface="Meiryo UI"/>
                <a:cs typeface="Arial" charset="0"/>
              </a:endParaRPr>
            </a:p>
          </p:txBody>
        </p:sp>
        <p:cxnSp>
          <p:nvCxnSpPr>
            <p:cNvPr id="27" name="直線コネクタ 26">
              <a:extLst>
                <a:ext uri="{FF2B5EF4-FFF2-40B4-BE49-F238E27FC236}">
                  <a16:creationId xmlns:a16="http://schemas.microsoft.com/office/drawing/2014/main" id="{1D2F8E3A-D2C2-8341-F68D-C8005E9BB7DC}"/>
                </a:ext>
              </a:extLst>
            </p:cNvPr>
            <p:cNvCxnSpPr>
              <a:cxnSpLocks/>
              <a:endCxn id="26" idx="0"/>
            </p:cNvCxnSpPr>
            <p:nvPr/>
          </p:nvCxnSpPr>
          <p:spPr>
            <a:xfrm flipH="1">
              <a:off x="9073263" y="2461056"/>
              <a:ext cx="225710" cy="289388"/>
            </a:xfrm>
            <a:prstGeom prst="line">
              <a:avLst/>
            </a:prstGeom>
            <a:noFill/>
            <a:ln w="9525" cap="flat" cmpd="sng" algn="ctr">
              <a:noFill/>
              <a:prstDash val="solid"/>
            </a:ln>
            <a:effectLst/>
          </p:spPr>
        </p:cxnSp>
      </p:grpSp>
      <p:grpSp>
        <p:nvGrpSpPr>
          <p:cNvPr id="28" name="グループ化 27">
            <a:extLst>
              <a:ext uri="{FF2B5EF4-FFF2-40B4-BE49-F238E27FC236}">
                <a16:creationId xmlns:a16="http://schemas.microsoft.com/office/drawing/2014/main" id="{0E6104D7-CBC7-B4C7-00BD-534C731B527A}"/>
              </a:ext>
            </a:extLst>
          </p:cNvPr>
          <p:cNvGrpSpPr/>
          <p:nvPr/>
        </p:nvGrpSpPr>
        <p:grpSpPr>
          <a:xfrm>
            <a:off x="442471" y="3966247"/>
            <a:ext cx="5417187" cy="1219523"/>
            <a:chOff x="-165128" y="3454407"/>
            <a:chExt cx="6570811" cy="749743"/>
          </a:xfrm>
        </p:grpSpPr>
        <p:sp>
          <p:nvSpPr>
            <p:cNvPr id="29" name="正方形/長方形 28">
              <a:extLst>
                <a:ext uri="{FF2B5EF4-FFF2-40B4-BE49-F238E27FC236}">
                  <a16:creationId xmlns:a16="http://schemas.microsoft.com/office/drawing/2014/main" id="{5DCE2A40-3757-743E-28DB-1D1FEC059061}"/>
                </a:ext>
              </a:extLst>
            </p:cNvPr>
            <p:cNvSpPr/>
            <p:nvPr/>
          </p:nvSpPr>
          <p:spPr>
            <a:xfrm>
              <a:off x="-165128" y="3735284"/>
              <a:ext cx="4876666" cy="468866"/>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097" algn="l" rtl="0" fontAlgn="base">
                <a:spcBef>
                  <a:spcPct val="0"/>
                </a:spcBef>
                <a:spcAft>
                  <a:spcPct val="0"/>
                </a:spcAft>
                <a:defRPr kern="1200">
                  <a:solidFill>
                    <a:schemeClr val="tx1"/>
                  </a:solidFill>
                  <a:latin typeface="Arial" charset="0"/>
                  <a:ea typeface="+mn-ea"/>
                  <a:cs typeface="Arial" charset="0"/>
                </a:defRPr>
              </a:lvl2pPr>
              <a:lvl3pPr marL="914192" algn="l" rtl="0" fontAlgn="base">
                <a:spcBef>
                  <a:spcPct val="0"/>
                </a:spcBef>
                <a:spcAft>
                  <a:spcPct val="0"/>
                </a:spcAft>
                <a:defRPr kern="1200">
                  <a:solidFill>
                    <a:schemeClr val="tx1"/>
                  </a:solidFill>
                  <a:latin typeface="Arial" charset="0"/>
                  <a:ea typeface="+mn-ea"/>
                  <a:cs typeface="Arial" charset="0"/>
                </a:defRPr>
              </a:lvl3pPr>
              <a:lvl4pPr marL="1371289" algn="l" rtl="0" fontAlgn="base">
                <a:spcBef>
                  <a:spcPct val="0"/>
                </a:spcBef>
                <a:spcAft>
                  <a:spcPct val="0"/>
                </a:spcAft>
                <a:defRPr kern="1200">
                  <a:solidFill>
                    <a:schemeClr val="tx1"/>
                  </a:solidFill>
                  <a:latin typeface="Arial" charset="0"/>
                  <a:ea typeface="+mn-ea"/>
                  <a:cs typeface="Arial" charset="0"/>
                </a:defRPr>
              </a:lvl4pPr>
              <a:lvl5pPr marL="1828384" algn="l" rtl="0" fontAlgn="base">
                <a:spcBef>
                  <a:spcPct val="0"/>
                </a:spcBef>
                <a:spcAft>
                  <a:spcPct val="0"/>
                </a:spcAft>
                <a:defRPr kern="1200">
                  <a:solidFill>
                    <a:schemeClr val="tx1"/>
                  </a:solidFill>
                  <a:latin typeface="Arial" charset="0"/>
                  <a:ea typeface="+mn-ea"/>
                  <a:cs typeface="Arial" charset="0"/>
                </a:defRPr>
              </a:lvl5pPr>
              <a:lvl6pPr marL="2285480" algn="l" defTabSz="914192" rtl="0" eaLnBrk="1" latinLnBrk="0" hangingPunct="1">
                <a:defRPr kern="1200">
                  <a:solidFill>
                    <a:schemeClr val="tx1"/>
                  </a:solidFill>
                  <a:latin typeface="Arial" charset="0"/>
                  <a:ea typeface="+mn-ea"/>
                  <a:cs typeface="Arial" charset="0"/>
                </a:defRPr>
              </a:lvl6pPr>
              <a:lvl7pPr marL="2742576" algn="l" defTabSz="914192" rtl="0" eaLnBrk="1" latinLnBrk="0" hangingPunct="1">
                <a:defRPr kern="1200">
                  <a:solidFill>
                    <a:schemeClr val="tx1"/>
                  </a:solidFill>
                  <a:latin typeface="Arial" charset="0"/>
                  <a:ea typeface="+mn-ea"/>
                  <a:cs typeface="Arial" charset="0"/>
                </a:defRPr>
              </a:lvl7pPr>
              <a:lvl8pPr marL="3199672" algn="l" defTabSz="914192" rtl="0" eaLnBrk="1" latinLnBrk="0" hangingPunct="1">
                <a:defRPr kern="1200">
                  <a:solidFill>
                    <a:schemeClr val="tx1"/>
                  </a:solidFill>
                  <a:latin typeface="Arial" charset="0"/>
                  <a:ea typeface="+mn-ea"/>
                  <a:cs typeface="Arial" charset="0"/>
                </a:defRPr>
              </a:lvl8pPr>
              <a:lvl9pPr marL="3656768" algn="l" defTabSz="914192" rtl="0" eaLnBrk="1" latinLnBrk="0" hangingPunct="1">
                <a:defRPr kern="1200">
                  <a:solidFill>
                    <a:schemeClr val="tx1"/>
                  </a:solidFill>
                  <a:latin typeface="Arial" charset="0"/>
                  <a:ea typeface="+mn-ea"/>
                  <a:cs typeface="Arial"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srgbClr val="000000"/>
                </a:solidFill>
                <a:effectLst/>
                <a:uLnTx/>
                <a:uFillTx/>
                <a:latin typeface="Meiryo UI"/>
                <a:ea typeface="Meiryo UI"/>
                <a:cs typeface="Arial" charset="0"/>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a:ea typeface="Meiryo UI"/>
                  <a:cs typeface="Arial" charset="0"/>
                </a:rPr>
                <a:t>xxx</a:t>
              </a: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にハマってた時期がありましたので</a:t>
              </a:r>
              <a:r>
                <a:rPr kumimoji="1" lang="en-US" altLang="ja-JP" sz="1200" b="1" i="0" u="none" strike="noStrike" kern="1200" cap="none" spc="0" normalizeH="0" baseline="0" noProof="0">
                  <a:ln>
                    <a:noFill/>
                  </a:ln>
                  <a:solidFill>
                    <a:srgbClr val="A100FF"/>
                  </a:solidFill>
                  <a:effectLst/>
                  <a:uLnTx/>
                  <a:uFillTx/>
                  <a:latin typeface="Meiryo UI"/>
                  <a:ea typeface="Meiryo UI"/>
                  <a:cs typeface="Arial" charset="0"/>
                </a:rPr>
                <a:t>xxx</a:t>
              </a:r>
              <a:r>
                <a:rPr kumimoji="1" lang="ja-JP" altLang="en-US" sz="1200" b="1" i="0" u="none" strike="noStrike" kern="1200" cap="none" spc="0" normalizeH="0" baseline="0" noProof="0">
                  <a:ln>
                    <a:noFill/>
                  </a:ln>
                  <a:solidFill>
                    <a:srgbClr val="A100FF"/>
                  </a:solidFill>
                  <a:effectLst/>
                  <a:uLnTx/>
                  <a:uFillTx/>
                  <a:latin typeface="Meiryo UI"/>
                  <a:ea typeface="Meiryo UI"/>
                  <a:cs typeface="Arial" charset="0"/>
                </a:rPr>
                <a:t>と</a:t>
              </a:r>
              <a:r>
                <a:rPr kumimoji="1" lang="en-US" altLang="ja-JP" sz="1200" b="1" i="0" u="none" strike="noStrike" kern="1200" cap="none" spc="0" normalizeH="0" baseline="0" noProof="0" err="1">
                  <a:ln>
                    <a:noFill/>
                  </a:ln>
                  <a:solidFill>
                    <a:srgbClr val="A100FF"/>
                  </a:solidFill>
                  <a:effectLst/>
                  <a:uLnTx/>
                  <a:uFillTx/>
                  <a:latin typeface="Meiryo UI"/>
                  <a:ea typeface="Meiryo UI"/>
                  <a:cs typeface="Arial" charset="0"/>
                </a:rPr>
                <a:t>xxxx</a:t>
              </a:r>
              <a:r>
                <a:rPr kumimoji="1" lang="ja-JP" altLang="en-US" sz="1200" b="1" i="0" u="none" strike="noStrike" kern="1200" cap="none" spc="0" normalizeH="0" baseline="0" noProof="0">
                  <a:ln>
                    <a:noFill/>
                  </a:ln>
                  <a:solidFill>
                    <a:srgbClr val="A100FF"/>
                  </a:solidFill>
                  <a:effectLst/>
                  <a:uLnTx/>
                  <a:uFillTx/>
                  <a:latin typeface="Meiryo UI"/>
                  <a:ea typeface="Meiryo UI"/>
                  <a:cs typeface="Arial" charset="0"/>
                </a:rPr>
                <a:t>を機に格ゲーもやってみようか</a:t>
              </a: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と前向きに検討してます</a:t>
              </a:r>
              <a:endParaRPr kumimoji="1" lang="en-US" altLang="ja-JP" sz="1200" b="0" i="0" u="none" strike="noStrike" kern="1200" cap="none" spc="0" normalizeH="0" baseline="0" noProof="0">
                <a:ln>
                  <a:noFill/>
                </a:ln>
                <a:solidFill>
                  <a:srgbClr val="000000"/>
                </a:solidFill>
                <a:effectLst/>
                <a:uLnTx/>
                <a:uFillTx/>
                <a:latin typeface="Meiryo UI"/>
                <a:ea typeface="Meiryo UI"/>
                <a:cs typeface="Arial" charset="0"/>
              </a:endParaRPr>
            </a:p>
          </p:txBody>
        </p:sp>
        <p:cxnSp>
          <p:nvCxnSpPr>
            <p:cNvPr id="30" name="直線コネクタ 29">
              <a:extLst>
                <a:ext uri="{FF2B5EF4-FFF2-40B4-BE49-F238E27FC236}">
                  <a16:creationId xmlns:a16="http://schemas.microsoft.com/office/drawing/2014/main" id="{7A10F2EB-3764-D232-C636-7DA2830C34B3}"/>
                </a:ext>
              </a:extLst>
            </p:cNvPr>
            <p:cNvCxnSpPr>
              <a:cxnSpLocks/>
              <a:stCxn id="47" idx="3"/>
              <a:endCxn id="29" idx="0"/>
            </p:cNvCxnSpPr>
            <p:nvPr/>
          </p:nvCxnSpPr>
          <p:spPr>
            <a:xfrm flipH="1">
              <a:off x="2273205" y="3454407"/>
              <a:ext cx="4132478" cy="280877"/>
            </a:xfrm>
            <a:prstGeom prst="line">
              <a:avLst/>
            </a:prstGeom>
            <a:noFill/>
            <a:ln w="9525" cap="flat" cmpd="sng" algn="ctr">
              <a:noFill/>
              <a:prstDash val="solid"/>
            </a:ln>
            <a:effectLst/>
          </p:spPr>
        </p:cxnSp>
      </p:grpSp>
      <p:sp>
        <p:nvSpPr>
          <p:cNvPr id="31" name="正方形/長方形 30">
            <a:extLst>
              <a:ext uri="{FF2B5EF4-FFF2-40B4-BE49-F238E27FC236}">
                <a16:creationId xmlns:a16="http://schemas.microsoft.com/office/drawing/2014/main" id="{C5F36698-1EB8-2C1D-41A0-10BC59B46C88}"/>
              </a:ext>
            </a:extLst>
          </p:cNvPr>
          <p:cNvSpPr/>
          <p:nvPr/>
        </p:nvSpPr>
        <p:spPr>
          <a:xfrm>
            <a:off x="442471" y="2955428"/>
            <a:ext cx="5472071" cy="76262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097" algn="l" rtl="0" fontAlgn="base">
              <a:spcBef>
                <a:spcPct val="0"/>
              </a:spcBef>
              <a:spcAft>
                <a:spcPct val="0"/>
              </a:spcAft>
              <a:defRPr kern="1200">
                <a:solidFill>
                  <a:schemeClr val="tx1"/>
                </a:solidFill>
                <a:latin typeface="Arial" charset="0"/>
                <a:ea typeface="+mn-ea"/>
                <a:cs typeface="Arial" charset="0"/>
              </a:defRPr>
            </a:lvl2pPr>
            <a:lvl3pPr marL="914192" algn="l" rtl="0" fontAlgn="base">
              <a:spcBef>
                <a:spcPct val="0"/>
              </a:spcBef>
              <a:spcAft>
                <a:spcPct val="0"/>
              </a:spcAft>
              <a:defRPr kern="1200">
                <a:solidFill>
                  <a:schemeClr val="tx1"/>
                </a:solidFill>
                <a:latin typeface="Arial" charset="0"/>
                <a:ea typeface="+mn-ea"/>
                <a:cs typeface="Arial" charset="0"/>
              </a:defRPr>
            </a:lvl3pPr>
            <a:lvl4pPr marL="1371289" algn="l" rtl="0" fontAlgn="base">
              <a:spcBef>
                <a:spcPct val="0"/>
              </a:spcBef>
              <a:spcAft>
                <a:spcPct val="0"/>
              </a:spcAft>
              <a:defRPr kern="1200">
                <a:solidFill>
                  <a:schemeClr val="tx1"/>
                </a:solidFill>
                <a:latin typeface="Arial" charset="0"/>
                <a:ea typeface="+mn-ea"/>
                <a:cs typeface="Arial" charset="0"/>
              </a:defRPr>
            </a:lvl4pPr>
            <a:lvl5pPr marL="1828384" algn="l" rtl="0" fontAlgn="base">
              <a:spcBef>
                <a:spcPct val="0"/>
              </a:spcBef>
              <a:spcAft>
                <a:spcPct val="0"/>
              </a:spcAft>
              <a:defRPr kern="1200">
                <a:solidFill>
                  <a:schemeClr val="tx1"/>
                </a:solidFill>
                <a:latin typeface="Arial" charset="0"/>
                <a:ea typeface="+mn-ea"/>
                <a:cs typeface="Arial" charset="0"/>
              </a:defRPr>
            </a:lvl5pPr>
            <a:lvl6pPr marL="2285480" algn="l" defTabSz="914192" rtl="0" eaLnBrk="1" latinLnBrk="0" hangingPunct="1">
              <a:defRPr kern="1200">
                <a:solidFill>
                  <a:schemeClr val="tx1"/>
                </a:solidFill>
                <a:latin typeface="Arial" charset="0"/>
                <a:ea typeface="+mn-ea"/>
                <a:cs typeface="Arial" charset="0"/>
              </a:defRPr>
            </a:lvl6pPr>
            <a:lvl7pPr marL="2742576" algn="l" defTabSz="914192" rtl="0" eaLnBrk="1" latinLnBrk="0" hangingPunct="1">
              <a:defRPr kern="1200">
                <a:solidFill>
                  <a:schemeClr val="tx1"/>
                </a:solidFill>
                <a:latin typeface="Arial" charset="0"/>
                <a:ea typeface="+mn-ea"/>
                <a:cs typeface="Arial" charset="0"/>
              </a:defRPr>
            </a:lvl7pPr>
            <a:lvl8pPr marL="3199672" algn="l" defTabSz="914192" rtl="0" eaLnBrk="1" latinLnBrk="0" hangingPunct="1">
              <a:defRPr kern="1200">
                <a:solidFill>
                  <a:schemeClr val="tx1"/>
                </a:solidFill>
                <a:latin typeface="Arial" charset="0"/>
                <a:ea typeface="+mn-ea"/>
                <a:cs typeface="Arial" charset="0"/>
              </a:defRPr>
            </a:lvl8pPr>
            <a:lvl9pPr marL="3656768" algn="l" defTabSz="914192" rtl="0" eaLnBrk="1" latinLnBrk="0" hangingPunct="1">
              <a:defRPr kern="1200">
                <a:solidFill>
                  <a:schemeClr val="tx1"/>
                </a:solidFill>
                <a:latin typeface="Arial" charset="0"/>
                <a:ea typeface="+mn-ea"/>
                <a:cs typeface="Arial"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本日は筋トレ、ゲームの同じ趣味仲間の〇〇さんと</a:t>
            </a:r>
            <a:r>
              <a:rPr kumimoji="1" lang="ja-JP" altLang="en-US" sz="1200" b="1" i="0" u="none" strike="noStrike" kern="1200" cap="none" spc="0" normalizeH="0" baseline="0" noProof="0">
                <a:ln>
                  <a:noFill/>
                </a:ln>
                <a:solidFill>
                  <a:srgbClr val="A100FF"/>
                </a:solidFill>
                <a:effectLst/>
                <a:uLnTx/>
                <a:uFillTx/>
                <a:latin typeface="Meiryo UI"/>
                <a:ea typeface="Meiryo UI"/>
                <a:cs typeface="Arial" charset="0"/>
              </a:rPr>
              <a:t>大森ゴールドジムで</a:t>
            </a:r>
            <a:endParaRPr kumimoji="1" lang="en-US" altLang="ja-JP" sz="1200" b="1" i="0" u="none" strike="noStrike" kern="1200" cap="none" spc="0" normalizeH="0" baseline="0" noProof="0">
              <a:ln>
                <a:noFill/>
              </a:ln>
              <a:solidFill>
                <a:srgbClr val="A100FF"/>
              </a:solidFill>
              <a:effectLst/>
              <a:uLnTx/>
              <a:uFillTx/>
              <a:latin typeface="Meiryo UI"/>
              <a:ea typeface="Meiryo UI"/>
              <a:cs typeface="Arial" charset="0"/>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A100FF"/>
                </a:solidFill>
                <a:effectLst/>
                <a:uLnTx/>
                <a:uFillTx/>
                <a:latin typeface="Meiryo UI"/>
                <a:ea typeface="Meiryo UI"/>
                <a:cs typeface="Arial" charset="0"/>
              </a:rPr>
              <a:t>合トレからのゲームバー</a:t>
            </a: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（中略）〇〇さんの格ゲーの上手さよ。</a:t>
            </a:r>
            <a:endParaRPr kumimoji="1" lang="en-US" altLang="ja-JP" sz="1200" b="0" i="0" u="none" strike="noStrike" kern="1200" cap="none" spc="0" normalizeH="0" baseline="0" noProof="0">
              <a:ln>
                <a:noFill/>
              </a:ln>
              <a:solidFill>
                <a:srgbClr val="000000"/>
              </a:solidFill>
              <a:effectLst/>
              <a:uLnTx/>
              <a:uFillTx/>
              <a:latin typeface="Meiryo UI"/>
              <a:ea typeface="Meiryo UI"/>
              <a:cs typeface="Arial" charset="0"/>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A100FF"/>
                </a:solidFill>
                <a:effectLst/>
                <a:uLnTx/>
                <a:uFillTx/>
                <a:latin typeface="Meiryo UI"/>
                <a:ea typeface="Meiryo UI"/>
                <a:cs typeface="Arial" charset="0"/>
              </a:rPr>
              <a:t>俺も</a:t>
            </a:r>
            <a:r>
              <a:rPr kumimoji="1" lang="en-US" altLang="ja-JP" sz="1200" b="1" i="0" u="none" strike="noStrike" kern="1200" cap="none" spc="0" normalizeH="0" baseline="0" noProof="0">
                <a:ln>
                  <a:noFill/>
                </a:ln>
                <a:solidFill>
                  <a:srgbClr val="A100FF"/>
                </a:solidFill>
                <a:effectLst/>
                <a:uLnTx/>
                <a:uFillTx/>
                <a:latin typeface="Meiryo UI"/>
                <a:ea typeface="Meiryo UI"/>
                <a:cs typeface="Arial" charset="0"/>
              </a:rPr>
              <a:t>”IP-X”</a:t>
            </a:r>
            <a:r>
              <a:rPr kumimoji="1" lang="ja-JP" altLang="en-US" sz="1200" b="1" i="0" u="none" strike="noStrike" kern="1200" cap="none" spc="0" normalizeH="0" baseline="0" noProof="0">
                <a:ln>
                  <a:noFill/>
                </a:ln>
                <a:solidFill>
                  <a:srgbClr val="A100FF"/>
                </a:solidFill>
                <a:effectLst/>
                <a:uLnTx/>
                <a:uFillTx/>
                <a:latin typeface="Meiryo UI"/>
                <a:ea typeface="Meiryo UI"/>
                <a:cs typeface="Arial" charset="0"/>
              </a:rPr>
              <a:t>やってみようかな</a:t>
            </a:r>
          </a:p>
        </p:txBody>
      </p:sp>
      <p:cxnSp>
        <p:nvCxnSpPr>
          <p:cNvPr id="32" name="直線コネクタ 31">
            <a:extLst>
              <a:ext uri="{FF2B5EF4-FFF2-40B4-BE49-F238E27FC236}">
                <a16:creationId xmlns:a16="http://schemas.microsoft.com/office/drawing/2014/main" id="{C871B8C1-6A41-E20F-B2D0-E91605CD9662}"/>
              </a:ext>
            </a:extLst>
          </p:cNvPr>
          <p:cNvCxnSpPr>
            <a:cxnSpLocks/>
            <a:stCxn id="46" idx="6"/>
            <a:endCxn id="31" idx="2"/>
          </p:cNvCxnSpPr>
          <p:nvPr/>
        </p:nvCxnSpPr>
        <p:spPr>
          <a:xfrm flipV="1">
            <a:off x="1901519" y="3718057"/>
            <a:ext cx="1276988" cy="216211"/>
          </a:xfrm>
          <a:prstGeom prst="line">
            <a:avLst/>
          </a:prstGeom>
          <a:noFill/>
          <a:ln w="9525" cap="flat" cmpd="sng" algn="ctr">
            <a:solidFill>
              <a:sysClr val="window" lastClr="FFFFFF">
                <a:lumMod val="50000"/>
              </a:sysClr>
            </a:solidFill>
            <a:prstDash val="solid"/>
          </a:ln>
          <a:effectLst/>
        </p:spPr>
      </p:cxnSp>
      <p:sp>
        <p:nvSpPr>
          <p:cNvPr id="33" name="楕円 32">
            <a:extLst>
              <a:ext uri="{FF2B5EF4-FFF2-40B4-BE49-F238E27FC236}">
                <a16:creationId xmlns:a16="http://schemas.microsoft.com/office/drawing/2014/main" id="{9A3F3B72-996F-09E7-6047-8EAC8D14070D}"/>
              </a:ext>
            </a:extLst>
          </p:cNvPr>
          <p:cNvSpPr/>
          <p:nvPr/>
        </p:nvSpPr>
        <p:spPr bwMode="auto">
          <a:xfrm>
            <a:off x="8497871" y="3914036"/>
            <a:ext cx="62384" cy="75557"/>
          </a:xfrm>
          <a:prstGeom prst="ellipse">
            <a:avLst/>
          </a:prstGeom>
          <a:solidFill>
            <a:sysClr val="window" lastClr="FFFFFF"/>
          </a:solidFill>
          <a:ln w="19050">
            <a:solidFill>
              <a:srgbClr val="359B4C"/>
            </a:solidFill>
            <a:prstDash val="solid"/>
            <a:round/>
            <a:headEnd/>
            <a:tailEnd/>
          </a:ln>
        </p:spPr>
        <p:txBody>
          <a:bodyPr wrap="square" lIns="36000" tIns="36000" rIns="36000" bIns="36000" rtlCol="0"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097" algn="l" rtl="0" fontAlgn="base">
              <a:spcBef>
                <a:spcPct val="0"/>
              </a:spcBef>
              <a:spcAft>
                <a:spcPct val="0"/>
              </a:spcAft>
              <a:defRPr kern="1200">
                <a:solidFill>
                  <a:schemeClr val="tx1"/>
                </a:solidFill>
                <a:latin typeface="Arial" charset="0"/>
                <a:ea typeface="+mn-ea"/>
                <a:cs typeface="Arial" charset="0"/>
              </a:defRPr>
            </a:lvl2pPr>
            <a:lvl3pPr marL="914192" algn="l" rtl="0" fontAlgn="base">
              <a:spcBef>
                <a:spcPct val="0"/>
              </a:spcBef>
              <a:spcAft>
                <a:spcPct val="0"/>
              </a:spcAft>
              <a:defRPr kern="1200">
                <a:solidFill>
                  <a:schemeClr val="tx1"/>
                </a:solidFill>
                <a:latin typeface="Arial" charset="0"/>
                <a:ea typeface="+mn-ea"/>
                <a:cs typeface="Arial" charset="0"/>
              </a:defRPr>
            </a:lvl3pPr>
            <a:lvl4pPr marL="1371289" algn="l" rtl="0" fontAlgn="base">
              <a:spcBef>
                <a:spcPct val="0"/>
              </a:spcBef>
              <a:spcAft>
                <a:spcPct val="0"/>
              </a:spcAft>
              <a:defRPr kern="1200">
                <a:solidFill>
                  <a:schemeClr val="tx1"/>
                </a:solidFill>
                <a:latin typeface="Arial" charset="0"/>
                <a:ea typeface="+mn-ea"/>
                <a:cs typeface="Arial" charset="0"/>
              </a:defRPr>
            </a:lvl4pPr>
            <a:lvl5pPr marL="1828384" algn="l" rtl="0" fontAlgn="base">
              <a:spcBef>
                <a:spcPct val="0"/>
              </a:spcBef>
              <a:spcAft>
                <a:spcPct val="0"/>
              </a:spcAft>
              <a:defRPr kern="1200">
                <a:solidFill>
                  <a:schemeClr val="tx1"/>
                </a:solidFill>
                <a:latin typeface="Arial" charset="0"/>
                <a:ea typeface="+mn-ea"/>
                <a:cs typeface="Arial" charset="0"/>
              </a:defRPr>
            </a:lvl5pPr>
            <a:lvl6pPr marL="2285480" algn="l" defTabSz="914192" rtl="0" eaLnBrk="1" latinLnBrk="0" hangingPunct="1">
              <a:defRPr kern="1200">
                <a:solidFill>
                  <a:schemeClr val="tx1"/>
                </a:solidFill>
                <a:latin typeface="Arial" charset="0"/>
                <a:ea typeface="+mn-ea"/>
                <a:cs typeface="Arial" charset="0"/>
              </a:defRPr>
            </a:lvl6pPr>
            <a:lvl7pPr marL="2742576" algn="l" defTabSz="914192" rtl="0" eaLnBrk="1" latinLnBrk="0" hangingPunct="1">
              <a:defRPr kern="1200">
                <a:solidFill>
                  <a:schemeClr val="tx1"/>
                </a:solidFill>
                <a:latin typeface="Arial" charset="0"/>
                <a:ea typeface="+mn-ea"/>
                <a:cs typeface="Arial" charset="0"/>
              </a:defRPr>
            </a:lvl7pPr>
            <a:lvl8pPr marL="3199672" algn="l" defTabSz="914192" rtl="0" eaLnBrk="1" latinLnBrk="0" hangingPunct="1">
              <a:defRPr kern="1200">
                <a:solidFill>
                  <a:schemeClr val="tx1"/>
                </a:solidFill>
                <a:latin typeface="Arial" charset="0"/>
                <a:ea typeface="+mn-ea"/>
                <a:cs typeface="Arial" charset="0"/>
              </a:defRPr>
            </a:lvl8pPr>
            <a:lvl9pPr marL="3656768" algn="l" defTabSz="914192" rtl="0" eaLnBrk="1" latinLnBrk="0" hangingPunct="1">
              <a:defRPr kern="1200">
                <a:solidFill>
                  <a:schemeClr val="tx1"/>
                </a:solidFill>
                <a:latin typeface="Arial" charset="0"/>
                <a:ea typeface="+mn-ea"/>
                <a:cs typeface="Arial" charset="0"/>
              </a:defRPr>
            </a:lvl9pPr>
          </a:lstStyle>
          <a:p>
            <a:pPr marL="0" marR="0" lvl="0" indent="0" algn="ctr" defTabSz="914377" rtl="0" eaLnBrk="1" fontAlgn="auto" latinLnBrk="0" hangingPunct="1">
              <a:lnSpc>
                <a:spcPct val="100000"/>
              </a:lnSpc>
              <a:spcBef>
                <a:spcPts val="30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a:cs typeface="Meiryo UI" panose="020B0604030504040204" pitchFamily="50" charset="-128"/>
            </a:endParaRPr>
          </a:p>
        </p:txBody>
      </p:sp>
      <p:sp>
        <p:nvSpPr>
          <p:cNvPr id="34" name="正方形/長方形 33">
            <a:extLst>
              <a:ext uri="{FF2B5EF4-FFF2-40B4-BE49-F238E27FC236}">
                <a16:creationId xmlns:a16="http://schemas.microsoft.com/office/drawing/2014/main" id="{43E7F5F5-D3ED-0973-0660-2D7566458012}"/>
              </a:ext>
            </a:extLst>
          </p:cNvPr>
          <p:cNvSpPr/>
          <p:nvPr/>
        </p:nvSpPr>
        <p:spPr>
          <a:xfrm>
            <a:off x="7252448" y="2955474"/>
            <a:ext cx="4526888" cy="76263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097" algn="l" rtl="0" fontAlgn="base">
              <a:spcBef>
                <a:spcPct val="0"/>
              </a:spcBef>
              <a:spcAft>
                <a:spcPct val="0"/>
              </a:spcAft>
              <a:defRPr kern="1200">
                <a:solidFill>
                  <a:schemeClr val="tx1"/>
                </a:solidFill>
                <a:latin typeface="Arial" charset="0"/>
                <a:ea typeface="+mn-ea"/>
                <a:cs typeface="Arial" charset="0"/>
              </a:defRPr>
            </a:lvl2pPr>
            <a:lvl3pPr marL="914192" algn="l" rtl="0" fontAlgn="base">
              <a:spcBef>
                <a:spcPct val="0"/>
              </a:spcBef>
              <a:spcAft>
                <a:spcPct val="0"/>
              </a:spcAft>
              <a:defRPr kern="1200">
                <a:solidFill>
                  <a:schemeClr val="tx1"/>
                </a:solidFill>
                <a:latin typeface="Arial" charset="0"/>
                <a:ea typeface="+mn-ea"/>
                <a:cs typeface="Arial" charset="0"/>
              </a:defRPr>
            </a:lvl3pPr>
            <a:lvl4pPr marL="1371289" algn="l" rtl="0" fontAlgn="base">
              <a:spcBef>
                <a:spcPct val="0"/>
              </a:spcBef>
              <a:spcAft>
                <a:spcPct val="0"/>
              </a:spcAft>
              <a:defRPr kern="1200">
                <a:solidFill>
                  <a:schemeClr val="tx1"/>
                </a:solidFill>
                <a:latin typeface="Arial" charset="0"/>
                <a:ea typeface="+mn-ea"/>
                <a:cs typeface="Arial" charset="0"/>
              </a:defRPr>
            </a:lvl4pPr>
            <a:lvl5pPr marL="1828384" algn="l" rtl="0" fontAlgn="base">
              <a:spcBef>
                <a:spcPct val="0"/>
              </a:spcBef>
              <a:spcAft>
                <a:spcPct val="0"/>
              </a:spcAft>
              <a:defRPr kern="1200">
                <a:solidFill>
                  <a:schemeClr val="tx1"/>
                </a:solidFill>
                <a:latin typeface="Arial" charset="0"/>
                <a:ea typeface="+mn-ea"/>
                <a:cs typeface="Arial" charset="0"/>
              </a:defRPr>
            </a:lvl5pPr>
            <a:lvl6pPr marL="2285480" algn="l" defTabSz="914192" rtl="0" eaLnBrk="1" latinLnBrk="0" hangingPunct="1">
              <a:defRPr kern="1200">
                <a:solidFill>
                  <a:schemeClr val="tx1"/>
                </a:solidFill>
                <a:latin typeface="Arial" charset="0"/>
                <a:ea typeface="+mn-ea"/>
                <a:cs typeface="Arial" charset="0"/>
              </a:defRPr>
            </a:lvl6pPr>
            <a:lvl7pPr marL="2742576" algn="l" defTabSz="914192" rtl="0" eaLnBrk="1" latinLnBrk="0" hangingPunct="1">
              <a:defRPr kern="1200">
                <a:solidFill>
                  <a:schemeClr val="tx1"/>
                </a:solidFill>
                <a:latin typeface="Arial" charset="0"/>
                <a:ea typeface="+mn-ea"/>
                <a:cs typeface="Arial" charset="0"/>
              </a:defRPr>
            </a:lvl7pPr>
            <a:lvl8pPr marL="3199672" algn="l" defTabSz="914192" rtl="0" eaLnBrk="1" latinLnBrk="0" hangingPunct="1">
              <a:defRPr kern="1200">
                <a:solidFill>
                  <a:schemeClr val="tx1"/>
                </a:solidFill>
                <a:latin typeface="Arial" charset="0"/>
                <a:ea typeface="+mn-ea"/>
                <a:cs typeface="Arial" charset="0"/>
              </a:defRPr>
            </a:lvl8pPr>
            <a:lvl9pPr marL="3656768" algn="l" defTabSz="914192" rtl="0" eaLnBrk="1" latinLnBrk="0" hangingPunct="1">
              <a:defRPr kern="1200">
                <a:solidFill>
                  <a:schemeClr val="tx1"/>
                </a:solidFill>
                <a:latin typeface="Arial" charset="0"/>
                <a:ea typeface="+mn-ea"/>
                <a:cs typeface="Arial"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なかなか連勝できないから、</a:t>
            </a:r>
            <a:r>
              <a:rPr kumimoji="1" lang="ja-JP" altLang="en-US" sz="1200" b="1" i="0" u="none" strike="noStrike" kern="1200" cap="none" spc="0" normalizeH="0" baseline="0" noProof="0">
                <a:ln>
                  <a:noFill/>
                </a:ln>
                <a:solidFill>
                  <a:srgbClr val="A100FF"/>
                </a:solidFill>
                <a:effectLst/>
                <a:uLnTx/>
                <a:uFillTx/>
                <a:latin typeface="Meiryo UI"/>
                <a:ea typeface="Meiryo UI"/>
                <a:cs typeface="Arial" charset="0"/>
              </a:rPr>
              <a:t>〇〇さんから</a:t>
            </a:r>
            <a:r>
              <a:rPr kumimoji="1" lang="en-US" altLang="ja-JP" sz="1200" b="1" i="0" u="none" strike="noStrike" kern="1200" cap="none" spc="0" normalizeH="0" baseline="0" noProof="0">
                <a:ln>
                  <a:noFill/>
                </a:ln>
                <a:solidFill>
                  <a:srgbClr val="A100FF"/>
                </a:solidFill>
                <a:effectLst/>
                <a:uLnTx/>
                <a:uFillTx/>
                <a:latin typeface="Meiryo UI"/>
                <a:ea typeface="Meiryo UI"/>
                <a:cs typeface="Arial" charset="0"/>
              </a:rPr>
              <a:t>”IP-X”</a:t>
            </a:r>
            <a:r>
              <a:rPr kumimoji="1" lang="ja-JP" altLang="en-US" sz="1200" b="1" i="0" u="none" strike="noStrike" kern="1200" cap="none" spc="0" normalizeH="0" baseline="0" noProof="0">
                <a:ln>
                  <a:noFill/>
                </a:ln>
                <a:solidFill>
                  <a:srgbClr val="A100FF"/>
                </a:solidFill>
                <a:effectLst/>
                <a:uLnTx/>
                <a:uFillTx/>
                <a:latin typeface="Meiryo UI"/>
                <a:ea typeface="Meiryo UI"/>
                <a:cs typeface="Arial" charset="0"/>
              </a:rPr>
              <a:t>を学ぼうの会</a:t>
            </a: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a:t>
            </a:r>
            <a:r>
              <a:rPr kumimoji="1" lang="en-US" altLang="ja-JP" sz="1200" b="0" i="0" u="none" strike="noStrike" kern="1200" cap="none" spc="0" normalizeH="0" baseline="0" noProof="0">
                <a:ln>
                  <a:noFill/>
                </a:ln>
                <a:solidFill>
                  <a:srgbClr val="000000"/>
                </a:solidFill>
                <a:effectLst/>
                <a:uLnTx/>
                <a:uFillTx/>
                <a:latin typeface="Meiryo UI"/>
                <a:ea typeface="Meiryo UI"/>
                <a:cs typeface="Arial" charset="0"/>
              </a:rPr>
              <a:t>xxx</a:t>
            </a: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コンボ</a:t>
            </a:r>
            <a:r>
              <a:rPr kumimoji="1" lang="en-US" altLang="ja-JP" sz="1200" b="0" i="0" u="none" strike="noStrike" kern="1200" cap="none" spc="0" normalizeH="0" baseline="0" noProof="0">
                <a:ln>
                  <a:noFill/>
                </a:ln>
                <a:solidFill>
                  <a:srgbClr val="000000"/>
                </a:solidFill>
                <a:effectLst/>
                <a:uLnTx/>
                <a:uFillTx/>
                <a:latin typeface="Meiryo UI"/>
                <a:ea typeface="Meiryo UI"/>
                <a:cs typeface="Arial" charset="0"/>
              </a:rPr>
              <a:t>…</a:t>
            </a: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それ繋がるのカッコよすぎだろ。練習しよ。〇〇さん、ありがとうございます</a:t>
            </a:r>
          </a:p>
        </p:txBody>
      </p:sp>
      <p:cxnSp>
        <p:nvCxnSpPr>
          <p:cNvPr id="35" name="直線コネクタ 34">
            <a:extLst>
              <a:ext uri="{FF2B5EF4-FFF2-40B4-BE49-F238E27FC236}">
                <a16:creationId xmlns:a16="http://schemas.microsoft.com/office/drawing/2014/main" id="{A08E732A-FB22-3536-04DF-C65D98A69F89}"/>
              </a:ext>
            </a:extLst>
          </p:cNvPr>
          <p:cNvCxnSpPr>
            <a:cxnSpLocks/>
            <a:stCxn id="33" idx="6"/>
            <a:endCxn id="34" idx="2"/>
          </p:cNvCxnSpPr>
          <p:nvPr/>
        </p:nvCxnSpPr>
        <p:spPr>
          <a:xfrm flipV="1">
            <a:off x="8560256" y="3718113"/>
            <a:ext cx="955637" cy="233703"/>
          </a:xfrm>
          <a:prstGeom prst="line">
            <a:avLst/>
          </a:prstGeom>
          <a:noFill/>
          <a:ln w="9525" cap="flat" cmpd="sng" algn="ctr">
            <a:solidFill>
              <a:sysClr val="window" lastClr="FFFFFF">
                <a:lumMod val="50000"/>
              </a:sysClr>
            </a:solidFill>
            <a:prstDash val="solid"/>
          </a:ln>
          <a:effectLst/>
        </p:spPr>
      </p:cxnSp>
      <p:grpSp>
        <p:nvGrpSpPr>
          <p:cNvPr id="36" name="グループ化 35">
            <a:extLst>
              <a:ext uri="{FF2B5EF4-FFF2-40B4-BE49-F238E27FC236}">
                <a16:creationId xmlns:a16="http://schemas.microsoft.com/office/drawing/2014/main" id="{B10E4035-6E9E-9759-C4E6-0A2241DE26AE}"/>
              </a:ext>
            </a:extLst>
          </p:cNvPr>
          <p:cNvGrpSpPr/>
          <p:nvPr/>
        </p:nvGrpSpPr>
        <p:grpSpPr>
          <a:xfrm>
            <a:off x="7198420" y="3924475"/>
            <a:ext cx="4702544" cy="1271863"/>
            <a:chOff x="2991674" y="3418755"/>
            <a:chExt cx="4198920" cy="781937"/>
          </a:xfrm>
        </p:grpSpPr>
        <p:sp>
          <p:nvSpPr>
            <p:cNvPr id="37" name="楕円 36">
              <a:extLst>
                <a:ext uri="{FF2B5EF4-FFF2-40B4-BE49-F238E27FC236}">
                  <a16:creationId xmlns:a16="http://schemas.microsoft.com/office/drawing/2014/main" id="{4EE977B3-2B6C-4C0D-1E1E-D83E17C62736}"/>
                </a:ext>
              </a:extLst>
            </p:cNvPr>
            <p:cNvSpPr/>
            <p:nvPr/>
          </p:nvSpPr>
          <p:spPr bwMode="auto">
            <a:xfrm>
              <a:off x="2991674" y="3418755"/>
              <a:ext cx="60763" cy="45562"/>
            </a:xfrm>
            <a:prstGeom prst="ellipse">
              <a:avLst/>
            </a:prstGeom>
            <a:solidFill>
              <a:sysClr val="window" lastClr="FFFFFF"/>
            </a:solidFill>
            <a:ln w="19050">
              <a:solidFill>
                <a:srgbClr val="359B4C"/>
              </a:solidFill>
              <a:prstDash val="solid"/>
              <a:round/>
              <a:headEnd/>
              <a:tailEnd/>
            </a:ln>
          </p:spPr>
          <p:txBody>
            <a:bodyPr wrap="square" lIns="36000" tIns="36000" rIns="36000" bIns="36000" rtlCol="0"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097" algn="l" rtl="0" fontAlgn="base">
                <a:spcBef>
                  <a:spcPct val="0"/>
                </a:spcBef>
                <a:spcAft>
                  <a:spcPct val="0"/>
                </a:spcAft>
                <a:defRPr kern="1200">
                  <a:solidFill>
                    <a:schemeClr val="tx1"/>
                  </a:solidFill>
                  <a:latin typeface="Arial" charset="0"/>
                  <a:ea typeface="+mn-ea"/>
                  <a:cs typeface="Arial" charset="0"/>
                </a:defRPr>
              </a:lvl2pPr>
              <a:lvl3pPr marL="914192" algn="l" rtl="0" fontAlgn="base">
                <a:spcBef>
                  <a:spcPct val="0"/>
                </a:spcBef>
                <a:spcAft>
                  <a:spcPct val="0"/>
                </a:spcAft>
                <a:defRPr kern="1200">
                  <a:solidFill>
                    <a:schemeClr val="tx1"/>
                  </a:solidFill>
                  <a:latin typeface="Arial" charset="0"/>
                  <a:ea typeface="+mn-ea"/>
                  <a:cs typeface="Arial" charset="0"/>
                </a:defRPr>
              </a:lvl3pPr>
              <a:lvl4pPr marL="1371289" algn="l" rtl="0" fontAlgn="base">
                <a:spcBef>
                  <a:spcPct val="0"/>
                </a:spcBef>
                <a:spcAft>
                  <a:spcPct val="0"/>
                </a:spcAft>
                <a:defRPr kern="1200">
                  <a:solidFill>
                    <a:schemeClr val="tx1"/>
                  </a:solidFill>
                  <a:latin typeface="Arial" charset="0"/>
                  <a:ea typeface="+mn-ea"/>
                  <a:cs typeface="Arial" charset="0"/>
                </a:defRPr>
              </a:lvl4pPr>
              <a:lvl5pPr marL="1828384" algn="l" rtl="0" fontAlgn="base">
                <a:spcBef>
                  <a:spcPct val="0"/>
                </a:spcBef>
                <a:spcAft>
                  <a:spcPct val="0"/>
                </a:spcAft>
                <a:defRPr kern="1200">
                  <a:solidFill>
                    <a:schemeClr val="tx1"/>
                  </a:solidFill>
                  <a:latin typeface="Arial" charset="0"/>
                  <a:ea typeface="+mn-ea"/>
                  <a:cs typeface="Arial" charset="0"/>
                </a:defRPr>
              </a:lvl5pPr>
              <a:lvl6pPr marL="2285480" algn="l" defTabSz="914192" rtl="0" eaLnBrk="1" latinLnBrk="0" hangingPunct="1">
                <a:defRPr kern="1200">
                  <a:solidFill>
                    <a:schemeClr val="tx1"/>
                  </a:solidFill>
                  <a:latin typeface="Arial" charset="0"/>
                  <a:ea typeface="+mn-ea"/>
                  <a:cs typeface="Arial" charset="0"/>
                </a:defRPr>
              </a:lvl6pPr>
              <a:lvl7pPr marL="2742576" algn="l" defTabSz="914192" rtl="0" eaLnBrk="1" latinLnBrk="0" hangingPunct="1">
                <a:defRPr kern="1200">
                  <a:solidFill>
                    <a:schemeClr val="tx1"/>
                  </a:solidFill>
                  <a:latin typeface="Arial" charset="0"/>
                  <a:ea typeface="+mn-ea"/>
                  <a:cs typeface="Arial" charset="0"/>
                </a:defRPr>
              </a:lvl7pPr>
              <a:lvl8pPr marL="3199672" algn="l" defTabSz="914192" rtl="0" eaLnBrk="1" latinLnBrk="0" hangingPunct="1">
                <a:defRPr kern="1200">
                  <a:solidFill>
                    <a:schemeClr val="tx1"/>
                  </a:solidFill>
                  <a:latin typeface="Arial" charset="0"/>
                  <a:ea typeface="+mn-ea"/>
                  <a:cs typeface="Arial" charset="0"/>
                </a:defRPr>
              </a:lvl8pPr>
              <a:lvl9pPr marL="3656768" algn="l" defTabSz="914192" rtl="0" eaLnBrk="1" latinLnBrk="0" hangingPunct="1">
                <a:defRPr kern="1200">
                  <a:solidFill>
                    <a:schemeClr val="tx1"/>
                  </a:solidFill>
                  <a:latin typeface="Arial" charset="0"/>
                  <a:ea typeface="+mn-ea"/>
                  <a:cs typeface="Arial" charset="0"/>
                </a:defRPr>
              </a:lvl9pPr>
            </a:lstStyle>
            <a:p>
              <a:pPr marL="0" marR="0" lvl="0" indent="0" algn="ctr" defTabSz="914377" rtl="0" eaLnBrk="1" fontAlgn="auto" latinLnBrk="0" hangingPunct="1">
                <a:lnSpc>
                  <a:spcPct val="100000"/>
                </a:lnSpc>
                <a:spcBef>
                  <a:spcPts val="30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a:cs typeface="Meiryo UI" panose="020B0604030504040204" pitchFamily="50" charset="-128"/>
              </a:endParaRPr>
            </a:p>
          </p:txBody>
        </p:sp>
        <p:sp>
          <p:nvSpPr>
            <p:cNvPr id="38" name="正方形/長方形 37">
              <a:extLst>
                <a:ext uri="{FF2B5EF4-FFF2-40B4-BE49-F238E27FC236}">
                  <a16:creationId xmlns:a16="http://schemas.microsoft.com/office/drawing/2014/main" id="{0542F6A4-DFDC-1648-752F-D259A4DDC9D6}"/>
                </a:ext>
              </a:extLst>
            </p:cNvPr>
            <p:cNvSpPr/>
            <p:nvPr/>
          </p:nvSpPr>
          <p:spPr>
            <a:xfrm>
              <a:off x="4153162" y="3731826"/>
              <a:ext cx="3037432" cy="4688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097" algn="l" rtl="0" fontAlgn="base">
                <a:spcBef>
                  <a:spcPct val="0"/>
                </a:spcBef>
                <a:spcAft>
                  <a:spcPct val="0"/>
                </a:spcAft>
                <a:defRPr kern="1200">
                  <a:solidFill>
                    <a:schemeClr val="tx1"/>
                  </a:solidFill>
                  <a:latin typeface="Arial" charset="0"/>
                  <a:ea typeface="+mn-ea"/>
                  <a:cs typeface="Arial" charset="0"/>
                </a:defRPr>
              </a:lvl2pPr>
              <a:lvl3pPr marL="914192" algn="l" rtl="0" fontAlgn="base">
                <a:spcBef>
                  <a:spcPct val="0"/>
                </a:spcBef>
                <a:spcAft>
                  <a:spcPct val="0"/>
                </a:spcAft>
                <a:defRPr kern="1200">
                  <a:solidFill>
                    <a:schemeClr val="tx1"/>
                  </a:solidFill>
                  <a:latin typeface="Arial" charset="0"/>
                  <a:ea typeface="+mn-ea"/>
                  <a:cs typeface="Arial" charset="0"/>
                </a:defRPr>
              </a:lvl3pPr>
              <a:lvl4pPr marL="1371289" algn="l" rtl="0" fontAlgn="base">
                <a:spcBef>
                  <a:spcPct val="0"/>
                </a:spcBef>
                <a:spcAft>
                  <a:spcPct val="0"/>
                </a:spcAft>
                <a:defRPr kern="1200">
                  <a:solidFill>
                    <a:schemeClr val="tx1"/>
                  </a:solidFill>
                  <a:latin typeface="Arial" charset="0"/>
                  <a:ea typeface="+mn-ea"/>
                  <a:cs typeface="Arial" charset="0"/>
                </a:defRPr>
              </a:lvl4pPr>
              <a:lvl5pPr marL="1828384" algn="l" rtl="0" fontAlgn="base">
                <a:spcBef>
                  <a:spcPct val="0"/>
                </a:spcBef>
                <a:spcAft>
                  <a:spcPct val="0"/>
                </a:spcAft>
                <a:defRPr kern="1200">
                  <a:solidFill>
                    <a:schemeClr val="tx1"/>
                  </a:solidFill>
                  <a:latin typeface="Arial" charset="0"/>
                  <a:ea typeface="+mn-ea"/>
                  <a:cs typeface="Arial" charset="0"/>
                </a:defRPr>
              </a:lvl5pPr>
              <a:lvl6pPr marL="2285480" algn="l" defTabSz="914192" rtl="0" eaLnBrk="1" latinLnBrk="0" hangingPunct="1">
                <a:defRPr kern="1200">
                  <a:solidFill>
                    <a:schemeClr val="tx1"/>
                  </a:solidFill>
                  <a:latin typeface="Arial" charset="0"/>
                  <a:ea typeface="+mn-ea"/>
                  <a:cs typeface="Arial" charset="0"/>
                </a:defRPr>
              </a:lvl6pPr>
              <a:lvl7pPr marL="2742576" algn="l" defTabSz="914192" rtl="0" eaLnBrk="1" latinLnBrk="0" hangingPunct="1">
                <a:defRPr kern="1200">
                  <a:solidFill>
                    <a:schemeClr val="tx1"/>
                  </a:solidFill>
                  <a:latin typeface="Arial" charset="0"/>
                  <a:ea typeface="+mn-ea"/>
                  <a:cs typeface="Arial" charset="0"/>
                </a:defRPr>
              </a:lvl7pPr>
              <a:lvl8pPr marL="3199672" algn="l" defTabSz="914192" rtl="0" eaLnBrk="1" latinLnBrk="0" hangingPunct="1">
                <a:defRPr kern="1200">
                  <a:solidFill>
                    <a:schemeClr val="tx1"/>
                  </a:solidFill>
                  <a:latin typeface="Arial" charset="0"/>
                  <a:ea typeface="+mn-ea"/>
                  <a:cs typeface="Arial" charset="0"/>
                </a:defRPr>
              </a:lvl8pPr>
              <a:lvl9pPr marL="3656768" algn="l" defTabSz="914192" rtl="0" eaLnBrk="1" latinLnBrk="0" hangingPunct="1">
                <a:defRPr kern="1200">
                  <a:solidFill>
                    <a:schemeClr val="tx1"/>
                  </a:solidFill>
                  <a:latin typeface="Arial" charset="0"/>
                  <a:ea typeface="+mn-ea"/>
                  <a:cs typeface="Arial"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srgbClr val="000000"/>
                </a:solidFill>
                <a:effectLst/>
                <a:uLnTx/>
                <a:uFillTx/>
                <a:latin typeface="Meiryo UI"/>
                <a:ea typeface="Meiryo UI"/>
                <a:cs typeface="Arial" charset="0"/>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a:ea typeface="Meiryo UI"/>
                  <a:cs typeface="Arial" charset="0"/>
                </a:rPr>
                <a:t>”IP-X”</a:t>
              </a: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a:t>
              </a:r>
              <a:r>
                <a:rPr kumimoji="1" lang="en-US" altLang="ja-JP" sz="1200" b="0" i="0" u="none" strike="noStrike" kern="1200" cap="none" spc="0" normalizeH="0" baseline="0" noProof="0" err="1">
                  <a:ln>
                    <a:noFill/>
                  </a:ln>
                  <a:solidFill>
                    <a:srgbClr val="000000"/>
                  </a:solidFill>
                  <a:effectLst/>
                  <a:uLnTx/>
                  <a:uFillTx/>
                  <a:latin typeface="Meiryo UI"/>
                  <a:ea typeface="Meiryo UI"/>
                  <a:cs typeface="Arial" charset="0"/>
                </a:rPr>
                <a:t>xxxx</a:t>
              </a: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適正かもしれん笑。途中サブ垢っぽい人と当たってなす術なくボコボコにされた。笑。格ゲー</a:t>
              </a:r>
              <a:r>
                <a:rPr kumimoji="1" lang="en-US" altLang="ja-JP" sz="1200" b="0" i="0" u="none" strike="noStrike" kern="1200" cap="none" spc="0" normalizeH="0" baseline="0" noProof="0">
                  <a:ln>
                    <a:noFill/>
                  </a:ln>
                  <a:solidFill>
                    <a:srgbClr val="000000"/>
                  </a:solidFill>
                  <a:effectLst/>
                  <a:uLnTx/>
                  <a:uFillTx/>
                  <a:latin typeface="Meiryo UI"/>
                  <a:ea typeface="Meiryo UI"/>
                  <a:cs typeface="Arial" charset="0"/>
                </a:rPr>
                <a:t>…</a:t>
              </a:r>
              <a:r>
                <a:rPr kumimoji="1" lang="ja-JP" altLang="en-US" sz="1200" b="0" i="0" u="none" strike="noStrike" kern="1200" cap="none" spc="0" normalizeH="0" baseline="0" noProof="0">
                  <a:ln>
                    <a:noFill/>
                  </a:ln>
                  <a:solidFill>
                    <a:srgbClr val="000000"/>
                  </a:solidFill>
                  <a:effectLst/>
                  <a:uLnTx/>
                  <a:uFillTx/>
                  <a:latin typeface="Meiryo UI"/>
                  <a:ea typeface="Meiryo UI"/>
                  <a:cs typeface="Arial" charset="0"/>
                </a:rPr>
                <a:t>奥深いわぁ</a:t>
              </a:r>
            </a:p>
          </p:txBody>
        </p:sp>
        <p:cxnSp>
          <p:nvCxnSpPr>
            <p:cNvPr id="39" name="直線コネクタ 38">
              <a:extLst>
                <a:ext uri="{FF2B5EF4-FFF2-40B4-BE49-F238E27FC236}">
                  <a16:creationId xmlns:a16="http://schemas.microsoft.com/office/drawing/2014/main" id="{0CFDE008-F43C-133E-BC7B-E80E325C5F18}"/>
                </a:ext>
              </a:extLst>
            </p:cNvPr>
            <p:cNvCxnSpPr>
              <a:cxnSpLocks/>
              <a:stCxn id="37" idx="6"/>
              <a:endCxn id="38" idx="0"/>
            </p:cNvCxnSpPr>
            <p:nvPr/>
          </p:nvCxnSpPr>
          <p:spPr>
            <a:xfrm>
              <a:off x="3052437" y="3441536"/>
              <a:ext cx="2619441" cy="290290"/>
            </a:xfrm>
            <a:prstGeom prst="line">
              <a:avLst/>
            </a:prstGeom>
            <a:noFill/>
            <a:ln w="9525" cap="flat" cmpd="sng" algn="ctr">
              <a:solidFill>
                <a:sysClr val="window" lastClr="FFFFFF">
                  <a:lumMod val="50000"/>
                </a:sysClr>
              </a:solidFill>
              <a:prstDash val="solid"/>
            </a:ln>
            <a:effectLst/>
          </p:spPr>
        </p:cxnSp>
      </p:grpSp>
      <p:sp>
        <p:nvSpPr>
          <p:cNvPr id="40" name="正方形/長方形 39">
            <a:extLst>
              <a:ext uri="{FF2B5EF4-FFF2-40B4-BE49-F238E27FC236}">
                <a16:creationId xmlns:a16="http://schemas.microsoft.com/office/drawing/2014/main" id="{03352F79-00C4-9EE9-5216-0486856BE36D}"/>
              </a:ext>
            </a:extLst>
          </p:cNvPr>
          <p:cNvSpPr/>
          <p:nvPr/>
        </p:nvSpPr>
        <p:spPr>
          <a:xfrm>
            <a:off x="0" y="5673911"/>
            <a:ext cx="12192000" cy="80505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a:ln>
                  <a:noFill/>
                </a:ln>
                <a:solidFill>
                  <a:srgbClr val="FFFFFF"/>
                </a:solidFill>
                <a:effectLst/>
                <a:uLnTx/>
                <a:uFillTx/>
                <a:latin typeface="Meiryo UI"/>
                <a:ea typeface="Meiryo UI"/>
                <a:cs typeface="+mn-cs"/>
              </a:rPr>
              <a:t>ジム（プログラムやポスター）やプロテイン系のコラボを実施することで、ジム内での勧誘に発展する可能性あり</a:t>
            </a:r>
            <a:br>
              <a:rPr kumimoji="1" lang="en-US" altLang="ja-JP" sz="2000" b="1" i="0" u="none" strike="noStrike" kern="1200" cap="none" spc="0" normalizeH="0" baseline="0" noProof="0">
                <a:ln>
                  <a:noFill/>
                </a:ln>
                <a:solidFill>
                  <a:srgbClr val="FFFFFF"/>
                </a:solidFill>
                <a:effectLst/>
                <a:uLnTx/>
                <a:uFillTx/>
                <a:latin typeface="Meiryo UI"/>
                <a:ea typeface="Meiryo UI"/>
                <a:cs typeface="+mn-cs"/>
              </a:rPr>
            </a:br>
            <a:r>
              <a:rPr kumimoji="1" lang="ja-JP" altLang="en-US" sz="2000" b="1" i="0" u="none" strike="noStrike" kern="1200" cap="none" spc="0" normalizeH="0" baseline="0" noProof="0">
                <a:ln>
                  <a:noFill/>
                </a:ln>
                <a:solidFill>
                  <a:srgbClr val="FFFFFF"/>
                </a:solidFill>
                <a:effectLst/>
                <a:uLnTx/>
                <a:uFillTx/>
                <a:latin typeface="Meiryo UI"/>
                <a:ea typeface="Meiryo UI"/>
                <a:cs typeface="+mn-cs"/>
              </a:rPr>
              <a:t>➡類似ユーザーの特徴・規模感を深堀りし、施策妥当性を検証（後述）</a:t>
            </a:r>
            <a:endParaRPr kumimoji="1" lang="en-US" altLang="ja-JP" sz="2000" b="1" i="0" u="none" strike="noStrike" kern="1200" cap="none" spc="0" normalizeH="0" baseline="0" noProof="0">
              <a:ln>
                <a:noFill/>
              </a:ln>
              <a:solidFill>
                <a:srgbClr val="FFFFFF"/>
              </a:solidFill>
              <a:effectLst/>
              <a:uLnTx/>
              <a:uFillTx/>
              <a:latin typeface="Meiryo UI"/>
              <a:ea typeface="Meiryo UI"/>
              <a:cs typeface="+mn-cs"/>
            </a:endParaRPr>
          </a:p>
        </p:txBody>
      </p:sp>
      <p:sp>
        <p:nvSpPr>
          <p:cNvPr id="41" name="四角形: 角を丸くする 40">
            <a:extLst>
              <a:ext uri="{FF2B5EF4-FFF2-40B4-BE49-F238E27FC236}">
                <a16:creationId xmlns:a16="http://schemas.microsoft.com/office/drawing/2014/main" id="{FAFAE76E-622B-FD00-A70F-B43B80F5A94A}"/>
              </a:ext>
            </a:extLst>
          </p:cNvPr>
          <p:cNvSpPr/>
          <p:nvPr/>
        </p:nvSpPr>
        <p:spPr>
          <a:xfrm>
            <a:off x="477063" y="2943245"/>
            <a:ext cx="3615592" cy="142603"/>
          </a:xfrm>
          <a:prstGeom prst="roundRect">
            <a:avLst/>
          </a:prstGeom>
          <a:solidFill>
            <a:srgbClr val="DB25B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FFFFFF"/>
                </a:solidFill>
                <a:effectLst/>
                <a:uLnTx/>
                <a:uFillTx/>
                <a:latin typeface="Arial"/>
                <a:ea typeface="Meiryo UI"/>
                <a:cs typeface="+mn-cs"/>
              </a:rPr>
              <a:t>ジム仲間とトレーニング後にゲームバーへ行き</a:t>
            </a:r>
            <a:r>
              <a:rPr kumimoji="1" lang="en-US" altLang="ja-JP" sz="1100" b="0" i="0" u="none" strike="noStrike" kern="1200" cap="none" spc="0" normalizeH="0" baseline="0" noProof="0">
                <a:ln>
                  <a:noFill/>
                </a:ln>
                <a:solidFill>
                  <a:srgbClr val="FFFFFF"/>
                </a:solidFill>
                <a:effectLst/>
                <a:uLnTx/>
                <a:uFillTx/>
                <a:latin typeface="Arial"/>
                <a:ea typeface="Meiryo UI"/>
                <a:cs typeface="+mn-cs"/>
              </a:rPr>
              <a:t>”IP-X”</a:t>
            </a:r>
            <a:r>
              <a:rPr kumimoji="1" lang="ja-JP" altLang="en-US" sz="1100" b="0" i="0" u="none" strike="noStrike" kern="1200" cap="none" spc="0" normalizeH="0" baseline="0" noProof="0">
                <a:ln>
                  <a:noFill/>
                </a:ln>
                <a:solidFill>
                  <a:srgbClr val="FFFFFF"/>
                </a:solidFill>
                <a:effectLst/>
                <a:uLnTx/>
                <a:uFillTx/>
                <a:latin typeface="Arial"/>
                <a:ea typeface="Meiryo UI"/>
                <a:cs typeface="+mn-cs"/>
              </a:rPr>
              <a:t>を認知</a:t>
            </a:r>
          </a:p>
        </p:txBody>
      </p:sp>
      <p:sp>
        <p:nvSpPr>
          <p:cNvPr id="42" name="四角形: 角を丸くする 41">
            <a:extLst>
              <a:ext uri="{FF2B5EF4-FFF2-40B4-BE49-F238E27FC236}">
                <a16:creationId xmlns:a16="http://schemas.microsoft.com/office/drawing/2014/main" id="{20B7B15E-5B5D-1E94-919D-DC6B8EE25E04}"/>
              </a:ext>
            </a:extLst>
          </p:cNvPr>
          <p:cNvSpPr/>
          <p:nvPr/>
        </p:nvSpPr>
        <p:spPr>
          <a:xfrm>
            <a:off x="10470536" y="2925729"/>
            <a:ext cx="1308800" cy="175424"/>
          </a:xfrm>
          <a:prstGeom prst="roundRect">
            <a:avLst/>
          </a:prstGeom>
          <a:solidFill>
            <a:srgbClr val="DB25B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FFFFFF"/>
                </a:solidFill>
                <a:effectLst/>
                <a:uLnTx/>
                <a:uFillTx/>
                <a:latin typeface="Arial"/>
                <a:ea typeface="Meiryo UI"/>
                <a:cs typeface="+mn-cs"/>
              </a:rPr>
              <a:t>練習会を開催</a:t>
            </a:r>
          </a:p>
        </p:txBody>
      </p:sp>
      <p:sp>
        <p:nvSpPr>
          <p:cNvPr id="43" name="四角形: 角を丸くする 42">
            <a:extLst>
              <a:ext uri="{FF2B5EF4-FFF2-40B4-BE49-F238E27FC236}">
                <a16:creationId xmlns:a16="http://schemas.microsoft.com/office/drawing/2014/main" id="{AD2EB48F-FDE3-A885-EC54-230E97925CE4}"/>
              </a:ext>
            </a:extLst>
          </p:cNvPr>
          <p:cNvSpPr/>
          <p:nvPr/>
        </p:nvSpPr>
        <p:spPr>
          <a:xfrm>
            <a:off x="2264230" y="4470604"/>
            <a:ext cx="2106537" cy="176773"/>
          </a:xfrm>
          <a:prstGeom prst="roundRect">
            <a:avLst/>
          </a:prstGeom>
          <a:solidFill>
            <a:srgbClr val="DB25B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FFFFFF"/>
                </a:solidFill>
                <a:effectLst/>
                <a:uLnTx/>
                <a:uFillTx/>
                <a:latin typeface="Arial"/>
                <a:ea typeface="Meiryo UI"/>
                <a:cs typeface="+mn-cs"/>
              </a:rPr>
              <a:t>キャラ追加により購入まで一押し</a:t>
            </a:r>
          </a:p>
        </p:txBody>
      </p:sp>
      <p:sp>
        <p:nvSpPr>
          <p:cNvPr id="44" name="四角形: 角を丸くする 43">
            <a:extLst>
              <a:ext uri="{FF2B5EF4-FFF2-40B4-BE49-F238E27FC236}">
                <a16:creationId xmlns:a16="http://schemas.microsoft.com/office/drawing/2014/main" id="{BD348E20-4333-ECEA-24F4-7BD14DB855C8}"/>
              </a:ext>
            </a:extLst>
          </p:cNvPr>
          <p:cNvSpPr/>
          <p:nvPr/>
        </p:nvSpPr>
        <p:spPr>
          <a:xfrm>
            <a:off x="4636173" y="4469125"/>
            <a:ext cx="2007187" cy="195631"/>
          </a:xfrm>
          <a:prstGeom prst="roundRect">
            <a:avLst/>
          </a:prstGeom>
          <a:solidFill>
            <a:srgbClr val="DB25B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FFFFFF"/>
                </a:solidFill>
                <a:effectLst/>
                <a:uLnTx/>
                <a:uFillTx/>
                <a:latin typeface="Arial"/>
                <a:ea typeface="Meiryo UI"/>
                <a:cs typeface="+mn-cs"/>
              </a:rPr>
              <a:t>仲間ゲーマーの影響に購入検討</a:t>
            </a:r>
          </a:p>
        </p:txBody>
      </p:sp>
      <p:sp>
        <p:nvSpPr>
          <p:cNvPr id="45" name="四角形: 角を丸くする 44">
            <a:extLst>
              <a:ext uri="{FF2B5EF4-FFF2-40B4-BE49-F238E27FC236}">
                <a16:creationId xmlns:a16="http://schemas.microsoft.com/office/drawing/2014/main" id="{D9D08329-A1BE-FA9E-524B-5C1820858ADE}"/>
              </a:ext>
            </a:extLst>
          </p:cNvPr>
          <p:cNvSpPr/>
          <p:nvPr/>
        </p:nvSpPr>
        <p:spPr>
          <a:xfrm>
            <a:off x="8499199" y="4369841"/>
            <a:ext cx="1538555" cy="178255"/>
          </a:xfrm>
          <a:prstGeom prst="roundRect">
            <a:avLst/>
          </a:prstGeom>
          <a:solidFill>
            <a:srgbClr val="DB25B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FFFFFF"/>
                </a:solidFill>
                <a:effectLst/>
                <a:uLnTx/>
                <a:uFillTx/>
                <a:latin typeface="Arial"/>
                <a:ea typeface="Meiryo UI"/>
                <a:cs typeface="+mn-cs"/>
              </a:rPr>
              <a:t>プレイ投稿</a:t>
            </a:r>
          </a:p>
        </p:txBody>
      </p:sp>
      <p:sp>
        <p:nvSpPr>
          <p:cNvPr id="46" name="楕円 45">
            <a:extLst>
              <a:ext uri="{FF2B5EF4-FFF2-40B4-BE49-F238E27FC236}">
                <a16:creationId xmlns:a16="http://schemas.microsoft.com/office/drawing/2014/main" id="{2E307655-F9D1-6674-7BC4-F556747C5394}"/>
              </a:ext>
            </a:extLst>
          </p:cNvPr>
          <p:cNvSpPr/>
          <p:nvPr/>
        </p:nvSpPr>
        <p:spPr bwMode="auto">
          <a:xfrm>
            <a:off x="1822913" y="3896490"/>
            <a:ext cx="78607" cy="75556"/>
          </a:xfrm>
          <a:prstGeom prst="ellipse">
            <a:avLst/>
          </a:prstGeom>
          <a:solidFill>
            <a:sysClr val="window" lastClr="FFFFFF"/>
          </a:solidFill>
          <a:ln w="19050">
            <a:solidFill>
              <a:srgbClr val="359B4C"/>
            </a:solidFill>
            <a:prstDash val="solid"/>
            <a:round/>
            <a:headEnd/>
            <a:tailEnd/>
          </a:ln>
        </p:spPr>
        <p:txBody>
          <a:bodyPr wrap="square" lIns="36000" tIns="36000" rIns="36000" bIns="36000" rtlCol="0"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097" algn="l" rtl="0" fontAlgn="base">
              <a:spcBef>
                <a:spcPct val="0"/>
              </a:spcBef>
              <a:spcAft>
                <a:spcPct val="0"/>
              </a:spcAft>
              <a:defRPr kern="1200">
                <a:solidFill>
                  <a:schemeClr val="tx1"/>
                </a:solidFill>
                <a:latin typeface="Arial" charset="0"/>
                <a:ea typeface="+mn-ea"/>
                <a:cs typeface="Arial" charset="0"/>
              </a:defRPr>
            </a:lvl2pPr>
            <a:lvl3pPr marL="914192" algn="l" rtl="0" fontAlgn="base">
              <a:spcBef>
                <a:spcPct val="0"/>
              </a:spcBef>
              <a:spcAft>
                <a:spcPct val="0"/>
              </a:spcAft>
              <a:defRPr kern="1200">
                <a:solidFill>
                  <a:schemeClr val="tx1"/>
                </a:solidFill>
                <a:latin typeface="Arial" charset="0"/>
                <a:ea typeface="+mn-ea"/>
                <a:cs typeface="Arial" charset="0"/>
              </a:defRPr>
            </a:lvl3pPr>
            <a:lvl4pPr marL="1371289" algn="l" rtl="0" fontAlgn="base">
              <a:spcBef>
                <a:spcPct val="0"/>
              </a:spcBef>
              <a:spcAft>
                <a:spcPct val="0"/>
              </a:spcAft>
              <a:defRPr kern="1200">
                <a:solidFill>
                  <a:schemeClr val="tx1"/>
                </a:solidFill>
                <a:latin typeface="Arial" charset="0"/>
                <a:ea typeface="+mn-ea"/>
                <a:cs typeface="Arial" charset="0"/>
              </a:defRPr>
            </a:lvl4pPr>
            <a:lvl5pPr marL="1828384" algn="l" rtl="0" fontAlgn="base">
              <a:spcBef>
                <a:spcPct val="0"/>
              </a:spcBef>
              <a:spcAft>
                <a:spcPct val="0"/>
              </a:spcAft>
              <a:defRPr kern="1200">
                <a:solidFill>
                  <a:schemeClr val="tx1"/>
                </a:solidFill>
                <a:latin typeface="Arial" charset="0"/>
                <a:ea typeface="+mn-ea"/>
                <a:cs typeface="Arial" charset="0"/>
              </a:defRPr>
            </a:lvl5pPr>
            <a:lvl6pPr marL="2285480" algn="l" defTabSz="914192" rtl="0" eaLnBrk="1" latinLnBrk="0" hangingPunct="1">
              <a:defRPr kern="1200">
                <a:solidFill>
                  <a:schemeClr val="tx1"/>
                </a:solidFill>
                <a:latin typeface="Arial" charset="0"/>
                <a:ea typeface="+mn-ea"/>
                <a:cs typeface="Arial" charset="0"/>
              </a:defRPr>
            </a:lvl6pPr>
            <a:lvl7pPr marL="2742576" algn="l" defTabSz="914192" rtl="0" eaLnBrk="1" latinLnBrk="0" hangingPunct="1">
              <a:defRPr kern="1200">
                <a:solidFill>
                  <a:schemeClr val="tx1"/>
                </a:solidFill>
                <a:latin typeface="Arial" charset="0"/>
                <a:ea typeface="+mn-ea"/>
                <a:cs typeface="Arial" charset="0"/>
              </a:defRPr>
            </a:lvl7pPr>
            <a:lvl8pPr marL="3199672" algn="l" defTabSz="914192" rtl="0" eaLnBrk="1" latinLnBrk="0" hangingPunct="1">
              <a:defRPr kern="1200">
                <a:solidFill>
                  <a:schemeClr val="tx1"/>
                </a:solidFill>
                <a:latin typeface="Arial" charset="0"/>
                <a:ea typeface="+mn-ea"/>
                <a:cs typeface="Arial" charset="0"/>
              </a:defRPr>
            </a:lvl8pPr>
            <a:lvl9pPr marL="3656768" algn="l" defTabSz="914192" rtl="0" eaLnBrk="1" latinLnBrk="0" hangingPunct="1">
              <a:defRPr kern="1200">
                <a:solidFill>
                  <a:schemeClr val="tx1"/>
                </a:solidFill>
                <a:latin typeface="Arial" charset="0"/>
                <a:ea typeface="+mn-ea"/>
                <a:cs typeface="Arial" charset="0"/>
              </a:defRPr>
            </a:lvl9pPr>
          </a:lstStyle>
          <a:p>
            <a:pPr marL="0" marR="0" lvl="0" indent="0" algn="ctr" defTabSz="914377" rtl="0" eaLnBrk="1" fontAlgn="auto" latinLnBrk="0" hangingPunct="1">
              <a:lnSpc>
                <a:spcPct val="100000"/>
              </a:lnSpc>
              <a:spcBef>
                <a:spcPts val="30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a:cs typeface="Meiryo UI" panose="020B0604030504040204" pitchFamily="50" charset="-128"/>
            </a:endParaRPr>
          </a:p>
        </p:txBody>
      </p:sp>
      <p:sp>
        <p:nvSpPr>
          <p:cNvPr id="47" name="楕円 46">
            <a:extLst>
              <a:ext uri="{FF2B5EF4-FFF2-40B4-BE49-F238E27FC236}">
                <a16:creationId xmlns:a16="http://schemas.microsoft.com/office/drawing/2014/main" id="{F4B761C6-ED80-3506-2BB4-D7BA20969F5E}"/>
              </a:ext>
            </a:extLst>
          </p:cNvPr>
          <p:cNvSpPr/>
          <p:nvPr/>
        </p:nvSpPr>
        <p:spPr bwMode="auto">
          <a:xfrm>
            <a:off x="5848146" y="3901757"/>
            <a:ext cx="78607" cy="75556"/>
          </a:xfrm>
          <a:prstGeom prst="ellipse">
            <a:avLst/>
          </a:prstGeom>
          <a:solidFill>
            <a:sysClr val="window" lastClr="FFFFFF"/>
          </a:solidFill>
          <a:ln w="19050">
            <a:solidFill>
              <a:srgbClr val="359B4C"/>
            </a:solidFill>
            <a:prstDash val="solid"/>
            <a:round/>
            <a:headEnd/>
            <a:tailEnd/>
          </a:ln>
        </p:spPr>
        <p:txBody>
          <a:bodyPr wrap="square" lIns="36000" tIns="36000" rIns="36000" bIns="36000" rtlCol="0"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097" algn="l" rtl="0" fontAlgn="base">
              <a:spcBef>
                <a:spcPct val="0"/>
              </a:spcBef>
              <a:spcAft>
                <a:spcPct val="0"/>
              </a:spcAft>
              <a:defRPr kern="1200">
                <a:solidFill>
                  <a:schemeClr val="tx1"/>
                </a:solidFill>
                <a:latin typeface="Arial" charset="0"/>
                <a:ea typeface="+mn-ea"/>
                <a:cs typeface="Arial" charset="0"/>
              </a:defRPr>
            </a:lvl2pPr>
            <a:lvl3pPr marL="914192" algn="l" rtl="0" fontAlgn="base">
              <a:spcBef>
                <a:spcPct val="0"/>
              </a:spcBef>
              <a:spcAft>
                <a:spcPct val="0"/>
              </a:spcAft>
              <a:defRPr kern="1200">
                <a:solidFill>
                  <a:schemeClr val="tx1"/>
                </a:solidFill>
                <a:latin typeface="Arial" charset="0"/>
                <a:ea typeface="+mn-ea"/>
                <a:cs typeface="Arial" charset="0"/>
              </a:defRPr>
            </a:lvl3pPr>
            <a:lvl4pPr marL="1371289" algn="l" rtl="0" fontAlgn="base">
              <a:spcBef>
                <a:spcPct val="0"/>
              </a:spcBef>
              <a:spcAft>
                <a:spcPct val="0"/>
              </a:spcAft>
              <a:defRPr kern="1200">
                <a:solidFill>
                  <a:schemeClr val="tx1"/>
                </a:solidFill>
                <a:latin typeface="Arial" charset="0"/>
                <a:ea typeface="+mn-ea"/>
                <a:cs typeface="Arial" charset="0"/>
              </a:defRPr>
            </a:lvl4pPr>
            <a:lvl5pPr marL="1828384" algn="l" rtl="0" fontAlgn="base">
              <a:spcBef>
                <a:spcPct val="0"/>
              </a:spcBef>
              <a:spcAft>
                <a:spcPct val="0"/>
              </a:spcAft>
              <a:defRPr kern="1200">
                <a:solidFill>
                  <a:schemeClr val="tx1"/>
                </a:solidFill>
                <a:latin typeface="Arial" charset="0"/>
                <a:ea typeface="+mn-ea"/>
                <a:cs typeface="Arial" charset="0"/>
              </a:defRPr>
            </a:lvl5pPr>
            <a:lvl6pPr marL="2285480" algn="l" defTabSz="914192" rtl="0" eaLnBrk="1" latinLnBrk="0" hangingPunct="1">
              <a:defRPr kern="1200">
                <a:solidFill>
                  <a:schemeClr val="tx1"/>
                </a:solidFill>
                <a:latin typeface="Arial" charset="0"/>
                <a:ea typeface="+mn-ea"/>
                <a:cs typeface="Arial" charset="0"/>
              </a:defRPr>
            </a:lvl6pPr>
            <a:lvl7pPr marL="2742576" algn="l" defTabSz="914192" rtl="0" eaLnBrk="1" latinLnBrk="0" hangingPunct="1">
              <a:defRPr kern="1200">
                <a:solidFill>
                  <a:schemeClr val="tx1"/>
                </a:solidFill>
                <a:latin typeface="Arial" charset="0"/>
                <a:ea typeface="+mn-ea"/>
                <a:cs typeface="Arial" charset="0"/>
              </a:defRPr>
            </a:lvl7pPr>
            <a:lvl8pPr marL="3199672" algn="l" defTabSz="914192" rtl="0" eaLnBrk="1" latinLnBrk="0" hangingPunct="1">
              <a:defRPr kern="1200">
                <a:solidFill>
                  <a:schemeClr val="tx1"/>
                </a:solidFill>
                <a:latin typeface="Arial" charset="0"/>
                <a:ea typeface="+mn-ea"/>
                <a:cs typeface="Arial" charset="0"/>
              </a:defRPr>
            </a:lvl8pPr>
            <a:lvl9pPr marL="3656768" algn="l" defTabSz="914192" rtl="0" eaLnBrk="1" latinLnBrk="0" hangingPunct="1">
              <a:defRPr kern="1200">
                <a:solidFill>
                  <a:schemeClr val="tx1"/>
                </a:solidFill>
                <a:latin typeface="Arial" charset="0"/>
                <a:ea typeface="+mn-ea"/>
                <a:cs typeface="Arial" charset="0"/>
              </a:defRPr>
            </a:lvl9pPr>
          </a:lstStyle>
          <a:p>
            <a:pPr marL="0" marR="0" lvl="0" indent="0" algn="ctr" defTabSz="914377" rtl="0" eaLnBrk="1" fontAlgn="auto" latinLnBrk="0" hangingPunct="1">
              <a:lnSpc>
                <a:spcPct val="100000"/>
              </a:lnSpc>
              <a:spcBef>
                <a:spcPts val="30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a:cs typeface="Meiryo UI" panose="020B0604030504040204" pitchFamily="50" charset="-128"/>
            </a:endParaRPr>
          </a:p>
        </p:txBody>
      </p:sp>
      <p:sp>
        <p:nvSpPr>
          <p:cNvPr id="48" name="正方形/長方形 47">
            <a:extLst>
              <a:ext uri="{FF2B5EF4-FFF2-40B4-BE49-F238E27FC236}">
                <a16:creationId xmlns:a16="http://schemas.microsoft.com/office/drawing/2014/main" id="{02F99159-B87B-72C5-64F6-3857355B1FFC}"/>
              </a:ext>
            </a:extLst>
          </p:cNvPr>
          <p:cNvSpPr/>
          <p:nvPr/>
        </p:nvSpPr>
        <p:spPr>
          <a:xfrm>
            <a:off x="5197377" y="3783264"/>
            <a:ext cx="652959" cy="3024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a:ea typeface="Meiryo UI"/>
                <a:cs typeface="+mn-cs"/>
              </a:rPr>
              <a:t>24/6</a:t>
            </a:r>
            <a:endParaRPr kumimoji="1" lang="ja-JP" altLang="en-US" sz="1200" b="0" i="0" u="none" strike="noStrike" kern="1200" cap="none" spc="0" normalizeH="0" baseline="0" noProof="0">
              <a:ln>
                <a:noFill/>
              </a:ln>
              <a:solidFill>
                <a:srgbClr val="000000"/>
              </a:solidFill>
              <a:effectLst/>
              <a:uLnTx/>
              <a:uFillTx/>
              <a:latin typeface="Meiryo UI"/>
              <a:ea typeface="Meiryo UI"/>
              <a:cs typeface="+mn-cs"/>
            </a:endParaRPr>
          </a:p>
        </p:txBody>
      </p:sp>
      <p:sp>
        <p:nvSpPr>
          <p:cNvPr id="49" name="矢印: 五方向 48">
            <a:extLst>
              <a:ext uri="{FF2B5EF4-FFF2-40B4-BE49-F238E27FC236}">
                <a16:creationId xmlns:a16="http://schemas.microsoft.com/office/drawing/2014/main" id="{72EF2209-9758-C86F-AD73-7D7F8F7C56AF}"/>
              </a:ext>
            </a:extLst>
          </p:cNvPr>
          <p:cNvSpPr/>
          <p:nvPr/>
        </p:nvSpPr>
        <p:spPr>
          <a:xfrm>
            <a:off x="1910269" y="4116882"/>
            <a:ext cx="3643999" cy="213457"/>
          </a:xfrm>
          <a:prstGeom prst="homePlate">
            <a:avLst>
              <a:gd name="adj" fmla="val 25716"/>
            </a:avLst>
          </a:prstGeom>
          <a:gradFill flip="none" rotWithShape="1">
            <a:gsLst>
              <a:gs pos="0">
                <a:srgbClr val="FFFFCC"/>
              </a:gs>
              <a:gs pos="0">
                <a:srgbClr val="F98787">
                  <a:alpha val="36000"/>
                </a:srgbClr>
              </a:gs>
            </a:gsLst>
            <a:lin ang="13500000" scaled="1"/>
            <a:tileRect/>
          </a:gradFill>
          <a:ln>
            <a:solidFill>
              <a:srgbClr val="F98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a:ea typeface="Meiryo UI"/>
                <a:cs typeface="+mn-cs"/>
              </a:rPr>
              <a:t>認知</a:t>
            </a:r>
          </a:p>
        </p:txBody>
      </p:sp>
      <p:cxnSp>
        <p:nvCxnSpPr>
          <p:cNvPr id="50" name="直線コネクタ 49">
            <a:extLst>
              <a:ext uri="{FF2B5EF4-FFF2-40B4-BE49-F238E27FC236}">
                <a16:creationId xmlns:a16="http://schemas.microsoft.com/office/drawing/2014/main" id="{6160B6A2-E4DA-69C2-0A42-FD4243F4820A}"/>
              </a:ext>
            </a:extLst>
          </p:cNvPr>
          <p:cNvCxnSpPr>
            <a:cxnSpLocks/>
            <a:endCxn id="47" idx="2"/>
          </p:cNvCxnSpPr>
          <p:nvPr/>
        </p:nvCxnSpPr>
        <p:spPr>
          <a:xfrm flipV="1">
            <a:off x="2452711" y="3939534"/>
            <a:ext cx="3395435" cy="429775"/>
          </a:xfrm>
          <a:prstGeom prst="line">
            <a:avLst/>
          </a:prstGeom>
          <a:noFill/>
          <a:ln w="9525" cap="flat" cmpd="sng" algn="ctr">
            <a:solidFill>
              <a:sysClr val="window" lastClr="FFFFFF">
                <a:lumMod val="50000"/>
              </a:sysClr>
            </a:solidFill>
            <a:prstDash val="solid"/>
          </a:ln>
          <a:effectLst/>
        </p:spPr>
      </p:cxnSp>
      <p:cxnSp>
        <p:nvCxnSpPr>
          <p:cNvPr id="51" name="直線コネクタ 50">
            <a:extLst>
              <a:ext uri="{FF2B5EF4-FFF2-40B4-BE49-F238E27FC236}">
                <a16:creationId xmlns:a16="http://schemas.microsoft.com/office/drawing/2014/main" id="{3775F5FD-B0BF-9964-9187-AF46E9DEE35C}"/>
              </a:ext>
            </a:extLst>
          </p:cNvPr>
          <p:cNvCxnSpPr>
            <a:cxnSpLocks/>
            <a:endCxn id="47" idx="3"/>
          </p:cNvCxnSpPr>
          <p:nvPr/>
        </p:nvCxnSpPr>
        <p:spPr>
          <a:xfrm flipH="1" flipV="1">
            <a:off x="5859658" y="3966247"/>
            <a:ext cx="576693" cy="467231"/>
          </a:xfrm>
          <a:prstGeom prst="line">
            <a:avLst/>
          </a:prstGeom>
          <a:noFill/>
          <a:ln w="9525" cap="flat" cmpd="sng" algn="ctr">
            <a:solidFill>
              <a:sysClr val="window" lastClr="FFFFFF">
                <a:lumMod val="50000"/>
              </a:sysClr>
            </a:solidFill>
            <a:prstDash val="solid"/>
          </a:ln>
          <a:effectLst/>
        </p:spPr>
      </p:cxnSp>
      <p:pic>
        <p:nvPicPr>
          <p:cNvPr id="52" name="Picture 2" descr="ダンベルでフィジカルを強化するトレーニング法">
            <a:extLst>
              <a:ext uri="{FF2B5EF4-FFF2-40B4-BE49-F238E27FC236}">
                <a16:creationId xmlns:a16="http://schemas.microsoft.com/office/drawing/2014/main" id="{CE9331B6-03D4-5AD9-E4F9-9BEEF11503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6766" y="2963065"/>
            <a:ext cx="1138501" cy="75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432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0E713-DED7-71F7-85E8-FCE7BFC8D8F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2DBC633-BAC9-B94B-E00E-E02A169494C2}"/>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スライド" r:id="rId4" imgW="404" imgH="405" progId="TCLayout.ActiveDocument.1">
                  <p:embed/>
                </p:oleObj>
              </mc:Choice>
              <mc:Fallback>
                <p:oleObj name="think-cell スライド" r:id="rId4" imgW="404" imgH="405" progId="TCLayout.ActiveDocument.1">
                  <p:embed/>
                  <p:pic>
                    <p:nvPicPr>
                      <p:cNvPr id="4" name="think-cell data - do not delete" hidden="1">
                        <a:extLst>
                          <a:ext uri="{FF2B5EF4-FFF2-40B4-BE49-F238E27FC236}">
                            <a16:creationId xmlns:a16="http://schemas.microsoft.com/office/drawing/2014/main" id="{52DBC633-BAC9-B94B-E00E-E02A169494C2}"/>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7" name="タイトル 6">
            <a:extLst>
              <a:ext uri="{FF2B5EF4-FFF2-40B4-BE49-F238E27FC236}">
                <a16:creationId xmlns:a16="http://schemas.microsoft.com/office/drawing/2014/main" id="{C1C21CBA-85D4-A6A1-3215-71FAB4A7AD83}"/>
              </a:ext>
            </a:extLst>
          </p:cNvPr>
          <p:cNvSpPr>
            <a:spLocks noGrp="1"/>
          </p:cNvSpPr>
          <p:nvPr>
            <p:ph type="title"/>
          </p:nvPr>
        </p:nvSpPr>
        <p:spPr>
          <a:xfrm>
            <a:off x="216111" y="128919"/>
            <a:ext cx="11701824" cy="473516"/>
          </a:xfrm>
        </p:spPr>
        <p:txBody>
          <a:bodyPr vert="horz"/>
          <a:lstStyle/>
          <a:p>
            <a:r>
              <a:rPr lang="ja-JP" altLang="en-US"/>
              <a:t>某ゲーム会社： 類似ユーザー調査および期待効果概算結果</a:t>
            </a:r>
          </a:p>
        </p:txBody>
      </p:sp>
      <p:sp>
        <p:nvSpPr>
          <p:cNvPr id="2" name="テキスト プレースホルダー 1">
            <a:extLst>
              <a:ext uri="{FF2B5EF4-FFF2-40B4-BE49-F238E27FC236}">
                <a16:creationId xmlns:a16="http://schemas.microsoft.com/office/drawing/2014/main" id="{AE5C4DB7-1005-A204-6AEA-0E5CA186903A}"/>
              </a:ext>
            </a:extLst>
          </p:cNvPr>
          <p:cNvSpPr>
            <a:spLocks noGrp="1"/>
          </p:cNvSpPr>
          <p:nvPr>
            <p:ph type="body" sz="quarter" idx="13"/>
          </p:nvPr>
        </p:nvSpPr>
        <p:spPr>
          <a:xfrm>
            <a:off x="227025" y="653974"/>
            <a:ext cx="11689452" cy="285847"/>
          </a:xfrm>
        </p:spPr>
        <p:txBody>
          <a:bodyPr/>
          <a:lstStyle/>
          <a:p>
            <a:pPr marL="0" indent="0">
              <a:buNone/>
            </a:pPr>
            <a:r>
              <a:rPr lang="ja-JP" altLang="en-US"/>
              <a:t>自分の目標や筋トレに対する考え、日々のルーティンなどと</a:t>
            </a:r>
            <a:r>
              <a:rPr lang="en-US" altLang="ja-JP"/>
              <a:t>”IP-X”</a:t>
            </a:r>
            <a:r>
              <a:rPr lang="ja-JP" altLang="en-US"/>
              <a:t>を絡めた投稿が一定存在し、格ゲーと筋トレの親和性の高さが伺える。また、仮に大手ジムとコラボした場合、一定規模の新規販売を創出できる可能性はあり。</a:t>
            </a:r>
          </a:p>
        </p:txBody>
      </p:sp>
      <p:sp>
        <p:nvSpPr>
          <p:cNvPr id="3" name="正方形/長方形 2">
            <a:extLst>
              <a:ext uri="{FF2B5EF4-FFF2-40B4-BE49-F238E27FC236}">
                <a16:creationId xmlns:a16="http://schemas.microsoft.com/office/drawing/2014/main" id="{272EFFAE-E70E-D2BF-ACA0-1088DB4465FF}"/>
              </a:ext>
            </a:extLst>
          </p:cNvPr>
          <p:cNvSpPr/>
          <p:nvPr/>
        </p:nvSpPr>
        <p:spPr>
          <a:xfrm>
            <a:off x="546385" y="2098329"/>
            <a:ext cx="1148864" cy="1484001"/>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a:ln>
                  <a:noFill/>
                </a:ln>
                <a:solidFill>
                  <a:srgbClr val="000000"/>
                </a:solidFill>
                <a:effectLst/>
                <a:uLnTx/>
                <a:uFillTx/>
                <a:latin typeface="Arial"/>
                <a:ea typeface="Meiryo UI"/>
                <a:cs typeface="+mn-cs"/>
              </a:rPr>
              <a:t>目標・憧れ</a:t>
            </a:r>
          </a:p>
        </p:txBody>
      </p:sp>
      <p:sp>
        <p:nvSpPr>
          <p:cNvPr id="5" name="正方形/長方形 4">
            <a:extLst>
              <a:ext uri="{FF2B5EF4-FFF2-40B4-BE49-F238E27FC236}">
                <a16:creationId xmlns:a16="http://schemas.microsoft.com/office/drawing/2014/main" id="{DB0C146C-40A7-19F3-46D2-57CE28BB5310}"/>
              </a:ext>
            </a:extLst>
          </p:cNvPr>
          <p:cNvSpPr/>
          <p:nvPr/>
        </p:nvSpPr>
        <p:spPr>
          <a:xfrm>
            <a:off x="546385" y="3628486"/>
            <a:ext cx="1148864" cy="1484001"/>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a:ln>
                  <a:noFill/>
                </a:ln>
                <a:solidFill>
                  <a:srgbClr val="000000"/>
                </a:solidFill>
                <a:effectLst/>
                <a:uLnTx/>
                <a:uFillTx/>
                <a:latin typeface="Arial"/>
                <a:ea typeface="Meiryo UI"/>
                <a:cs typeface="+mn-cs"/>
              </a:rPr>
              <a:t>筋トレ＝格ゲー</a:t>
            </a:r>
          </a:p>
        </p:txBody>
      </p:sp>
      <p:sp>
        <p:nvSpPr>
          <p:cNvPr id="6" name="正方形/長方形 5">
            <a:extLst>
              <a:ext uri="{FF2B5EF4-FFF2-40B4-BE49-F238E27FC236}">
                <a16:creationId xmlns:a16="http://schemas.microsoft.com/office/drawing/2014/main" id="{7795602D-21FD-57B2-363D-111CF6688820}"/>
              </a:ext>
            </a:extLst>
          </p:cNvPr>
          <p:cNvSpPr/>
          <p:nvPr/>
        </p:nvSpPr>
        <p:spPr>
          <a:xfrm>
            <a:off x="546385" y="5178576"/>
            <a:ext cx="1148864" cy="1484001"/>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a:ln>
                  <a:noFill/>
                </a:ln>
                <a:solidFill>
                  <a:srgbClr val="000000"/>
                </a:solidFill>
                <a:effectLst/>
                <a:uLnTx/>
                <a:uFillTx/>
                <a:latin typeface="Arial"/>
                <a:ea typeface="Meiryo UI"/>
                <a:cs typeface="+mn-cs"/>
              </a:rPr>
              <a:t>日々のルーティン・待ち時間活用</a:t>
            </a:r>
          </a:p>
        </p:txBody>
      </p:sp>
      <p:sp>
        <p:nvSpPr>
          <p:cNvPr id="8" name="正方形/長方形 7">
            <a:extLst>
              <a:ext uri="{FF2B5EF4-FFF2-40B4-BE49-F238E27FC236}">
                <a16:creationId xmlns:a16="http://schemas.microsoft.com/office/drawing/2014/main" id="{E3735CC3-F26E-A964-8B6B-E287CC21950A}"/>
              </a:ext>
            </a:extLst>
          </p:cNvPr>
          <p:cNvSpPr/>
          <p:nvPr/>
        </p:nvSpPr>
        <p:spPr>
          <a:xfrm>
            <a:off x="1812841" y="2089453"/>
            <a:ext cx="4848129" cy="7207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Meiryo UI"/>
                <a:cs typeface="+mn-cs"/>
              </a:rPr>
              <a:t>”IP-X”</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始めました。アバターは自分に似せつつ、</a:t>
            </a:r>
            <a:r>
              <a:rPr kumimoji="1" lang="ja-JP" altLang="en-US" sz="1200" b="1" i="0" u="none" strike="noStrike" kern="1200" cap="none" spc="0" normalizeH="0" baseline="0" noProof="0">
                <a:ln>
                  <a:noFill/>
                </a:ln>
                <a:solidFill>
                  <a:srgbClr val="A100FF"/>
                </a:solidFill>
                <a:effectLst/>
                <a:uLnTx/>
                <a:uFillTx/>
                <a:latin typeface="Arial"/>
                <a:ea typeface="Meiryo UI"/>
                <a:cs typeface="+mn-cs"/>
              </a:rPr>
              <a:t>体型は筋トレの目標体型</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、髪型は古のロッカーみたいにした（笑）</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a:t>
            </a:r>
            <a:endParaRPr kumimoji="1" lang="ja-JP" altLang="en-US" sz="1200" b="0" i="0" u="none" strike="noStrike" kern="1200" cap="none" spc="0" normalizeH="0" baseline="0" noProof="0">
              <a:ln>
                <a:noFill/>
              </a:ln>
              <a:solidFill>
                <a:srgbClr val="000000"/>
              </a:solidFill>
              <a:effectLst/>
              <a:uLnTx/>
              <a:uFillTx/>
              <a:latin typeface="Arial"/>
              <a:ea typeface="Meiryo UI"/>
              <a:cs typeface="+mn-cs"/>
            </a:endParaRPr>
          </a:p>
        </p:txBody>
      </p:sp>
      <p:sp>
        <p:nvSpPr>
          <p:cNvPr id="9" name="正方形/長方形 8">
            <a:extLst>
              <a:ext uri="{FF2B5EF4-FFF2-40B4-BE49-F238E27FC236}">
                <a16:creationId xmlns:a16="http://schemas.microsoft.com/office/drawing/2014/main" id="{353CC02E-0DE7-A934-4D37-3A8DF61D89E6}"/>
              </a:ext>
            </a:extLst>
          </p:cNvPr>
          <p:cNvSpPr/>
          <p:nvPr/>
        </p:nvSpPr>
        <p:spPr>
          <a:xfrm>
            <a:off x="1812841" y="2888392"/>
            <a:ext cx="4848129" cy="688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Meiryo UI"/>
                <a:cs typeface="+mn-cs"/>
              </a:rPr>
              <a:t>#</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筋トレ好きな人と繋がりたい </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筋トレ男子 </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ダイエット記録 今日は腕の日💪</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EZ</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バーカール</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25kg10</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回</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3</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セット</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 </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トライセップスエクステンション</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7✕2kg14</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回</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3</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セット</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 </a:t>
            </a:r>
            <a:r>
              <a:rPr kumimoji="1" lang="ja-JP" altLang="en-US" sz="1200" b="1" i="0" u="none" strike="noStrike" kern="1200" cap="none" spc="0" normalizeH="0" baseline="0" noProof="0">
                <a:ln>
                  <a:noFill/>
                </a:ln>
                <a:solidFill>
                  <a:srgbClr val="A100FF"/>
                </a:solidFill>
                <a:effectLst/>
                <a:uLnTx/>
                <a:uFillTx/>
                <a:latin typeface="Arial"/>
                <a:ea typeface="Meiryo UI"/>
                <a:cs typeface="+mn-cs"/>
              </a:rPr>
              <a:t>“某キャラクター</a:t>
            </a:r>
            <a:r>
              <a:rPr kumimoji="1" lang="en-US" altLang="ja-JP" sz="1200" b="1" i="0" u="none" strike="noStrike" kern="1200" cap="none" spc="0" normalizeH="0" baseline="0" noProof="0">
                <a:ln>
                  <a:noFill/>
                </a:ln>
                <a:solidFill>
                  <a:srgbClr val="A100FF"/>
                </a:solidFill>
                <a:effectLst/>
                <a:uLnTx/>
                <a:uFillTx/>
                <a:latin typeface="Arial"/>
                <a:ea typeface="Meiryo UI"/>
                <a:cs typeface="+mn-cs"/>
              </a:rPr>
              <a:t>X</a:t>
            </a:r>
            <a:r>
              <a:rPr kumimoji="1" lang="ja-JP" altLang="en-US" sz="1200" b="1" i="0" u="none" strike="noStrike" kern="1200" cap="none" spc="0" normalizeH="0" baseline="0" noProof="0">
                <a:ln>
                  <a:noFill/>
                </a:ln>
                <a:solidFill>
                  <a:srgbClr val="A100FF"/>
                </a:solidFill>
                <a:effectLst/>
                <a:uLnTx/>
                <a:uFillTx/>
                <a:latin typeface="Arial"/>
                <a:ea typeface="Meiryo UI"/>
                <a:cs typeface="+mn-cs"/>
              </a:rPr>
              <a:t>“みたいな腕目指すぜ</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 </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a:t>
            </a:r>
            <a:endParaRPr kumimoji="1" lang="ja-JP" altLang="en-US" sz="1200" b="0" i="0" u="none" strike="noStrike" kern="1200" cap="none" spc="0" normalizeH="0" baseline="0" noProof="0">
              <a:ln>
                <a:noFill/>
              </a:ln>
              <a:solidFill>
                <a:srgbClr val="000000"/>
              </a:solidFill>
              <a:effectLst/>
              <a:uLnTx/>
              <a:uFillTx/>
              <a:latin typeface="Arial"/>
              <a:ea typeface="Meiryo UI"/>
              <a:cs typeface="+mn-cs"/>
            </a:endParaRPr>
          </a:p>
        </p:txBody>
      </p:sp>
      <p:sp>
        <p:nvSpPr>
          <p:cNvPr id="32" name="正方形/長方形 31">
            <a:extLst>
              <a:ext uri="{FF2B5EF4-FFF2-40B4-BE49-F238E27FC236}">
                <a16:creationId xmlns:a16="http://schemas.microsoft.com/office/drawing/2014/main" id="{9783ED2A-ECC8-CEB7-F1FC-20E387964F14}"/>
              </a:ext>
            </a:extLst>
          </p:cNvPr>
          <p:cNvSpPr/>
          <p:nvPr/>
        </p:nvSpPr>
        <p:spPr>
          <a:xfrm>
            <a:off x="1812841" y="3623620"/>
            <a:ext cx="4848129" cy="688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A100FF"/>
                </a:solidFill>
                <a:effectLst/>
                <a:uLnTx/>
                <a:uFillTx/>
                <a:latin typeface="Arial"/>
                <a:ea typeface="Meiryo UI"/>
                <a:cs typeface="+mn-cs"/>
              </a:rPr>
              <a:t>筋トレと一緒で毎日コツコツ</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やらないと仕上がっていかないよ私のキンバリー</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アーカイブ見て直したいとこ分かってきたから対戦ばっかじゃなくてちゃんと毎日キントレしよう😤</a:t>
            </a:r>
          </a:p>
        </p:txBody>
      </p:sp>
      <p:sp>
        <p:nvSpPr>
          <p:cNvPr id="37" name="正方形/長方形 36">
            <a:extLst>
              <a:ext uri="{FF2B5EF4-FFF2-40B4-BE49-F238E27FC236}">
                <a16:creationId xmlns:a16="http://schemas.microsoft.com/office/drawing/2014/main" id="{946CD1A7-9F04-8A0C-B7B6-D0188AD55298}"/>
              </a:ext>
            </a:extLst>
          </p:cNvPr>
          <p:cNvSpPr/>
          <p:nvPr/>
        </p:nvSpPr>
        <p:spPr>
          <a:xfrm>
            <a:off x="1813333" y="4423532"/>
            <a:ext cx="4848129" cy="688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200" b="1" i="0" u="none" strike="noStrike" kern="1200" cap="none" spc="0" normalizeH="0" baseline="0" noProof="0">
                <a:ln>
                  <a:noFill/>
                </a:ln>
                <a:solidFill>
                  <a:srgbClr val="A100FF"/>
                </a:solidFill>
                <a:effectLst/>
                <a:uLnTx/>
                <a:uFillTx/>
                <a:latin typeface="Arial"/>
                <a:ea typeface="Meiryo UI"/>
                <a:cs typeface="+mn-cs"/>
              </a:rPr>
              <a:t>”IP-X”</a:t>
            </a:r>
            <a:r>
              <a:rPr kumimoji="1" lang="ja-JP" altLang="en-US" sz="1200" b="1" i="0" u="none" strike="noStrike" kern="1200" cap="none" spc="0" normalizeH="0" baseline="0" noProof="0">
                <a:ln>
                  <a:noFill/>
                </a:ln>
                <a:solidFill>
                  <a:srgbClr val="A100FF"/>
                </a:solidFill>
                <a:effectLst/>
                <a:uLnTx/>
                <a:uFillTx/>
                <a:latin typeface="Arial"/>
                <a:ea typeface="Meiryo UI"/>
                <a:cs typeface="+mn-cs"/>
              </a:rPr>
              <a:t>、筋トレと同じだ</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。毎日続けることが大事だ</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毎日ジム通う</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”IP-X”</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やる</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a:t>
            </a:r>
          </a:p>
        </p:txBody>
      </p:sp>
      <p:sp>
        <p:nvSpPr>
          <p:cNvPr id="38" name="正方形/長方形 37">
            <a:extLst>
              <a:ext uri="{FF2B5EF4-FFF2-40B4-BE49-F238E27FC236}">
                <a16:creationId xmlns:a16="http://schemas.microsoft.com/office/drawing/2014/main" id="{634AAC2D-15F4-CA7F-DEC2-DA4E087E163E}"/>
              </a:ext>
            </a:extLst>
          </p:cNvPr>
          <p:cNvSpPr/>
          <p:nvPr/>
        </p:nvSpPr>
        <p:spPr>
          <a:xfrm>
            <a:off x="1812841" y="5181340"/>
            <a:ext cx="4848129" cy="688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Meiryo UI"/>
                <a:cs typeface="+mn-cs"/>
              </a:rPr>
              <a:t>…</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筋トレの</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1</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セットの後って二分くらいのインターバルを置いたほうがいいってことなんですよ。二分くらいって、大体</a:t>
            </a:r>
            <a:r>
              <a:rPr kumimoji="1" lang="en-US" altLang="ja-JP" sz="1200" b="0" i="0" u="none" strike="noStrike" kern="1200" cap="none" spc="0" normalizeH="0" baseline="0" noProof="0">
                <a:ln>
                  <a:noFill/>
                </a:ln>
                <a:solidFill>
                  <a:srgbClr val="000000"/>
                </a:solidFill>
                <a:effectLst/>
                <a:uLnTx/>
                <a:uFillTx/>
                <a:latin typeface="Arial"/>
                <a:ea typeface="Meiryo UI"/>
                <a:cs typeface="+mn-cs"/>
              </a:rPr>
              <a:t>”IP-X”</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の試合一回分なんですよね。つまり</a:t>
            </a:r>
            <a:r>
              <a:rPr kumimoji="1" lang="ja-JP" altLang="en-US" sz="1200" b="1" i="0" u="none" strike="noStrike" kern="1200" cap="none" spc="0" normalizeH="0" baseline="0" noProof="0">
                <a:ln>
                  <a:noFill/>
                </a:ln>
                <a:solidFill>
                  <a:srgbClr val="A100FF"/>
                </a:solidFill>
                <a:effectLst/>
                <a:uLnTx/>
                <a:uFillTx/>
                <a:latin typeface="Arial"/>
                <a:ea typeface="Meiryo UI"/>
                <a:cs typeface="+mn-cs"/>
              </a:rPr>
              <a:t>筋トレしながら</a:t>
            </a:r>
            <a:r>
              <a:rPr kumimoji="1" lang="en-US" altLang="ja-JP" sz="1200" b="1" i="0" u="none" strike="noStrike" kern="1200" cap="none" spc="0" normalizeH="0" baseline="0" noProof="0">
                <a:ln>
                  <a:noFill/>
                </a:ln>
                <a:solidFill>
                  <a:srgbClr val="A100FF"/>
                </a:solidFill>
                <a:effectLst/>
                <a:uLnTx/>
                <a:uFillTx/>
                <a:latin typeface="Arial"/>
                <a:ea typeface="Meiryo UI"/>
                <a:cs typeface="+mn-cs"/>
              </a:rPr>
              <a:t>”IP-X”</a:t>
            </a:r>
            <a:r>
              <a:rPr kumimoji="1" lang="ja-JP" altLang="en-US" sz="1200" b="1" i="0" u="none" strike="noStrike" kern="1200" cap="none" spc="0" normalizeH="0" baseline="0" noProof="0">
                <a:ln>
                  <a:noFill/>
                </a:ln>
                <a:solidFill>
                  <a:srgbClr val="A100FF"/>
                </a:solidFill>
                <a:effectLst/>
                <a:uLnTx/>
                <a:uFillTx/>
                <a:latin typeface="Arial"/>
                <a:ea typeface="Meiryo UI"/>
                <a:cs typeface="+mn-cs"/>
              </a:rPr>
              <a:t>練習</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したら、もっと強くなれんじゃない？</a:t>
            </a:r>
          </a:p>
        </p:txBody>
      </p:sp>
      <p:sp>
        <p:nvSpPr>
          <p:cNvPr id="40" name="正方形/長方形 39">
            <a:extLst>
              <a:ext uri="{FF2B5EF4-FFF2-40B4-BE49-F238E27FC236}">
                <a16:creationId xmlns:a16="http://schemas.microsoft.com/office/drawing/2014/main" id="{0D9DFDD7-6411-7755-C93D-D907CBBB8E46}"/>
              </a:ext>
            </a:extLst>
          </p:cNvPr>
          <p:cNvSpPr/>
          <p:nvPr/>
        </p:nvSpPr>
        <p:spPr>
          <a:xfrm>
            <a:off x="1812841" y="5958376"/>
            <a:ext cx="4848129" cy="688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A100FF"/>
                </a:solidFill>
                <a:effectLst/>
                <a:uLnTx/>
                <a:uFillTx/>
                <a:latin typeface="Arial"/>
                <a:ea typeface="Meiryo UI"/>
                <a:cs typeface="+mn-cs"/>
              </a:rPr>
              <a:t>今日も</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午前中に</a:t>
            </a:r>
            <a:r>
              <a:rPr kumimoji="1" lang="ja-JP" altLang="en-US" sz="1200" b="1" i="0" u="none" strike="noStrike" kern="1200" cap="none" spc="0" normalizeH="0" baseline="0" noProof="0">
                <a:ln>
                  <a:noFill/>
                </a:ln>
                <a:solidFill>
                  <a:srgbClr val="A100FF"/>
                </a:solidFill>
                <a:effectLst/>
                <a:uLnTx/>
                <a:uFillTx/>
                <a:latin typeface="Arial"/>
                <a:ea typeface="Meiryo UI"/>
                <a:cs typeface="+mn-cs"/>
              </a:rPr>
              <a:t>ジムいって</a:t>
            </a:r>
            <a:r>
              <a:rPr kumimoji="1" lang="ja-JP" altLang="en-US" sz="1200" b="0" i="0" u="none" strike="noStrike" kern="1200" cap="none" spc="0" normalizeH="0" baseline="0" noProof="0">
                <a:ln>
                  <a:noFill/>
                </a:ln>
                <a:solidFill>
                  <a:srgbClr val="000000"/>
                </a:solidFill>
                <a:effectLst/>
                <a:uLnTx/>
                <a:uFillTx/>
                <a:latin typeface="Arial"/>
                <a:ea typeface="Meiryo UI"/>
                <a:cs typeface="+mn-cs"/>
              </a:rPr>
              <a:t>午後から</a:t>
            </a:r>
            <a:r>
              <a:rPr kumimoji="1" lang="en-US" altLang="ja-JP" sz="1200" b="1" i="0" u="none" strike="noStrike" kern="1200" cap="none" spc="0" normalizeH="0" baseline="0" noProof="0">
                <a:ln>
                  <a:noFill/>
                </a:ln>
                <a:solidFill>
                  <a:srgbClr val="A100FF"/>
                </a:solidFill>
                <a:effectLst/>
                <a:uLnTx/>
                <a:uFillTx/>
                <a:latin typeface="Arial"/>
                <a:ea typeface="Meiryo UI"/>
                <a:cs typeface="+mn-cs"/>
              </a:rPr>
              <a:t>”IP-X”</a:t>
            </a:r>
            <a:endParaRPr kumimoji="1" lang="ja-JP" altLang="en-US" sz="1200" b="1" i="0" u="none" strike="noStrike" kern="1200" cap="none" spc="0" normalizeH="0" baseline="0" noProof="0">
              <a:ln>
                <a:noFill/>
              </a:ln>
              <a:solidFill>
                <a:srgbClr val="A100FF"/>
              </a:solidFill>
              <a:effectLst/>
              <a:uLnTx/>
              <a:uFillTx/>
              <a:latin typeface="Arial"/>
              <a:ea typeface="Meiryo UI"/>
              <a:cs typeface="+mn-cs"/>
            </a:endParaRPr>
          </a:p>
        </p:txBody>
      </p:sp>
      <p:grpSp>
        <p:nvGrpSpPr>
          <p:cNvPr id="41" name="グループ化 40">
            <a:extLst>
              <a:ext uri="{FF2B5EF4-FFF2-40B4-BE49-F238E27FC236}">
                <a16:creationId xmlns:a16="http://schemas.microsoft.com/office/drawing/2014/main" id="{9A90B87F-0F3D-6C2A-7E9F-C258222B41BD}"/>
              </a:ext>
            </a:extLst>
          </p:cNvPr>
          <p:cNvGrpSpPr/>
          <p:nvPr/>
        </p:nvGrpSpPr>
        <p:grpSpPr>
          <a:xfrm>
            <a:off x="541081" y="1321738"/>
            <a:ext cx="6119889" cy="322070"/>
            <a:chOff x="-1501108" y="1575160"/>
            <a:chExt cx="9896963" cy="353393"/>
          </a:xfrm>
        </p:grpSpPr>
        <p:cxnSp>
          <p:nvCxnSpPr>
            <p:cNvPr id="42" name="直線コネクタ 41">
              <a:extLst>
                <a:ext uri="{FF2B5EF4-FFF2-40B4-BE49-F238E27FC236}">
                  <a16:creationId xmlns:a16="http://schemas.microsoft.com/office/drawing/2014/main" id="{9C42BB58-D1AF-8D08-5A9D-A92629F6AEEF}"/>
                </a:ext>
              </a:extLst>
            </p:cNvPr>
            <p:cNvCxnSpPr>
              <a:cxnSpLocks/>
            </p:cNvCxnSpPr>
            <p:nvPr/>
          </p:nvCxnSpPr>
          <p:spPr>
            <a:xfrm>
              <a:off x="-1501108" y="1928553"/>
              <a:ext cx="9896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372EF3F-28FA-5AFD-0494-759922427392}"/>
                </a:ext>
              </a:extLst>
            </p:cNvPr>
            <p:cNvSpPr txBox="1"/>
            <p:nvPr/>
          </p:nvSpPr>
          <p:spPr>
            <a:xfrm>
              <a:off x="-1500099" y="1575160"/>
              <a:ext cx="9891338" cy="337710"/>
            </a:xfrm>
            <a:prstGeom prst="rect">
              <a:avLst/>
            </a:prstGeom>
            <a:noFill/>
          </p:spPr>
          <p:txBody>
            <a:bodyPr wrap="square" lIns="0" tIns="0" rIns="0" bIns="0" rtlCol="0">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a:ln>
                    <a:noFill/>
                  </a:ln>
                  <a:solidFill>
                    <a:srgbClr val="000000"/>
                  </a:solidFill>
                  <a:effectLst/>
                  <a:uLnTx/>
                  <a:uFillTx/>
                  <a:latin typeface="Arial" charset="0"/>
                  <a:ea typeface="Meiryo UI"/>
                  <a:cs typeface="Arial" charset="0"/>
                </a:rPr>
                <a:t>筋トレ</a:t>
              </a:r>
              <a:r>
                <a:rPr kumimoji="1" lang="en-US" altLang="ja-JP" sz="2000" b="1" i="0" u="none" strike="noStrike" kern="1200" cap="none" spc="0" normalizeH="0" baseline="0" noProof="0">
                  <a:ln>
                    <a:noFill/>
                  </a:ln>
                  <a:solidFill>
                    <a:srgbClr val="000000"/>
                  </a:solidFill>
                  <a:effectLst/>
                  <a:uLnTx/>
                  <a:uFillTx/>
                  <a:latin typeface="Arial" charset="0"/>
                  <a:ea typeface="Meiryo UI"/>
                  <a:cs typeface="Arial" charset="0"/>
                </a:rPr>
                <a:t>×”IP-X”</a:t>
              </a:r>
              <a:r>
                <a:rPr kumimoji="1" lang="ja-JP" altLang="en-US" sz="2000" b="1" i="0" u="none" strike="noStrike" kern="1200" cap="none" spc="0" normalizeH="0" baseline="0" noProof="0">
                  <a:ln>
                    <a:noFill/>
                  </a:ln>
                  <a:solidFill>
                    <a:srgbClr val="000000"/>
                  </a:solidFill>
                  <a:effectLst/>
                  <a:uLnTx/>
                  <a:uFillTx/>
                  <a:latin typeface="Arial" charset="0"/>
                  <a:ea typeface="Meiryo UI"/>
                  <a:cs typeface="Arial" charset="0"/>
                </a:rPr>
                <a:t>の補足情報</a:t>
              </a:r>
              <a:endParaRPr kumimoji="1" lang="en-US" altLang="ja-JP" sz="2000" b="1" i="0" u="none" strike="noStrike" kern="1200" cap="none" spc="0" normalizeH="0" baseline="0" noProof="0">
                <a:ln>
                  <a:noFill/>
                </a:ln>
                <a:solidFill>
                  <a:srgbClr val="000000"/>
                </a:solidFill>
                <a:effectLst/>
                <a:uLnTx/>
                <a:uFillTx/>
                <a:latin typeface="Arial" charset="0"/>
                <a:ea typeface="Meiryo UI"/>
                <a:cs typeface="Arial" charset="0"/>
              </a:endParaRPr>
            </a:p>
          </p:txBody>
        </p:sp>
      </p:grpSp>
      <p:sp>
        <p:nvSpPr>
          <p:cNvPr id="22" name="正方形/長方形 21">
            <a:extLst>
              <a:ext uri="{FF2B5EF4-FFF2-40B4-BE49-F238E27FC236}">
                <a16:creationId xmlns:a16="http://schemas.microsoft.com/office/drawing/2014/main" id="{A4349339-7BF7-6B55-2B08-F32B59C210EE}"/>
              </a:ext>
            </a:extLst>
          </p:cNvPr>
          <p:cNvSpPr/>
          <p:nvPr/>
        </p:nvSpPr>
        <p:spPr>
          <a:xfrm>
            <a:off x="541082" y="1735950"/>
            <a:ext cx="6125287" cy="3016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srgbClr val="FFFFFF"/>
                </a:solidFill>
                <a:effectLst/>
                <a:uLnTx/>
                <a:uFillTx/>
                <a:latin typeface="Arial"/>
                <a:ea typeface="Meiryo UI"/>
                <a:cs typeface="+mn-cs"/>
              </a:rPr>
              <a:t>具体的なユーザーの声</a:t>
            </a:r>
          </a:p>
        </p:txBody>
      </p:sp>
      <p:sp>
        <p:nvSpPr>
          <p:cNvPr id="18" name="楕円 17">
            <a:extLst>
              <a:ext uri="{FF2B5EF4-FFF2-40B4-BE49-F238E27FC236}">
                <a16:creationId xmlns:a16="http://schemas.microsoft.com/office/drawing/2014/main" id="{1C839EAB-E4F7-D988-B095-C8FFD9EE50AD}"/>
              </a:ext>
            </a:extLst>
          </p:cNvPr>
          <p:cNvSpPr/>
          <p:nvPr/>
        </p:nvSpPr>
        <p:spPr>
          <a:xfrm>
            <a:off x="7524854" y="4946615"/>
            <a:ext cx="3879583" cy="1597356"/>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0000"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800" b="1" i="0" u="sng" strike="noStrike" kern="1200" cap="none" spc="0" normalizeH="0" baseline="0" noProof="0">
                <a:ln>
                  <a:noFill/>
                </a:ln>
                <a:solidFill>
                  <a:srgbClr val="FFFFFF"/>
                </a:solidFill>
                <a:effectLst/>
                <a:uLnTx/>
                <a:uFillTx/>
                <a:latin typeface="Meiryo UI"/>
                <a:ea typeface="Meiryo UI"/>
                <a:cs typeface="+mn-cs"/>
              </a:rPr>
              <a:t>期待販売本数</a:t>
            </a:r>
            <a:br>
              <a:rPr kumimoji="1" lang="en-US" altLang="ja-JP" sz="2400" b="1" i="0" u="sng" strike="noStrike" kern="1200" cap="none" spc="0" normalizeH="0" baseline="0" noProof="0">
                <a:ln>
                  <a:noFill/>
                </a:ln>
                <a:solidFill>
                  <a:srgbClr val="FFFFFF"/>
                </a:solidFill>
                <a:effectLst/>
                <a:uLnTx/>
                <a:uFillTx/>
                <a:latin typeface="Meiryo UI"/>
                <a:ea typeface="Meiryo UI"/>
                <a:cs typeface="+mn-cs"/>
              </a:rPr>
            </a:br>
            <a:r>
              <a:rPr kumimoji="1" lang="en-US" altLang="ja-JP" sz="2400" b="1" i="0" u="sng" strike="noStrike" kern="1200" cap="none" spc="0" normalizeH="0" baseline="0" noProof="0" err="1">
                <a:ln>
                  <a:noFill/>
                </a:ln>
                <a:solidFill>
                  <a:srgbClr val="FFFFFF"/>
                </a:solidFill>
                <a:effectLst/>
                <a:uLnTx/>
                <a:uFillTx/>
                <a:latin typeface="Meiryo UI"/>
                <a:ea typeface="Meiryo UI"/>
                <a:cs typeface="+mn-cs"/>
              </a:rPr>
              <a:t>xxxx</a:t>
            </a:r>
            <a:r>
              <a:rPr kumimoji="1" lang="ja-JP" altLang="en-US" sz="2400" b="1" i="0" u="sng" strike="noStrike" kern="1200" cap="none" spc="0" normalizeH="0" baseline="0" noProof="0">
                <a:ln>
                  <a:noFill/>
                </a:ln>
                <a:solidFill>
                  <a:srgbClr val="FFFFFF"/>
                </a:solidFill>
                <a:effectLst/>
                <a:uLnTx/>
                <a:uFillTx/>
                <a:latin typeface="Meiryo UI"/>
                <a:ea typeface="Meiryo UI"/>
                <a:cs typeface="+mn-cs"/>
              </a:rPr>
              <a:t>～</a:t>
            </a:r>
            <a:r>
              <a:rPr kumimoji="1" lang="en-US" altLang="ja-JP" sz="2400" b="1" i="0" u="sng" strike="noStrike" kern="1200" cap="none" spc="0" normalizeH="0" baseline="0" noProof="0">
                <a:ln>
                  <a:noFill/>
                </a:ln>
                <a:solidFill>
                  <a:srgbClr val="FFFFFF"/>
                </a:solidFill>
                <a:effectLst/>
                <a:uLnTx/>
                <a:uFillTx/>
                <a:latin typeface="Meiryo UI"/>
                <a:ea typeface="Meiryo UI"/>
                <a:cs typeface="+mn-cs"/>
              </a:rPr>
              <a:t>x</a:t>
            </a:r>
            <a:r>
              <a:rPr kumimoji="1" lang="en-US" altLang="ja-JP" sz="2400" b="1" i="0" u="sng" strike="noStrike" kern="1200" cap="none" spc="0" normalizeH="0" baseline="0" noProof="0" err="1">
                <a:ln>
                  <a:noFill/>
                </a:ln>
                <a:solidFill>
                  <a:srgbClr val="FFFFFF"/>
                </a:solidFill>
                <a:effectLst/>
                <a:uLnTx/>
                <a:uFillTx/>
                <a:latin typeface="Meiryo UI"/>
                <a:ea typeface="Meiryo UI"/>
                <a:cs typeface="+mn-cs"/>
              </a:rPr>
              <a:t>xxxx</a:t>
            </a:r>
            <a:r>
              <a:rPr kumimoji="1" lang="ja-JP" altLang="en-US" sz="2400" b="1" i="0" u="sng" strike="noStrike" kern="1200" cap="none" spc="0" normalizeH="0" baseline="0" noProof="0">
                <a:ln>
                  <a:noFill/>
                </a:ln>
                <a:solidFill>
                  <a:srgbClr val="FFFFFF"/>
                </a:solidFill>
                <a:effectLst/>
                <a:uLnTx/>
                <a:uFillTx/>
                <a:latin typeface="Meiryo UI"/>
                <a:ea typeface="Meiryo UI"/>
                <a:cs typeface="+mn-cs"/>
              </a:rPr>
              <a:t>本</a:t>
            </a:r>
            <a:endParaRPr kumimoji="1" lang="en-US" altLang="ja-JP" sz="2400" b="1" i="0" u="sng" strike="noStrike" kern="1200" cap="none" spc="0" normalizeH="0" baseline="0" noProof="0">
              <a:ln>
                <a:noFill/>
              </a:ln>
              <a:solidFill>
                <a:srgbClr val="FFFFFF"/>
              </a:solidFill>
              <a:effectLst/>
              <a:uLnTx/>
              <a:uFillTx/>
              <a:latin typeface="Meiryo UI"/>
              <a:ea typeface="Meiryo UI"/>
              <a:cs typeface="+mn-cs"/>
            </a:endParaRPr>
          </a:p>
        </p:txBody>
      </p:sp>
      <p:sp>
        <p:nvSpPr>
          <p:cNvPr id="19" name="正方形/長方形 18">
            <a:extLst>
              <a:ext uri="{FF2B5EF4-FFF2-40B4-BE49-F238E27FC236}">
                <a16:creationId xmlns:a16="http://schemas.microsoft.com/office/drawing/2014/main" id="{F1FAFA37-AFFA-2178-FD83-70692A4FF71B}"/>
              </a:ext>
            </a:extLst>
          </p:cNvPr>
          <p:cNvSpPr/>
          <p:nvPr/>
        </p:nvSpPr>
        <p:spPr>
          <a:xfrm>
            <a:off x="7524854" y="1925679"/>
            <a:ext cx="3879583" cy="277967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050" b="1" i="0" u="sng" strike="noStrike" kern="1200" cap="none" spc="0" normalizeH="0" baseline="0" noProof="0">
                <a:ln>
                  <a:noFill/>
                </a:ln>
                <a:solidFill>
                  <a:srgbClr val="000000"/>
                </a:solidFill>
                <a:effectLst/>
                <a:uLnTx/>
                <a:uFillTx/>
                <a:latin typeface="Meiryo UI"/>
                <a:ea typeface="Meiryo UI"/>
                <a:cs typeface="+mn-cs"/>
              </a:rPr>
              <a:t>スポーツジム会員数（</a:t>
            </a:r>
            <a:r>
              <a:rPr kumimoji="1" lang="en-US" altLang="ja-JP" sz="1050" b="1" i="0" u="sng" strike="noStrike" kern="1200" cap="none" spc="0" normalizeH="0" baseline="0" noProof="0" err="1">
                <a:ln>
                  <a:noFill/>
                </a:ln>
                <a:solidFill>
                  <a:srgbClr val="000000"/>
                </a:solidFill>
                <a:effectLst/>
                <a:uLnTx/>
                <a:uFillTx/>
                <a:latin typeface="Meiryo UI"/>
                <a:ea typeface="Meiryo UI"/>
                <a:cs typeface="+mn-cs"/>
              </a:rPr>
              <a:t>a×b</a:t>
            </a:r>
            <a:r>
              <a:rPr kumimoji="1" lang="ja-JP" altLang="en-US" sz="1050" b="1" i="0" u="sng" strike="noStrike" kern="1200" cap="none" spc="0" normalizeH="0" baseline="0" noProof="0">
                <a:ln>
                  <a:noFill/>
                </a:ln>
                <a:solidFill>
                  <a:srgbClr val="000000"/>
                </a:solidFill>
                <a:effectLst/>
                <a:uLnTx/>
                <a:uFillTx/>
                <a:latin typeface="Meiryo UI"/>
                <a:ea typeface="Meiryo UI"/>
                <a:cs typeface="+mn-cs"/>
              </a:rPr>
              <a:t>）</a:t>
            </a:r>
            <a:r>
              <a:rPr kumimoji="1" lang="ja-JP" altLang="ja-JP" sz="1050" b="1" i="0" u="sng" strike="noStrike" kern="1200" cap="none" spc="0" normalizeH="0" baseline="0" noProof="0">
                <a:ln>
                  <a:noFill/>
                </a:ln>
                <a:solidFill>
                  <a:srgbClr val="000000"/>
                </a:solidFill>
                <a:effectLst/>
                <a:uLnTx/>
                <a:uFillTx/>
                <a:latin typeface="Meiryo UI"/>
                <a:ea typeface="Meiryo UI"/>
                <a:cs typeface="+mn-cs"/>
              </a:rPr>
              <a:t>：</a:t>
            </a:r>
            <a:r>
              <a:rPr kumimoji="1" lang="en-US" altLang="ja-JP" sz="1050" b="1" i="0" u="sng" strike="noStrike" kern="1200" cap="none" spc="0" normalizeH="0" baseline="0" noProof="0">
                <a:ln>
                  <a:noFill/>
                </a:ln>
                <a:solidFill>
                  <a:srgbClr val="A100FF"/>
                </a:solidFill>
                <a:effectLst/>
                <a:uLnTx/>
                <a:uFillTx/>
                <a:latin typeface="Meiryo UI"/>
                <a:ea typeface="Meiryo UI"/>
                <a:cs typeface="+mn-cs"/>
              </a:rPr>
              <a:t>16.2</a:t>
            </a:r>
            <a:r>
              <a:rPr kumimoji="1" lang="ja-JP" altLang="en-US" sz="1050" b="1" i="0" u="sng" strike="noStrike" kern="1200" cap="none" spc="0" normalizeH="0" baseline="0" noProof="0">
                <a:ln>
                  <a:noFill/>
                </a:ln>
                <a:solidFill>
                  <a:srgbClr val="A100FF"/>
                </a:solidFill>
                <a:effectLst/>
                <a:uLnTx/>
                <a:uFillTx/>
                <a:latin typeface="Meiryo UI"/>
                <a:ea typeface="Meiryo UI"/>
                <a:cs typeface="+mn-cs"/>
              </a:rPr>
              <a:t>万人</a:t>
            </a:r>
            <a:endParaRPr kumimoji="0" lang="ja-JP" altLang="en-US" sz="1050" b="0" i="0" u="none" strike="noStrike" kern="1200" cap="none" spc="0" normalizeH="0" baseline="0" noProof="0">
              <a:ln>
                <a:noFill/>
              </a:ln>
              <a:solidFill>
                <a:srgbClr val="A100FF"/>
              </a:solidFill>
              <a:effectLst/>
              <a:uLnTx/>
              <a:uFillTx/>
              <a:latin typeface="Meiryo UI"/>
              <a:ea typeface="Meiryo UI"/>
              <a:cs typeface="+mn-cs"/>
            </a:endParaRPr>
          </a:p>
          <a:p>
            <a:pPr marL="228594" marR="0" lvl="0" indent="-228594" algn="l" defTabSz="914377" rtl="0" eaLnBrk="1" fontAlgn="base" latinLnBrk="0" hangingPunct="1">
              <a:lnSpc>
                <a:spcPct val="100000"/>
              </a:lnSpc>
              <a:spcBef>
                <a:spcPct val="0"/>
              </a:spcBef>
              <a:spcAft>
                <a:spcPct val="0"/>
              </a:spcAft>
              <a:buClrTx/>
              <a:buSzTx/>
              <a:buFontTx/>
              <a:buAutoNum type="alphaLcPeriod"/>
              <a:tabLst/>
              <a:defRPr/>
            </a:pP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会員数トップのスポーツジムチェーン店の会員数：</a:t>
            </a:r>
            <a:r>
              <a:rPr kumimoji="1" lang="en-US" altLang="ja-JP" sz="1050" b="0" i="0" u="none" strike="noStrike" kern="1200" cap="none" spc="0" normalizeH="0" baseline="0" noProof="0" err="1">
                <a:ln>
                  <a:noFill/>
                </a:ln>
                <a:solidFill>
                  <a:srgbClr val="000000"/>
                </a:solidFill>
                <a:effectLst/>
                <a:uLnTx/>
                <a:uFillTx/>
                <a:latin typeface="Meiryo UI"/>
                <a:ea typeface="Meiryo UI"/>
                <a:cs typeface="+mn-cs"/>
              </a:rPr>
              <a:t>xxxxx</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 </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81.1</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万人（公知情報）</a:t>
            </a:r>
            <a:endParaRPr kumimoji="1" lang="en-US" altLang="ja-JP" sz="1050" b="0" i="0" u="none" strike="noStrike" kern="1200" cap="none" spc="0" normalizeH="0" baseline="0" noProof="0">
              <a:ln>
                <a:noFill/>
              </a:ln>
              <a:solidFill>
                <a:srgbClr val="000000"/>
              </a:solidFill>
              <a:effectLst/>
              <a:uLnTx/>
              <a:uFillTx/>
              <a:latin typeface="Meiryo UI"/>
              <a:ea typeface="Meiryo UI"/>
              <a:cs typeface="+mn-cs"/>
            </a:endParaRPr>
          </a:p>
          <a:p>
            <a:pPr marL="228594" marR="0" lvl="0" indent="-228594" algn="l" defTabSz="914377" rtl="0" eaLnBrk="1" fontAlgn="base" latinLnBrk="0" hangingPunct="1">
              <a:lnSpc>
                <a:spcPct val="100000"/>
              </a:lnSpc>
              <a:spcBef>
                <a:spcPct val="0"/>
              </a:spcBef>
              <a:spcAft>
                <a:spcPct val="0"/>
              </a:spcAft>
              <a:buClrTx/>
              <a:buSzTx/>
              <a:buFontTx/>
              <a:buAutoNum type="alphaLcPeriod"/>
              <a:tabLst/>
              <a:defRPr/>
            </a:pP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”IP-X”</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対応</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PF</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保有率：</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20%</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（公知情報からの推定）</a:t>
            </a:r>
            <a:endParaRPr kumimoji="1" lang="en-US" altLang="ja-JP" sz="1050" b="0" i="0" u="none" strike="noStrike" kern="1200" cap="none" spc="0" normalizeH="0" baseline="0" noProof="0">
              <a:ln>
                <a:noFill/>
              </a:ln>
              <a:solidFill>
                <a:srgbClr val="000000"/>
              </a:solidFill>
              <a:effectLst/>
              <a:uLnTx/>
              <a:uFillTx/>
              <a:latin typeface="Meiryo UI"/>
              <a:ea typeface="Meiryo UI"/>
              <a:cs typeface="+mn-cs"/>
            </a:endParaRPr>
          </a:p>
          <a:p>
            <a:pPr marL="228594" marR="0" lvl="0" indent="-228594" algn="l" defTabSz="914377" rtl="0" eaLnBrk="1" fontAlgn="base" latinLnBrk="0" hangingPunct="1">
              <a:lnSpc>
                <a:spcPct val="100000"/>
              </a:lnSpc>
              <a:spcBef>
                <a:spcPct val="0"/>
              </a:spcBef>
              <a:spcAft>
                <a:spcPct val="0"/>
              </a:spcAft>
              <a:buClrTx/>
              <a:buSzTx/>
              <a:buFontTx/>
              <a:buAutoNum type="alphaLcPeriod"/>
              <a:tabLst/>
              <a:defRPr/>
            </a:pPr>
            <a:endParaRPr kumimoji="1" lang="en-US" altLang="ja-JP" sz="1050" b="1" i="0" u="none" strike="noStrike" kern="1200" cap="none" spc="0" normalizeH="0" baseline="0" noProof="0">
              <a:ln>
                <a:noFill/>
              </a:ln>
              <a:solidFill>
                <a:srgbClr val="000000"/>
              </a:solidFill>
              <a:effectLst/>
              <a:uLnTx/>
              <a:uFillTx/>
              <a:latin typeface="Meiryo UI"/>
              <a:ea typeface="Meiryo UI"/>
              <a:cs typeface="+mn-cs"/>
            </a:endParaRPr>
          </a:p>
          <a:p>
            <a:pPr marL="0" marR="0" lvl="0" indent="0" algn="l" defTabSz="914377" rtl="0" eaLnBrk="1" fontAlgn="base" latinLnBrk="0" hangingPunct="1">
              <a:lnSpc>
                <a:spcPct val="100000"/>
              </a:lnSpc>
              <a:spcBef>
                <a:spcPct val="0"/>
              </a:spcBef>
              <a:spcAft>
                <a:spcPct val="0"/>
              </a:spcAft>
              <a:buClrTx/>
              <a:buSzTx/>
              <a:buFontTx/>
              <a:buNone/>
              <a:tabLst/>
              <a:defRPr/>
            </a:pPr>
            <a:r>
              <a:rPr kumimoji="1" lang="ja-JP" altLang="en-US" sz="1050" b="1" i="0" u="sng" strike="noStrike" kern="1200" cap="none" spc="0" normalizeH="0" baseline="0" noProof="0">
                <a:ln>
                  <a:noFill/>
                </a:ln>
                <a:solidFill>
                  <a:srgbClr val="000000"/>
                </a:solidFill>
                <a:effectLst/>
                <a:uLnTx/>
                <a:uFillTx/>
                <a:latin typeface="Meiryo UI"/>
                <a:ea typeface="Meiryo UI"/>
                <a:cs typeface="Arial"/>
              </a:rPr>
              <a:t>ジムでクーポンコードを配布して</a:t>
            </a:r>
            <a:r>
              <a:rPr kumimoji="1" lang="en-US" altLang="ja-JP" sz="1050" b="1" i="0" u="sng" strike="noStrike" kern="1200" cap="none" spc="0" normalizeH="0" baseline="0" noProof="0">
                <a:ln>
                  <a:noFill/>
                </a:ln>
                <a:solidFill>
                  <a:srgbClr val="000000"/>
                </a:solidFill>
                <a:effectLst/>
                <a:uLnTx/>
                <a:uFillTx/>
                <a:latin typeface="Meiryo UI"/>
                <a:ea typeface="Meiryo UI"/>
                <a:cs typeface="Arial"/>
              </a:rPr>
              <a:t>”IP-X”</a:t>
            </a:r>
            <a:r>
              <a:rPr kumimoji="1" lang="ja-JP" altLang="en-US" sz="1050" b="1" i="0" u="sng" strike="noStrike" kern="1200" cap="none" spc="0" normalizeH="0" baseline="0" noProof="0">
                <a:ln>
                  <a:noFill/>
                </a:ln>
                <a:solidFill>
                  <a:srgbClr val="000000"/>
                </a:solidFill>
                <a:effectLst/>
                <a:uLnTx/>
                <a:uFillTx/>
                <a:latin typeface="Meiryo UI"/>
                <a:ea typeface="Meiryo UI"/>
                <a:cs typeface="Arial"/>
              </a:rPr>
              <a:t>を購入する割合</a:t>
            </a:r>
            <a:r>
              <a:rPr kumimoji="1" lang="ja-JP" altLang="ja-JP" sz="1050" b="1" i="0" u="sng" strike="noStrike" kern="1200" cap="none" spc="0" normalizeH="0" baseline="0" noProof="0">
                <a:ln>
                  <a:noFill/>
                </a:ln>
                <a:solidFill>
                  <a:srgbClr val="000000"/>
                </a:solidFill>
                <a:effectLst/>
                <a:uLnTx/>
                <a:uFillTx/>
                <a:latin typeface="Meiryo UI"/>
                <a:ea typeface="Meiryo UI"/>
                <a:cs typeface="+mn-cs"/>
              </a:rPr>
              <a:t>（</a:t>
            </a:r>
            <a:r>
              <a:rPr kumimoji="1" lang="en-US" altLang="ja-JP" sz="1050" b="1" i="0" u="sng" strike="noStrike" kern="1200" cap="none" spc="0" normalizeH="0" baseline="0" noProof="0">
                <a:ln>
                  <a:noFill/>
                </a:ln>
                <a:solidFill>
                  <a:srgbClr val="000000"/>
                </a:solidFill>
                <a:effectLst/>
                <a:uLnTx/>
                <a:uFillTx/>
                <a:latin typeface="Meiryo UI"/>
                <a:ea typeface="Meiryo UI"/>
                <a:cs typeface="+mn-cs"/>
              </a:rPr>
              <a:t>b/</a:t>
            </a:r>
            <a:r>
              <a:rPr kumimoji="1" lang="en-US" altLang="ja-JP" sz="1050" b="1" i="0" u="sng" strike="noStrike" kern="1200" cap="none" spc="0" normalizeH="0" baseline="0" noProof="0" err="1">
                <a:ln>
                  <a:noFill/>
                </a:ln>
                <a:solidFill>
                  <a:srgbClr val="000000"/>
                </a:solidFill>
                <a:effectLst/>
                <a:uLnTx/>
                <a:uFillTx/>
                <a:latin typeface="Meiryo UI"/>
                <a:ea typeface="Meiryo UI"/>
                <a:cs typeface="+mn-cs"/>
              </a:rPr>
              <a:t>a×c</a:t>
            </a:r>
            <a:r>
              <a:rPr kumimoji="1" lang="ja-JP" altLang="ja-JP" sz="1050" b="1" i="0" u="sng" strike="noStrike" kern="1200" cap="none" spc="0" normalizeH="0" baseline="0" noProof="0">
                <a:ln>
                  <a:noFill/>
                </a:ln>
                <a:solidFill>
                  <a:srgbClr val="000000"/>
                </a:solidFill>
                <a:effectLst/>
                <a:uLnTx/>
                <a:uFillTx/>
                <a:latin typeface="Meiryo UI"/>
                <a:ea typeface="Meiryo UI"/>
                <a:cs typeface="+mn-cs"/>
              </a:rPr>
              <a:t>）</a:t>
            </a:r>
            <a:r>
              <a:rPr kumimoji="1" lang="ja-JP" altLang="en-US" sz="1050" b="1" i="0" u="sng" strike="noStrike" kern="1200" cap="none" spc="0" normalizeH="0" baseline="0" noProof="0">
                <a:ln>
                  <a:noFill/>
                </a:ln>
                <a:solidFill>
                  <a:srgbClr val="000000"/>
                </a:solidFill>
                <a:effectLst/>
                <a:uLnTx/>
                <a:uFillTx/>
                <a:latin typeface="Meiryo UI"/>
                <a:ea typeface="Meiryo UI"/>
                <a:cs typeface="+mn-cs"/>
              </a:rPr>
              <a:t>：</a:t>
            </a:r>
            <a:r>
              <a:rPr kumimoji="1" lang="en-US" altLang="ja-JP" sz="1050" b="1" i="0" u="sng" strike="noStrike" kern="1200" cap="none" spc="0" normalizeH="0" baseline="0" noProof="0">
                <a:ln>
                  <a:noFill/>
                </a:ln>
                <a:solidFill>
                  <a:srgbClr val="A100FF"/>
                </a:solidFill>
                <a:effectLst/>
                <a:uLnTx/>
                <a:uFillTx/>
                <a:latin typeface="Meiryo UI"/>
                <a:ea typeface="Meiryo UI"/>
                <a:cs typeface="+mn-cs"/>
              </a:rPr>
              <a:t>1.5%</a:t>
            </a:r>
            <a:r>
              <a:rPr kumimoji="1" lang="ja-JP" altLang="en-US" sz="1050" b="1" i="0" u="sng" strike="noStrike" kern="1200" cap="none" spc="0" normalizeH="0" baseline="0" noProof="0">
                <a:ln>
                  <a:noFill/>
                </a:ln>
                <a:solidFill>
                  <a:srgbClr val="A100FF"/>
                </a:solidFill>
                <a:effectLst/>
                <a:uLnTx/>
                <a:uFillTx/>
                <a:latin typeface="Meiryo UI"/>
                <a:ea typeface="Meiryo UI"/>
                <a:cs typeface="+mn-cs"/>
              </a:rPr>
              <a:t>～</a:t>
            </a:r>
            <a:r>
              <a:rPr kumimoji="1" lang="en-US" altLang="ja-JP" sz="1050" b="1" i="0" u="sng" strike="noStrike" kern="1200" cap="none" spc="0" normalizeH="0" baseline="0" noProof="0">
                <a:ln>
                  <a:noFill/>
                </a:ln>
                <a:solidFill>
                  <a:srgbClr val="A100FF"/>
                </a:solidFill>
                <a:effectLst/>
                <a:uLnTx/>
                <a:uFillTx/>
                <a:latin typeface="Meiryo UI"/>
                <a:ea typeface="Meiryo UI"/>
                <a:cs typeface="+mn-cs"/>
              </a:rPr>
              <a:t>7.4%</a:t>
            </a:r>
            <a:endParaRPr kumimoji="0" lang="ja-JP" altLang="en-US" sz="1050" b="1" i="0" u="sng" strike="noStrike" kern="1200" cap="none" spc="0" normalizeH="0" baseline="0" noProof="0">
              <a:ln>
                <a:noFill/>
              </a:ln>
              <a:solidFill>
                <a:srgbClr val="000000"/>
              </a:solidFill>
              <a:effectLst/>
              <a:uLnTx/>
              <a:uFillTx/>
              <a:latin typeface="Meiryo UI"/>
              <a:ea typeface="Meiryo UI"/>
              <a:cs typeface="+mn-cs"/>
            </a:endParaRPr>
          </a:p>
          <a:p>
            <a:pPr marL="228594" marR="0" lvl="0" indent="-228594" algn="l" defTabSz="914377" rtl="0" eaLnBrk="1" fontAlgn="base" latinLnBrk="0" hangingPunct="1">
              <a:lnSpc>
                <a:spcPct val="100000"/>
              </a:lnSpc>
              <a:spcBef>
                <a:spcPct val="0"/>
              </a:spcBef>
              <a:spcAft>
                <a:spcPct val="0"/>
              </a:spcAft>
              <a:buClrTx/>
              <a:buSzTx/>
              <a:buFontTx/>
              <a:buAutoNum type="alphaLcPeriod"/>
              <a:tabLst/>
              <a:defRPr/>
            </a:pP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X</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上でスポーツジムに通っている人：ｘｘｘ（</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”IP-X”</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投稿のうちジムに通っている人ｘｘ万人</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÷”IP-X”</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認知率全世代平均</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42%</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a:t>
            </a:r>
          </a:p>
          <a:p>
            <a:pPr marL="228594" marR="0" lvl="0" indent="-228594" algn="l" defTabSz="914377" rtl="0" eaLnBrk="1" fontAlgn="base" latinLnBrk="0" hangingPunct="1">
              <a:lnSpc>
                <a:spcPct val="100000"/>
              </a:lnSpc>
              <a:spcBef>
                <a:spcPct val="0"/>
              </a:spcBef>
              <a:spcAft>
                <a:spcPct val="0"/>
              </a:spcAft>
              <a:buClrTx/>
              <a:buSzTx/>
              <a:buFontTx/>
              <a:buAutoNum type="alphaLcPeriod"/>
              <a:tabLst/>
              <a:defRPr/>
            </a:pP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a</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のうち</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”IP-X”</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を購入した人：ｘｘｘ（</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”IP-X”</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投稿から抽出）</a:t>
            </a:r>
            <a:endParaRPr kumimoji="1" lang="en-US" altLang="ja-JP" sz="1050" b="0" i="0" u="none" strike="noStrike" kern="1200" cap="none" spc="0" normalizeH="0" baseline="0" noProof="0">
              <a:ln>
                <a:noFill/>
              </a:ln>
              <a:solidFill>
                <a:srgbClr val="000000"/>
              </a:solidFill>
              <a:effectLst/>
              <a:uLnTx/>
              <a:uFillTx/>
              <a:latin typeface="Meiryo UI"/>
              <a:ea typeface="Meiryo UI"/>
              <a:cs typeface="+mn-cs"/>
            </a:endParaRPr>
          </a:p>
          <a:p>
            <a:pPr marL="228594" marR="0" lvl="0" indent="-228594" algn="l" defTabSz="914377" rtl="0" eaLnBrk="1" fontAlgn="base" latinLnBrk="0" hangingPunct="1">
              <a:lnSpc>
                <a:spcPct val="100000"/>
              </a:lnSpc>
              <a:spcBef>
                <a:spcPct val="0"/>
              </a:spcBef>
              <a:spcAft>
                <a:spcPct val="0"/>
              </a:spcAft>
              <a:buClrTx/>
              <a:buSzTx/>
              <a:buFontTx/>
              <a:buAutoNum type="alphaLcPeriod"/>
              <a:tabLst/>
              <a:defRPr/>
            </a:pP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施策反応して購入する割合：</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10~50%</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（自発流入の</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CVR</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a:t>
            </a:r>
            <a:r>
              <a:rPr kumimoji="1" lang="en-US" altLang="ja-JP" sz="1050" b="0" i="0" u="none" strike="noStrike" kern="1200" cap="none" spc="0" normalizeH="0" baseline="0" noProof="0" err="1">
                <a:ln>
                  <a:noFill/>
                </a:ln>
                <a:solidFill>
                  <a:srgbClr val="000000"/>
                </a:solidFill>
                <a:effectLst/>
                <a:uLnTx/>
                <a:uFillTx/>
                <a:latin typeface="Meiryo UI"/>
                <a:ea typeface="Meiryo UI"/>
                <a:cs typeface="+mn-cs"/>
              </a:rPr>
              <a:t>b÷a</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よりも、</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10</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分の</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1</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～半減程度の</a:t>
            </a:r>
            <a:r>
              <a:rPr kumimoji="1" lang="en-US" altLang="ja-JP" sz="1050" b="0" i="0" u="none" strike="noStrike" kern="1200" cap="none" spc="0" normalizeH="0" baseline="0" noProof="0">
                <a:ln>
                  <a:noFill/>
                </a:ln>
                <a:solidFill>
                  <a:srgbClr val="000000"/>
                </a:solidFill>
                <a:effectLst/>
                <a:uLnTx/>
                <a:uFillTx/>
                <a:latin typeface="Meiryo UI"/>
                <a:ea typeface="Meiryo UI"/>
                <a:cs typeface="+mn-cs"/>
              </a:rPr>
              <a:t>CVR</a:t>
            </a:r>
            <a:r>
              <a:rPr kumimoji="1" lang="ja-JP" altLang="en-US" sz="1050" b="0" i="0" u="none" strike="noStrike" kern="1200" cap="none" spc="0" normalizeH="0" baseline="0" noProof="0">
                <a:ln>
                  <a:noFill/>
                </a:ln>
                <a:solidFill>
                  <a:srgbClr val="000000"/>
                </a:solidFill>
                <a:effectLst/>
                <a:uLnTx/>
                <a:uFillTx/>
                <a:latin typeface="Meiryo UI"/>
                <a:ea typeface="Meiryo UI"/>
                <a:cs typeface="+mn-cs"/>
              </a:rPr>
              <a:t>と仮置き）</a:t>
            </a:r>
            <a:endParaRPr kumimoji="1" lang="en-US" altLang="ja-JP" sz="1050" b="0" i="0" u="none" strike="noStrike" kern="1200" cap="none" spc="0" normalizeH="0" baseline="0" noProof="0">
              <a:ln>
                <a:noFill/>
              </a:ln>
              <a:solidFill>
                <a:srgbClr val="000000"/>
              </a:solidFill>
              <a:effectLst/>
              <a:uLnTx/>
              <a:uFillTx/>
              <a:latin typeface="Meiryo UI"/>
              <a:ea typeface="Meiryo UI"/>
              <a:cs typeface="+mn-cs"/>
            </a:endParaRPr>
          </a:p>
        </p:txBody>
      </p:sp>
      <p:sp>
        <p:nvSpPr>
          <p:cNvPr id="21" name="矢印: 下 20">
            <a:extLst>
              <a:ext uri="{FF2B5EF4-FFF2-40B4-BE49-F238E27FC236}">
                <a16:creationId xmlns:a16="http://schemas.microsoft.com/office/drawing/2014/main" id="{04640D0B-AAE6-DC5B-63ED-559286EDD9C9}"/>
              </a:ext>
            </a:extLst>
          </p:cNvPr>
          <p:cNvSpPr/>
          <p:nvPr/>
        </p:nvSpPr>
        <p:spPr>
          <a:xfrm>
            <a:off x="8201615" y="4543425"/>
            <a:ext cx="2574950" cy="488259"/>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eiryo UI"/>
              <a:cs typeface="+mn-cs"/>
            </a:endParaRPr>
          </a:p>
        </p:txBody>
      </p:sp>
      <p:grpSp>
        <p:nvGrpSpPr>
          <p:cNvPr id="24" name="グループ化 23">
            <a:extLst>
              <a:ext uri="{FF2B5EF4-FFF2-40B4-BE49-F238E27FC236}">
                <a16:creationId xmlns:a16="http://schemas.microsoft.com/office/drawing/2014/main" id="{D16DD972-6782-1ECD-01B4-CC5E8D984D83}"/>
              </a:ext>
            </a:extLst>
          </p:cNvPr>
          <p:cNvGrpSpPr/>
          <p:nvPr/>
        </p:nvGrpSpPr>
        <p:grpSpPr>
          <a:xfrm>
            <a:off x="7524854" y="1321738"/>
            <a:ext cx="3879583" cy="322070"/>
            <a:chOff x="-1501108" y="1575160"/>
            <a:chExt cx="9896963" cy="353393"/>
          </a:xfrm>
        </p:grpSpPr>
        <p:cxnSp>
          <p:nvCxnSpPr>
            <p:cNvPr id="25" name="直線コネクタ 24">
              <a:extLst>
                <a:ext uri="{FF2B5EF4-FFF2-40B4-BE49-F238E27FC236}">
                  <a16:creationId xmlns:a16="http://schemas.microsoft.com/office/drawing/2014/main" id="{3DB1703D-FBB8-8FE6-7836-E9D1D2438233}"/>
                </a:ext>
              </a:extLst>
            </p:cNvPr>
            <p:cNvCxnSpPr>
              <a:cxnSpLocks/>
            </p:cNvCxnSpPr>
            <p:nvPr/>
          </p:nvCxnSpPr>
          <p:spPr>
            <a:xfrm>
              <a:off x="-1501108" y="1928553"/>
              <a:ext cx="9896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4BD18CDE-3AC5-EABC-DA1D-D02594A89D1A}"/>
                </a:ext>
              </a:extLst>
            </p:cNvPr>
            <p:cNvSpPr txBox="1"/>
            <p:nvPr/>
          </p:nvSpPr>
          <p:spPr>
            <a:xfrm>
              <a:off x="-1500099" y="1575160"/>
              <a:ext cx="9891340" cy="337710"/>
            </a:xfrm>
            <a:prstGeom prst="rect">
              <a:avLst/>
            </a:prstGeom>
            <a:noFill/>
          </p:spPr>
          <p:txBody>
            <a:bodyPr wrap="square" lIns="0" tIns="0" rIns="0" bIns="0" rtlCol="0">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a:ln>
                    <a:noFill/>
                  </a:ln>
                  <a:solidFill>
                    <a:srgbClr val="000000"/>
                  </a:solidFill>
                  <a:effectLst/>
                  <a:uLnTx/>
                  <a:uFillTx/>
                  <a:latin typeface="Arial" charset="0"/>
                  <a:ea typeface="Meiryo UI"/>
                  <a:cs typeface="Arial" charset="0"/>
                </a:rPr>
                <a:t>期待インパクト概算結果</a:t>
              </a:r>
              <a:endParaRPr kumimoji="1" lang="en-US" altLang="ja-JP" sz="2000" b="1" i="0" u="none" strike="noStrike" kern="1200" cap="none" spc="0" normalizeH="0" baseline="0" noProof="0">
                <a:ln>
                  <a:noFill/>
                </a:ln>
                <a:solidFill>
                  <a:srgbClr val="000000"/>
                </a:solidFill>
                <a:effectLst/>
                <a:uLnTx/>
                <a:uFillTx/>
                <a:latin typeface="Arial" charset="0"/>
                <a:ea typeface="Meiryo UI"/>
                <a:cs typeface="Arial" charset="0"/>
              </a:endParaRPr>
            </a:p>
          </p:txBody>
        </p:sp>
      </p:grpSp>
      <p:sp>
        <p:nvSpPr>
          <p:cNvPr id="11" name="二等辺三角形 10">
            <a:extLst>
              <a:ext uri="{FF2B5EF4-FFF2-40B4-BE49-F238E27FC236}">
                <a16:creationId xmlns:a16="http://schemas.microsoft.com/office/drawing/2014/main" id="{69463320-2B8B-C111-6AB4-B7282E1346AA}"/>
              </a:ext>
            </a:extLst>
          </p:cNvPr>
          <p:cNvSpPr/>
          <p:nvPr/>
        </p:nvSpPr>
        <p:spPr>
          <a:xfrm rot="5400000">
            <a:off x="5311500" y="3929940"/>
            <a:ext cx="3402106" cy="2286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eiryo UI"/>
              <a:cs typeface="+mn-cs"/>
            </a:endParaRPr>
          </a:p>
        </p:txBody>
      </p:sp>
    </p:spTree>
    <p:extLst>
      <p:ext uri="{BB962C8B-B14F-4D97-AF65-F5344CB8AC3E}">
        <p14:creationId xmlns:p14="http://schemas.microsoft.com/office/powerpoint/2010/main" val="421182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7230A-3F51-FEE8-99D2-33A1986707BC}"/>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215B29F6-7231-8C2A-36EB-BB60D1EF1981}"/>
              </a:ext>
            </a:extLst>
          </p:cNvPr>
          <p:cNvSpPr>
            <a:spLocks noGrp="1"/>
          </p:cNvSpPr>
          <p:nvPr>
            <p:ph type="title"/>
          </p:nvPr>
        </p:nvSpPr>
        <p:spPr/>
        <p:txBody>
          <a:bodyPr/>
          <a:lstStyle/>
          <a:p>
            <a:r>
              <a:rPr kumimoji="1" lang="ja-JP" altLang="en-US">
                <a:latin typeface="Graphik" panose="020B0503030202060203" pitchFamily="34" charset="0"/>
              </a:rPr>
              <a:t>参考）</a:t>
            </a:r>
            <a:r>
              <a:rPr kumimoji="1" lang="en-US" altLang="ja-JP">
                <a:latin typeface="Graphik" panose="020B0503030202060203" pitchFamily="34" charset="0"/>
              </a:rPr>
              <a:t>AI</a:t>
            </a:r>
            <a:r>
              <a:rPr kumimoji="1" lang="ja-JP" altLang="en-US">
                <a:latin typeface="Graphik" panose="020B0503030202060203" pitchFamily="34" charset="0"/>
              </a:rPr>
              <a:t>を活用したロイヤリティプログラムの最適設計</a:t>
            </a:r>
          </a:p>
        </p:txBody>
      </p:sp>
      <p:sp>
        <p:nvSpPr>
          <p:cNvPr id="3" name="テキスト プレースホルダー 2">
            <a:extLst>
              <a:ext uri="{FF2B5EF4-FFF2-40B4-BE49-F238E27FC236}">
                <a16:creationId xmlns:a16="http://schemas.microsoft.com/office/drawing/2014/main" id="{9DDCD097-A124-B1D6-21C2-0D69207D86D2}"/>
              </a:ext>
            </a:extLst>
          </p:cNvPr>
          <p:cNvSpPr>
            <a:spLocks noGrp="1"/>
          </p:cNvSpPr>
          <p:nvPr>
            <p:ph type="body" sz="quarter" idx="13"/>
          </p:nvPr>
        </p:nvSpPr>
        <p:spPr/>
        <p:txBody>
          <a:bodyPr/>
          <a:lstStyle/>
          <a:p>
            <a:pPr lvl="1"/>
            <a:r>
              <a:rPr kumimoji="1" lang="ja-JP" altLang="en-US"/>
              <a:t>ファンエンゲージメント指標と顧客行動の関係を分析し、ファンエンゲージメントへの影響の強い顧客行動に対し、高いポイントを付与する等顧客の自発的利用を促進するポイント付与重みづけロジックの構築</a:t>
            </a:r>
          </a:p>
        </p:txBody>
      </p:sp>
      <p:cxnSp>
        <p:nvCxnSpPr>
          <p:cNvPr id="8" name="直線矢印コネクタ 7">
            <a:extLst>
              <a:ext uri="{FF2B5EF4-FFF2-40B4-BE49-F238E27FC236}">
                <a16:creationId xmlns:a16="http://schemas.microsoft.com/office/drawing/2014/main" id="{AE013CE8-C81E-C45F-6266-7337C00A51CD}"/>
              </a:ext>
            </a:extLst>
          </p:cNvPr>
          <p:cNvCxnSpPr>
            <a:cxnSpLocks/>
            <a:stCxn id="42" idx="3"/>
          </p:cNvCxnSpPr>
          <p:nvPr/>
        </p:nvCxnSpPr>
        <p:spPr>
          <a:xfrm>
            <a:off x="5854129" y="3767815"/>
            <a:ext cx="776659" cy="689656"/>
          </a:xfrm>
          <a:prstGeom prst="straightConnector1">
            <a:avLst/>
          </a:prstGeom>
          <a:noFill/>
          <a:ln w="6350" cap="flat" cmpd="sng" algn="ctr">
            <a:solidFill>
              <a:srgbClr val="000000">
                <a:lumMod val="50000"/>
                <a:lumOff val="50000"/>
              </a:srgbClr>
            </a:solidFill>
            <a:prstDash val="solid"/>
            <a:miter lim="800000"/>
            <a:tailEnd type="triangle"/>
          </a:ln>
          <a:effectLst/>
        </p:spPr>
      </p:cxnSp>
      <p:grpSp>
        <p:nvGrpSpPr>
          <p:cNvPr id="9" name="グループ化 8">
            <a:extLst>
              <a:ext uri="{FF2B5EF4-FFF2-40B4-BE49-F238E27FC236}">
                <a16:creationId xmlns:a16="http://schemas.microsoft.com/office/drawing/2014/main" id="{3826F36A-836F-FD1C-285A-32BA041B52FB}"/>
              </a:ext>
            </a:extLst>
          </p:cNvPr>
          <p:cNvGrpSpPr/>
          <p:nvPr/>
        </p:nvGrpSpPr>
        <p:grpSpPr>
          <a:xfrm>
            <a:off x="222690" y="2267220"/>
            <a:ext cx="400110" cy="1154429"/>
            <a:chOff x="301696" y="2445090"/>
            <a:chExt cx="400162" cy="1012135"/>
          </a:xfrm>
        </p:grpSpPr>
        <p:cxnSp>
          <p:nvCxnSpPr>
            <p:cNvPr id="10" name="直線コネクタ 9">
              <a:extLst>
                <a:ext uri="{FF2B5EF4-FFF2-40B4-BE49-F238E27FC236}">
                  <a16:creationId xmlns:a16="http://schemas.microsoft.com/office/drawing/2014/main" id="{7F6AED7F-F794-6CA0-5AE8-BF8164B9F682}"/>
                </a:ext>
              </a:extLst>
            </p:cNvPr>
            <p:cNvCxnSpPr>
              <a:cxnSpLocks/>
            </p:cNvCxnSpPr>
            <p:nvPr/>
          </p:nvCxnSpPr>
          <p:spPr>
            <a:xfrm>
              <a:off x="682387" y="2445090"/>
              <a:ext cx="0" cy="1012135"/>
            </a:xfrm>
            <a:prstGeom prst="line">
              <a:avLst/>
            </a:prstGeom>
            <a:noFill/>
            <a:ln w="6350" cap="flat" cmpd="sng" algn="ctr">
              <a:solidFill>
                <a:srgbClr val="000000">
                  <a:lumMod val="50000"/>
                  <a:lumOff val="50000"/>
                </a:srgbClr>
              </a:solidFill>
              <a:prstDash val="solid"/>
              <a:miter lim="800000"/>
            </a:ln>
            <a:effectLst/>
          </p:spPr>
        </p:cxnSp>
        <p:sp>
          <p:nvSpPr>
            <p:cNvPr id="11" name="テキスト ボックス 127">
              <a:extLst>
                <a:ext uri="{FF2B5EF4-FFF2-40B4-BE49-F238E27FC236}">
                  <a16:creationId xmlns:a16="http://schemas.microsoft.com/office/drawing/2014/main" id="{D168EDAB-6685-EABE-594F-D932B03773B4}"/>
                </a:ext>
              </a:extLst>
            </p:cNvPr>
            <p:cNvSpPr txBox="1"/>
            <p:nvPr/>
          </p:nvSpPr>
          <p:spPr>
            <a:xfrm>
              <a:off x="301696" y="2445090"/>
              <a:ext cx="400162" cy="1012135"/>
            </a:xfrm>
            <a:prstGeom prst="rect">
              <a:avLst/>
            </a:prstGeom>
            <a:noFill/>
          </p:spPr>
          <p:txBody>
            <a:bodyPr vert="eaVert" wrap="square" rtlCol="0" anchor="ctr">
              <a:spAutoFit/>
            </a:bodyPr>
            <a:lst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30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Graphik"/>
                  <a:ea typeface="Meiryo UI"/>
                  <a:cs typeface="+mn-cs"/>
                  <a:sym typeface="ヒラギノ角ゴ ProN W3"/>
                </a:rPr>
                <a:t>概要</a:t>
              </a:r>
            </a:p>
          </p:txBody>
        </p:sp>
      </p:grpSp>
      <p:sp>
        <p:nvSpPr>
          <p:cNvPr id="12" name="正方形/長方形 9">
            <a:extLst>
              <a:ext uri="{FF2B5EF4-FFF2-40B4-BE49-F238E27FC236}">
                <a16:creationId xmlns:a16="http://schemas.microsoft.com/office/drawing/2014/main" id="{6007FD39-26CE-6C90-6241-29BB91BDF8E5}"/>
              </a:ext>
            </a:extLst>
          </p:cNvPr>
          <p:cNvSpPr/>
          <p:nvPr/>
        </p:nvSpPr>
        <p:spPr>
          <a:xfrm>
            <a:off x="7993765" y="1619148"/>
            <a:ext cx="3661337" cy="590065"/>
          </a:xfrm>
          <a:prstGeom prst="homePlate">
            <a:avLst>
              <a:gd name="adj" fmla="val 32649"/>
            </a:avLst>
          </a:prstGeom>
          <a:solidFill>
            <a:srgbClr val="7500C0"/>
          </a:solidFill>
          <a:ln w="381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FFFF"/>
                </a:solidFill>
                <a:effectLst/>
                <a:uLnTx/>
                <a:uFillTx/>
                <a:latin typeface="Graphik"/>
                <a:ea typeface="Meiryo UI"/>
                <a:cs typeface="+mn-cs"/>
                <a:sym typeface="ヒラギノ角ゴ ProN W3"/>
              </a:rPr>
              <a:t>ロジック案の</a:t>
            </a:r>
            <a:endParaRPr kumimoji="1" lang="en-US" altLang="ja-JP" sz="1800" b="1" i="0" u="none" strike="noStrike" kern="1200" cap="none" spc="0" normalizeH="0" baseline="0" noProof="0">
              <a:ln>
                <a:noFill/>
              </a:ln>
              <a:solidFill>
                <a:srgbClr val="FFFFFF"/>
              </a:solidFill>
              <a:effectLst/>
              <a:uLnTx/>
              <a:uFillTx/>
              <a:latin typeface="Graphik"/>
              <a:ea typeface="Meiryo UI"/>
              <a:cs typeface="+mn-cs"/>
              <a:sym typeface="ヒラギノ角ゴ ProN W3"/>
            </a:endParaRPr>
          </a:p>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FFFF"/>
                </a:solidFill>
                <a:effectLst/>
                <a:uLnTx/>
                <a:uFillTx/>
                <a:latin typeface="Graphik"/>
                <a:ea typeface="Meiryo UI"/>
                <a:cs typeface="+mn-cs"/>
                <a:sym typeface="ヒラギノ角ゴ ProN W3"/>
              </a:rPr>
              <a:t>最終化</a:t>
            </a:r>
            <a:endParaRPr kumimoji="1" lang="en-US" altLang="ja-JP" sz="1800" b="1" i="0" u="none" strike="noStrike" kern="1200" cap="none" spc="0" normalizeH="0" baseline="0" noProof="0">
              <a:ln>
                <a:noFill/>
              </a:ln>
              <a:solidFill>
                <a:srgbClr val="FFFFFF"/>
              </a:solidFill>
              <a:effectLst/>
              <a:uLnTx/>
              <a:uFillTx/>
              <a:latin typeface="Graphik"/>
              <a:ea typeface="Meiryo UI"/>
              <a:cs typeface="+mn-cs"/>
              <a:sym typeface="ヒラギノ角ゴ ProN W3"/>
            </a:endParaRPr>
          </a:p>
        </p:txBody>
      </p:sp>
      <p:sp>
        <p:nvSpPr>
          <p:cNvPr id="13" name="正方形/長方形 9">
            <a:extLst>
              <a:ext uri="{FF2B5EF4-FFF2-40B4-BE49-F238E27FC236}">
                <a16:creationId xmlns:a16="http://schemas.microsoft.com/office/drawing/2014/main" id="{41F0231C-D024-DCF7-15EB-D1A010C6BE94}"/>
              </a:ext>
            </a:extLst>
          </p:cNvPr>
          <p:cNvSpPr/>
          <p:nvPr/>
        </p:nvSpPr>
        <p:spPr>
          <a:xfrm>
            <a:off x="4327968" y="1619148"/>
            <a:ext cx="3661337" cy="590065"/>
          </a:xfrm>
          <a:prstGeom prst="homePlate">
            <a:avLst>
              <a:gd name="adj" fmla="val 32649"/>
            </a:avLst>
          </a:prstGeom>
          <a:solidFill>
            <a:srgbClr val="7500C0"/>
          </a:solidFill>
          <a:ln w="381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FFFF"/>
                </a:solidFill>
                <a:effectLst/>
                <a:uLnTx/>
                <a:uFillTx/>
                <a:latin typeface="Graphik"/>
                <a:ea typeface="Meiryo UI"/>
                <a:cs typeface="+mn-cs"/>
                <a:sym typeface="ヒラギノ角ゴ ProN W3"/>
              </a:rPr>
              <a:t>モデリングによる</a:t>
            </a:r>
            <a:endParaRPr kumimoji="1" lang="en-US" altLang="ja-JP" sz="1800" b="1" i="0" u="none" strike="noStrike" kern="1200" cap="none" spc="0" normalizeH="0" baseline="0" noProof="0">
              <a:ln>
                <a:noFill/>
              </a:ln>
              <a:solidFill>
                <a:srgbClr val="FFFFFF"/>
              </a:solidFill>
              <a:effectLst/>
              <a:uLnTx/>
              <a:uFillTx/>
              <a:latin typeface="Graphik"/>
              <a:ea typeface="Meiryo UI"/>
              <a:cs typeface="+mn-cs"/>
              <a:sym typeface="ヒラギノ角ゴ ProN W3"/>
            </a:endParaRPr>
          </a:p>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FFFF"/>
                </a:solidFill>
                <a:effectLst/>
                <a:uLnTx/>
                <a:uFillTx/>
                <a:latin typeface="Graphik"/>
                <a:ea typeface="Meiryo UI"/>
                <a:cs typeface="+mn-cs"/>
                <a:sym typeface="ヒラギノ角ゴ ProN W3"/>
              </a:rPr>
              <a:t>ロジック策定</a:t>
            </a:r>
            <a:endParaRPr kumimoji="1" lang="en-US" altLang="ja-JP" sz="1800" b="1" i="0" u="none" strike="noStrike" kern="1200" cap="none" spc="0" normalizeH="0" baseline="0" noProof="0">
              <a:ln>
                <a:noFill/>
              </a:ln>
              <a:solidFill>
                <a:srgbClr val="FFFFFF"/>
              </a:solidFill>
              <a:effectLst/>
              <a:uLnTx/>
              <a:uFillTx/>
              <a:latin typeface="Graphik"/>
              <a:ea typeface="Meiryo UI"/>
              <a:cs typeface="+mn-cs"/>
              <a:sym typeface="ヒラギノ角ゴ ProN W3"/>
            </a:endParaRPr>
          </a:p>
        </p:txBody>
      </p:sp>
      <p:sp>
        <p:nvSpPr>
          <p:cNvPr id="14" name="正方形/長方形 9">
            <a:extLst>
              <a:ext uri="{FF2B5EF4-FFF2-40B4-BE49-F238E27FC236}">
                <a16:creationId xmlns:a16="http://schemas.microsoft.com/office/drawing/2014/main" id="{1E990A52-61E8-0A04-B2F6-52DA1129FA48}"/>
              </a:ext>
            </a:extLst>
          </p:cNvPr>
          <p:cNvSpPr/>
          <p:nvPr/>
        </p:nvSpPr>
        <p:spPr>
          <a:xfrm>
            <a:off x="662172" y="1619148"/>
            <a:ext cx="3661337" cy="590065"/>
          </a:xfrm>
          <a:prstGeom prst="homePlate">
            <a:avLst>
              <a:gd name="adj" fmla="val 32649"/>
            </a:avLst>
          </a:prstGeom>
          <a:solidFill>
            <a:srgbClr val="7500C0"/>
          </a:solidFill>
          <a:ln w="381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FFFF"/>
                </a:solidFill>
                <a:effectLst/>
                <a:uLnTx/>
                <a:uFillTx/>
                <a:latin typeface="Graphik"/>
                <a:ea typeface="Meiryo UI"/>
                <a:cs typeface="+mn-cs"/>
                <a:sym typeface="ヒラギノ角ゴ ProN W3"/>
              </a:rPr>
              <a:t>基礎分析による</a:t>
            </a:r>
            <a:endParaRPr kumimoji="1" lang="en-US" altLang="ja-JP" sz="1800" b="1" i="0" u="none" strike="noStrike" kern="1200" cap="none" spc="0" normalizeH="0" baseline="0" noProof="0">
              <a:ln>
                <a:noFill/>
              </a:ln>
              <a:solidFill>
                <a:srgbClr val="FFFFFF"/>
              </a:solidFill>
              <a:effectLst/>
              <a:uLnTx/>
              <a:uFillTx/>
              <a:latin typeface="Graphik"/>
              <a:ea typeface="Meiryo UI"/>
              <a:cs typeface="+mn-cs"/>
              <a:sym typeface="ヒラギノ角ゴ ProN W3"/>
            </a:endParaRPr>
          </a:p>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FFFF"/>
                </a:solidFill>
                <a:effectLst/>
                <a:uLnTx/>
                <a:uFillTx/>
                <a:latin typeface="Graphik"/>
                <a:ea typeface="Meiryo UI"/>
                <a:cs typeface="+mn-cs"/>
                <a:sym typeface="ヒラギノ角ゴ ProN W3"/>
              </a:rPr>
              <a:t>傾向把握</a:t>
            </a:r>
            <a:endParaRPr kumimoji="1" lang="en-US" altLang="ja-JP" sz="1800" b="1" i="0" u="none" strike="noStrike" kern="1200" cap="none" spc="0" normalizeH="0" baseline="0" noProof="0">
              <a:ln>
                <a:noFill/>
              </a:ln>
              <a:solidFill>
                <a:srgbClr val="FFFFFF"/>
              </a:solidFill>
              <a:effectLst/>
              <a:uLnTx/>
              <a:uFillTx/>
              <a:latin typeface="Graphik"/>
              <a:ea typeface="Meiryo UI"/>
              <a:cs typeface="+mn-cs"/>
              <a:sym typeface="ヒラギノ角ゴ ProN W3"/>
            </a:endParaRPr>
          </a:p>
        </p:txBody>
      </p:sp>
      <p:sp>
        <p:nvSpPr>
          <p:cNvPr id="15" name="角丸四角形 9">
            <a:extLst>
              <a:ext uri="{FF2B5EF4-FFF2-40B4-BE49-F238E27FC236}">
                <a16:creationId xmlns:a16="http://schemas.microsoft.com/office/drawing/2014/main" id="{7621E801-4F36-A06F-BEA0-153A7A573D0D}"/>
              </a:ext>
            </a:extLst>
          </p:cNvPr>
          <p:cNvSpPr/>
          <p:nvPr/>
        </p:nvSpPr>
        <p:spPr>
          <a:xfrm>
            <a:off x="553504" y="1568909"/>
            <a:ext cx="395741" cy="304152"/>
          </a:xfrm>
          <a:prstGeom prst="roundRect">
            <a:avLst/>
          </a:prstGeom>
          <a:solidFill>
            <a:srgbClr val="96968C"/>
          </a:solidFill>
          <a:ln w="12700" cap="flat" cmpd="sng" algn="ctr">
            <a:solidFill>
              <a:srgbClr val="FFFFFF"/>
            </a:solidFill>
            <a:prstDash val="solid"/>
            <a:miter lim="800000"/>
          </a:ln>
          <a:effectLst/>
        </p:spPr>
        <p:txBody>
          <a:bodyPr rot="0" spcFirstLastPara="0" vert="horz" wrap="squar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white">
                    <a:lumMod val="95000"/>
                  </a:prstClr>
                </a:solidFill>
                <a:effectLst/>
                <a:uLnTx/>
                <a:uFillTx/>
                <a:latin typeface="Graphik"/>
                <a:ea typeface="Meiryo UI"/>
                <a:cs typeface="+mn-cs"/>
                <a:sym typeface="ヒラギノ角ゴ ProN W3"/>
              </a:rPr>
              <a:t>１</a:t>
            </a:r>
          </a:p>
        </p:txBody>
      </p:sp>
      <p:sp>
        <p:nvSpPr>
          <p:cNvPr id="16" name="角丸四角形 12">
            <a:extLst>
              <a:ext uri="{FF2B5EF4-FFF2-40B4-BE49-F238E27FC236}">
                <a16:creationId xmlns:a16="http://schemas.microsoft.com/office/drawing/2014/main" id="{0EE18CF0-FD07-2CEC-767F-A16C20A86532}"/>
              </a:ext>
            </a:extLst>
          </p:cNvPr>
          <p:cNvSpPr/>
          <p:nvPr/>
        </p:nvSpPr>
        <p:spPr>
          <a:xfrm>
            <a:off x="4219300" y="1568909"/>
            <a:ext cx="395741" cy="304152"/>
          </a:xfrm>
          <a:prstGeom prst="roundRect">
            <a:avLst/>
          </a:prstGeom>
          <a:solidFill>
            <a:srgbClr val="96968C"/>
          </a:solidFill>
          <a:ln w="12700" cap="flat" cmpd="sng" algn="ctr">
            <a:solidFill>
              <a:srgbClr val="FFFFFF"/>
            </a:solidFill>
            <a:prstDash val="solid"/>
            <a:miter lim="800000"/>
          </a:ln>
          <a:effectLst/>
        </p:spPr>
        <p:txBody>
          <a:bodyPr rot="0" spcFirstLastPara="0" vert="horz" wrap="squar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a:ln>
                  <a:noFill/>
                </a:ln>
                <a:solidFill>
                  <a:prstClr val="white">
                    <a:lumMod val="95000"/>
                  </a:prstClr>
                </a:solidFill>
                <a:effectLst/>
                <a:uLnTx/>
                <a:uFillTx/>
                <a:latin typeface="Graphik"/>
                <a:ea typeface="Meiryo UI"/>
                <a:cs typeface="+mn-cs"/>
                <a:sym typeface="ヒラギノ角ゴ ProN W3"/>
              </a:rPr>
              <a:t>2</a:t>
            </a:r>
            <a:endParaRPr kumimoji="1" lang="ja-JP" altLang="en-US" sz="1600" b="1" i="0" u="none" strike="noStrike" kern="1200" cap="none" spc="0" normalizeH="0" baseline="0" noProof="0">
              <a:ln>
                <a:noFill/>
              </a:ln>
              <a:solidFill>
                <a:prstClr val="white">
                  <a:lumMod val="95000"/>
                </a:prstClr>
              </a:solidFill>
              <a:effectLst/>
              <a:uLnTx/>
              <a:uFillTx/>
              <a:latin typeface="Graphik"/>
              <a:ea typeface="Meiryo UI"/>
              <a:cs typeface="+mn-cs"/>
              <a:sym typeface="ヒラギノ角ゴ ProN W3"/>
            </a:endParaRPr>
          </a:p>
        </p:txBody>
      </p:sp>
      <p:sp>
        <p:nvSpPr>
          <p:cNvPr id="17" name="角丸四角形 15">
            <a:extLst>
              <a:ext uri="{FF2B5EF4-FFF2-40B4-BE49-F238E27FC236}">
                <a16:creationId xmlns:a16="http://schemas.microsoft.com/office/drawing/2014/main" id="{764295CB-CFFC-51DC-B34E-C8D0744D400B}"/>
              </a:ext>
            </a:extLst>
          </p:cNvPr>
          <p:cNvSpPr/>
          <p:nvPr/>
        </p:nvSpPr>
        <p:spPr>
          <a:xfrm>
            <a:off x="7885096" y="1568909"/>
            <a:ext cx="395741" cy="304152"/>
          </a:xfrm>
          <a:prstGeom prst="roundRect">
            <a:avLst/>
          </a:prstGeom>
          <a:solidFill>
            <a:srgbClr val="96968C"/>
          </a:solidFill>
          <a:ln w="12700" cap="flat" cmpd="sng" algn="ctr">
            <a:solidFill>
              <a:srgbClr val="FFFFFF"/>
            </a:solidFill>
            <a:prstDash val="solid"/>
            <a:miter lim="800000"/>
          </a:ln>
          <a:effectLst/>
        </p:spPr>
        <p:txBody>
          <a:bodyPr rot="0" spcFirstLastPara="0" vert="horz" wrap="squar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a:ln>
                  <a:noFill/>
                </a:ln>
                <a:solidFill>
                  <a:prstClr val="white">
                    <a:lumMod val="95000"/>
                  </a:prstClr>
                </a:solidFill>
                <a:effectLst/>
                <a:uLnTx/>
                <a:uFillTx/>
                <a:latin typeface="Graphik"/>
                <a:ea typeface="Meiryo UI"/>
                <a:cs typeface="+mn-cs"/>
                <a:sym typeface="ヒラギノ角ゴ ProN W3"/>
              </a:rPr>
              <a:t>3</a:t>
            </a:r>
            <a:endParaRPr kumimoji="1" lang="ja-JP" altLang="en-US" sz="1600" b="1" i="0" u="none" strike="noStrike" kern="1200" cap="none" spc="0" normalizeH="0" baseline="0" noProof="0">
              <a:ln>
                <a:noFill/>
              </a:ln>
              <a:solidFill>
                <a:prstClr val="white">
                  <a:lumMod val="95000"/>
                </a:prstClr>
              </a:solidFill>
              <a:effectLst/>
              <a:uLnTx/>
              <a:uFillTx/>
              <a:latin typeface="Graphik"/>
              <a:ea typeface="Meiryo UI"/>
              <a:cs typeface="+mn-cs"/>
              <a:sym typeface="ヒラギノ角ゴ ProN W3"/>
            </a:endParaRPr>
          </a:p>
        </p:txBody>
      </p:sp>
      <p:sp>
        <p:nvSpPr>
          <p:cNvPr id="18" name="正方形/長方形 17">
            <a:extLst>
              <a:ext uri="{FF2B5EF4-FFF2-40B4-BE49-F238E27FC236}">
                <a16:creationId xmlns:a16="http://schemas.microsoft.com/office/drawing/2014/main" id="{13E1F98A-50C5-8074-A63C-B004297007DB}"/>
              </a:ext>
            </a:extLst>
          </p:cNvPr>
          <p:cNvSpPr/>
          <p:nvPr/>
        </p:nvSpPr>
        <p:spPr>
          <a:xfrm>
            <a:off x="691719" y="2218088"/>
            <a:ext cx="3631789" cy="989173"/>
          </a:xfrm>
          <a:prstGeom prst="rect">
            <a:avLst/>
          </a:prstGeom>
          <a:solidFill>
            <a:srgbClr val="FFFFFF"/>
          </a:solidFill>
          <a:ln w="38100" cap="flat" cmpd="sng" algn="ctr">
            <a:noFill/>
            <a:prstDash val="solid"/>
            <a:miter lim="800000"/>
          </a:ln>
          <a:effectLst/>
        </p:spPr>
        <p:txBody>
          <a:bodyPr wrap="square" rtlCol="0" anchor="t"/>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177778" marR="0" lvl="0" indent="-177778" algn="l" defTabSz="914286" rtl="0" eaLnBrk="1" fontAlgn="auto" latinLnBrk="0" hangingPunct="1">
              <a:lnSpc>
                <a:spcPct val="100000"/>
              </a:lnSpc>
              <a:spcBef>
                <a:spcPts val="400"/>
              </a:spcBef>
              <a:spcAft>
                <a:spcPts val="0"/>
              </a:spcAft>
              <a:buClrTx/>
              <a:buSzTx/>
              <a:buFont typeface="Wingdings" panose="05000000000000000000" pitchFamily="2" charset="2"/>
              <a:buChar char="l"/>
              <a:tabLst/>
              <a:defRPr/>
            </a:pPr>
            <a:r>
              <a:rPr kumimoji="1" lang="ja-JP" altLang="en-US" sz="1500" b="1"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各顧客行動</a:t>
            </a:r>
            <a:r>
              <a:rPr kumimoji="1" lang="ja-JP" altLang="en-US"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と顧客エンゲージメント指標（</a:t>
            </a:r>
            <a:r>
              <a:rPr kumimoji="1" lang="ja-JP" altLang="en-US" sz="1500" b="1"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解約率、</a:t>
            </a:r>
            <a:r>
              <a:rPr kumimoji="1" lang="en-US" altLang="ja-JP" sz="1500" b="1"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LTV</a:t>
            </a:r>
            <a:r>
              <a:rPr kumimoji="1" lang="ja-JP" altLang="en-US" sz="1500" b="1"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a:t>
            </a:r>
            <a:r>
              <a:rPr kumimoji="1" lang="en-US" altLang="ja-JP" sz="1500" b="1"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NPS</a:t>
            </a:r>
            <a:r>
              <a:rPr kumimoji="1" lang="ja-JP" altLang="en-US" sz="1500" b="1"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など</a:t>
            </a:r>
            <a:r>
              <a:rPr kumimoji="1" lang="ja-JP" altLang="en-US"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a:t>
            </a:r>
            <a:r>
              <a:rPr kumimoji="1" lang="ja-JP" altLang="en-US" sz="1500" b="1"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の関連性</a:t>
            </a:r>
            <a:r>
              <a:rPr kumimoji="1" lang="ja-JP" altLang="en-US"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を検証</a:t>
            </a:r>
            <a:endParaRPr kumimoji="1" lang="en-US" altLang="ja-JP"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endParaRPr>
          </a:p>
          <a:p>
            <a:pPr marL="177778" marR="0" lvl="0" indent="-177778" algn="l" defTabSz="914286" rtl="0" eaLnBrk="1" fontAlgn="auto" latinLnBrk="0" hangingPunct="1">
              <a:lnSpc>
                <a:spcPct val="100000"/>
              </a:lnSpc>
              <a:spcBef>
                <a:spcPts val="400"/>
              </a:spcBef>
              <a:spcAft>
                <a:spcPts val="0"/>
              </a:spcAft>
              <a:buClrTx/>
              <a:buSzTx/>
              <a:buFont typeface="Wingdings" panose="05000000000000000000" pitchFamily="2" charset="2"/>
              <a:buChar char="l"/>
              <a:tabLst/>
              <a:defRPr/>
            </a:pPr>
            <a:r>
              <a:rPr kumimoji="1" lang="ja-JP" altLang="en-US" sz="1500" b="1"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ポイントプログラムの目的や、顧客行動の分析結果</a:t>
            </a:r>
            <a:r>
              <a:rPr kumimoji="1" lang="ja-JP" altLang="en-US"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をもとに対象項目を選定</a:t>
            </a:r>
            <a:endParaRPr kumimoji="1" lang="en-US" altLang="ja-JP"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endParaRPr>
          </a:p>
        </p:txBody>
      </p:sp>
      <p:sp>
        <p:nvSpPr>
          <p:cNvPr id="19" name="正方形/長方形 18">
            <a:extLst>
              <a:ext uri="{FF2B5EF4-FFF2-40B4-BE49-F238E27FC236}">
                <a16:creationId xmlns:a16="http://schemas.microsoft.com/office/drawing/2014/main" id="{33ABCB2B-26EA-7CEE-DF2A-AA3F4DAF0F34}"/>
              </a:ext>
            </a:extLst>
          </p:cNvPr>
          <p:cNvSpPr/>
          <p:nvPr/>
        </p:nvSpPr>
        <p:spPr>
          <a:xfrm>
            <a:off x="4346180" y="2218088"/>
            <a:ext cx="3631789" cy="989173"/>
          </a:xfrm>
          <a:prstGeom prst="rect">
            <a:avLst/>
          </a:prstGeom>
          <a:solidFill>
            <a:srgbClr val="FFFFFF"/>
          </a:solidFill>
          <a:ln w="38100" cap="flat" cmpd="sng" algn="ctr">
            <a:noFill/>
            <a:prstDash val="solid"/>
            <a:miter lim="800000"/>
          </a:ln>
          <a:effectLst/>
        </p:spPr>
        <p:txBody>
          <a:bodyPr wrap="square" rtlCol="0" anchor="t"/>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177778" marR="0" lvl="0" indent="-177778" algn="l" defTabSz="914286" rtl="0" eaLnBrk="1" fontAlgn="auto" latinLnBrk="0" hangingPunct="1">
              <a:lnSpc>
                <a:spcPct val="100000"/>
              </a:lnSpc>
              <a:spcBef>
                <a:spcPts val="400"/>
              </a:spcBef>
              <a:spcAft>
                <a:spcPts val="0"/>
              </a:spcAft>
              <a:buClrTx/>
              <a:buSzTx/>
              <a:buFont typeface="Wingdings" panose="05000000000000000000" pitchFamily="2" charset="2"/>
              <a:buChar char="l"/>
              <a:tabLst/>
              <a:defRPr/>
            </a:pPr>
            <a:r>
              <a:rPr kumimoji="1" lang="ja-JP" altLang="en-US"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顧客行動から</a:t>
            </a:r>
            <a:r>
              <a:rPr kumimoji="1" lang="ja-JP" altLang="en-US" sz="1500" b="1"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顧客エンゲージメント指標を推定する機械学習モデル</a:t>
            </a:r>
            <a:r>
              <a:rPr kumimoji="1" lang="ja-JP" altLang="en-US"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を構築</a:t>
            </a:r>
            <a:endParaRPr kumimoji="1" lang="en-US" altLang="ja-JP"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endParaRPr>
          </a:p>
          <a:p>
            <a:pPr marL="177778" marR="0" lvl="0" indent="-177778" algn="l" defTabSz="914286" rtl="0" eaLnBrk="1" fontAlgn="auto" latinLnBrk="0" hangingPunct="1">
              <a:lnSpc>
                <a:spcPct val="100000"/>
              </a:lnSpc>
              <a:spcBef>
                <a:spcPts val="400"/>
              </a:spcBef>
              <a:spcAft>
                <a:spcPts val="0"/>
              </a:spcAft>
              <a:buClrTx/>
              <a:buSzTx/>
              <a:buFont typeface="Wingdings" panose="05000000000000000000" pitchFamily="2" charset="2"/>
              <a:buChar char="l"/>
              <a:tabLst/>
              <a:defRPr/>
            </a:pPr>
            <a:r>
              <a:rPr kumimoji="1" lang="ja-JP" altLang="en-US"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推定した各行動の重みから、</a:t>
            </a:r>
            <a:r>
              <a:rPr kumimoji="1" lang="ja-JP" altLang="en-US" sz="1500" b="1"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ポイントプログラムのロジック案</a:t>
            </a:r>
            <a:r>
              <a:rPr kumimoji="1" lang="ja-JP" altLang="en-US"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を作成</a:t>
            </a:r>
            <a:endParaRPr kumimoji="1" lang="en-US" altLang="ja-JP"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endParaRPr>
          </a:p>
        </p:txBody>
      </p:sp>
      <p:sp>
        <p:nvSpPr>
          <p:cNvPr id="20" name="正方形/長方形 19">
            <a:extLst>
              <a:ext uri="{FF2B5EF4-FFF2-40B4-BE49-F238E27FC236}">
                <a16:creationId xmlns:a16="http://schemas.microsoft.com/office/drawing/2014/main" id="{BF1B8032-2B66-AA33-EEB7-68C65E6E5890}"/>
              </a:ext>
            </a:extLst>
          </p:cNvPr>
          <p:cNvSpPr/>
          <p:nvPr/>
        </p:nvSpPr>
        <p:spPr>
          <a:xfrm>
            <a:off x="8000642" y="2218088"/>
            <a:ext cx="3631789" cy="989173"/>
          </a:xfrm>
          <a:prstGeom prst="rect">
            <a:avLst/>
          </a:prstGeom>
          <a:solidFill>
            <a:srgbClr val="FFFFFF"/>
          </a:solidFill>
          <a:ln w="38100" cap="flat" cmpd="sng" algn="ctr">
            <a:noFill/>
            <a:prstDash val="solid"/>
            <a:miter lim="800000"/>
          </a:ln>
          <a:effectLst/>
        </p:spPr>
        <p:txBody>
          <a:bodyPr wrap="square" rtlCol="0" anchor="t"/>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177778" marR="0" lvl="0" indent="-177778" algn="l" defTabSz="914286" rtl="0" eaLnBrk="1" fontAlgn="auto" latinLnBrk="0" hangingPunct="1">
              <a:lnSpc>
                <a:spcPct val="100000"/>
              </a:lnSpc>
              <a:spcBef>
                <a:spcPts val="400"/>
              </a:spcBef>
              <a:spcAft>
                <a:spcPts val="0"/>
              </a:spcAft>
              <a:buClrTx/>
              <a:buSzTx/>
              <a:buFont typeface="Wingdings" panose="05000000000000000000" pitchFamily="2" charset="2"/>
              <a:buChar char="l"/>
              <a:tabLst/>
              <a:defRPr/>
            </a:pPr>
            <a:r>
              <a:rPr kumimoji="1" lang="ja-JP" altLang="en-US"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モデリングの重みをベースに、戦略意思やフィージビリティを加味し、</a:t>
            </a:r>
            <a:r>
              <a:rPr kumimoji="1" lang="ja-JP" altLang="en-US" sz="1500" b="1"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顧客へ付与するポイントの重みづけロジック</a:t>
            </a:r>
            <a:r>
              <a:rPr kumimoji="1" lang="ja-JP" altLang="en-US"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rPr>
              <a:t>を特定</a:t>
            </a:r>
            <a:endParaRPr kumimoji="1" lang="en-US" altLang="ja-JP" sz="1500" b="0" i="0" u="none" strike="noStrike" kern="1200" cap="none" spc="0" normalizeH="0" baseline="0" noProof="0">
              <a:ln>
                <a:noFill/>
              </a:ln>
              <a:solidFill>
                <a:prstClr val="black">
                  <a:lumMod val="65000"/>
                  <a:lumOff val="35000"/>
                </a:prstClr>
              </a:solidFill>
              <a:effectLst/>
              <a:uLnTx/>
              <a:uFillTx/>
              <a:latin typeface="Graphik"/>
              <a:ea typeface="Meiryo UI"/>
              <a:cs typeface="+mn-cs"/>
              <a:sym typeface="ヒラギノ角ゴ ProN W3"/>
            </a:endParaRPr>
          </a:p>
        </p:txBody>
      </p:sp>
      <p:cxnSp>
        <p:nvCxnSpPr>
          <p:cNvPr id="21" name="直線コネクタ 20">
            <a:extLst>
              <a:ext uri="{FF2B5EF4-FFF2-40B4-BE49-F238E27FC236}">
                <a16:creationId xmlns:a16="http://schemas.microsoft.com/office/drawing/2014/main" id="{9442B4BF-A069-4893-2485-16A94411F67C}"/>
              </a:ext>
            </a:extLst>
          </p:cNvPr>
          <p:cNvCxnSpPr>
            <a:cxnSpLocks/>
          </p:cNvCxnSpPr>
          <p:nvPr/>
        </p:nvCxnSpPr>
        <p:spPr>
          <a:xfrm>
            <a:off x="603333" y="3513173"/>
            <a:ext cx="0" cy="2115859"/>
          </a:xfrm>
          <a:prstGeom prst="line">
            <a:avLst/>
          </a:prstGeom>
          <a:noFill/>
          <a:ln w="6350" cap="flat" cmpd="sng" algn="ctr">
            <a:solidFill>
              <a:srgbClr val="000000">
                <a:lumMod val="50000"/>
                <a:lumOff val="50000"/>
              </a:srgbClr>
            </a:solidFill>
            <a:prstDash val="solid"/>
            <a:miter lim="800000"/>
          </a:ln>
          <a:effectLst/>
        </p:spPr>
      </p:cxnSp>
      <p:sp>
        <p:nvSpPr>
          <p:cNvPr id="22" name="テキスト ボックス 122">
            <a:extLst>
              <a:ext uri="{FF2B5EF4-FFF2-40B4-BE49-F238E27FC236}">
                <a16:creationId xmlns:a16="http://schemas.microsoft.com/office/drawing/2014/main" id="{BB08AF29-A9DA-4B73-FDC5-E49A1F2AC91C}"/>
              </a:ext>
            </a:extLst>
          </p:cNvPr>
          <p:cNvSpPr txBox="1"/>
          <p:nvPr/>
        </p:nvSpPr>
        <p:spPr>
          <a:xfrm>
            <a:off x="222692" y="3513173"/>
            <a:ext cx="400110" cy="2115859"/>
          </a:xfrm>
          <a:prstGeom prst="rect">
            <a:avLst/>
          </a:prstGeom>
          <a:noFill/>
        </p:spPr>
        <p:txBody>
          <a:bodyPr vert="eaVert" wrap="square" rtlCol="0" anchor="ctr">
            <a:spAutoFit/>
          </a:bodyPr>
          <a:lst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30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Graphik"/>
                <a:ea typeface="Meiryo UI"/>
                <a:cs typeface="+mn-cs"/>
                <a:sym typeface="ヒラギノ角ゴ ProN W3"/>
              </a:rPr>
              <a:t>イメージ</a:t>
            </a:r>
          </a:p>
        </p:txBody>
      </p:sp>
      <p:pic>
        <p:nvPicPr>
          <p:cNvPr id="23" name="図 22">
            <a:extLst>
              <a:ext uri="{FF2B5EF4-FFF2-40B4-BE49-F238E27FC236}">
                <a16:creationId xmlns:a16="http://schemas.microsoft.com/office/drawing/2014/main" id="{721D8F1A-4B53-7EA1-F9AC-F5C003ACC0AB}"/>
              </a:ext>
            </a:extLst>
          </p:cNvPr>
          <p:cNvPicPr>
            <a:picLocks noChangeAspect="1"/>
          </p:cNvPicPr>
          <p:nvPr/>
        </p:nvPicPr>
        <p:blipFill>
          <a:blip r:embed="rId3"/>
          <a:stretch>
            <a:fillRect/>
          </a:stretch>
        </p:blipFill>
        <p:spPr>
          <a:xfrm>
            <a:off x="773018" y="3549397"/>
            <a:ext cx="3275159" cy="2121620"/>
          </a:xfrm>
          <a:prstGeom prst="rect">
            <a:avLst/>
          </a:prstGeom>
          <a:ln>
            <a:noFill/>
          </a:ln>
        </p:spPr>
      </p:pic>
      <p:sp>
        <p:nvSpPr>
          <p:cNvPr id="24" name="角丸四角形 67">
            <a:extLst>
              <a:ext uri="{FF2B5EF4-FFF2-40B4-BE49-F238E27FC236}">
                <a16:creationId xmlns:a16="http://schemas.microsoft.com/office/drawing/2014/main" id="{9A36E56F-0C9F-83A7-4154-9E63471B0D3B}"/>
              </a:ext>
            </a:extLst>
          </p:cNvPr>
          <p:cNvSpPr/>
          <p:nvPr/>
        </p:nvSpPr>
        <p:spPr>
          <a:xfrm>
            <a:off x="6663518" y="4308288"/>
            <a:ext cx="1126517" cy="518611"/>
          </a:xfrm>
          <a:prstGeom prst="roundRect">
            <a:avLst/>
          </a:prstGeom>
          <a:solidFill>
            <a:srgbClr val="FFFFFF"/>
          </a:solidFill>
          <a:ln w="12700" cap="flat" cmpd="sng" algn="ctr">
            <a:solidFill>
              <a:srgbClr val="000000">
                <a:lumMod val="50000"/>
                <a:lumOff val="50000"/>
              </a:srgbClr>
            </a:solid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顧客</a:t>
            </a:r>
            <a:br>
              <a:rPr kumimoji="1" lang="en-US" altLang="ja-JP" sz="12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br>
            <a:r>
              <a:rPr kumimoji="1" lang="ja-JP" altLang="en-US" sz="12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エンゲージメント</a:t>
            </a:r>
            <a:endParaRPr kumimoji="1" lang="en-US" altLang="ja-JP" sz="12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endParaRPr>
          </a:p>
        </p:txBody>
      </p:sp>
      <p:sp>
        <p:nvSpPr>
          <p:cNvPr id="25" name="角丸四角形 70">
            <a:extLst>
              <a:ext uri="{FF2B5EF4-FFF2-40B4-BE49-F238E27FC236}">
                <a16:creationId xmlns:a16="http://schemas.microsoft.com/office/drawing/2014/main" id="{59140801-5ECF-4D59-D932-D7198E4CF3F4}"/>
              </a:ext>
            </a:extLst>
          </p:cNvPr>
          <p:cNvSpPr/>
          <p:nvPr/>
        </p:nvSpPr>
        <p:spPr>
          <a:xfrm>
            <a:off x="4533174" y="5350400"/>
            <a:ext cx="1320956" cy="214480"/>
          </a:xfrm>
          <a:prstGeom prst="roundRect">
            <a:avLst>
              <a:gd name="adj" fmla="val 30902"/>
            </a:avLst>
          </a:prstGeom>
          <a:solidFill>
            <a:srgbClr val="FFFFFF"/>
          </a:solidFill>
          <a:ln w="12700" cap="flat" cmpd="sng" algn="ctr">
            <a:solidFill>
              <a:srgbClr val="000000">
                <a:lumMod val="50000"/>
                <a:lumOff val="50000"/>
              </a:srgbClr>
            </a:solid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a:t>
            </a:r>
            <a:endParaRPr kumimoji="1" lang="ja-JP" altLang="en-US" sz="11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endParaRPr>
          </a:p>
        </p:txBody>
      </p:sp>
      <p:cxnSp>
        <p:nvCxnSpPr>
          <p:cNvPr id="26" name="直線矢印コネクタ 25">
            <a:extLst>
              <a:ext uri="{FF2B5EF4-FFF2-40B4-BE49-F238E27FC236}">
                <a16:creationId xmlns:a16="http://schemas.microsoft.com/office/drawing/2014/main" id="{5185702E-68DE-A11A-98E2-3F5643812DC2}"/>
              </a:ext>
            </a:extLst>
          </p:cNvPr>
          <p:cNvCxnSpPr>
            <a:cxnSpLocks/>
          </p:cNvCxnSpPr>
          <p:nvPr/>
        </p:nvCxnSpPr>
        <p:spPr>
          <a:xfrm flipV="1">
            <a:off x="5854131" y="4659747"/>
            <a:ext cx="809388" cy="319980"/>
          </a:xfrm>
          <a:prstGeom prst="straightConnector1">
            <a:avLst/>
          </a:prstGeom>
          <a:noFill/>
          <a:ln w="6350" cap="flat" cmpd="sng" algn="ctr">
            <a:solidFill>
              <a:srgbClr val="000000">
                <a:lumMod val="50000"/>
                <a:lumOff val="50000"/>
              </a:srgbClr>
            </a:solidFill>
            <a:prstDash val="solid"/>
            <a:miter lim="800000"/>
            <a:tailEnd type="triangle"/>
          </a:ln>
          <a:effectLst/>
        </p:spPr>
      </p:cxnSp>
      <p:cxnSp>
        <p:nvCxnSpPr>
          <p:cNvPr id="27" name="直線矢印コネクタ 26">
            <a:extLst>
              <a:ext uri="{FF2B5EF4-FFF2-40B4-BE49-F238E27FC236}">
                <a16:creationId xmlns:a16="http://schemas.microsoft.com/office/drawing/2014/main" id="{EAFFA390-ED89-F482-3732-BA02B9505BAB}"/>
              </a:ext>
            </a:extLst>
          </p:cNvPr>
          <p:cNvCxnSpPr>
            <a:cxnSpLocks/>
            <a:endCxn id="24" idx="1"/>
          </p:cNvCxnSpPr>
          <p:nvPr/>
        </p:nvCxnSpPr>
        <p:spPr>
          <a:xfrm>
            <a:off x="5854131" y="4400445"/>
            <a:ext cx="809388" cy="167151"/>
          </a:xfrm>
          <a:prstGeom prst="straightConnector1">
            <a:avLst/>
          </a:prstGeom>
          <a:noFill/>
          <a:ln w="6350" cap="flat" cmpd="sng" algn="ctr">
            <a:solidFill>
              <a:srgbClr val="000000">
                <a:lumMod val="50000"/>
                <a:lumOff val="50000"/>
              </a:srgbClr>
            </a:solidFill>
            <a:prstDash val="solid"/>
            <a:miter lim="800000"/>
            <a:tailEnd type="triangle"/>
          </a:ln>
          <a:effectLst/>
        </p:spPr>
      </p:cxnSp>
      <p:cxnSp>
        <p:nvCxnSpPr>
          <p:cNvPr id="28" name="直線矢印コネクタ 27">
            <a:extLst>
              <a:ext uri="{FF2B5EF4-FFF2-40B4-BE49-F238E27FC236}">
                <a16:creationId xmlns:a16="http://schemas.microsoft.com/office/drawing/2014/main" id="{10E98761-AC9C-89AA-F2A0-EEA29110BE6C}"/>
              </a:ext>
            </a:extLst>
          </p:cNvPr>
          <p:cNvCxnSpPr>
            <a:stCxn id="25" idx="3"/>
          </p:cNvCxnSpPr>
          <p:nvPr/>
        </p:nvCxnSpPr>
        <p:spPr>
          <a:xfrm flipV="1">
            <a:off x="5854131" y="4754881"/>
            <a:ext cx="809388" cy="702761"/>
          </a:xfrm>
          <a:prstGeom prst="straightConnector1">
            <a:avLst/>
          </a:prstGeom>
          <a:noFill/>
          <a:ln w="6350" cap="flat" cmpd="sng" algn="ctr">
            <a:solidFill>
              <a:srgbClr val="000000">
                <a:lumMod val="50000"/>
                <a:lumOff val="50000"/>
              </a:srgbClr>
            </a:solidFill>
            <a:prstDash val="solid"/>
            <a:miter lim="800000"/>
            <a:tailEnd type="triangle"/>
          </a:ln>
          <a:effectLst/>
        </p:spPr>
      </p:cxnSp>
      <p:sp>
        <p:nvSpPr>
          <p:cNvPr id="29" name="角丸四角形 16">
            <a:extLst>
              <a:ext uri="{FF2B5EF4-FFF2-40B4-BE49-F238E27FC236}">
                <a16:creationId xmlns:a16="http://schemas.microsoft.com/office/drawing/2014/main" id="{9039A377-B8B2-8047-87AE-052BCBD4E325}"/>
              </a:ext>
            </a:extLst>
          </p:cNvPr>
          <p:cNvSpPr/>
          <p:nvPr/>
        </p:nvSpPr>
        <p:spPr>
          <a:xfrm>
            <a:off x="4533174" y="4122485"/>
            <a:ext cx="1320956" cy="518611"/>
          </a:xfrm>
          <a:prstGeom prst="roundRect">
            <a:avLst/>
          </a:prstGeom>
          <a:solidFill>
            <a:srgbClr val="FFFFFF"/>
          </a:solidFill>
          <a:ln w="12700" cap="flat" cmpd="sng" algn="ctr">
            <a:solidFill>
              <a:srgbClr val="000000">
                <a:lumMod val="50000"/>
                <a:lumOff val="50000"/>
              </a:srgbClr>
            </a:solid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サービス</a:t>
            </a:r>
            <a:r>
              <a:rPr kumimoji="0" lang="en-US" altLang="ja-JP"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A</a:t>
            </a:r>
          </a:p>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利用回数</a:t>
            </a:r>
            <a:endParaRPr kumimoji="1"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endParaRPr>
          </a:p>
        </p:txBody>
      </p:sp>
      <p:sp>
        <p:nvSpPr>
          <p:cNvPr id="30" name="楕円 29">
            <a:extLst>
              <a:ext uri="{FF2B5EF4-FFF2-40B4-BE49-F238E27FC236}">
                <a16:creationId xmlns:a16="http://schemas.microsoft.com/office/drawing/2014/main" id="{7E9EF86B-A160-AB4C-4BB8-2F4CF7C6AE4C}"/>
              </a:ext>
            </a:extLst>
          </p:cNvPr>
          <p:cNvSpPr/>
          <p:nvPr/>
        </p:nvSpPr>
        <p:spPr>
          <a:xfrm>
            <a:off x="6000942" y="5022230"/>
            <a:ext cx="411625" cy="267495"/>
          </a:xfrm>
          <a:prstGeom prst="ellipse">
            <a:avLst/>
          </a:prstGeom>
          <a:solidFill>
            <a:srgbClr val="FFFFFF">
              <a:lumMod val="85000"/>
            </a:srgbClr>
          </a:solid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051" b="0" i="0" u="none" strike="noStrike" kern="1200" cap="none" spc="0" normalizeH="0" baseline="0" noProof="0">
                <a:ln>
                  <a:noFill/>
                </a:ln>
                <a:solidFill>
                  <a:srgbClr val="000000"/>
                </a:solidFill>
                <a:effectLst/>
                <a:uLnTx/>
                <a:uFillTx/>
                <a:latin typeface="Graphik"/>
                <a:ea typeface="Meiryo UI"/>
                <a:cs typeface="+mn-cs"/>
                <a:sym typeface="ヒラギノ角ゴ ProN W3"/>
              </a:rPr>
              <a:t>×5</a:t>
            </a:r>
            <a:endParaRPr kumimoji="1" lang="ja-JP" altLang="en-US" sz="1051" b="0" i="0" u="none" strike="noStrike" kern="1200" cap="none" spc="0" normalizeH="0" baseline="0" noProof="0">
              <a:ln>
                <a:noFill/>
              </a:ln>
              <a:solidFill>
                <a:srgbClr val="000000"/>
              </a:solidFill>
              <a:effectLst/>
              <a:uLnTx/>
              <a:uFillTx/>
              <a:latin typeface="Graphik"/>
              <a:ea typeface="Meiryo UI"/>
              <a:cs typeface="+mn-cs"/>
              <a:sym typeface="ヒラギノ角ゴ ProN W3"/>
            </a:endParaRPr>
          </a:p>
        </p:txBody>
      </p:sp>
      <p:sp>
        <p:nvSpPr>
          <p:cNvPr id="31" name="角丸四角形 68">
            <a:extLst>
              <a:ext uri="{FF2B5EF4-FFF2-40B4-BE49-F238E27FC236}">
                <a16:creationId xmlns:a16="http://schemas.microsoft.com/office/drawing/2014/main" id="{897159A6-7F35-A3E8-2A29-FEDB8D292A7B}"/>
              </a:ext>
            </a:extLst>
          </p:cNvPr>
          <p:cNvSpPr/>
          <p:nvPr/>
        </p:nvSpPr>
        <p:spPr>
          <a:xfrm>
            <a:off x="4533174" y="3508477"/>
            <a:ext cx="1320956" cy="518611"/>
          </a:xfrm>
          <a:prstGeom prst="roundRect">
            <a:avLst/>
          </a:prstGeom>
          <a:solidFill>
            <a:srgbClr val="E6DCFF"/>
          </a:solid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Twitter</a:t>
            </a:r>
            <a:r>
              <a:rPr kumimoji="1" lang="ja-JP" altLang="en-US" sz="11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　リツイート</a:t>
            </a:r>
          </a:p>
        </p:txBody>
      </p:sp>
      <p:sp>
        <p:nvSpPr>
          <p:cNvPr id="32" name="楕円 31">
            <a:extLst>
              <a:ext uri="{FF2B5EF4-FFF2-40B4-BE49-F238E27FC236}">
                <a16:creationId xmlns:a16="http://schemas.microsoft.com/office/drawing/2014/main" id="{8BB9101B-E9C7-7538-B1C9-32B96211D876}"/>
              </a:ext>
            </a:extLst>
          </p:cNvPr>
          <p:cNvSpPr/>
          <p:nvPr/>
        </p:nvSpPr>
        <p:spPr>
          <a:xfrm>
            <a:off x="6000942" y="3876939"/>
            <a:ext cx="411625" cy="267495"/>
          </a:xfrm>
          <a:prstGeom prst="ellipse">
            <a:avLst/>
          </a:prstGeom>
          <a:solidFill>
            <a:srgbClr val="E6DCFF"/>
          </a:solid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051" b="0" i="0" u="none" strike="noStrike" kern="1200" cap="none" spc="0" normalizeH="0" baseline="0" noProof="0">
                <a:ln>
                  <a:noFill/>
                </a:ln>
                <a:solidFill>
                  <a:srgbClr val="000000"/>
                </a:solidFill>
                <a:effectLst/>
                <a:uLnTx/>
                <a:uFillTx/>
                <a:latin typeface="Graphik"/>
                <a:ea typeface="Meiryo UI"/>
                <a:cs typeface="+mn-cs"/>
                <a:sym typeface="ヒラギノ角ゴ ProN W3"/>
              </a:rPr>
              <a:t>×20</a:t>
            </a:r>
            <a:endParaRPr kumimoji="1" lang="ja-JP" altLang="en-US" sz="1051" b="0" i="0" u="none" strike="noStrike" kern="1200" cap="none" spc="0" normalizeH="0" baseline="0" noProof="0">
              <a:ln>
                <a:noFill/>
              </a:ln>
              <a:solidFill>
                <a:srgbClr val="000000"/>
              </a:solidFill>
              <a:effectLst/>
              <a:uLnTx/>
              <a:uFillTx/>
              <a:latin typeface="Graphik"/>
              <a:ea typeface="Meiryo UI"/>
              <a:cs typeface="+mn-cs"/>
              <a:sym typeface="ヒラギノ角ゴ ProN W3"/>
            </a:endParaRPr>
          </a:p>
        </p:txBody>
      </p:sp>
      <p:sp>
        <p:nvSpPr>
          <p:cNvPr id="34" name="角丸四角形 69">
            <a:extLst>
              <a:ext uri="{FF2B5EF4-FFF2-40B4-BE49-F238E27FC236}">
                <a16:creationId xmlns:a16="http://schemas.microsoft.com/office/drawing/2014/main" id="{BF967F06-C409-DD4C-5E92-B1CEF04890AE}"/>
              </a:ext>
            </a:extLst>
          </p:cNvPr>
          <p:cNvSpPr/>
          <p:nvPr/>
        </p:nvSpPr>
        <p:spPr>
          <a:xfrm>
            <a:off x="4533174" y="4736461"/>
            <a:ext cx="1320956" cy="518611"/>
          </a:xfrm>
          <a:prstGeom prst="roundRect">
            <a:avLst/>
          </a:prstGeom>
          <a:solidFill>
            <a:srgbClr val="FFFFFF"/>
          </a:solidFill>
          <a:ln w="12700" cap="flat" cmpd="sng" algn="ctr">
            <a:solidFill>
              <a:srgbClr val="000000">
                <a:lumMod val="50000"/>
                <a:lumOff val="50000"/>
              </a:srgbClr>
            </a:solid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アプリ</a:t>
            </a:r>
            <a:r>
              <a:rPr kumimoji="0" lang="en-US" altLang="ja-JP"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X</a:t>
            </a:r>
            <a:br>
              <a:rPr kumimoji="0" lang="en-US" altLang="ja-JP"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br>
            <a:r>
              <a:rPr kumimoji="0"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起動回数</a:t>
            </a:r>
            <a:endParaRPr kumimoji="1"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endParaRPr>
          </a:p>
        </p:txBody>
      </p:sp>
      <p:sp>
        <p:nvSpPr>
          <p:cNvPr id="35" name="楕円 34">
            <a:extLst>
              <a:ext uri="{FF2B5EF4-FFF2-40B4-BE49-F238E27FC236}">
                <a16:creationId xmlns:a16="http://schemas.microsoft.com/office/drawing/2014/main" id="{5354037C-BCB0-7C78-8A14-DF9FA97CFFA7}"/>
              </a:ext>
            </a:extLst>
          </p:cNvPr>
          <p:cNvSpPr/>
          <p:nvPr/>
        </p:nvSpPr>
        <p:spPr>
          <a:xfrm>
            <a:off x="6000942" y="4674790"/>
            <a:ext cx="411625" cy="267495"/>
          </a:xfrm>
          <a:prstGeom prst="ellipse">
            <a:avLst/>
          </a:prstGeom>
          <a:solidFill>
            <a:srgbClr val="FFFFFF">
              <a:lumMod val="85000"/>
            </a:srgbClr>
          </a:solid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051" b="0" i="0" u="none" strike="noStrike" kern="1200" cap="none" spc="0" normalizeH="0" baseline="0" noProof="0">
                <a:ln>
                  <a:noFill/>
                </a:ln>
                <a:solidFill>
                  <a:srgbClr val="000000"/>
                </a:solidFill>
                <a:effectLst/>
                <a:uLnTx/>
                <a:uFillTx/>
                <a:latin typeface="Graphik"/>
                <a:ea typeface="Meiryo UI"/>
                <a:cs typeface="+mn-cs"/>
                <a:sym typeface="ヒラギノ角ゴ ProN W3"/>
              </a:rPr>
              <a:t>×1</a:t>
            </a:r>
            <a:endParaRPr kumimoji="1" lang="ja-JP" altLang="en-US" sz="1051" b="0" i="0" u="none" strike="noStrike" kern="1200" cap="none" spc="0" normalizeH="0" baseline="0" noProof="0">
              <a:ln>
                <a:noFill/>
              </a:ln>
              <a:solidFill>
                <a:srgbClr val="000000"/>
              </a:solidFill>
              <a:effectLst/>
              <a:uLnTx/>
              <a:uFillTx/>
              <a:latin typeface="Graphik"/>
              <a:ea typeface="Meiryo UI"/>
              <a:cs typeface="+mn-cs"/>
              <a:sym typeface="ヒラギノ角ゴ ProN W3"/>
            </a:endParaRPr>
          </a:p>
        </p:txBody>
      </p:sp>
      <p:sp>
        <p:nvSpPr>
          <p:cNvPr id="36" name="楕円 35">
            <a:extLst>
              <a:ext uri="{FF2B5EF4-FFF2-40B4-BE49-F238E27FC236}">
                <a16:creationId xmlns:a16="http://schemas.microsoft.com/office/drawing/2014/main" id="{66B4D8B1-B54F-6210-6AEE-52402C967778}"/>
              </a:ext>
            </a:extLst>
          </p:cNvPr>
          <p:cNvSpPr/>
          <p:nvPr/>
        </p:nvSpPr>
        <p:spPr>
          <a:xfrm>
            <a:off x="6000942" y="5091731"/>
            <a:ext cx="411625" cy="166093"/>
          </a:xfrm>
          <a:prstGeom prst="ellipse">
            <a:avLst/>
          </a:prstGeom>
          <a:solidFill>
            <a:srgbClr val="FFFFFF">
              <a:lumMod val="85000"/>
            </a:srgbClr>
          </a:solid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051" b="0" i="0" u="none" strike="noStrike" kern="1200" cap="none" spc="0" normalizeH="0" baseline="0" noProof="0">
                <a:ln>
                  <a:noFill/>
                </a:ln>
                <a:solidFill>
                  <a:srgbClr val="000000"/>
                </a:solidFill>
                <a:effectLst/>
                <a:uLnTx/>
                <a:uFillTx/>
                <a:latin typeface="Graphik"/>
                <a:ea typeface="Meiryo UI"/>
                <a:cs typeface="+mn-cs"/>
                <a:sym typeface="ヒラギノ角ゴ ProN W3"/>
              </a:rPr>
              <a:t>…</a:t>
            </a:r>
            <a:endParaRPr kumimoji="1" lang="ja-JP" altLang="en-US" sz="1051" b="0" i="0" u="none" strike="noStrike" kern="1200" cap="none" spc="0" normalizeH="0" baseline="0" noProof="0">
              <a:ln>
                <a:noFill/>
              </a:ln>
              <a:solidFill>
                <a:srgbClr val="000000"/>
              </a:solidFill>
              <a:effectLst/>
              <a:uLnTx/>
              <a:uFillTx/>
              <a:latin typeface="Graphik"/>
              <a:ea typeface="Meiryo UI"/>
              <a:cs typeface="+mn-cs"/>
              <a:sym typeface="ヒラギノ角ゴ ProN W3"/>
            </a:endParaRPr>
          </a:p>
        </p:txBody>
      </p:sp>
      <p:cxnSp>
        <p:nvCxnSpPr>
          <p:cNvPr id="39" name="直線コネクタ 89">
            <a:extLst>
              <a:ext uri="{FF2B5EF4-FFF2-40B4-BE49-F238E27FC236}">
                <a16:creationId xmlns:a16="http://schemas.microsoft.com/office/drawing/2014/main" id="{0845DBD6-DF5B-0A5D-01E0-686918789D2A}"/>
              </a:ext>
            </a:extLst>
          </p:cNvPr>
          <p:cNvCxnSpPr>
            <a:cxnSpLocks/>
          </p:cNvCxnSpPr>
          <p:nvPr/>
        </p:nvCxnSpPr>
        <p:spPr>
          <a:xfrm>
            <a:off x="603333" y="3513173"/>
            <a:ext cx="0" cy="2115859"/>
          </a:xfrm>
          <a:prstGeom prst="line">
            <a:avLst/>
          </a:prstGeom>
          <a:noFill/>
          <a:ln w="6350" cap="flat" cmpd="sng" algn="ctr">
            <a:solidFill>
              <a:srgbClr val="000000">
                <a:lumMod val="50000"/>
                <a:lumOff val="50000"/>
              </a:srgbClr>
            </a:solidFill>
            <a:prstDash val="solid"/>
            <a:miter lim="800000"/>
          </a:ln>
          <a:effectLst/>
        </p:spPr>
      </p:cxnSp>
      <p:sp>
        <p:nvSpPr>
          <p:cNvPr id="40" name="テキスト ボックス 122">
            <a:extLst>
              <a:ext uri="{FF2B5EF4-FFF2-40B4-BE49-F238E27FC236}">
                <a16:creationId xmlns:a16="http://schemas.microsoft.com/office/drawing/2014/main" id="{BF94CCEE-8D79-14F5-1988-0AA95BD66C8D}"/>
              </a:ext>
            </a:extLst>
          </p:cNvPr>
          <p:cNvSpPr txBox="1"/>
          <p:nvPr/>
        </p:nvSpPr>
        <p:spPr>
          <a:xfrm>
            <a:off x="222692" y="3513173"/>
            <a:ext cx="400110" cy="2115859"/>
          </a:xfrm>
          <a:prstGeom prst="rect">
            <a:avLst/>
          </a:prstGeom>
          <a:noFill/>
        </p:spPr>
        <p:txBody>
          <a:bodyPr vert="eaVert" wrap="square" rtlCol="0" anchor="ctr">
            <a:spAutoFit/>
          </a:bodyPr>
          <a:lst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30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Graphik"/>
                <a:ea typeface="Meiryo UI"/>
                <a:cs typeface="+mn-cs"/>
                <a:sym typeface="ヒラギノ角ゴ ProN W3"/>
              </a:rPr>
              <a:t>イメージ</a:t>
            </a:r>
          </a:p>
        </p:txBody>
      </p:sp>
      <p:pic>
        <p:nvPicPr>
          <p:cNvPr id="41" name="図 72">
            <a:extLst>
              <a:ext uri="{FF2B5EF4-FFF2-40B4-BE49-F238E27FC236}">
                <a16:creationId xmlns:a16="http://schemas.microsoft.com/office/drawing/2014/main" id="{61AF57A9-E94A-981D-0A63-78290C427880}"/>
              </a:ext>
            </a:extLst>
          </p:cNvPr>
          <p:cNvPicPr>
            <a:picLocks noChangeAspect="1"/>
          </p:cNvPicPr>
          <p:nvPr/>
        </p:nvPicPr>
        <p:blipFill>
          <a:blip r:embed="rId3"/>
          <a:stretch>
            <a:fillRect/>
          </a:stretch>
        </p:blipFill>
        <p:spPr>
          <a:xfrm>
            <a:off x="773018" y="3549395"/>
            <a:ext cx="3275159" cy="2121620"/>
          </a:xfrm>
          <a:prstGeom prst="rect">
            <a:avLst/>
          </a:prstGeom>
          <a:ln>
            <a:noFill/>
          </a:ln>
        </p:spPr>
      </p:pic>
      <p:sp>
        <p:nvSpPr>
          <p:cNvPr id="42" name="角丸四角形 16">
            <a:extLst>
              <a:ext uri="{FF2B5EF4-FFF2-40B4-BE49-F238E27FC236}">
                <a16:creationId xmlns:a16="http://schemas.microsoft.com/office/drawing/2014/main" id="{F9EFB218-3550-5925-2F8F-897461E11489}"/>
              </a:ext>
            </a:extLst>
          </p:cNvPr>
          <p:cNvSpPr/>
          <p:nvPr/>
        </p:nvSpPr>
        <p:spPr>
          <a:xfrm>
            <a:off x="4533177" y="3508510"/>
            <a:ext cx="1320955" cy="518613"/>
          </a:xfrm>
          <a:prstGeom prst="roundRect">
            <a:avLst/>
          </a:prstGeom>
          <a:solidFill>
            <a:srgbClr val="E6DCFF"/>
          </a:solid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サービス</a:t>
            </a:r>
            <a:r>
              <a:rPr kumimoji="1" lang="en-US" altLang="ja-JP"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B</a:t>
            </a:r>
            <a:br>
              <a:rPr kumimoji="1" lang="en-US" altLang="ja-JP"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br>
            <a:r>
              <a:rPr kumimoji="1" lang="ja-JP" altLang="en-US"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加入有無</a:t>
            </a:r>
          </a:p>
        </p:txBody>
      </p:sp>
      <p:sp>
        <p:nvSpPr>
          <p:cNvPr id="43" name="角丸四角形 70">
            <a:extLst>
              <a:ext uri="{FF2B5EF4-FFF2-40B4-BE49-F238E27FC236}">
                <a16:creationId xmlns:a16="http://schemas.microsoft.com/office/drawing/2014/main" id="{762B36C6-702B-1DB1-56F4-7924D2CB8E91}"/>
              </a:ext>
            </a:extLst>
          </p:cNvPr>
          <p:cNvSpPr/>
          <p:nvPr/>
        </p:nvSpPr>
        <p:spPr>
          <a:xfrm>
            <a:off x="4533177" y="5350442"/>
            <a:ext cx="1320955" cy="214481"/>
          </a:xfrm>
          <a:prstGeom prst="roundRect">
            <a:avLst>
              <a:gd name="adj" fmla="val 30902"/>
            </a:avLst>
          </a:prstGeom>
          <a:solidFill>
            <a:srgbClr val="FFFFFF"/>
          </a:solidFill>
          <a:ln w="12700" cap="flat" cmpd="sng" algn="ctr">
            <a:solidFill>
              <a:srgbClr val="000000">
                <a:lumMod val="50000"/>
                <a:lumOff val="50000"/>
              </a:srgbClr>
            </a:solid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a:t>
            </a:r>
            <a:endParaRPr kumimoji="1" lang="ja-JP" altLang="en-US"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endParaRPr>
          </a:p>
        </p:txBody>
      </p:sp>
      <p:grpSp>
        <p:nvGrpSpPr>
          <p:cNvPr id="44" name="グループ化 43">
            <a:extLst>
              <a:ext uri="{FF2B5EF4-FFF2-40B4-BE49-F238E27FC236}">
                <a16:creationId xmlns:a16="http://schemas.microsoft.com/office/drawing/2014/main" id="{B70FD5E5-11C4-0615-E497-64346C65320F}"/>
              </a:ext>
            </a:extLst>
          </p:cNvPr>
          <p:cNvGrpSpPr/>
          <p:nvPr/>
        </p:nvGrpSpPr>
        <p:grpSpPr>
          <a:xfrm>
            <a:off x="603335" y="5548925"/>
            <a:ext cx="11078535" cy="585240"/>
            <a:chOff x="681593" y="5837450"/>
            <a:chExt cx="11079977" cy="698754"/>
          </a:xfrm>
        </p:grpSpPr>
        <p:sp>
          <p:nvSpPr>
            <p:cNvPr id="45" name="矢印: 左右 44">
              <a:extLst>
                <a:ext uri="{FF2B5EF4-FFF2-40B4-BE49-F238E27FC236}">
                  <a16:creationId xmlns:a16="http://schemas.microsoft.com/office/drawing/2014/main" id="{EB057116-F7C3-28CC-F541-0CA396FF5877}"/>
                </a:ext>
              </a:extLst>
            </p:cNvPr>
            <p:cNvSpPr/>
            <p:nvPr/>
          </p:nvSpPr>
          <p:spPr>
            <a:xfrm>
              <a:off x="681593" y="5837450"/>
              <a:ext cx="7282710" cy="698754"/>
            </a:xfrm>
            <a:prstGeom prst="leftRightArrow">
              <a:avLst/>
            </a:prstGeom>
            <a:solidFill>
              <a:srgbClr val="A100FF">
                <a:lumMod val="60000"/>
                <a:lumOff val="40000"/>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a:ln>
                    <a:noFill/>
                  </a:ln>
                  <a:solidFill>
                    <a:srgbClr val="FFFFFF"/>
                  </a:solidFill>
                  <a:effectLst/>
                  <a:uLnTx/>
                  <a:uFillTx/>
                  <a:latin typeface="Graphik"/>
                  <a:ea typeface="Meiryo UI"/>
                  <a:cs typeface="Arial" charset="0"/>
                  <a:sym typeface="ヒラギノ角ゴ ProN W3"/>
                </a:rPr>
                <a:t>分析チームにて実施</a:t>
              </a:r>
            </a:p>
          </p:txBody>
        </p:sp>
        <p:sp>
          <p:nvSpPr>
            <p:cNvPr id="49" name="矢印: 左右 48">
              <a:extLst>
                <a:ext uri="{FF2B5EF4-FFF2-40B4-BE49-F238E27FC236}">
                  <a16:creationId xmlns:a16="http://schemas.microsoft.com/office/drawing/2014/main" id="{AC5C07D7-1A8E-8948-DFC2-52CB98E17B14}"/>
                </a:ext>
              </a:extLst>
            </p:cNvPr>
            <p:cNvSpPr/>
            <p:nvPr/>
          </p:nvSpPr>
          <p:spPr>
            <a:xfrm>
              <a:off x="8048282" y="5837450"/>
              <a:ext cx="3713288" cy="698754"/>
            </a:xfrm>
            <a:prstGeom prst="leftRightArrow">
              <a:avLst/>
            </a:prstGeom>
            <a:solidFill>
              <a:srgbClr val="A100FF">
                <a:lumMod val="60000"/>
                <a:lumOff val="40000"/>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a:ln>
                    <a:noFill/>
                  </a:ln>
                  <a:solidFill>
                    <a:srgbClr val="FFFFFF"/>
                  </a:solidFill>
                  <a:effectLst/>
                  <a:uLnTx/>
                  <a:uFillTx/>
                  <a:latin typeface="Graphik"/>
                  <a:ea typeface="Meiryo UI"/>
                  <a:cs typeface="Arial" charset="0"/>
                  <a:sym typeface="ヒラギノ角ゴ ProN W3"/>
                </a:rPr>
                <a:t>事業部門と最終化</a:t>
              </a:r>
            </a:p>
          </p:txBody>
        </p:sp>
      </p:grpSp>
      <p:sp>
        <p:nvSpPr>
          <p:cNvPr id="50" name="楕円 49">
            <a:extLst>
              <a:ext uri="{FF2B5EF4-FFF2-40B4-BE49-F238E27FC236}">
                <a16:creationId xmlns:a16="http://schemas.microsoft.com/office/drawing/2014/main" id="{E5CBE3FB-1ACA-ED9B-FDEB-DD84B6E0F2D2}"/>
              </a:ext>
            </a:extLst>
          </p:cNvPr>
          <p:cNvSpPr/>
          <p:nvPr/>
        </p:nvSpPr>
        <p:spPr>
          <a:xfrm>
            <a:off x="6000942" y="4300099"/>
            <a:ext cx="411625" cy="267495"/>
          </a:xfrm>
          <a:prstGeom prst="ellipse">
            <a:avLst/>
          </a:prstGeom>
          <a:solidFill>
            <a:srgbClr val="FFFFFF">
              <a:lumMod val="85000"/>
            </a:srgbClr>
          </a:solid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051" b="0" i="0" u="none" strike="noStrike" kern="1200" cap="none" spc="0" normalizeH="0" baseline="0" noProof="0">
                <a:ln>
                  <a:noFill/>
                </a:ln>
                <a:solidFill>
                  <a:srgbClr val="000000"/>
                </a:solidFill>
                <a:effectLst/>
                <a:uLnTx/>
                <a:uFillTx/>
                <a:latin typeface="Graphik"/>
                <a:ea typeface="Meiryo UI"/>
                <a:cs typeface="+mn-cs"/>
                <a:sym typeface="ヒラギノ角ゴ ProN W3"/>
              </a:rPr>
              <a:t>×5</a:t>
            </a:r>
            <a:endParaRPr kumimoji="1" lang="ja-JP" altLang="en-US" sz="1051" b="0" i="0" u="none" strike="noStrike" kern="1200" cap="none" spc="0" normalizeH="0" baseline="0" noProof="0">
              <a:ln>
                <a:noFill/>
              </a:ln>
              <a:solidFill>
                <a:srgbClr val="000000"/>
              </a:solidFill>
              <a:effectLst/>
              <a:uLnTx/>
              <a:uFillTx/>
              <a:latin typeface="Graphik"/>
              <a:ea typeface="Meiryo UI"/>
              <a:cs typeface="+mn-cs"/>
              <a:sym typeface="ヒラギノ角ゴ ProN W3"/>
            </a:endParaRPr>
          </a:p>
        </p:txBody>
      </p:sp>
      <p:grpSp>
        <p:nvGrpSpPr>
          <p:cNvPr id="51" name="グループ化 50">
            <a:extLst>
              <a:ext uri="{FF2B5EF4-FFF2-40B4-BE49-F238E27FC236}">
                <a16:creationId xmlns:a16="http://schemas.microsoft.com/office/drawing/2014/main" id="{C707E48F-F62B-7A7F-C9BB-D427CF06496A}"/>
              </a:ext>
            </a:extLst>
          </p:cNvPr>
          <p:cNvGrpSpPr/>
          <p:nvPr/>
        </p:nvGrpSpPr>
        <p:grpSpPr>
          <a:xfrm>
            <a:off x="8280841" y="4025317"/>
            <a:ext cx="3465691" cy="1391843"/>
            <a:chOff x="8360096" y="3429000"/>
            <a:chExt cx="2945163" cy="2082560"/>
          </a:xfrm>
        </p:grpSpPr>
        <p:sp>
          <p:nvSpPr>
            <p:cNvPr id="52" name="角丸四角形 68">
              <a:extLst>
                <a:ext uri="{FF2B5EF4-FFF2-40B4-BE49-F238E27FC236}">
                  <a16:creationId xmlns:a16="http://schemas.microsoft.com/office/drawing/2014/main" id="{743B817C-38FC-6867-70E3-AEE3E16529EE}"/>
                </a:ext>
              </a:extLst>
            </p:cNvPr>
            <p:cNvSpPr/>
            <p:nvPr/>
          </p:nvSpPr>
          <p:spPr>
            <a:xfrm>
              <a:off x="8360096" y="3807982"/>
              <a:ext cx="1321128" cy="518678"/>
            </a:xfrm>
            <a:prstGeom prst="roundRect">
              <a:avLst/>
            </a:prstGeom>
            <a:solidFill>
              <a:srgbClr val="E6DCFF"/>
            </a:solid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サービス</a:t>
              </a:r>
              <a:r>
                <a:rPr kumimoji="1" lang="en-US" altLang="ja-JP"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B</a:t>
              </a:r>
              <a:r>
                <a:rPr kumimoji="1" lang="ja-JP" altLang="en-US"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加入</a:t>
              </a:r>
            </a:p>
          </p:txBody>
        </p:sp>
        <p:sp>
          <p:nvSpPr>
            <p:cNvPr id="53" name="正方形/長方形 52">
              <a:extLst>
                <a:ext uri="{FF2B5EF4-FFF2-40B4-BE49-F238E27FC236}">
                  <a16:creationId xmlns:a16="http://schemas.microsoft.com/office/drawing/2014/main" id="{8F5E8987-6185-7019-CB8D-D3DA685AB91B}"/>
                </a:ext>
              </a:extLst>
            </p:cNvPr>
            <p:cNvSpPr/>
            <p:nvPr/>
          </p:nvSpPr>
          <p:spPr>
            <a:xfrm>
              <a:off x="8360096" y="3429000"/>
              <a:ext cx="1321128" cy="282262"/>
            </a:xfrm>
            <a:prstGeom prst="rect">
              <a:avLst/>
            </a:prstGeom>
            <a:no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000000">
                      <a:lumMod val="75000"/>
                      <a:lumOff val="25000"/>
                    </a:srgbClr>
                  </a:solidFill>
                  <a:effectLst/>
                  <a:uLnTx/>
                  <a:uFillTx/>
                  <a:latin typeface="Graphik"/>
                  <a:ea typeface="Meiryo UI"/>
                  <a:cs typeface="Arial" charset="0"/>
                  <a:sym typeface="ヒラギノ角ゴ ProN W3"/>
                </a:rPr>
                <a:t>影響の強い行動</a:t>
              </a:r>
            </a:p>
          </p:txBody>
        </p:sp>
        <p:cxnSp>
          <p:nvCxnSpPr>
            <p:cNvPr id="60" name="直線コネクタ 59">
              <a:extLst>
                <a:ext uri="{FF2B5EF4-FFF2-40B4-BE49-F238E27FC236}">
                  <a16:creationId xmlns:a16="http://schemas.microsoft.com/office/drawing/2014/main" id="{A597FDA0-ABD1-A06F-A3E4-A24DF3D29260}"/>
                </a:ext>
              </a:extLst>
            </p:cNvPr>
            <p:cNvCxnSpPr/>
            <p:nvPr/>
          </p:nvCxnSpPr>
          <p:spPr>
            <a:xfrm>
              <a:off x="8360096" y="3711262"/>
              <a:ext cx="1321128" cy="0"/>
            </a:xfrm>
            <a:prstGeom prst="line">
              <a:avLst/>
            </a:prstGeom>
            <a:noFill/>
            <a:ln w="0" cap="flat" cmpd="sng" algn="ctr">
              <a:solidFill>
                <a:srgbClr val="919191"/>
              </a:solidFill>
              <a:prstDash val="dash"/>
              <a:miter lim="800000"/>
            </a:ln>
            <a:effectLst/>
          </p:spPr>
        </p:cxnSp>
        <p:sp>
          <p:nvSpPr>
            <p:cNvPr id="62" name="正方形/長方形 61">
              <a:extLst>
                <a:ext uri="{FF2B5EF4-FFF2-40B4-BE49-F238E27FC236}">
                  <a16:creationId xmlns:a16="http://schemas.microsoft.com/office/drawing/2014/main" id="{024C3A83-0681-B49C-819B-891B3DA31ADF}"/>
                </a:ext>
              </a:extLst>
            </p:cNvPr>
            <p:cNvSpPr/>
            <p:nvPr/>
          </p:nvSpPr>
          <p:spPr>
            <a:xfrm>
              <a:off x="9984131" y="3429000"/>
              <a:ext cx="1321128" cy="282262"/>
            </a:xfrm>
            <a:prstGeom prst="rect">
              <a:avLst/>
            </a:prstGeom>
            <a:no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000000">
                      <a:lumMod val="75000"/>
                      <a:lumOff val="25000"/>
                    </a:srgbClr>
                  </a:solidFill>
                  <a:effectLst/>
                  <a:uLnTx/>
                  <a:uFillTx/>
                  <a:latin typeface="Graphik"/>
                  <a:ea typeface="Meiryo UI"/>
                  <a:cs typeface="Arial" charset="0"/>
                  <a:sym typeface="ヒラギノ角ゴ ProN W3"/>
                </a:rPr>
                <a:t>付与するポイント</a:t>
              </a:r>
            </a:p>
          </p:txBody>
        </p:sp>
        <p:cxnSp>
          <p:nvCxnSpPr>
            <p:cNvPr id="163" name="直線コネクタ 162">
              <a:extLst>
                <a:ext uri="{FF2B5EF4-FFF2-40B4-BE49-F238E27FC236}">
                  <a16:creationId xmlns:a16="http://schemas.microsoft.com/office/drawing/2014/main" id="{5EC999A5-8AE7-C913-C696-8A55D91CE05A}"/>
                </a:ext>
              </a:extLst>
            </p:cNvPr>
            <p:cNvCxnSpPr/>
            <p:nvPr/>
          </p:nvCxnSpPr>
          <p:spPr>
            <a:xfrm>
              <a:off x="9984131" y="3711262"/>
              <a:ext cx="1321128" cy="0"/>
            </a:xfrm>
            <a:prstGeom prst="line">
              <a:avLst/>
            </a:prstGeom>
            <a:noFill/>
            <a:ln w="0" cap="flat" cmpd="sng" algn="ctr">
              <a:solidFill>
                <a:srgbClr val="919191"/>
              </a:solidFill>
              <a:prstDash val="dash"/>
              <a:miter lim="800000"/>
            </a:ln>
            <a:effectLst/>
          </p:spPr>
        </p:cxnSp>
        <p:sp>
          <p:nvSpPr>
            <p:cNvPr id="164" name="角丸四角形 68">
              <a:extLst>
                <a:ext uri="{FF2B5EF4-FFF2-40B4-BE49-F238E27FC236}">
                  <a16:creationId xmlns:a16="http://schemas.microsoft.com/office/drawing/2014/main" id="{2EDA8801-FD2D-66FE-C26C-811D516317B3}"/>
                </a:ext>
              </a:extLst>
            </p:cNvPr>
            <p:cNvSpPr/>
            <p:nvPr/>
          </p:nvSpPr>
          <p:spPr>
            <a:xfrm>
              <a:off x="10019575" y="3807982"/>
              <a:ext cx="709385" cy="518678"/>
            </a:xfrm>
            <a:prstGeom prst="roundRect">
              <a:avLst/>
            </a:prstGeom>
            <a:no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a:ln>
                    <a:noFill/>
                  </a:ln>
                  <a:solidFill>
                    <a:srgbClr val="7500C0"/>
                  </a:solidFill>
                  <a:effectLst/>
                  <a:uLnTx/>
                  <a:uFillTx/>
                  <a:latin typeface="Graphik"/>
                  <a:ea typeface="Meiryo UI"/>
                  <a:cs typeface="+mn-cs"/>
                  <a:sym typeface="ヒラギノ角ゴ ProN W3"/>
                </a:rPr>
                <a:t>20pt</a:t>
              </a:r>
              <a:endParaRPr kumimoji="1" lang="ja-JP" altLang="en-US" sz="1600" b="1" i="0" u="none" strike="noStrike" kern="1200" cap="none" spc="0" normalizeH="0" baseline="0" noProof="0">
                <a:ln>
                  <a:noFill/>
                </a:ln>
                <a:solidFill>
                  <a:srgbClr val="7500C0"/>
                </a:solidFill>
                <a:effectLst/>
                <a:uLnTx/>
                <a:uFillTx/>
                <a:latin typeface="Graphik"/>
                <a:ea typeface="Meiryo UI"/>
                <a:cs typeface="+mn-cs"/>
                <a:sym typeface="ヒラギノ角ゴ ProN W3"/>
              </a:endParaRPr>
            </a:p>
          </p:txBody>
        </p:sp>
        <p:sp>
          <p:nvSpPr>
            <p:cNvPr id="165" name="矢印: 上 164">
              <a:extLst>
                <a:ext uri="{FF2B5EF4-FFF2-40B4-BE49-F238E27FC236}">
                  <a16:creationId xmlns:a16="http://schemas.microsoft.com/office/drawing/2014/main" id="{6A90C8EC-28AF-5BB5-6FD4-D083BA6B3AD2}"/>
                </a:ext>
              </a:extLst>
            </p:cNvPr>
            <p:cNvSpPr/>
            <p:nvPr/>
          </p:nvSpPr>
          <p:spPr>
            <a:xfrm>
              <a:off x="10644695" y="3796447"/>
              <a:ext cx="314524" cy="450308"/>
            </a:xfrm>
            <a:prstGeom prst="upArrow">
              <a:avLst/>
            </a:prstGeom>
            <a:solidFill>
              <a:srgbClr val="A100FF"/>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Graphik"/>
                <a:ea typeface="Meiryo UI"/>
                <a:cs typeface="Arial" charset="0"/>
                <a:sym typeface="ヒラギノ角ゴ ProN W3"/>
              </a:endParaRPr>
            </a:p>
          </p:txBody>
        </p:sp>
        <p:sp>
          <p:nvSpPr>
            <p:cNvPr id="166" name="角丸四角形 16">
              <a:extLst>
                <a:ext uri="{FF2B5EF4-FFF2-40B4-BE49-F238E27FC236}">
                  <a16:creationId xmlns:a16="http://schemas.microsoft.com/office/drawing/2014/main" id="{A8BE8E98-256E-E6E1-C135-233E79F1708A}"/>
                </a:ext>
              </a:extLst>
            </p:cNvPr>
            <p:cNvSpPr/>
            <p:nvPr/>
          </p:nvSpPr>
          <p:spPr>
            <a:xfrm>
              <a:off x="8360096" y="4397088"/>
              <a:ext cx="1321128" cy="518678"/>
            </a:xfrm>
            <a:prstGeom prst="roundRect">
              <a:avLst/>
            </a:prstGeom>
            <a:solidFill>
              <a:srgbClr val="FFFFFF"/>
            </a:solidFill>
            <a:ln w="12700" cap="flat" cmpd="sng" algn="ctr">
              <a:solidFill>
                <a:srgbClr val="000000">
                  <a:lumMod val="50000"/>
                  <a:lumOff val="50000"/>
                </a:srgbClr>
              </a:solid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サービス</a:t>
              </a:r>
              <a:r>
                <a:rPr kumimoji="0" lang="en-US" altLang="ja-JP"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A</a:t>
              </a:r>
              <a:r>
                <a:rPr kumimoji="0"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利用</a:t>
              </a:r>
              <a:endParaRPr kumimoji="1"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endParaRPr>
            </a:p>
          </p:txBody>
        </p:sp>
        <p:sp>
          <p:nvSpPr>
            <p:cNvPr id="167" name="角丸四角形 69">
              <a:extLst>
                <a:ext uri="{FF2B5EF4-FFF2-40B4-BE49-F238E27FC236}">
                  <a16:creationId xmlns:a16="http://schemas.microsoft.com/office/drawing/2014/main" id="{CD5F9BEF-247D-CDA2-53AE-9C81EE5A3EFA}"/>
                </a:ext>
              </a:extLst>
            </p:cNvPr>
            <p:cNvSpPr/>
            <p:nvPr/>
          </p:nvSpPr>
          <p:spPr>
            <a:xfrm>
              <a:off x="8360096" y="4986194"/>
              <a:ext cx="1321128" cy="518678"/>
            </a:xfrm>
            <a:prstGeom prst="roundRect">
              <a:avLst/>
            </a:prstGeom>
            <a:solidFill>
              <a:srgbClr val="FFFFFF"/>
            </a:solidFill>
            <a:ln w="12700" cap="flat" cmpd="sng" algn="ctr">
              <a:solidFill>
                <a:srgbClr val="000000">
                  <a:lumMod val="50000"/>
                  <a:lumOff val="50000"/>
                </a:srgbClr>
              </a:solid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アプリ</a:t>
              </a:r>
              <a:r>
                <a:rPr kumimoji="0" lang="en-US" altLang="ja-JP"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X</a:t>
              </a:r>
              <a:r>
                <a:rPr kumimoji="0"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rPr>
                <a:t>起動</a:t>
              </a:r>
              <a:endParaRPr kumimoji="1" lang="ja-JP" altLang="en-US" sz="1400" b="0" i="0" u="none" strike="noStrike" kern="1200" cap="none" spc="0" normalizeH="0" baseline="0" noProof="0">
                <a:ln>
                  <a:noFill/>
                </a:ln>
                <a:solidFill>
                  <a:srgbClr val="000000"/>
                </a:solidFill>
                <a:effectLst/>
                <a:uLnTx/>
                <a:uFillTx/>
                <a:latin typeface="Graphik"/>
                <a:ea typeface="Meiryo UI"/>
                <a:cs typeface="Meiryo UI" panose="020B0604030504040204" pitchFamily="50" charset="-128"/>
                <a:sym typeface="ヒラギノ角ゴ ProN W3"/>
              </a:endParaRPr>
            </a:p>
          </p:txBody>
        </p:sp>
        <p:cxnSp>
          <p:nvCxnSpPr>
            <p:cNvPr id="168" name="直線コネクタ 167">
              <a:extLst>
                <a:ext uri="{FF2B5EF4-FFF2-40B4-BE49-F238E27FC236}">
                  <a16:creationId xmlns:a16="http://schemas.microsoft.com/office/drawing/2014/main" id="{6C81653B-158D-3132-43C8-5A8F31EA6926}"/>
                </a:ext>
              </a:extLst>
            </p:cNvPr>
            <p:cNvCxnSpPr/>
            <p:nvPr/>
          </p:nvCxnSpPr>
          <p:spPr>
            <a:xfrm>
              <a:off x="9984131" y="4361874"/>
              <a:ext cx="1321128" cy="0"/>
            </a:xfrm>
            <a:prstGeom prst="line">
              <a:avLst/>
            </a:prstGeom>
            <a:noFill/>
            <a:ln w="0" cap="flat" cmpd="sng" algn="ctr">
              <a:solidFill>
                <a:srgbClr val="919191"/>
              </a:solidFill>
              <a:prstDash val="dash"/>
              <a:miter lim="800000"/>
            </a:ln>
            <a:effectLst/>
          </p:spPr>
        </p:cxnSp>
        <p:cxnSp>
          <p:nvCxnSpPr>
            <p:cNvPr id="169" name="直線コネクタ 168">
              <a:extLst>
                <a:ext uri="{FF2B5EF4-FFF2-40B4-BE49-F238E27FC236}">
                  <a16:creationId xmlns:a16="http://schemas.microsoft.com/office/drawing/2014/main" id="{5C25CE03-2005-3117-20EE-3BD6322A2184}"/>
                </a:ext>
              </a:extLst>
            </p:cNvPr>
            <p:cNvCxnSpPr/>
            <p:nvPr/>
          </p:nvCxnSpPr>
          <p:spPr>
            <a:xfrm>
              <a:off x="9984131" y="4950980"/>
              <a:ext cx="1321128" cy="0"/>
            </a:xfrm>
            <a:prstGeom prst="line">
              <a:avLst/>
            </a:prstGeom>
            <a:noFill/>
            <a:ln w="0" cap="flat" cmpd="sng" algn="ctr">
              <a:solidFill>
                <a:srgbClr val="919191"/>
              </a:solidFill>
              <a:prstDash val="dash"/>
              <a:miter lim="800000"/>
            </a:ln>
            <a:effectLst/>
          </p:spPr>
        </p:cxnSp>
        <p:sp>
          <p:nvSpPr>
            <p:cNvPr id="170" name="角丸四角形 68">
              <a:extLst>
                <a:ext uri="{FF2B5EF4-FFF2-40B4-BE49-F238E27FC236}">
                  <a16:creationId xmlns:a16="http://schemas.microsoft.com/office/drawing/2014/main" id="{9E28D51A-FDBB-3507-871D-F244FFECF83A}"/>
                </a:ext>
              </a:extLst>
            </p:cNvPr>
            <p:cNvSpPr/>
            <p:nvPr/>
          </p:nvSpPr>
          <p:spPr>
            <a:xfrm>
              <a:off x="10019576" y="4397088"/>
              <a:ext cx="709385" cy="518678"/>
            </a:xfrm>
            <a:prstGeom prst="roundRect">
              <a:avLst/>
            </a:prstGeom>
            <a:no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5</a:t>
              </a:r>
              <a:r>
                <a:rPr kumimoji="1" lang="en-US" altLang="ja-JP" sz="1400" b="1" i="0" u="none" strike="noStrike" kern="1200" cap="none" spc="0" normalizeH="0" baseline="0" noProof="0" err="1">
                  <a:ln>
                    <a:noFill/>
                  </a:ln>
                  <a:solidFill>
                    <a:srgbClr val="000000">
                      <a:lumMod val="75000"/>
                      <a:lumOff val="25000"/>
                    </a:srgbClr>
                  </a:solidFill>
                  <a:effectLst/>
                  <a:uLnTx/>
                  <a:uFillTx/>
                  <a:latin typeface="Graphik"/>
                  <a:ea typeface="Meiryo UI"/>
                  <a:cs typeface="+mn-cs"/>
                  <a:sym typeface="ヒラギノ角ゴ ProN W3"/>
                </a:rPr>
                <a:t>pt</a:t>
              </a:r>
              <a:endParaRPr kumimoji="1" lang="ja-JP" altLang="en-US"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endParaRPr>
            </a:p>
          </p:txBody>
        </p:sp>
        <p:sp>
          <p:nvSpPr>
            <p:cNvPr id="171" name="角丸四角形 68">
              <a:extLst>
                <a:ext uri="{FF2B5EF4-FFF2-40B4-BE49-F238E27FC236}">
                  <a16:creationId xmlns:a16="http://schemas.microsoft.com/office/drawing/2014/main" id="{70EA23AE-6F35-3F8A-5C03-F5EEF7176677}"/>
                </a:ext>
              </a:extLst>
            </p:cNvPr>
            <p:cNvSpPr/>
            <p:nvPr/>
          </p:nvSpPr>
          <p:spPr>
            <a:xfrm>
              <a:off x="10019576" y="4992882"/>
              <a:ext cx="709385" cy="518678"/>
            </a:xfrm>
            <a:prstGeom prst="roundRect">
              <a:avLst/>
            </a:prstGeom>
            <a:noFill/>
            <a:ln w="12700" cap="flat" cmpd="sng" algn="ctr">
              <a:noFill/>
              <a:prstDash val="solid"/>
              <a:miter lim="800000"/>
            </a:ln>
            <a:effectLst/>
          </p:spPr>
          <p:txBody>
            <a:bodyPr rot="0" spcFirstLastPara="0" vert="horz" wrap="none" lIns="89988" tIns="46795" rIns="89988" bIns="46795" numCol="1" spcCol="0" rtlCol="0" fromWordArt="0" anchor="ctr" anchorCtr="0" forceAA="0" compatLnSpc="1">
              <a:prstTxWarp prst="textNoShape">
                <a:avLst/>
              </a:prstTxWarp>
              <a:noAutofit/>
            </a:bodyP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685714"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rPr>
                <a:t>1pt</a:t>
              </a:r>
              <a:endParaRPr kumimoji="1" lang="ja-JP" altLang="en-US" sz="1400" b="1" i="0" u="none" strike="noStrike" kern="1200" cap="none" spc="0" normalizeH="0" baseline="0" noProof="0">
                <a:ln>
                  <a:noFill/>
                </a:ln>
                <a:solidFill>
                  <a:srgbClr val="000000">
                    <a:lumMod val="75000"/>
                    <a:lumOff val="25000"/>
                  </a:srgbClr>
                </a:solidFill>
                <a:effectLst/>
                <a:uLnTx/>
                <a:uFillTx/>
                <a:latin typeface="Graphik"/>
                <a:ea typeface="Meiryo UI"/>
                <a:cs typeface="+mn-cs"/>
                <a:sym typeface="ヒラギノ角ゴ ProN W3"/>
              </a:endParaRPr>
            </a:p>
          </p:txBody>
        </p:sp>
      </p:grpSp>
      <p:sp>
        <p:nvSpPr>
          <p:cNvPr id="172" name="楕円 171">
            <a:extLst>
              <a:ext uri="{FF2B5EF4-FFF2-40B4-BE49-F238E27FC236}">
                <a16:creationId xmlns:a16="http://schemas.microsoft.com/office/drawing/2014/main" id="{5E41DD0A-5014-18EC-9674-2F0F5928AA11}"/>
              </a:ext>
            </a:extLst>
          </p:cNvPr>
          <p:cNvSpPr/>
          <p:nvPr/>
        </p:nvSpPr>
        <p:spPr>
          <a:xfrm>
            <a:off x="8442625" y="3130693"/>
            <a:ext cx="3272055" cy="776385"/>
          </a:xfrm>
          <a:prstGeom prst="ellipse">
            <a:avLst/>
          </a:prstGeom>
          <a:solidFill>
            <a:srgbClr val="A100FF"/>
          </a:solidFill>
          <a:ln w="12700" cap="flat" cmpd="sng" algn="ctr">
            <a:noFill/>
            <a:prstDash val="solid"/>
            <a:miter lim="800000"/>
          </a:ln>
          <a:effectLst/>
        </p:spPr>
        <p:txBody>
          <a:bodyPr wrap="none"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srgbClr val="FFFFFF"/>
                </a:solidFill>
                <a:effectLst/>
                <a:uLnTx/>
                <a:uFillTx/>
                <a:latin typeface="Graphik"/>
                <a:ea typeface="Meiryo UI"/>
                <a:cs typeface="Arial" charset="0"/>
                <a:sym typeface="ヒラギノ角ゴ ProN W3"/>
              </a:rPr>
              <a:t>影響の強い行動項目への</a:t>
            </a:r>
            <a:br>
              <a:rPr kumimoji="1" lang="en-US" altLang="ja-JP" sz="1600" b="0" i="0" u="none" strike="noStrike" kern="0" cap="none" spc="0" normalizeH="0" baseline="0" noProof="0">
                <a:ln>
                  <a:noFill/>
                </a:ln>
                <a:solidFill>
                  <a:srgbClr val="FFFFFF"/>
                </a:solidFill>
                <a:effectLst/>
                <a:uLnTx/>
                <a:uFillTx/>
                <a:latin typeface="Graphik"/>
                <a:ea typeface="Meiryo UI"/>
                <a:cs typeface="Arial" charset="0"/>
                <a:sym typeface="ヒラギノ角ゴ ProN W3"/>
              </a:rPr>
            </a:br>
            <a:r>
              <a:rPr kumimoji="1" lang="ja-JP" altLang="en-US" sz="1600" b="1" i="0" u="none" strike="noStrike" kern="0" cap="none" spc="0" normalizeH="0" baseline="0" noProof="0">
                <a:ln>
                  <a:noFill/>
                </a:ln>
                <a:solidFill>
                  <a:srgbClr val="FFFFFF"/>
                </a:solidFill>
                <a:effectLst/>
                <a:uLnTx/>
                <a:uFillTx/>
                <a:latin typeface="Graphik"/>
                <a:ea typeface="Meiryo UI"/>
                <a:cs typeface="Arial" charset="0"/>
                <a:sym typeface="ヒラギノ角ゴ ProN W3"/>
              </a:rPr>
              <a:t>ポイントの重みづけを高める</a:t>
            </a:r>
          </a:p>
        </p:txBody>
      </p:sp>
      <p:sp>
        <p:nvSpPr>
          <p:cNvPr id="173" name="スライド番号プレースホルダー 2">
            <a:extLst>
              <a:ext uri="{FF2B5EF4-FFF2-40B4-BE49-F238E27FC236}">
                <a16:creationId xmlns:a16="http://schemas.microsoft.com/office/drawing/2014/main" id="{8B9281C3-61E3-2FB2-625D-0C77628F0DEB}"/>
              </a:ext>
            </a:extLst>
          </p:cNvPr>
          <p:cNvSpPr txBox="1">
            <a:spLocks/>
          </p:cNvSpPr>
          <p:nvPr/>
        </p:nvSpPr>
        <p:spPr>
          <a:xfrm>
            <a:off x="11483186" y="6246517"/>
            <a:ext cx="247263" cy="132507"/>
          </a:xfrm>
          <a:prstGeom prst="rect">
            <a:avLst/>
          </a:prstGeom>
        </p:spPr>
        <p:txBody>
          <a:bodyPr lIns="72000" tIns="0" rIns="0" bIns="0"/>
          <a:lstStyle>
            <a:defPPr>
              <a:defRPr lang="de-DE"/>
            </a:defPPr>
            <a:lvl1pPr algn="r" rtl="0" fontAlgn="base">
              <a:spcBef>
                <a:spcPct val="0"/>
              </a:spcBef>
              <a:spcAft>
                <a:spcPct val="0"/>
              </a:spcAft>
              <a:defRPr sz="800" kern="1200">
                <a:solidFill>
                  <a:schemeClr val="tx1"/>
                </a:solidFill>
                <a:latin typeface="+mn-lt"/>
                <a:ea typeface="+mn-ea"/>
                <a:cs typeface="Arial" charset="0"/>
              </a:defRPr>
            </a:lvl1pPr>
            <a:lvl2pPr marL="457097" algn="l" rtl="0" fontAlgn="base">
              <a:spcBef>
                <a:spcPct val="0"/>
              </a:spcBef>
              <a:spcAft>
                <a:spcPct val="0"/>
              </a:spcAft>
              <a:defRPr kern="1200">
                <a:solidFill>
                  <a:schemeClr val="tx1"/>
                </a:solidFill>
                <a:latin typeface="Arial" charset="0"/>
                <a:ea typeface="+mn-ea"/>
                <a:cs typeface="Arial" charset="0"/>
              </a:defRPr>
            </a:lvl2pPr>
            <a:lvl3pPr marL="914192" algn="l" rtl="0" fontAlgn="base">
              <a:spcBef>
                <a:spcPct val="0"/>
              </a:spcBef>
              <a:spcAft>
                <a:spcPct val="0"/>
              </a:spcAft>
              <a:defRPr kern="1200">
                <a:solidFill>
                  <a:schemeClr val="tx1"/>
                </a:solidFill>
                <a:latin typeface="Arial" charset="0"/>
                <a:ea typeface="+mn-ea"/>
                <a:cs typeface="Arial" charset="0"/>
              </a:defRPr>
            </a:lvl3pPr>
            <a:lvl4pPr marL="1371289" algn="l" rtl="0" fontAlgn="base">
              <a:spcBef>
                <a:spcPct val="0"/>
              </a:spcBef>
              <a:spcAft>
                <a:spcPct val="0"/>
              </a:spcAft>
              <a:defRPr kern="1200">
                <a:solidFill>
                  <a:schemeClr val="tx1"/>
                </a:solidFill>
                <a:latin typeface="Arial" charset="0"/>
                <a:ea typeface="+mn-ea"/>
                <a:cs typeface="Arial" charset="0"/>
              </a:defRPr>
            </a:lvl4pPr>
            <a:lvl5pPr marL="1828384" algn="l" rtl="0" fontAlgn="base">
              <a:spcBef>
                <a:spcPct val="0"/>
              </a:spcBef>
              <a:spcAft>
                <a:spcPct val="0"/>
              </a:spcAft>
              <a:defRPr kern="1200">
                <a:solidFill>
                  <a:schemeClr val="tx1"/>
                </a:solidFill>
                <a:latin typeface="Arial" charset="0"/>
                <a:ea typeface="+mn-ea"/>
                <a:cs typeface="Arial" charset="0"/>
              </a:defRPr>
            </a:lvl5pPr>
            <a:lvl6pPr marL="2285480" algn="l" defTabSz="914192" rtl="0" eaLnBrk="1" latinLnBrk="0" hangingPunct="1">
              <a:defRPr kern="1200">
                <a:solidFill>
                  <a:schemeClr val="tx1"/>
                </a:solidFill>
                <a:latin typeface="Arial" charset="0"/>
                <a:ea typeface="+mn-ea"/>
                <a:cs typeface="Arial" charset="0"/>
              </a:defRPr>
            </a:lvl6pPr>
            <a:lvl7pPr marL="2742576" algn="l" defTabSz="914192" rtl="0" eaLnBrk="1" latinLnBrk="0" hangingPunct="1">
              <a:defRPr kern="1200">
                <a:solidFill>
                  <a:schemeClr val="tx1"/>
                </a:solidFill>
                <a:latin typeface="Arial" charset="0"/>
                <a:ea typeface="+mn-ea"/>
                <a:cs typeface="Arial" charset="0"/>
              </a:defRPr>
            </a:lvl7pPr>
            <a:lvl8pPr marL="3199672" algn="l" defTabSz="914192" rtl="0" eaLnBrk="1" latinLnBrk="0" hangingPunct="1">
              <a:defRPr kern="1200">
                <a:solidFill>
                  <a:schemeClr val="tx1"/>
                </a:solidFill>
                <a:latin typeface="Arial" charset="0"/>
                <a:ea typeface="+mn-ea"/>
                <a:cs typeface="Arial" charset="0"/>
              </a:defRPr>
            </a:lvl8pPr>
            <a:lvl9pPr marL="3656768" algn="l" defTabSz="914192" rtl="0" eaLnBrk="1" latinLnBrk="0" hangingPunct="1">
              <a:defRPr kern="1200">
                <a:solidFill>
                  <a:schemeClr val="tx1"/>
                </a:solidFill>
                <a:latin typeface="Arial" charset="0"/>
                <a:ea typeface="+mn-ea"/>
                <a:cs typeface="Arial" charset="0"/>
              </a:defRPr>
            </a:lvl9pPr>
          </a:lstStyle>
          <a:p>
            <a:pPr marL="0" marR="0" lvl="0" indent="0" algn="r" defTabSz="410715" rtl="0" eaLnBrk="1" fontAlgn="auto" latinLnBrk="0" hangingPunct="0">
              <a:lnSpc>
                <a:spcPct val="100000"/>
              </a:lnSpc>
              <a:spcBef>
                <a:spcPts val="0"/>
              </a:spcBef>
              <a:spcAft>
                <a:spcPts val="0"/>
              </a:spcAft>
              <a:buClrTx/>
              <a:buSzTx/>
              <a:buFontTx/>
              <a:buNone/>
              <a:tabLst/>
              <a:defRPr/>
            </a:pPr>
            <a:fld id="{7F8EB60C-7CC2-49F0-B2EE-C81F067DE041}" type="slidenum">
              <a:rPr kumimoji="0" lang="en-US" sz="800" b="0" i="0" u="none" strike="noStrike" kern="0" cap="none" spc="0" normalizeH="0" baseline="0" noProof="0">
                <a:ln>
                  <a:noFill/>
                </a:ln>
                <a:solidFill>
                  <a:srgbClr val="000000"/>
                </a:solidFill>
                <a:effectLst/>
                <a:uLnTx/>
                <a:uFillTx/>
                <a:latin typeface="Graphik"/>
                <a:ea typeface="Meiryo UI"/>
                <a:cs typeface="Arial" charset="0"/>
                <a:sym typeface="ヒラギノ角ゴ ProN W3"/>
              </a:rPr>
              <a:pPr marL="0" marR="0" lvl="0" indent="0" algn="r" defTabSz="410715" rtl="0" eaLnBrk="1" fontAlgn="auto" latinLnBrk="0" hangingPunct="0">
                <a:lnSpc>
                  <a:spcPct val="100000"/>
                </a:lnSpc>
                <a:spcBef>
                  <a:spcPts val="0"/>
                </a:spcBef>
                <a:spcAft>
                  <a:spcPts val="0"/>
                </a:spcAft>
                <a:buClrTx/>
                <a:buSzTx/>
                <a:buFontTx/>
                <a:buNone/>
                <a:tabLst/>
                <a:defRPr/>
              </a:pPr>
              <a:t>42</a:t>
            </a:fld>
            <a:endParaRPr kumimoji="0" lang="en-US" sz="800" b="0" i="0" u="none" strike="noStrike" kern="0" cap="none" spc="0" normalizeH="0" baseline="0" noProof="0">
              <a:ln>
                <a:noFill/>
              </a:ln>
              <a:solidFill>
                <a:srgbClr val="000000"/>
              </a:solidFill>
              <a:effectLst/>
              <a:uLnTx/>
              <a:uFillTx/>
              <a:latin typeface="Graphik"/>
              <a:ea typeface="Meiryo UI"/>
              <a:cs typeface="Arial" charset="0"/>
              <a:sym typeface="ヒラギノ角ゴ ProN W3"/>
            </a:endParaRPr>
          </a:p>
        </p:txBody>
      </p:sp>
      <p:sp>
        <p:nvSpPr>
          <p:cNvPr id="174" name="テキスト ボックス 173">
            <a:extLst>
              <a:ext uri="{FF2B5EF4-FFF2-40B4-BE49-F238E27FC236}">
                <a16:creationId xmlns:a16="http://schemas.microsoft.com/office/drawing/2014/main" id="{097F3991-32F5-490E-314D-6D3CC3CE3F09}"/>
              </a:ext>
            </a:extLst>
          </p:cNvPr>
          <p:cNvSpPr txBox="1"/>
          <p:nvPr/>
        </p:nvSpPr>
        <p:spPr>
          <a:xfrm>
            <a:off x="104895" y="6120276"/>
            <a:ext cx="11794040" cy="276999"/>
          </a:xfrm>
          <a:prstGeom prst="rect">
            <a:avLst/>
          </a:prstGeom>
          <a:solidFill>
            <a:srgbClr val="FFFFFF"/>
          </a:solidFill>
        </p:spPr>
        <p:txBody>
          <a:bodyPr wrap="square" lIns="0" tIns="0" rIns="0" bIns="0"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a:ln>
                  <a:noFill/>
                </a:ln>
                <a:solidFill>
                  <a:srgbClr val="7500C0"/>
                </a:solidFill>
                <a:effectLst/>
                <a:uLnTx/>
                <a:uFillTx/>
                <a:latin typeface="Meiryo UI" panose="020B0604030504040204" pitchFamily="50" charset="-128"/>
                <a:ea typeface="Meiryo UI"/>
                <a:cs typeface="Arial" charset="0"/>
                <a:sym typeface="ヒラギノ角ゴ ProN W3"/>
              </a:rPr>
              <a:t>音楽サービスにおいては、熱量の高いファンとファン行動との相関を分析し、熱量増加を促す施策を特定可能</a:t>
            </a:r>
          </a:p>
        </p:txBody>
      </p:sp>
    </p:spTree>
    <p:extLst>
      <p:ext uri="{BB962C8B-B14F-4D97-AF65-F5344CB8AC3E}">
        <p14:creationId xmlns:p14="http://schemas.microsoft.com/office/powerpoint/2010/main" val="576909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四角形: 上の 2 つの角を切り取る 58">
            <a:extLst>
              <a:ext uri="{FF2B5EF4-FFF2-40B4-BE49-F238E27FC236}">
                <a16:creationId xmlns:a16="http://schemas.microsoft.com/office/drawing/2014/main" id="{B30D3F8F-F096-D318-8794-EEA6C28EB243}"/>
              </a:ext>
            </a:extLst>
          </p:cNvPr>
          <p:cNvSpPr/>
          <p:nvPr/>
        </p:nvSpPr>
        <p:spPr>
          <a:xfrm rot="5400000">
            <a:off x="4257312" y="3422664"/>
            <a:ext cx="1106176" cy="1243238"/>
          </a:xfrm>
          <a:prstGeom prst="snip2SameRect">
            <a:avLst>
              <a:gd name="adj1" fmla="val 34114"/>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15" name="四角形: 上の 2 つの角を切り取る 714">
            <a:extLst>
              <a:ext uri="{FF2B5EF4-FFF2-40B4-BE49-F238E27FC236}">
                <a16:creationId xmlns:a16="http://schemas.microsoft.com/office/drawing/2014/main" id="{6849F02D-09A2-6CC9-6486-8B96C0AB94BA}"/>
              </a:ext>
            </a:extLst>
          </p:cNvPr>
          <p:cNvSpPr/>
          <p:nvPr/>
        </p:nvSpPr>
        <p:spPr>
          <a:xfrm rot="16200000" flipH="1">
            <a:off x="6854399" y="3456222"/>
            <a:ext cx="1117293" cy="1241811"/>
          </a:xfrm>
          <a:prstGeom prst="snip2SameRect">
            <a:avLst>
              <a:gd name="adj1" fmla="val 34114"/>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42" name="楕円 41">
            <a:extLst>
              <a:ext uri="{FF2B5EF4-FFF2-40B4-BE49-F238E27FC236}">
                <a16:creationId xmlns:a16="http://schemas.microsoft.com/office/drawing/2014/main" id="{60FA57DE-F628-35D5-4552-5EA7AC615D36}"/>
              </a:ext>
            </a:extLst>
          </p:cNvPr>
          <p:cNvSpPr/>
          <p:nvPr/>
        </p:nvSpPr>
        <p:spPr>
          <a:xfrm>
            <a:off x="5248588" y="2137806"/>
            <a:ext cx="1662833" cy="1721224"/>
          </a:xfrm>
          <a:prstGeom prst="ellipse">
            <a:avLst/>
          </a:prstGeom>
          <a:solidFill>
            <a:schemeClr val="tx1">
              <a:alpha val="69804"/>
            </a:schemeClr>
          </a:solidFill>
          <a:ln w="25400"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20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施策</a:t>
            </a:r>
            <a:br>
              <a:rPr kumimoji="0" lang="en-US" altLang="ja-JP" sz="20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br>
            <a:r>
              <a:rPr kumimoji="0" lang="ja-JP" altLang="en-US" sz="20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参加者</a:t>
            </a:r>
            <a:endParaRPr kumimoji="0" lang="en-US" altLang="ja-JP" sz="20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endParaRPr>
          </a:p>
        </p:txBody>
      </p:sp>
      <p:sp>
        <p:nvSpPr>
          <p:cNvPr id="44" name="楕円 43">
            <a:extLst>
              <a:ext uri="{FF2B5EF4-FFF2-40B4-BE49-F238E27FC236}">
                <a16:creationId xmlns:a16="http://schemas.microsoft.com/office/drawing/2014/main" id="{CD7EF84A-32E2-5CB1-EAFA-D9612E733950}"/>
              </a:ext>
            </a:extLst>
          </p:cNvPr>
          <p:cNvSpPr/>
          <p:nvPr/>
        </p:nvSpPr>
        <p:spPr>
          <a:xfrm>
            <a:off x="5165448" y="4317060"/>
            <a:ext cx="1829114" cy="1893346"/>
          </a:xfrm>
          <a:prstGeom prst="ellipse">
            <a:avLst/>
          </a:prstGeom>
          <a:solidFill>
            <a:schemeClr val="bg1">
              <a:lumMod val="50000"/>
              <a:alpha val="69804"/>
            </a:schemeClr>
          </a:solidFill>
          <a:ln w="25400"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20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施策</a:t>
            </a:r>
            <a:br>
              <a:rPr kumimoji="0" lang="en-US" altLang="ja-JP" sz="20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br>
            <a:r>
              <a:rPr kumimoji="0" lang="ja-JP" altLang="en-US" sz="20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rPr>
              <a:t>未参加者</a:t>
            </a:r>
            <a:endParaRPr kumimoji="0" lang="en-US" altLang="ja-JP" sz="2000" b="1" i="0" u="none" strike="noStrike" kern="0" cap="none" spc="0" normalizeH="0" baseline="0" noProof="0">
              <a:ln>
                <a:noFill/>
              </a:ln>
              <a:solidFill>
                <a:srgbClr val="FFFFFF"/>
              </a:solidFill>
              <a:effectLst/>
              <a:uLnTx/>
              <a:uFillTx/>
              <a:latin typeface="Meiryo UI" panose="020B0604030504040204" pitchFamily="50" charset="-128"/>
              <a:ea typeface="Meiryo UI"/>
              <a:cs typeface="Arial" charset="0"/>
            </a:endParaRPr>
          </a:p>
        </p:txBody>
      </p:sp>
      <p:sp>
        <p:nvSpPr>
          <p:cNvPr id="45" name="矢印: 左右 25">
            <a:extLst>
              <a:ext uri="{FF2B5EF4-FFF2-40B4-BE49-F238E27FC236}">
                <a16:creationId xmlns:a16="http://schemas.microsoft.com/office/drawing/2014/main" id="{7708DBB8-9350-2FC3-56C0-200CCB3729B1}"/>
              </a:ext>
            </a:extLst>
          </p:cNvPr>
          <p:cNvSpPr/>
          <p:nvPr/>
        </p:nvSpPr>
        <p:spPr>
          <a:xfrm rot="5400000">
            <a:off x="5845754" y="3838430"/>
            <a:ext cx="1508497" cy="510183"/>
          </a:xfrm>
          <a:prstGeom prst="leftRightArrow">
            <a:avLst/>
          </a:prstGeom>
          <a:solidFill>
            <a:schemeClr val="accent1">
              <a:lumMod val="40000"/>
              <a:lumOff val="6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0" cap="none" spc="0" normalizeH="0" baseline="0" noProof="0">
              <a:ln>
                <a:noFill/>
              </a:ln>
              <a:solidFill>
                <a:srgbClr val="262626"/>
              </a:solidFill>
              <a:effectLst/>
              <a:uLnTx/>
              <a:uFillTx/>
              <a:latin typeface="Meiryo UI" panose="020B0604030504040204" pitchFamily="50" charset="-128"/>
              <a:ea typeface="ＭＳ Ｐゴシック" panose="020B0600070205080204" pitchFamily="50" charset="-128"/>
              <a:cs typeface="Arial" charset="0"/>
            </a:endParaRPr>
          </a:p>
        </p:txBody>
      </p:sp>
      <p:sp>
        <p:nvSpPr>
          <p:cNvPr id="47" name="四角形: 角を丸くする 46">
            <a:extLst>
              <a:ext uri="{FF2B5EF4-FFF2-40B4-BE49-F238E27FC236}">
                <a16:creationId xmlns:a16="http://schemas.microsoft.com/office/drawing/2014/main" id="{2B562529-5416-1B49-ADA3-2A7F64D8DFC5}"/>
              </a:ext>
            </a:extLst>
          </p:cNvPr>
          <p:cNvSpPr/>
          <p:nvPr/>
        </p:nvSpPr>
        <p:spPr>
          <a:xfrm>
            <a:off x="6167901" y="3820784"/>
            <a:ext cx="864203" cy="469697"/>
          </a:xfrm>
          <a:prstGeom prst="roundRect">
            <a:avLst>
              <a:gd name="adj" fmla="val 50000"/>
            </a:avLst>
          </a:prstGeom>
          <a:solidFill>
            <a:schemeClr val="accent1"/>
          </a:solidFill>
          <a:ln w="19050" cap="flat" cmpd="sng" algn="ctr">
            <a:solidFill>
              <a:schemeClr val="accent1"/>
            </a:solidFill>
            <a:prstDash val="soli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err="1">
                <a:ln>
                  <a:noFill/>
                </a:ln>
                <a:solidFill>
                  <a:srgbClr val="FFFFFF"/>
                </a:solidFill>
                <a:effectLst/>
                <a:uLnTx/>
                <a:uFillTx/>
                <a:latin typeface="Meiryo UI" panose="020B0604030504040204" pitchFamily="50" charset="-128"/>
                <a:ea typeface="ＭＳ Ｐゴシック" panose="020B0600070205080204" pitchFamily="50" charset="-128"/>
                <a:cs typeface="Arial" charset="0"/>
              </a:rPr>
              <a:t>UpSell</a:t>
            </a:r>
            <a:r>
              <a:rPr kumimoji="1" lang="en-US" altLang="ja-JP" sz="1600" b="1" i="0" u="none" strike="noStrike" kern="0" cap="none" spc="0" normalizeH="0" baseline="0" noProof="0">
                <a:ln>
                  <a:noFill/>
                </a:ln>
                <a:solidFill>
                  <a:srgbClr val="FFFFFF"/>
                </a:solidFill>
                <a:effectLst/>
                <a:uLnTx/>
                <a:uFillTx/>
                <a:latin typeface="Meiryo UI" panose="020B0604030504040204" pitchFamily="50" charset="-128"/>
                <a:ea typeface="ＭＳ Ｐゴシック" panose="020B0600070205080204" pitchFamily="50" charset="-128"/>
                <a:cs typeface="Arial" charset="0"/>
              </a:rPr>
              <a:t>?</a:t>
            </a:r>
            <a:endParaRPr kumimoji="1" lang="ja-JP" altLang="en-US" sz="1600" b="1" i="0" u="none" strike="noStrike" kern="0" cap="none" spc="0" normalizeH="0" baseline="0" noProof="0">
              <a:ln>
                <a:noFill/>
              </a:ln>
              <a:solidFill>
                <a:srgbClr val="FFFFFF"/>
              </a:solidFill>
              <a:effectLst/>
              <a:uLnTx/>
              <a:uFillTx/>
              <a:latin typeface="Meiryo UI" panose="020B0604030504040204" pitchFamily="50" charset="-128"/>
              <a:ea typeface="ＭＳ Ｐゴシック" panose="020B0600070205080204" pitchFamily="50" charset="-128"/>
              <a:cs typeface="Arial" charset="0"/>
            </a:endParaRPr>
          </a:p>
        </p:txBody>
      </p:sp>
      <p:sp>
        <p:nvSpPr>
          <p:cNvPr id="50" name="矢印: 左右 25">
            <a:extLst>
              <a:ext uri="{FF2B5EF4-FFF2-40B4-BE49-F238E27FC236}">
                <a16:creationId xmlns:a16="http://schemas.microsoft.com/office/drawing/2014/main" id="{1C587021-D869-E440-1B2B-4A3F72E8D19B}"/>
              </a:ext>
            </a:extLst>
          </p:cNvPr>
          <p:cNvSpPr/>
          <p:nvPr/>
        </p:nvSpPr>
        <p:spPr>
          <a:xfrm rot="5400000">
            <a:off x="4837749" y="3838431"/>
            <a:ext cx="1508497" cy="510183"/>
          </a:xfrm>
          <a:prstGeom prst="leftRightArrow">
            <a:avLst/>
          </a:prstGeom>
          <a:solidFill>
            <a:schemeClr val="accent1">
              <a:lumMod val="40000"/>
              <a:lumOff val="6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0" cap="none" spc="0" normalizeH="0" baseline="0" noProof="0">
              <a:ln>
                <a:noFill/>
              </a:ln>
              <a:solidFill>
                <a:srgbClr val="262626"/>
              </a:solidFill>
              <a:effectLst/>
              <a:uLnTx/>
              <a:uFillTx/>
              <a:latin typeface="Meiryo UI" panose="020B0604030504040204" pitchFamily="50" charset="-128"/>
              <a:ea typeface="ＭＳ Ｐゴシック" panose="020B0600070205080204" pitchFamily="50" charset="-128"/>
              <a:cs typeface="Arial" charset="0"/>
            </a:endParaRPr>
          </a:p>
        </p:txBody>
      </p:sp>
      <p:sp>
        <p:nvSpPr>
          <p:cNvPr id="51" name="四角形: 角を丸くする 50">
            <a:extLst>
              <a:ext uri="{FF2B5EF4-FFF2-40B4-BE49-F238E27FC236}">
                <a16:creationId xmlns:a16="http://schemas.microsoft.com/office/drawing/2014/main" id="{FD680DE5-D138-1A44-2BB3-A3FAB49CE92A}"/>
              </a:ext>
            </a:extLst>
          </p:cNvPr>
          <p:cNvSpPr/>
          <p:nvPr/>
        </p:nvSpPr>
        <p:spPr>
          <a:xfrm>
            <a:off x="5159896" y="3820785"/>
            <a:ext cx="864203" cy="469697"/>
          </a:xfrm>
          <a:prstGeom prst="roundRect">
            <a:avLst>
              <a:gd name="adj" fmla="val 50000"/>
            </a:avLst>
          </a:prstGeom>
          <a:solidFill>
            <a:schemeClr val="accent1"/>
          </a:solidFill>
          <a:ln w="19050" cap="flat" cmpd="sng" algn="ctr">
            <a:solidFill>
              <a:schemeClr val="accent1"/>
            </a:solidFill>
            <a:prstDash val="soli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a:ln>
                  <a:noFill/>
                </a:ln>
                <a:solidFill>
                  <a:srgbClr val="FFFFFF"/>
                </a:solidFill>
                <a:effectLst/>
                <a:uLnTx/>
                <a:uFillTx/>
                <a:latin typeface="Meiryo UI" panose="020B0604030504040204" pitchFamily="50" charset="-128"/>
                <a:ea typeface="ＭＳ Ｐゴシック" panose="020B0600070205080204" pitchFamily="50" charset="-128"/>
                <a:cs typeface="Arial" charset="0"/>
              </a:rPr>
              <a:t>Active?</a:t>
            </a:r>
            <a:endParaRPr kumimoji="1" lang="ja-JP" altLang="en-US" sz="1600" b="1" i="0" u="none" strike="noStrike" kern="0" cap="none" spc="0" normalizeH="0" baseline="0" noProof="0">
              <a:ln>
                <a:noFill/>
              </a:ln>
              <a:solidFill>
                <a:srgbClr val="FFFFFF"/>
              </a:solidFill>
              <a:effectLst/>
              <a:uLnTx/>
              <a:uFillTx/>
              <a:latin typeface="Meiryo UI" panose="020B0604030504040204" pitchFamily="50" charset="-128"/>
              <a:ea typeface="ＭＳ Ｐゴシック" panose="020B0600070205080204" pitchFamily="50" charset="-128"/>
              <a:cs typeface="Arial" charset="0"/>
            </a:endParaRPr>
          </a:p>
        </p:txBody>
      </p:sp>
      <p:sp>
        <p:nvSpPr>
          <p:cNvPr id="2" name="タイトル 1">
            <a:extLst>
              <a:ext uri="{FF2B5EF4-FFF2-40B4-BE49-F238E27FC236}">
                <a16:creationId xmlns:a16="http://schemas.microsoft.com/office/drawing/2014/main" id="{DBD3A933-7484-7B2E-AC6F-D8044C3B792C}"/>
              </a:ext>
            </a:extLst>
          </p:cNvPr>
          <p:cNvSpPr>
            <a:spLocks noGrp="1"/>
          </p:cNvSpPr>
          <p:nvPr>
            <p:ph type="title"/>
          </p:nvPr>
        </p:nvSpPr>
        <p:spPr/>
        <p:txBody>
          <a:bodyPr/>
          <a:lstStyle/>
          <a:p>
            <a:r>
              <a:rPr kumimoji="1" lang="ja-JP" altLang="en-US">
                <a:latin typeface="+mj-ea"/>
                <a:ea typeface="+mj-ea"/>
              </a:rPr>
              <a:t>事例）データに基づく施策介入効果の測定</a:t>
            </a:r>
            <a:endParaRPr kumimoji="1" lang="ja-JP" altLang="en-US"/>
          </a:p>
        </p:txBody>
      </p:sp>
      <p:sp>
        <p:nvSpPr>
          <p:cNvPr id="3" name="テキスト プレースホルダー 2">
            <a:extLst>
              <a:ext uri="{FF2B5EF4-FFF2-40B4-BE49-F238E27FC236}">
                <a16:creationId xmlns:a16="http://schemas.microsoft.com/office/drawing/2014/main" id="{7A998FED-5023-2517-0A80-3158D9A2A124}"/>
              </a:ext>
            </a:extLst>
          </p:cNvPr>
          <p:cNvSpPr>
            <a:spLocks noGrp="1"/>
          </p:cNvSpPr>
          <p:nvPr>
            <p:ph type="body" idx="13"/>
          </p:nvPr>
        </p:nvSpPr>
        <p:spPr>
          <a:xfrm>
            <a:off x="457202" y="965716"/>
            <a:ext cx="11314088" cy="553998"/>
          </a:xfrm>
        </p:spPr>
        <p:txBody>
          <a:bodyPr/>
          <a:lstStyle/>
          <a:p>
            <a:r>
              <a:rPr kumimoji="1" lang="ja-JP" altLang="en-US"/>
              <a:t>施策参加者と非参加ユーザーについて顧客群を分けた上で</a:t>
            </a:r>
            <a:r>
              <a:rPr kumimoji="1" lang="en-US" altLang="ja-JP"/>
              <a:t>KPI</a:t>
            </a:r>
            <a:r>
              <a:rPr kumimoji="1" lang="ja-JP" altLang="en-US"/>
              <a:t>推移・リフトの度合いを可視化することで、定量的な効果をどの程度創出できているかを確認。</a:t>
            </a:r>
            <a:r>
              <a:rPr kumimoji="1" lang="en-US" altLang="ja-JP"/>
              <a:t>PDCA</a:t>
            </a:r>
            <a:r>
              <a:rPr kumimoji="1" lang="ja-JP" altLang="en-US"/>
              <a:t>を回すことで勝ちパターンを見極めていく。</a:t>
            </a:r>
          </a:p>
        </p:txBody>
      </p:sp>
      <p:sp>
        <p:nvSpPr>
          <p:cNvPr id="4" name="テキスト プレースホルダー 3">
            <a:extLst>
              <a:ext uri="{FF2B5EF4-FFF2-40B4-BE49-F238E27FC236}">
                <a16:creationId xmlns:a16="http://schemas.microsoft.com/office/drawing/2014/main" id="{F9FAAA28-87ED-B32C-07E1-176A3B556412}"/>
              </a:ext>
            </a:extLst>
          </p:cNvPr>
          <p:cNvSpPr>
            <a:spLocks noGrp="1"/>
          </p:cNvSpPr>
          <p:nvPr>
            <p:ph type="body" sz="quarter" idx="14"/>
          </p:nvPr>
        </p:nvSpPr>
        <p:spPr/>
        <p:txBody>
          <a:bodyPr/>
          <a:lstStyle/>
          <a:p>
            <a:pPr defTabSz="228600">
              <a:spcAft>
                <a:spcPts val="600"/>
              </a:spcAft>
              <a:buFont typeface="Arial" panose="020B0604020202020204" pitchFamily="34" charset="0"/>
            </a:pPr>
            <a:r>
              <a:rPr lang="en-US" altLang="ja-JP" sz="2000">
                <a:latin typeface="+mj-ea"/>
                <a:ea typeface="+mj-ea"/>
              </a:rPr>
              <a:t>PSN</a:t>
            </a:r>
            <a:r>
              <a:rPr lang="ja-JP" altLang="en-US" sz="2000">
                <a:latin typeface="+mj-ea"/>
                <a:ea typeface="+mj-ea"/>
              </a:rPr>
              <a:t>ソーシャル機能を活用した取り組み方向性ディスカッション</a:t>
            </a:r>
          </a:p>
        </p:txBody>
      </p:sp>
      <p:sp>
        <p:nvSpPr>
          <p:cNvPr id="60" name="正方形/長方形 59">
            <a:extLst>
              <a:ext uri="{FF2B5EF4-FFF2-40B4-BE49-F238E27FC236}">
                <a16:creationId xmlns:a16="http://schemas.microsoft.com/office/drawing/2014/main" id="{58111396-F070-D4A1-CE44-0335B2D1D51A}"/>
              </a:ext>
            </a:extLst>
          </p:cNvPr>
          <p:cNvSpPr/>
          <p:nvPr/>
        </p:nvSpPr>
        <p:spPr>
          <a:xfrm>
            <a:off x="321329" y="2858266"/>
            <a:ext cx="4711775" cy="3458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14" name="正方形/長方形 713">
            <a:extLst>
              <a:ext uri="{FF2B5EF4-FFF2-40B4-BE49-F238E27FC236}">
                <a16:creationId xmlns:a16="http://schemas.microsoft.com/office/drawing/2014/main" id="{9CC75213-9918-AE3E-905A-49698334F58D}"/>
              </a:ext>
            </a:extLst>
          </p:cNvPr>
          <p:cNvSpPr/>
          <p:nvPr/>
        </p:nvSpPr>
        <p:spPr>
          <a:xfrm flipH="1">
            <a:off x="7213896" y="2858266"/>
            <a:ext cx="4659767" cy="34247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25" name="正方形/長方形 724">
            <a:extLst>
              <a:ext uri="{FF2B5EF4-FFF2-40B4-BE49-F238E27FC236}">
                <a16:creationId xmlns:a16="http://schemas.microsoft.com/office/drawing/2014/main" id="{9E7C6F48-FBDB-EADF-A72D-90675BD86D90}"/>
              </a:ext>
            </a:extLst>
          </p:cNvPr>
          <p:cNvSpPr/>
          <p:nvPr/>
        </p:nvSpPr>
        <p:spPr>
          <a:xfrm>
            <a:off x="425964" y="2929695"/>
            <a:ext cx="4420430" cy="3274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Meiryo UI"/>
              <a:ea typeface="Meiryo UI"/>
              <a:cs typeface="+mn-cs"/>
            </a:endParaRPr>
          </a:p>
        </p:txBody>
      </p:sp>
      <p:graphicFrame>
        <p:nvGraphicFramePr>
          <p:cNvPr id="29" name="グラフ 28">
            <a:extLst>
              <a:ext uri="{FF2B5EF4-FFF2-40B4-BE49-F238E27FC236}">
                <a16:creationId xmlns:a16="http://schemas.microsoft.com/office/drawing/2014/main" id="{ECF64F77-B234-765F-ED3C-D347BC9E579C}"/>
              </a:ext>
            </a:extLst>
          </p:cNvPr>
          <p:cNvGraphicFramePr>
            <a:graphicFrameLocks/>
          </p:cNvGraphicFramePr>
          <p:nvPr/>
        </p:nvGraphicFramePr>
        <p:xfrm>
          <a:off x="619312" y="4290482"/>
          <a:ext cx="4189581" cy="17687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グラフ 15">
            <a:extLst>
              <a:ext uri="{FF2B5EF4-FFF2-40B4-BE49-F238E27FC236}">
                <a16:creationId xmlns:a16="http://schemas.microsoft.com/office/drawing/2014/main" id="{A1F44900-60AA-ECDC-D1EA-1ECDCECB0179}"/>
              </a:ext>
            </a:extLst>
          </p:cNvPr>
          <p:cNvGraphicFramePr>
            <a:graphicFrameLocks/>
          </p:cNvGraphicFramePr>
          <p:nvPr/>
        </p:nvGraphicFramePr>
        <p:xfrm>
          <a:off x="451124" y="3088729"/>
          <a:ext cx="4243401" cy="1570802"/>
        </p:xfrm>
        <a:graphic>
          <a:graphicData uri="http://schemas.openxmlformats.org/drawingml/2006/chart">
            <c:chart xmlns:c="http://schemas.openxmlformats.org/drawingml/2006/chart" xmlns:r="http://schemas.openxmlformats.org/officeDocument/2006/relationships" r:id="rId3"/>
          </a:graphicData>
        </a:graphic>
      </p:graphicFrame>
      <p:grpSp>
        <p:nvGrpSpPr>
          <p:cNvPr id="27" name="グループ化 26">
            <a:extLst>
              <a:ext uri="{FF2B5EF4-FFF2-40B4-BE49-F238E27FC236}">
                <a16:creationId xmlns:a16="http://schemas.microsoft.com/office/drawing/2014/main" id="{8C8A8A15-42AA-E3F9-633D-9DBF41BCEEFB}"/>
              </a:ext>
            </a:extLst>
          </p:cNvPr>
          <p:cNvGrpSpPr/>
          <p:nvPr/>
        </p:nvGrpSpPr>
        <p:grpSpPr>
          <a:xfrm>
            <a:off x="2291166" y="2894805"/>
            <a:ext cx="1659755" cy="3133583"/>
            <a:chOff x="2525939" y="3460335"/>
            <a:chExt cx="1659755" cy="4001043"/>
          </a:xfrm>
        </p:grpSpPr>
        <p:cxnSp>
          <p:nvCxnSpPr>
            <p:cNvPr id="19" name="直線コネクタ 18">
              <a:extLst>
                <a:ext uri="{FF2B5EF4-FFF2-40B4-BE49-F238E27FC236}">
                  <a16:creationId xmlns:a16="http://schemas.microsoft.com/office/drawing/2014/main" id="{1697B605-595B-56F1-EAD2-43955C6DBA90}"/>
                </a:ext>
              </a:extLst>
            </p:cNvPr>
            <p:cNvCxnSpPr>
              <a:cxnSpLocks/>
            </p:cNvCxnSpPr>
            <p:nvPr/>
          </p:nvCxnSpPr>
          <p:spPr>
            <a:xfrm>
              <a:off x="3354206" y="3460335"/>
              <a:ext cx="0" cy="4001043"/>
            </a:xfrm>
            <a:prstGeom prst="line">
              <a:avLst/>
            </a:prstGeom>
            <a:noFill/>
            <a:ln w="28575" cap="flat" cmpd="sng" algn="ctr">
              <a:solidFill>
                <a:sysClr val="windowText" lastClr="000000"/>
              </a:solidFill>
              <a:prstDash val="solid"/>
              <a:headEnd type="none"/>
              <a:tailEnd type="none"/>
            </a:ln>
            <a:effectLst/>
          </p:spPr>
        </p:cxnSp>
        <p:grpSp>
          <p:nvGrpSpPr>
            <p:cNvPr id="21" name="グループ化 20">
              <a:extLst>
                <a:ext uri="{FF2B5EF4-FFF2-40B4-BE49-F238E27FC236}">
                  <a16:creationId xmlns:a16="http://schemas.microsoft.com/office/drawing/2014/main" id="{AA875C9C-FE67-F439-37ED-9C79FB4D5082}"/>
                </a:ext>
              </a:extLst>
            </p:cNvPr>
            <p:cNvGrpSpPr/>
            <p:nvPr/>
          </p:nvGrpSpPr>
          <p:grpSpPr>
            <a:xfrm>
              <a:off x="2546143" y="3566161"/>
              <a:ext cx="1639549" cy="183622"/>
              <a:chOff x="3026531" y="2915702"/>
              <a:chExt cx="2064769" cy="448056"/>
            </a:xfrm>
          </p:grpSpPr>
          <p:sp>
            <p:nvSpPr>
              <p:cNvPr id="25" name="角丸四角形 33">
                <a:extLst>
                  <a:ext uri="{FF2B5EF4-FFF2-40B4-BE49-F238E27FC236}">
                    <a16:creationId xmlns:a16="http://schemas.microsoft.com/office/drawing/2014/main" id="{97995FD9-6810-2D6F-9BA1-D8FA282BFA48}"/>
                  </a:ext>
                </a:extLst>
              </p:cNvPr>
              <p:cNvSpPr/>
              <p:nvPr/>
            </p:nvSpPr>
            <p:spPr>
              <a:xfrm>
                <a:off x="4137816" y="2915702"/>
                <a:ext cx="953484" cy="448056"/>
              </a:xfrm>
              <a:prstGeom prst="roundRect">
                <a:avLst/>
              </a:prstGeom>
              <a:noFill/>
              <a:ln w="6350" cap="flat" cmpd="sng" algn="ctr">
                <a:noFill/>
                <a:prstDash val="solid"/>
              </a:ln>
              <a:effectLst/>
            </p:spPr>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black">
                        <a:lumMod val="75000"/>
                        <a:lumOff val="25000"/>
                      </a:prstClr>
                    </a:solidFill>
                    <a:effectLst/>
                    <a:uLnTx/>
                    <a:uFillTx/>
                    <a:latin typeface="Meiryo UI"/>
                    <a:ea typeface="Meiryo UI"/>
                    <a:cs typeface="Arial" charset="0"/>
                  </a:rPr>
                  <a:t>施策</a:t>
                </a:r>
                <a:br>
                  <a:rPr kumimoji="1" lang="en-US" altLang="ja-JP" sz="1200" b="1" i="0" u="none" strike="noStrike" kern="0" cap="none" spc="0" normalizeH="0" baseline="0" noProof="0">
                    <a:ln>
                      <a:noFill/>
                    </a:ln>
                    <a:solidFill>
                      <a:prstClr val="black">
                        <a:lumMod val="75000"/>
                        <a:lumOff val="25000"/>
                      </a:prstClr>
                    </a:solidFill>
                    <a:effectLst/>
                    <a:uLnTx/>
                    <a:uFillTx/>
                    <a:latin typeface="Meiryo UI"/>
                    <a:ea typeface="Meiryo UI"/>
                    <a:cs typeface="Arial" charset="0"/>
                  </a:rPr>
                </a:br>
                <a:r>
                  <a:rPr kumimoji="1" lang="ja-JP" altLang="en-US" sz="1200" b="1" i="0" u="none" strike="noStrike" kern="0" cap="none" spc="0" normalizeH="0" baseline="0" noProof="0">
                    <a:ln>
                      <a:noFill/>
                    </a:ln>
                    <a:solidFill>
                      <a:prstClr val="black">
                        <a:lumMod val="75000"/>
                        <a:lumOff val="25000"/>
                      </a:prstClr>
                    </a:solidFill>
                    <a:effectLst/>
                    <a:uLnTx/>
                    <a:uFillTx/>
                    <a:latin typeface="Meiryo UI"/>
                    <a:ea typeface="Meiryo UI"/>
                    <a:cs typeface="Arial" charset="0"/>
                  </a:rPr>
                  <a:t>参加後</a:t>
                </a:r>
              </a:p>
            </p:txBody>
          </p:sp>
          <p:sp>
            <p:nvSpPr>
              <p:cNvPr id="26" name="角丸四角形 34">
                <a:extLst>
                  <a:ext uri="{FF2B5EF4-FFF2-40B4-BE49-F238E27FC236}">
                    <a16:creationId xmlns:a16="http://schemas.microsoft.com/office/drawing/2014/main" id="{FE1A6942-7398-048E-A683-2811ABFE6BA1}"/>
                  </a:ext>
                </a:extLst>
              </p:cNvPr>
              <p:cNvSpPr/>
              <p:nvPr/>
            </p:nvSpPr>
            <p:spPr>
              <a:xfrm>
                <a:off x="3026531" y="2915702"/>
                <a:ext cx="953484" cy="448056"/>
              </a:xfrm>
              <a:prstGeom prst="roundRect">
                <a:avLst/>
              </a:prstGeom>
              <a:noFill/>
              <a:ln w="6350" cap="flat" cmpd="sng" algn="ctr">
                <a:noFill/>
                <a:prstDash val="solid"/>
              </a:ln>
              <a:effectLst/>
            </p:spPr>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black">
                        <a:lumMod val="75000"/>
                        <a:lumOff val="25000"/>
                      </a:prstClr>
                    </a:solidFill>
                    <a:effectLst/>
                    <a:uLnTx/>
                    <a:uFillTx/>
                    <a:latin typeface="Meiryo UI"/>
                    <a:ea typeface="Meiryo UI"/>
                    <a:cs typeface="Arial" charset="0"/>
                  </a:rPr>
                  <a:t>施策</a:t>
                </a:r>
                <a:br>
                  <a:rPr kumimoji="1" lang="en-US" altLang="ja-JP" sz="1200" b="1" i="0" u="none" strike="noStrike" kern="0" cap="none" spc="0" normalizeH="0" baseline="0" noProof="0">
                    <a:ln>
                      <a:noFill/>
                    </a:ln>
                    <a:solidFill>
                      <a:prstClr val="black">
                        <a:lumMod val="75000"/>
                        <a:lumOff val="25000"/>
                      </a:prstClr>
                    </a:solidFill>
                    <a:effectLst/>
                    <a:uLnTx/>
                    <a:uFillTx/>
                    <a:latin typeface="Meiryo UI"/>
                    <a:ea typeface="Meiryo UI"/>
                    <a:cs typeface="Arial" charset="0"/>
                  </a:rPr>
                </a:br>
                <a:r>
                  <a:rPr kumimoji="1" lang="ja-JP" altLang="en-US" sz="1200" b="1" i="0" u="none" strike="noStrike" kern="0" cap="none" spc="0" normalizeH="0" baseline="0" noProof="0">
                    <a:ln>
                      <a:noFill/>
                    </a:ln>
                    <a:solidFill>
                      <a:prstClr val="black">
                        <a:lumMod val="75000"/>
                        <a:lumOff val="25000"/>
                      </a:prstClr>
                    </a:solidFill>
                    <a:effectLst/>
                    <a:uLnTx/>
                    <a:uFillTx/>
                    <a:latin typeface="Meiryo UI"/>
                    <a:ea typeface="Meiryo UI"/>
                    <a:cs typeface="Arial" charset="0"/>
                  </a:rPr>
                  <a:t>参加前</a:t>
                </a:r>
              </a:p>
            </p:txBody>
          </p:sp>
        </p:grpSp>
        <p:grpSp>
          <p:nvGrpSpPr>
            <p:cNvPr id="22" name="グループ化 21">
              <a:extLst>
                <a:ext uri="{FF2B5EF4-FFF2-40B4-BE49-F238E27FC236}">
                  <a16:creationId xmlns:a16="http://schemas.microsoft.com/office/drawing/2014/main" id="{6E185487-0CB0-3C07-E8C2-419D567BAD52}"/>
                </a:ext>
              </a:extLst>
            </p:cNvPr>
            <p:cNvGrpSpPr/>
            <p:nvPr/>
          </p:nvGrpSpPr>
          <p:grpSpPr>
            <a:xfrm>
              <a:off x="2525939" y="3933056"/>
              <a:ext cx="1659755" cy="0"/>
              <a:chOff x="3203221" y="3189533"/>
              <a:chExt cx="2090214" cy="0"/>
            </a:xfrm>
          </p:grpSpPr>
          <p:cxnSp>
            <p:nvCxnSpPr>
              <p:cNvPr id="23" name="直線矢印コネクタ 22">
                <a:extLst>
                  <a:ext uri="{FF2B5EF4-FFF2-40B4-BE49-F238E27FC236}">
                    <a16:creationId xmlns:a16="http://schemas.microsoft.com/office/drawing/2014/main" id="{2E28335C-7082-9426-5AD5-4F36092B8235}"/>
                  </a:ext>
                </a:extLst>
              </p:cNvPr>
              <p:cNvCxnSpPr/>
              <p:nvPr/>
            </p:nvCxnSpPr>
            <p:spPr>
              <a:xfrm>
                <a:off x="4328981" y="3189533"/>
                <a:ext cx="964454" cy="0"/>
              </a:xfrm>
              <a:prstGeom prst="straightConnector1">
                <a:avLst/>
              </a:prstGeom>
              <a:noFill/>
              <a:ln w="19050" cap="flat" cmpd="sng" algn="ctr">
                <a:solidFill>
                  <a:sysClr val="windowText" lastClr="000000"/>
                </a:solidFill>
                <a:prstDash val="solid"/>
                <a:headEnd type="none"/>
                <a:tailEnd type="triangle"/>
              </a:ln>
              <a:effectLst/>
            </p:spPr>
          </p:cxnSp>
          <p:cxnSp>
            <p:nvCxnSpPr>
              <p:cNvPr id="24" name="直線矢印コネクタ 23">
                <a:extLst>
                  <a:ext uri="{FF2B5EF4-FFF2-40B4-BE49-F238E27FC236}">
                    <a16:creationId xmlns:a16="http://schemas.microsoft.com/office/drawing/2014/main" id="{C56D2B8E-EFCB-5847-C8F8-EE2247D8C8D6}"/>
                  </a:ext>
                </a:extLst>
              </p:cNvPr>
              <p:cNvCxnSpPr/>
              <p:nvPr/>
            </p:nvCxnSpPr>
            <p:spPr>
              <a:xfrm rot="10800000">
                <a:off x="3203221" y="3189533"/>
                <a:ext cx="964454" cy="0"/>
              </a:xfrm>
              <a:prstGeom prst="straightConnector1">
                <a:avLst/>
              </a:prstGeom>
              <a:noFill/>
              <a:ln w="19050" cap="flat" cmpd="sng" algn="ctr">
                <a:solidFill>
                  <a:sysClr val="windowText" lastClr="000000"/>
                </a:solidFill>
                <a:prstDash val="solid"/>
                <a:headEnd type="none"/>
                <a:tailEnd type="triangle"/>
              </a:ln>
              <a:effectLst/>
            </p:spPr>
          </p:cxnSp>
        </p:grpSp>
      </p:grpSp>
      <p:sp>
        <p:nvSpPr>
          <p:cNvPr id="722" name="角丸四角形 34">
            <a:extLst>
              <a:ext uri="{FF2B5EF4-FFF2-40B4-BE49-F238E27FC236}">
                <a16:creationId xmlns:a16="http://schemas.microsoft.com/office/drawing/2014/main" id="{06A22B84-C008-46EB-00D0-A6261FD6CDB3}"/>
              </a:ext>
            </a:extLst>
          </p:cNvPr>
          <p:cNvSpPr/>
          <p:nvPr/>
        </p:nvSpPr>
        <p:spPr>
          <a:xfrm>
            <a:off x="2540665" y="6066981"/>
            <a:ext cx="706183" cy="161490"/>
          </a:xfrm>
          <a:prstGeom prst="roundRect">
            <a:avLst/>
          </a:prstGeom>
          <a:noFill/>
          <a:ln w="6350" cap="flat" cmpd="sng" algn="ctr">
            <a:noFill/>
            <a:prstDash val="solid"/>
          </a:ln>
          <a:effectLst/>
        </p:spPr>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sz="1200" b="1" i="0" u="none" strike="noStrike" kern="1200" baseline="0">
                <a:solidFill>
                  <a:prstClr val="black">
                    <a:lumMod val="65000"/>
                    <a:lumOff val="35000"/>
                  </a:prstClr>
                </a:solidFill>
                <a:latin typeface="Meiryo UI" panose="020B0604030504040204" pitchFamily="50" charset="-128"/>
                <a:ea typeface="Meiryo UI" panose="020B0604030504040204" pitchFamily="50" charset="-128"/>
                <a:cs typeface="+mn-cs"/>
              </a:defRPr>
            </a:pPr>
            <a:r>
              <a:rPr kumimoji="0" lang="ja-JP" altLang="en-US" sz="1100" b="1" i="0" u="none" strike="noStrike" kern="1200" cap="none" spc="0" normalizeH="0" baseline="0" noProof="0">
                <a:ln>
                  <a:noFill/>
                </a:ln>
                <a:solidFill>
                  <a:prstClr val="black">
                    <a:lumMod val="65000"/>
                    <a:lumOff val="35000"/>
                  </a:prstClr>
                </a:solidFill>
                <a:effectLst/>
                <a:uLnTx/>
                <a:uFillTx/>
                <a:latin typeface="Meiryo UI" panose="020B0604030504040204" pitchFamily="50" charset="-128"/>
                <a:ea typeface="Meiryo UI" panose="020B0604030504040204" pitchFamily="50" charset="-128"/>
                <a:cs typeface="Arial" charset="0"/>
              </a:rPr>
              <a:t>施策実施日</a:t>
            </a:r>
          </a:p>
        </p:txBody>
      </p:sp>
      <p:sp>
        <p:nvSpPr>
          <p:cNvPr id="726" name="正方形/長方形 725">
            <a:extLst>
              <a:ext uri="{FF2B5EF4-FFF2-40B4-BE49-F238E27FC236}">
                <a16:creationId xmlns:a16="http://schemas.microsoft.com/office/drawing/2014/main" id="{E58E9128-6F24-211C-2638-1630999E06EC}"/>
              </a:ext>
            </a:extLst>
          </p:cNvPr>
          <p:cNvSpPr/>
          <p:nvPr/>
        </p:nvSpPr>
        <p:spPr>
          <a:xfrm>
            <a:off x="488432" y="3014937"/>
            <a:ext cx="246113" cy="15052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施策参加あり</a:t>
            </a:r>
          </a:p>
        </p:txBody>
      </p:sp>
      <p:sp>
        <p:nvSpPr>
          <p:cNvPr id="727" name="正方形/長方形 726">
            <a:extLst>
              <a:ext uri="{FF2B5EF4-FFF2-40B4-BE49-F238E27FC236}">
                <a16:creationId xmlns:a16="http://schemas.microsoft.com/office/drawing/2014/main" id="{1240724B-D8B0-9210-38BC-75C37014B852}"/>
              </a:ext>
            </a:extLst>
          </p:cNvPr>
          <p:cNvSpPr/>
          <p:nvPr/>
        </p:nvSpPr>
        <p:spPr>
          <a:xfrm>
            <a:off x="488432" y="4631706"/>
            <a:ext cx="246113" cy="15052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施策参加なし</a:t>
            </a:r>
          </a:p>
        </p:txBody>
      </p:sp>
      <p:sp>
        <p:nvSpPr>
          <p:cNvPr id="744" name="正方形/長方形 743">
            <a:extLst>
              <a:ext uri="{FF2B5EF4-FFF2-40B4-BE49-F238E27FC236}">
                <a16:creationId xmlns:a16="http://schemas.microsoft.com/office/drawing/2014/main" id="{0C0A302E-8461-CCE0-49F2-D699A382A442}"/>
              </a:ext>
            </a:extLst>
          </p:cNvPr>
          <p:cNvSpPr/>
          <p:nvPr/>
        </p:nvSpPr>
        <p:spPr>
          <a:xfrm>
            <a:off x="344654" y="1713549"/>
            <a:ext cx="11529009" cy="369332"/>
          </a:xfrm>
          <a:prstGeom prst="rect">
            <a:avLst/>
          </a:prstGeom>
          <a:solidFill>
            <a:schemeClr val="bg1">
              <a:lumMod val="85000"/>
            </a:schemeClr>
          </a:solidFill>
          <a:ln w="25400" cap="flat" cmpd="sng" algn="ctr">
            <a:solidFill>
              <a:sysClr val="window" lastClr="FFFFFF">
                <a:lumMod val="9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a:ln>
                  <a:noFill/>
                </a:ln>
                <a:solidFill>
                  <a:prstClr val="black"/>
                </a:solidFill>
                <a:effectLst/>
                <a:uLnTx/>
                <a:uFillTx/>
                <a:latin typeface="Meiryo UI"/>
                <a:ea typeface="Meiryo UI"/>
                <a:cs typeface="Arial" charset="0"/>
                <a:sym typeface="ヒラギノ角ゴ ProN W3"/>
              </a:rPr>
              <a:t>施策参加による</a:t>
            </a:r>
            <a:r>
              <a:rPr kumimoji="1" lang="en-US" altLang="ja-JP" sz="2000" b="1" i="0" u="none" strike="noStrike" kern="0" cap="none" spc="0" normalizeH="0" baseline="0" noProof="0">
                <a:ln>
                  <a:noFill/>
                </a:ln>
                <a:solidFill>
                  <a:prstClr val="black"/>
                </a:solidFill>
                <a:effectLst/>
                <a:uLnTx/>
                <a:uFillTx/>
                <a:latin typeface="Meiryo UI"/>
                <a:ea typeface="Meiryo UI"/>
                <a:cs typeface="Arial" charset="0"/>
                <a:sym typeface="ヒラギノ角ゴ ProN W3"/>
              </a:rPr>
              <a:t>KPI</a:t>
            </a:r>
            <a:r>
              <a:rPr kumimoji="1" lang="ja-JP" altLang="en-US" sz="2000" b="1" i="0" u="none" strike="noStrike" kern="0" cap="none" spc="0" normalizeH="0" baseline="0" noProof="0">
                <a:ln>
                  <a:noFill/>
                </a:ln>
                <a:solidFill>
                  <a:prstClr val="black"/>
                </a:solidFill>
                <a:effectLst/>
                <a:uLnTx/>
                <a:uFillTx/>
                <a:latin typeface="Meiryo UI"/>
                <a:ea typeface="Meiryo UI"/>
                <a:cs typeface="Arial" charset="0"/>
                <a:sym typeface="ヒラギノ角ゴ ProN W3"/>
              </a:rPr>
              <a:t>貢献度の可視化方法（一例）</a:t>
            </a:r>
          </a:p>
        </p:txBody>
      </p:sp>
      <p:grpSp>
        <p:nvGrpSpPr>
          <p:cNvPr id="749" name="グループ化 748">
            <a:extLst>
              <a:ext uri="{FF2B5EF4-FFF2-40B4-BE49-F238E27FC236}">
                <a16:creationId xmlns:a16="http://schemas.microsoft.com/office/drawing/2014/main" id="{E0811A8D-9365-2AC5-27AF-42DFA4374512}"/>
              </a:ext>
            </a:extLst>
          </p:cNvPr>
          <p:cNvGrpSpPr/>
          <p:nvPr/>
        </p:nvGrpSpPr>
        <p:grpSpPr>
          <a:xfrm>
            <a:off x="325498" y="2386659"/>
            <a:ext cx="4684281" cy="322767"/>
            <a:chOff x="1359691" y="539489"/>
            <a:chExt cx="960261" cy="359868"/>
          </a:xfrm>
        </p:grpSpPr>
        <p:sp>
          <p:nvSpPr>
            <p:cNvPr id="750" name="テキスト ボックス 749">
              <a:extLst>
                <a:ext uri="{FF2B5EF4-FFF2-40B4-BE49-F238E27FC236}">
                  <a16:creationId xmlns:a16="http://schemas.microsoft.com/office/drawing/2014/main" id="{6E712C59-52D3-6F1D-0196-C0B7BEE8353A}"/>
                </a:ext>
              </a:extLst>
            </p:cNvPr>
            <p:cNvSpPr txBox="1"/>
            <p:nvPr/>
          </p:nvSpPr>
          <p:spPr>
            <a:xfrm>
              <a:off x="1486045" y="539489"/>
              <a:ext cx="707563" cy="3431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施策</a:t>
              </a:r>
              <a:r>
                <a:rPr kumimoji="1" lang="en-US" altLang="ja-JP" sz="14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XXX</a:t>
              </a:r>
              <a:r>
                <a:rPr kumimoji="1" lang="ja-JP" altLang="en-US" sz="14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 参加前後の月間プレイ日数の変化</a:t>
              </a:r>
              <a:endParaRPr kumimoji="1" lang="en-US" altLang="ja-JP" sz="14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endParaRPr>
            </a:p>
          </p:txBody>
        </p:sp>
        <p:cxnSp>
          <p:nvCxnSpPr>
            <p:cNvPr id="751" name="直線コネクタ 750">
              <a:extLst>
                <a:ext uri="{FF2B5EF4-FFF2-40B4-BE49-F238E27FC236}">
                  <a16:creationId xmlns:a16="http://schemas.microsoft.com/office/drawing/2014/main" id="{580E58DB-10C3-A792-3A69-F500323AD6F3}"/>
                </a:ext>
              </a:extLst>
            </p:cNvPr>
            <p:cNvCxnSpPr>
              <a:cxnSpLocks/>
            </p:cNvCxnSpPr>
            <p:nvPr/>
          </p:nvCxnSpPr>
          <p:spPr>
            <a:xfrm>
              <a:off x="1359691" y="899357"/>
              <a:ext cx="960261" cy="0"/>
            </a:xfrm>
            <a:prstGeom prst="line">
              <a:avLst/>
            </a:prstGeom>
            <a:noFill/>
            <a:ln w="12700" cap="flat" cmpd="sng" algn="ctr">
              <a:solidFill>
                <a:sysClr val="windowText" lastClr="000000">
                  <a:shade val="95000"/>
                  <a:satMod val="105000"/>
                </a:sysClr>
              </a:solidFill>
              <a:prstDash val="solid"/>
            </a:ln>
            <a:effectLst/>
          </p:spPr>
        </p:cxnSp>
      </p:grpSp>
      <p:grpSp>
        <p:nvGrpSpPr>
          <p:cNvPr id="752" name="グループ化 751">
            <a:extLst>
              <a:ext uri="{FF2B5EF4-FFF2-40B4-BE49-F238E27FC236}">
                <a16:creationId xmlns:a16="http://schemas.microsoft.com/office/drawing/2014/main" id="{63651900-347B-231D-DE76-AAE310F2FE4D}"/>
              </a:ext>
            </a:extLst>
          </p:cNvPr>
          <p:cNvGrpSpPr/>
          <p:nvPr/>
        </p:nvGrpSpPr>
        <p:grpSpPr>
          <a:xfrm>
            <a:off x="7213896" y="2386045"/>
            <a:ext cx="4684281" cy="322768"/>
            <a:chOff x="1359691" y="539488"/>
            <a:chExt cx="960261" cy="359869"/>
          </a:xfrm>
        </p:grpSpPr>
        <p:sp>
          <p:nvSpPr>
            <p:cNvPr id="753" name="テキスト ボックス 752">
              <a:extLst>
                <a:ext uri="{FF2B5EF4-FFF2-40B4-BE49-F238E27FC236}">
                  <a16:creationId xmlns:a16="http://schemas.microsoft.com/office/drawing/2014/main" id="{428D16AD-3E32-4184-9DBD-90F91C3076A0}"/>
                </a:ext>
              </a:extLst>
            </p:cNvPr>
            <p:cNvSpPr txBox="1"/>
            <p:nvPr/>
          </p:nvSpPr>
          <p:spPr>
            <a:xfrm>
              <a:off x="1551605" y="539488"/>
              <a:ext cx="576448" cy="3431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月間プレイ回数と</a:t>
              </a:r>
              <a:r>
                <a:rPr kumimoji="1" lang="en-US" altLang="ja-JP" sz="14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DLC</a:t>
              </a:r>
              <a:r>
                <a:rPr kumimoji="1" lang="ja-JP" altLang="en-US" sz="14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購入率の関係</a:t>
              </a:r>
              <a:endParaRPr kumimoji="1" lang="en-US" altLang="ja-JP" sz="14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endParaRPr>
            </a:p>
          </p:txBody>
        </p:sp>
        <p:cxnSp>
          <p:nvCxnSpPr>
            <p:cNvPr id="754" name="直線コネクタ 753">
              <a:extLst>
                <a:ext uri="{FF2B5EF4-FFF2-40B4-BE49-F238E27FC236}">
                  <a16:creationId xmlns:a16="http://schemas.microsoft.com/office/drawing/2014/main" id="{B08F8F64-4AEC-BDE8-0473-C3BF6B167B91}"/>
                </a:ext>
              </a:extLst>
            </p:cNvPr>
            <p:cNvCxnSpPr>
              <a:cxnSpLocks/>
            </p:cNvCxnSpPr>
            <p:nvPr/>
          </p:nvCxnSpPr>
          <p:spPr>
            <a:xfrm>
              <a:off x="1359691" y="899357"/>
              <a:ext cx="960261" cy="0"/>
            </a:xfrm>
            <a:prstGeom prst="line">
              <a:avLst/>
            </a:prstGeom>
            <a:noFill/>
            <a:ln w="12700" cap="flat" cmpd="sng" algn="ctr">
              <a:solidFill>
                <a:sysClr val="windowText" lastClr="000000">
                  <a:shade val="95000"/>
                  <a:satMod val="105000"/>
                </a:sysClr>
              </a:solidFill>
              <a:prstDash val="solid"/>
            </a:ln>
            <a:effectLst/>
          </p:spPr>
        </p:cxnSp>
      </p:grpSp>
      <p:sp>
        <p:nvSpPr>
          <p:cNvPr id="758" name="正方形/長方形 757">
            <a:extLst>
              <a:ext uri="{FF2B5EF4-FFF2-40B4-BE49-F238E27FC236}">
                <a16:creationId xmlns:a16="http://schemas.microsoft.com/office/drawing/2014/main" id="{5E41B956-2018-34E3-FAD5-79C628B635D1}"/>
              </a:ext>
            </a:extLst>
          </p:cNvPr>
          <p:cNvSpPr/>
          <p:nvPr/>
        </p:nvSpPr>
        <p:spPr>
          <a:xfrm>
            <a:off x="7314710" y="2929695"/>
            <a:ext cx="4420430" cy="3274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Meiryo UI"/>
              <a:ea typeface="Meiryo UI"/>
              <a:cs typeface="+mn-cs"/>
            </a:endParaRPr>
          </a:p>
        </p:txBody>
      </p:sp>
      <p:graphicFrame>
        <p:nvGraphicFramePr>
          <p:cNvPr id="777" name="グラフ 776">
            <a:extLst>
              <a:ext uri="{FF2B5EF4-FFF2-40B4-BE49-F238E27FC236}">
                <a16:creationId xmlns:a16="http://schemas.microsoft.com/office/drawing/2014/main" id="{DDA729FF-F58A-7676-1592-A3C94A06E476}"/>
              </a:ext>
            </a:extLst>
          </p:cNvPr>
          <p:cNvGraphicFramePr>
            <a:graphicFrameLocks/>
          </p:cNvGraphicFramePr>
          <p:nvPr/>
        </p:nvGraphicFramePr>
        <p:xfrm>
          <a:off x="7342285" y="3065610"/>
          <a:ext cx="4361283" cy="2962777"/>
        </p:xfrm>
        <a:graphic>
          <a:graphicData uri="http://schemas.openxmlformats.org/drawingml/2006/chart">
            <c:chart xmlns:c="http://schemas.openxmlformats.org/drawingml/2006/chart" xmlns:r="http://schemas.openxmlformats.org/officeDocument/2006/relationships" r:id="rId4"/>
          </a:graphicData>
        </a:graphic>
      </p:graphicFrame>
      <p:cxnSp>
        <p:nvCxnSpPr>
          <p:cNvPr id="778" name="直線コネクタ 777">
            <a:extLst>
              <a:ext uri="{FF2B5EF4-FFF2-40B4-BE49-F238E27FC236}">
                <a16:creationId xmlns:a16="http://schemas.microsoft.com/office/drawing/2014/main" id="{500CC892-601F-D1A0-D295-C6371FA1AFEC}"/>
              </a:ext>
            </a:extLst>
          </p:cNvPr>
          <p:cNvCxnSpPr>
            <a:cxnSpLocks/>
          </p:cNvCxnSpPr>
          <p:nvPr/>
        </p:nvCxnSpPr>
        <p:spPr>
          <a:xfrm rot="5400000">
            <a:off x="1985215" y="2820971"/>
            <a:ext cx="0" cy="1859550"/>
          </a:xfrm>
          <a:prstGeom prst="line">
            <a:avLst/>
          </a:prstGeom>
          <a:noFill/>
          <a:ln w="28575" cap="flat" cmpd="sng" algn="ctr">
            <a:solidFill>
              <a:schemeClr val="accent1">
                <a:lumMod val="40000"/>
                <a:lumOff val="60000"/>
              </a:schemeClr>
            </a:solidFill>
            <a:prstDash val="sysDot"/>
            <a:headEnd type="none"/>
            <a:tailEnd type="none"/>
          </a:ln>
          <a:effectLst/>
        </p:spPr>
      </p:cxnSp>
      <p:cxnSp>
        <p:nvCxnSpPr>
          <p:cNvPr id="779" name="直線コネクタ 778">
            <a:extLst>
              <a:ext uri="{FF2B5EF4-FFF2-40B4-BE49-F238E27FC236}">
                <a16:creationId xmlns:a16="http://schemas.microsoft.com/office/drawing/2014/main" id="{75E62621-0C92-092C-C642-A5C22AE6EC20}"/>
              </a:ext>
            </a:extLst>
          </p:cNvPr>
          <p:cNvCxnSpPr>
            <a:cxnSpLocks/>
          </p:cNvCxnSpPr>
          <p:nvPr/>
        </p:nvCxnSpPr>
        <p:spPr>
          <a:xfrm rot="5400000">
            <a:off x="3844765" y="2553634"/>
            <a:ext cx="0" cy="1859550"/>
          </a:xfrm>
          <a:prstGeom prst="line">
            <a:avLst/>
          </a:prstGeom>
          <a:noFill/>
          <a:ln w="28575" cap="flat" cmpd="sng" algn="ctr">
            <a:solidFill>
              <a:schemeClr val="accent1">
                <a:lumMod val="40000"/>
                <a:lumOff val="60000"/>
              </a:schemeClr>
            </a:solidFill>
            <a:prstDash val="sysDot"/>
            <a:headEnd type="none"/>
            <a:tailEnd type="none"/>
          </a:ln>
          <a:effectLst/>
        </p:spPr>
      </p:cxnSp>
      <p:sp>
        <p:nvSpPr>
          <p:cNvPr id="780" name="矢印: 右 779">
            <a:extLst>
              <a:ext uri="{FF2B5EF4-FFF2-40B4-BE49-F238E27FC236}">
                <a16:creationId xmlns:a16="http://schemas.microsoft.com/office/drawing/2014/main" id="{325581F7-3F6C-161C-7770-3C8F14F817BA}"/>
              </a:ext>
            </a:extLst>
          </p:cNvPr>
          <p:cNvSpPr/>
          <p:nvPr/>
        </p:nvSpPr>
        <p:spPr>
          <a:xfrm rot="19528332">
            <a:off x="2450405" y="3439409"/>
            <a:ext cx="740205" cy="203563"/>
          </a:xfrm>
          <a:prstGeom prst="rightArrow">
            <a:avLst/>
          </a:prstGeom>
          <a:solidFill>
            <a:srgbClr val="A100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81" name="角丸四角形 33">
            <a:extLst>
              <a:ext uri="{FF2B5EF4-FFF2-40B4-BE49-F238E27FC236}">
                <a16:creationId xmlns:a16="http://schemas.microsoft.com/office/drawing/2014/main" id="{14A0A48D-36C4-DB4A-73F7-237E021F9049}"/>
              </a:ext>
            </a:extLst>
          </p:cNvPr>
          <p:cNvSpPr/>
          <p:nvPr/>
        </p:nvSpPr>
        <p:spPr>
          <a:xfrm>
            <a:off x="4641353" y="3386889"/>
            <a:ext cx="484351" cy="196307"/>
          </a:xfrm>
          <a:prstGeom prst="roundRect">
            <a:avLst/>
          </a:prstGeom>
          <a:noFill/>
          <a:ln w="6350" cap="flat" cmpd="sng" algn="ctr">
            <a:noFill/>
            <a:prstDash val="solid"/>
          </a:ln>
          <a:effectLst/>
        </p:spPr>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平均</a:t>
            </a:r>
          </a:p>
        </p:txBody>
      </p:sp>
      <p:cxnSp>
        <p:nvCxnSpPr>
          <p:cNvPr id="782" name="直線コネクタ 781">
            <a:extLst>
              <a:ext uri="{FF2B5EF4-FFF2-40B4-BE49-F238E27FC236}">
                <a16:creationId xmlns:a16="http://schemas.microsoft.com/office/drawing/2014/main" id="{D7773CC2-BB17-4A00-1682-8524FEF37B94}"/>
              </a:ext>
            </a:extLst>
          </p:cNvPr>
          <p:cNvCxnSpPr>
            <a:cxnSpLocks/>
          </p:cNvCxnSpPr>
          <p:nvPr/>
        </p:nvCxnSpPr>
        <p:spPr>
          <a:xfrm rot="5400000">
            <a:off x="3844765" y="3932333"/>
            <a:ext cx="0" cy="1859550"/>
          </a:xfrm>
          <a:prstGeom prst="line">
            <a:avLst/>
          </a:prstGeom>
          <a:noFill/>
          <a:ln w="28575" cap="flat" cmpd="sng" algn="ctr">
            <a:solidFill>
              <a:schemeClr val="accent1">
                <a:lumMod val="40000"/>
                <a:lumOff val="60000"/>
              </a:schemeClr>
            </a:solidFill>
            <a:prstDash val="sysDot"/>
            <a:headEnd type="none"/>
            <a:tailEnd type="none"/>
          </a:ln>
          <a:effectLst/>
        </p:spPr>
      </p:cxnSp>
      <p:sp>
        <p:nvSpPr>
          <p:cNvPr id="783" name="角丸四角形 33">
            <a:extLst>
              <a:ext uri="{FF2B5EF4-FFF2-40B4-BE49-F238E27FC236}">
                <a16:creationId xmlns:a16="http://schemas.microsoft.com/office/drawing/2014/main" id="{83E06AAE-8DFA-5C7E-2742-6E30F5904199}"/>
              </a:ext>
            </a:extLst>
          </p:cNvPr>
          <p:cNvSpPr/>
          <p:nvPr/>
        </p:nvSpPr>
        <p:spPr>
          <a:xfrm>
            <a:off x="4641353" y="4765588"/>
            <a:ext cx="484351" cy="196307"/>
          </a:xfrm>
          <a:prstGeom prst="roundRect">
            <a:avLst/>
          </a:prstGeom>
          <a:noFill/>
          <a:ln w="6350" cap="flat" cmpd="sng" algn="ctr">
            <a:noFill/>
            <a:prstDash val="solid"/>
          </a:ln>
          <a:effectLst/>
        </p:spPr>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rPr>
              <a:t>平均</a:t>
            </a:r>
          </a:p>
        </p:txBody>
      </p:sp>
      <p:cxnSp>
        <p:nvCxnSpPr>
          <p:cNvPr id="784" name="直線コネクタ 783">
            <a:extLst>
              <a:ext uri="{FF2B5EF4-FFF2-40B4-BE49-F238E27FC236}">
                <a16:creationId xmlns:a16="http://schemas.microsoft.com/office/drawing/2014/main" id="{256E2BDF-10F2-4C3B-FF4C-D0F3E17BE040}"/>
              </a:ext>
            </a:extLst>
          </p:cNvPr>
          <p:cNvCxnSpPr>
            <a:cxnSpLocks/>
          </p:cNvCxnSpPr>
          <p:nvPr/>
        </p:nvCxnSpPr>
        <p:spPr>
          <a:xfrm rot="5400000">
            <a:off x="1916469" y="3994020"/>
            <a:ext cx="0" cy="1859550"/>
          </a:xfrm>
          <a:prstGeom prst="line">
            <a:avLst/>
          </a:prstGeom>
          <a:noFill/>
          <a:ln w="28575" cap="flat" cmpd="sng" algn="ctr">
            <a:solidFill>
              <a:schemeClr val="accent1">
                <a:lumMod val="40000"/>
                <a:lumOff val="60000"/>
              </a:schemeClr>
            </a:solidFill>
            <a:prstDash val="sysDot"/>
            <a:headEnd type="none"/>
            <a:tailEnd type="none"/>
          </a:ln>
          <a:effectLst/>
        </p:spPr>
      </p:cxnSp>
      <p:sp>
        <p:nvSpPr>
          <p:cNvPr id="785" name="矢印: 右 784">
            <a:extLst>
              <a:ext uri="{FF2B5EF4-FFF2-40B4-BE49-F238E27FC236}">
                <a16:creationId xmlns:a16="http://schemas.microsoft.com/office/drawing/2014/main" id="{0BA39F08-8F0E-DD6D-EF4E-2C3410E5D4A0}"/>
              </a:ext>
            </a:extLst>
          </p:cNvPr>
          <p:cNvSpPr/>
          <p:nvPr/>
        </p:nvSpPr>
        <p:spPr>
          <a:xfrm rot="21408231">
            <a:off x="2450405" y="4771213"/>
            <a:ext cx="740205" cy="203563"/>
          </a:xfrm>
          <a:prstGeom prst="rightArrow">
            <a:avLst/>
          </a:prstGeom>
          <a:solidFill>
            <a:srgbClr val="A100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grpSp>
        <p:nvGrpSpPr>
          <p:cNvPr id="786" name="グループ化 785">
            <a:extLst>
              <a:ext uri="{FF2B5EF4-FFF2-40B4-BE49-F238E27FC236}">
                <a16:creationId xmlns:a16="http://schemas.microsoft.com/office/drawing/2014/main" id="{7DF2945A-1F55-1365-6A41-E4B24AE46C0C}"/>
              </a:ext>
            </a:extLst>
          </p:cNvPr>
          <p:cNvGrpSpPr/>
          <p:nvPr/>
        </p:nvGrpSpPr>
        <p:grpSpPr>
          <a:xfrm>
            <a:off x="2855640" y="3568902"/>
            <a:ext cx="2054864" cy="412606"/>
            <a:chOff x="8055829" y="1655110"/>
            <a:chExt cx="2440486" cy="697586"/>
          </a:xfrm>
        </p:grpSpPr>
        <p:sp>
          <p:nvSpPr>
            <p:cNvPr id="787" name="二等辺三角形 786">
              <a:extLst>
                <a:ext uri="{FF2B5EF4-FFF2-40B4-BE49-F238E27FC236}">
                  <a16:creationId xmlns:a16="http://schemas.microsoft.com/office/drawing/2014/main" id="{DEABED21-76CF-71EF-BAB2-79819A57BC1B}"/>
                </a:ext>
              </a:extLst>
            </p:cNvPr>
            <p:cNvSpPr/>
            <p:nvPr/>
          </p:nvSpPr>
          <p:spPr>
            <a:xfrm>
              <a:off x="8305497" y="1655110"/>
              <a:ext cx="222302" cy="211939"/>
            </a:xfrm>
            <a:prstGeom prst="triangle">
              <a:avLst>
                <a:gd name="adj" fmla="val 0"/>
              </a:avLst>
            </a:prstGeom>
            <a:solidFill>
              <a:srgbClr val="58009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88" name="正方形/長方形 787">
              <a:extLst>
                <a:ext uri="{FF2B5EF4-FFF2-40B4-BE49-F238E27FC236}">
                  <a16:creationId xmlns:a16="http://schemas.microsoft.com/office/drawing/2014/main" id="{ED376312-D46F-18CF-560B-E914D70334D1}"/>
                </a:ext>
              </a:extLst>
            </p:cNvPr>
            <p:cNvSpPr/>
            <p:nvPr/>
          </p:nvSpPr>
          <p:spPr>
            <a:xfrm>
              <a:off x="8055829" y="1865000"/>
              <a:ext cx="2440486" cy="487696"/>
            </a:xfrm>
            <a:prstGeom prst="rect">
              <a:avLst/>
            </a:prstGeom>
            <a:solidFill>
              <a:srgbClr val="58009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不参加者と明らかに異なるリフトであり、施策によるアクティブ化効果がある</a:t>
              </a:r>
              <a:endParaRPr kumimoji="1" lang="en-US" altLang="ja-JP" sz="9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grpSp>
        <p:nvGrpSpPr>
          <p:cNvPr id="789" name="グループ化 788">
            <a:extLst>
              <a:ext uri="{FF2B5EF4-FFF2-40B4-BE49-F238E27FC236}">
                <a16:creationId xmlns:a16="http://schemas.microsoft.com/office/drawing/2014/main" id="{47CED1A9-1134-219C-F306-163A9B27C2C2}"/>
              </a:ext>
            </a:extLst>
          </p:cNvPr>
          <p:cNvGrpSpPr/>
          <p:nvPr/>
        </p:nvGrpSpPr>
        <p:grpSpPr>
          <a:xfrm>
            <a:off x="7824201" y="2976826"/>
            <a:ext cx="2534309" cy="843959"/>
            <a:chOff x="7999993" y="1639037"/>
            <a:chExt cx="2440486" cy="984526"/>
          </a:xfrm>
        </p:grpSpPr>
        <p:sp>
          <p:nvSpPr>
            <p:cNvPr id="790" name="二等辺三角形 789">
              <a:extLst>
                <a:ext uri="{FF2B5EF4-FFF2-40B4-BE49-F238E27FC236}">
                  <a16:creationId xmlns:a16="http://schemas.microsoft.com/office/drawing/2014/main" id="{448196D3-4E98-064E-E9F0-625607380497}"/>
                </a:ext>
              </a:extLst>
            </p:cNvPr>
            <p:cNvSpPr/>
            <p:nvPr/>
          </p:nvSpPr>
          <p:spPr>
            <a:xfrm flipH="1" flipV="1">
              <a:off x="9252220" y="2351830"/>
              <a:ext cx="354251" cy="271733"/>
            </a:xfrm>
            <a:prstGeom prst="triangle">
              <a:avLst>
                <a:gd name="adj" fmla="val 0"/>
              </a:avLst>
            </a:prstGeom>
            <a:solidFill>
              <a:srgbClr val="58009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791" name="正方形/長方形 790">
              <a:extLst>
                <a:ext uri="{FF2B5EF4-FFF2-40B4-BE49-F238E27FC236}">
                  <a16:creationId xmlns:a16="http://schemas.microsoft.com/office/drawing/2014/main" id="{0A64A020-34E6-AA53-614C-57843D6D97EC}"/>
                </a:ext>
              </a:extLst>
            </p:cNvPr>
            <p:cNvSpPr/>
            <p:nvPr/>
          </p:nvSpPr>
          <p:spPr>
            <a:xfrm>
              <a:off x="7999993" y="1639037"/>
              <a:ext cx="2440486" cy="714036"/>
            </a:xfrm>
            <a:prstGeom prst="rect">
              <a:avLst/>
            </a:prstGeom>
            <a:solidFill>
              <a:srgbClr val="58009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アクティブ率が高まれば高まるほど、</a:t>
              </a:r>
              <a:br>
                <a:rPr kumimoji="1" lang="en-US" altLang="ja-JP" sz="1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br>
              <a:r>
                <a:rPr kumimoji="1" lang="en-US" altLang="ja-JP" sz="1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DLC</a:t>
              </a:r>
              <a:r>
                <a:rPr kumimoji="1" lang="ja-JP" altLang="en-US" sz="1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 </a:t>
              </a:r>
              <a:r>
                <a:rPr kumimoji="1" lang="en-US" altLang="ja-JP" sz="1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XXX</a:t>
              </a:r>
              <a:r>
                <a:rPr kumimoji="1" lang="ja-JP" altLang="en-US" sz="1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の購入率が高まっている</a:t>
              </a:r>
              <a:br>
                <a:rPr kumimoji="1" lang="en-US" altLang="ja-JP" sz="1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br>
              <a:r>
                <a:rPr kumimoji="1" lang="ja-JP" altLang="en-US" sz="1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➡アクティブ化を進めることで拡販に</a:t>
              </a:r>
              <a:r>
                <a:rPr kumimoji="1" lang="en-US" altLang="ja-JP" sz="1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x%</a:t>
              </a:r>
              <a:r>
                <a:rPr kumimoji="1" lang="ja-JP" altLang="en-US" sz="1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貢献</a:t>
              </a:r>
              <a:endParaRPr kumimoji="1" lang="en-US" altLang="ja-JP" sz="1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sp>
        <p:nvSpPr>
          <p:cNvPr id="793" name="テキスト ボックス 792">
            <a:extLst>
              <a:ext uri="{FF2B5EF4-FFF2-40B4-BE49-F238E27FC236}">
                <a16:creationId xmlns:a16="http://schemas.microsoft.com/office/drawing/2014/main" id="{01F810BA-BA80-4F77-DC54-42BCCCD593AC}"/>
              </a:ext>
            </a:extLst>
          </p:cNvPr>
          <p:cNvSpPr txBox="1"/>
          <p:nvPr/>
        </p:nvSpPr>
        <p:spPr>
          <a:xfrm>
            <a:off x="9084510" y="5755619"/>
            <a:ext cx="546781" cy="168172"/>
          </a:xfrm>
          <a:prstGeom prst="rect">
            <a:avLst/>
          </a:prstGeom>
          <a:solidFill>
            <a:schemeClr val="bg1"/>
          </a:solidFill>
        </p:spPr>
        <p:txBody>
          <a:bodyPr wrap="none" lIns="0" tIns="0" rIns="0" bIns="0"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Arial" charset="0"/>
                <a:ea typeface="Meiryo UI"/>
                <a:cs typeface="Arial" charset="0"/>
              </a:rPr>
              <a:t>人数</a:t>
            </a:r>
          </a:p>
        </p:txBody>
      </p:sp>
      <p:sp>
        <p:nvSpPr>
          <p:cNvPr id="797" name="テキスト ボックス 796">
            <a:extLst>
              <a:ext uri="{FF2B5EF4-FFF2-40B4-BE49-F238E27FC236}">
                <a16:creationId xmlns:a16="http://schemas.microsoft.com/office/drawing/2014/main" id="{17726BE8-BE44-C423-37F2-BA9DAC127376}"/>
              </a:ext>
            </a:extLst>
          </p:cNvPr>
          <p:cNvSpPr txBox="1"/>
          <p:nvPr/>
        </p:nvSpPr>
        <p:spPr>
          <a:xfrm>
            <a:off x="10094438" y="5755619"/>
            <a:ext cx="959066" cy="168172"/>
          </a:xfrm>
          <a:prstGeom prst="rect">
            <a:avLst/>
          </a:prstGeom>
          <a:solidFill>
            <a:schemeClr val="bg1"/>
          </a:solidFill>
        </p:spPr>
        <p:txBody>
          <a:bodyPr wrap="none" lIns="0" tIns="0" rIns="0" bIns="0"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a:ln>
                  <a:noFill/>
                </a:ln>
                <a:solidFill>
                  <a:srgbClr val="000000"/>
                </a:solidFill>
                <a:effectLst/>
                <a:uLnTx/>
                <a:uFillTx/>
                <a:latin typeface="Arial" charset="0"/>
                <a:ea typeface="Meiryo UI"/>
                <a:cs typeface="Arial" charset="0"/>
              </a:rPr>
              <a:t>XXX</a:t>
            </a:r>
            <a:r>
              <a:rPr kumimoji="1" lang="ja-JP" altLang="en-US" sz="1100" b="0" i="0" u="none" strike="noStrike" kern="1200" cap="none" spc="0" normalizeH="0" baseline="0" noProof="0">
                <a:ln>
                  <a:noFill/>
                </a:ln>
                <a:solidFill>
                  <a:srgbClr val="000000"/>
                </a:solidFill>
                <a:effectLst/>
                <a:uLnTx/>
                <a:uFillTx/>
                <a:latin typeface="Arial" charset="0"/>
                <a:ea typeface="Meiryo UI"/>
                <a:cs typeface="Arial" charset="0"/>
              </a:rPr>
              <a:t>　購入率</a:t>
            </a:r>
          </a:p>
        </p:txBody>
      </p:sp>
      <p:sp>
        <p:nvSpPr>
          <p:cNvPr id="798" name="矢印: 右 797">
            <a:extLst>
              <a:ext uri="{FF2B5EF4-FFF2-40B4-BE49-F238E27FC236}">
                <a16:creationId xmlns:a16="http://schemas.microsoft.com/office/drawing/2014/main" id="{87B7D2B0-3874-79D6-8ED5-15AAE62B576B}"/>
              </a:ext>
            </a:extLst>
          </p:cNvPr>
          <p:cNvSpPr/>
          <p:nvPr/>
        </p:nvSpPr>
        <p:spPr>
          <a:xfrm rot="20694957">
            <a:off x="7628686" y="3909888"/>
            <a:ext cx="3693994" cy="203563"/>
          </a:xfrm>
          <a:prstGeom prst="rightArrow">
            <a:avLst/>
          </a:prstGeom>
          <a:solidFill>
            <a:srgbClr val="A1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grpSp>
        <p:nvGrpSpPr>
          <p:cNvPr id="10" name="グループ化 9">
            <a:extLst>
              <a:ext uri="{FF2B5EF4-FFF2-40B4-BE49-F238E27FC236}">
                <a16:creationId xmlns:a16="http://schemas.microsoft.com/office/drawing/2014/main" id="{0A71E222-776F-1013-C367-0D9CB0BE56CC}"/>
              </a:ext>
            </a:extLst>
          </p:cNvPr>
          <p:cNvGrpSpPr/>
          <p:nvPr/>
        </p:nvGrpSpPr>
        <p:grpSpPr>
          <a:xfrm>
            <a:off x="9398835" y="74264"/>
            <a:ext cx="2721260" cy="457147"/>
            <a:chOff x="9284535" y="102463"/>
            <a:chExt cx="2721260" cy="553148"/>
          </a:xfrm>
        </p:grpSpPr>
        <p:sp>
          <p:nvSpPr>
            <p:cNvPr id="11" name="矢印: 五方向 10">
              <a:extLst>
                <a:ext uri="{FF2B5EF4-FFF2-40B4-BE49-F238E27FC236}">
                  <a16:creationId xmlns:a16="http://schemas.microsoft.com/office/drawing/2014/main" id="{3D1A5CA4-9C8A-9C03-EC40-BE675A6A1000}"/>
                </a:ext>
              </a:extLst>
            </p:cNvPr>
            <p:cNvSpPr/>
            <p:nvPr/>
          </p:nvSpPr>
          <p:spPr>
            <a:xfrm>
              <a:off x="9284535" y="102463"/>
              <a:ext cx="1293284" cy="553148"/>
            </a:xfrm>
            <a:prstGeom prst="homePlate">
              <a:avLst>
                <a:gd name="adj" fmla="val 0"/>
              </a:avLst>
            </a:prstGeom>
            <a:solidFill>
              <a:schemeClr val="bg1">
                <a:lumMod val="75000"/>
              </a:schemeClr>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重要指標の</a:t>
              </a:r>
              <a:endParaRPr kumimoji="1" lang="en-US" altLang="ja-JP" sz="1400" b="1" i="0" u="none" strike="noStrike" kern="0" cap="none" spc="0" normalizeH="0" baseline="0" noProof="0">
                <a:ln>
                  <a:noFill/>
                </a:ln>
                <a:solidFill>
                  <a:srgbClr val="FFFFFF"/>
                </a:solidFill>
                <a:effectLst/>
                <a:uLnTx/>
                <a:uFillTx/>
                <a:latin typeface="Meiryo UI"/>
                <a:ea typeface="Meiryo UI"/>
                <a:cs typeface="Arial" charset="0"/>
              </a:endParaRPr>
            </a:p>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特定</a:t>
              </a:r>
              <a:endParaRPr kumimoji="1" lang="en-US" altLang="ja-JP" sz="1400" b="1"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12" name="矢印: 五方向 11">
              <a:extLst>
                <a:ext uri="{FF2B5EF4-FFF2-40B4-BE49-F238E27FC236}">
                  <a16:creationId xmlns:a16="http://schemas.microsoft.com/office/drawing/2014/main" id="{C70B8884-ADAD-64AC-B8C9-E6F0C2091FBF}"/>
                </a:ext>
              </a:extLst>
            </p:cNvPr>
            <p:cNvSpPr/>
            <p:nvPr/>
          </p:nvSpPr>
          <p:spPr>
            <a:xfrm>
              <a:off x="10712511" y="102463"/>
              <a:ext cx="1293284" cy="553148"/>
            </a:xfrm>
            <a:prstGeom prst="homePlate">
              <a:avLst>
                <a:gd name="adj" fmla="val 0"/>
              </a:avLst>
            </a:prstGeom>
            <a:solidFill>
              <a:schemeClr val="tx1"/>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効果測定・</a:t>
              </a:r>
              <a:br>
                <a:rPr kumimoji="1" lang="en-US" altLang="ja-JP" sz="1400" b="1" i="0" u="none" strike="noStrike" kern="0" cap="none" spc="0" normalizeH="0" baseline="0" noProof="0">
                  <a:ln>
                    <a:noFill/>
                  </a:ln>
                  <a:solidFill>
                    <a:srgbClr val="FFFFFF"/>
                  </a:solidFill>
                  <a:effectLst/>
                  <a:uLnTx/>
                  <a:uFillTx/>
                  <a:latin typeface="Meiryo UI"/>
                  <a:ea typeface="Meiryo UI"/>
                  <a:cs typeface="Arial" charset="0"/>
                </a:rPr>
              </a:b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施策</a:t>
              </a:r>
              <a:r>
                <a:rPr kumimoji="1" lang="en-US" altLang="ja-JP" sz="1400" b="1" i="0" u="none" strike="noStrike" kern="0" cap="none" spc="0" normalizeH="0" baseline="0" noProof="0">
                  <a:ln>
                    <a:noFill/>
                  </a:ln>
                  <a:solidFill>
                    <a:srgbClr val="FFFFFF"/>
                  </a:solidFill>
                  <a:effectLst/>
                  <a:uLnTx/>
                  <a:uFillTx/>
                  <a:latin typeface="Meiryo UI"/>
                  <a:ea typeface="Meiryo UI"/>
                  <a:cs typeface="Arial" charset="0"/>
                </a:rPr>
                <a:t>PDCA</a:t>
              </a:r>
            </a:p>
          </p:txBody>
        </p:sp>
      </p:grpSp>
      <p:sp>
        <p:nvSpPr>
          <p:cNvPr id="15" name="正方形/長方形 14">
            <a:extLst>
              <a:ext uri="{FF2B5EF4-FFF2-40B4-BE49-F238E27FC236}">
                <a16:creationId xmlns:a16="http://schemas.microsoft.com/office/drawing/2014/main" id="{A7838C23-B61C-5A88-6946-81379B43EFE5}"/>
              </a:ext>
            </a:extLst>
          </p:cNvPr>
          <p:cNvSpPr/>
          <p:nvPr/>
        </p:nvSpPr>
        <p:spPr>
          <a:xfrm>
            <a:off x="518223" y="6399061"/>
            <a:ext cx="9576215" cy="3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lumMod val="50000"/>
                    <a:lumOff val="50000"/>
                  </a:srgbClr>
                </a:solidFill>
                <a:effectLst/>
                <a:uLnTx/>
                <a:uFillTx/>
                <a:latin typeface="Meiryo UI"/>
                <a:ea typeface="Meiryo UI"/>
                <a:cs typeface="+mn-cs"/>
              </a:rPr>
              <a:t>※</a:t>
            </a:r>
            <a:r>
              <a:rPr kumimoji="1" lang="ja-JP" altLang="en-US" sz="1200" b="0" i="0" u="none" strike="noStrike" kern="1200" cap="none" spc="0" normalizeH="0" baseline="0" noProof="0">
                <a:ln>
                  <a:noFill/>
                </a:ln>
                <a:solidFill>
                  <a:srgbClr val="000000">
                    <a:lumMod val="50000"/>
                    <a:lumOff val="50000"/>
                  </a:srgbClr>
                </a:solidFill>
                <a:effectLst/>
                <a:uLnTx/>
                <a:uFillTx/>
                <a:latin typeface="Meiryo UI"/>
                <a:ea typeface="Meiryo UI"/>
                <a:cs typeface="+mn-cs"/>
              </a:rPr>
              <a:t>実際には、群間におけるユーザーの偏りなど、バイアスは除去しながら効果を抽出していく</a:t>
            </a:r>
          </a:p>
        </p:txBody>
      </p:sp>
    </p:spTree>
    <p:extLst>
      <p:ext uri="{BB962C8B-B14F-4D97-AF65-F5344CB8AC3E}">
        <p14:creationId xmlns:p14="http://schemas.microsoft.com/office/powerpoint/2010/main" val="727516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80C34-C834-C759-A7C5-1371E3E6B3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2D3BB2-F2EB-1A17-35EF-5C2F8C2E141B}"/>
              </a:ext>
            </a:extLst>
          </p:cNvPr>
          <p:cNvSpPr>
            <a:spLocks noGrp="1"/>
          </p:cNvSpPr>
          <p:nvPr>
            <p:ph type="title"/>
          </p:nvPr>
        </p:nvSpPr>
        <p:spPr/>
        <p:txBody>
          <a:bodyPr/>
          <a:lstStyle/>
          <a:p>
            <a:r>
              <a:rPr kumimoji="1" lang="ja-JP" altLang="en-US">
                <a:latin typeface="+mj-ea"/>
                <a:ea typeface="+mj-ea"/>
              </a:rPr>
              <a:t>事例）機械学習による因果推論を用いた重要</a:t>
            </a:r>
            <a:r>
              <a:rPr kumimoji="1" lang="en-US" altLang="ja-JP">
                <a:latin typeface="+mj-ea"/>
                <a:ea typeface="+mj-ea"/>
              </a:rPr>
              <a:t>KPI</a:t>
            </a:r>
            <a:r>
              <a:rPr kumimoji="1" lang="ja-JP" altLang="en-US">
                <a:latin typeface="+mj-ea"/>
                <a:ea typeface="+mj-ea"/>
              </a:rPr>
              <a:t>特定</a:t>
            </a:r>
            <a:endParaRPr kumimoji="1" lang="ja-JP" altLang="en-US"/>
          </a:p>
        </p:txBody>
      </p:sp>
      <p:sp>
        <p:nvSpPr>
          <p:cNvPr id="3" name="テキスト プレースホルダー 2">
            <a:extLst>
              <a:ext uri="{FF2B5EF4-FFF2-40B4-BE49-F238E27FC236}">
                <a16:creationId xmlns:a16="http://schemas.microsoft.com/office/drawing/2014/main" id="{5144BEEB-6250-4298-D66E-EAEC73CF527C}"/>
              </a:ext>
            </a:extLst>
          </p:cNvPr>
          <p:cNvSpPr>
            <a:spLocks noGrp="1"/>
          </p:cNvSpPr>
          <p:nvPr>
            <p:ph type="body" idx="13"/>
          </p:nvPr>
        </p:nvSpPr>
        <p:spPr>
          <a:xfrm>
            <a:off x="457202" y="965716"/>
            <a:ext cx="11314088" cy="553998"/>
          </a:xfrm>
        </p:spPr>
        <p:txBody>
          <a:bodyPr/>
          <a:lstStyle/>
          <a:p>
            <a:r>
              <a:rPr kumimoji="1" lang="ja-JP" altLang="en-US"/>
              <a:t>収集したデータを用いて機械学習モデルを構築することで、目的変数</a:t>
            </a:r>
            <a:r>
              <a:rPr kumimoji="1" lang="en-US" altLang="ja-JP"/>
              <a:t>(KGI)</a:t>
            </a:r>
            <a:r>
              <a:rPr kumimoji="1" lang="ja-JP" altLang="en-US"/>
              <a:t>に対する各データの寄与度を計算可能。寄与度が大きい指標の中で、「事業として介入が可能な指標」を</a:t>
            </a:r>
            <a:r>
              <a:rPr kumimoji="1" lang="en-US" altLang="ja-JP"/>
              <a:t>KPI</a:t>
            </a:r>
            <a:r>
              <a:rPr kumimoji="1" lang="ja-JP" altLang="en-US"/>
              <a:t>に落とし込むことで、施策方針を明確化・確実な</a:t>
            </a:r>
            <a:r>
              <a:rPr kumimoji="1" lang="en-US" altLang="ja-JP"/>
              <a:t>PDCA</a:t>
            </a:r>
            <a:r>
              <a:rPr kumimoji="1" lang="ja-JP" altLang="en-US"/>
              <a:t>に繋げる。</a:t>
            </a:r>
            <a:endParaRPr kumimoji="1" lang="en-US" altLang="ja-JP"/>
          </a:p>
        </p:txBody>
      </p:sp>
      <p:sp>
        <p:nvSpPr>
          <p:cNvPr id="4" name="テキスト プレースホルダー 3">
            <a:extLst>
              <a:ext uri="{FF2B5EF4-FFF2-40B4-BE49-F238E27FC236}">
                <a16:creationId xmlns:a16="http://schemas.microsoft.com/office/drawing/2014/main" id="{A396D629-ED29-E2CE-3095-6773B67FFD3E}"/>
              </a:ext>
            </a:extLst>
          </p:cNvPr>
          <p:cNvSpPr>
            <a:spLocks noGrp="1"/>
          </p:cNvSpPr>
          <p:nvPr>
            <p:ph type="body" sz="quarter" idx="14"/>
          </p:nvPr>
        </p:nvSpPr>
        <p:spPr/>
        <p:txBody>
          <a:bodyPr/>
          <a:lstStyle/>
          <a:p>
            <a:pPr defTabSz="228600">
              <a:spcAft>
                <a:spcPts val="600"/>
              </a:spcAft>
              <a:buFont typeface="Arial" panose="020B0604020202020204" pitchFamily="34" charset="0"/>
            </a:pPr>
            <a:r>
              <a:rPr lang="en-US" altLang="ja-JP" sz="2000">
                <a:latin typeface="+mj-ea"/>
                <a:ea typeface="+mj-ea"/>
              </a:rPr>
              <a:t>PSN</a:t>
            </a:r>
            <a:r>
              <a:rPr lang="ja-JP" altLang="en-US" sz="2000">
                <a:latin typeface="+mj-ea"/>
                <a:ea typeface="+mj-ea"/>
              </a:rPr>
              <a:t>ソーシャル機能を活用した取り組み方向性ディスカッション</a:t>
            </a:r>
          </a:p>
        </p:txBody>
      </p:sp>
      <p:sp>
        <p:nvSpPr>
          <p:cNvPr id="5" name="二等辺三角形 4">
            <a:extLst>
              <a:ext uri="{FF2B5EF4-FFF2-40B4-BE49-F238E27FC236}">
                <a16:creationId xmlns:a16="http://schemas.microsoft.com/office/drawing/2014/main" id="{F6F55556-0DBC-9EE9-658E-8D7740E0B036}"/>
              </a:ext>
            </a:extLst>
          </p:cNvPr>
          <p:cNvSpPr/>
          <p:nvPr/>
        </p:nvSpPr>
        <p:spPr>
          <a:xfrm rot="5400000">
            <a:off x="3384471" y="3973381"/>
            <a:ext cx="3561779" cy="328951"/>
          </a:xfrm>
          <a:prstGeom prst="triangle">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prstClr val="black">
                  <a:lumMod val="65000"/>
                  <a:lumOff val="35000"/>
                </a:prstClr>
              </a:solidFill>
              <a:effectLst/>
              <a:uLnTx/>
              <a:uFillTx/>
              <a:latin typeface="Meiryo UI"/>
              <a:ea typeface="Meiryo UI"/>
              <a:cs typeface="Arial" charset="0"/>
            </a:endParaRPr>
          </a:p>
        </p:txBody>
      </p:sp>
      <p:grpSp>
        <p:nvGrpSpPr>
          <p:cNvPr id="6" name="グループ化 5">
            <a:extLst>
              <a:ext uri="{FF2B5EF4-FFF2-40B4-BE49-F238E27FC236}">
                <a16:creationId xmlns:a16="http://schemas.microsoft.com/office/drawing/2014/main" id="{3EA7506B-26BC-9776-E83E-08AD8A03EE02}"/>
              </a:ext>
            </a:extLst>
          </p:cNvPr>
          <p:cNvGrpSpPr/>
          <p:nvPr/>
        </p:nvGrpSpPr>
        <p:grpSpPr>
          <a:xfrm>
            <a:off x="603510" y="3146799"/>
            <a:ext cx="3995685" cy="3161570"/>
            <a:chOff x="868023" y="3297494"/>
            <a:chExt cx="3632441" cy="3161570"/>
          </a:xfrm>
        </p:grpSpPr>
        <p:sp>
          <p:nvSpPr>
            <p:cNvPr id="7" name="正方形/長方形 6">
              <a:extLst>
                <a:ext uri="{FF2B5EF4-FFF2-40B4-BE49-F238E27FC236}">
                  <a16:creationId xmlns:a16="http://schemas.microsoft.com/office/drawing/2014/main" id="{4DB079DD-A814-6FE6-04DE-486AFDA528F7}"/>
                </a:ext>
              </a:extLst>
            </p:cNvPr>
            <p:cNvSpPr/>
            <p:nvPr/>
          </p:nvSpPr>
          <p:spPr>
            <a:xfrm>
              <a:off x="868023" y="3297494"/>
              <a:ext cx="3632441" cy="297554"/>
            </a:xfrm>
            <a:prstGeom prst="rect">
              <a:avLst/>
            </a:prstGeom>
            <a:solidFill>
              <a:sysClr val="window" lastClr="FFFFFF">
                <a:lumMod val="50000"/>
              </a:sysClr>
            </a:solidFill>
            <a:ln w="25400" cap="flat" cmpd="sng" algn="ctr">
              <a:noFill/>
              <a:prstDash val="solid"/>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white"/>
                  </a:solidFill>
                  <a:effectLst/>
                  <a:uLnTx/>
                  <a:uFillTx/>
                  <a:latin typeface="Meiryo UI"/>
                  <a:ea typeface="Meiryo UI"/>
                  <a:cs typeface="Arial" charset="0"/>
                </a:rPr>
                <a:t>一例）ランダムフォレストモデル構築イメージ</a:t>
              </a:r>
            </a:p>
          </p:txBody>
        </p:sp>
        <p:sp>
          <p:nvSpPr>
            <p:cNvPr id="8" name="正方形/長方形 7">
              <a:extLst>
                <a:ext uri="{FF2B5EF4-FFF2-40B4-BE49-F238E27FC236}">
                  <a16:creationId xmlns:a16="http://schemas.microsoft.com/office/drawing/2014/main" id="{B55FC557-96BD-24C2-D4BD-8A417C4D6022}"/>
                </a:ext>
              </a:extLst>
            </p:cNvPr>
            <p:cNvSpPr/>
            <p:nvPr/>
          </p:nvSpPr>
          <p:spPr>
            <a:xfrm>
              <a:off x="1217807" y="3796473"/>
              <a:ext cx="2932874" cy="614003"/>
            </a:xfrm>
            <a:prstGeom prst="rect">
              <a:avLst/>
            </a:prstGeom>
            <a:solidFill>
              <a:srgbClr val="FFFFFF">
                <a:lumMod val="85000"/>
              </a:srgbClr>
            </a:solidFill>
            <a:ln w="25400" cap="flat" cmpd="sng" algn="ctr">
              <a:noFill/>
              <a:prstDash val="solid"/>
            </a:ln>
            <a:effectLst/>
          </p:spPr>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black"/>
                  </a:solidFill>
                  <a:effectLst/>
                  <a:uLnTx/>
                  <a:uFillTx/>
                  <a:latin typeface="Meiryo UI"/>
                  <a:ea typeface="Meiryo UI"/>
                  <a:cs typeface="Arial" charset="0"/>
                </a:rPr>
                <a:t>学習用データ</a:t>
              </a:r>
            </a:p>
          </p:txBody>
        </p:sp>
        <p:sp>
          <p:nvSpPr>
            <p:cNvPr id="9" name="正方形/長方形 8">
              <a:extLst>
                <a:ext uri="{FF2B5EF4-FFF2-40B4-BE49-F238E27FC236}">
                  <a16:creationId xmlns:a16="http://schemas.microsoft.com/office/drawing/2014/main" id="{C65462DA-D511-A91B-3D36-20AC114C3963}"/>
                </a:ext>
              </a:extLst>
            </p:cNvPr>
            <p:cNvSpPr/>
            <p:nvPr/>
          </p:nvSpPr>
          <p:spPr>
            <a:xfrm>
              <a:off x="1217807" y="5850804"/>
              <a:ext cx="2932873" cy="608260"/>
            </a:xfrm>
            <a:prstGeom prst="rect">
              <a:avLst/>
            </a:prstGeom>
            <a:solidFill>
              <a:srgbClr val="A100FF">
                <a:lumMod val="20000"/>
                <a:lumOff val="80000"/>
              </a:srgbClr>
            </a:solidFill>
            <a:ln w="25400" cap="flat" cmpd="sng" algn="ctr">
              <a:noFill/>
              <a:prstDash val="solid"/>
            </a:ln>
            <a:effectLst/>
          </p:spPr>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black"/>
                  </a:solidFill>
                  <a:effectLst/>
                  <a:uLnTx/>
                  <a:uFillTx/>
                  <a:latin typeface="Meiryo UI"/>
                  <a:ea typeface="Meiryo UI"/>
                  <a:cs typeface="Arial" charset="0"/>
                </a:rPr>
                <a:t>最終的な予測結果</a:t>
              </a:r>
            </a:p>
          </p:txBody>
        </p:sp>
        <p:sp>
          <p:nvSpPr>
            <p:cNvPr id="14" name="テキスト ボックス 13">
              <a:extLst>
                <a:ext uri="{FF2B5EF4-FFF2-40B4-BE49-F238E27FC236}">
                  <a16:creationId xmlns:a16="http://schemas.microsoft.com/office/drawing/2014/main" id="{0F774412-29BA-06BD-6CDD-3A700BAE780C}"/>
                </a:ext>
              </a:extLst>
            </p:cNvPr>
            <p:cNvSpPr txBox="1"/>
            <p:nvPr/>
          </p:nvSpPr>
          <p:spPr>
            <a:xfrm>
              <a:off x="3021632" y="4562213"/>
              <a:ext cx="405881"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black"/>
                  </a:solidFill>
                  <a:effectLst/>
                  <a:uLnTx/>
                  <a:uFillTx/>
                  <a:latin typeface="Meiryo UI"/>
                  <a:ea typeface="Meiryo UI"/>
                  <a:cs typeface="Arial" charset="0"/>
                </a:rPr>
                <a:t>・・・</a:t>
              </a:r>
              <a:endParaRPr kumimoji="1" lang="en-US" altLang="ja-JP" sz="1100" b="1"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15" name="正方形/長方形 14">
              <a:extLst>
                <a:ext uri="{FF2B5EF4-FFF2-40B4-BE49-F238E27FC236}">
                  <a16:creationId xmlns:a16="http://schemas.microsoft.com/office/drawing/2014/main" id="{9EF1484C-C3E1-E879-CDED-83C284BE3F7D}"/>
                </a:ext>
              </a:extLst>
            </p:cNvPr>
            <p:cNvSpPr/>
            <p:nvPr/>
          </p:nvSpPr>
          <p:spPr>
            <a:xfrm>
              <a:off x="969148" y="4588456"/>
              <a:ext cx="1014546" cy="216000"/>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black"/>
                  </a:solidFill>
                  <a:effectLst/>
                  <a:uLnTx/>
                  <a:uFillTx/>
                  <a:latin typeface="Meiryo UI"/>
                  <a:ea typeface="Meiryo UI"/>
                  <a:cs typeface="Arial" charset="0"/>
                </a:rPr>
                <a:t>データ</a:t>
              </a:r>
              <a:r>
                <a:rPr kumimoji="1" lang="en-US" altLang="ja-JP" sz="1200" b="1" i="0" u="none" strike="noStrike" kern="0" cap="none" spc="0" normalizeH="0" baseline="0" noProof="0">
                  <a:ln>
                    <a:noFill/>
                  </a:ln>
                  <a:solidFill>
                    <a:prstClr val="black"/>
                  </a:solidFill>
                  <a:effectLst/>
                  <a:uLnTx/>
                  <a:uFillTx/>
                  <a:latin typeface="Meiryo UI"/>
                  <a:ea typeface="Meiryo UI"/>
                  <a:cs typeface="Arial" charset="0"/>
                </a:rPr>
                <a:t>1</a:t>
              </a:r>
              <a:endParaRPr kumimoji="1" lang="ja-JP" altLang="en-US" sz="1200" b="1"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17" name="正方形/長方形 16">
              <a:extLst>
                <a:ext uri="{FF2B5EF4-FFF2-40B4-BE49-F238E27FC236}">
                  <a16:creationId xmlns:a16="http://schemas.microsoft.com/office/drawing/2014/main" id="{A1A9699B-F0A2-F8C8-9654-0A233147048D}"/>
                </a:ext>
              </a:extLst>
            </p:cNvPr>
            <p:cNvSpPr/>
            <p:nvPr/>
          </p:nvSpPr>
          <p:spPr>
            <a:xfrm>
              <a:off x="2038784" y="4583232"/>
              <a:ext cx="1014546" cy="216000"/>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black"/>
                  </a:solidFill>
                  <a:effectLst/>
                  <a:uLnTx/>
                  <a:uFillTx/>
                  <a:latin typeface="Meiryo UI"/>
                  <a:ea typeface="Meiryo UI"/>
                  <a:cs typeface="Arial" charset="0"/>
                </a:rPr>
                <a:t>データ</a:t>
              </a:r>
              <a:r>
                <a:rPr kumimoji="1" lang="en-US" altLang="ja-JP" sz="1200" b="1" i="0" u="none" strike="noStrike" kern="0" cap="none" spc="0" normalizeH="0" baseline="0" noProof="0">
                  <a:ln>
                    <a:noFill/>
                  </a:ln>
                  <a:solidFill>
                    <a:prstClr val="black"/>
                  </a:solidFill>
                  <a:effectLst/>
                  <a:uLnTx/>
                  <a:uFillTx/>
                  <a:latin typeface="Meiryo UI"/>
                  <a:ea typeface="Meiryo UI"/>
                  <a:cs typeface="Arial" charset="0"/>
                </a:rPr>
                <a:t>2</a:t>
              </a:r>
              <a:endParaRPr kumimoji="1" lang="ja-JP" altLang="en-US" sz="1200" b="1"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18" name="正方形/長方形 17">
              <a:extLst>
                <a:ext uri="{FF2B5EF4-FFF2-40B4-BE49-F238E27FC236}">
                  <a16:creationId xmlns:a16="http://schemas.microsoft.com/office/drawing/2014/main" id="{061D14EA-05F3-6CC7-B3F9-82233513AC5F}"/>
                </a:ext>
              </a:extLst>
            </p:cNvPr>
            <p:cNvSpPr/>
            <p:nvPr/>
          </p:nvSpPr>
          <p:spPr>
            <a:xfrm>
              <a:off x="3384794" y="4578008"/>
              <a:ext cx="1014546" cy="216000"/>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black"/>
                  </a:solidFill>
                  <a:effectLst/>
                  <a:uLnTx/>
                  <a:uFillTx/>
                  <a:latin typeface="Meiryo UI"/>
                  <a:ea typeface="Meiryo UI"/>
                  <a:cs typeface="Arial" charset="0"/>
                </a:rPr>
                <a:t>データ</a:t>
              </a:r>
              <a:r>
                <a:rPr kumimoji="1" lang="en-US" altLang="ja-JP" sz="1200" b="1" i="0" u="none" strike="noStrike" kern="0" cap="none" spc="0" normalizeH="0" baseline="0" noProof="0">
                  <a:ln>
                    <a:noFill/>
                  </a:ln>
                  <a:solidFill>
                    <a:prstClr val="black"/>
                  </a:solidFill>
                  <a:effectLst/>
                  <a:uLnTx/>
                  <a:uFillTx/>
                  <a:latin typeface="Meiryo UI"/>
                  <a:ea typeface="Meiryo UI"/>
                  <a:cs typeface="Arial" charset="0"/>
                </a:rPr>
                <a:t>N</a:t>
              </a:r>
              <a:endParaRPr kumimoji="1" lang="ja-JP" altLang="en-US" sz="1200" b="1" i="0" u="none" strike="noStrike" kern="0" cap="none" spc="0" normalizeH="0" baseline="0" noProof="0">
                <a:ln>
                  <a:noFill/>
                </a:ln>
                <a:solidFill>
                  <a:prstClr val="black"/>
                </a:solidFill>
                <a:effectLst/>
                <a:uLnTx/>
                <a:uFillTx/>
                <a:latin typeface="Meiryo UI"/>
                <a:ea typeface="Meiryo UI"/>
                <a:cs typeface="Arial" charset="0"/>
              </a:endParaRPr>
            </a:p>
          </p:txBody>
        </p:sp>
        <p:grpSp>
          <p:nvGrpSpPr>
            <p:cNvPr id="20" name="グループ化 19">
              <a:extLst>
                <a:ext uri="{FF2B5EF4-FFF2-40B4-BE49-F238E27FC236}">
                  <a16:creationId xmlns:a16="http://schemas.microsoft.com/office/drawing/2014/main" id="{E17666F7-DBA8-19A4-6437-09B633CC9A16}"/>
                </a:ext>
              </a:extLst>
            </p:cNvPr>
            <p:cNvGrpSpPr/>
            <p:nvPr/>
          </p:nvGrpSpPr>
          <p:grpSpPr>
            <a:xfrm>
              <a:off x="969144" y="4889081"/>
              <a:ext cx="1014545" cy="504000"/>
              <a:chOff x="2023928" y="2749741"/>
              <a:chExt cx="1116000" cy="504000"/>
            </a:xfrm>
          </p:grpSpPr>
          <p:sp>
            <p:nvSpPr>
              <p:cNvPr id="739" name="正方形/長方形 738">
                <a:extLst>
                  <a:ext uri="{FF2B5EF4-FFF2-40B4-BE49-F238E27FC236}">
                    <a16:creationId xmlns:a16="http://schemas.microsoft.com/office/drawing/2014/main" id="{7A46413A-46CB-D2F6-D452-8EAABE1D8A56}"/>
                  </a:ext>
                </a:extLst>
              </p:cNvPr>
              <p:cNvSpPr/>
              <p:nvPr/>
            </p:nvSpPr>
            <p:spPr bwMode="auto">
              <a:xfrm>
                <a:off x="2356447" y="2938180"/>
                <a:ext cx="161493" cy="86743"/>
              </a:xfrm>
              <a:prstGeom prst="rect">
                <a:avLst/>
              </a:prstGeom>
              <a:solidFill>
                <a:srgbClr val="99C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40" name="正方形/長方形 739">
                <a:extLst>
                  <a:ext uri="{FF2B5EF4-FFF2-40B4-BE49-F238E27FC236}">
                    <a16:creationId xmlns:a16="http://schemas.microsoft.com/office/drawing/2014/main" id="{C3F46BE0-9316-DF77-343F-B3DE919D0073}"/>
                  </a:ext>
                </a:extLst>
              </p:cNvPr>
              <p:cNvSpPr/>
              <p:nvPr/>
            </p:nvSpPr>
            <p:spPr bwMode="auto">
              <a:xfrm>
                <a:off x="2652150" y="2938180"/>
                <a:ext cx="161493" cy="86743"/>
              </a:xfrm>
              <a:prstGeom prst="rect">
                <a:avLst/>
              </a:prstGeom>
              <a:solidFill>
                <a:srgbClr val="CCE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cxnSp>
            <p:nvCxnSpPr>
              <p:cNvPr id="741" name="直線矢印コネクタ 740">
                <a:extLst>
                  <a:ext uri="{FF2B5EF4-FFF2-40B4-BE49-F238E27FC236}">
                    <a16:creationId xmlns:a16="http://schemas.microsoft.com/office/drawing/2014/main" id="{D3A6D938-5D14-AA24-EACE-429935FA61BC}"/>
                  </a:ext>
                </a:extLst>
              </p:cNvPr>
              <p:cNvCxnSpPr/>
              <p:nvPr/>
            </p:nvCxnSpPr>
            <p:spPr bwMode="auto">
              <a:xfrm flipH="1">
                <a:off x="2437462" y="2894742"/>
                <a:ext cx="147374" cy="46287"/>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42" name="直線矢印コネクタ 741">
                <a:extLst>
                  <a:ext uri="{FF2B5EF4-FFF2-40B4-BE49-F238E27FC236}">
                    <a16:creationId xmlns:a16="http://schemas.microsoft.com/office/drawing/2014/main" id="{957DB2BC-1BCC-83AE-58DF-119C4B1277C3}"/>
                  </a:ext>
                </a:extLst>
              </p:cNvPr>
              <p:cNvCxnSpPr/>
              <p:nvPr/>
            </p:nvCxnSpPr>
            <p:spPr bwMode="auto">
              <a:xfrm>
                <a:off x="2585313" y="2894742"/>
                <a:ext cx="147560" cy="46287"/>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43" name="直線矢印コネクタ 742">
                <a:extLst>
                  <a:ext uri="{FF2B5EF4-FFF2-40B4-BE49-F238E27FC236}">
                    <a16:creationId xmlns:a16="http://schemas.microsoft.com/office/drawing/2014/main" id="{D04CC628-D907-C1BD-4B77-B138FC869A8A}"/>
                  </a:ext>
                </a:extLst>
              </p:cNvPr>
              <p:cNvCxnSpPr/>
              <p:nvPr/>
            </p:nvCxnSpPr>
            <p:spPr bwMode="auto">
              <a:xfrm flipH="1">
                <a:off x="2261255" y="3027342"/>
                <a:ext cx="175574" cy="85062"/>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47" name="直線矢印コネクタ 746">
                <a:extLst>
                  <a:ext uri="{FF2B5EF4-FFF2-40B4-BE49-F238E27FC236}">
                    <a16:creationId xmlns:a16="http://schemas.microsoft.com/office/drawing/2014/main" id="{CD9453F4-86F5-FAD1-6707-6B21109583BA}"/>
                  </a:ext>
                </a:extLst>
              </p:cNvPr>
              <p:cNvCxnSpPr/>
              <p:nvPr/>
            </p:nvCxnSpPr>
            <p:spPr bwMode="auto">
              <a:xfrm>
                <a:off x="2437462" y="3027342"/>
                <a:ext cx="39966" cy="85062"/>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48" name="直線矢印コネクタ 747">
                <a:extLst>
                  <a:ext uri="{FF2B5EF4-FFF2-40B4-BE49-F238E27FC236}">
                    <a16:creationId xmlns:a16="http://schemas.microsoft.com/office/drawing/2014/main" id="{FBD419EF-6B99-DF83-BE9C-F04CA7901F37}"/>
                  </a:ext>
                </a:extLst>
              </p:cNvPr>
              <p:cNvCxnSpPr/>
              <p:nvPr/>
            </p:nvCxnSpPr>
            <p:spPr bwMode="auto">
              <a:xfrm flipH="1">
                <a:off x="2690631" y="3027342"/>
                <a:ext cx="41470" cy="84713"/>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55" name="直線矢印コネクタ 754">
                <a:extLst>
                  <a:ext uri="{FF2B5EF4-FFF2-40B4-BE49-F238E27FC236}">
                    <a16:creationId xmlns:a16="http://schemas.microsoft.com/office/drawing/2014/main" id="{09A625B2-FE49-D8A4-8C2E-C027776FC039}"/>
                  </a:ext>
                </a:extLst>
              </p:cNvPr>
              <p:cNvCxnSpPr/>
              <p:nvPr/>
            </p:nvCxnSpPr>
            <p:spPr bwMode="auto">
              <a:xfrm>
                <a:off x="2731139" y="3027342"/>
                <a:ext cx="174888" cy="85178"/>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sp>
            <p:nvSpPr>
              <p:cNvPr id="756" name="正方形/長方形 755">
                <a:extLst>
                  <a:ext uri="{FF2B5EF4-FFF2-40B4-BE49-F238E27FC236}">
                    <a16:creationId xmlns:a16="http://schemas.microsoft.com/office/drawing/2014/main" id="{55F8D54D-E12B-0964-D64B-851964323A28}"/>
                  </a:ext>
                </a:extLst>
              </p:cNvPr>
              <p:cNvSpPr/>
              <p:nvPr/>
            </p:nvSpPr>
            <p:spPr bwMode="auto">
              <a:xfrm>
                <a:off x="2180241" y="3111931"/>
                <a:ext cx="161493" cy="86743"/>
              </a:xfrm>
              <a:prstGeom prst="rect">
                <a:avLst/>
              </a:prstGeom>
              <a:solidFill>
                <a:srgbClr val="0070C0"/>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6858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57" name="正方形/長方形 756">
                <a:extLst>
                  <a:ext uri="{FF2B5EF4-FFF2-40B4-BE49-F238E27FC236}">
                    <a16:creationId xmlns:a16="http://schemas.microsoft.com/office/drawing/2014/main" id="{43122D5D-0B0E-68CF-5944-B279EA967A7F}"/>
                  </a:ext>
                </a:extLst>
              </p:cNvPr>
              <p:cNvSpPr/>
              <p:nvPr/>
            </p:nvSpPr>
            <p:spPr bwMode="auto">
              <a:xfrm>
                <a:off x="2396954" y="3111931"/>
                <a:ext cx="161493" cy="86743"/>
              </a:xfrm>
              <a:prstGeom prst="rect">
                <a:avLst/>
              </a:prstGeom>
              <a:solidFill>
                <a:srgbClr val="CCE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6858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59" name="正方形/長方形 758">
                <a:extLst>
                  <a:ext uri="{FF2B5EF4-FFF2-40B4-BE49-F238E27FC236}">
                    <a16:creationId xmlns:a16="http://schemas.microsoft.com/office/drawing/2014/main" id="{7FEA5611-6438-1965-0FE9-328B134F26CD}"/>
                  </a:ext>
                </a:extLst>
              </p:cNvPr>
              <p:cNvSpPr/>
              <p:nvPr/>
            </p:nvSpPr>
            <p:spPr bwMode="auto">
              <a:xfrm>
                <a:off x="2609617" y="3111931"/>
                <a:ext cx="161493" cy="86743"/>
              </a:xfrm>
              <a:prstGeom prst="rect">
                <a:avLst/>
              </a:prstGeom>
              <a:solidFill>
                <a:sysClr val="window" lastClr="FFFF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60" name="正方形/長方形 759">
                <a:extLst>
                  <a:ext uri="{FF2B5EF4-FFF2-40B4-BE49-F238E27FC236}">
                    <a16:creationId xmlns:a16="http://schemas.microsoft.com/office/drawing/2014/main" id="{AD9CE8DA-2D4E-EA7F-9871-9070138162AA}"/>
                  </a:ext>
                </a:extLst>
              </p:cNvPr>
              <p:cNvSpPr/>
              <p:nvPr/>
            </p:nvSpPr>
            <p:spPr bwMode="auto">
              <a:xfrm>
                <a:off x="2826331" y="3111931"/>
                <a:ext cx="161493" cy="86743"/>
              </a:xfrm>
              <a:prstGeom prst="rect">
                <a:avLst/>
              </a:prstGeom>
              <a:solidFill>
                <a:srgbClr val="99C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61" name="正方形/長方形 760">
                <a:extLst>
                  <a:ext uri="{FF2B5EF4-FFF2-40B4-BE49-F238E27FC236}">
                    <a16:creationId xmlns:a16="http://schemas.microsoft.com/office/drawing/2014/main" id="{8D938661-FAE3-4195-4CD7-21D97473F57B}"/>
                  </a:ext>
                </a:extLst>
              </p:cNvPr>
              <p:cNvSpPr/>
              <p:nvPr/>
            </p:nvSpPr>
            <p:spPr bwMode="auto">
              <a:xfrm>
                <a:off x="2506324" y="2803294"/>
                <a:ext cx="161493" cy="86743"/>
              </a:xfrm>
              <a:prstGeom prst="rect">
                <a:avLst/>
              </a:prstGeom>
              <a:solidFill>
                <a:srgbClr val="99C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62" name="正方形/長方形 761">
                <a:extLst>
                  <a:ext uri="{FF2B5EF4-FFF2-40B4-BE49-F238E27FC236}">
                    <a16:creationId xmlns:a16="http://schemas.microsoft.com/office/drawing/2014/main" id="{0C5A2C25-EA78-975B-4B68-447D13B4D804}"/>
                  </a:ext>
                </a:extLst>
              </p:cNvPr>
              <p:cNvSpPr/>
              <p:nvPr/>
            </p:nvSpPr>
            <p:spPr>
              <a:xfrm>
                <a:off x="2023928" y="2749741"/>
                <a:ext cx="1116000" cy="504000"/>
              </a:xfrm>
              <a:prstGeom prst="rect">
                <a:avLst/>
              </a:prstGeom>
              <a:noFill/>
              <a:ln w="25400" cap="flat" cmpd="sng" algn="ctr">
                <a:solidFill>
                  <a:sysClr val="windowText" lastClr="000000">
                    <a:lumMod val="75000"/>
                    <a:lumOff val="2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Meiryo UI"/>
                  <a:ea typeface="Meiryo UI"/>
                  <a:cs typeface="Arial" charset="0"/>
                </a:endParaRPr>
              </a:p>
            </p:txBody>
          </p:sp>
        </p:grpSp>
        <p:grpSp>
          <p:nvGrpSpPr>
            <p:cNvPr id="28" name="グループ化 27">
              <a:extLst>
                <a:ext uri="{FF2B5EF4-FFF2-40B4-BE49-F238E27FC236}">
                  <a16:creationId xmlns:a16="http://schemas.microsoft.com/office/drawing/2014/main" id="{3CB83128-5536-351F-3AE0-AD9A6D1DF55F}"/>
                </a:ext>
              </a:extLst>
            </p:cNvPr>
            <p:cNvGrpSpPr/>
            <p:nvPr/>
          </p:nvGrpSpPr>
          <p:grpSpPr>
            <a:xfrm>
              <a:off x="2044450" y="4889885"/>
              <a:ext cx="1014545" cy="504000"/>
              <a:chOff x="2023928" y="2749741"/>
              <a:chExt cx="1116000" cy="504000"/>
            </a:xfrm>
          </p:grpSpPr>
          <p:sp>
            <p:nvSpPr>
              <p:cNvPr id="721" name="正方形/長方形 720">
                <a:extLst>
                  <a:ext uri="{FF2B5EF4-FFF2-40B4-BE49-F238E27FC236}">
                    <a16:creationId xmlns:a16="http://schemas.microsoft.com/office/drawing/2014/main" id="{E14E39A5-FFE0-02BC-E881-958EC6B47636}"/>
                  </a:ext>
                </a:extLst>
              </p:cNvPr>
              <p:cNvSpPr/>
              <p:nvPr/>
            </p:nvSpPr>
            <p:spPr bwMode="auto">
              <a:xfrm>
                <a:off x="2356447" y="2938180"/>
                <a:ext cx="161493" cy="86743"/>
              </a:xfrm>
              <a:prstGeom prst="rect">
                <a:avLst/>
              </a:prstGeom>
              <a:solidFill>
                <a:srgbClr val="99C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23" name="正方形/長方形 722">
                <a:extLst>
                  <a:ext uri="{FF2B5EF4-FFF2-40B4-BE49-F238E27FC236}">
                    <a16:creationId xmlns:a16="http://schemas.microsoft.com/office/drawing/2014/main" id="{E85FC5BB-BA7C-CED1-1F5F-4BB0115F2FA1}"/>
                  </a:ext>
                </a:extLst>
              </p:cNvPr>
              <p:cNvSpPr/>
              <p:nvPr/>
            </p:nvSpPr>
            <p:spPr bwMode="auto">
              <a:xfrm>
                <a:off x="2652150" y="2938180"/>
                <a:ext cx="161493" cy="86743"/>
              </a:xfrm>
              <a:prstGeom prst="rect">
                <a:avLst/>
              </a:prstGeom>
              <a:solidFill>
                <a:srgbClr val="CCE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cxnSp>
            <p:nvCxnSpPr>
              <p:cNvPr id="724" name="直線矢印コネクタ 723">
                <a:extLst>
                  <a:ext uri="{FF2B5EF4-FFF2-40B4-BE49-F238E27FC236}">
                    <a16:creationId xmlns:a16="http://schemas.microsoft.com/office/drawing/2014/main" id="{571ACC3F-DACB-7F69-E8CB-DD8B4D388D01}"/>
                  </a:ext>
                </a:extLst>
              </p:cNvPr>
              <p:cNvCxnSpPr/>
              <p:nvPr/>
            </p:nvCxnSpPr>
            <p:spPr bwMode="auto">
              <a:xfrm flipH="1">
                <a:off x="2437462" y="2894742"/>
                <a:ext cx="147374" cy="46287"/>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28" name="直線矢印コネクタ 727">
                <a:extLst>
                  <a:ext uri="{FF2B5EF4-FFF2-40B4-BE49-F238E27FC236}">
                    <a16:creationId xmlns:a16="http://schemas.microsoft.com/office/drawing/2014/main" id="{68D508D4-A080-7F14-4BFD-611BBFD85CDC}"/>
                  </a:ext>
                </a:extLst>
              </p:cNvPr>
              <p:cNvCxnSpPr/>
              <p:nvPr/>
            </p:nvCxnSpPr>
            <p:spPr bwMode="auto">
              <a:xfrm>
                <a:off x="2585313" y="2894742"/>
                <a:ext cx="147560" cy="46287"/>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29" name="直線矢印コネクタ 728">
                <a:extLst>
                  <a:ext uri="{FF2B5EF4-FFF2-40B4-BE49-F238E27FC236}">
                    <a16:creationId xmlns:a16="http://schemas.microsoft.com/office/drawing/2014/main" id="{6C18FFC7-9CC0-9560-1275-A2C9B62EA6D2}"/>
                  </a:ext>
                </a:extLst>
              </p:cNvPr>
              <p:cNvCxnSpPr/>
              <p:nvPr/>
            </p:nvCxnSpPr>
            <p:spPr bwMode="auto">
              <a:xfrm flipH="1">
                <a:off x="2261255" y="3027342"/>
                <a:ext cx="175574" cy="85062"/>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30" name="直線矢印コネクタ 729">
                <a:extLst>
                  <a:ext uri="{FF2B5EF4-FFF2-40B4-BE49-F238E27FC236}">
                    <a16:creationId xmlns:a16="http://schemas.microsoft.com/office/drawing/2014/main" id="{B4980913-15F1-D677-B511-4A67E19FB3B9}"/>
                  </a:ext>
                </a:extLst>
              </p:cNvPr>
              <p:cNvCxnSpPr/>
              <p:nvPr/>
            </p:nvCxnSpPr>
            <p:spPr bwMode="auto">
              <a:xfrm>
                <a:off x="2437462" y="3027342"/>
                <a:ext cx="39966" cy="85062"/>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31" name="直線矢印コネクタ 730">
                <a:extLst>
                  <a:ext uri="{FF2B5EF4-FFF2-40B4-BE49-F238E27FC236}">
                    <a16:creationId xmlns:a16="http://schemas.microsoft.com/office/drawing/2014/main" id="{43E30BE3-A79D-7C4B-51D4-6129EB5071B2}"/>
                  </a:ext>
                </a:extLst>
              </p:cNvPr>
              <p:cNvCxnSpPr/>
              <p:nvPr/>
            </p:nvCxnSpPr>
            <p:spPr bwMode="auto">
              <a:xfrm flipH="1">
                <a:off x="2690631" y="3027342"/>
                <a:ext cx="41470" cy="84713"/>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32" name="直線矢印コネクタ 731">
                <a:extLst>
                  <a:ext uri="{FF2B5EF4-FFF2-40B4-BE49-F238E27FC236}">
                    <a16:creationId xmlns:a16="http://schemas.microsoft.com/office/drawing/2014/main" id="{18EDF5B9-2B42-0B2F-5D35-58873B6FC4AD}"/>
                  </a:ext>
                </a:extLst>
              </p:cNvPr>
              <p:cNvCxnSpPr/>
              <p:nvPr/>
            </p:nvCxnSpPr>
            <p:spPr bwMode="auto">
              <a:xfrm>
                <a:off x="2731139" y="3027342"/>
                <a:ext cx="174888" cy="85178"/>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sp>
            <p:nvSpPr>
              <p:cNvPr id="733" name="正方形/長方形 732">
                <a:extLst>
                  <a:ext uri="{FF2B5EF4-FFF2-40B4-BE49-F238E27FC236}">
                    <a16:creationId xmlns:a16="http://schemas.microsoft.com/office/drawing/2014/main" id="{F368F54A-FB7B-B1BB-F068-BF78FCC021D6}"/>
                  </a:ext>
                </a:extLst>
              </p:cNvPr>
              <p:cNvSpPr/>
              <p:nvPr/>
            </p:nvSpPr>
            <p:spPr bwMode="auto">
              <a:xfrm>
                <a:off x="2180241" y="3111931"/>
                <a:ext cx="161493" cy="86743"/>
              </a:xfrm>
              <a:prstGeom prst="rect">
                <a:avLst/>
              </a:prstGeom>
              <a:solidFill>
                <a:srgbClr val="0070C0"/>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6858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34" name="正方形/長方形 733">
                <a:extLst>
                  <a:ext uri="{FF2B5EF4-FFF2-40B4-BE49-F238E27FC236}">
                    <a16:creationId xmlns:a16="http://schemas.microsoft.com/office/drawing/2014/main" id="{26388607-D6DC-2D72-14C0-4DDB6D688663}"/>
                  </a:ext>
                </a:extLst>
              </p:cNvPr>
              <p:cNvSpPr/>
              <p:nvPr/>
            </p:nvSpPr>
            <p:spPr bwMode="auto">
              <a:xfrm>
                <a:off x="2396954" y="3111931"/>
                <a:ext cx="161493" cy="86743"/>
              </a:xfrm>
              <a:prstGeom prst="rect">
                <a:avLst/>
              </a:prstGeom>
              <a:solidFill>
                <a:srgbClr val="CCE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6858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35" name="正方形/長方形 734">
                <a:extLst>
                  <a:ext uri="{FF2B5EF4-FFF2-40B4-BE49-F238E27FC236}">
                    <a16:creationId xmlns:a16="http://schemas.microsoft.com/office/drawing/2014/main" id="{A4AECFD1-1563-9F00-249B-FBFC7C21B864}"/>
                  </a:ext>
                </a:extLst>
              </p:cNvPr>
              <p:cNvSpPr/>
              <p:nvPr/>
            </p:nvSpPr>
            <p:spPr bwMode="auto">
              <a:xfrm>
                <a:off x="2609617" y="3111931"/>
                <a:ext cx="161493" cy="86743"/>
              </a:xfrm>
              <a:prstGeom prst="rect">
                <a:avLst/>
              </a:prstGeom>
              <a:solidFill>
                <a:sysClr val="window" lastClr="FFFF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36" name="正方形/長方形 735">
                <a:extLst>
                  <a:ext uri="{FF2B5EF4-FFF2-40B4-BE49-F238E27FC236}">
                    <a16:creationId xmlns:a16="http://schemas.microsoft.com/office/drawing/2014/main" id="{7869C1F5-77E9-ACCC-691B-81883BBE03F5}"/>
                  </a:ext>
                </a:extLst>
              </p:cNvPr>
              <p:cNvSpPr/>
              <p:nvPr/>
            </p:nvSpPr>
            <p:spPr bwMode="auto">
              <a:xfrm>
                <a:off x="2826331" y="3111931"/>
                <a:ext cx="161493" cy="86743"/>
              </a:xfrm>
              <a:prstGeom prst="rect">
                <a:avLst/>
              </a:prstGeom>
              <a:solidFill>
                <a:srgbClr val="99C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37" name="正方形/長方形 736">
                <a:extLst>
                  <a:ext uri="{FF2B5EF4-FFF2-40B4-BE49-F238E27FC236}">
                    <a16:creationId xmlns:a16="http://schemas.microsoft.com/office/drawing/2014/main" id="{2DAAAA1E-F127-1851-8629-4214E10CB4BA}"/>
                  </a:ext>
                </a:extLst>
              </p:cNvPr>
              <p:cNvSpPr/>
              <p:nvPr/>
            </p:nvSpPr>
            <p:spPr bwMode="auto">
              <a:xfrm>
                <a:off x="2506324" y="2803294"/>
                <a:ext cx="161493" cy="86743"/>
              </a:xfrm>
              <a:prstGeom prst="rect">
                <a:avLst/>
              </a:prstGeom>
              <a:solidFill>
                <a:srgbClr val="99C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38" name="正方形/長方形 737">
                <a:extLst>
                  <a:ext uri="{FF2B5EF4-FFF2-40B4-BE49-F238E27FC236}">
                    <a16:creationId xmlns:a16="http://schemas.microsoft.com/office/drawing/2014/main" id="{1B9BE71A-5EAC-EE98-40AD-1FFE951C6532}"/>
                  </a:ext>
                </a:extLst>
              </p:cNvPr>
              <p:cNvSpPr/>
              <p:nvPr/>
            </p:nvSpPr>
            <p:spPr>
              <a:xfrm>
                <a:off x="2023928" y="2749741"/>
                <a:ext cx="1116000" cy="504000"/>
              </a:xfrm>
              <a:prstGeom prst="rect">
                <a:avLst/>
              </a:prstGeom>
              <a:noFill/>
              <a:ln w="25400" cap="flat" cmpd="sng" algn="ctr">
                <a:solidFill>
                  <a:sysClr val="windowText" lastClr="000000">
                    <a:lumMod val="75000"/>
                    <a:lumOff val="2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Meiryo UI"/>
                  <a:ea typeface="Meiryo UI"/>
                  <a:cs typeface="Arial" charset="0"/>
                </a:endParaRPr>
              </a:p>
            </p:txBody>
          </p:sp>
        </p:grpSp>
        <p:grpSp>
          <p:nvGrpSpPr>
            <p:cNvPr id="30" name="グループ化 29">
              <a:extLst>
                <a:ext uri="{FF2B5EF4-FFF2-40B4-BE49-F238E27FC236}">
                  <a16:creationId xmlns:a16="http://schemas.microsoft.com/office/drawing/2014/main" id="{C689C360-9D82-777A-51AF-7012E27B3DC8}"/>
                </a:ext>
              </a:extLst>
            </p:cNvPr>
            <p:cNvGrpSpPr/>
            <p:nvPr/>
          </p:nvGrpSpPr>
          <p:grpSpPr>
            <a:xfrm>
              <a:off x="3381822" y="4890689"/>
              <a:ext cx="1014545" cy="504000"/>
              <a:chOff x="2023928" y="2749741"/>
              <a:chExt cx="1116000" cy="504000"/>
            </a:xfrm>
          </p:grpSpPr>
          <p:sp>
            <p:nvSpPr>
              <p:cNvPr id="705" name="正方形/長方形 704">
                <a:extLst>
                  <a:ext uri="{FF2B5EF4-FFF2-40B4-BE49-F238E27FC236}">
                    <a16:creationId xmlns:a16="http://schemas.microsoft.com/office/drawing/2014/main" id="{A8BD4947-C60B-F175-22FA-337D6DBB25AD}"/>
                  </a:ext>
                </a:extLst>
              </p:cNvPr>
              <p:cNvSpPr/>
              <p:nvPr/>
            </p:nvSpPr>
            <p:spPr bwMode="auto">
              <a:xfrm>
                <a:off x="2356447" y="2938180"/>
                <a:ext cx="161493" cy="86743"/>
              </a:xfrm>
              <a:prstGeom prst="rect">
                <a:avLst/>
              </a:prstGeom>
              <a:solidFill>
                <a:srgbClr val="99C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06" name="正方形/長方形 705">
                <a:extLst>
                  <a:ext uri="{FF2B5EF4-FFF2-40B4-BE49-F238E27FC236}">
                    <a16:creationId xmlns:a16="http://schemas.microsoft.com/office/drawing/2014/main" id="{2973E346-C253-BF51-719E-4F2B1687B6AF}"/>
                  </a:ext>
                </a:extLst>
              </p:cNvPr>
              <p:cNvSpPr/>
              <p:nvPr/>
            </p:nvSpPr>
            <p:spPr bwMode="auto">
              <a:xfrm>
                <a:off x="2652150" y="2938180"/>
                <a:ext cx="161493" cy="86743"/>
              </a:xfrm>
              <a:prstGeom prst="rect">
                <a:avLst/>
              </a:prstGeom>
              <a:solidFill>
                <a:srgbClr val="CCE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cxnSp>
            <p:nvCxnSpPr>
              <p:cNvPr id="707" name="直線矢印コネクタ 706">
                <a:extLst>
                  <a:ext uri="{FF2B5EF4-FFF2-40B4-BE49-F238E27FC236}">
                    <a16:creationId xmlns:a16="http://schemas.microsoft.com/office/drawing/2014/main" id="{C98C4E41-3C9B-1DD8-425A-0E50B8350B12}"/>
                  </a:ext>
                </a:extLst>
              </p:cNvPr>
              <p:cNvCxnSpPr/>
              <p:nvPr/>
            </p:nvCxnSpPr>
            <p:spPr bwMode="auto">
              <a:xfrm flipH="1">
                <a:off x="2437462" y="2894742"/>
                <a:ext cx="147374" cy="46287"/>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08" name="直線矢印コネクタ 707">
                <a:extLst>
                  <a:ext uri="{FF2B5EF4-FFF2-40B4-BE49-F238E27FC236}">
                    <a16:creationId xmlns:a16="http://schemas.microsoft.com/office/drawing/2014/main" id="{B045D4F1-348C-6112-9A06-DDECCB430DC5}"/>
                  </a:ext>
                </a:extLst>
              </p:cNvPr>
              <p:cNvCxnSpPr/>
              <p:nvPr/>
            </p:nvCxnSpPr>
            <p:spPr bwMode="auto">
              <a:xfrm>
                <a:off x="2585313" y="2894742"/>
                <a:ext cx="147560" cy="46287"/>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09" name="直線矢印コネクタ 708">
                <a:extLst>
                  <a:ext uri="{FF2B5EF4-FFF2-40B4-BE49-F238E27FC236}">
                    <a16:creationId xmlns:a16="http://schemas.microsoft.com/office/drawing/2014/main" id="{D24C4885-F8A6-D73D-CFC6-03D5488E137B}"/>
                  </a:ext>
                </a:extLst>
              </p:cNvPr>
              <p:cNvCxnSpPr/>
              <p:nvPr/>
            </p:nvCxnSpPr>
            <p:spPr bwMode="auto">
              <a:xfrm flipH="1">
                <a:off x="2261255" y="3027342"/>
                <a:ext cx="175574" cy="85062"/>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10" name="直線矢印コネクタ 709">
                <a:extLst>
                  <a:ext uri="{FF2B5EF4-FFF2-40B4-BE49-F238E27FC236}">
                    <a16:creationId xmlns:a16="http://schemas.microsoft.com/office/drawing/2014/main" id="{DCD46FB1-438B-D698-51B6-BCC98B4997BD}"/>
                  </a:ext>
                </a:extLst>
              </p:cNvPr>
              <p:cNvCxnSpPr/>
              <p:nvPr/>
            </p:nvCxnSpPr>
            <p:spPr bwMode="auto">
              <a:xfrm>
                <a:off x="2437462" y="3027342"/>
                <a:ext cx="39966" cy="85062"/>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11" name="直線矢印コネクタ 710">
                <a:extLst>
                  <a:ext uri="{FF2B5EF4-FFF2-40B4-BE49-F238E27FC236}">
                    <a16:creationId xmlns:a16="http://schemas.microsoft.com/office/drawing/2014/main" id="{03DB0C73-59C7-7EF1-FB3A-D31C6D1180D6}"/>
                  </a:ext>
                </a:extLst>
              </p:cNvPr>
              <p:cNvCxnSpPr/>
              <p:nvPr/>
            </p:nvCxnSpPr>
            <p:spPr bwMode="auto">
              <a:xfrm flipH="1">
                <a:off x="2690631" y="3027342"/>
                <a:ext cx="41470" cy="84713"/>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cxnSp>
            <p:nvCxnSpPr>
              <p:cNvPr id="712" name="直線矢印コネクタ 711">
                <a:extLst>
                  <a:ext uri="{FF2B5EF4-FFF2-40B4-BE49-F238E27FC236}">
                    <a16:creationId xmlns:a16="http://schemas.microsoft.com/office/drawing/2014/main" id="{2353D505-CDDB-A982-11CE-A75FCCB385DA}"/>
                  </a:ext>
                </a:extLst>
              </p:cNvPr>
              <p:cNvCxnSpPr/>
              <p:nvPr/>
            </p:nvCxnSpPr>
            <p:spPr bwMode="auto">
              <a:xfrm>
                <a:off x="2731139" y="3027342"/>
                <a:ext cx="174888" cy="85178"/>
              </a:xfrm>
              <a:prstGeom prst="straightConnector1">
                <a:avLst/>
              </a:prstGeom>
              <a:noFill/>
              <a:ln w="9525" cap="flat" cmpd="sng" algn="ctr">
                <a:solidFill>
                  <a:sysClr val="windowText" lastClr="000000">
                    <a:lumMod val="75000"/>
                    <a:lumOff val="25000"/>
                  </a:sysClr>
                </a:solidFill>
                <a:prstDash val="solid"/>
                <a:round/>
                <a:headEnd type="none" w="med" len="med"/>
                <a:tailEnd type="triangle" w="sm" len="sm"/>
              </a:ln>
              <a:effectLst/>
            </p:spPr>
          </p:cxnSp>
          <p:sp>
            <p:nvSpPr>
              <p:cNvPr id="713" name="正方形/長方形 712">
                <a:extLst>
                  <a:ext uri="{FF2B5EF4-FFF2-40B4-BE49-F238E27FC236}">
                    <a16:creationId xmlns:a16="http://schemas.microsoft.com/office/drawing/2014/main" id="{ECFBDE82-E657-8E84-C543-D3B666D62E23}"/>
                  </a:ext>
                </a:extLst>
              </p:cNvPr>
              <p:cNvSpPr/>
              <p:nvPr/>
            </p:nvSpPr>
            <p:spPr bwMode="auto">
              <a:xfrm>
                <a:off x="2180241" y="3111931"/>
                <a:ext cx="161493" cy="86743"/>
              </a:xfrm>
              <a:prstGeom prst="rect">
                <a:avLst/>
              </a:prstGeom>
              <a:solidFill>
                <a:srgbClr val="0070C0"/>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6858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16" name="正方形/長方形 715">
                <a:extLst>
                  <a:ext uri="{FF2B5EF4-FFF2-40B4-BE49-F238E27FC236}">
                    <a16:creationId xmlns:a16="http://schemas.microsoft.com/office/drawing/2014/main" id="{D55B52FF-1B6D-FAAE-5BDA-7359C8A120B3}"/>
                  </a:ext>
                </a:extLst>
              </p:cNvPr>
              <p:cNvSpPr/>
              <p:nvPr/>
            </p:nvSpPr>
            <p:spPr bwMode="auto">
              <a:xfrm>
                <a:off x="2396954" y="3111931"/>
                <a:ext cx="161493" cy="86743"/>
              </a:xfrm>
              <a:prstGeom prst="rect">
                <a:avLst/>
              </a:prstGeom>
              <a:solidFill>
                <a:srgbClr val="CCE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6858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17" name="正方形/長方形 716">
                <a:extLst>
                  <a:ext uri="{FF2B5EF4-FFF2-40B4-BE49-F238E27FC236}">
                    <a16:creationId xmlns:a16="http://schemas.microsoft.com/office/drawing/2014/main" id="{2579AB82-4F10-BF15-9B08-C1A1389FFB54}"/>
                  </a:ext>
                </a:extLst>
              </p:cNvPr>
              <p:cNvSpPr/>
              <p:nvPr/>
            </p:nvSpPr>
            <p:spPr bwMode="auto">
              <a:xfrm>
                <a:off x="2609617" y="3111931"/>
                <a:ext cx="161493" cy="86743"/>
              </a:xfrm>
              <a:prstGeom prst="rect">
                <a:avLst/>
              </a:prstGeom>
              <a:solidFill>
                <a:sysClr val="window" lastClr="FFFF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18" name="正方形/長方形 717">
                <a:extLst>
                  <a:ext uri="{FF2B5EF4-FFF2-40B4-BE49-F238E27FC236}">
                    <a16:creationId xmlns:a16="http://schemas.microsoft.com/office/drawing/2014/main" id="{873C1AF4-0A39-548B-A035-C3A2CD514C40}"/>
                  </a:ext>
                </a:extLst>
              </p:cNvPr>
              <p:cNvSpPr/>
              <p:nvPr/>
            </p:nvSpPr>
            <p:spPr bwMode="auto">
              <a:xfrm>
                <a:off x="2826331" y="3111931"/>
                <a:ext cx="161493" cy="86743"/>
              </a:xfrm>
              <a:prstGeom prst="rect">
                <a:avLst/>
              </a:prstGeom>
              <a:solidFill>
                <a:srgbClr val="99C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19" name="正方形/長方形 718">
                <a:extLst>
                  <a:ext uri="{FF2B5EF4-FFF2-40B4-BE49-F238E27FC236}">
                    <a16:creationId xmlns:a16="http://schemas.microsoft.com/office/drawing/2014/main" id="{B8ADE438-8C61-4667-4866-554570B4F352}"/>
                  </a:ext>
                </a:extLst>
              </p:cNvPr>
              <p:cNvSpPr/>
              <p:nvPr/>
            </p:nvSpPr>
            <p:spPr bwMode="auto">
              <a:xfrm>
                <a:off x="2506324" y="2803294"/>
                <a:ext cx="161493" cy="86743"/>
              </a:xfrm>
              <a:prstGeom prst="rect">
                <a:avLst/>
              </a:prstGeom>
              <a:solidFill>
                <a:srgbClr val="99CCFF"/>
              </a:solidFill>
              <a:ln w="9525" cap="flat" cmpd="sng" algn="ctr">
                <a:solidFill>
                  <a:srgbClr val="800080"/>
                </a:solidFill>
                <a:prstDash val="solid"/>
                <a:round/>
                <a:headEnd type="none" w="med" len="med"/>
                <a:tailEnd type="none" w="med" len="med"/>
              </a:ln>
              <a:effectLst/>
            </p:spPr>
            <p:txBody>
              <a:bodyPr vert="horz" wrap="none" lIns="40500" tIns="8100" rIns="40500" bIns="8100" numCol="1" rtlCol="0" anchor="ctr" anchorCtr="0" compatLnSpc="1">
                <a:prstTxWarp prst="textNoShape">
                  <a:avLst/>
                </a:prstTxWarp>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1" lang="ja-JP" altLang="en-US" sz="700" b="0"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720" name="正方形/長方形 719">
                <a:extLst>
                  <a:ext uri="{FF2B5EF4-FFF2-40B4-BE49-F238E27FC236}">
                    <a16:creationId xmlns:a16="http://schemas.microsoft.com/office/drawing/2014/main" id="{2E98D6DF-67EB-091A-FF73-B865F972FD6E}"/>
                  </a:ext>
                </a:extLst>
              </p:cNvPr>
              <p:cNvSpPr/>
              <p:nvPr/>
            </p:nvSpPr>
            <p:spPr>
              <a:xfrm>
                <a:off x="2023928" y="2749741"/>
                <a:ext cx="1116000" cy="504000"/>
              </a:xfrm>
              <a:prstGeom prst="rect">
                <a:avLst/>
              </a:prstGeom>
              <a:noFill/>
              <a:ln w="25400" cap="flat" cmpd="sng" algn="ctr">
                <a:solidFill>
                  <a:sysClr val="windowText" lastClr="000000">
                    <a:lumMod val="75000"/>
                    <a:lumOff val="2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Meiryo UI"/>
                  <a:ea typeface="Meiryo UI"/>
                  <a:cs typeface="Arial" charset="0"/>
                </a:endParaRPr>
              </a:p>
            </p:txBody>
          </p:sp>
        </p:grpSp>
        <p:sp>
          <p:nvSpPr>
            <p:cNvPr id="31" name="テキスト ボックス 30">
              <a:extLst>
                <a:ext uri="{FF2B5EF4-FFF2-40B4-BE49-F238E27FC236}">
                  <a16:creationId xmlns:a16="http://schemas.microsoft.com/office/drawing/2014/main" id="{EC3D5070-08B8-5255-03F1-15C12048443C}"/>
                </a:ext>
              </a:extLst>
            </p:cNvPr>
            <p:cNvSpPr txBox="1"/>
            <p:nvPr/>
          </p:nvSpPr>
          <p:spPr>
            <a:xfrm>
              <a:off x="3021632" y="5015148"/>
              <a:ext cx="405881"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black"/>
                  </a:solidFill>
                  <a:effectLst/>
                  <a:uLnTx/>
                  <a:uFillTx/>
                  <a:latin typeface="Meiryo UI"/>
                  <a:ea typeface="Meiryo UI"/>
                  <a:cs typeface="Arial" charset="0"/>
                </a:rPr>
                <a:t>・・・</a:t>
              </a:r>
              <a:endParaRPr kumimoji="1" lang="en-US" altLang="ja-JP" sz="1100" b="1" i="0" u="none" strike="noStrike" kern="0" cap="none" spc="0" normalizeH="0" baseline="0" noProof="0">
                <a:ln>
                  <a:noFill/>
                </a:ln>
                <a:solidFill>
                  <a:prstClr val="black"/>
                </a:solidFill>
                <a:effectLst/>
                <a:uLnTx/>
                <a:uFillTx/>
                <a:latin typeface="Meiryo UI"/>
                <a:ea typeface="Meiryo UI"/>
                <a:cs typeface="Arial" charset="0"/>
              </a:endParaRPr>
            </a:p>
          </p:txBody>
        </p:sp>
        <p:cxnSp>
          <p:nvCxnSpPr>
            <p:cNvPr id="32" name="直線矢印コネクタ 31">
              <a:extLst>
                <a:ext uri="{FF2B5EF4-FFF2-40B4-BE49-F238E27FC236}">
                  <a16:creationId xmlns:a16="http://schemas.microsoft.com/office/drawing/2014/main" id="{6E34DEB0-9912-1F6A-A0AC-1ED3779443C1}"/>
                </a:ext>
              </a:extLst>
            </p:cNvPr>
            <p:cNvCxnSpPr>
              <a:cxnSpLocks/>
              <a:endCxn id="17" idx="0"/>
            </p:cNvCxnSpPr>
            <p:nvPr/>
          </p:nvCxnSpPr>
          <p:spPr>
            <a:xfrm flipH="1">
              <a:off x="2546057" y="4392252"/>
              <a:ext cx="8313" cy="190980"/>
            </a:xfrm>
            <a:prstGeom prst="straightConnector1">
              <a:avLst/>
            </a:prstGeom>
            <a:noFill/>
            <a:ln w="9525" cap="flat" cmpd="sng" algn="ctr">
              <a:solidFill>
                <a:sysClr val="windowText" lastClr="000000">
                  <a:lumMod val="50000"/>
                  <a:lumOff val="50000"/>
                </a:sysClr>
              </a:solidFill>
              <a:prstDash val="solid"/>
              <a:tailEnd type="triangle"/>
            </a:ln>
            <a:effectLst/>
          </p:spPr>
        </p:cxnSp>
        <p:cxnSp>
          <p:nvCxnSpPr>
            <p:cNvPr id="33" name="直線矢印コネクタ 32">
              <a:extLst>
                <a:ext uri="{FF2B5EF4-FFF2-40B4-BE49-F238E27FC236}">
                  <a16:creationId xmlns:a16="http://schemas.microsoft.com/office/drawing/2014/main" id="{FDA36381-ACB7-AC46-7280-A76D13CC5A1D}"/>
                </a:ext>
              </a:extLst>
            </p:cNvPr>
            <p:cNvCxnSpPr>
              <a:cxnSpLocks/>
              <a:endCxn id="15" idx="0"/>
            </p:cNvCxnSpPr>
            <p:nvPr/>
          </p:nvCxnSpPr>
          <p:spPr>
            <a:xfrm flipH="1">
              <a:off x="1476421" y="4392252"/>
              <a:ext cx="856948" cy="196204"/>
            </a:xfrm>
            <a:prstGeom prst="straightConnector1">
              <a:avLst/>
            </a:prstGeom>
            <a:noFill/>
            <a:ln w="9525" cap="flat" cmpd="sng" algn="ctr">
              <a:solidFill>
                <a:sysClr val="windowText" lastClr="000000">
                  <a:lumMod val="50000"/>
                  <a:lumOff val="50000"/>
                </a:sysClr>
              </a:solidFill>
              <a:prstDash val="solid"/>
              <a:tailEnd type="triangle"/>
            </a:ln>
            <a:effectLst/>
          </p:spPr>
        </p:cxnSp>
        <p:cxnSp>
          <p:nvCxnSpPr>
            <p:cNvPr id="34" name="直線矢印コネクタ 33">
              <a:extLst>
                <a:ext uri="{FF2B5EF4-FFF2-40B4-BE49-F238E27FC236}">
                  <a16:creationId xmlns:a16="http://schemas.microsoft.com/office/drawing/2014/main" id="{36E5C2F0-60FD-7978-BDED-537F3420FD64}"/>
                </a:ext>
              </a:extLst>
            </p:cNvPr>
            <p:cNvCxnSpPr>
              <a:cxnSpLocks/>
              <a:endCxn id="18" idx="0"/>
            </p:cNvCxnSpPr>
            <p:nvPr/>
          </p:nvCxnSpPr>
          <p:spPr>
            <a:xfrm>
              <a:off x="3228345" y="4404748"/>
              <a:ext cx="663722" cy="173260"/>
            </a:xfrm>
            <a:prstGeom prst="straightConnector1">
              <a:avLst/>
            </a:prstGeom>
            <a:noFill/>
            <a:ln w="9525" cap="flat" cmpd="sng" algn="ctr">
              <a:solidFill>
                <a:sysClr val="windowText" lastClr="000000">
                  <a:lumMod val="50000"/>
                  <a:lumOff val="50000"/>
                </a:sysClr>
              </a:solidFill>
              <a:prstDash val="solid"/>
              <a:tailEnd type="triangle"/>
            </a:ln>
            <a:effectLst/>
          </p:spPr>
        </p:cxnSp>
        <p:cxnSp>
          <p:nvCxnSpPr>
            <p:cNvPr id="35" name="直線矢印コネクタ 34">
              <a:extLst>
                <a:ext uri="{FF2B5EF4-FFF2-40B4-BE49-F238E27FC236}">
                  <a16:creationId xmlns:a16="http://schemas.microsoft.com/office/drawing/2014/main" id="{77171FA3-B1CB-B255-DB16-06FC9A426012}"/>
                </a:ext>
              </a:extLst>
            </p:cNvPr>
            <p:cNvCxnSpPr>
              <a:cxnSpLocks/>
              <a:stCxn id="15" idx="2"/>
              <a:endCxn id="762" idx="0"/>
            </p:cNvCxnSpPr>
            <p:nvPr/>
          </p:nvCxnSpPr>
          <p:spPr>
            <a:xfrm>
              <a:off x="1476421" y="4804456"/>
              <a:ext cx="0" cy="84625"/>
            </a:xfrm>
            <a:prstGeom prst="straightConnector1">
              <a:avLst/>
            </a:prstGeom>
            <a:noFill/>
            <a:ln w="9525" cap="flat" cmpd="sng" algn="ctr">
              <a:solidFill>
                <a:sysClr val="windowText" lastClr="000000">
                  <a:lumMod val="50000"/>
                  <a:lumOff val="50000"/>
                </a:sysClr>
              </a:solidFill>
              <a:prstDash val="solid"/>
              <a:tailEnd type="triangle"/>
            </a:ln>
            <a:effectLst/>
          </p:spPr>
        </p:cxnSp>
        <p:cxnSp>
          <p:nvCxnSpPr>
            <p:cNvPr id="36" name="直線矢印コネクタ 35">
              <a:extLst>
                <a:ext uri="{FF2B5EF4-FFF2-40B4-BE49-F238E27FC236}">
                  <a16:creationId xmlns:a16="http://schemas.microsoft.com/office/drawing/2014/main" id="{49EA2D4C-D0DA-A0F3-E72F-1BD2511D45AD}"/>
                </a:ext>
              </a:extLst>
            </p:cNvPr>
            <p:cNvCxnSpPr>
              <a:cxnSpLocks/>
              <a:stCxn id="17" idx="2"/>
              <a:endCxn id="738" idx="0"/>
            </p:cNvCxnSpPr>
            <p:nvPr/>
          </p:nvCxnSpPr>
          <p:spPr>
            <a:xfrm>
              <a:off x="2546056" y="4799232"/>
              <a:ext cx="5671" cy="90653"/>
            </a:xfrm>
            <a:prstGeom prst="straightConnector1">
              <a:avLst/>
            </a:prstGeom>
            <a:noFill/>
            <a:ln w="9525" cap="flat" cmpd="sng" algn="ctr">
              <a:solidFill>
                <a:sysClr val="windowText" lastClr="000000">
                  <a:lumMod val="50000"/>
                  <a:lumOff val="50000"/>
                </a:sysClr>
              </a:solidFill>
              <a:prstDash val="solid"/>
              <a:tailEnd type="triangle"/>
            </a:ln>
            <a:effectLst/>
          </p:spPr>
        </p:cxnSp>
        <p:cxnSp>
          <p:nvCxnSpPr>
            <p:cNvPr id="37" name="直線矢印コネクタ 36">
              <a:extLst>
                <a:ext uri="{FF2B5EF4-FFF2-40B4-BE49-F238E27FC236}">
                  <a16:creationId xmlns:a16="http://schemas.microsoft.com/office/drawing/2014/main" id="{48CB710C-7341-12B5-2B9D-9A2A2626D4AF}"/>
                </a:ext>
              </a:extLst>
            </p:cNvPr>
            <p:cNvCxnSpPr>
              <a:cxnSpLocks/>
              <a:stCxn id="18" idx="2"/>
              <a:endCxn id="720" idx="0"/>
            </p:cNvCxnSpPr>
            <p:nvPr/>
          </p:nvCxnSpPr>
          <p:spPr>
            <a:xfrm flipH="1">
              <a:off x="3889099" y="4794008"/>
              <a:ext cx="2967" cy="96681"/>
            </a:xfrm>
            <a:prstGeom prst="straightConnector1">
              <a:avLst/>
            </a:prstGeom>
            <a:noFill/>
            <a:ln w="9525" cap="flat" cmpd="sng" algn="ctr">
              <a:solidFill>
                <a:sysClr val="windowText" lastClr="000000">
                  <a:lumMod val="50000"/>
                  <a:lumOff val="50000"/>
                </a:sysClr>
              </a:solidFill>
              <a:prstDash val="solid"/>
              <a:tailEnd type="triangle"/>
            </a:ln>
            <a:effectLst/>
          </p:spPr>
        </p:cxnSp>
        <p:cxnSp>
          <p:nvCxnSpPr>
            <p:cNvPr id="38" name="直線矢印コネクタ 37">
              <a:extLst>
                <a:ext uri="{FF2B5EF4-FFF2-40B4-BE49-F238E27FC236}">
                  <a16:creationId xmlns:a16="http://schemas.microsoft.com/office/drawing/2014/main" id="{A9396BC5-38E6-36B4-2E67-ABBF27ACB632}"/>
                </a:ext>
              </a:extLst>
            </p:cNvPr>
            <p:cNvCxnSpPr>
              <a:cxnSpLocks/>
              <a:stCxn id="43" idx="2"/>
            </p:cNvCxnSpPr>
            <p:nvPr/>
          </p:nvCxnSpPr>
          <p:spPr>
            <a:xfrm>
              <a:off x="1476421" y="5680086"/>
              <a:ext cx="569265" cy="146793"/>
            </a:xfrm>
            <a:prstGeom prst="straightConnector1">
              <a:avLst/>
            </a:prstGeom>
            <a:noFill/>
            <a:ln w="9525" cap="flat" cmpd="sng" algn="ctr">
              <a:solidFill>
                <a:sysClr val="windowText" lastClr="000000">
                  <a:lumMod val="50000"/>
                  <a:lumOff val="50000"/>
                </a:sysClr>
              </a:solidFill>
              <a:prstDash val="solid"/>
              <a:tailEnd type="triangle"/>
            </a:ln>
            <a:effectLst/>
          </p:spPr>
        </p:cxnSp>
        <p:cxnSp>
          <p:nvCxnSpPr>
            <p:cNvPr id="39" name="直線矢印コネクタ 38">
              <a:extLst>
                <a:ext uri="{FF2B5EF4-FFF2-40B4-BE49-F238E27FC236}">
                  <a16:creationId xmlns:a16="http://schemas.microsoft.com/office/drawing/2014/main" id="{9759FB5E-DA2A-5392-F3BD-0AD5975ADEE3}"/>
                </a:ext>
              </a:extLst>
            </p:cNvPr>
            <p:cNvCxnSpPr>
              <a:cxnSpLocks/>
              <a:stCxn id="46" idx="2"/>
            </p:cNvCxnSpPr>
            <p:nvPr/>
          </p:nvCxnSpPr>
          <p:spPr>
            <a:xfrm flipH="1">
              <a:off x="2551407" y="5680646"/>
              <a:ext cx="2964" cy="194642"/>
            </a:xfrm>
            <a:prstGeom prst="straightConnector1">
              <a:avLst/>
            </a:prstGeom>
            <a:noFill/>
            <a:ln w="9525" cap="flat" cmpd="sng" algn="ctr">
              <a:solidFill>
                <a:sysClr val="windowText" lastClr="000000">
                  <a:lumMod val="50000"/>
                  <a:lumOff val="50000"/>
                </a:sysClr>
              </a:solidFill>
              <a:prstDash val="solid"/>
              <a:tailEnd type="triangle"/>
            </a:ln>
            <a:effectLst/>
          </p:spPr>
        </p:cxnSp>
        <p:cxnSp>
          <p:nvCxnSpPr>
            <p:cNvPr id="40" name="直線矢印コネクタ 39">
              <a:extLst>
                <a:ext uri="{FF2B5EF4-FFF2-40B4-BE49-F238E27FC236}">
                  <a16:creationId xmlns:a16="http://schemas.microsoft.com/office/drawing/2014/main" id="{60323B72-4DBC-5312-E96A-A95AA3437465}"/>
                </a:ext>
              </a:extLst>
            </p:cNvPr>
            <p:cNvCxnSpPr>
              <a:cxnSpLocks/>
              <a:stCxn id="48" idx="2"/>
            </p:cNvCxnSpPr>
            <p:nvPr/>
          </p:nvCxnSpPr>
          <p:spPr>
            <a:xfrm flipH="1">
              <a:off x="3228345" y="5681206"/>
              <a:ext cx="660218" cy="139302"/>
            </a:xfrm>
            <a:prstGeom prst="straightConnector1">
              <a:avLst/>
            </a:prstGeom>
            <a:noFill/>
            <a:ln w="9525" cap="flat" cmpd="sng" algn="ctr">
              <a:solidFill>
                <a:sysClr val="windowText" lastClr="000000">
                  <a:lumMod val="50000"/>
                  <a:lumOff val="50000"/>
                </a:sysClr>
              </a:solidFill>
              <a:prstDash val="solid"/>
              <a:tailEnd type="triangle"/>
            </a:ln>
            <a:effectLst/>
          </p:spPr>
        </p:cxnSp>
        <p:sp>
          <p:nvSpPr>
            <p:cNvPr id="41" name="テキスト ボックス 40">
              <a:extLst>
                <a:ext uri="{FF2B5EF4-FFF2-40B4-BE49-F238E27FC236}">
                  <a16:creationId xmlns:a16="http://schemas.microsoft.com/office/drawing/2014/main" id="{652A3F93-D551-D46D-3894-9B1820DBFB8A}"/>
                </a:ext>
              </a:extLst>
            </p:cNvPr>
            <p:cNvSpPr txBox="1"/>
            <p:nvPr/>
          </p:nvSpPr>
          <p:spPr>
            <a:xfrm>
              <a:off x="3021632" y="5442401"/>
              <a:ext cx="405881"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black"/>
                  </a:solidFill>
                  <a:effectLst/>
                  <a:uLnTx/>
                  <a:uFillTx/>
                  <a:latin typeface="Meiryo UI"/>
                  <a:ea typeface="Meiryo UI"/>
                  <a:cs typeface="Arial" charset="0"/>
                </a:rPr>
                <a:t>・・・</a:t>
              </a:r>
              <a:endParaRPr kumimoji="1" lang="en-US" altLang="ja-JP" sz="1100" b="1"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43" name="正方形/長方形 42">
              <a:extLst>
                <a:ext uri="{FF2B5EF4-FFF2-40B4-BE49-F238E27FC236}">
                  <a16:creationId xmlns:a16="http://schemas.microsoft.com/office/drawing/2014/main" id="{97979EE0-22F9-6665-F258-8E5C83B4C510}"/>
                </a:ext>
              </a:extLst>
            </p:cNvPr>
            <p:cNvSpPr/>
            <p:nvPr/>
          </p:nvSpPr>
          <p:spPr>
            <a:xfrm>
              <a:off x="969148" y="5464086"/>
              <a:ext cx="1014546" cy="216000"/>
            </a:xfrm>
            <a:prstGeom prst="rect">
              <a:avLst/>
            </a:prstGeom>
            <a:solidFill>
              <a:srgbClr val="96968C">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black"/>
                  </a:solidFill>
                  <a:effectLst/>
                  <a:uLnTx/>
                  <a:uFillTx/>
                  <a:latin typeface="Meiryo UI"/>
                  <a:ea typeface="Meiryo UI"/>
                  <a:cs typeface="Arial" charset="0"/>
                </a:rPr>
                <a:t>予測</a:t>
              </a:r>
              <a:r>
                <a:rPr kumimoji="1" lang="en-US" altLang="ja-JP" sz="1200" b="1" i="0" u="none" strike="noStrike" kern="0" cap="none" spc="0" normalizeH="0" baseline="0" noProof="0">
                  <a:ln>
                    <a:noFill/>
                  </a:ln>
                  <a:solidFill>
                    <a:prstClr val="black"/>
                  </a:solidFill>
                  <a:effectLst/>
                  <a:uLnTx/>
                  <a:uFillTx/>
                  <a:latin typeface="Meiryo UI"/>
                  <a:ea typeface="Meiryo UI"/>
                  <a:cs typeface="Arial" charset="0"/>
                </a:rPr>
                <a:t>1</a:t>
              </a:r>
              <a:endParaRPr kumimoji="1" lang="ja-JP" altLang="en-US" sz="1200" b="1"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46" name="正方形/長方形 45">
              <a:extLst>
                <a:ext uri="{FF2B5EF4-FFF2-40B4-BE49-F238E27FC236}">
                  <a16:creationId xmlns:a16="http://schemas.microsoft.com/office/drawing/2014/main" id="{9D11372A-DB29-6D2B-9DC5-F424A19F729B}"/>
                </a:ext>
              </a:extLst>
            </p:cNvPr>
            <p:cNvSpPr/>
            <p:nvPr/>
          </p:nvSpPr>
          <p:spPr>
            <a:xfrm>
              <a:off x="2047098" y="5464646"/>
              <a:ext cx="1014546" cy="216000"/>
            </a:xfrm>
            <a:prstGeom prst="rect">
              <a:avLst/>
            </a:prstGeom>
            <a:solidFill>
              <a:srgbClr val="96968C">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black"/>
                  </a:solidFill>
                  <a:effectLst/>
                  <a:uLnTx/>
                  <a:uFillTx/>
                  <a:latin typeface="Meiryo UI"/>
                  <a:ea typeface="Meiryo UI"/>
                  <a:cs typeface="Arial" charset="0"/>
                </a:rPr>
                <a:t>予測</a:t>
              </a:r>
              <a:r>
                <a:rPr kumimoji="1" lang="en-US" altLang="ja-JP" sz="1200" b="1" i="0" u="none" strike="noStrike" kern="0" cap="none" spc="0" normalizeH="0" baseline="0" noProof="0">
                  <a:ln>
                    <a:noFill/>
                  </a:ln>
                  <a:solidFill>
                    <a:prstClr val="black"/>
                  </a:solidFill>
                  <a:effectLst/>
                  <a:uLnTx/>
                  <a:uFillTx/>
                  <a:latin typeface="Meiryo UI"/>
                  <a:ea typeface="Meiryo UI"/>
                  <a:cs typeface="Arial" charset="0"/>
                </a:rPr>
                <a:t>2</a:t>
              </a:r>
              <a:endParaRPr kumimoji="1" lang="ja-JP" altLang="en-US" sz="1200" b="1" i="0" u="none" strike="noStrike" kern="0" cap="none" spc="0" normalizeH="0" baseline="0" noProof="0">
                <a:ln>
                  <a:noFill/>
                </a:ln>
                <a:solidFill>
                  <a:prstClr val="black"/>
                </a:solidFill>
                <a:effectLst/>
                <a:uLnTx/>
                <a:uFillTx/>
                <a:latin typeface="Meiryo UI"/>
                <a:ea typeface="Meiryo UI"/>
                <a:cs typeface="Arial" charset="0"/>
              </a:endParaRPr>
            </a:p>
          </p:txBody>
        </p:sp>
        <p:sp>
          <p:nvSpPr>
            <p:cNvPr id="48" name="正方形/長方形 47">
              <a:extLst>
                <a:ext uri="{FF2B5EF4-FFF2-40B4-BE49-F238E27FC236}">
                  <a16:creationId xmlns:a16="http://schemas.microsoft.com/office/drawing/2014/main" id="{3EB8B5DE-55AD-603B-7D1E-6FB7CFB1A41A}"/>
                </a:ext>
              </a:extLst>
            </p:cNvPr>
            <p:cNvSpPr/>
            <p:nvPr/>
          </p:nvSpPr>
          <p:spPr>
            <a:xfrm>
              <a:off x="3381290" y="5465206"/>
              <a:ext cx="1014546" cy="216000"/>
            </a:xfrm>
            <a:prstGeom prst="rect">
              <a:avLst/>
            </a:prstGeom>
            <a:solidFill>
              <a:srgbClr val="96968C">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black"/>
                  </a:solidFill>
                  <a:effectLst/>
                  <a:uLnTx/>
                  <a:uFillTx/>
                  <a:latin typeface="Meiryo UI"/>
                  <a:ea typeface="Meiryo UI"/>
                  <a:cs typeface="Arial" charset="0"/>
                </a:rPr>
                <a:t>予測</a:t>
              </a:r>
              <a:r>
                <a:rPr kumimoji="1" lang="en-US" altLang="ja-JP" sz="1200" b="1" i="0" u="none" strike="noStrike" kern="0" cap="none" spc="0" normalizeH="0" baseline="0" noProof="0">
                  <a:ln>
                    <a:noFill/>
                  </a:ln>
                  <a:solidFill>
                    <a:prstClr val="black"/>
                  </a:solidFill>
                  <a:effectLst/>
                  <a:uLnTx/>
                  <a:uFillTx/>
                  <a:latin typeface="Meiryo UI"/>
                  <a:ea typeface="Meiryo UI"/>
                  <a:cs typeface="Arial" charset="0"/>
                </a:rPr>
                <a:t>N</a:t>
              </a:r>
              <a:endParaRPr kumimoji="1" lang="ja-JP" altLang="en-US" sz="1200" b="1" i="0" u="none" strike="noStrike" kern="0" cap="none" spc="0" normalizeH="0" baseline="0" noProof="0">
                <a:ln>
                  <a:noFill/>
                </a:ln>
                <a:solidFill>
                  <a:prstClr val="black"/>
                </a:solidFill>
                <a:effectLst/>
                <a:uLnTx/>
                <a:uFillTx/>
                <a:latin typeface="Meiryo UI"/>
                <a:ea typeface="Meiryo UI"/>
                <a:cs typeface="Arial" charset="0"/>
              </a:endParaRPr>
            </a:p>
          </p:txBody>
        </p:sp>
        <p:grpSp>
          <p:nvGrpSpPr>
            <p:cNvPr id="49" name="グループ化 48">
              <a:extLst>
                <a:ext uri="{FF2B5EF4-FFF2-40B4-BE49-F238E27FC236}">
                  <a16:creationId xmlns:a16="http://schemas.microsoft.com/office/drawing/2014/main" id="{6F726014-957A-E9A7-932D-95DB9B49B13D}"/>
                </a:ext>
              </a:extLst>
            </p:cNvPr>
            <p:cNvGrpSpPr/>
            <p:nvPr/>
          </p:nvGrpSpPr>
          <p:grpSpPr>
            <a:xfrm>
              <a:off x="1468450" y="5393789"/>
              <a:ext cx="2415645" cy="96681"/>
              <a:chOff x="5147077" y="2753490"/>
              <a:chExt cx="2415645" cy="96681"/>
            </a:xfrm>
          </p:grpSpPr>
          <p:cxnSp>
            <p:nvCxnSpPr>
              <p:cNvPr id="62" name="直線矢印コネクタ 61">
                <a:extLst>
                  <a:ext uri="{FF2B5EF4-FFF2-40B4-BE49-F238E27FC236}">
                    <a16:creationId xmlns:a16="http://schemas.microsoft.com/office/drawing/2014/main" id="{E8483590-8133-A3B9-1DD4-EE326C06D80E}"/>
                  </a:ext>
                </a:extLst>
              </p:cNvPr>
              <p:cNvCxnSpPr>
                <a:cxnSpLocks/>
              </p:cNvCxnSpPr>
              <p:nvPr/>
            </p:nvCxnSpPr>
            <p:spPr>
              <a:xfrm>
                <a:off x="5147077" y="2763938"/>
                <a:ext cx="0" cy="84625"/>
              </a:xfrm>
              <a:prstGeom prst="straightConnector1">
                <a:avLst/>
              </a:prstGeom>
              <a:noFill/>
              <a:ln w="9525" cap="flat" cmpd="sng" algn="ctr">
                <a:solidFill>
                  <a:sysClr val="windowText" lastClr="000000">
                    <a:lumMod val="50000"/>
                    <a:lumOff val="50000"/>
                  </a:sysClr>
                </a:solidFill>
                <a:prstDash val="solid"/>
                <a:tailEnd type="triangle"/>
              </a:ln>
              <a:effectLst/>
            </p:spPr>
          </p:cxnSp>
          <p:cxnSp>
            <p:nvCxnSpPr>
              <p:cNvPr id="63" name="直線矢印コネクタ 62">
                <a:extLst>
                  <a:ext uri="{FF2B5EF4-FFF2-40B4-BE49-F238E27FC236}">
                    <a16:creationId xmlns:a16="http://schemas.microsoft.com/office/drawing/2014/main" id="{89333D59-B6A4-838C-ED79-27FAC1C3BB67}"/>
                  </a:ext>
                </a:extLst>
              </p:cNvPr>
              <p:cNvCxnSpPr>
                <a:cxnSpLocks/>
              </p:cNvCxnSpPr>
              <p:nvPr/>
            </p:nvCxnSpPr>
            <p:spPr>
              <a:xfrm>
                <a:off x="6216712" y="2758714"/>
                <a:ext cx="5671" cy="90653"/>
              </a:xfrm>
              <a:prstGeom prst="straightConnector1">
                <a:avLst/>
              </a:prstGeom>
              <a:noFill/>
              <a:ln w="9525" cap="flat" cmpd="sng" algn="ctr">
                <a:solidFill>
                  <a:sysClr val="windowText" lastClr="000000">
                    <a:lumMod val="50000"/>
                    <a:lumOff val="50000"/>
                  </a:sysClr>
                </a:solidFill>
                <a:prstDash val="solid"/>
                <a:tailEnd type="triangle"/>
              </a:ln>
              <a:effectLst/>
            </p:spPr>
          </p:cxnSp>
          <p:cxnSp>
            <p:nvCxnSpPr>
              <p:cNvPr id="704" name="直線矢印コネクタ 703">
                <a:extLst>
                  <a:ext uri="{FF2B5EF4-FFF2-40B4-BE49-F238E27FC236}">
                    <a16:creationId xmlns:a16="http://schemas.microsoft.com/office/drawing/2014/main" id="{96346AA5-C85B-482E-3081-3C1EFF615BB9}"/>
                  </a:ext>
                </a:extLst>
              </p:cNvPr>
              <p:cNvCxnSpPr>
                <a:cxnSpLocks/>
              </p:cNvCxnSpPr>
              <p:nvPr/>
            </p:nvCxnSpPr>
            <p:spPr>
              <a:xfrm flipH="1">
                <a:off x="7559755" y="2753490"/>
                <a:ext cx="2967" cy="96681"/>
              </a:xfrm>
              <a:prstGeom prst="straightConnector1">
                <a:avLst/>
              </a:prstGeom>
              <a:noFill/>
              <a:ln w="9525" cap="flat" cmpd="sng" algn="ctr">
                <a:solidFill>
                  <a:sysClr val="windowText" lastClr="000000">
                    <a:lumMod val="50000"/>
                    <a:lumOff val="50000"/>
                  </a:sysClr>
                </a:solidFill>
                <a:prstDash val="solid"/>
                <a:tailEnd type="triangle"/>
              </a:ln>
              <a:effectLst/>
            </p:spPr>
          </p:cxnSp>
        </p:grpSp>
        <p:sp>
          <p:nvSpPr>
            <p:cNvPr id="52" name="四角形: 角を丸くする 51">
              <a:extLst>
                <a:ext uri="{FF2B5EF4-FFF2-40B4-BE49-F238E27FC236}">
                  <a16:creationId xmlns:a16="http://schemas.microsoft.com/office/drawing/2014/main" id="{63A3A697-AD3D-D3D1-A7F0-85CB512D7026}"/>
                </a:ext>
              </a:extLst>
            </p:cNvPr>
            <p:cNvSpPr/>
            <p:nvPr/>
          </p:nvSpPr>
          <p:spPr>
            <a:xfrm>
              <a:off x="1308263" y="4057086"/>
              <a:ext cx="1099255" cy="304224"/>
            </a:xfrm>
            <a:prstGeom prst="roundRect">
              <a:avLst/>
            </a:prstGeom>
            <a:solidFill>
              <a:srgbClr val="FFFFFF">
                <a:lumMod val="95000"/>
              </a:srgb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srgbClr val="000000">
                      <a:lumMod val="75000"/>
                      <a:lumOff val="25000"/>
                    </a:srgbClr>
                  </a:solidFill>
                  <a:effectLst/>
                  <a:uLnTx/>
                  <a:uFillTx/>
                  <a:latin typeface="Arial"/>
                  <a:ea typeface="Meiryo UI"/>
                  <a:cs typeface="Arial" charset="0"/>
                </a:rPr>
                <a:t>コンテンツ情報</a:t>
              </a:r>
              <a:br>
                <a:rPr kumimoji="1" lang="en-US" altLang="ja-JP" sz="1050" b="0" i="0" u="none" strike="noStrike" kern="0" cap="none" spc="0" normalizeH="0" baseline="0" noProof="0">
                  <a:ln>
                    <a:noFill/>
                  </a:ln>
                  <a:solidFill>
                    <a:srgbClr val="000000">
                      <a:lumMod val="75000"/>
                      <a:lumOff val="25000"/>
                    </a:srgbClr>
                  </a:solidFill>
                  <a:effectLst/>
                  <a:uLnTx/>
                  <a:uFillTx/>
                  <a:latin typeface="Arial"/>
                  <a:ea typeface="Meiryo UI"/>
                  <a:cs typeface="Arial" charset="0"/>
                </a:rPr>
              </a:br>
              <a:r>
                <a:rPr kumimoji="1" lang="ja-JP" altLang="en-US" sz="1050" b="0" i="0" u="none" strike="noStrike" kern="0" cap="none" spc="0" normalizeH="0" baseline="0" noProof="0">
                  <a:ln>
                    <a:noFill/>
                  </a:ln>
                  <a:solidFill>
                    <a:srgbClr val="000000">
                      <a:lumMod val="75000"/>
                      <a:lumOff val="25000"/>
                    </a:srgbClr>
                  </a:solidFill>
                  <a:effectLst/>
                  <a:uLnTx/>
                  <a:uFillTx/>
                  <a:latin typeface="Arial"/>
                  <a:ea typeface="Meiryo UI"/>
                  <a:cs typeface="Arial" charset="0"/>
                </a:rPr>
                <a:t>・利用ログ</a:t>
              </a:r>
            </a:p>
          </p:txBody>
        </p:sp>
        <p:sp>
          <p:nvSpPr>
            <p:cNvPr id="56" name="四角形: 角を丸くする 55">
              <a:extLst>
                <a:ext uri="{FF2B5EF4-FFF2-40B4-BE49-F238E27FC236}">
                  <a16:creationId xmlns:a16="http://schemas.microsoft.com/office/drawing/2014/main" id="{D63E0934-5627-AAA8-7FDC-79F75A6FDC2C}"/>
                </a:ext>
              </a:extLst>
            </p:cNvPr>
            <p:cNvSpPr/>
            <p:nvPr/>
          </p:nvSpPr>
          <p:spPr>
            <a:xfrm>
              <a:off x="2508164" y="4057086"/>
              <a:ext cx="1099255" cy="304224"/>
            </a:xfrm>
            <a:prstGeom prst="roundRect">
              <a:avLst/>
            </a:prstGeom>
            <a:solidFill>
              <a:srgbClr val="FFFFFF">
                <a:lumMod val="95000"/>
              </a:srgb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srgbClr val="000000">
                      <a:lumMod val="75000"/>
                      <a:lumOff val="25000"/>
                    </a:srgbClr>
                  </a:solidFill>
                  <a:effectLst/>
                  <a:uLnTx/>
                  <a:uFillTx/>
                  <a:latin typeface="Arial"/>
                  <a:ea typeface="Meiryo UI"/>
                  <a:cs typeface="Arial" charset="0"/>
                </a:rPr>
                <a:t>契約・属性</a:t>
              </a:r>
            </a:p>
          </p:txBody>
        </p:sp>
        <p:sp>
          <p:nvSpPr>
            <p:cNvPr id="57" name="四角形: 角を丸くする 56">
              <a:extLst>
                <a:ext uri="{FF2B5EF4-FFF2-40B4-BE49-F238E27FC236}">
                  <a16:creationId xmlns:a16="http://schemas.microsoft.com/office/drawing/2014/main" id="{C406691C-8868-A543-3E9B-CA3E2C2006B8}"/>
                </a:ext>
              </a:extLst>
            </p:cNvPr>
            <p:cNvSpPr/>
            <p:nvPr/>
          </p:nvSpPr>
          <p:spPr>
            <a:xfrm>
              <a:off x="3644505" y="4057086"/>
              <a:ext cx="385179" cy="304224"/>
            </a:xfrm>
            <a:prstGeom prst="roundRect">
              <a:avLst/>
            </a:prstGeom>
            <a:solidFill>
              <a:srgbClr val="FFFFFF">
                <a:lumMod val="95000"/>
              </a:srgb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srgbClr val="000000">
                      <a:lumMod val="75000"/>
                      <a:lumOff val="25000"/>
                    </a:srgbClr>
                  </a:solidFill>
                  <a:effectLst/>
                  <a:uLnTx/>
                  <a:uFillTx/>
                  <a:latin typeface="Arial"/>
                  <a:ea typeface="Meiryo UI"/>
                  <a:cs typeface="Arial" charset="0"/>
                </a:rPr>
                <a:t>・・・</a:t>
              </a:r>
            </a:p>
          </p:txBody>
        </p:sp>
        <p:sp>
          <p:nvSpPr>
            <p:cNvPr id="58" name="四角形: 角を丸くする 57">
              <a:extLst>
                <a:ext uri="{FF2B5EF4-FFF2-40B4-BE49-F238E27FC236}">
                  <a16:creationId xmlns:a16="http://schemas.microsoft.com/office/drawing/2014/main" id="{6848C3D7-2699-EBD5-96BC-5325774899E8}"/>
                </a:ext>
              </a:extLst>
            </p:cNvPr>
            <p:cNvSpPr/>
            <p:nvPr/>
          </p:nvSpPr>
          <p:spPr>
            <a:xfrm>
              <a:off x="1308263" y="6113655"/>
              <a:ext cx="1298784" cy="304224"/>
            </a:xfrm>
            <a:prstGeom prst="roundRect">
              <a:avLst/>
            </a:prstGeom>
            <a:solidFill>
              <a:srgbClr val="7500C0">
                <a:lumMod val="40000"/>
                <a:lumOff val="60000"/>
              </a:srgb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FFFFFF"/>
                  </a:solidFill>
                  <a:effectLst/>
                  <a:uLnTx/>
                  <a:uFillTx/>
                  <a:latin typeface="Arial"/>
                  <a:ea typeface="Meiryo UI"/>
                  <a:cs typeface="Arial" charset="0"/>
                </a:rPr>
                <a:t>予測スコア</a:t>
              </a:r>
            </a:p>
          </p:txBody>
        </p:sp>
        <p:sp>
          <p:nvSpPr>
            <p:cNvPr id="61" name="四角形: 角を丸くする 60">
              <a:extLst>
                <a:ext uri="{FF2B5EF4-FFF2-40B4-BE49-F238E27FC236}">
                  <a16:creationId xmlns:a16="http://schemas.microsoft.com/office/drawing/2014/main" id="{2A6A0E6A-3756-B6D2-6241-4309D7E658C4}"/>
                </a:ext>
              </a:extLst>
            </p:cNvPr>
            <p:cNvSpPr/>
            <p:nvPr/>
          </p:nvSpPr>
          <p:spPr>
            <a:xfrm>
              <a:off x="2725961" y="6113655"/>
              <a:ext cx="1298784" cy="304224"/>
            </a:xfrm>
            <a:prstGeom prst="roundRect">
              <a:avLst/>
            </a:prstGeom>
            <a:solidFill>
              <a:srgbClr val="7500C0">
                <a:lumMod val="40000"/>
                <a:lumOff val="60000"/>
              </a:srgb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FFFFFF"/>
                  </a:solidFill>
                  <a:effectLst/>
                  <a:uLnTx/>
                  <a:uFillTx/>
                  <a:latin typeface="Arial"/>
                  <a:ea typeface="Meiryo UI"/>
                  <a:cs typeface="Arial" charset="0"/>
                </a:rPr>
                <a:t>重要変数</a:t>
              </a:r>
            </a:p>
          </p:txBody>
        </p:sp>
      </p:grpSp>
      <p:grpSp>
        <p:nvGrpSpPr>
          <p:cNvPr id="1797" name="グループ化 1796">
            <a:extLst>
              <a:ext uri="{FF2B5EF4-FFF2-40B4-BE49-F238E27FC236}">
                <a16:creationId xmlns:a16="http://schemas.microsoft.com/office/drawing/2014/main" id="{60B3BAF2-D086-7A27-949C-9BD7C8AF83DB}"/>
              </a:ext>
            </a:extLst>
          </p:cNvPr>
          <p:cNvGrpSpPr/>
          <p:nvPr/>
        </p:nvGrpSpPr>
        <p:grpSpPr>
          <a:xfrm>
            <a:off x="407369" y="1718564"/>
            <a:ext cx="4443690" cy="290863"/>
            <a:chOff x="480735" y="1787144"/>
            <a:chExt cx="4443690" cy="290863"/>
          </a:xfrm>
        </p:grpSpPr>
        <p:cxnSp>
          <p:nvCxnSpPr>
            <p:cNvPr id="764" name="直線コネクタ 763">
              <a:extLst>
                <a:ext uri="{FF2B5EF4-FFF2-40B4-BE49-F238E27FC236}">
                  <a16:creationId xmlns:a16="http://schemas.microsoft.com/office/drawing/2014/main" id="{BEACC2EA-6690-E1FB-A1A3-49A4B8B495C9}"/>
                </a:ext>
              </a:extLst>
            </p:cNvPr>
            <p:cNvCxnSpPr>
              <a:cxnSpLocks/>
            </p:cNvCxnSpPr>
            <p:nvPr/>
          </p:nvCxnSpPr>
          <p:spPr>
            <a:xfrm>
              <a:off x="480735" y="2078007"/>
              <a:ext cx="4443690" cy="0"/>
            </a:xfrm>
            <a:prstGeom prst="line">
              <a:avLst/>
            </a:prstGeom>
            <a:noFill/>
            <a:ln w="12700" cap="flat" cmpd="sng" algn="ctr">
              <a:solidFill>
                <a:schemeClr val="tx1"/>
              </a:solidFill>
              <a:prstDash val="solid"/>
              <a:miter lim="800000"/>
            </a:ln>
            <a:effectLst/>
          </p:spPr>
        </p:cxnSp>
        <p:sp>
          <p:nvSpPr>
            <p:cNvPr id="765" name="テキスト ボックス 764">
              <a:extLst>
                <a:ext uri="{FF2B5EF4-FFF2-40B4-BE49-F238E27FC236}">
                  <a16:creationId xmlns:a16="http://schemas.microsoft.com/office/drawing/2014/main" id="{B21BBA47-A507-F511-DDB0-6C45CB6E4910}"/>
                </a:ext>
              </a:extLst>
            </p:cNvPr>
            <p:cNvSpPr txBox="1"/>
            <p:nvPr/>
          </p:nvSpPr>
          <p:spPr>
            <a:xfrm>
              <a:off x="782985" y="1787144"/>
              <a:ext cx="3839192" cy="246221"/>
            </a:xfrm>
            <a:prstGeom prst="rect">
              <a:avLst/>
            </a:prstGeom>
            <a:noFill/>
            <a:ln>
              <a:noFill/>
            </a:ln>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a:cs typeface="Arial" charset="0"/>
                </a:rPr>
                <a:t>機械学習による予測・重要変数の抽出イメージ</a:t>
              </a:r>
            </a:p>
          </p:txBody>
        </p:sp>
      </p:grpSp>
      <p:sp>
        <p:nvSpPr>
          <p:cNvPr id="766" name="正方形/長方形 765">
            <a:extLst>
              <a:ext uri="{FF2B5EF4-FFF2-40B4-BE49-F238E27FC236}">
                <a16:creationId xmlns:a16="http://schemas.microsoft.com/office/drawing/2014/main" id="{0154D917-1165-C039-B08F-F2BE6E4C5FCF}"/>
              </a:ext>
            </a:extLst>
          </p:cNvPr>
          <p:cNvSpPr/>
          <p:nvPr/>
        </p:nvSpPr>
        <p:spPr>
          <a:xfrm>
            <a:off x="407368" y="2095240"/>
            <a:ext cx="4443689" cy="1136417"/>
          </a:xfrm>
          <a:prstGeom prst="rect">
            <a:avLst/>
          </a:prstGeom>
          <a:noFill/>
          <a:ln w="12700" cap="flat" cmpd="sng" algn="ctr">
            <a:noFill/>
            <a:prstDash val="solid"/>
            <a:miter lim="800000"/>
          </a:ln>
          <a:effectLst/>
        </p:spPr>
        <p:txBody>
          <a:bodyPr wrap="square" rtlCol="0" anchor="t"/>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6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様々な学習データを収集・整備し、機械学習モデルを構築することで、目的変数</a:t>
            </a:r>
            <a:r>
              <a:rPr kumimoji="1" lang="en-US" altLang="ja-JP" sz="105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a:t>
            </a:r>
            <a:r>
              <a:rPr kumimoji="1" lang="ja-JP" altLang="en-US" sz="16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に関する予測スコアに加えて重要度が高いデータが何かを識別可能。</a:t>
            </a:r>
            <a:br>
              <a:rPr kumimoji="1" lang="en-US" altLang="ja-JP" sz="16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br>
            <a:r>
              <a:rPr kumimoji="1" lang="ja-JP" altLang="en-US" sz="11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a:t>
            </a:r>
            <a:r>
              <a:rPr kumimoji="1" lang="en-US" altLang="ja-JP" sz="11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a:t>
            </a:r>
            <a:r>
              <a:rPr kumimoji="1" lang="ja-JP" altLang="en-US" sz="11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特定作品の視聴、サービス加入、など）</a:t>
            </a:r>
          </a:p>
        </p:txBody>
      </p:sp>
      <p:grpSp>
        <p:nvGrpSpPr>
          <p:cNvPr id="1798" name="グループ化 1797">
            <a:extLst>
              <a:ext uri="{FF2B5EF4-FFF2-40B4-BE49-F238E27FC236}">
                <a16:creationId xmlns:a16="http://schemas.microsoft.com/office/drawing/2014/main" id="{D583AF7F-244E-1C3B-05DF-C65A809F67AB}"/>
              </a:ext>
            </a:extLst>
          </p:cNvPr>
          <p:cNvGrpSpPr/>
          <p:nvPr/>
        </p:nvGrpSpPr>
        <p:grpSpPr>
          <a:xfrm>
            <a:off x="5585702" y="1718564"/>
            <a:ext cx="6096662" cy="290863"/>
            <a:chOff x="5659068" y="1787144"/>
            <a:chExt cx="6096662" cy="290863"/>
          </a:xfrm>
        </p:grpSpPr>
        <p:cxnSp>
          <p:nvCxnSpPr>
            <p:cNvPr id="768" name="直線コネクタ 767">
              <a:extLst>
                <a:ext uri="{FF2B5EF4-FFF2-40B4-BE49-F238E27FC236}">
                  <a16:creationId xmlns:a16="http://schemas.microsoft.com/office/drawing/2014/main" id="{493B1CF8-E5B4-D4C7-A2D4-3B62BAC1D96E}"/>
                </a:ext>
              </a:extLst>
            </p:cNvPr>
            <p:cNvCxnSpPr>
              <a:cxnSpLocks/>
            </p:cNvCxnSpPr>
            <p:nvPr/>
          </p:nvCxnSpPr>
          <p:spPr>
            <a:xfrm>
              <a:off x="5659068" y="2078007"/>
              <a:ext cx="6096662" cy="0"/>
            </a:xfrm>
            <a:prstGeom prst="line">
              <a:avLst/>
            </a:prstGeom>
            <a:noFill/>
            <a:ln w="12700" cap="flat" cmpd="sng" algn="ctr">
              <a:solidFill>
                <a:schemeClr val="tx1"/>
              </a:solidFill>
              <a:prstDash val="solid"/>
              <a:miter lim="800000"/>
            </a:ln>
            <a:effectLst/>
          </p:spPr>
        </p:cxnSp>
        <p:sp>
          <p:nvSpPr>
            <p:cNvPr id="769" name="テキスト ボックス 768">
              <a:extLst>
                <a:ext uri="{FF2B5EF4-FFF2-40B4-BE49-F238E27FC236}">
                  <a16:creationId xmlns:a16="http://schemas.microsoft.com/office/drawing/2014/main" id="{D10DF145-8A05-E6A7-BAC6-5AE7A43160AC}"/>
                </a:ext>
              </a:extLst>
            </p:cNvPr>
            <p:cNvSpPr txBox="1"/>
            <p:nvPr/>
          </p:nvSpPr>
          <p:spPr>
            <a:xfrm>
              <a:off x="6476038" y="1787144"/>
              <a:ext cx="4462761" cy="246221"/>
            </a:xfrm>
            <a:prstGeom prst="rect">
              <a:avLst/>
            </a:prstGeom>
            <a:noFill/>
            <a:ln>
              <a:noFill/>
            </a:ln>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a:cs typeface="Arial" charset="0"/>
                </a:rPr>
                <a:t>事例）某サブスクサービスにおける機械学習モデル活用</a:t>
              </a:r>
            </a:p>
          </p:txBody>
        </p:sp>
      </p:grpSp>
      <p:grpSp>
        <p:nvGrpSpPr>
          <p:cNvPr id="770" name="グループ化 769">
            <a:extLst>
              <a:ext uri="{FF2B5EF4-FFF2-40B4-BE49-F238E27FC236}">
                <a16:creationId xmlns:a16="http://schemas.microsoft.com/office/drawing/2014/main" id="{BB613B25-117C-E7CF-2C72-41EDBCA84F47}"/>
              </a:ext>
            </a:extLst>
          </p:cNvPr>
          <p:cNvGrpSpPr/>
          <p:nvPr/>
        </p:nvGrpSpPr>
        <p:grpSpPr>
          <a:xfrm>
            <a:off x="5516427" y="3102797"/>
            <a:ext cx="2911223" cy="271063"/>
            <a:chOff x="6462352" y="1148874"/>
            <a:chExt cx="2230183" cy="338554"/>
          </a:xfrm>
        </p:grpSpPr>
        <p:cxnSp>
          <p:nvCxnSpPr>
            <p:cNvPr id="771" name="直線コネクタ 770">
              <a:extLst>
                <a:ext uri="{FF2B5EF4-FFF2-40B4-BE49-F238E27FC236}">
                  <a16:creationId xmlns:a16="http://schemas.microsoft.com/office/drawing/2014/main" id="{2182ACA9-9422-A383-A1B0-401283B6B495}"/>
                </a:ext>
              </a:extLst>
            </p:cNvPr>
            <p:cNvCxnSpPr>
              <a:cxnSpLocks/>
            </p:cNvCxnSpPr>
            <p:nvPr/>
          </p:nvCxnSpPr>
          <p:spPr>
            <a:xfrm>
              <a:off x="6462352" y="1487428"/>
              <a:ext cx="2230183" cy="0"/>
            </a:xfrm>
            <a:prstGeom prst="line">
              <a:avLst/>
            </a:prstGeom>
            <a:noFill/>
            <a:ln w="9525" cap="flat" cmpd="sng" algn="ctr">
              <a:solidFill>
                <a:sysClr val="windowText" lastClr="000000">
                  <a:lumMod val="50000"/>
                  <a:lumOff val="50000"/>
                </a:sysClr>
              </a:solidFill>
              <a:prstDash val="solid"/>
            </a:ln>
            <a:effectLst/>
          </p:spPr>
        </p:cxnSp>
        <p:sp>
          <p:nvSpPr>
            <p:cNvPr id="772" name="テキスト ボックス 771">
              <a:extLst>
                <a:ext uri="{FF2B5EF4-FFF2-40B4-BE49-F238E27FC236}">
                  <a16:creationId xmlns:a16="http://schemas.microsoft.com/office/drawing/2014/main" id="{B06E501C-70D0-357B-0624-78588A9A2B1E}"/>
                </a:ext>
              </a:extLst>
            </p:cNvPr>
            <p:cNvSpPr txBox="1"/>
            <p:nvPr/>
          </p:nvSpPr>
          <p:spPr>
            <a:xfrm>
              <a:off x="6462352" y="1148874"/>
              <a:ext cx="2230183"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1" lang="ja-JP" altLang="en-US" sz="1600" b="1" i="0" u="none" strike="noStrike" kern="0" cap="none" spc="0" normalizeH="0" baseline="0" noProof="0">
                  <a:ln>
                    <a:noFill/>
                  </a:ln>
                  <a:solidFill>
                    <a:prstClr val="black">
                      <a:lumMod val="75000"/>
                      <a:lumOff val="25000"/>
                    </a:prstClr>
                  </a:solidFill>
                  <a:effectLst/>
                  <a:uLnTx/>
                  <a:uFillTx/>
                  <a:latin typeface="Arial"/>
                  <a:ea typeface="Meiryo UI"/>
                  <a:cs typeface="Arial" charset="0"/>
                </a:rPr>
                <a:t>重要変数一覧</a:t>
              </a:r>
            </a:p>
          </p:txBody>
        </p:sp>
      </p:grpSp>
      <p:grpSp>
        <p:nvGrpSpPr>
          <p:cNvPr id="1794" name="グループ化 1793">
            <a:extLst>
              <a:ext uri="{FF2B5EF4-FFF2-40B4-BE49-F238E27FC236}">
                <a16:creationId xmlns:a16="http://schemas.microsoft.com/office/drawing/2014/main" id="{6F378799-94CA-6FDD-9A72-6C89E36FD3CD}"/>
              </a:ext>
            </a:extLst>
          </p:cNvPr>
          <p:cNvGrpSpPr/>
          <p:nvPr/>
        </p:nvGrpSpPr>
        <p:grpSpPr>
          <a:xfrm>
            <a:off x="5489360" y="3940215"/>
            <a:ext cx="2961943" cy="2513149"/>
            <a:chOff x="5562726" y="3504593"/>
            <a:chExt cx="2961943" cy="2803364"/>
          </a:xfrm>
        </p:grpSpPr>
        <p:sp>
          <p:nvSpPr>
            <p:cNvPr id="773" name="正方形/長方形 772">
              <a:extLst>
                <a:ext uri="{FF2B5EF4-FFF2-40B4-BE49-F238E27FC236}">
                  <a16:creationId xmlns:a16="http://schemas.microsoft.com/office/drawing/2014/main" id="{F99E13F3-8AC3-789C-9E65-42DA4A4250FC}"/>
                </a:ext>
              </a:extLst>
            </p:cNvPr>
            <p:cNvSpPr/>
            <p:nvPr/>
          </p:nvSpPr>
          <p:spPr>
            <a:xfrm>
              <a:off x="5597089" y="3504593"/>
              <a:ext cx="1408982" cy="190989"/>
            </a:xfrm>
            <a:prstGeom prst="rect">
              <a:avLst/>
            </a:prstGeom>
            <a:solidFill>
              <a:sysClr val="window" lastClr="FFFFFF">
                <a:lumMod val="95000"/>
              </a:sysClr>
            </a:solidFill>
            <a:ln w="19050" cap="flat" cmpd="sng" algn="ctr">
              <a:solidFill>
                <a:sysClr val="window" lastClr="FFFFFF">
                  <a:lumMod val="65000"/>
                </a:sysClr>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noProof="0">
                  <a:ln>
                    <a:noFill/>
                  </a:ln>
                  <a:solidFill>
                    <a:prstClr val="black">
                      <a:lumMod val="75000"/>
                      <a:lumOff val="25000"/>
                    </a:prstClr>
                  </a:solidFill>
                  <a:effectLst/>
                  <a:uLnTx/>
                  <a:uFillTx/>
                  <a:latin typeface="Arial"/>
                  <a:ea typeface="Meiryo UI"/>
                  <a:cs typeface="Arial" charset="0"/>
                </a:rPr>
                <a:t>トップ</a:t>
              </a:r>
              <a:r>
                <a:rPr kumimoji="0" lang="en-US" altLang="ja-JP" sz="1400" b="1" i="0" u="none" strike="noStrike" kern="0" cap="none" spc="0" normalizeH="0" baseline="0" noProof="0">
                  <a:ln>
                    <a:noFill/>
                  </a:ln>
                  <a:solidFill>
                    <a:prstClr val="black">
                      <a:lumMod val="75000"/>
                      <a:lumOff val="25000"/>
                    </a:prstClr>
                  </a:solidFill>
                  <a:effectLst/>
                  <a:uLnTx/>
                  <a:uFillTx/>
                  <a:latin typeface="Arial"/>
                  <a:ea typeface="Meiryo UI"/>
                  <a:cs typeface="Arial" charset="0"/>
                </a:rPr>
                <a:t>10</a:t>
              </a:r>
              <a:endParaRPr kumimoji="0" lang="ja-JP" altLang="en-US" sz="1400" b="1" i="0" u="none" strike="noStrike" kern="0" cap="none" spc="0" normalizeH="0" baseline="0" noProof="0">
                <a:ln>
                  <a:noFill/>
                </a:ln>
                <a:solidFill>
                  <a:prstClr val="black">
                    <a:lumMod val="75000"/>
                    <a:lumOff val="25000"/>
                  </a:prstClr>
                </a:solidFill>
                <a:effectLst/>
                <a:uLnTx/>
                <a:uFillTx/>
                <a:latin typeface="Arial"/>
                <a:ea typeface="Meiryo UI"/>
                <a:cs typeface="Arial" charset="0"/>
              </a:endParaRPr>
            </a:p>
          </p:txBody>
        </p:sp>
        <p:sp>
          <p:nvSpPr>
            <p:cNvPr id="774" name="正方形/長方形 773">
              <a:extLst>
                <a:ext uri="{FF2B5EF4-FFF2-40B4-BE49-F238E27FC236}">
                  <a16:creationId xmlns:a16="http://schemas.microsoft.com/office/drawing/2014/main" id="{5A425E6D-E92C-234A-3C1B-E36CBC377D78}"/>
                </a:ext>
              </a:extLst>
            </p:cNvPr>
            <p:cNvSpPr/>
            <p:nvPr/>
          </p:nvSpPr>
          <p:spPr>
            <a:xfrm>
              <a:off x="7096522" y="3510709"/>
              <a:ext cx="1404494" cy="184874"/>
            </a:xfrm>
            <a:prstGeom prst="rect">
              <a:avLst/>
            </a:prstGeom>
            <a:solidFill>
              <a:sysClr val="window" lastClr="FFFFFF">
                <a:lumMod val="95000"/>
              </a:sysClr>
            </a:solidFill>
            <a:ln w="19050" cap="flat" cmpd="sng" algn="ctr">
              <a:solidFill>
                <a:sysClr val="window" lastClr="FFFFFF">
                  <a:lumMod val="65000"/>
                </a:sysClr>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noProof="0">
                  <a:ln>
                    <a:noFill/>
                  </a:ln>
                  <a:solidFill>
                    <a:prstClr val="black">
                      <a:lumMod val="75000"/>
                      <a:lumOff val="25000"/>
                    </a:prstClr>
                  </a:solidFill>
                  <a:effectLst/>
                  <a:uLnTx/>
                  <a:uFillTx/>
                  <a:latin typeface="Arial"/>
                  <a:ea typeface="Meiryo UI"/>
                  <a:cs typeface="Arial" charset="0"/>
                </a:rPr>
                <a:t>ワースト</a:t>
              </a:r>
              <a:r>
                <a:rPr kumimoji="0" lang="en-US" altLang="ja-JP" sz="1400" b="1" i="0" u="none" strike="noStrike" kern="0" cap="none" spc="0" normalizeH="0" baseline="0" noProof="0">
                  <a:ln>
                    <a:noFill/>
                  </a:ln>
                  <a:solidFill>
                    <a:prstClr val="black">
                      <a:lumMod val="75000"/>
                      <a:lumOff val="25000"/>
                    </a:prstClr>
                  </a:solidFill>
                  <a:effectLst/>
                  <a:uLnTx/>
                  <a:uFillTx/>
                  <a:latin typeface="Arial"/>
                  <a:ea typeface="Meiryo UI"/>
                  <a:cs typeface="Arial" charset="0"/>
                </a:rPr>
                <a:t>10</a:t>
              </a:r>
              <a:endParaRPr kumimoji="0" lang="ja-JP" altLang="en-US" sz="1400" b="1" i="0" u="none" strike="noStrike" kern="0" cap="none" spc="0" normalizeH="0" baseline="0" noProof="0">
                <a:ln>
                  <a:noFill/>
                </a:ln>
                <a:solidFill>
                  <a:prstClr val="black">
                    <a:lumMod val="75000"/>
                    <a:lumOff val="25000"/>
                  </a:prstClr>
                </a:solidFill>
                <a:effectLst/>
                <a:uLnTx/>
                <a:uFillTx/>
                <a:latin typeface="Arial"/>
                <a:ea typeface="Meiryo UI"/>
                <a:cs typeface="Arial" charset="0"/>
              </a:endParaRPr>
            </a:p>
          </p:txBody>
        </p:sp>
        <p:sp>
          <p:nvSpPr>
            <p:cNvPr id="775" name="テキスト プレースホルダー 4">
              <a:extLst>
                <a:ext uri="{FF2B5EF4-FFF2-40B4-BE49-F238E27FC236}">
                  <a16:creationId xmlns:a16="http://schemas.microsoft.com/office/drawing/2014/main" id="{047254EC-1132-D6A1-BE7E-9EBA5AD9877F}"/>
                </a:ext>
              </a:extLst>
            </p:cNvPr>
            <p:cNvSpPr txBox="1">
              <a:spLocks/>
            </p:cNvSpPr>
            <p:nvPr/>
          </p:nvSpPr>
          <p:spPr>
            <a:xfrm>
              <a:off x="5562726" y="6138695"/>
              <a:ext cx="1390222" cy="169262"/>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ja-JP" sz="5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mn-cs"/>
                </a:rPr>
                <a:t>*1 </a:t>
              </a:r>
              <a:r>
                <a:rPr kumimoji="1" lang="ja-JP" altLang="en-US" sz="5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mn-cs"/>
                </a:rPr>
                <a:t>対象コンテンツ極少のカテゴリをまとめたフラグ</a:t>
              </a:r>
              <a:endParaRPr kumimoji="1" lang="en-US" altLang="ja-JP" sz="5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mn-cs"/>
              </a:endParaRPr>
            </a:p>
          </p:txBody>
        </p:sp>
        <p:sp>
          <p:nvSpPr>
            <p:cNvPr id="776" name="テキスト プレースホルダー 4">
              <a:extLst>
                <a:ext uri="{FF2B5EF4-FFF2-40B4-BE49-F238E27FC236}">
                  <a16:creationId xmlns:a16="http://schemas.microsoft.com/office/drawing/2014/main" id="{C8128934-21E6-A819-8C35-3BE34C589F78}"/>
                </a:ext>
              </a:extLst>
            </p:cNvPr>
            <p:cNvSpPr txBox="1">
              <a:spLocks/>
            </p:cNvSpPr>
            <p:nvPr/>
          </p:nvSpPr>
          <p:spPr>
            <a:xfrm>
              <a:off x="7045404" y="6138695"/>
              <a:ext cx="1390222" cy="169262"/>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en-US" altLang="ja-JP" sz="5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mn-cs"/>
                </a:rPr>
                <a:t>*2 </a:t>
              </a:r>
              <a:r>
                <a:rPr kumimoji="1" lang="ja-JP" altLang="en-US" sz="5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mn-cs"/>
                </a:rPr>
                <a:t>対象コンテンツ極少のブランドをまとめたフラグ</a:t>
              </a:r>
              <a:endParaRPr kumimoji="1" lang="en-US" altLang="ja-JP" sz="5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mn-cs"/>
              </a:endParaRPr>
            </a:p>
          </p:txBody>
        </p:sp>
        <p:sp>
          <p:nvSpPr>
            <p:cNvPr id="792" name="AutoShape 1551">
              <a:extLst>
                <a:ext uri="{FF2B5EF4-FFF2-40B4-BE49-F238E27FC236}">
                  <a16:creationId xmlns:a16="http://schemas.microsoft.com/office/drawing/2014/main" id="{E67324C5-9097-AC09-0D9C-2AC59D353B62}"/>
                </a:ext>
              </a:extLst>
            </p:cNvPr>
            <p:cNvSpPr>
              <a:spLocks noChangeAspect="1" noChangeArrowheads="1" noTextEdit="1"/>
            </p:cNvSpPr>
            <p:nvPr/>
          </p:nvSpPr>
          <p:spPr bwMode="auto">
            <a:xfrm>
              <a:off x="5589405" y="3751467"/>
              <a:ext cx="1432725" cy="240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grpSp>
          <p:nvGrpSpPr>
            <p:cNvPr id="794" name="Group 1753">
              <a:extLst>
                <a:ext uri="{FF2B5EF4-FFF2-40B4-BE49-F238E27FC236}">
                  <a16:creationId xmlns:a16="http://schemas.microsoft.com/office/drawing/2014/main" id="{08726ABA-B247-FB8F-CEFD-DD438D43676C}"/>
                </a:ext>
              </a:extLst>
            </p:cNvPr>
            <p:cNvGrpSpPr>
              <a:grpSpLocks/>
            </p:cNvGrpSpPr>
            <p:nvPr/>
          </p:nvGrpSpPr>
          <p:grpSpPr bwMode="auto">
            <a:xfrm>
              <a:off x="5589405" y="3751467"/>
              <a:ext cx="1566284" cy="875478"/>
              <a:chOff x="2734" y="1295"/>
              <a:chExt cx="1548" cy="606"/>
            </a:xfrm>
          </p:grpSpPr>
          <p:sp>
            <p:nvSpPr>
              <p:cNvPr id="795" name="Rectangle 1553">
                <a:extLst>
                  <a:ext uri="{FF2B5EF4-FFF2-40B4-BE49-F238E27FC236}">
                    <a16:creationId xmlns:a16="http://schemas.microsoft.com/office/drawing/2014/main" id="{95D906C3-266F-3173-A5FE-3FDCADC8A7B7}"/>
                  </a:ext>
                </a:extLst>
              </p:cNvPr>
              <p:cNvSpPr>
                <a:spLocks noChangeArrowheads="1"/>
              </p:cNvSpPr>
              <p:nvPr/>
            </p:nvSpPr>
            <p:spPr bwMode="auto">
              <a:xfrm>
                <a:off x="2734" y="1295"/>
                <a:ext cx="1410" cy="156"/>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796" name="Rectangle 1554">
                <a:extLst>
                  <a:ext uri="{FF2B5EF4-FFF2-40B4-BE49-F238E27FC236}">
                    <a16:creationId xmlns:a16="http://schemas.microsoft.com/office/drawing/2014/main" id="{ADCA8470-1462-E1F2-F900-C90B77AC9F67}"/>
                  </a:ext>
                </a:extLst>
              </p:cNvPr>
              <p:cNvSpPr>
                <a:spLocks noChangeArrowheads="1"/>
              </p:cNvSpPr>
              <p:nvPr/>
            </p:nvSpPr>
            <p:spPr bwMode="auto">
              <a:xfrm>
                <a:off x="2734" y="1445"/>
                <a:ext cx="1548"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00" name="Rectangle 1555">
                <a:extLst>
                  <a:ext uri="{FF2B5EF4-FFF2-40B4-BE49-F238E27FC236}">
                    <a16:creationId xmlns:a16="http://schemas.microsoft.com/office/drawing/2014/main" id="{B3CBCD42-0349-4312-CAB7-CFFCA01C9CFB}"/>
                  </a:ext>
                </a:extLst>
              </p:cNvPr>
              <p:cNvSpPr>
                <a:spLocks noChangeArrowheads="1"/>
              </p:cNvSpPr>
              <p:nvPr/>
            </p:nvSpPr>
            <p:spPr bwMode="auto">
              <a:xfrm>
                <a:off x="3652" y="1451"/>
                <a:ext cx="6" cy="126"/>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01" name="Rectangle 1556">
                <a:extLst>
                  <a:ext uri="{FF2B5EF4-FFF2-40B4-BE49-F238E27FC236}">
                    <a16:creationId xmlns:a16="http://schemas.microsoft.com/office/drawing/2014/main" id="{879C5617-5507-A8D9-664F-39DFD6477E84}"/>
                  </a:ext>
                </a:extLst>
              </p:cNvPr>
              <p:cNvSpPr>
                <a:spLocks noChangeArrowheads="1"/>
              </p:cNvSpPr>
              <p:nvPr/>
            </p:nvSpPr>
            <p:spPr bwMode="auto">
              <a:xfrm>
                <a:off x="3658" y="1451"/>
                <a:ext cx="6" cy="126"/>
              </a:xfrm>
              <a:prstGeom prst="rect">
                <a:avLst/>
              </a:prstGeom>
              <a:solidFill>
                <a:srgbClr val="658F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02" name="Rectangle 1557">
                <a:extLst>
                  <a:ext uri="{FF2B5EF4-FFF2-40B4-BE49-F238E27FC236}">
                    <a16:creationId xmlns:a16="http://schemas.microsoft.com/office/drawing/2014/main" id="{767B1CED-9D1C-7732-DCDC-F878FB2B55C8}"/>
                  </a:ext>
                </a:extLst>
              </p:cNvPr>
              <p:cNvSpPr>
                <a:spLocks noChangeArrowheads="1"/>
              </p:cNvSpPr>
              <p:nvPr/>
            </p:nvSpPr>
            <p:spPr bwMode="auto">
              <a:xfrm>
                <a:off x="3664" y="1451"/>
                <a:ext cx="6" cy="126"/>
              </a:xfrm>
              <a:prstGeom prst="rect">
                <a:avLst/>
              </a:prstGeom>
              <a:solidFill>
                <a:srgbClr val="6690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03" name="Rectangle 1558">
                <a:extLst>
                  <a:ext uri="{FF2B5EF4-FFF2-40B4-BE49-F238E27FC236}">
                    <a16:creationId xmlns:a16="http://schemas.microsoft.com/office/drawing/2014/main" id="{08CD1359-61DA-EDD3-E4AA-CA048EFC0D4C}"/>
                  </a:ext>
                </a:extLst>
              </p:cNvPr>
              <p:cNvSpPr>
                <a:spLocks noChangeArrowheads="1"/>
              </p:cNvSpPr>
              <p:nvPr/>
            </p:nvSpPr>
            <p:spPr bwMode="auto">
              <a:xfrm>
                <a:off x="3670" y="1451"/>
                <a:ext cx="6" cy="126"/>
              </a:xfrm>
              <a:prstGeom prst="rect">
                <a:avLst/>
              </a:prstGeom>
              <a:solidFill>
                <a:srgbClr val="6892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04" name="Rectangle 1559">
                <a:extLst>
                  <a:ext uri="{FF2B5EF4-FFF2-40B4-BE49-F238E27FC236}">
                    <a16:creationId xmlns:a16="http://schemas.microsoft.com/office/drawing/2014/main" id="{590AC40A-16FE-A8B7-F4B3-ECC32722C31B}"/>
                  </a:ext>
                </a:extLst>
              </p:cNvPr>
              <p:cNvSpPr>
                <a:spLocks noChangeArrowheads="1"/>
              </p:cNvSpPr>
              <p:nvPr/>
            </p:nvSpPr>
            <p:spPr bwMode="auto">
              <a:xfrm>
                <a:off x="3676" y="1451"/>
                <a:ext cx="6" cy="126"/>
              </a:xfrm>
              <a:prstGeom prst="rect">
                <a:avLst/>
              </a:prstGeom>
              <a:solidFill>
                <a:srgbClr val="699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05" name="Rectangle 1560">
                <a:extLst>
                  <a:ext uri="{FF2B5EF4-FFF2-40B4-BE49-F238E27FC236}">
                    <a16:creationId xmlns:a16="http://schemas.microsoft.com/office/drawing/2014/main" id="{4A54C2D8-B0CA-7BB3-A5A4-6763DF3C7520}"/>
                  </a:ext>
                </a:extLst>
              </p:cNvPr>
              <p:cNvSpPr>
                <a:spLocks noChangeArrowheads="1"/>
              </p:cNvSpPr>
              <p:nvPr/>
            </p:nvSpPr>
            <p:spPr bwMode="auto">
              <a:xfrm>
                <a:off x="3682" y="1451"/>
                <a:ext cx="6" cy="126"/>
              </a:xfrm>
              <a:prstGeom prst="rect">
                <a:avLst/>
              </a:prstGeom>
              <a:solidFill>
                <a:srgbClr val="6B9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06" name="Rectangle 1561">
                <a:extLst>
                  <a:ext uri="{FF2B5EF4-FFF2-40B4-BE49-F238E27FC236}">
                    <a16:creationId xmlns:a16="http://schemas.microsoft.com/office/drawing/2014/main" id="{FF8FB04B-7AE0-FFDC-DBDE-F7FFDABD6E8E}"/>
                  </a:ext>
                </a:extLst>
              </p:cNvPr>
              <p:cNvSpPr>
                <a:spLocks noChangeArrowheads="1"/>
              </p:cNvSpPr>
              <p:nvPr/>
            </p:nvSpPr>
            <p:spPr bwMode="auto">
              <a:xfrm>
                <a:off x="3688" y="1451"/>
                <a:ext cx="6" cy="126"/>
              </a:xfrm>
              <a:prstGeom prst="rect">
                <a:avLst/>
              </a:prstGeom>
              <a:solidFill>
                <a:srgbClr val="6D95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07" name="Rectangle 1562">
                <a:extLst>
                  <a:ext uri="{FF2B5EF4-FFF2-40B4-BE49-F238E27FC236}">
                    <a16:creationId xmlns:a16="http://schemas.microsoft.com/office/drawing/2014/main" id="{5439A1D5-B5B9-A9FF-DF49-875C3F21933F}"/>
                  </a:ext>
                </a:extLst>
              </p:cNvPr>
              <p:cNvSpPr>
                <a:spLocks noChangeArrowheads="1"/>
              </p:cNvSpPr>
              <p:nvPr/>
            </p:nvSpPr>
            <p:spPr bwMode="auto">
              <a:xfrm>
                <a:off x="3694" y="1451"/>
                <a:ext cx="6" cy="126"/>
              </a:xfrm>
              <a:prstGeom prst="rect">
                <a:avLst/>
              </a:prstGeom>
              <a:solidFill>
                <a:srgbClr val="6F96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08" name="Rectangle 1563">
                <a:extLst>
                  <a:ext uri="{FF2B5EF4-FFF2-40B4-BE49-F238E27FC236}">
                    <a16:creationId xmlns:a16="http://schemas.microsoft.com/office/drawing/2014/main" id="{89492C8F-AB67-E3E4-D239-ADB5934C1850}"/>
                  </a:ext>
                </a:extLst>
              </p:cNvPr>
              <p:cNvSpPr>
                <a:spLocks noChangeArrowheads="1"/>
              </p:cNvSpPr>
              <p:nvPr/>
            </p:nvSpPr>
            <p:spPr bwMode="auto">
              <a:xfrm>
                <a:off x="3700" y="1451"/>
                <a:ext cx="6" cy="126"/>
              </a:xfrm>
              <a:prstGeom prst="rect">
                <a:avLst/>
              </a:prstGeom>
              <a:solidFill>
                <a:srgbClr val="7198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09" name="Rectangle 1564">
                <a:extLst>
                  <a:ext uri="{FF2B5EF4-FFF2-40B4-BE49-F238E27FC236}">
                    <a16:creationId xmlns:a16="http://schemas.microsoft.com/office/drawing/2014/main" id="{5A4B1C12-C32F-6C0A-8C81-12F5D6B9ABF9}"/>
                  </a:ext>
                </a:extLst>
              </p:cNvPr>
              <p:cNvSpPr>
                <a:spLocks noChangeArrowheads="1"/>
              </p:cNvSpPr>
              <p:nvPr/>
            </p:nvSpPr>
            <p:spPr bwMode="auto">
              <a:xfrm>
                <a:off x="3706" y="1451"/>
                <a:ext cx="6" cy="126"/>
              </a:xfrm>
              <a:prstGeom prst="rect">
                <a:avLst/>
              </a:prstGeom>
              <a:solidFill>
                <a:srgbClr val="729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10" name="Rectangle 1565">
                <a:extLst>
                  <a:ext uri="{FF2B5EF4-FFF2-40B4-BE49-F238E27FC236}">
                    <a16:creationId xmlns:a16="http://schemas.microsoft.com/office/drawing/2014/main" id="{FBB7738C-248D-1CCB-2058-E56B05D6AA74}"/>
                  </a:ext>
                </a:extLst>
              </p:cNvPr>
              <p:cNvSpPr>
                <a:spLocks noChangeArrowheads="1"/>
              </p:cNvSpPr>
              <p:nvPr/>
            </p:nvSpPr>
            <p:spPr bwMode="auto">
              <a:xfrm>
                <a:off x="3712" y="1451"/>
                <a:ext cx="6" cy="126"/>
              </a:xfrm>
              <a:prstGeom prst="rect">
                <a:avLst/>
              </a:prstGeom>
              <a:solidFill>
                <a:srgbClr val="74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11" name="Rectangle 1566">
                <a:extLst>
                  <a:ext uri="{FF2B5EF4-FFF2-40B4-BE49-F238E27FC236}">
                    <a16:creationId xmlns:a16="http://schemas.microsoft.com/office/drawing/2014/main" id="{2ADE9337-2CB7-19EF-99EC-84F641E50EFF}"/>
                  </a:ext>
                </a:extLst>
              </p:cNvPr>
              <p:cNvSpPr>
                <a:spLocks noChangeArrowheads="1"/>
              </p:cNvSpPr>
              <p:nvPr/>
            </p:nvSpPr>
            <p:spPr bwMode="auto">
              <a:xfrm>
                <a:off x="3718" y="1451"/>
                <a:ext cx="6" cy="126"/>
              </a:xfrm>
              <a:prstGeom prst="rect">
                <a:avLst/>
              </a:prstGeom>
              <a:solidFill>
                <a:srgbClr val="769B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12" name="Rectangle 1567">
                <a:extLst>
                  <a:ext uri="{FF2B5EF4-FFF2-40B4-BE49-F238E27FC236}">
                    <a16:creationId xmlns:a16="http://schemas.microsoft.com/office/drawing/2014/main" id="{7E55865B-65BE-3790-EFA4-2B9BC7F4397C}"/>
                  </a:ext>
                </a:extLst>
              </p:cNvPr>
              <p:cNvSpPr>
                <a:spLocks noChangeArrowheads="1"/>
              </p:cNvSpPr>
              <p:nvPr/>
            </p:nvSpPr>
            <p:spPr bwMode="auto">
              <a:xfrm>
                <a:off x="3724" y="1451"/>
                <a:ext cx="6" cy="126"/>
              </a:xfrm>
              <a:prstGeom prst="rect">
                <a:avLst/>
              </a:prstGeom>
              <a:solidFill>
                <a:srgbClr val="779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13" name="Rectangle 1568">
                <a:extLst>
                  <a:ext uri="{FF2B5EF4-FFF2-40B4-BE49-F238E27FC236}">
                    <a16:creationId xmlns:a16="http://schemas.microsoft.com/office/drawing/2014/main" id="{21E03363-E8A5-C11C-9607-639BAF1D67B1}"/>
                  </a:ext>
                </a:extLst>
              </p:cNvPr>
              <p:cNvSpPr>
                <a:spLocks noChangeArrowheads="1"/>
              </p:cNvSpPr>
              <p:nvPr/>
            </p:nvSpPr>
            <p:spPr bwMode="auto">
              <a:xfrm>
                <a:off x="3730" y="1451"/>
                <a:ext cx="6" cy="126"/>
              </a:xfrm>
              <a:prstGeom prst="rect">
                <a:avLst/>
              </a:prstGeom>
              <a:solidFill>
                <a:srgbClr val="799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14" name="Rectangle 1569">
                <a:extLst>
                  <a:ext uri="{FF2B5EF4-FFF2-40B4-BE49-F238E27FC236}">
                    <a16:creationId xmlns:a16="http://schemas.microsoft.com/office/drawing/2014/main" id="{C679B493-6655-A6D5-0781-6C3B213499FF}"/>
                  </a:ext>
                </a:extLst>
              </p:cNvPr>
              <p:cNvSpPr>
                <a:spLocks noChangeArrowheads="1"/>
              </p:cNvSpPr>
              <p:nvPr/>
            </p:nvSpPr>
            <p:spPr bwMode="auto">
              <a:xfrm>
                <a:off x="3736" y="1451"/>
                <a:ext cx="6" cy="126"/>
              </a:xfrm>
              <a:prstGeom prst="rect">
                <a:avLst/>
              </a:prstGeom>
              <a:solidFill>
                <a:srgbClr val="7B9F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15" name="Rectangle 1570">
                <a:extLst>
                  <a:ext uri="{FF2B5EF4-FFF2-40B4-BE49-F238E27FC236}">
                    <a16:creationId xmlns:a16="http://schemas.microsoft.com/office/drawing/2014/main" id="{7D44CAD3-84DD-6953-3DBA-BED6C11CF5F7}"/>
                  </a:ext>
                </a:extLst>
              </p:cNvPr>
              <p:cNvSpPr>
                <a:spLocks noChangeArrowheads="1"/>
              </p:cNvSpPr>
              <p:nvPr/>
            </p:nvSpPr>
            <p:spPr bwMode="auto">
              <a:xfrm>
                <a:off x="3742" y="1451"/>
                <a:ext cx="6" cy="126"/>
              </a:xfrm>
              <a:prstGeom prst="rect">
                <a:avLst/>
              </a:prstGeom>
              <a:solidFill>
                <a:srgbClr val="7CA0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16" name="Rectangle 1571">
                <a:extLst>
                  <a:ext uri="{FF2B5EF4-FFF2-40B4-BE49-F238E27FC236}">
                    <a16:creationId xmlns:a16="http://schemas.microsoft.com/office/drawing/2014/main" id="{54FA5179-1D62-123E-AA19-4FC324206B75}"/>
                  </a:ext>
                </a:extLst>
              </p:cNvPr>
              <p:cNvSpPr>
                <a:spLocks noChangeArrowheads="1"/>
              </p:cNvSpPr>
              <p:nvPr/>
            </p:nvSpPr>
            <p:spPr bwMode="auto">
              <a:xfrm>
                <a:off x="3748" y="1451"/>
                <a:ext cx="6" cy="126"/>
              </a:xfrm>
              <a:prstGeom prst="rect">
                <a:avLst/>
              </a:prstGeom>
              <a:solidFill>
                <a:srgbClr val="7EA1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17" name="Rectangle 1572">
                <a:extLst>
                  <a:ext uri="{FF2B5EF4-FFF2-40B4-BE49-F238E27FC236}">
                    <a16:creationId xmlns:a16="http://schemas.microsoft.com/office/drawing/2014/main" id="{0ECBE5C3-946B-8C96-9981-C4B1A0673C5C}"/>
                  </a:ext>
                </a:extLst>
              </p:cNvPr>
              <p:cNvSpPr>
                <a:spLocks noChangeArrowheads="1"/>
              </p:cNvSpPr>
              <p:nvPr/>
            </p:nvSpPr>
            <p:spPr bwMode="auto">
              <a:xfrm>
                <a:off x="3754" y="1451"/>
                <a:ext cx="6" cy="126"/>
              </a:xfrm>
              <a:prstGeom prst="rect">
                <a:avLst/>
              </a:prstGeom>
              <a:solidFill>
                <a:srgbClr val="80A3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18" name="Rectangle 1573">
                <a:extLst>
                  <a:ext uri="{FF2B5EF4-FFF2-40B4-BE49-F238E27FC236}">
                    <a16:creationId xmlns:a16="http://schemas.microsoft.com/office/drawing/2014/main" id="{81A599D0-BECE-1F5E-A50C-6FC2D1C8507D}"/>
                  </a:ext>
                </a:extLst>
              </p:cNvPr>
              <p:cNvSpPr>
                <a:spLocks noChangeArrowheads="1"/>
              </p:cNvSpPr>
              <p:nvPr/>
            </p:nvSpPr>
            <p:spPr bwMode="auto">
              <a:xfrm>
                <a:off x="3760" y="1451"/>
                <a:ext cx="6" cy="126"/>
              </a:xfrm>
              <a:prstGeom prst="rect">
                <a:avLst/>
              </a:prstGeom>
              <a:solidFill>
                <a:srgbClr val="81A4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19" name="Rectangle 1574">
                <a:extLst>
                  <a:ext uri="{FF2B5EF4-FFF2-40B4-BE49-F238E27FC236}">
                    <a16:creationId xmlns:a16="http://schemas.microsoft.com/office/drawing/2014/main" id="{C075F0C9-7B9D-801D-5366-4AE13AB3B98B}"/>
                  </a:ext>
                </a:extLst>
              </p:cNvPr>
              <p:cNvSpPr>
                <a:spLocks noChangeArrowheads="1"/>
              </p:cNvSpPr>
              <p:nvPr/>
            </p:nvSpPr>
            <p:spPr bwMode="auto">
              <a:xfrm>
                <a:off x="3766" y="1451"/>
                <a:ext cx="6" cy="126"/>
              </a:xfrm>
              <a:prstGeom prst="rect">
                <a:avLst/>
              </a:prstGeom>
              <a:solidFill>
                <a:srgbClr val="83A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20" name="Rectangle 1575">
                <a:extLst>
                  <a:ext uri="{FF2B5EF4-FFF2-40B4-BE49-F238E27FC236}">
                    <a16:creationId xmlns:a16="http://schemas.microsoft.com/office/drawing/2014/main" id="{C20F8635-03FB-B3DD-FAF5-7F1173F513CC}"/>
                  </a:ext>
                </a:extLst>
              </p:cNvPr>
              <p:cNvSpPr>
                <a:spLocks noChangeArrowheads="1"/>
              </p:cNvSpPr>
              <p:nvPr/>
            </p:nvSpPr>
            <p:spPr bwMode="auto">
              <a:xfrm>
                <a:off x="3772" y="1451"/>
                <a:ext cx="6" cy="126"/>
              </a:xfrm>
              <a:prstGeom prst="rect">
                <a:avLst/>
              </a:prstGeom>
              <a:solidFill>
                <a:srgbClr val="84A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21" name="Rectangle 1576">
                <a:extLst>
                  <a:ext uri="{FF2B5EF4-FFF2-40B4-BE49-F238E27FC236}">
                    <a16:creationId xmlns:a16="http://schemas.microsoft.com/office/drawing/2014/main" id="{C87AE4EB-2A37-3F8C-F066-8550DAC7C3BC}"/>
                  </a:ext>
                </a:extLst>
              </p:cNvPr>
              <p:cNvSpPr>
                <a:spLocks noChangeArrowheads="1"/>
              </p:cNvSpPr>
              <p:nvPr/>
            </p:nvSpPr>
            <p:spPr bwMode="auto">
              <a:xfrm>
                <a:off x="3778" y="1451"/>
                <a:ext cx="6" cy="126"/>
              </a:xfrm>
              <a:prstGeom prst="rect">
                <a:avLst/>
              </a:prstGeom>
              <a:solidFill>
                <a:srgbClr val="86A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22" name="Rectangle 1577">
                <a:extLst>
                  <a:ext uri="{FF2B5EF4-FFF2-40B4-BE49-F238E27FC236}">
                    <a16:creationId xmlns:a16="http://schemas.microsoft.com/office/drawing/2014/main" id="{C2DF0981-A0B3-502A-F91A-5190D643007C}"/>
                  </a:ext>
                </a:extLst>
              </p:cNvPr>
              <p:cNvSpPr>
                <a:spLocks noChangeArrowheads="1"/>
              </p:cNvSpPr>
              <p:nvPr/>
            </p:nvSpPr>
            <p:spPr bwMode="auto">
              <a:xfrm>
                <a:off x="3784" y="1451"/>
                <a:ext cx="6" cy="126"/>
              </a:xfrm>
              <a:prstGeom prst="rect">
                <a:avLst/>
              </a:prstGeom>
              <a:solidFill>
                <a:srgbClr val="88A9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23" name="Rectangle 1578">
                <a:extLst>
                  <a:ext uri="{FF2B5EF4-FFF2-40B4-BE49-F238E27FC236}">
                    <a16:creationId xmlns:a16="http://schemas.microsoft.com/office/drawing/2014/main" id="{1C4DE6F9-34DB-7273-6F4D-070AE4B2E05A}"/>
                  </a:ext>
                </a:extLst>
              </p:cNvPr>
              <p:cNvSpPr>
                <a:spLocks noChangeArrowheads="1"/>
              </p:cNvSpPr>
              <p:nvPr/>
            </p:nvSpPr>
            <p:spPr bwMode="auto">
              <a:xfrm>
                <a:off x="3790" y="1451"/>
                <a:ext cx="6" cy="126"/>
              </a:xfrm>
              <a:prstGeom prst="rect">
                <a:avLst/>
              </a:prstGeom>
              <a:solidFill>
                <a:srgbClr val="89AA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24" name="Rectangle 1579">
                <a:extLst>
                  <a:ext uri="{FF2B5EF4-FFF2-40B4-BE49-F238E27FC236}">
                    <a16:creationId xmlns:a16="http://schemas.microsoft.com/office/drawing/2014/main" id="{9C0C378C-2745-5E51-3939-D8703EECCE24}"/>
                  </a:ext>
                </a:extLst>
              </p:cNvPr>
              <p:cNvSpPr>
                <a:spLocks noChangeArrowheads="1"/>
              </p:cNvSpPr>
              <p:nvPr/>
            </p:nvSpPr>
            <p:spPr bwMode="auto">
              <a:xfrm>
                <a:off x="3796" y="1451"/>
                <a:ext cx="6" cy="126"/>
              </a:xfrm>
              <a:prstGeom prst="rect">
                <a:avLst/>
              </a:prstGeom>
              <a:solidFill>
                <a:srgbClr val="8BA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25" name="Rectangle 1580">
                <a:extLst>
                  <a:ext uri="{FF2B5EF4-FFF2-40B4-BE49-F238E27FC236}">
                    <a16:creationId xmlns:a16="http://schemas.microsoft.com/office/drawing/2014/main" id="{61E48847-98AE-DC32-6A66-FE2DB1C232E3}"/>
                  </a:ext>
                </a:extLst>
              </p:cNvPr>
              <p:cNvSpPr>
                <a:spLocks noChangeArrowheads="1"/>
              </p:cNvSpPr>
              <p:nvPr/>
            </p:nvSpPr>
            <p:spPr bwMode="auto">
              <a:xfrm>
                <a:off x="3802" y="1451"/>
                <a:ext cx="6" cy="126"/>
              </a:xfrm>
              <a:prstGeom prst="rect">
                <a:avLst/>
              </a:prstGeom>
              <a:solidFill>
                <a:srgbClr val="8DAC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26" name="Rectangle 1581">
                <a:extLst>
                  <a:ext uri="{FF2B5EF4-FFF2-40B4-BE49-F238E27FC236}">
                    <a16:creationId xmlns:a16="http://schemas.microsoft.com/office/drawing/2014/main" id="{4921A9F8-D989-03E0-C1A0-C6E166210624}"/>
                  </a:ext>
                </a:extLst>
              </p:cNvPr>
              <p:cNvSpPr>
                <a:spLocks noChangeArrowheads="1"/>
              </p:cNvSpPr>
              <p:nvPr/>
            </p:nvSpPr>
            <p:spPr bwMode="auto">
              <a:xfrm>
                <a:off x="3808" y="1451"/>
                <a:ext cx="6" cy="126"/>
              </a:xfrm>
              <a:prstGeom prst="rect">
                <a:avLst/>
              </a:prstGeom>
              <a:solidFill>
                <a:srgbClr val="8EAE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27" name="Rectangle 1582">
                <a:extLst>
                  <a:ext uri="{FF2B5EF4-FFF2-40B4-BE49-F238E27FC236}">
                    <a16:creationId xmlns:a16="http://schemas.microsoft.com/office/drawing/2014/main" id="{3576F084-4B35-A1EB-B5AF-6836F1CD1985}"/>
                  </a:ext>
                </a:extLst>
              </p:cNvPr>
              <p:cNvSpPr>
                <a:spLocks noChangeArrowheads="1"/>
              </p:cNvSpPr>
              <p:nvPr/>
            </p:nvSpPr>
            <p:spPr bwMode="auto">
              <a:xfrm>
                <a:off x="3814" y="1451"/>
                <a:ext cx="6" cy="126"/>
              </a:xfrm>
              <a:prstGeom prst="rect">
                <a:avLst/>
              </a:prstGeom>
              <a:solidFill>
                <a:srgbClr val="90AF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28" name="Rectangle 1583">
                <a:extLst>
                  <a:ext uri="{FF2B5EF4-FFF2-40B4-BE49-F238E27FC236}">
                    <a16:creationId xmlns:a16="http://schemas.microsoft.com/office/drawing/2014/main" id="{B473DC6B-0173-881D-D0A9-7C9DC126F767}"/>
                  </a:ext>
                </a:extLst>
              </p:cNvPr>
              <p:cNvSpPr>
                <a:spLocks noChangeArrowheads="1"/>
              </p:cNvSpPr>
              <p:nvPr/>
            </p:nvSpPr>
            <p:spPr bwMode="auto">
              <a:xfrm>
                <a:off x="3820" y="1451"/>
                <a:ext cx="6" cy="126"/>
              </a:xfrm>
              <a:prstGeom prst="rect">
                <a:avLst/>
              </a:prstGeom>
              <a:solidFill>
                <a:srgbClr val="92B0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29" name="Rectangle 1584">
                <a:extLst>
                  <a:ext uri="{FF2B5EF4-FFF2-40B4-BE49-F238E27FC236}">
                    <a16:creationId xmlns:a16="http://schemas.microsoft.com/office/drawing/2014/main" id="{6C147376-C2CE-FC5C-70D7-6E46A2D08BDB}"/>
                  </a:ext>
                </a:extLst>
              </p:cNvPr>
              <p:cNvSpPr>
                <a:spLocks noChangeArrowheads="1"/>
              </p:cNvSpPr>
              <p:nvPr/>
            </p:nvSpPr>
            <p:spPr bwMode="auto">
              <a:xfrm>
                <a:off x="3826" y="1451"/>
                <a:ext cx="6" cy="126"/>
              </a:xfrm>
              <a:prstGeom prst="rect">
                <a:avLst/>
              </a:prstGeom>
              <a:solidFill>
                <a:srgbClr val="94B1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30" name="Rectangle 1585">
                <a:extLst>
                  <a:ext uri="{FF2B5EF4-FFF2-40B4-BE49-F238E27FC236}">
                    <a16:creationId xmlns:a16="http://schemas.microsoft.com/office/drawing/2014/main" id="{B3BC015B-CB7E-5969-FA76-BA999E242F78}"/>
                  </a:ext>
                </a:extLst>
              </p:cNvPr>
              <p:cNvSpPr>
                <a:spLocks noChangeArrowheads="1"/>
              </p:cNvSpPr>
              <p:nvPr/>
            </p:nvSpPr>
            <p:spPr bwMode="auto">
              <a:xfrm>
                <a:off x="3832" y="1451"/>
                <a:ext cx="6" cy="126"/>
              </a:xfrm>
              <a:prstGeom prst="rect">
                <a:avLst/>
              </a:prstGeom>
              <a:solidFill>
                <a:srgbClr val="96B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31" name="Rectangle 1586">
                <a:extLst>
                  <a:ext uri="{FF2B5EF4-FFF2-40B4-BE49-F238E27FC236}">
                    <a16:creationId xmlns:a16="http://schemas.microsoft.com/office/drawing/2014/main" id="{B3B78B6E-D5E4-B8DA-38C5-5F1E4D6F1041}"/>
                  </a:ext>
                </a:extLst>
              </p:cNvPr>
              <p:cNvSpPr>
                <a:spLocks noChangeArrowheads="1"/>
              </p:cNvSpPr>
              <p:nvPr/>
            </p:nvSpPr>
            <p:spPr bwMode="auto">
              <a:xfrm>
                <a:off x="3838" y="1451"/>
                <a:ext cx="6" cy="126"/>
              </a:xfrm>
              <a:prstGeom prst="rect">
                <a:avLst/>
              </a:prstGeom>
              <a:solidFill>
                <a:srgbClr val="97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32" name="Rectangle 1587">
                <a:extLst>
                  <a:ext uri="{FF2B5EF4-FFF2-40B4-BE49-F238E27FC236}">
                    <a16:creationId xmlns:a16="http://schemas.microsoft.com/office/drawing/2014/main" id="{5E6FBD5C-C2EB-F9F8-A49A-4DAD7F6EE98F}"/>
                  </a:ext>
                </a:extLst>
              </p:cNvPr>
              <p:cNvSpPr>
                <a:spLocks noChangeArrowheads="1"/>
              </p:cNvSpPr>
              <p:nvPr/>
            </p:nvSpPr>
            <p:spPr bwMode="auto">
              <a:xfrm>
                <a:off x="3844" y="1451"/>
                <a:ext cx="6" cy="126"/>
              </a:xfrm>
              <a:prstGeom prst="rect">
                <a:avLst/>
              </a:prstGeom>
              <a:solidFill>
                <a:srgbClr val="99B5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33" name="Rectangle 1588">
                <a:extLst>
                  <a:ext uri="{FF2B5EF4-FFF2-40B4-BE49-F238E27FC236}">
                    <a16:creationId xmlns:a16="http://schemas.microsoft.com/office/drawing/2014/main" id="{69F82951-0C32-486B-1D16-3C43CB89484B}"/>
                  </a:ext>
                </a:extLst>
              </p:cNvPr>
              <p:cNvSpPr>
                <a:spLocks noChangeArrowheads="1"/>
              </p:cNvSpPr>
              <p:nvPr/>
            </p:nvSpPr>
            <p:spPr bwMode="auto">
              <a:xfrm>
                <a:off x="3850" y="1451"/>
                <a:ext cx="6" cy="126"/>
              </a:xfrm>
              <a:prstGeom prst="rect">
                <a:avLst/>
              </a:prstGeom>
              <a:solidFill>
                <a:srgbClr val="9AB6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34" name="Rectangle 1589">
                <a:extLst>
                  <a:ext uri="{FF2B5EF4-FFF2-40B4-BE49-F238E27FC236}">
                    <a16:creationId xmlns:a16="http://schemas.microsoft.com/office/drawing/2014/main" id="{2077A450-816F-4556-A024-0909B17FB226}"/>
                  </a:ext>
                </a:extLst>
              </p:cNvPr>
              <p:cNvSpPr>
                <a:spLocks noChangeArrowheads="1"/>
              </p:cNvSpPr>
              <p:nvPr/>
            </p:nvSpPr>
            <p:spPr bwMode="auto">
              <a:xfrm>
                <a:off x="3856" y="1451"/>
                <a:ext cx="6" cy="126"/>
              </a:xfrm>
              <a:prstGeom prst="rect">
                <a:avLst/>
              </a:prstGeom>
              <a:solidFill>
                <a:srgbClr val="9CB7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35" name="Rectangle 1590">
                <a:extLst>
                  <a:ext uri="{FF2B5EF4-FFF2-40B4-BE49-F238E27FC236}">
                    <a16:creationId xmlns:a16="http://schemas.microsoft.com/office/drawing/2014/main" id="{1440E207-E9CF-E9DF-148F-7010EC2E584B}"/>
                  </a:ext>
                </a:extLst>
              </p:cNvPr>
              <p:cNvSpPr>
                <a:spLocks noChangeArrowheads="1"/>
              </p:cNvSpPr>
              <p:nvPr/>
            </p:nvSpPr>
            <p:spPr bwMode="auto">
              <a:xfrm>
                <a:off x="3862" y="1451"/>
                <a:ext cx="6" cy="126"/>
              </a:xfrm>
              <a:prstGeom prst="rect">
                <a:avLst/>
              </a:prstGeom>
              <a:solidFill>
                <a:srgbClr val="9EB9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36" name="Rectangle 1591">
                <a:extLst>
                  <a:ext uri="{FF2B5EF4-FFF2-40B4-BE49-F238E27FC236}">
                    <a16:creationId xmlns:a16="http://schemas.microsoft.com/office/drawing/2014/main" id="{D1A1BC9B-9357-5922-52B7-B6BF42364528}"/>
                  </a:ext>
                </a:extLst>
              </p:cNvPr>
              <p:cNvSpPr>
                <a:spLocks noChangeArrowheads="1"/>
              </p:cNvSpPr>
              <p:nvPr/>
            </p:nvSpPr>
            <p:spPr bwMode="auto">
              <a:xfrm>
                <a:off x="3868" y="1451"/>
                <a:ext cx="6" cy="126"/>
              </a:xfrm>
              <a:prstGeom prst="rect">
                <a:avLst/>
              </a:prstGeom>
              <a:solidFill>
                <a:srgbClr val="9FBA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37" name="Rectangle 1592">
                <a:extLst>
                  <a:ext uri="{FF2B5EF4-FFF2-40B4-BE49-F238E27FC236}">
                    <a16:creationId xmlns:a16="http://schemas.microsoft.com/office/drawing/2014/main" id="{7086A4A2-0713-977A-78B4-9ABCB7E5099C}"/>
                  </a:ext>
                </a:extLst>
              </p:cNvPr>
              <p:cNvSpPr>
                <a:spLocks noChangeArrowheads="1"/>
              </p:cNvSpPr>
              <p:nvPr/>
            </p:nvSpPr>
            <p:spPr bwMode="auto">
              <a:xfrm>
                <a:off x="3874" y="1451"/>
                <a:ext cx="6" cy="126"/>
              </a:xfrm>
              <a:prstGeom prst="rect">
                <a:avLst/>
              </a:prstGeom>
              <a:solidFill>
                <a:srgbClr val="A1BB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38" name="Rectangle 1593">
                <a:extLst>
                  <a:ext uri="{FF2B5EF4-FFF2-40B4-BE49-F238E27FC236}">
                    <a16:creationId xmlns:a16="http://schemas.microsoft.com/office/drawing/2014/main" id="{7A559047-ED7E-3757-2619-43E96A5B48FF}"/>
                  </a:ext>
                </a:extLst>
              </p:cNvPr>
              <p:cNvSpPr>
                <a:spLocks noChangeArrowheads="1"/>
              </p:cNvSpPr>
              <p:nvPr/>
            </p:nvSpPr>
            <p:spPr bwMode="auto">
              <a:xfrm>
                <a:off x="3880" y="1451"/>
                <a:ext cx="6" cy="126"/>
              </a:xfrm>
              <a:prstGeom prst="rect">
                <a:avLst/>
              </a:prstGeom>
              <a:solidFill>
                <a:srgbClr val="A3B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39" name="Rectangle 1594">
                <a:extLst>
                  <a:ext uri="{FF2B5EF4-FFF2-40B4-BE49-F238E27FC236}">
                    <a16:creationId xmlns:a16="http://schemas.microsoft.com/office/drawing/2014/main" id="{A66761A9-4F41-3355-A216-CEB1D447FDCC}"/>
                  </a:ext>
                </a:extLst>
              </p:cNvPr>
              <p:cNvSpPr>
                <a:spLocks noChangeArrowheads="1"/>
              </p:cNvSpPr>
              <p:nvPr/>
            </p:nvSpPr>
            <p:spPr bwMode="auto">
              <a:xfrm>
                <a:off x="3886" y="1451"/>
                <a:ext cx="6" cy="126"/>
              </a:xfrm>
              <a:prstGeom prst="rect">
                <a:avLst/>
              </a:prstGeom>
              <a:solidFill>
                <a:srgbClr val="A4BD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40" name="Rectangle 1595">
                <a:extLst>
                  <a:ext uri="{FF2B5EF4-FFF2-40B4-BE49-F238E27FC236}">
                    <a16:creationId xmlns:a16="http://schemas.microsoft.com/office/drawing/2014/main" id="{C1E93995-C340-5977-4530-BCA9C470D29F}"/>
                  </a:ext>
                </a:extLst>
              </p:cNvPr>
              <p:cNvSpPr>
                <a:spLocks noChangeArrowheads="1"/>
              </p:cNvSpPr>
              <p:nvPr/>
            </p:nvSpPr>
            <p:spPr bwMode="auto">
              <a:xfrm>
                <a:off x="3892" y="1451"/>
                <a:ext cx="6" cy="126"/>
              </a:xfrm>
              <a:prstGeom prst="rect">
                <a:avLst/>
              </a:prstGeom>
              <a:solidFill>
                <a:srgbClr val="A6B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41" name="Rectangle 1596">
                <a:extLst>
                  <a:ext uri="{FF2B5EF4-FFF2-40B4-BE49-F238E27FC236}">
                    <a16:creationId xmlns:a16="http://schemas.microsoft.com/office/drawing/2014/main" id="{FE86AE66-6C5F-7E0E-6E20-8B1FB7967C44}"/>
                  </a:ext>
                </a:extLst>
              </p:cNvPr>
              <p:cNvSpPr>
                <a:spLocks noChangeArrowheads="1"/>
              </p:cNvSpPr>
              <p:nvPr/>
            </p:nvSpPr>
            <p:spPr bwMode="auto">
              <a:xfrm>
                <a:off x="3898" y="1451"/>
                <a:ext cx="6" cy="126"/>
              </a:xfrm>
              <a:prstGeom prst="rect">
                <a:avLst/>
              </a:prstGeom>
              <a:solidFill>
                <a:srgbClr val="A7C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42" name="Rectangle 1597">
                <a:extLst>
                  <a:ext uri="{FF2B5EF4-FFF2-40B4-BE49-F238E27FC236}">
                    <a16:creationId xmlns:a16="http://schemas.microsoft.com/office/drawing/2014/main" id="{FF161E8C-70F8-93D9-3DC3-F4EA6B596C07}"/>
                  </a:ext>
                </a:extLst>
              </p:cNvPr>
              <p:cNvSpPr>
                <a:spLocks noChangeArrowheads="1"/>
              </p:cNvSpPr>
              <p:nvPr/>
            </p:nvSpPr>
            <p:spPr bwMode="auto">
              <a:xfrm>
                <a:off x="3904" y="1451"/>
                <a:ext cx="6" cy="126"/>
              </a:xfrm>
              <a:prstGeom prst="rect">
                <a:avLst/>
              </a:prstGeom>
              <a:solidFill>
                <a:srgbClr val="A9C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43" name="Rectangle 1598">
                <a:extLst>
                  <a:ext uri="{FF2B5EF4-FFF2-40B4-BE49-F238E27FC236}">
                    <a16:creationId xmlns:a16="http://schemas.microsoft.com/office/drawing/2014/main" id="{ECCA0784-18E6-7008-9F1F-C27A49B3994A}"/>
                  </a:ext>
                </a:extLst>
              </p:cNvPr>
              <p:cNvSpPr>
                <a:spLocks noChangeArrowheads="1"/>
              </p:cNvSpPr>
              <p:nvPr/>
            </p:nvSpPr>
            <p:spPr bwMode="auto">
              <a:xfrm>
                <a:off x="3910" y="1451"/>
                <a:ext cx="6" cy="126"/>
              </a:xfrm>
              <a:prstGeom prst="rect">
                <a:avLst/>
              </a:prstGeom>
              <a:solidFill>
                <a:srgbClr val="ABC2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44" name="Rectangle 1599">
                <a:extLst>
                  <a:ext uri="{FF2B5EF4-FFF2-40B4-BE49-F238E27FC236}">
                    <a16:creationId xmlns:a16="http://schemas.microsoft.com/office/drawing/2014/main" id="{2AFC56CB-DA2E-E286-5638-0EC68C53F6A4}"/>
                  </a:ext>
                </a:extLst>
              </p:cNvPr>
              <p:cNvSpPr>
                <a:spLocks noChangeArrowheads="1"/>
              </p:cNvSpPr>
              <p:nvPr/>
            </p:nvSpPr>
            <p:spPr bwMode="auto">
              <a:xfrm>
                <a:off x="3916" y="1451"/>
                <a:ext cx="6" cy="126"/>
              </a:xfrm>
              <a:prstGeom prst="rect">
                <a:avLst/>
              </a:prstGeom>
              <a:solidFill>
                <a:srgbClr val="ACC3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45" name="Rectangle 1600">
                <a:extLst>
                  <a:ext uri="{FF2B5EF4-FFF2-40B4-BE49-F238E27FC236}">
                    <a16:creationId xmlns:a16="http://schemas.microsoft.com/office/drawing/2014/main" id="{6921B0E2-7F5A-7711-42B9-F6AE676EC0B9}"/>
                  </a:ext>
                </a:extLst>
              </p:cNvPr>
              <p:cNvSpPr>
                <a:spLocks noChangeArrowheads="1"/>
              </p:cNvSpPr>
              <p:nvPr/>
            </p:nvSpPr>
            <p:spPr bwMode="auto">
              <a:xfrm>
                <a:off x="3922" y="1451"/>
                <a:ext cx="6" cy="126"/>
              </a:xfrm>
              <a:prstGeom prst="rect">
                <a:avLst/>
              </a:prstGeom>
              <a:solidFill>
                <a:srgbClr val="AEC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46" name="Rectangle 1601">
                <a:extLst>
                  <a:ext uri="{FF2B5EF4-FFF2-40B4-BE49-F238E27FC236}">
                    <a16:creationId xmlns:a16="http://schemas.microsoft.com/office/drawing/2014/main" id="{86797C0F-3B2C-74F9-796D-63F7EBCD2D64}"/>
                  </a:ext>
                </a:extLst>
              </p:cNvPr>
              <p:cNvSpPr>
                <a:spLocks noChangeArrowheads="1"/>
              </p:cNvSpPr>
              <p:nvPr/>
            </p:nvSpPr>
            <p:spPr bwMode="auto">
              <a:xfrm>
                <a:off x="3928" y="1451"/>
                <a:ext cx="6" cy="126"/>
              </a:xfrm>
              <a:prstGeom prst="rect">
                <a:avLst/>
              </a:prstGeom>
              <a:solidFill>
                <a:srgbClr val="B0C6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47" name="Rectangle 1602">
                <a:extLst>
                  <a:ext uri="{FF2B5EF4-FFF2-40B4-BE49-F238E27FC236}">
                    <a16:creationId xmlns:a16="http://schemas.microsoft.com/office/drawing/2014/main" id="{98C9531A-FD21-E9D1-C3A9-0C9806F895E3}"/>
                  </a:ext>
                </a:extLst>
              </p:cNvPr>
              <p:cNvSpPr>
                <a:spLocks noChangeArrowheads="1"/>
              </p:cNvSpPr>
              <p:nvPr/>
            </p:nvSpPr>
            <p:spPr bwMode="auto">
              <a:xfrm>
                <a:off x="3934" y="1451"/>
                <a:ext cx="6" cy="126"/>
              </a:xfrm>
              <a:prstGeom prst="rect">
                <a:avLst/>
              </a:prstGeom>
              <a:solidFill>
                <a:srgbClr val="B2C7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48" name="Rectangle 1603">
                <a:extLst>
                  <a:ext uri="{FF2B5EF4-FFF2-40B4-BE49-F238E27FC236}">
                    <a16:creationId xmlns:a16="http://schemas.microsoft.com/office/drawing/2014/main" id="{32EEEB0E-4E01-D696-2699-6EEE22FD1945}"/>
                  </a:ext>
                </a:extLst>
              </p:cNvPr>
              <p:cNvSpPr>
                <a:spLocks noChangeArrowheads="1"/>
              </p:cNvSpPr>
              <p:nvPr/>
            </p:nvSpPr>
            <p:spPr bwMode="auto">
              <a:xfrm>
                <a:off x="3940" y="1451"/>
                <a:ext cx="6" cy="126"/>
              </a:xfrm>
              <a:prstGeom prst="rect">
                <a:avLst/>
              </a:prstGeom>
              <a:solidFill>
                <a:srgbClr val="B3C8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49" name="Rectangle 1604">
                <a:extLst>
                  <a:ext uri="{FF2B5EF4-FFF2-40B4-BE49-F238E27FC236}">
                    <a16:creationId xmlns:a16="http://schemas.microsoft.com/office/drawing/2014/main" id="{A1A8C145-A4E7-1450-32C2-B0701A3FA64D}"/>
                  </a:ext>
                </a:extLst>
              </p:cNvPr>
              <p:cNvSpPr>
                <a:spLocks noChangeArrowheads="1"/>
              </p:cNvSpPr>
              <p:nvPr/>
            </p:nvSpPr>
            <p:spPr bwMode="auto">
              <a:xfrm>
                <a:off x="3946" y="1451"/>
                <a:ext cx="6" cy="126"/>
              </a:xfrm>
              <a:prstGeom prst="rect">
                <a:avLst/>
              </a:prstGeom>
              <a:solidFill>
                <a:srgbClr val="B5CA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50" name="Rectangle 1605">
                <a:extLst>
                  <a:ext uri="{FF2B5EF4-FFF2-40B4-BE49-F238E27FC236}">
                    <a16:creationId xmlns:a16="http://schemas.microsoft.com/office/drawing/2014/main" id="{9365A10A-2183-8E2B-EC54-48C4C9E1F360}"/>
                  </a:ext>
                </a:extLst>
              </p:cNvPr>
              <p:cNvSpPr>
                <a:spLocks noChangeArrowheads="1"/>
              </p:cNvSpPr>
              <p:nvPr/>
            </p:nvSpPr>
            <p:spPr bwMode="auto">
              <a:xfrm>
                <a:off x="3952" y="1451"/>
                <a:ext cx="6" cy="126"/>
              </a:xfrm>
              <a:prstGeom prst="rect">
                <a:avLst/>
              </a:prstGeom>
              <a:solidFill>
                <a:srgbClr val="B7CB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51" name="Rectangle 1606">
                <a:extLst>
                  <a:ext uri="{FF2B5EF4-FFF2-40B4-BE49-F238E27FC236}">
                    <a16:creationId xmlns:a16="http://schemas.microsoft.com/office/drawing/2014/main" id="{1A0FFC1B-83B4-B9E4-51CD-8D74117B5B4C}"/>
                  </a:ext>
                </a:extLst>
              </p:cNvPr>
              <p:cNvSpPr>
                <a:spLocks noChangeArrowheads="1"/>
              </p:cNvSpPr>
              <p:nvPr/>
            </p:nvSpPr>
            <p:spPr bwMode="auto">
              <a:xfrm>
                <a:off x="3958" y="1451"/>
                <a:ext cx="6" cy="126"/>
              </a:xfrm>
              <a:prstGeom prst="rect">
                <a:avLst/>
              </a:prstGeom>
              <a:solidFill>
                <a:srgbClr val="B9C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52" name="Rectangle 1607">
                <a:extLst>
                  <a:ext uri="{FF2B5EF4-FFF2-40B4-BE49-F238E27FC236}">
                    <a16:creationId xmlns:a16="http://schemas.microsoft.com/office/drawing/2014/main" id="{3DCA0828-155E-2F64-2F8E-40ADAD69C822}"/>
                  </a:ext>
                </a:extLst>
              </p:cNvPr>
              <p:cNvSpPr>
                <a:spLocks noChangeArrowheads="1"/>
              </p:cNvSpPr>
              <p:nvPr/>
            </p:nvSpPr>
            <p:spPr bwMode="auto">
              <a:xfrm>
                <a:off x="3964" y="1451"/>
                <a:ext cx="6" cy="126"/>
              </a:xfrm>
              <a:prstGeom prst="rect">
                <a:avLst/>
              </a:prstGeom>
              <a:solidFill>
                <a:srgbClr val="BACD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53" name="Rectangle 1608">
                <a:extLst>
                  <a:ext uri="{FF2B5EF4-FFF2-40B4-BE49-F238E27FC236}">
                    <a16:creationId xmlns:a16="http://schemas.microsoft.com/office/drawing/2014/main" id="{28C7A76D-53AD-EEFB-43CB-C5729614A97D}"/>
                  </a:ext>
                </a:extLst>
              </p:cNvPr>
              <p:cNvSpPr>
                <a:spLocks noChangeArrowheads="1"/>
              </p:cNvSpPr>
              <p:nvPr/>
            </p:nvSpPr>
            <p:spPr bwMode="auto">
              <a:xfrm>
                <a:off x="3970" y="1451"/>
                <a:ext cx="6" cy="126"/>
              </a:xfrm>
              <a:prstGeom prst="rect">
                <a:avLst/>
              </a:prstGeom>
              <a:solidFill>
                <a:srgbClr val="BCCE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54" name="Rectangle 1609">
                <a:extLst>
                  <a:ext uri="{FF2B5EF4-FFF2-40B4-BE49-F238E27FC236}">
                    <a16:creationId xmlns:a16="http://schemas.microsoft.com/office/drawing/2014/main" id="{0D4BC3C6-B9AC-6E78-5776-36B34F6040F3}"/>
                  </a:ext>
                </a:extLst>
              </p:cNvPr>
              <p:cNvSpPr>
                <a:spLocks noChangeArrowheads="1"/>
              </p:cNvSpPr>
              <p:nvPr/>
            </p:nvSpPr>
            <p:spPr bwMode="auto">
              <a:xfrm>
                <a:off x="3976" y="1451"/>
                <a:ext cx="6" cy="126"/>
              </a:xfrm>
              <a:prstGeom prst="rect">
                <a:avLst/>
              </a:prstGeom>
              <a:solidFill>
                <a:srgbClr val="BDD0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55" name="Rectangle 1610">
                <a:extLst>
                  <a:ext uri="{FF2B5EF4-FFF2-40B4-BE49-F238E27FC236}">
                    <a16:creationId xmlns:a16="http://schemas.microsoft.com/office/drawing/2014/main" id="{F4430B87-55DC-EDC8-02B8-B743F060FEFE}"/>
                  </a:ext>
                </a:extLst>
              </p:cNvPr>
              <p:cNvSpPr>
                <a:spLocks noChangeArrowheads="1"/>
              </p:cNvSpPr>
              <p:nvPr/>
            </p:nvSpPr>
            <p:spPr bwMode="auto">
              <a:xfrm>
                <a:off x="3982" y="1451"/>
                <a:ext cx="6" cy="126"/>
              </a:xfrm>
              <a:prstGeom prst="rect">
                <a:avLst/>
              </a:prstGeom>
              <a:solidFill>
                <a:srgbClr val="BFD1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56" name="Rectangle 1611">
                <a:extLst>
                  <a:ext uri="{FF2B5EF4-FFF2-40B4-BE49-F238E27FC236}">
                    <a16:creationId xmlns:a16="http://schemas.microsoft.com/office/drawing/2014/main" id="{FE786892-724A-F6DD-8C7D-0AF3D49A6D19}"/>
                  </a:ext>
                </a:extLst>
              </p:cNvPr>
              <p:cNvSpPr>
                <a:spLocks noChangeArrowheads="1"/>
              </p:cNvSpPr>
              <p:nvPr/>
            </p:nvSpPr>
            <p:spPr bwMode="auto">
              <a:xfrm>
                <a:off x="3988" y="1451"/>
                <a:ext cx="6" cy="126"/>
              </a:xfrm>
              <a:prstGeom prst="rect">
                <a:avLst/>
              </a:prstGeom>
              <a:solidFill>
                <a:srgbClr val="C1D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57" name="Rectangle 1612">
                <a:extLst>
                  <a:ext uri="{FF2B5EF4-FFF2-40B4-BE49-F238E27FC236}">
                    <a16:creationId xmlns:a16="http://schemas.microsoft.com/office/drawing/2014/main" id="{FD265053-4A80-8708-BB32-31F430F600FB}"/>
                  </a:ext>
                </a:extLst>
              </p:cNvPr>
              <p:cNvSpPr>
                <a:spLocks noChangeArrowheads="1"/>
              </p:cNvSpPr>
              <p:nvPr/>
            </p:nvSpPr>
            <p:spPr bwMode="auto">
              <a:xfrm>
                <a:off x="3994" y="1451"/>
                <a:ext cx="6" cy="126"/>
              </a:xfrm>
              <a:prstGeom prst="rect">
                <a:avLst/>
              </a:prstGeom>
              <a:solidFill>
                <a:srgbClr val="C2D3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58" name="Rectangle 1613">
                <a:extLst>
                  <a:ext uri="{FF2B5EF4-FFF2-40B4-BE49-F238E27FC236}">
                    <a16:creationId xmlns:a16="http://schemas.microsoft.com/office/drawing/2014/main" id="{7CDE4998-1952-3863-9792-08E90F5715E3}"/>
                  </a:ext>
                </a:extLst>
              </p:cNvPr>
              <p:cNvSpPr>
                <a:spLocks noChangeArrowheads="1"/>
              </p:cNvSpPr>
              <p:nvPr/>
            </p:nvSpPr>
            <p:spPr bwMode="auto">
              <a:xfrm>
                <a:off x="4000" y="1451"/>
                <a:ext cx="6" cy="126"/>
              </a:xfrm>
              <a:prstGeom prst="rect">
                <a:avLst/>
              </a:prstGeom>
              <a:solidFill>
                <a:srgbClr val="C4D4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59" name="Rectangle 1614">
                <a:extLst>
                  <a:ext uri="{FF2B5EF4-FFF2-40B4-BE49-F238E27FC236}">
                    <a16:creationId xmlns:a16="http://schemas.microsoft.com/office/drawing/2014/main" id="{2B31E96B-8244-12E1-EE18-55589604AF02}"/>
                  </a:ext>
                </a:extLst>
              </p:cNvPr>
              <p:cNvSpPr>
                <a:spLocks noChangeArrowheads="1"/>
              </p:cNvSpPr>
              <p:nvPr/>
            </p:nvSpPr>
            <p:spPr bwMode="auto">
              <a:xfrm>
                <a:off x="4006" y="1451"/>
                <a:ext cx="6" cy="126"/>
              </a:xfrm>
              <a:prstGeom prst="rect">
                <a:avLst/>
              </a:prstGeom>
              <a:solidFill>
                <a:srgbClr val="C6D6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60" name="Rectangle 1615">
                <a:extLst>
                  <a:ext uri="{FF2B5EF4-FFF2-40B4-BE49-F238E27FC236}">
                    <a16:creationId xmlns:a16="http://schemas.microsoft.com/office/drawing/2014/main" id="{4709E5C3-8BF9-E94F-7DEC-CB55BED3BD99}"/>
                  </a:ext>
                </a:extLst>
              </p:cNvPr>
              <p:cNvSpPr>
                <a:spLocks noChangeArrowheads="1"/>
              </p:cNvSpPr>
              <p:nvPr/>
            </p:nvSpPr>
            <p:spPr bwMode="auto">
              <a:xfrm>
                <a:off x="4012" y="1451"/>
                <a:ext cx="6" cy="126"/>
              </a:xfrm>
              <a:prstGeom prst="rect">
                <a:avLst/>
              </a:prstGeom>
              <a:solidFill>
                <a:srgbClr val="C7D7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61" name="Rectangle 1616">
                <a:extLst>
                  <a:ext uri="{FF2B5EF4-FFF2-40B4-BE49-F238E27FC236}">
                    <a16:creationId xmlns:a16="http://schemas.microsoft.com/office/drawing/2014/main" id="{D06F553A-8990-0F53-E81B-6DA21DB8A53F}"/>
                  </a:ext>
                </a:extLst>
              </p:cNvPr>
              <p:cNvSpPr>
                <a:spLocks noChangeArrowheads="1"/>
              </p:cNvSpPr>
              <p:nvPr/>
            </p:nvSpPr>
            <p:spPr bwMode="auto">
              <a:xfrm>
                <a:off x="4018" y="1451"/>
                <a:ext cx="6" cy="126"/>
              </a:xfrm>
              <a:prstGeom prst="rect">
                <a:avLst/>
              </a:prstGeom>
              <a:solidFill>
                <a:srgbClr val="C9D8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62" name="Rectangle 1617">
                <a:extLst>
                  <a:ext uri="{FF2B5EF4-FFF2-40B4-BE49-F238E27FC236}">
                    <a16:creationId xmlns:a16="http://schemas.microsoft.com/office/drawing/2014/main" id="{85AF3DD1-F61B-9ECC-D2D0-5344A779ADF7}"/>
                  </a:ext>
                </a:extLst>
              </p:cNvPr>
              <p:cNvSpPr>
                <a:spLocks noChangeArrowheads="1"/>
              </p:cNvSpPr>
              <p:nvPr/>
            </p:nvSpPr>
            <p:spPr bwMode="auto">
              <a:xfrm>
                <a:off x="4024" y="1451"/>
                <a:ext cx="6" cy="126"/>
              </a:xfrm>
              <a:prstGeom prst="rect">
                <a:avLst/>
              </a:prstGeom>
              <a:solidFill>
                <a:srgbClr val="CAD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63" name="Rectangle 1618">
                <a:extLst>
                  <a:ext uri="{FF2B5EF4-FFF2-40B4-BE49-F238E27FC236}">
                    <a16:creationId xmlns:a16="http://schemas.microsoft.com/office/drawing/2014/main" id="{B3D65735-F306-8AA4-80B7-91D12513A682}"/>
                  </a:ext>
                </a:extLst>
              </p:cNvPr>
              <p:cNvSpPr>
                <a:spLocks noChangeArrowheads="1"/>
              </p:cNvSpPr>
              <p:nvPr/>
            </p:nvSpPr>
            <p:spPr bwMode="auto">
              <a:xfrm>
                <a:off x="4030" y="1451"/>
                <a:ext cx="6" cy="126"/>
              </a:xfrm>
              <a:prstGeom prst="rect">
                <a:avLst/>
              </a:prstGeom>
              <a:solidFill>
                <a:srgbClr val="CCDB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64" name="Rectangle 1619">
                <a:extLst>
                  <a:ext uri="{FF2B5EF4-FFF2-40B4-BE49-F238E27FC236}">
                    <a16:creationId xmlns:a16="http://schemas.microsoft.com/office/drawing/2014/main" id="{A7DE1A3E-54EB-8D55-46DB-4B8AFAC8F51A}"/>
                  </a:ext>
                </a:extLst>
              </p:cNvPr>
              <p:cNvSpPr>
                <a:spLocks noChangeArrowheads="1"/>
              </p:cNvSpPr>
              <p:nvPr/>
            </p:nvSpPr>
            <p:spPr bwMode="auto">
              <a:xfrm>
                <a:off x="4036" y="1451"/>
                <a:ext cx="6" cy="126"/>
              </a:xfrm>
              <a:prstGeom prst="rect">
                <a:avLst/>
              </a:prstGeom>
              <a:solidFill>
                <a:srgbClr val="CEDC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65" name="Rectangle 1620">
                <a:extLst>
                  <a:ext uri="{FF2B5EF4-FFF2-40B4-BE49-F238E27FC236}">
                    <a16:creationId xmlns:a16="http://schemas.microsoft.com/office/drawing/2014/main" id="{EC44F183-DEC1-F038-1885-06AF40700BEE}"/>
                  </a:ext>
                </a:extLst>
              </p:cNvPr>
              <p:cNvSpPr>
                <a:spLocks noChangeArrowheads="1"/>
              </p:cNvSpPr>
              <p:nvPr/>
            </p:nvSpPr>
            <p:spPr bwMode="auto">
              <a:xfrm>
                <a:off x="4042" y="1451"/>
                <a:ext cx="6" cy="126"/>
              </a:xfrm>
              <a:prstGeom prst="rect">
                <a:avLst/>
              </a:prstGeom>
              <a:solidFill>
                <a:srgbClr val="CFD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66" name="Rectangle 1621">
                <a:extLst>
                  <a:ext uri="{FF2B5EF4-FFF2-40B4-BE49-F238E27FC236}">
                    <a16:creationId xmlns:a16="http://schemas.microsoft.com/office/drawing/2014/main" id="{6BB76FFE-0C66-5086-B316-A3335BAC5536}"/>
                  </a:ext>
                </a:extLst>
              </p:cNvPr>
              <p:cNvSpPr>
                <a:spLocks noChangeArrowheads="1"/>
              </p:cNvSpPr>
              <p:nvPr/>
            </p:nvSpPr>
            <p:spPr bwMode="auto">
              <a:xfrm>
                <a:off x="4048" y="1451"/>
                <a:ext cx="6" cy="126"/>
              </a:xfrm>
              <a:prstGeom prst="rect">
                <a:avLst/>
              </a:prstGeom>
              <a:solidFill>
                <a:srgbClr val="D1D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67" name="Rectangle 1622">
                <a:extLst>
                  <a:ext uri="{FF2B5EF4-FFF2-40B4-BE49-F238E27FC236}">
                    <a16:creationId xmlns:a16="http://schemas.microsoft.com/office/drawing/2014/main" id="{2A25BE8E-72D6-11B7-A3FD-5C1932F17D5D}"/>
                  </a:ext>
                </a:extLst>
              </p:cNvPr>
              <p:cNvSpPr>
                <a:spLocks noChangeArrowheads="1"/>
              </p:cNvSpPr>
              <p:nvPr/>
            </p:nvSpPr>
            <p:spPr bwMode="auto">
              <a:xfrm>
                <a:off x="4054" y="1451"/>
                <a:ext cx="6" cy="126"/>
              </a:xfrm>
              <a:prstGeom prst="rect">
                <a:avLst/>
              </a:prstGeom>
              <a:solidFill>
                <a:srgbClr val="D3D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68" name="Rectangle 1623">
                <a:extLst>
                  <a:ext uri="{FF2B5EF4-FFF2-40B4-BE49-F238E27FC236}">
                    <a16:creationId xmlns:a16="http://schemas.microsoft.com/office/drawing/2014/main" id="{BCC50B47-E65D-AF11-4D00-DC5DD126EFA1}"/>
                  </a:ext>
                </a:extLst>
              </p:cNvPr>
              <p:cNvSpPr>
                <a:spLocks noChangeArrowheads="1"/>
              </p:cNvSpPr>
              <p:nvPr/>
            </p:nvSpPr>
            <p:spPr bwMode="auto">
              <a:xfrm>
                <a:off x="4060" y="1451"/>
                <a:ext cx="6" cy="126"/>
              </a:xfrm>
              <a:prstGeom prst="rect">
                <a:avLst/>
              </a:prstGeom>
              <a:solidFill>
                <a:srgbClr val="D5E1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69" name="Rectangle 1624">
                <a:extLst>
                  <a:ext uri="{FF2B5EF4-FFF2-40B4-BE49-F238E27FC236}">
                    <a16:creationId xmlns:a16="http://schemas.microsoft.com/office/drawing/2014/main" id="{E360AFF6-993F-A135-F6A4-D00F630BFBD3}"/>
                  </a:ext>
                </a:extLst>
              </p:cNvPr>
              <p:cNvSpPr>
                <a:spLocks noChangeArrowheads="1"/>
              </p:cNvSpPr>
              <p:nvPr/>
            </p:nvSpPr>
            <p:spPr bwMode="auto">
              <a:xfrm>
                <a:off x="4066" y="1451"/>
                <a:ext cx="6" cy="126"/>
              </a:xfrm>
              <a:prstGeom prst="rect">
                <a:avLst/>
              </a:prstGeom>
              <a:solidFill>
                <a:srgbClr val="D7E2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70" name="Rectangle 1625">
                <a:extLst>
                  <a:ext uri="{FF2B5EF4-FFF2-40B4-BE49-F238E27FC236}">
                    <a16:creationId xmlns:a16="http://schemas.microsoft.com/office/drawing/2014/main" id="{E7F0F06A-3F47-4E28-0A78-E90503073DA3}"/>
                  </a:ext>
                </a:extLst>
              </p:cNvPr>
              <p:cNvSpPr>
                <a:spLocks noChangeArrowheads="1"/>
              </p:cNvSpPr>
              <p:nvPr/>
            </p:nvSpPr>
            <p:spPr bwMode="auto">
              <a:xfrm>
                <a:off x="4072" y="1451"/>
                <a:ext cx="6" cy="126"/>
              </a:xfrm>
              <a:prstGeom prst="rect">
                <a:avLst/>
              </a:prstGeom>
              <a:solidFill>
                <a:srgbClr val="D8E3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71" name="Rectangle 1626">
                <a:extLst>
                  <a:ext uri="{FF2B5EF4-FFF2-40B4-BE49-F238E27FC236}">
                    <a16:creationId xmlns:a16="http://schemas.microsoft.com/office/drawing/2014/main" id="{AF0AB18D-789B-55B2-174F-4DF32EC98A87}"/>
                  </a:ext>
                </a:extLst>
              </p:cNvPr>
              <p:cNvSpPr>
                <a:spLocks noChangeArrowheads="1"/>
              </p:cNvSpPr>
              <p:nvPr/>
            </p:nvSpPr>
            <p:spPr bwMode="auto">
              <a:xfrm>
                <a:off x="4078" y="1451"/>
                <a:ext cx="6" cy="126"/>
              </a:xfrm>
              <a:prstGeom prst="rect">
                <a:avLst/>
              </a:prstGeom>
              <a:solidFill>
                <a:srgbClr val="DAE4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72" name="Rectangle 1627">
                <a:extLst>
                  <a:ext uri="{FF2B5EF4-FFF2-40B4-BE49-F238E27FC236}">
                    <a16:creationId xmlns:a16="http://schemas.microsoft.com/office/drawing/2014/main" id="{37BDED40-E6A0-C770-7E86-00D7E3A65AAB}"/>
                  </a:ext>
                </a:extLst>
              </p:cNvPr>
              <p:cNvSpPr>
                <a:spLocks noChangeArrowheads="1"/>
              </p:cNvSpPr>
              <p:nvPr/>
            </p:nvSpPr>
            <p:spPr bwMode="auto">
              <a:xfrm>
                <a:off x="4084" y="1451"/>
                <a:ext cx="6" cy="126"/>
              </a:xfrm>
              <a:prstGeom prst="rect">
                <a:avLst/>
              </a:prstGeom>
              <a:solidFill>
                <a:srgbClr val="DCE5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73" name="Rectangle 1628">
                <a:extLst>
                  <a:ext uri="{FF2B5EF4-FFF2-40B4-BE49-F238E27FC236}">
                    <a16:creationId xmlns:a16="http://schemas.microsoft.com/office/drawing/2014/main" id="{9C121DE3-AD95-803E-BDA9-CA704C100690}"/>
                  </a:ext>
                </a:extLst>
              </p:cNvPr>
              <p:cNvSpPr>
                <a:spLocks noChangeArrowheads="1"/>
              </p:cNvSpPr>
              <p:nvPr/>
            </p:nvSpPr>
            <p:spPr bwMode="auto">
              <a:xfrm>
                <a:off x="4090" y="1451"/>
                <a:ext cx="6" cy="126"/>
              </a:xfrm>
              <a:prstGeom prst="rect">
                <a:avLst/>
              </a:prstGeom>
              <a:solidFill>
                <a:srgbClr val="DDE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74" name="Rectangle 1629">
                <a:extLst>
                  <a:ext uri="{FF2B5EF4-FFF2-40B4-BE49-F238E27FC236}">
                    <a16:creationId xmlns:a16="http://schemas.microsoft.com/office/drawing/2014/main" id="{290A663B-A1C5-14A1-C27B-655D0618AD10}"/>
                  </a:ext>
                </a:extLst>
              </p:cNvPr>
              <p:cNvSpPr>
                <a:spLocks noChangeArrowheads="1"/>
              </p:cNvSpPr>
              <p:nvPr/>
            </p:nvSpPr>
            <p:spPr bwMode="auto">
              <a:xfrm>
                <a:off x="4096" y="1451"/>
                <a:ext cx="6" cy="126"/>
              </a:xfrm>
              <a:prstGeom prst="rect">
                <a:avLst/>
              </a:prstGeom>
              <a:solidFill>
                <a:srgbClr val="DFE8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75" name="Rectangle 1630">
                <a:extLst>
                  <a:ext uri="{FF2B5EF4-FFF2-40B4-BE49-F238E27FC236}">
                    <a16:creationId xmlns:a16="http://schemas.microsoft.com/office/drawing/2014/main" id="{1CB13DA8-20C4-206C-9CCA-00110204F66F}"/>
                  </a:ext>
                </a:extLst>
              </p:cNvPr>
              <p:cNvSpPr>
                <a:spLocks noChangeArrowheads="1"/>
              </p:cNvSpPr>
              <p:nvPr/>
            </p:nvSpPr>
            <p:spPr bwMode="auto">
              <a:xfrm>
                <a:off x="4102" y="1451"/>
                <a:ext cx="6" cy="126"/>
              </a:xfrm>
              <a:prstGeom prst="rect">
                <a:avLst/>
              </a:prstGeom>
              <a:solidFill>
                <a:srgbClr val="E1E9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76" name="Rectangle 1631">
                <a:extLst>
                  <a:ext uri="{FF2B5EF4-FFF2-40B4-BE49-F238E27FC236}">
                    <a16:creationId xmlns:a16="http://schemas.microsoft.com/office/drawing/2014/main" id="{C44B944C-91F9-A851-AB80-F76E755DAD81}"/>
                  </a:ext>
                </a:extLst>
              </p:cNvPr>
              <p:cNvSpPr>
                <a:spLocks noChangeArrowheads="1"/>
              </p:cNvSpPr>
              <p:nvPr/>
            </p:nvSpPr>
            <p:spPr bwMode="auto">
              <a:xfrm>
                <a:off x="4108" y="1451"/>
                <a:ext cx="6" cy="126"/>
              </a:xfrm>
              <a:prstGeom prst="rect">
                <a:avLst/>
              </a:prstGeom>
              <a:solidFill>
                <a:srgbClr val="E2EA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77" name="Rectangle 1632">
                <a:extLst>
                  <a:ext uri="{FF2B5EF4-FFF2-40B4-BE49-F238E27FC236}">
                    <a16:creationId xmlns:a16="http://schemas.microsoft.com/office/drawing/2014/main" id="{06A81179-205A-60F1-3729-093A55F776B2}"/>
                  </a:ext>
                </a:extLst>
              </p:cNvPr>
              <p:cNvSpPr>
                <a:spLocks noChangeArrowheads="1"/>
              </p:cNvSpPr>
              <p:nvPr/>
            </p:nvSpPr>
            <p:spPr bwMode="auto">
              <a:xfrm>
                <a:off x="4114" y="1451"/>
                <a:ext cx="6" cy="126"/>
              </a:xfrm>
              <a:prstGeom prst="rect">
                <a:avLst/>
              </a:prstGeom>
              <a:solidFill>
                <a:srgbClr val="E4EC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78" name="Rectangle 1633">
                <a:extLst>
                  <a:ext uri="{FF2B5EF4-FFF2-40B4-BE49-F238E27FC236}">
                    <a16:creationId xmlns:a16="http://schemas.microsoft.com/office/drawing/2014/main" id="{95479970-8363-2AB2-AB51-4714C35CA3D7}"/>
                  </a:ext>
                </a:extLst>
              </p:cNvPr>
              <p:cNvSpPr>
                <a:spLocks noChangeArrowheads="1"/>
              </p:cNvSpPr>
              <p:nvPr/>
            </p:nvSpPr>
            <p:spPr bwMode="auto">
              <a:xfrm>
                <a:off x="4120" y="1451"/>
                <a:ext cx="6" cy="126"/>
              </a:xfrm>
              <a:prstGeom prst="rect">
                <a:avLst/>
              </a:prstGeom>
              <a:solidFill>
                <a:srgbClr val="E5E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79" name="Rectangle 1634">
                <a:extLst>
                  <a:ext uri="{FF2B5EF4-FFF2-40B4-BE49-F238E27FC236}">
                    <a16:creationId xmlns:a16="http://schemas.microsoft.com/office/drawing/2014/main" id="{5E3C5341-13C9-8BC5-F423-E8E87DA1A271}"/>
                  </a:ext>
                </a:extLst>
              </p:cNvPr>
              <p:cNvSpPr>
                <a:spLocks noChangeArrowheads="1"/>
              </p:cNvSpPr>
              <p:nvPr/>
            </p:nvSpPr>
            <p:spPr bwMode="auto">
              <a:xfrm>
                <a:off x="3658" y="1457"/>
                <a:ext cx="474" cy="6"/>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80" name="Rectangle 1635">
                <a:extLst>
                  <a:ext uri="{FF2B5EF4-FFF2-40B4-BE49-F238E27FC236}">
                    <a16:creationId xmlns:a16="http://schemas.microsoft.com/office/drawing/2014/main" id="{25F0CA3A-CFA8-BA54-F319-CA8D3B46619F}"/>
                  </a:ext>
                </a:extLst>
              </p:cNvPr>
              <p:cNvSpPr>
                <a:spLocks noChangeArrowheads="1"/>
              </p:cNvSpPr>
              <p:nvPr/>
            </p:nvSpPr>
            <p:spPr bwMode="auto">
              <a:xfrm>
                <a:off x="3658" y="1577"/>
                <a:ext cx="474" cy="6"/>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81" name="Rectangle 1636">
                <a:extLst>
                  <a:ext uri="{FF2B5EF4-FFF2-40B4-BE49-F238E27FC236}">
                    <a16:creationId xmlns:a16="http://schemas.microsoft.com/office/drawing/2014/main" id="{4CCC282D-4392-6D7B-5670-831D3075D333}"/>
                  </a:ext>
                </a:extLst>
              </p:cNvPr>
              <p:cNvSpPr>
                <a:spLocks noChangeArrowheads="1"/>
              </p:cNvSpPr>
              <p:nvPr/>
            </p:nvSpPr>
            <p:spPr bwMode="auto">
              <a:xfrm>
                <a:off x="3658" y="1463"/>
                <a:ext cx="6" cy="11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82" name="Rectangle 1637">
                <a:extLst>
                  <a:ext uri="{FF2B5EF4-FFF2-40B4-BE49-F238E27FC236}">
                    <a16:creationId xmlns:a16="http://schemas.microsoft.com/office/drawing/2014/main" id="{C6195D5E-8BD7-5839-F683-D280D312BF68}"/>
                  </a:ext>
                </a:extLst>
              </p:cNvPr>
              <p:cNvSpPr>
                <a:spLocks noChangeArrowheads="1"/>
              </p:cNvSpPr>
              <p:nvPr/>
            </p:nvSpPr>
            <p:spPr bwMode="auto">
              <a:xfrm>
                <a:off x="4126" y="1463"/>
                <a:ext cx="6" cy="11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83" name="Rectangle 1638">
                <a:extLst>
                  <a:ext uri="{FF2B5EF4-FFF2-40B4-BE49-F238E27FC236}">
                    <a16:creationId xmlns:a16="http://schemas.microsoft.com/office/drawing/2014/main" id="{DC74FA17-6999-CCE2-5E90-F603B554025D}"/>
                  </a:ext>
                </a:extLst>
              </p:cNvPr>
              <p:cNvSpPr>
                <a:spLocks noChangeArrowheads="1"/>
              </p:cNvSpPr>
              <p:nvPr/>
            </p:nvSpPr>
            <p:spPr bwMode="auto">
              <a:xfrm>
                <a:off x="2734" y="1595"/>
                <a:ext cx="1548"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84" name="Rectangle 1639">
                <a:extLst>
                  <a:ext uri="{FF2B5EF4-FFF2-40B4-BE49-F238E27FC236}">
                    <a16:creationId xmlns:a16="http://schemas.microsoft.com/office/drawing/2014/main" id="{F8E2295A-07BD-C793-F49B-A74ACD850440}"/>
                  </a:ext>
                </a:extLst>
              </p:cNvPr>
              <p:cNvSpPr>
                <a:spLocks noChangeArrowheads="1"/>
              </p:cNvSpPr>
              <p:nvPr/>
            </p:nvSpPr>
            <p:spPr bwMode="auto">
              <a:xfrm>
                <a:off x="3652" y="1601"/>
                <a:ext cx="6" cy="126"/>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85" name="Rectangle 1640">
                <a:extLst>
                  <a:ext uri="{FF2B5EF4-FFF2-40B4-BE49-F238E27FC236}">
                    <a16:creationId xmlns:a16="http://schemas.microsoft.com/office/drawing/2014/main" id="{42443BA7-02FE-C18E-B9DA-36E084450F6C}"/>
                  </a:ext>
                </a:extLst>
              </p:cNvPr>
              <p:cNvSpPr>
                <a:spLocks noChangeArrowheads="1"/>
              </p:cNvSpPr>
              <p:nvPr/>
            </p:nvSpPr>
            <p:spPr bwMode="auto">
              <a:xfrm>
                <a:off x="3658" y="1601"/>
                <a:ext cx="6" cy="126"/>
              </a:xfrm>
              <a:prstGeom prst="rect">
                <a:avLst/>
              </a:prstGeom>
              <a:solidFill>
                <a:srgbClr val="6590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86" name="Rectangle 1641">
                <a:extLst>
                  <a:ext uri="{FF2B5EF4-FFF2-40B4-BE49-F238E27FC236}">
                    <a16:creationId xmlns:a16="http://schemas.microsoft.com/office/drawing/2014/main" id="{E6F4D719-BBA0-F24D-CAE6-F1CA7D68C63E}"/>
                  </a:ext>
                </a:extLst>
              </p:cNvPr>
              <p:cNvSpPr>
                <a:spLocks noChangeArrowheads="1"/>
              </p:cNvSpPr>
              <p:nvPr/>
            </p:nvSpPr>
            <p:spPr bwMode="auto">
              <a:xfrm>
                <a:off x="3664" y="1601"/>
                <a:ext cx="6" cy="126"/>
              </a:xfrm>
              <a:prstGeom prst="rect">
                <a:avLst/>
              </a:prstGeom>
              <a:solidFill>
                <a:srgbClr val="6891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87" name="Rectangle 1642">
                <a:extLst>
                  <a:ext uri="{FF2B5EF4-FFF2-40B4-BE49-F238E27FC236}">
                    <a16:creationId xmlns:a16="http://schemas.microsoft.com/office/drawing/2014/main" id="{86B1018F-3256-1574-5BA3-6EDD69163EC6}"/>
                  </a:ext>
                </a:extLst>
              </p:cNvPr>
              <p:cNvSpPr>
                <a:spLocks noChangeArrowheads="1"/>
              </p:cNvSpPr>
              <p:nvPr/>
            </p:nvSpPr>
            <p:spPr bwMode="auto">
              <a:xfrm>
                <a:off x="3670" y="1601"/>
                <a:ext cx="6" cy="126"/>
              </a:xfrm>
              <a:prstGeom prst="rect">
                <a:avLst/>
              </a:prstGeom>
              <a:solidFill>
                <a:srgbClr val="6A93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88" name="Rectangle 1643">
                <a:extLst>
                  <a:ext uri="{FF2B5EF4-FFF2-40B4-BE49-F238E27FC236}">
                    <a16:creationId xmlns:a16="http://schemas.microsoft.com/office/drawing/2014/main" id="{D7E42F7B-4BD7-F8D6-11DC-084E2B1BAAED}"/>
                  </a:ext>
                </a:extLst>
              </p:cNvPr>
              <p:cNvSpPr>
                <a:spLocks noChangeArrowheads="1"/>
              </p:cNvSpPr>
              <p:nvPr/>
            </p:nvSpPr>
            <p:spPr bwMode="auto">
              <a:xfrm>
                <a:off x="3676" y="1601"/>
                <a:ext cx="6" cy="126"/>
              </a:xfrm>
              <a:prstGeom prst="rect">
                <a:avLst/>
              </a:prstGeom>
              <a:solidFill>
                <a:srgbClr val="6C9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89" name="Rectangle 1644">
                <a:extLst>
                  <a:ext uri="{FF2B5EF4-FFF2-40B4-BE49-F238E27FC236}">
                    <a16:creationId xmlns:a16="http://schemas.microsoft.com/office/drawing/2014/main" id="{4CAFEC8B-D51E-C652-B46F-FD6DFE5E26A5}"/>
                  </a:ext>
                </a:extLst>
              </p:cNvPr>
              <p:cNvSpPr>
                <a:spLocks noChangeArrowheads="1"/>
              </p:cNvSpPr>
              <p:nvPr/>
            </p:nvSpPr>
            <p:spPr bwMode="auto">
              <a:xfrm>
                <a:off x="3682" y="1601"/>
                <a:ext cx="6" cy="126"/>
              </a:xfrm>
              <a:prstGeom prst="rect">
                <a:avLst/>
              </a:prstGeom>
              <a:solidFill>
                <a:srgbClr val="6F97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90" name="Rectangle 1645">
                <a:extLst>
                  <a:ext uri="{FF2B5EF4-FFF2-40B4-BE49-F238E27FC236}">
                    <a16:creationId xmlns:a16="http://schemas.microsoft.com/office/drawing/2014/main" id="{F25E38A7-A8D3-51D0-6259-DD79DF72BAF1}"/>
                  </a:ext>
                </a:extLst>
              </p:cNvPr>
              <p:cNvSpPr>
                <a:spLocks noChangeArrowheads="1"/>
              </p:cNvSpPr>
              <p:nvPr/>
            </p:nvSpPr>
            <p:spPr bwMode="auto">
              <a:xfrm>
                <a:off x="3688" y="1601"/>
                <a:ext cx="6" cy="126"/>
              </a:xfrm>
              <a:prstGeom prst="rect">
                <a:avLst/>
              </a:prstGeom>
              <a:solidFill>
                <a:srgbClr val="7298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91" name="Rectangle 1646">
                <a:extLst>
                  <a:ext uri="{FF2B5EF4-FFF2-40B4-BE49-F238E27FC236}">
                    <a16:creationId xmlns:a16="http://schemas.microsoft.com/office/drawing/2014/main" id="{C50C2091-19AC-72C3-AD1F-28DB2C13DF9D}"/>
                  </a:ext>
                </a:extLst>
              </p:cNvPr>
              <p:cNvSpPr>
                <a:spLocks noChangeArrowheads="1"/>
              </p:cNvSpPr>
              <p:nvPr/>
            </p:nvSpPr>
            <p:spPr bwMode="auto">
              <a:xfrm>
                <a:off x="3694" y="1601"/>
                <a:ext cx="6" cy="126"/>
              </a:xfrm>
              <a:prstGeom prst="rect">
                <a:avLst/>
              </a:prstGeom>
              <a:solidFill>
                <a:srgbClr val="74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92" name="Rectangle 1647">
                <a:extLst>
                  <a:ext uri="{FF2B5EF4-FFF2-40B4-BE49-F238E27FC236}">
                    <a16:creationId xmlns:a16="http://schemas.microsoft.com/office/drawing/2014/main" id="{06FA7608-6DD8-8A2B-B019-302D21B50572}"/>
                  </a:ext>
                </a:extLst>
              </p:cNvPr>
              <p:cNvSpPr>
                <a:spLocks noChangeArrowheads="1"/>
              </p:cNvSpPr>
              <p:nvPr/>
            </p:nvSpPr>
            <p:spPr bwMode="auto">
              <a:xfrm>
                <a:off x="3700" y="1601"/>
                <a:ext cx="6" cy="126"/>
              </a:xfrm>
              <a:prstGeom prst="rect">
                <a:avLst/>
              </a:prstGeom>
              <a:solidFill>
                <a:srgbClr val="779C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93" name="Rectangle 1648">
                <a:extLst>
                  <a:ext uri="{FF2B5EF4-FFF2-40B4-BE49-F238E27FC236}">
                    <a16:creationId xmlns:a16="http://schemas.microsoft.com/office/drawing/2014/main" id="{D54CF6DA-B3C3-A969-3240-30977C21ADEE}"/>
                  </a:ext>
                </a:extLst>
              </p:cNvPr>
              <p:cNvSpPr>
                <a:spLocks noChangeArrowheads="1"/>
              </p:cNvSpPr>
              <p:nvPr/>
            </p:nvSpPr>
            <p:spPr bwMode="auto">
              <a:xfrm>
                <a:off x="3706" y="1601"/>
                <a:ext cx="6" cy="126"/>
              </a:xfrm>
              <a:prstGeom prst="rect">
                <a:avLst/>
              </a:prstGeom>
              <a:solidFill>
                <a:srgbClr val="799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94" name="Rectangle 1649">
                <a:extLst>
                  <a:ext uri="{FF2B5EF4-FFF2-40B4-BE49-F238E27FC236}">
                    <a16:creationId xmlns:a16="http://schemas.microsoft.com/office/drawing/2014/main" id="{6A2CB2D5-D003-F4F9-9E4B-9D056AEB5275}"/>
                  </a:ext>
                </a:extLst>
              </p:cNvPr>
              <p:cNvSpPr>
                <a:spLocks noChangeArrowheads="1"/>
              </p:cNvSpPr>
              <p:nvPr/>
            </p:nvSpPr>
            <p:spPr bwMode="auto">
              <a:xfrm>
                <a:off x="3712" y="1601"/>
                <a:ext cx="6" cy="126"/>
              </a:xfrm>
              <a:prstGeom prst="rect">
                <a:avLst/>
              </a:prstGeom>
              <a:solidFill>
                <a:srgbClr val="7B9F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95" name="Rectangle 1650">
                <a:extLst>
                  <a:ext uri="{FF2B5EF4-FFF2-40B4-BE49-F238E27FC236}">
                    <a16:creationId xmlns:a16="http://schemas.microsoft.com/office/drawing/2014/main" id="{0396499F-5B91-CCA6-D280-DBC07D32BA45}"/>
                  </a:ext>
                </a:extLst>
              </p:cNvPr>
              <p:cNvSpPr>
                <a:spLocks noChangeArrowheads="1"/>
              </p:cNvSpPr>
              <p:nvPr/>
            </p:nvSpPr>
            <p:spPr bwMode="auto">
              <a:xfrm>
                <a:off x="3718" y="1601"/>
                <a:ext cx="6" cy="126"/>
              </a:xfrm>
              <a:prstGeom prst="rect">
                <a:avLst/>
              </a:prstGeom>
              <a:solidFill>
                <a:srgbClr val="7EA1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96" name="Rectangle 1651">
                <a:extLst>
                  <a:ext uri="{FF2B5EF4-FFF2-40B4-BE49-F238E27FC236}">
                    <a16:creationId xmlns:a16="http://schemas.microsoft.com/office/drawing/2014/main" id="{DA313683-B6EA-1A0C-B99F-9E3F9A12FCA8}"/>
                  </a:ext>
                </a:extLst>
              </p:cNvPr>
              <p:cNvSpPr>
                <a:spLocks noChangeArrowheads="1"/>
              </p:cNvSpPr>
              <p:nvPr/>
            </p:nvSpPr>
            <p:spPr bwMode="auto">
              <a:xfrm>
                <a:off x="3724" y="1601"/>
                <a:ext cx="6" cy="126"/>
              </a:xfrm>
              <a:prstGeom prst="rect">
                <a:avLst/>
              </a:prstGeom>
              <a:solidFill>
                <a:srgbClr val="80A3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97" name="Rectangle 1652">
                <a:extLst>
                  <a:ext uri="{FF2B5EF4-FFF2-40B4-BE49-F238E27FC236}">
                    <a16:creationId xmlns:a16="http://schemas.microsoft.com/office/drawing/2014/main" id="{9BB095BB-4021-61A4-D1E0-80AC754D4A53}"/>
                  </a:ext>
                </a:extLst>
              </p:cNvPr>
              <p:cNvSpPr>
                <a:spLocks noChangeArrowheads="1"/>
              </p:cNvSpPr>
              <p:nvPr/>
            </p:nvSpPr>
            <p:spPr bwMode="auto">
              <a:xfrm>
                <a:off x="3730" y="1601"/>
                <a:ext cx="6" cy="126"/>
              </a:xfrm>
              <a:prstGeom prst="rect">
                <a:avLst/>
              </a:prstGeom>
              <a:solidFill>
                <a:srgbClr val="82A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98" name="Rectangle 1653">
                <a:extLst>
                  <a:ext uri="{FF2B5EF4-FFF2-40B4-BE49-F238E27FC236}">
                    <a16:creationId xmlns:a16="http://schemas.microsoft.com/office/drawing/2014/main" id="{A08F2E09-02D8-05E6-2E23-99ABAC60078E}"/>
                  </a:ext>
                </a:extLst>
              </p:cNvPr>
              <p:cNvSpPr>
                <a:spLocks noChangeArrowheads="1"/>
              </p:cNvSpPr>
              <p:nvPr/>
            </p:nvSpPr>
            <p:spPr bwMode="auto">
              <a:xfrm>
                <a:off x="3736" y="1601"/>
                <a:ext cx="6" cy="126"/>
              </a:xfrm>
              <a:prstGeom prst="rect">
                <a:avLst/>
              </a:prstGeom>
              <a:solidFill>
                <a:srgbClr val="85A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99" name="Rectangle 1654">
                <a:extLst>
                  <a:ext uri="{FF2B5EF4-FFF2-40B4-BE49-F238E27FC236}">
                    <a16:creationId xmlns:a16="http://schemas.microsoft.com/office/drawing/2014/main" id="{E4D52285-8D17-BE5B-1BD6-C9B59595FEAC}"/>
                  </a:ext>
                </a:extLst>
              </p:cNvPr>
              <p:cNvSpPr>
                <a:spLocks noChangeArrowheads="1"/>
              </p:cNvSpPr>
              <p:nvPr/>
            </p:nvSpPr>
            <p:spPr bwMode="auto">
              <a:xfrm>
                <a:off x="3742" y="1601"/>
                <a:ext cx="6" cy="126"/>
              </a:xfrm>
              <a:prstGeom prst="rect">
                <a:avLst/>
              </a:prstGeom>
              <a:solidFill>
                <a:srgbClr val="87A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00" name="Rectangle 1655">
                <a:extLst>
                  <a:ext uri="{FF2B5EF4-FFF2-40B4-BE49-F238E27FC236}">
                    <a16:creationId xmlns:a16="http://schemas.microsoft.com/office/drawing/2014/main" id="{E1B33E64-D1C6-CF6E-4736-7B27CA3AA77F}"/>
                  </a:ext>
                </a:extLst>
              </p:cNvPr>
              <p:cNvSpPr>
                <a:spLocks noChangeArrowheads="1"/>
              </p:cNvSpPr>
              <p:nvPr/>
            </p:nvSpPr>
            <p:spPr bwMode="auto">
              <a:xfrm>
                <a:off x="3748" y="1601"/>
                <a:ext cx="6" cy="126"/>
              </a:xfrm>
              <a:prstGeom prst="rect">
                <a:avLst/>
              </a:prstGeom>
              <a:solidFill>
                <a:srgbClr val="89AA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01" name="Rectangle 1656">
                <a:extLst>
                  <a:ext uri="{FF2B5EF4-FFF2-40B4-BE49-F238E27FC236}">
                    <a16:creationId xmlns:a16="http://schemas.microsoft.com/office/drawing/2014/main" id="{7C113DD7-2067-7AE5-9EAA-1800DEF09874}"/>
                  </a:ext>
                </a:extLst>
              </p:cNvPr>
              <p:cNvSpPr>
                <a:spLocks noChangeArrowheads="1"/>
              </p:cNvSpPr>
              <p:nvPr/>
            </p:nvSpPr>
            <p:spPr bwMode="auto">
              <a:xfrm>
                <a:off x="3754" y="1601"/>
                <a:ext cx="6" cy="126"/>
              </a:xfrm>
              <a:prstGeom prst="rect">
                <a:avLst/>
              </a:prstGeom>
              <a:solidFill>
                <a:srgbClr val="8CAC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02" name="Rectangle 1657">
                <a:extLst>
                  <a:ext uri="{FF2B5EF4-FFF2-40B4-BE49-F238E27FC236}">
                    <a16:creationId xmlns:a16="http://schemas.microsoft.com/office/drawing/2014/main" id="{944774A6-4A24-B9E7-0B61-9F00B1C50F63}"/>
                  </a:ext>
                </a:extLst>
              </p:cNvPr>
              <p:cNvSpPr>
                <a:spLocks noChangeArrowheads="1"/>
              </p:cNvSpPr>
              <p:nvPr/>
            </p:nvSpPr>
            <p:spPr bwMode="auto">
              <a:xfrm>
                <a:off x="3760" y="1601"/>
                <a:ext cx="6" cy="126"/>
              </a:xfrm>
              <a:prstGeom prst="rect">
                <a:avLst/>
              </a:prstGeom>
              <a:solidFill>
                <a:srgbClr val="8EAD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03" name="Rectangle 1658">
                <a:extLst>
                  <a:ext uri="{FF2B5EF4-FFF2-40B4-BE49-F238E27FC236}">
                    <a16:creationId xmlns:a16="http://schemas.microsoft.com/office/drawing/2014/main" id="{1C96EB11-4955-8A5A-D84C-08C894497F35}"/>
                  </a:ext>
                </a:extLst>
              </p:cNvPr>
              <p:cNvSpPr>
                <a:spLocks noChangeArrowheads="1"/>
              </p:cNvSpPr>
              <p:nvPr/>
            </p:nvSpPr>
            <p:spPr bwMode="auto">
              <a:xfrm>
                <a:off x="3766" y="1601"/>
                <a:ext cx="6" cy="126"/>
              </a:xfrm>
              <a:prstGeom prst="rect">
                <a:avLst/>
              </a:prstGeom>
              <a:solidFill>
                <a:srgbClr val="91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04" name="Rectangle 1659">
                <a:extLst>
                  <a:ext uri="{FF2B5EF4-FFF2-40B4-BE49-F238E27FC236}">
                    <a16:creationId xmlns:a16="http://schemas.microsoft.com/office/drawing/2014/main" id="{87FEF72E-2E49-EB8A-82E8-7FA987DCC095}"/>
                  </a:ext>
                </a:extLst>
              </p:cNvPr>
              <p:cNvSpPr>
                <a:spLocks noChangeArrowheads="1"/>
              </p:cNvSpPr>
              <p:nvPr/>
            </p:nvSpPr>
            <p:spPr bwMode="auto">
              <a:xfrm>
                <a:off x="3772" y="1601"/>
                <a:ext cx="6" cy="126"/>
              </a:xfrm>
              <a:prstGeom prst="rect">
                <a:avLst/>
              </a:prstGeom>
              <a:solidFill>
                <a:srgbClr val="93B1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05" name="Rectangle 1660">
                <a:extLst>
                  <a:ext uri="{FF2B5EF4-FFF2-40B4-BE49-F238E27FC236}">
                    <a16:creationId xmlns:a16="http://schemas.microsoft.com/office/drawing/2014/main" id="{8B3AAF6E-6B60-B8BB-CF5E-048832C6B383}"/>
                  </a:ext>
                </a:extLst>
              </p:cNvPr>
              <p:cNvSpPr>
                <a:spLocks noChangeArrowheads="1"/>
              </p:cNvSpPr>
              <p:nvPr/>
            </p:nvSpPr>
            <p:spPr bwMode="auto">
              <a:xfrm>
                <a:off x="3778" y="1601"/>
                <a:ext cx="6" cy="126"/>
              </a:xfrm>
              <a:prstGeom prst="rect">
                <a:avLst/>
              </a:prstGeom>
              <a:solidFill>
                <a:srgbClr val="96B3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06" name="Rectangle 1661">
                <a:extLst>
                  <a:ext uri="{FF2B5EF4-FFF2-40B4-BE49-F238E27FC236}">
                    <a16:creationId xmlns:a16="http://schemas.microsoft.com/office/drawing/2014/main" id="{81EAFFE7-A4C6-F11C-85A6-D898AB3C8F44}"/>
                  </a:ext>
                </a:extLst>
              </p:cNvPr>
              <p:cNvSpPr>
                <a:spLocks noChangeArrowheads="1"/>
              </p:cNvSpPr>
              <p:nvPr/>
            </p:nvSpPr>
            <p:spPr bwMode="auto">
              <a:xfrm>
                <a:off x="3784" y="1601"/>
                <a:ext cx="6" cy="126"/>
              </a:xfrm>
              <a:prstGeom prst="rect">
                <a:avLst/>
              </a:prstGeom>
              <a:solidFill>
                <a:srgbClr val="98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07" name="Rectangle 1662">
                <a:extLst>
                  <a:ext uri="{FF2B5EF4-FFF2-40B4-BE49-F238E27FC236}">
                    <a16:creationId xmlns:a16="http://schemas.microsoft.com/office/drawing/2014/main" id="{3C028BAC-1015-B645-D74E-DFF333C71586}"/>
                  </a:ext>
                </a:extLst>
              </p:cNvPr>
              <p:cNvSpPr>
                <a:spLocks noChangeArrowheads="1"/>
              </p:cNvSpPr>
              <p:nvPr/>
            </p:nvSpPr>
            <p:spPr bwMode="auto">
              <a:xfrm>
                <a:off x="3790" y="1601"/>
                <a:ext cx="6" cy="126"/>
              </a:xfrm>
              <a:prstGeom prst="rect">
                <a:avLst/>
              </a:prstGeom>
              <a:solidFill>
                <a:srgbClr val="9BB6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08" name="Rectangle 1663">
                <a:extLst>
                  <a:ext uri="{FF2B5EF4-FFF2-40B4-BE49-F238E27FC236}">
                    <a16:creationId xmlns:a16="http://schemas.microsoft.com/office/drawing/2014/main" id="{98FABF70-8CC1-46C8-8D4D-E798A93CA269}"/>
                  </a:ext>
                </a:extLst>
              </p:cNvPr>
              <p:cNvSpPr>
                <a:spLocks noChangeArrowheads="1"/>
              </p:cNvSpPr>
              <p:nvPr/>
            </p:nvSpPr>
            <p:spPr bwMode="auto">
              <a:xfrm>
                <a:off x="3796" y="1601"/>
                <a:ext cx="6" cy="126"/>
              </a:xfrm>
              <a:prstGeom prst="rect">
                <a:avLst/>
              </a:prstGeom>
              <a:solidFill>
                <a:srgbClr val="9DB8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09" name="Rectangle 1664">
                <a:extLst>
                  <a:ext uri="{FF2B5EF4-FFF2-40B4-BE49-F238E27FC236}">
                    <a16:creationId xmlns:a16="http://schemas.microsoft.com/office/drawing/2014/main" id="{F3A95728-A39D-B6C1-0C41-A1C8C4C0516C}"/>
                  </a:ext>
                </a:extLst>
              </p:cNvPr>
              <p:cNvSpPr>
                <a:spLocks noChangeArrowheads="1"/>
              </p:cNvSpPr>
              <p:nvPr/>
            </p:nvSpPr>
            <p:spPr bwMode="auto">
              <a:xfrm>
                <a:off x="3802" y="1601"/>
                <a:ext cx="6" cy="126"/>
              </a:xfrm>
              <a:prstGeom prst="rect">
                <a:avLst/>
              </a:prstGeom>
              <a:solidFill>
                <a:srgbClr val="9FBA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10" name="Rectangle 1665">
                <a:extLst>
                  <a:ext uri="{FF2B5EF4-FFF2-40B4-BE49-F238E27FC236}">
                    <a16:creationId xmlns:a16="http://schemas.microsoft.com/office/drawing/2014/main" id="{DDA39479-5891-1184-9F19-15D240338C19}"/>
                  </a:ext>
                </a:extLst>
              </p:cNvPr>
              <p:cNvSpPr>
                <a:spLocks noChangeArrowheads="1"/>
              </p:cNvSpPr>
              <p:nvPr/>
            </p:nvSpPr>
            <p:spPr bwMode="auto">
              <a:xfrm>
                <a:off x="3808" y="1601"/>
                <a:ext cx="6" cy="126"/>
              </a:xfrm>
              <a:prstGeom prst="rect">
                <a:avLst/>
              </a:prstGeom>
              <a:solidFill>
                <a:srgbClr val="A2B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11" name="Rectangle 1666">
                <a:extLst>
                  <a:ext uri="{FF2B5EF4-FFF2-40B4-BE49-F238E27FC236}">
                    <a16:creationId xmlns:a16="http://schemas.microsoft.com/office/drawing/2014/main" id="{0AFEF108-102D-DD04-F8E6-6179236644D9}"/>
                  </a:ext>
                </a:extLst>
              </p:cNvPr>
              <p:cNvSpPr>
                <a:spLocks noChangeArrowheads="1"/>
              </p:cNvSpPr>
              <p:nvPr/>
            </p:nvSpPr>
            <p:spPr bwMode="auto">
              <a:xfrm>
                <a:off x="3814" y="1601"/>
                <a:ext cx="6" cy="126"/>
              </a:xfrm>
              <a:prstGeom prst="rect">
                <a:avLst/>
              </a:prstGeom>
              <a:solidFill>
                <a:srgbClr val="A4BD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12" name="Rectangle 1667">
                <a:extLst>
                  <a:ext uri="{FF2B5EF4-FFF2-40B4-BE49-F238E27FC236}">
                    <a16:creationId xmlns:a16="http://schemas.microsoft.com/office/drawing/2014/main" id="{AF636703-6068-C1AC-E21C-3B6A6F62AF24}"/>
                  </a:ext>
                </a:extLst>
              </p:cNvPr>
              <p:cNvSpPr>
                <a:spLocks noChangeArrowheads="1"/>
              </p:cNvSpPr>
              <p:nvPr/>
            </p:nvSpPr>
            <p:spPr bwMode="auto">
              <a:xfrm>
                <a:off x="3820" y="1601"/>
                <a:ext cx="6" cy="126"/>
              </a:xfrm>
              <a:prstGeom prst="rect">
                <a:avLst/>
              </a:prstGeom>
              <a:solidFill>
                <a:srgbClr val="A6B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13" name="Rectangle 1668">
                <a:extLst>
                  <a:ext uri="{FF2B5EF4-FFF2-40B4-BE49-F238E27FC236}">
                    <a16:creationId xmlns:a16="http://schemas.microsoft.com/office/drawing/2014/main" id="{4F314AF7-8800-DEB8-FAD1-9A2D4CF491D0}"/>
                  </a:ext>
                </a:extLst>
              </p:cNvPr>
              <p:cNvSpPr>
                <a:spLocks noChangeArrowheads="1"/>
              </p:cNvSpPr>
              <p:nvPr/>
            </p:nvSpPr>
            <p:spPr bwMode="auto">
              <a:xfrm>
                <a:off x="3826" y="1601"/>
                <a:ext cx="6" cy="126"/>
              </a:xfrm>
              <a:prstGeom prst="rect">
                <a:avLst/>
              </a:prstGeom>
              <a:solidFill>
                <a:srgbClr val="A8C1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14" name="Rectangle 1669">
                <a:extLst>
                  <a:ext uri="{FF2B5EF4-FFF2-40B4-BE49-F238E27FC236}">
                    <a16:creationId xmlns:a16="http://schemas.microsoft.com/office/drawing/2014/main" id="{FFFF4B9F-E366-7129-4179-A700D2B415BA}"/>
                  </a:ext>
                </a:extLst>
              </p:cNvPr>
              <p:cNvSpPr>
                <a:spLocks noChangeArrowheads="1"/>
              </p:cNvSpPr>
              <p:nvPr/>
            </p:nvSpPr>
            <p:spPr bwMode="auto">
              <a:xfrm>
                <a:off x="3832" y="1601"/>
                <a:ext cx="6" cy="126"/>
              </a:xfrm>
              <a:prstGeom prst="rect">
                <a:avLst/>
              </a:prstGeom>
              <a:solidFill>
                <a:srgbClr val="ABC2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15" name="Rectangle 1670">
                <a:extLst>
                  <a:ext uri="{FF2B5EF4-FFF2-40B4-BE49-F238E27FC236}">
                    <a16:creationId xmlns:a16="http://schemas.microsoft.com/office/drawing/2014/main" id="{547F4FE0-533C-9E40-68FD-E1B0910B01BA}"/>
                  </a:ext>
                </a:extLst>
              </p:cNvPr>
              <p:cNvSpPr>
                <a:spLocks noChangeArrowheads="1"/>
              </p:cNvSpPr>
              <p:nvPr/>
            </p:nvSpPr>
            <p:spPr bwMode="auto">
              <a:xfrm>
                <a:off x="3838" y="1601"/>
                <a:ext cx="6" cy="126"/>
              </a:xfrm>
              <a:prstGeom prst="rect">
                <a:avLst/>
              </a:prstGeom>
              <a:solidFill>
                <a:srgbClr val="ADC4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16" name="Rectangle 1671">
                <a:extLst>
                  <a:ext uri="{FF2B5EF4-FFF2-40B4-BE49-F238E27FC236}">
                    <a16:creationId xmlns:a16="http://schemas.microsoft.com/office/drawing/2014/main" id="{FB4FC2AB-00E0-C43F-A0AB-7E50065CFC6D}"/>
                  </a:ext>
                </a:extLst>
              </p:cNvPr>
              <p:cNvSpPr>
                <a:spLocks noChangeArrowheads="1"/>
              </p:cNvSpPr>
              <p:nvPr/>
            </p:nvSpPr>
            <p:spPr bwMode="auto">
              <a:xfrm>
                <a:off x="3844" y="1601"/>
                <a:ext cx="6" cy="126"/>
              </a:xfrm>
              <a:prstGeom prst="rect">
                <a:avLst/>
              </a:prstGeom>
              <a:solidFill>
                <a:srgbClr val="B0C6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17" name="Rectangle 1672">
                <a:extLst>
                  <a:ext uri="{FF2B5EF4-FFF2-40B4-BE49-F238E27FC236}">
                    <a16:creationId xmlns:a16="http://schemas.microsoft.com/office/drawing/2014/main" id="{6C50EF33-2EB0-219C-CF93-BBC73C523D3E}"/>
                  </a:ext>
                </a:extLst>
              </p:cNvPr>
              <p:cNvSpPr>
                <a:spLocks noChangeArrowheads="1"/>
              </p:cNvSpPr>
              <p:nvPr/>
            </p:nvSpPr>
            <p:spPr bwMode="auto">
              <a:xfrm>
                <a:off x="3850" y="1601"/>
                <a:ext cx="6" cy="126"/>
              </a:xfrm>
              <a:prstGeom prst="rect">
                <a:avLst/>
              </a:prstGeom>
              <a:solidFill>
                <a:srgbClr val="B2C8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18" name="Rectangle 1673">
                <a:extLst>
                  <a:ext uri="{FF2B5EF4-FFF2-40B4-BE49-F238E27FC236}">
                    <a16:creationId xmlns:a16="http://schemas.microsoft.com/office/drawing/2014/main" id="{44E82C08-42F5-74D3-9C94-D8C0D31F4F7E}"/>
                  </a:ext>
                </a:extLst>
              </p:cNvPr>
              <p:cNvSpPr>
                <a:spLocks noChangeArrowheads="1"/>
              </p:cNvSpPr>
              <p:nvPr/>
            </p:nvSpPr>
            <p:spPr bwMode="auto">
              <a:xfrm>
                <a:off x="3856" y="1601"/>
                <a:ext cx="6" cy="126"/>
              </a:xfrm>
              <a:prstGeom prst="rect">
                <a:avLst/>
              </a:prstGeom>
              <a:solidFill>
                <a:srgbClr val="B5C9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19" name="Rectangle 1674">
                <a:extLst>
                  <a:ext uri="{FF2B5EF4-FFF2-40B4-BE49-F238E27FC236}">
                    <a16:creationId xmlns:a16="http://schemas.microsoft.com/office/drawing/2014/main" id="{1FD9E814-8D6E-CC50-72F5-E37A9D044D96}"/>
                  </a:ext>
                </a:extLst>
              </p:cNvPr>
              <p:cNvSpPr>
                <a:spLocks noChangeArrowheads="1"/>
              </p:cNvSpPr>
              <p:nvPr/>
            </p:nvSpPr>
            <p:spPr bwMode="auto">
              <a:xfrm>
                <a:off x="3862" y="1601"/>
                <a:ext cx="6" cy="126"/>
              </a:xfrm>
              <a:prstGeom prst="rect">
                <a:avLst/>
              </a:prstGeom>
              <a:solidFill>
                <a:srgbClr val="B7CB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20" name="Rectangle 1675">
                <a:extLst>
                  <a:ext uri="{FF2B5EF4-FFF2-40B4-BE49-F238E27FC236}">
                    <a16:creationId xmlns:a16="http://schemas.microsoft.com/office/drawing/2014/main" id="{99263598-DBC8-EA3F-3800-33AFC20F5AB1}"/>
                  </a:ext>
                </a:extLst>
              </p:cNvPr>
              <p:cNvSpPr>
                <a:spLocks noChangeArrowheads="1"/>
              </p:cNvSpPr>
              <p:nvPr/>
            </p:nvSpPr>
            <p:spPr bwMode="auto">
              <a:xfrm>
                <a:off x="3868" y="1601"/>
                <a:ext cx="6" cy="126"/>
              </a:xfrm>
              <a:prstGeom prst="rect">
                <a:avLst/>
              </a:prstGeom>
              <a:solidFill>
                <a:srgbClr val="BACD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21" name="Rectangle 1676">
                <a:extLst>
                  <a:ext uri="{FF2B5EF4-FFF2-40B4-BE49-F238E27FC236}">
                    <a16:creationId xmlns:a16="http://schemas.microsoft.com/office/drawing/2014/main" id="{EED116FC-61DA-6C8B-A364-795A6529D413}"/>
                  </a:ext>
                </a:extLst>
              </p:cNvPr>
              <p:cNvSpPr>
                <a:spLocks noChangeArrowheads="1"/>
              </p:cNvSpPr>
              <p:nvPr/>
            </p:nvSpPr>
            <p:spPr bwMode="auto">
              <a:xfrm>
                <a:off x="3874" y="1601"/>
                <a:ext cx="6" cy="126"/>
              </a:xfrm>
              <a:prstGeom prst="rect">
                <a:avLst/>
              </a:prstGeom>
              <a:solidFill>
                <a:srgbClr val="BCCF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22" name="Rectangle 1677">
                <a:extLst>
                  <a:ext uri="{FF2B5EF4-FFF2-40B4-BE49-F238E27FC236}">
                    <a16:creationId xmlns:a16="http://schemas.microsoft.com/office/drawing/2014/main" id="{D4C26438-D20A-48C1-3186-B0977D3429B7}"/>
                  </a:ext>
                </a:extLst>
              </p:cNvPr>
              <p:cNvSpPr>
                <a:spLocks noChangeArrowheads="1"/>
              </p:cNvSpPr>
              <p:nvPr/>
            </p:nvSpPr>
            <p:spPr bwMode="auto">
              <a:xfrm>
                <a:off x="3880" y="1601"/>
                <a:ext cx="6" cy="126"/>
              </a:xfrm>
              <a:prstGeom prst="rect">
                <a:avLst/>
              </a:prstGeom>
              <a:solidFill>
                <a:srgbClr val="BED0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23" name="Rectangle 1678">
                <a:extLst>
                  <a:ext uri="{FF2B5EF4-FFF2-40B4-BE49-F238E27FC236}">
                    <a16:creationId xmlns:a16="http://schemas.microsoft.com/office/drawing/2014/main" id="{BFE7560F-ABD0-9AD4-B264-47CFBBBC5396}"/>
                  </a:ext>
                </a:extLst>
              </p:cNvPr>
              <p:cNvSpPr>
                <a:spLocks noChangeArrowheads="1"/>
              </p:cNvSpPr>
              <p:nvPr/>
            </p:nvSpPr>
            <p:spPr bwMode="auto">
              <a:xfrm>
                <a:off x="3886" y="1601"/>
                <a:ext cx="6" cy="126"/>
              </a:xfrm>
              <a:prstGeom prst="rect">
                <a:avLst/>
              </a:prstGeom>
              <a:solidFill>
                <a:srgbClr val="C1D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24" name="Rectangle 1679">
                <a:extLst>
                  <a:ext uri="{FF2B5EF4-FFF2-40B4-BE49-F238E27FC236}">
                    <a16:creationId xmlns:a16="http://schemas.microsoft.com/office/drawing/2014/main" id="{5804183B-53D8-C11A-DCAD-F149D985E6FE}"/>
                  </a:ext>
                </a:extLst>
              </p:cNvPr>
              <p:cNvSpPr>
                <a:spLocks noChangeArrowheads="1"/>
              </p:cNvSpPr>
              <p:nvPr/>
            </p:nvSpPr>
            <p:spPr bwMode="auto">
              <a:xfrm>
                <a:off x="3892" y="1601"/>
                <a:ext cx="6" cy="126"/>
              </a:xfrm>
              <a:prstGeom prst="rect">
                <a:avLst/>
              </a:prstGeom>
              <a:solidFill>
                <a:srgbClr val="C3D4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25" name="Rectangle 1680">
                <a:extLst>
                  <a:ext uri="{FF2B5EF4-FFF2-40B4-BE49-F238E27FC236}">
                    <a16:creationId xmlns:a16="http://schemas.microsoft.com/office/drawing/2014/main" id="{83927A05-B852-D293-6D34-B10FD3EAA625}"/>
                  </a:ext>
                </a:extLst>
              </p:cNvPr>
              <p:cNvSpPr>
                <a:spLocks noChangeArrowheads="1"/>
              </p:cNvSpPr>
              <p:nvPr/>
            </p:nvSpPr>
            <p:spPr bwMode="auto">
              <a:xfrm>
                <a:off x="3898" y="1601"/>
                <a:ext cx="6" cy="126"/>
              </a:xfrm>
              <a:prstGeom prst="rect">
                <a:avLst/>
              </a:prstGeom>
              <a:solidFill>
                <a:srgbClr val="C5D6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26" name="Rectangle 1681">
                <a:extLst>
                  <a:ext uri="{FF2B5EF4-FFF2-40B4-BE49-F238E27FC236}">
                    <a16:creationId xmlns:a16="http://schemas.microsoft.com/office/drawing/2014/main" id="{F646909A-167E-CC5D-BDF9-B405C7956C1D}"/>
                  </a:ext>
                </a:extLst>
              </p:cNvPr>
              <p:cNvSpPr>
                <a:spLocks noChangeArrowheads="1"/>
              </p:cNvSpPr>
              <p:nvPr/>
            </p:nvSpPr>
            <p:spPr bwMode="auto">
              <a:xfrm>
                <a:off x="3904" y="1601"/>
                <a:ext cx="6" cy="126"/>
              </a:xfrm>
              <a:prstGeom prst="rect">
                <a:avLst/>
              </a:prstGeom>
              <a:solidFill>
                <a:srgbClr val="C8D7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27" name="Rectangle 1682">
                <a:extLst>
                  <a:ext uri="{FF2B5EF4-FFF2-40B4-BE49-F238E27FC236}">
                    <a16:creationId xmlns:a16="http://schemas.microsoft.com/office/drawing/2014/main" id="{B3CC190A-A117-5129-B32E-65686CFF0470}"/>
                  </a:ext>
                </a:extLst>
              </p:cNvPr>
              <p:cNvSpPr>
                <a:spLocks noChangeArrowheads="1"/>
              </p:cNvSpPr>
              <p:nvPr/>
            </p:nvSpPr>
            <p:spPr bwMode="auto">
              <a:xfrm>
                <a:off x="3910" y="1601"/>
                <a:ext cx="6" cy="126"/>
              </a:xfrm>
              <a:prstGeom prst="rect">
                <a:avLst/>
              </a:prstGeom>
              <a:solidFill>
                <a:srgbClr val="CAD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28" name="Rectangle 1683">
                <a:extLst>
                  <a:ext uri="{FF2B5EF4-FFF2-40B4-BE49-F238E27FC236}">
                    <a16:creationId xmlns:a16="http://schemas.microsoft.com/office/drawing/2014/main" id="{255CCE43-4570-103C-346D-360878B51EB5}"/>
                  </a:ext>
                </a:extLst>
              </p:cNvPr>
              <p:cNvSpPr>
                <a:spLocks noChangeArrowheads="1"/>
              </p:cNvSpPr>
              <p:nvPr/>
            </p:nvSpPr>
            <p:spPr bwMode="auto">
              <a:xfrm>
                <a:off x="3916" y="1601"/>
                <a:ext cx="6" cy="126"/>
              </a:xfrm>
              <a:prstGeom prst="rect">
                <a:avLst/>
              </a:prstGeom>
              <a:solidFill>
                <a:srgbClr val="CCDB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29" name="Rectangle 1684">
                <a:extLst>
                  <a:ext uri="{FF2B5EF4-FFF2-40B4-BE49-F238E27FC236}">
                    <a16:creationId xmlns:a16="http://schemas.microsoft.com/office/drawing/2014/main" id="{DC62751F-128B-9853-F4DB-49560A349893}"/>
                  </a:ext>
                </a:extLst>
              </p:cNvPr>
              <p:cNvSpPr>
                <a:spLocks noChangeArrowheads="1"/>
              </p:cNvSpPr>
              <p:nvPr/>
            </p:nvSpPr>
            <p:spPr bwMode="auto">
              <a:xfrm>
                <a:off x="3922" y="1601"/>
                <a:ext cx="6" cy="126"/>
              </a:xfrm>
              <a:prstGeom prst="rect">
                <a:avLst/>
              </a:prstGeom>
              <a:solidFill>
                <a:srgbClr val="CFD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30" name="Rectangle 1685">
                <a:extLst>
                  <a:ext uri="{FF2B5EF4-FFF2-40B4-BE49-F238E27FC236}">
                    <a16:creationId xmlns:a16="http://schemas.microsoft.com/office/drawing/2014/main" id="{FB37DCAC-FED7-D33F-AD00-51ADF7BFF17E}"/>
                  </a:ext>
                </a:extLst>
              </p:cNvPr>
              <p:cNvSpPr>
                <a:spLocks noChangeArrowheads="1"/>
              </p:cNvSpPr>
              <p:nvPr/>
            </p:nvSpPr>
            <p:spPr bwMode="auto">
              <a:xfrm>
                <a:off x="3928" y="1601"/>
                <a:ext cx="6" cy="126"/>
              </a:xfrm>
              <a:prstGeom prst="rect">
                <a:avLst/>
              </a:prstGeom>
              <a:solidFill>
                <a:srgbClr val="D1D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31" name="Rectangle 1686">
                <a:extLst>
                  <a:ext uri="{FF2B5EF4-FFF2-40B4-BE49-F238E27FC236}">
                    <a16:creationId xmlns:a16="http://schemas.microsoft.com/office/drawing/2014/main" id="{AFE01314-8C22-030E-ED44-41799799BB1D}"/>
                  </a:ext>
                </a:extLst>
              </p:cNvPr>
              <p:cNvSpPr>
                <a:spLocks noChangeArrowheads="1"/>
              </p:cNvSpPr>
              <p:nvPr/>
            </p:nvSpPr>
            <p:spPr bwMode="auto">
              <a:xfrm>
                <a:off x="3934" y="1601"/>
                <a:ext cx="6" cy="126"/>
              </a:xfrm>
              <a:prstGeom prst="rect">
                <a:avLst/>
              </a:prstGeom>
              <a:solidFill>
                <a:srgbClr val="D4E0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32" name="Rectangle 1687">
                <a:extLst>
                  <a:ext uri="{FF2B5EF4-FFF2-40B4-BE49-F238E27FC236}">
                    <a16:creationId xmlns:a16="http://schemas.microsoft.com/office/drawing/2014/main" id="{027E74F3-A9F7-C334-4F49-BFA53AA588DF}"/>
                  </a:ext>
                </a:extLst>
              </p:cNvPr>
              <p:cNvSpPr>
                <a:spLocks noChangeArrowheads="1"/>
              </p:cNvSpPr>
              <p:nvPr/>
            </p:nvSpPr>
            <p:spPr bwMode="auto">
              <a:xfrm>
                <a:off x="3940" y="1601"/>
                <a:ext cx="6" cy="126"/>
              </a:xfrm>
              <a:prstGeom prst="rect">
                <a:avLst/>
              </a:prstGeom>
              <a:solidFill>
                <a:srgbClr val="D7E2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33" name="Rectangle 1688">
                <a:extLst>
                  <a:ext uri="{FF2B5EF4-FFF2-40B4-BE49-F238E27FC236}">
                    <a16:creationId xmlns:a16="http://schemas.microsoft.com/office/drawing/2014/main" id="{9F5A711A-3B78-2B7D-4765-29DB8607FFE0}"/>
                  </a:ext>
                </a:extLst>
              </p:cNvPr>
              <p:cNvSpPr>
                <a:spLocks noChangeArrowheads="1"/>
              </p:cNvSpPr>
              <p:nvPr/>
            </p:nvSpPr>
            <p:spPr bwMode="auto">
              <a:xfrm>
                <a:off x="3946" y="1601"/>
                <a:ext cx="6" cy="126"/>
              </a:xfrm>
              <a:prstGeom prst="rect">
                <a:avLst/>
              </a:prstGeom>
              <a:solidFill>
                <a:srgbClr val="D9E4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34" name="Rectangle 1689">
                <a:extLst>
                  <a:ext uri="{FF2B5EF4-FFF2-40B4-BE49-F238E27FC236}">
                    <a16:creationId xmlns:a16="http://schemas.microsoft.com/office/drawing/2014/main" id="{50C2C50F-69E9-E459-8EDE-AB7B018F5217}"/>
                  </a:ext>
                </a:extLst>
              </p:cNvPr>
              <p:cNvSpPr>
                <a:spLocks noChangeArrowheads="1"/>
              </p:cNvSpPr>
              <p:nvPr/>
            </p:nvSpPr>
            <p:spPr bwMode="auto">
              <a:xfrm>
                <a:off x="3952" y="1601"/>
                <a:ext cx="6" cy="126"/>
              </a:xfrm>
              <a:prstGeom prst="rect">
                <a:avLst/>
              </a:prstGeom>
              <a:solidFill>
                <a:srgbClr val="DBE5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35" name="Rectangle 1690">
                <a:extLst>
                  <a:ext uri="{FF2B5EF4-FFF2-40B4-BE49-F238E27FC236}">
                    <a16:creationId xmlns:a16="http://schemas.microsoft.com/office/drawing/2014/main" id="{D4715122-0016-22A1-DD8E-CB7D83BDD02F}"/>
                  </a:ext>
                </a:extLst>
              </p:cNvPr>
              <p:cNvSpPr>
                <a:spLocks noChangeArrowheads="1"/>
              </p:cNvSpPr>
              <p:nvPr/>
            </p:nvSpPr>
            <p:spPr bwMode="auto">
              <a:xfrm>
                <a:off x="3958" y="1601"/>
                <a:ext cx="6" cy="126"/>
              </a:xfrm>
              <a:prstGeom prst="rect">
                <a:avLst/>
              </a:prstGeom>
              <a:solidFill>
                <a:srgbClr val="DEE7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36" name="Rectangle 1691">
                <a:extLst>
                  <a:ext uri="{FF2B5EF4-FFF2-40B4-BE49-F238E27FC236}">
                    <a16:creationId xmlns:a16="http://schemas.microsoft.com/office/drawing/2014/main" id="{4F803932-6FA2-A8A7-AD8C-9C3E58C25356}"/>
                  </a:ext>
                </a:extLst>
              </p:cNvPr>
              <p:cNvSpPr>
                <a:spLocks noChangeArrowheads="1"/>
              </p:cNvSpPr>
              <p:nvPr/>
            </p:nvSpPr>
            <p:spPr bwMode="auto">
              <a:xfrm>
                <a:off x="3964" y="1601"/>
                <a:ext cx="6" cy="126"/>
              </a:xfrm>
              <a:prstGeom prst="rect">
                <a:avLst/>
              </a:prstGeom>
              <a:solidFill>
                <a:srgbClr val="E0E9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37" name="Rectangle 1692">
                <a:extLst>
                  <a:ext uri="{FF2B5EF4-FFF2-40B4-BE49-F238E27FC236}">
                    <a16:creationId xmlns:a16="http://schemas.microsoft.com/office/drawing/2014/main" id="{DBE82836-4722-D342-6B64-F790A11E4D54}"/>
                  </a:ext>
                </a:extLst>
              </p:cNvPr>
              <p:cNvSpPr>
                <a:spLocks noChangeArrowheads="1"/>
              </p:cNvSpPr>
              <p:nvPr/>
            </p:nvSpPr>
            <p:spPr bwMode="auto">
              <a:xfrm>
                <a:off x="3970" y="1601"/>
                <a:ext cx="6" cy="126"/>
              </a:xfrm>
              <a:prstGeom prst="rect">
                <a:avLst/>
              </a:prstGeom>
              <a:solidFill>
                <a:srgbClr val="E2EB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38" name="Rectangle 1693">
                <a:extLst>
                  <a:ext uri="{FF2B5EF4-FFF2-40B4-BE49-F238E27FC236}">
                    <a16:creationId xmlns:a16="http://schemas.microsoft.com/office/drawing/2014/main" id="{00930B00-8E5F-121F-6E78-AF14A11D75C1}"/>
                  </a:ext>
                </a:extLst>
              </p:cNvPr>
              <p:cNvSpPr>
                <a:spLocks noChangeArrowheads="1"/>
              </p:cNvSpPr>
              <p:nvPr/>
            </p:nvSpPr>
            <p:spPr bwMode="auto">
              <a:xfrm>
                <a:off x="3976" y="1601"/>
                <a:ext cx="6" cy="126"/>
              </a:xfrm>
              <a:prstGeom prst="rect">
                <a:avLst/>
              </a:prstGeom>
              <a:solidFill>
                <a:srgbClr val="E5EC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39" name="Rectangle 1694">
                <a:extLst>
                  <a:ext uri="{FF2B5EF4-FFF2-40B4-BE49-F238E27FC236}">
                    <a16:creationId xmlns:a16="http://schemas.microsoft.com/office/drawing/2014/main" id="{11CA7187-7243-366C-F415-3A17FC8AC662}"/>
                  </a:ext>
                </a:extLst>
              </p:cNvPr>
              <p:cNvSpPr>
                <a:spLocks noChangeArrowheads="1"/>
              </p:cNvSpPr>
              <p:nvPr/>
            </p:nvSpPr>
            <p:spPr bwMode="auto">
              <a:xfrm>
                <a:off x="3658" y="1607"/>
                <a:ext cx="330" cy="6"/>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40" name="Rectangle 1695">
                <a:extLst>
                  <a:ext uri="{FF2B5EF4-FFF2-40B4-BE49-F238E27FC236}">
                    <a16:creationId xmlns:a16="http://schemas.microsoft.com/office/drawing/2014/main" id="{3F10554A-44A2-1794-DE23-327271979EFE}"/>
                  </a:ext>
                </a:extLst>
              </p:cNvPr>
              <p:cNvSpPr>
                <a:spLocks noChangeArrowheads="1"/>
              </p:cNvSpPr>
              <p:nvPr/>
            </p:nvSpPr>
            <p:spPr bwMode="auto">
              <a:xfrm>
                <a:off x="3658" y="1727"/>
                <a:ext cx="330" cy="6"/>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41" name="Rectangle 1696">
                <a:extLst>
                  <a:ext uri="{FF2B5EF4-FFF2-40B4-BE49-F238E27FC236}">
                    <a16:creationId xmlns:a16="http://schemas.microsoft.com/office/drawing/2014/main" id="{C4FDDA8A-A0EC-C861-719F-617A1D1705B2}"/>
                  </a:ext>
                </a:extLst>
              </p:cNvPr>
              <p:cNvSpPr>
                <a:spLocks noChangeArrowheads="1"/>
              </p:cNvSpPr>
              <p:nvPr/>
            </p:nvSpPr>
            <p:spPr bwMode="auto">
              <a:xfrm>
                <a:off x="3658" y="1613"/>
                <a:ext cx="6" cy="11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42" name="Rectangle 1697">
                <a:extLst>
                  <a:ext uri="{FF2B5EF4-FFF2-40B4-BE49-F238E27FC236}">
                    <a16:creationId xmlns:a16="http://schemas.microsoft.com/office/drawing/2014/main" id="{DE993AAB-83FB-4B4A-2977-CD54D26DE1B2}"/>
                  </a:ext>
                </a:extLst>
              </p:cNvPr>
              <p:cNvSpPr>
                <a:spLocks noChangeArrowheads="1"/>
              </p:cNvSpPr>
              <p:nvPr/>
            </p:nvSpPr>
            <p:spPr bwMode="auto">
              <a:xfrm>
                <a:off x="3982" y="1613"/>
                <a:ext cx="6" cy="11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43" name="Rectangle 1698">
                <a:extLst>
                  <a:ext uri="{FF2B5EF4-FFF2-40B4-BE49-F238E27FC236}">
                    <a16:creationId xmlns:a16="http://schemas.microsoft.com/office/drawing/2014/main" id="{62DE6CAE-DC2F-5EF8-B6F0-E4E64566E5EA}"/>
                  </a:ext>
                </a:extLst>
              </p:cNvPr>
              <p:cNvSpPr>
                <a:spLocks noChangeArrowheads="1"/>
              </p:cNvSpPr>
              <p:nvPr/>
            </p:nvSpPr>
            <p:spPr bwMode="auto">
              <a:xfrm>
                <a:off x="2734" y="1745"/>
                <a:ext cx="1548"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44" name="Rectangle 1699">
                <a:extLst>
                  <a:ext uri="{FF2B5EF4-FFF2-40B4-BE49-F238E27FC236}">
                    <a16:creationId xmlns:a16="http://schemas.microsoft.com/office/drawing/2014/main" id="{8FE919FB-C66C-D981-C232-75CED25E63CF}"/>
                  </a:ext>
                </a:extLst>
              </p:cNvPr>
              <p:cNvSpPr>
                <a:spLocks noChangeArrowheads="1"/>
              </p:cNvSpPr>
              <p:nvPr/>
            </p:nvSpPr>
            <p:spPr bwMode="auto">
              <a:xfrm>
                <a:off x="3652" y="1751"/>
                <a:ext cx="6" cy="126"/>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45" name="Rectangle 1700">
                <a:extLst>
                  <a:ext uri="{FF2B5EF4-FFF2-40B4-BE49-F238E27FC236}">
                    <a16:creationId xmlns:a16="http://schemas.microsoft.com/office/drawing/2014/main" id="{57E980F1-4C0E-85E1-FE75-BDE50A9BE88F}"/>
                  </a:ext>
                </a:extLst>
              </p:cNvPr>
              <p:cNvSpPr>
                <a:spLocks noChangeArrowheads="1"/>
              </p:cNvSpPr>
              <p:nvPr/>
            </p:nvSpPr>
            <p:spPr bwMode="auto">
              <a:xfrm>
                <a:off x="3658" y="1751"/>
                <a:ext cx="6" cy="126"/>
              </a:xfrm>
              <a:prstGeom prst="rect">
                <a:avLst/>
              </a:prstGeom>
              <a:solidFill>
                <a:srgbClr val="6590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46" name="Rectangle 1701">
                <a:extLst>
                  <a:ext uri="{FF2B5EF4-FFF2-40B4-BE49-F238E27FC236}">
                    <a16:creationId xmlns:a16="http://schemas.microsoft.com/office/drawing/2014/main" id="{C88E46AA-5F0B-A228-1D1B-9A13639E04FA}"/>
                  </a:ext>
                </a:extLst>
              </p:cNvPr>
              <p:cNvSpPr>
                <a:spLocks noChangeArrowheads="1"/>
              </p:cNvSpPr>
              <p:nvPr/>
            </p:nvSpPr>
            <p:spPr bwMode="auto">
              <a:xfrm>
                <a:off x="3664" y="1751"/>
                <a:ext cx="6" cy="126"/>
              </a:xfrm>
              <a:prstGeom prst="rect">
                <a:avLst/>
              </a:prstGeom>
              <a:solidFill>
                <a:srgbClr val="6892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47" name="Rectangle 1702">
                <a:extLst>
                  <a:ext uri="{FF2B5EF4-FFF2-40B4-BE49-F238E27FC236}">
                    <a16:creationId xmlns:a16="http://schemas.microsoft.com/office/drawing/2014/main" id="{756D4FF7-6B27-58EA-C370-25AD4C3C90A5}"/>
                  </a:ext>
                </a:extLst>
              </p:cNvPr>
              <p:cNvSpPr>
                <a:spLocks noChangeArrowheads="1"/>
              </p:cNvSpPr>
              <p:nvPr/>
            </p:nvSpPr>
            <p:spPr bwMode="auto">
              <a:xfrm>
                <a:off x="3670" y="1751"/>
                <a:ext cx="6" cy="126"/>
              </a:xfrm>
              <a:prstGeom prst="rect">
                <a:avLst/>
              </a:prstGeom>
              <a:solidFill>
                <a:srgbClr val="6A93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48" name="Rectangle 1703">
                <a:extLst>
                  <a:ext uri="{FF2B5EF4-FFF2-40B4-BE49-F238E27FC236}">
                    <a16:creationId xmlns:a16="http://schemas.microsoft.com/office/drawing/2014/main" id="{52F7F58D-5BBB-AD33-671A-98F2BD11EEBE}"/>
                  </a:ext>
                </a:extLst>
              </p:cNvPr>
              <p:cNvSpPr>
                <a:spLocks noChangeArrowheads="1"/>
              </p:cNvSpPr>
              <p:nvPr/>
            </p:nvSpPr>
            <p:spPr bwMode="auto">
              <a:xfrm>
                <a:off x="3676" y="1751"/>
                <a:ext cx="6" cy="126"/>
              </a:xfrm>
              <a:prstGeom prst="rect">
                <a:avLst/>
              </a:prstGeom>
              <a:solidFill>
                <a:srgbClr val="6D95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49" name="Rectangle 1704">
                <a:extLst>
                  <a:ext uri="{FF2B5EF4-FFF2-40B4-BE49-F238E27FC236}">
                    <a16:creationId xmlns:a16="http://schemas.microsoft.com/office/drawing/2014/main" id="{E93CE36C-D4B1-04E5-52DB-F10DB54114D8}"/>
                  </a:ext>
                </a:extLst>
              </p:cNvPr>
              <p:cNvSpPr>
                <a:spLocks noChangeArrowheads="1"/>
              </p:cNvSpPr>
              <p:nvPr/>
            </p:nvSpPr>
            <p:spPr bwMode="auto">
              <a:xfrm>
                <a:off x="3682" y="1751"/>
                <a:ext cx="6" cy="126"/>
              </a:xfrm>
              <a:prstGeom prst="rect">
                <a:avLst/>
              </a:prstGeom>
              <a:solidFill>
                <a:srgbClr val="7097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50" name="Rectangle 1705">
                <a:extLst>
                  <a:ext uri="{FF2B5EF4-FFF2-40B4-BE49-F238E27FC236}">
                    <a16:creationId xmlns:a16="http://schemas.microsoft.com/office/drawing/2014/main" id="{86E08B61-35E4-4146-35F7-1359B1874C1E}"/>
                  </a:ext>
                </a:extLst>
              </p:cNvPr>
              <p:cNvSpPr>
                <a:spLocks noChangeArrowheads="1"/>
              </p:cNvSpPr>
              <p:nvPr/>
            </p:nvSpPr>
            <p:spPr bwMode="auto">
              <a:xfrm>
                <a:off x="3688" y="1751"/>
                <a:ext cx="6" cy="126"/>
              </a:xfrm>
              <a:prstGeom prst="rect">
                <a:avLst/>
              </a:prstGeom>
              <a:solidFill>
                <a:srgbClr val="7299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51" name="Rectangle 1706">
                <a:extLst>
                  <a:ext uri="{FF2B5EF4-FFF2-40B4-BE49-F238E27FC236}">
                    <a16:creationId xmlns:a16="http://schemas.microsoft.com/office/drawing/2014/main" id="{08ADEA8F-0685-1780-BACA-6D1B530D8C12}"/>
                  </a:ext>
                </a:extLst>
              </p:cNvPr>
              <p:cNvSpPr>
                <a:spLocks noChangeArrowheads="1"/>
              </p:cNvSpPr>
              <p:nvPr/>
            </p:nvSpPr>
            <p:spPr bwMode="auto">
              <a:xfrm>
                <a:off x="3694" y="1751"/>
                <a:ext cx="6" cy="126"/>
              </a:xfrm>
              <a:prstGeom prst="rect">
                <a:avLst/>
              </a:prstGeom>
              <a:solidFill>
                <a:srgbClr val="759B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52" name="Rectangle 1707">
                <a:extLst>
                  <a:ext uri="{FF2B5EF4-FFF2-40B4-BE49-F238E27FC236}">
                    <a16:creationId xmlns:a16="http://schemas.microsoft.com/office/drawing/2014/main" id="{3A3F04C1-0E32-38D1-9BDF-E9640983AE98}"/>
                  </a:ext>
                </a:extLst>
              </p:cNvPr>
              <p:cNvSpPr>
                <a:spLocks noChangeArrowheads="1"/>
              </p:cNvSpPr>
              <p:nvPr/>
            </p:nvSpPr>
            <p:spPr bwMode="auto">
              <a:xfrm>
                <a:off x="3700" y="1751"/>
                <a:ext cx="6" cy="126"/>
              </a:xfrm>
              <a:prstGeom prst="rect">
                <a:avLst/>
              </a:prstGeom>
              <a:solidFill>
                <a:srgbClr val="779C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53" name="Rectangle 1708">
                <a:extLst>
                  <a:ext uri="{FF2B5EF4-FFF2-40B4-BE49-F238E27FC236}">
                    <a16:creationId xmlns:a16="http://schemas.microsoft.com/office/drawing/2014/main" id="{6CB60CD9-1FD4-BA1A-8F27-B01AC294ABF9}"/>
                  </a:ext>
                </a:extLst>
              </p:cNvPr>
              <p:cNvSpPr>
                <a:spLocks noChangeArrowheads="1"/>
              </p:cNvSpPr>
              <p:nvPr/>
            </p:nvSpPr>
            <p:spPr bwMode="auto">
              <a:xfrm>
                <a:off x="3706" y="1751"/>
                <a:ext cx="6" cy="126"/>
              </a:xfrm>
              <a:prstGeom prst="rect">
                <a:avLst/>
              </a:prstGeom>
              <a:solidFill>
                <a:srgbClr val="7A9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54" name="Rectangle 1709">
                <a:extLst>
                  <a:ext uri="{FF2B5EF4-FFF2-40B4-BE49-F238E27FC236}">
                    <a16:creationId xmlns:a16="http://schemas.microsoft.com/office/drawing/2014/main" id="{26422E58-45AA-CD3D-24FD-EA6EE4AF75DF}"/>
                  </a:ext>
                </a:extLst>
              </p:cNvPr>
              <p:cNvSpPr>
                <a:spLocks noChangeArrowheads="1"/>
              </p:cNvSpPr>
              <p:nvPr/>
            </p:nvSpPr>
            <p:spPr bwMode="auto">
              <a:xfrm>
                <a:off x="3712" y="1751"/>
                <a:ext cx="6" cy="126"/>
              </a:xfrm>
              <a:prstGeom prst="rect">
                <a:avLst/>
              </a:prstGeom>
              <a:solidFill>
                <a:srgbClr val="7CA0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55" name="Rectangle 1710">
                <a:extLst>
                  <a:ext uri="{FF2B5EF4-FFF2-40B4-BE49-F238E27FC236}">
                    <a16:creationId xmlns:a16="http://schemas.microsoft.com/office/drawing/2014/main" id="{11CCD3DE-5BD6-1D65-FADF-13D2FC2584A0}"/>
                  </a:ext>
                </a:extLst>
              </p:cNvPr>
              <p:cNvSpPr>
                <a:spLocks noChangeArrowheads="1"/>
              </p:cNvSpPr>
              <p:nvPr/>
            </p:nvSpPr>
            <p:spPr bwMode="auto">
              <a:xfrm>
                <a:off x="3718" y="1751"/>
                <a:ext cx="6" cy="126"/>
              </a:xfrm>
              <a:prstGeom prst="rect">
                <a:avLst/>
              </a:prstGeom>
              <a:solidFill>
                <a:srgbClr val="7FA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56" name="Rectangle 1711">
                <a:extLst>
                  <a:ext uri="{FF2B5EF4-FFF2-40B4-BE49-F238E27FC236}">
                    <a16:creationId xmlns:a16="http://schemas.microsoft.com/office/drawing/2014/main" id="{470AE22B-269C-7E23-5FE8-E74461FC3D06}"/>
                  </a:ext>
                </a:extLst>
              </p:cNvPr>
              <p:cNvSpPr>
                <a:spLocks noChangeArrowheads="1"/>
              </p:cNvSpPr>
              <p:nvPr/>
            </p:nvSpPr>
            <p:spPr bwMode="auto">
              <a:xfrm>
                <a:off x="3724" y="1751"/>
                <a:ext cx="6" cy="126"/>
              </a:xfrm>
              <a:prstGeom prst="rect">
                <a:avLst/>
              </a:prstGeom>
              <a:solidFill>
                <a:srgbClr val="81A4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57" name="Rectangle 1712">
                <a:extLst>
                  <a:ext uri="{FF2B5EF4-FFF2-40B4-BE49-F238E27FC236}">
                    <a16:creationId xmlns:a16="http://schemas.microsoft.com/office/drawing/2014/main" id="{8A9673B7-4BC6-F4A6-FE02-95FE50E93848}"/>
                  </a:ext>
                </a:extLst>
              </p:cNvPr>
              <p:cNvSpPr>
                <a:spLocks noChangeArrowheads="1"/>
              </p:cNvSpPr>
              <p:nvPr/>
            </p:nvSpPr>
            <p:spPr bwMode="auto">
              <a:xfrm>
                <a:off x="3730" y="1751"/>
                <a:ext cx="6" cy="126"/>
              </a:xfrm>
              <a:prstGeom prst="rect">
                <a:avLst/>
              </a:prstGeom>
              <a:solidFill>
                <a:srgbClr val="83A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58" name="Rectangle 1713">
                <a:extLst>
                  <a:ext uri="{FF2B5EF4-FFF2-40B4-BE49-F238E27FC236}">
                    <a16:creationId xmlns:a16="http://schemas.microsoft.com/office/drawing/2014/main" id="{EDCDDA0E-312B-5482-B371-BD83A3BB6A38}"/>
                  </a:ext>
                </a:extLst>
              </p:cNvPr>
              <p:cNvSpPr>
                <a:spLocks noChangeArrowheads="1"/>
              </p:cNvSpPr>
              <p:nvPr/>
            </p:nvSpPr>
            <p:spPr bwMode="auto">
              <a:xfrm>
                <a:off x="3736" y="1751"/>
                <a:ext cx="6" cy="126"/>
              </a:xfrm>
              <a:prstGeom prst="rect">
                <a:avLst/>
              </a:prstGeom>
              <a:solidFill>
                <a:srgbClr val="86A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59" name="Rectangle 1714">
                <a:extLst>
                  <a:ext uri="{FF2B5EF4-FFF2-40B4-BE49-F238E27FC236}">
                    <a16:creationId xmlns:a16="http://schemas.microsoft.com/office/drawing/2014/main" id="{58D09CCB-EE17-1BDC-5480-5B68FFE52BEF}"/>
                  </a:ext>
                </a:extLst>
              </p:cNvPr>
              <p:cNvSpPr>
                <a:spLocks noChangeArrowheads="1"/>
              </p:cNvSpPr>
              <p:nvPr/>
            </p:nvSpPr>
            <p:spPr bwMode="auto">
              <a:xfrm>
                <a:off x="3742" y="1751"/>
                <a:ext cx="6" cy="126"/>
              </a:xfrm>
              <a:prstGeom prst="rect">
                <a:avLst/>
              </a:prstGeom>
              <a:solidFill>
                <a:srgbClr val="88A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60" name="Rectangle 1715">
                <a:extLst>
                  <a:ext uri="{FF2B5EF4-FFF2-40B4-BE49-F238E27FC236}">
                    <a16:creationId xmlns:a16="http://schemas.microsoft.com/office/drawing/2014/main" id="{3EA7D0B0-7B51-FD62-EC7E-274D9D14A727}"/>
                  </a:ext>
                </a:extLst>
              </p:cNvPr>
              <p:cNvSpPr>
                <a:spLocks noChangeArrowheads="1"/>
              </p:cNvSpPr>
              <p:nvPr/>
            </p:nvSpPr>
            <p:spPr bwMode="auto">
              <a:xfrm>
                <a:off x="3748" y="1751"/>
                <a:ext cx="6" cy="126"/>
              </a:xfrm>
              <a:prstGeom prst="rect">
                <a:avLst/>
              </a:prstGeom>
              <a:solidFill>
                <a:srgbClr val="8BAB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61" name="Rectangle 1716">
                <a:extLst>
                  <a:ext uri="{FF2B5EF4-FFF2-40B4-BE49-F238E27FC236}">
                    <a16:creationId xmlns:a16="http://schemas.microsoft.com/office/drawing/2014/main" id="{7B153BB0-099B-3973-7637-498EC3A7D81A}"/>
                  </a:ext>
                </a:extLst>
              </p:cNvPr>
              <p:cNvSpPr>
                <a:spLocks noChangeArrowheads="1"/>
              </p:cNvSpPr>
              <p:nvPr/>
            </p:nvSpPr>
            <p:spPr bwMode="auto">
              <a:xfrm>
                <a:off x="3754" y="1751"/>
                <a:ext cx="6" cy="126"/>
              </a:xfrm>
              <a:prstGeom prst="rect">
                <a:avLst/>
              </a:prstGeom>
              <a:solidFill>
                <a:srgbClr val="8DAD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62" name="Rectangle 1717">
                <a:extLst>
                  <a:ext uri="{FF2B5EF4-FFF2-40B4-BE49-F238E27FC236}">
                    <a16:creationId xmlns:a16="http://schemas.microsoft.com/office/drawing/2014/main" id="{966916E0-4C6A-02AC-98B2-5C6A039CFE02}"/>
                  </a:ext>
                </a:extLst>
              </p:cNvPr>
              <p:cNvSpPr>
                <a:spLocks noChangeArrowheads="1"/>
              </p:cNvSpPr>
              <p:nvPr/>
            </p:nvSpPr>
            <p:spPr bwMode="auto">
              <a:xfrm>
                <a:off x="3760" y="1751"/>
                <a:ext cx="6" cy="126"/>
              </a:xfrm>
              <a:prstGeom prst="rect">
                <a:avLst/>
              </a:prstGeom>
              <a:solidFill>
                <a:srgbClr val="90AF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63" name="Rectangle 1718">
                <a:extLst>
                  <a:ext uri="{FF2B5EF4-FFF2-40B4-BE49-F238E27FC236}">
                    <a16:creationId xmlns:a16="http://schemas.microsoft.com/office/drawing/2014/main" id="{688E6618-DD06-1247-5712-301903851385}"/>
                  </a:ext>
                </a:extLst>
              </p:cNvPr>
              <p:cNvSpPr>
                <a:spLocks noChangeArrowheads="1"/>
              </p:cNvSpPr>
              <p:nvPr/>
            </p:nvSpPr>
            <p:spPr bwMode="auto">
              <a:xfrm>
                <a:off x="3766" y="1751"/>
                <a:ext cx="6" cy="126"/>
              </a:xfrm>
              <a:prstGeom prst="rect">
                <a:avLst/>
              </a:prstGeom>
              <a:solidFill>
                <a:srgbClr val="93B0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64" name="Rectangle 1719">
                <a:extLst>
                  <a:ext uri="{FF2B5EF4-FFF2-40B4-BE49-F238E27FC236}">
                    <a16:creationId xmlns:a16="http://schemas.microsoft.com/office/drawing/2014/main" id="{240BE17C-18AA-DD55-228F-217175A2F718}"/>
                  </a:ext>
                </a:extLst>
              </p:cNvPr>
              <p:cNvSpPr>
                <a:spLocks noChangeArrowheads="1"/>
              </p:cNvSpPr>
              <p:nvPr/>
            </p:nvSpPr>
            <p:spPr bwMode="auto">
              <a:xfrm>
                <a:off x="3772" y="1751"/>
                <a:ext cx="6" cy="126"/>
              </a:xfrm>
              <a:prstGeom prst="rect">
                <a:avLst/>
              </a:prstGeom>
              <a:solidFill>
                <a:srgbClr val="95B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65" name="Rectangle 1720">
                <a:extLst>
                  <a:ext uri="{FF2B5EF4-FFF2-40B4-BE49-F238E27FC236}">
                    <a16:creationId xmlns:a16="http://schemas.microsoft.com/office/drawing/2014/main" id="{1070B808-FCB9-9E74-2AA2-FD94CFFA7635}"/>
                  </a:ext>
                </a:extLst>
              </p:cNvPr>
              <p:cNvSpPr>
                <a:spLocks noChangeArrowheads="1"/>
              </p:cNvSpPr>
              <p:nvPr/>
            </p:nvSpPr>
            <p:spPr bwMode="auto">
              <a:xfrm>
                <a:off x="3778" y="1751"/>
                <a:ext cx="6" cy="126"/>
              </a:xfrm>
              <a:prstGeom prst="rect">
                <a:avLst/>
              </a:prstGeom>
              <a:solidFill>
                <a:srgbClr val="98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66" name="Rectangle 1721">
                <a:extLst>
                  <a:ext uri="{FF2B5EF4-FFF2-40B4-BE49-F238E27FC236}">
                    <a16:creationId xmlns:a16="http://schemas.microsoft.com/office/drawing/2014/main" id="{D98C2384-C600-111A-7E94-901252D51A07}"/>
                  </a:ext>
                </a:extLst>
              </p:cNvPr>
              <p:cNvSpPr>
                <a:spLocks noChangeArrowheads="1"/>
              </p:cNvSpPr>
              <p:nvPr/>
            </p:nvSpPr>
            <p:spPr bwMode="auto">
              <a:xfrm>
                <a:off x="3784" y="1751"/>
                <a:ext cx="6" cy="126"/>
              </a:xfrm>
              <a:prstGeom prst="rect">
                <a:avLst/>
              </a:prstGeom>
              <a:solidFill>
                <a:srgbClr val="9AB6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67" name="Rectangle 1722">
                <a:extLst>
                  <a:ext uri="{FF2B5EF4-FFF2-40B4-BE49-F238E27FC236}">
                    <a16:creationId xmlns:a16="http://schemas.microsoft.com/office/drawing/2014/main" id="{5F432796-2D22-53D1-1AD9-7CD7965BECEC}"/>
                  </a:ext>
                </a:extLst>
              </p:cNvPr>
              <p:cNvSpPr>
                <a:spLocks noChangeArrowheads="1"/>
              </p:cNvSpPr>
              <p:nvPr/>
            </p:nvSpPr>
            <p:spPr bwMode="auto">
              <a:xfrm>
                <a:off x="3790" y="1751"/>
                <a:ext cx="6" cy="126"/>
              </a:xfrm>
              <a:prstGeom prst="rect">
                <a:avLst/>
              </a:prstGeom>
              <a:solidFill>
                <a:srgbClr val="9DB8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68" name="Rectangle 1723">
                <a:extLst>
                  <a:ext uri="{FF2B5EF4-FFF2-40B4-BE49-F238E27FC236}">
                    <a16:creationId xmlns:a16="http://schemas.microsoft.com/office/drawing/2014/main" id="{3C9BC55B-8482-4F8D-71B3-1E156BB95ED9}"/>
                  </a:ext>
                </a:extLst>
              </p:cNvPr>
              <p:cNvSpPr>
                <a:spLocks noChangeArrowheads="1"/>
              </p:cNvSpPr>
              <p:nvPr/>
            </p:nvSpPr>
            <p:spPr bwMode="auto">
              <a:xfrm>
                <a:off x="3796" y="1751"/>
                <a:ext cx="6" cy="126"/>
              </a:xfrm>
              <a:prstGeom prst="rect">
                <a:avLst/>
              </a:prstGeom>
              <a:solidFill>
                <a:srgbClr val="9FB9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69" name="Rectangle 1724">
                <a:extLst>
                  <a:ext uri="{FF2B5EF4-FFF2-40B4-BE49-F238E27FC236}">
                    <a16:creationId xmlns:a16="http://schemas.microsoft.com/office/drawing/2014/main" id="{79A3EBE3-17EA-6D33-BA11-EB6E33D9638B}"/>
                  </a:ext>
                </a:extLst>
              </p:cNvPr>
              <p:cNvSpPr>
                <a:spLocks noChangeArrowheads="1"/>
              </p:cNvSpPr>
              <p:nvPr/>
            </p:nvSpPr>
            <p:spPr bwMode="auto">
              <a:xfrm>
                <a:off x="3802" y="1751"/>
                <a:ext cx="6" cy="126"/>
              </a:xfrm>
              <a:prstGeom prst="rect">
                <a:avLst/>
              </a:prstGeom>
              <a:solidFill>
                <a:srgbClr val="A1B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70" name="Rectangle 1725">
                <a:extLst>
                  <a:ext uri="{FF2B5EF4-FFF2-40B4-BE49-F238E27FC236}">
                    <a16:creationId xmlns:a16="http://schemas.microsoft.com/office/drawing/2014/main" id="{894E0BEF-00C5-A453-0A13-93644AB36F0B}"/>
                  </a:ext>
                </a:extLst>
              </p:cNvPr>
              <p:cNvSpPr>
                <a:spLocks noChangeArrowheads="1"/>
              </p:cNvSpPr>
              <p:nvPr/>
            </p:nvSpPr>
            <p:spPr bwMode="auto">
              <a:xfrm>
                <a:off x="3808" y="1751"/>
                <a:ext cx="6" cy="126"/>
              </a:xfrm>
              <a:prstGeom prst="rect">
                <a:avLst/>
              </a:prstGeom>
              <a:solidFill>
                <a:srgbClr val="A4BD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71" name="Rectangle 1726">
                <a:extLst>
                  <a:ext uri="{FF2B5EF4-FFF2-40B4-BE49-F238E27FC236}">
                    <a16:creationId xmlns:a16="http://schemas.microsoft.com/office/drawing/2014/main" id="{54D161DA-5FB8-DAFA-9977-D209895218B8}"/>
                  </a:ext>
                </a:extLst>
              </p:cNvPr>
              <p:cNvSpPr>
                <a:spLocks noChangeArrowheads="1"/>
              </p:cNvSpPr>
              <p:nvPr/>
            </p:nvSpPr>
            <p:spPr bwMode="auto">
              <a:xfrm>
                <a:off x="3814" y="1751"/>
                <a:ext cx="6" cy="126"/>
              </a:xfrm>
              <a:prstGeom prst="rect">
                <a:avLst/>
              </a:prstGeom>
              <a:solidFill>
                <a:srgbClr val="A6B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72" name="Rectangle 1727">
                <a:extLst>
                  <a:ext uri="{FF2B5EF4-FFF2-40B4-BE49-F238E27FC236}">
                    <a16:creationId xmlns:a16="http://schemas.microsoft.com/office/drawing/2014/main" id="{B30B60C5-CCEE-CD64-30C6-795D71451277}"/>
                  </a:ext>
                </a:extLst>
              </p:cNvPr>
              <p:cNvSpPr>
                <a:spLocks noChangeArrowheads="1"/>
              </p:cNvSpPr>
              <p:nvPr/>
            </p:nvSpPr>
            <p:spPr bwMode="auto">
              <a:xfrm>
                <a:off x="3820" y="1751"/>
                <a:ext cx="6" cy="126"/>
              </a:xfrm>
              <a:prstGeom prst="rect">
                <a:avLst/>
              </a:prstGeom>
              <a:solidFill>
                <a:srgbClr val="A9C1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73" name="Rectangle 1728">
                <a:extLst>
                  <a:ext uri="{FF2B5EF4-FFF2-40B4-BE49-F238E27FC236}">
                    <a16:creationId xmlns:a16="http://schemas.microsoft.com/office/drawing/2014/main" id="{35042A41-34BB-E69C-B90F-3ABFEDE69A1E}"/>
                  </a:ext>
                </a:extLst>
              </p:cNvPr>
              <p:cNvSpPr>
                <a:spLocks noChangeArrowheads="1"/>
              </p:cNvSpPr>
              <p:nvPr/>
            </p:nvSpPr>
            <p:spPr bwMode="auto">
              <a:xfrm>
                <a:off x="3826" y="1751"/>
                <a:ext cx="6" cy="126"/>
              </a:xfrm>
              <a:prstGeom prst="rect">
                <a:avLst/>
              </a:prstGeom>
              <a:solidFill>
                <a:srgbClr val="ABC3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74" name="Rectangle 1729">
                <a:extLst>
                  <a:ext uri="{FF2B5EF4-FFF2-40B4-BE49-F238E27FC236}">
                    <a16:creationId xmlns:a16="http://schemas.microsoft.com/office/drawing/2014/main" id="{C08E9E64-4E93-5E86-E2B5-C2C220DD0C1C}"/>
                  </a:ext>
                </a:extLst>
              </p:cNvPr>
              <p:cNvSpPr>
                <a:spLocks noChangeArrowheads="1"/>
              </p:cNvSpPr>
              <p:nvPr/>
            </p:nvSpPr>
            <p:spPr bwMode="auto">
              <a:xfrm>
                <a:off x="3832" y="1751"/>
                <a:ext cx="6" cy="126"/>
              </a:xfrm>
              <a:prstGeom prst="rect">
                <a:avLst/>
              </a:prstGeom>
              <a:solidFill>
                <a:srgbClr val="ADC4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75" name="Rectangle 1730">
                <a:extLst>
                  <a:ext uri="{FF2B5EF4-FFF2-40B4-BE49-F238E27FC236}">
                    <a16:creationId xmlns:a16="http://schemas.microsoft.com/office/drawing/2014/main" id="{722F6575-1915-DBB2-B735-EBCB339C2AD3}"/>
                  </a:ext>
                </a:extLst>
              </p:cNvPr>
              <p:cNvSpPr>
                <a:spLocks noChangeArrowheads="1"/>
              </p:cNvSpPr>
              <p:nvPr/>
            </p:nvSpPr>
            <p:spPr bwMode="auto">
              <a:xfrm>
                <a:off x="3838" y="1751"/>
                <a:ext cx="6" cy="126"/>
              </a:xfrm>
              <a:prstGeom prst="rect">
                <a:avLst/>
              </a:prstGeom>
              <a:solidFill>
                <a:srgbClr val="B0C6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76" name="Rectangle 1731">
                <a:extLst>
                  <a:ext uri="{FF2B5EF4-FFF2-40B4-BE49-F238E27FC236}">
                    <a16:creationId xmlns:a16="http://schemas.microsoft.com/office/drawing/2014/main" id="{018D4AF4-A5CD-23F4-67DF-C38D4D4CE0EC}"/>
                  </a:ext>
                </a:extLst>
              </p:cNvPr>
              <p:cNvSpPr>
                <a:spLocks noChangeArrowheads="1"/>
              </p:cNvSpPr>
              <p:nvPr/>
            </p:nvSpPr>
            <p:spPr bwMode="auto">
              <a:xfrm>
                <a:off x="3844" y="1751"/>
                <a:ext cx="6" cy="126"/>
              </a:xfrm>
              <a:prstGeom prst="rect">
                <a:avLst/>
              </a:prstGeom>
              <a:solidFill>
                <a:srgbClr val="B3C8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77" name="Rectangle 1732">
                <a:extLst>
                  <a:ext uri="{FF2B5EF4-FFF2-40B4-BE49-F238E27FC236}">
                    <a16:creationId xmlns:a16="http://schemas.microsoft.com/office/drawing/2014/main" id="{FEDBF444-C16F-0353-BEFA-B93F7157767F}"/>
                  </a:ext>
                </a:extLst>
              </p:cNvPr>
              <p:cNvSpPr>
                <a:spLocks noChangeArrowheads="1"/>
              </p:cNvSpPr>
              <p:nvPr/>
            </p:nvSpPr>
            <p:spPr bwMode="auto">
              <a:xfrm>
                <a:off x="3850" y="1751"/>
                <a:ext cx="6" cy="126"/>
              </a:xfrm>
              <a:prstGeom prst="rect">
                <a:avLst/>
              </a:prstGeom>
              <a:solidFill>
                <a:srgbClr val="B6CA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78" name="Rectangle 1733">
                <a:extLst>
                  <a:ext uri="{FF2B5EF4-FFF2-40B4-BE49-F238E27FC236}">
                    <a16:creationId xmlns:a16="http://schemas.microsoft.com/office/drawing/2014/main" id="{4229D9DA-CF30-8E19-A804-0E2E2CCAA6C9}"/>
                  </a:ext>
                </a:extLst>
              </p:cNvPr>
              <p:cNvSpPr>
                <a:spLocks noChangeArrowheads="1"/>
              </p:cNvSpPr>
              <p:nvPr/>
            </p:nvSpPr>
            <p:spPr bwMode="auto">
              <a:xfrm>
                <a:off x="3856" y="1751"/>
                <a:ext cx="6" cy="126"/>
              </a:xfrm>
              <a:prstGeom prst="rect">
                <a:avLst/>
              </a:prstGeom>
              <a:solidFill>
                <a:srgbClr val="B8C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79" name="Rectangle 1734">
                <a:extLst>
                  <a:ext uri="{FF2B5EF4-FFF2-40B4-BE49-F238E27FC236}">
                    <a16:creationId xmlns:a16="http://schemas.microsoft.com/office/drawing/2014/main" id="{0AD70897-D3FD-D259-6E47-3437F20E7C6D}"/>
                  </a:ext>
                </a:extLst>
              </p:cNvPr>
              <p:cNvSpPr>
                <a:spLocks noChangeArrowheads="1"/>
              </p:cNvSpPr>
              <p:nvPr/>
            </p:nvSpPr>
            <p:spPr bwMode="auto">
              <a:xfrm>
                <a:off x="3862" y="1751"/>
                <a:ext cx="6" cy="126"/>
              </a:xfrm>
              <a:prstGeom prst="rect">
                <a:avLst/>
              </a:prstGeom>
              <a:solidFill>
                <a:srgbClr val="BBCD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80" name="Rectangle 1735">
                <a:extLst>
                  <a:ext uri="{FF2B5EF4-FFF2-40B4-BE49-F238E27FC236}">
                    <a16:creationId xmlns:a16="http://schemas.microsoft.com/office/drawing/2014/main" id="{12F4B1AD-7FDB-EFF6-1474-22F3F9DFFB77}"/>
                  </a:ext>
                </a:extLst>
              </p:cNvPr>
              <p:cNvSpPr>
                <a:spLocks noChangeArrowheads="1"/>
              </p:cNvSpPr>
              <p:nvPr/>
            </p:nvSpPr>
            <p:spPr bwMode="auto">
              <a:xfrm>
                <a:off x="3868" y="1751"/>
                <a:ext cx="6" cy="126"/>
              </a:xfrm>
              <a:prstGeom prst="rect">
                <a:avLst/>
              </a:prstGeom>
              <a:solidFill>
                <a:srgbClr val="BDCF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81" name="Rectangle 1736">
                <a:extLst>
                  <a:ext uri="{FF2B5EF4-FFF2-40B4-BE49-F238E27FC236}">
                    <a16:creationId xmlns:a16="http://schemas.microsoft.com/office/drawing/2014/main" id="{36EF35D1-101C-3630-525C-A8270DA7A6B2}"/>
                  </a:ext>
                </a:extLst>
              </p:cNvPr>
              <p:cNvSpPr>
                <a:spLocks noChangeArrowheads="1"/>
              </p:cNvSpPr>
              <p:nvPr/>
            </p:nvSpPr>
            <p:spPr bwMode="auto">
              <a:xfrm>
                <a:off x="3874" y="1751"/>
                <a:ext cx="6" cy="126"/>
              </a:xfrm>
              <a:prstGeom prst="rect">
                <a:avLst/>
              </a:prstGeom>
              <a:solidFill>
                <a:srgbClr val="BFD1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82" name="Rectangle 1737">
                <a:extLst>
                  <a:ext uri="{FF2B5EF4-FFF2-40B4-BE49-F238E27FC236}">
                    <a16:creationId xmlns:a16="http://schemas.microsoft.com/office/drawing/2014/main" id="{581D5E05-FA61-D0A8-7C62-B0A43B863998}"/>
                  </a:ext>
                </a:extLst>
              </p:cNvPr>
              <p:cNvSpPr>
                <a:spLocks noChangeArrowheads="1"/>
              </p:cNvSpPr>
              <p:nvPr/>
            </p:nvSpPr>
            <p:spPr bwMode="auto">
              <a:xfrm>
                <a:off x="3880" y="1751"/>
                <a:ext cx="6" cy="126"/>
              </a:xfrm>
              <a:prstGeom prst="rect">
                <a:avLst/>
              </a:prstGeom>
              <a:solidFill>
                <a:srgbClr val="C2D3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83" name="Rectangle 1738">
                <a:extLst>
                  <a:ext uri="{FF2B5EF4-FFF2-40B4-BE49-F238E27FC236}">
                    <a16:creationId xmlns:a16="http://schemas.microsoft.com/office/drawing/2014/main" id="{E797B52A-F266-2720-5459-F7B2D64860F7}"/>
                  </a:ext>
                </a:extLst>
              </p:cNvPr>
              <p:cNvSpPr>
                <a:spLocks noChangeArrowheads="1"/>
              </p:cNvSpPr>
              <p:nvPr/>
            </p:nvSpPr>
            <p:spPr bwMode="auto">
              <a:xfrm>
                <a:off x="3886" y="1751"/>
                <a:ext cx="6" cy="126"/>
              </a:xfrm>
              <a:prstGeom prst="rect">
                <a:avLst/>
              </a:prstGeom>
              <a:solidFill>
                <a:srgbClr val="C4D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84" name="Rectangle 1739">
                <a:extLst>
                  <a:ext uri="{FF2B5EF4-FFF2-40B4-BE49-F238E27FC236}">
                    <a16:creationId xmlns:a16="http://schemas.microsoft.com/office/drawing/2014/main" id="{5FB0A616-A180-F1FD-EFC1-D24F488A6207}"/>
                  </a:ext>
                </a:extLst>
              </p:cNvPr>
              <p:cNvSpPr>
                <a:spLocks noChangeArrowheads="1"/>
              </p:cNvSpPr>
              <p:nvPr/>
            </p:nvSpPr>
            <p:spPr bwMode="auto">
              <a:xfrm>
                <a:off x="3892" y="1751"/>
                <a:ext cx="6" cy="126"/>
              </a:xfrm>
              <a:prstGeom prst="rect">
                <a:avLst/>
              </a:prstGeom>
              <a:solidFill>
                <a:srgbClr val="C7D6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85" name="Rectangle 1740">
                <a:extLst>
                  <a:ext uri="{FF2B5EF4-FFF2-40B4-BE49-F238E27FC236}">
                    <a16:creationId xmlns:a16="http://schemas.microsoft.com/office/drawing/2014/main" id="{C2B166F1-7B99-45AC-B827-5A39718A7B7A}"/>
                  </a:ext>
                </a:extLst>
              </p:cNvPr>
              <p:cNvSpPr>
                <a:spLocks noChangeArrowheads="1"/>
              </p:cNvSpPr>
              <p:nvPr/>
            </p:nvSpPr>
            <p:spPr bwMode="auto">
              <a:xfrm>
                <a:off x="3898" y="1751"/>
                <a:ext cx="6" cy="126"/>
              </a:xfrm>
              <a:prstGeom prst="rect">
                <a:avLst/>
              </a:prstGeom>
              <a:solidFill>
                <a:srgbClr val="C9D8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86" name="Rectangle 1741">
                <a:extLst>
                  <a:ext uri="{FF2B5EF4-FFF2-40B4-BE49-F238E27FC236}">
                    <a16:creationId xmlns:a16="http://schemas.microsoft.com/office/drawing/2014/main" id="{4D8C87D4-33D2-5098-CEC8-3A5C1AF6307E}"/>
                  </a:ext>
                </a:extLst>
              </p:cNvPr>
              <p:cNvSpPr>
                <a:spLocks noChangeArrowheads="1"/>
              </p:cNvSpPr>
              <p:nvPr/>
            </p:nvSpPr>
            <p:spPr bwMode="auto">
              <a:xfrm>
                <a:off x="3904" y="1751"/>
                <a:ext cx="6" cy="126"/>
              </a:xfrm>
              <a:prstGeom prst="rect">
                <a:avLst/>
              </a:prstGeom>
              <a:solidFill>
                <a:srgbClr val="CBD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87" name="Rectangle 1742">
                <a:extLst>
                  <a:ext uri="{FF2B5EF4-FFF2-40B4-BE49-F238E27FC236}">
                    <a16:creationId xmlns:a16="http://schemas.microsoft.com/office/drawing/2014/main" id="{A18FF68D-E7D6-40D0-E092-50CC6B4FBA47}"/>
                  </a:ext>
                </a:extLst>
              </p:cNvPr>
              <p:cNvSpPr>
                <a:spLocks noChangeArrowheads="1"/>
              </p:cNvSpPr>
              <p:nvPr/>
            </p:nvSpPr>
            <p:spPr bwMode="auto">
              <a:xfrm>
                <a:off x="3910" y="1751"/>
                <a:ext cx="6" cy="126"/>
              </a:xfrm>
              <a:prstGeom prst="rect">
                <a:avLst/>
              </a:prstGeom>
              <a:solidFill>
                <a:srgbClr val="CEDC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88" name="Rectangle 1743">
                <a:extLst>
                  <a:ext uri="{FF2B5EF4-FFF2-40B4-BE49-F238E27FC236}">
                    <a16:creationId xmlns:a16="http://schemas.microsoft.com/office/drawing/2014/main" id="{850D9BBD-AFA6-057D-D368-E88182BCA708}"/>
                  </a:ext>
                </a:extLst>
              </p:cNvPr>
              <p:cNvSpPr>
                <a:spLocks noChangeArrowheads="1"/>
              </p:cNvSpPr>
              <p:nvPr/>
            </p:nvSpPr>
            <p:spPr bwMode="auto">
              <a:xfrm>
                <a:off x="3916" y="1751"/>
                <a:ext cx="6" cy="126"/>
              </a:xfrm>
              <a:prstGeom prst="rect">
                <a:avLst/>
              </a:prstGeom>
              <a:solidFill>
                <a:srgbClr val="D1D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89" name="Rectangle 1744">
                <a:extLst>
                  <a:ext uri="{FF2B5EF4-FFF2-40B4-BE49-F238E27FC236}">
                    <a16:creationId xmlns:a16="http://schemas.microsoft.com/office/drawing/2014/main" id="{A6A5F1B6-418A-F6FF-7F03-90716B3B15E1}"/>
                  </a:ext>
                </a:extLst>
              </p:cNvPr>
              <p:cNvSpPr>
                <a:spLocks noChangeArrowheads="1"/>
              </p:cNvSpPr>
              <p:nvPr/>
            </p:nvSpPr>
            <p:spPr bwMode="auto">
              <a:xfrm>
                <a:off x="3922" y="1751"/>
                <a:ext cx="6" cy="126"/>
              </a:xfrm>
              <a:prstGeom prst="rect">
                <a:avLst/>
              </a:prstGeom>
              <a:solidFill>
                <a:srgbClr val="D3D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90" name="Rectangle 1745">
                <a:extLst>
                  <a:ext uri="{FF2B5EF4-FFF2-40B4-BE49-F238E27FC236}">
                    <a16:creationId xmlns:a16="http://schemas.microsoft.com/office/drawing/2014/main" id="{C5B82D76-8E73-58F7-B1FB-9BD3B5046AFA}"/>
                  </a:ext>
                </a:extLst>
              </p:cNvPr>
              <p:cNvSpPr>
                <a:spLocks noChangeArrowheads="1"/>
              </p:cNvSpPr>
              <p:nvPr/>
            </p:nvSpPr>
            <p:spPr bwMode="auto">
              <a:xfrm>
                <a:off x="3928" y="1751"/>
                <a:ext cx="6" cy="126"/>
              </a:xfrm>
              <a:prstGeom prst="rect">
                <a:avLst/>
              </a:prstGeom>
              <a:solidFill>
                <a:srgbClr val="D6E1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91" name="Rectangle 1746">
                <a:extLst>
                  <a:ext uri="{FF2B5EF4-FFF2-40B4-BE49-F238E27FC236}">
                    <a16:creationId xmlns:a16="http://schemas.microsoft.com/office/drawing/2014/main" id="{E0D426A3-8D00-09E8-02E5-639D5ABCC224}"/>
                  </a:ext>
                </a:extLst>
              </p:cNvPr>
              <p:cNvSpPr>
                <a:spLocks noChangeArrowheads="1"/>
              </p:cNvSpPr>
              <p:nvPr/>
            </p:nvSpPr>
            <p:spPr bwMode="auto">
              <a:xfrm>
                <a:off x="3934" y="1751"/>
                <a:ext cx="6" cy="126"/>
              </a:xfrm>
              <a:prstGeom prst="rect">
                <a:avLst/>
              </a:prstGeom>
              <a:solidFill>
                <a:srgbClr val="D9E3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92" name="Rectangle 1747">
                <a:extLst>
                  <a:ext uri="{FF2B5EF4-FFF2-40B4-BE49-F238E27FC236}">
                    <a16:creationId xmlns:a16="http://schemas.microsoft.com/office/drawing/2014/main" id="{340C946D-59C4-E323-1F15-2F01E28C959F}"/>
                  </a:ext>
                </a:extLst>
              </p:cNvPr>
              <p:cNvSpPr>
                <a:spLocks noChangeArrowheads="1"/>
              </p:cNvSpPr>
              <p:nvPr/>
            </p:nvSpPr>
            <p:spPr bwMode="auto">
              <a:xfrm>
                <a:off x="3940" y="1751"/>
                <a:ext cx="6" cy="126"/>
              </a:xfrm>
              <a:prstGeom prst="rect">
                <a:avLst/>
              </a:prstGeom>
              <a:solidFill>
                <a:srgbClr val="DBE5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93" name="Rectangle 1748">
                <a:extLst>
                  <a:ext uri="{FF2B5EF4-FFF2-40B4-BE49-F238E27FC236}">
                    <a16:creationId xmlns:a16="http://schemas.microsoft.com/office/drawing/2014/main" id="{7C52BE3E-FE19-998B-AFF2-077636CC1DD5}"/>
                  </a:ext>
                </a:extLst>
              </p:cNvPr>
              <p:cNvSpPr>
                <a:spLocks noChangeArrowheads="1"/>
              </p:cNvSpPr>
              <p:nvPr/>
            </p:nvSpPr>
            <p:spPr bwMode="auto">
              <a:xfrm>
                <a:off x="3946" y="1751"/>
                <a:ext cx="6" cy="126"/>
              </a:xfrm>
              <a:prstGeom prst="rect">
                <a:avLst/>
              </a:prstGeom>
              <a:solidFill>
                <a:srgbClr val="DDE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94" name="Rectangle 1749">
                <a:extLst>
                  <a:ext uri="{FF2B5EF4-FFF2-40B4-BE49-F238E27FC236}">
                    <a16:creationId xmlns:a16="http://schemas.microsoft.com/office/drawing/2014/main" id="{B5D5DF57-E8B9-8833-BE5D-F77ACF65577B}"/>
                  </a:ext>
                </a:extLst>
              </p:cNvPr>
              <p:cNvSpPr>
                <a:spLocks noChangeArrowheads="1"/>
              </p:cNvSpPr>
              <p:nvPr/>
            </p:nvSpPr>
            <p:spPr bwMode="auto">
              <a:xfrm>
                <a:off x="3952" y="1751"/>
                <a:ext cx="6" cy="126"/>
              </a:xfrm>
              <a:prstGeom prst="rect">
                <a:avLst/>
              </a:prstGeom>
              <a:solidFill>
                <a:srgbClr val="E0E9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95" name="Rectangle 1750">
                <a:extLst>
                  <a:ext uri="{FF2B5EF4-FFF2-40B4-BE49-F238E27FC236}">
                    <a16:creationId xmlns:a16="http://schemas.microsoft.com/office/drawing/2014/main" id="{1C96C082-5F8F-A03A-4F47-12E0114C766B}"/>
                  </a:ext>
                </a:extLst>
              </p:cNvPr>
              <p:cNvSpPr>
                <a:spLocks noChangeArrowheads="1"/>
              </p:cNvSpPr>
              <p:nvPr/>
            </p:nvSpPr>
            <p:spPr bwMode="auto">
              <a:xfrm>
                <a:off x="3958" y="1751"/>
                <a:ext cx="6" cy="126"/>
              </a:xfrm>
              <a:prstGeom prst="rect">
                <a:avLst/>
              </a:prstGeom>
              <a:solidFill>
                <a:srgbClr val="E2EA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96" name="Rectangle 1751">
                <a:extLst>
                  <a:ext uri="{FF2B5EF4-FFF2-40B4-BE49-F238E27FC236}">
                    <a16:creationId xmlns:a16="http://schemas.microsoft.com/office/drawing/2014/main" id="{49EAE49D-6108-2120-C41F-F20DF400E967}"/>
                  </a:ext>
                </a:extLst>
              </p:cNvPr>
              <p:cNvSpPr>
                <a:spLocks noChangeArrowheads="1"/>
              </p:cNvSpPr>
              <p:nvPr/>
            </p:nvSpPr>
            <p:spPr bwMode="auto">
              <a:xfrm>
                <a:off x="3964" y="1751"/>
                <a:ext cx="6" cy="126"/>
              </a:xfrm>
              <a:prstGeom prst="rect">
                <a:avLst/>
              </a:prstGeom>
              <a:solidFill>
                <a:srgbClr val="E5EC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997" name="Rectangle 1752">
                <a:extLst>
                  <a:ext uri="{FF2B5EF4-FFF2-40B4-BE49-F238E27FC236}">
                    <a16:creationId xmlns:a16="http://schemas.microsoft.com/office/drawing/2014/main" id="{249C00AE-2EA4-A3C7-92A4-C9CEC191122F}"/>
                  </a:ext>
                </a:extLst>
              </p:cNvPr>
              <p:cNvSpPr>
                <a:spLocks noChangeArrowheads="1"/>
              </p:cNvSpPr>
              <p:nvPr/>
            </p:nvSpPr>
            <p:spPr bwMode="auto">
              <a:xfrm>
                <a:off x="3658" y="1757"/>
                <a:ext cx="318" cy="6"/>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grpSp>
        <p:sp>
          <p:nvSpPr>
            <p:cNvPr id="998" name="Rectangle 1754">
              <a:extLst>
                <a:ext uri="{FF2B5EF4-FFF2-40B4-BE49-F238E27FC236}">
                  <a16:creationId xmlns:a16="http://schemas.microsoft.com/office/drawing/2014/main" id="{C719B433-6BF0-92BF-317C-D4BAB9EE7CED}"/>
                </a:ext>
              </a:extLst>
            </p:cNvPr>
            <p:cNvSpPr>
              <a:spLocks noChangeArrowheads="1"/>
            </p:cNvSpPr>
            <p:nvPr/>
          </p:nvSpPr>
          <p:spPr bwMode="auto">
            <a:xfrm>
              <a:off x="6524318" y="4592273"/>
              <a:ext cx="321756"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999" name="Rectangle 1755">
              <a:extLst>
                <a:ext uri="{FF2B5EF4-FFF2-40B4-BE49-F238E27FC236}">
                  <a16:creationId xmlns:a16="http://schemas.microsoft.com/office/drawing/2014/main" id="{10607A83-7405-1E32-3471-6EAF09BA4B86}"/>
                </a:ext>
              </a:extLst>
            </p:cNvPr>
            <p:cNvSpPr>
              <a:spLocks noChangeArrowheads="1"/>
            </p:cNvSpPr>
            <p:nvPr/>
          </p:nvSpPr>
          <p:spPr bwMode="auto">
            <a:xfrm>
              <a:off x="6524318" y="4427580"/>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00" name="Rectangle 1756">
              <a:extLst>
                <a:ext uri="{FF2B5EF4-FFF2-40B4-BE49-F238E27FC236}">
                  <a16:creationId xmlns:a16="http://schemas.microsoft.com/office/drawing/2014/main" id="{2E11779B-4CAA-A693-525C-AF94065A45DB}"/>
                </a:ext>
              </a:extLst>
            </p:cNvPr>
            <p:cNvSpPr>
              <a:spLocks noChangeArrowheads="1"/>
            </p:cNvSpPr>
            <p:nvPr/>
          </p:nvSpPr>
          <p:spPr bwMode="auto">
            <a:xfrm>
              <a:off x="6840004" y="4427580"/>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01" name="Rectangle 1757">
              <a:extLst>
                <a:ext uri="{FF2B5EF4-FFF2-40B4-BE49-F238E27FC236}">
                  <a16:creationId xmlns:a16="http://schemas.microsoft.com/office/drawing/2014/main" id="{280BE6FA-7B0C-8E6E-020B-CB5C9A0CD936}"/>
                </a:ext>
              </a:extLst>
            </p:cNvPr>
            <p:cNvSpPr>
              <a:spLocks noChangeArrowheads="1"/>
            </p:cNvSpPr>
            <p:nvPr/>
          </p:nvSpPr>
          <p:spPr bwMode="auto">
            <a:xfrm>
              <a:off x="5589405" y="4618279"/>
              <a:ext cx="1566284" cy="225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02" name="Rectangle 1758">
              <a:extLst>
                <a:ext uri="{FF2B5EF4-FFF2-40B4-BE49-F238E27FC236}">
                  <a16:creationId xmlns:a16="http://schemas.microsoft.com/office/drawing/2014/main" id="{5E19DDBD-EA67-C0D3-E5CF-C16A5194473B}"/>
                </a:ext>
              </a:extLst>
            </p:cNvPr>
            <p:cNvSpPr>
              <a:spLocks noChangeArrowheads="1"/>
            </p:cNvSpPr>
            <p:nvPr/>
          </p:nvSpPr>
          <p:spPr bwMode="auto">
            <a:xfrm>
              <a:off x="6518248" y="4626946"/>
              <a:ext cx="6071" cy="182030"/>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03" name="Rectangle 1759">
              <a:extLst>
                <a:ext uri="{FF2B5EF4-FFF2-40B4-BE49-F238E27FC236}">
                  <a16:creationId xmlns:a16="http://schemas.microsoft.com/office/drawing/2014/main" id="{F08595AF-E5B8-0DD9-FC1E-7EB5513DC6A7}"/>
                </a:ext>
              </a:extLst>
            </p:cNvPr>
            <p:cNvSpPr>
              <a:spLocks noChangeArrowheads="1"/>
            </p:cNvSpPr>
            <p:nvPr/>
          </p:nvSpPr>
          <p:spPr bwMode="auto">
            <a:xfrm>
              <a:off x="6524318" y="4626946"/>
              <a:ext cx="6071" cy="182030"/>
            </a:xfrm>
            <a:prstGeom prst="rect">
              <a:avLst/>
            </a:prstGeom>
            <a:solidFill>
              <a:srgbClr val="6690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04" name="Rectangle 1760">
              <a:extLst>
                <a:ext uri="{FF2B5EF4-FFF2-40B4-BE49-F238E27FC236}">
                  <a16:creationId xmlns:a16="http://schemas.microsoft.com/office/drawing/2014/main" id="{C16FDF5D-2173-3878-C286-F7BF22DBBC19}"/>
                </a:ext>
              </a:extLst>
            </p:cNvPr>
            <p:cNvSpPr>
              <a:spLocks noChangeArrowheads="1"/>
            </p:cNvSpPr>
            <p:nvPr/>
          </p:nvSpPr>
          <p:spPr bwMode="auto">
            <a:xfrm>
              <a:off x="6530390" y="4626946"/>
              <a:ext cx="6071" cy="182030"/>
            </a:xfrm>
            <a:prstGeom prst="rect">
              <a:avLst/>
            </a:prstGeom>
            <a:solidFill>
              <a:srgbClr val="6A9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05" name="Rectangle 1761">
              <a:extLst>
                <a:ext uri="{FF2B5EF4-FFF2-40B4-BE49-F238E27FC236}">
                  <a16:creationId xmlns:a16="http://schemas.microsoft.com/office/drawing/2014/main" id="{BA3A7ED7-DD76-5F5B-8B54-A056F83CBD9D}"/>
                </a:ext>
              </a:extLst>
            </p:cNvPr>
            <p:cNvSpPr>
              <a:spLocks noChangeArrowheads="1"/>
            </p:cNvSpPr>
            <p:nvPr/>
          </p:nvSpPr>
          <p:spPr bwMode="auto">
            <a:xfrm>
              <a:off x="6536460" y="4626946"/>
              <a:ext cx="6071" cy="182030"/>
            </a:xfrm>
            <a:prstGeom prst="rect">
              <a:avLst/>
            </a:prstGeom>
            <a:solidFill>
              <a:srgbClr val="6D95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06" name="Rectangle 1762">
              <a:extLst>
                <a:ext uri="{FF2B5EF4-FFF2-40B4-BE49-F238E27FC236}">
                  <a16:creationId xmlns:a16="http://schemas.microsoft.com/office/drawing/2014/main" id="{BEFCAEBA-9D5E-B840-56A2-8530C11A74A3}"/>
                </a:ext>
              </a:extLst>
            </p:cNvPr>
            <p:cNvSpPr>
              <a:spLocks noChangeArrowheads="1"/>
            </p:cNvSpPr>
            <p:nvPr/>
          </p:nvSpPr>
          <p:spPr bwMode="auto">
            <a:xfrm>
              <a:off x="6542531" y="4626946"/>
              <a:ext cx="6071" cy="182030"/>
            </a:xfrm>
            <a:prstGeom prst="rect">
              <a:avLst/>
            </a:prstGeom>
            <a:solidFill>
              <a:srgbClr val="7198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07" name="Rectangle 1763">
              <a:extLst>
                <a:ext uri="{FF2B5EF4-FFF2-40B4-BE49-F238E27FC236}">
                  <a16:creationId xmlns:a16="http://schemas.microsoft.com/office/drawing/2014/main" id="{CC7D9C48-4885-9F55-C44F-3D9BAA99B39A}"/>
                </a:ext>
              </a:extLst>
            </p:cNvPr>
            <p:cNvSpPr>
              <a:spLocks noChangeArrowheads="1"/>
            </p:cNvSpPr>
            <p:nvPr/>
          </p:nvSpPr>
          <p:spPr bwMode="auto">
            <a:xfrm>
              <a:off x="6548602" y="4626946"/>
              <a:ext cx="6071" cy="182030"/>
            </a:xfrm>
            <a:prstGeom prst="rect">
              <a:avLst/>
            </a:prstGeom>
            <a:solidFill>
              <a:srgbClr val="74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08" name="Rectangle 1764">
              <a:extLst>
                <a:ext uri="{FF2B5EF4-FFF2-40B4-BE49-F238E27FC236}">
                  <a16:creationId xmlns:a16="http://schemas.microsoft.com/office/drawing/2014/main" id="{5E89CFDA-6F76-0AEC-355F-6E006A10D46D}"/>
                </a:ext>
              </a:extLst>
            </p:cNvPr>
            <p:cNvSpPr>
              <a:spLocks noChangeArrowheads="1"/>
            </p:cNvSpPr>
            <p:nvPr/>
          </p:nvSpPr>
          <p:spPr bwMode="auto">
            <a:xfrm>
              <a:off x="6554673" y="4626946"/>
              <a:ext cx="6071" cy="182030"/>
            </a:xfrm>
            <a:prstGeom prst="rect">
              <a:avLst/>
            </a:prstGeom>
            <a:solidFill>
              <a:srgbClr val="789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09" name="Rectangle 1765">
              <a:extLst>
                <a:ext uri="{FF2B5EF4-FFF2-40B4-BE49-F238E27FC236}">
                  <a16:creationId xmlns:a16="http://schemas.microsoft.com/office/drawing/2014/main" id="{8352B606-8450-C36E-29F3-A1F2DF7FDF16}"/>
                </a:ext>
              </a:extLst>
            </p:cNvPr>
            <p:cNvSpPr>
              <a:spLocks noChangeArrowheads="1"/>
            </p:cNvSpPr>
            <p:nvPr/>
          </p:nvSpPr>
          <p:spPr bwMode="auto">
            <a:xfrm>
              <a:off x="6560744" y="4626946"/>
              <a:ext cx="6071" cy="182030"/>
            </a:xfrm>
            <a:prstGeom prst="rect">
              <a:avLst/>
            </a:prstGeom>
            <a:solidFill>
              <a:srgbClr val="7B9F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10" name="Rectangle 1766">
              <a:extLst>
                <a:ext uri="{FF2B5EF4-FFF2-40B4-BE49-F238E27FC236}">
                  <a16:creationId xmlns:a16="http://schemas.microsoft.com/office/drawing/2014/main" id="{53765C90-9EE4-B290-A54A-45E038111974}"/>
                </a:ext>
              </a:extLst>
            </p:cNvPr>
            <p:cNvSpPr>
              <a:spLocks noChangeArrowheads="1"/>
            </p:cNvSpPr>
            <p:nvPr/>
          </p:nvSpPr>
          <p:spPr bwMode="auto">
            <a:xfrm>
              <a:off x="6566814" y="4626946"/>
              <a:ext cx="6071" cy="182030"/>
            </a:xfrm>
            <a:prstGeom prst="rect">
              <a:avLst/>
            </a:prstGeom>
            <a:solidFill>
              <a:srgbClr val="7EA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11" name="Rectangle 1767">
              <a:extLst>
                <a:ext uri="{FF2B5EF4-FFF2-40B4-BE49-F238E27FC236}">
                  <a16:creationId xmlns:a16="http://schemas.microsoft.com/office/drawing/2014/main" id="{EDB02E13-F026-0180-2155-2E257B75246D}"/>
                </a:ext>
              </a:extLst>
            </p:cNvPr>
            <p:cNvSpPr>
              <a:spLocks noChangeArrowheads="1"/>
            </p:cNvSpPr>
            <p:nvPr/>
          </p:nvSpPr>
          <p:spPr bwMode="auto">
            <a:xfrm>
              <a:off x="6572886" y="4626946"/>
              <a:ext cx="6071" cy="182030"/>
            </a:xfrm>
            <a:prstGeom prst="rect">
              <a:avLst/>
            </a:prstGeom>
            <a:solidFill>
              <a:srgbClr val="82A4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12" name="Rectangle 1768">
              <a:extLst>
                <a:ext uri="{FF2B5EF4-FFF2-40B4-BE49-F238E27FC236}">
                  <a16:creationId xmlns:a16="http://schemas.microsoft.com/office/drawing/2014/main" id="{074B66DC-AE8D-CCB9-0B5A-8EFBBBC7C8B5}"/>
                </a:ext>
              </a:extLst>
            </p:cNvPr>
            <p:cNvSpPr>
              <a:spLocks noChangeArrowheads="1"/>
            </p:cNvSpPr>
            <p:nvPr/>
          </p:nvSpPr>
          <p:spPr bwMode="auto">
            <a:xfrm>
              <a:off x="6578956" y="4626946"/>
              <a:ext cx="6071" cy="182030"/>
            </a:xfrm>
            <a:prstGeom prst="rect">
              <a:avLst/>
            </a:prstGeom>
            <a:solidFill>
              <a:srgbClr val="85A7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13" name="Rectangle 1769">
              <a:extLst>
                <a:ext uri="{FF2B5EF4-FFF2-40B4-BE49-F238E27FC236}">
                  <a16:creationId xmlns:a16="http://schemas.microsoft.com/office/drawing/2014/main" id="{D2A548C2-87F1-FED5-53D8-6097D87BCB0D}"/>
                </a:ext>
              </a:extLst>
            </p:cNvPr>
            <p:cNvSpPr>
              <a:spLocks noChangeArrowheads="1"/>
            </p:cNvSpPr>
            <p:nvPr/>
          </p:nvSpPr>
          <p:spPr bwMode="auto">
            <a:xfrm>
              <a:off x="6585027" y="4626946"/>
              <a:ext cx="6071" cy="182030"/>
            </a:xfrm>
            <a:prstGeom prst="rect">
              <a:avLst/>
            </a:prstGeom>
            <a:solidFill>
              <a:srgbClr val="88A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14" name="Rectangle 1770">
              <a:extLst>
                <a:ext uri="{FF2B5EF4-FFF2-40B4-BE49-F238E27FC236}">
                  <a16:creationId xmlns:a16="http://schemas.microsoft.com/office/drawing/2014/main" id="{E7235858-9BDE-61C7-73D9-BD02F47943BB}"/>
                </a:ext>
              </a:extLst>
            </p:cNvPr>
            <p:cNvSpPr>
              <a:spLocks noChangeArrowheads="1"/>
            </p:cNvSpPr>
            <p:nvPr/>
          </p:nvSpPr>
          <p:spPr bwMode="auto">
            <a:xfrm>
              <a:off x="6591098" y="4626946"/>
              <a:ext cx="6071" cy="182030"/>
            </a:xfrm>
            <a:prstGeom prst="rect">
              <a:avLst/>
            </a:prstGeom>
            <a:solidFill>
              <a:srgbClr val="8BAC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15" name="Rectangle 1771">
              <a:extLst>
                <a:ext uri="{FF2B5EF4-FFF2-40B4-BE49-F238E27FC236}">
                  <a16:creationId xmlns:a16="http://schemas.microsoft.com/office/drawing/2014/main" id="{3B4757D0-BD58-B27B-6484-C520A50B6B32}"/>
                </a:ext>
              </a:extLst>
            </p:cNvPr>
            <p:cNvSpPr>
              <a:spLocks noChangeArrowheads="1"/>
            </p:cNvSpPr>
            <p:nvPr/>
          </p:nvSpPr>
          <p:spPr bwMode="auto">
            <a:xfrm>
              <a:off x="6597169" y="4626946"/>
              <a:ext cx="6071" cy="182030"/>
            </a:xfrm>
            <a:prstGeom prst="rect">
              <a:avLst/>
            </a:prstGeom>
            <a:solidFill>
              <a:srgbClr val="8FAE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16" name="Rectangle 1772">
              <a:extLst>
                <a:ext uri="{FF2B5EF4-FFF2-40B4-BE49-F238E27FC236}">
                  <a16:creationId xmlns:a16="http://schemas.microsoft.com/office/drawing/2014/main" id="{A3745003-B272-473F-FFA3-BA83DB007B6A}"/>
                </a:ext>
              </a:extLst>
            </p:cNvPr>
            <p:cNvSpPr>
              <a:spLocks noChangeArrowheads="1"/>
            </p:cNvSpPr>
            <p:nvPr/>
          </p:nvSpPr>
          <p:spPr bwMode="auto">
            <a:xfrm>
              <a:off x="6603240" y="4626946"/>
              <a:ext cx="6071" cy="182030"/>
            </a:xfrm>
            <a:prstGeom prst="rect">
              <a:avLst/>
            </a:prstGeom>
            <a:solidFill>
              <a:srgbClr val="93B0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17" name="Rectangle 1773">
              <a:extLst>
                <a:ext uri="{FF2B5EF4-FFF2-40B4-BE49-F238E27FC236}">
                  <a16:creationId xmlns:a16="http://schemas.microsoft.com/office/drawing/2014/main" id="{313B47ED-9AC3-381A-4BD3-93D35154F003}"/>
                </a:ext>
              </a:extLst>
            </p:cNvPr>
            <p:cNvSpPr>
              <a:spLocks noChangeArrowheads="1"/>
            </p:cNvSpPr>
            <p:nvPr/>
          </p:nvSpPr>
          <p:spPr bwMode="auto">
            <a:xfrm>
              <a:off x="6609310" y="4626946"/>
              <a:ext cx="6071" cy="182030"/>
            </a:xfrm>
            <a:prstGeom prst="rect">
              <a:avLst/>
            </a:prstGeom>
            <a:solidFill>
              <a:srgbClr val="96B3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18" name="Rectangle 1774">
              <a:extLst>
                <a:ext uri="{FF2B5EF4-FFF2-40B4-BE49-F238E27FC236}">
                  <a16:creationId xmlns:a16="http://schemas.microsoft.com/office/drawing/2014/main" id="{1BE2E67C-749E-F840-F0C3-6A62B3E9C033}"/>
                </a:ext>
              </a:extLst>
            </p:cNvPr>
            <p:cNvSpPr>
              <a:spLocks noChangeArrowheads="1"/>
            </p:cNvSpPr>
            <p:nvPr/>
          </p:nvSpPr>
          <p:spPr bwMode="auto">
            <a:xfrm>
              <a:off x="6615382" y="4626946"/>
              <a:ext cx="6071" cy="182030"/>
            </a:xfrm>
            <a:prstGeom prst="rect">
              <a:avLst/>
            </a:prstGeom>
            <a:solidFill>
              <a:srgbClr val="9AB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19" name="Rectangle 1775">
              <a:extLst>
                <a:ext uri="{FF2B5EF4-FFF2-40B4-BE49-F238E27FC236}">
                  <a16:creationId xmlns:a16="http://schemas.microsoft.com/office/drawing/2014/main" id="{5410C019-B530-3432-908E-07C7B7EC7007}"/>
                </a:ext>
              </a:extLst>
            </p:cNvPr>
            <p:cNvSpPr>
              <a:spLocks noChangeArrowheads="1"/>
            </p:cNvSpPr>
            <p:nvPr/>
          </p:nvSpPr>
          <p:spPr bwMode="auto">
            <a:xfrm>
              <a:off x="6621453" y="4626946"/>
              <a:ext cx="6071" cy="182030"/>
            </a:xfrm>
            <a:prstGeom prst="rect">
              <a:avLst/>
            </a:prstGeom>
            <a:solidFill>
              <a:srgbClr val="9DB8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20" name="Rectangle 1776">
              <a:extLst>
                <a:ext uri="{FF2B5EF4-FFF2-40B4-BE49-F238E27FC236}">
                  <a16:creationId xmlns:a16="http://schemas.microsoft.com/office/drawing/2014/main" id="{860A1CC0-E0EA-5E2D-FE9A-103345C09074}"/>
                </a:ext>
              </a:extLst>
            </p:cNvPr>
            <p:cNvSpPr>
              <a:spLocks noChangeArrowheads="1"/>
            </p:cNvSpPr>
            <p:nvPr/>
          </p:nvSpPr>
          <p:spPr bwMode="auto">
            <a:xfrm>
              <a:off x="6627523" y="4626946"/>
              <a:ext cx="6071" cy="182030"/>
            </a:xfrm>
            <a:prstGeom prst="rect">
              <a:avLst/>
            </a:prstGeom>
            <a:solidFill>
              <a:srgbClr val="A0BA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21" name="Rectangle 1777">
              <a:extLst>
                <a:ext uri="{FF2B5EF4-FFF2-40B4-BE49-F238E27FC236}">
                  <a16:creationId xmlns:a16="http://schemas.microsoft.com/office/drawing/2014/main" id="{C90FADCF-7C45-7865-7B46-A7351BAFF67F}"/>
                </a:ext>
              </a:extLst>
            </p:cNvPr>
            <p:cNvSpPr>
              <a:spLocks noChangeArrowheads="1"/>
            </p:cNvSpPr>
            <p:nvPr/>
          </p:nvSpPr>
          <p:spPr bwMode="auto">
            <a:xfrm>
              <a:off x="6633594" y="4626946"/>
              <a:ext cx="6071" cy="182030"/>
            </a:xfrm>
            <a:prstGeom prst="rect">
              <a:avLst/>
            </a:prstGeom>
            <a:solidFill>
              <a:srgbClr val="A3B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22" name="Rectangle 1778">
              <a:extLst>
                <a:ext uri="{FF2B5EF4-FFF2-40B4-BE49-F238E27FC236}">
                  <a16:creationId xmlns:a16="http://schemas.microsoft.com/office/drawing/2014/main" id="{C4F247BC-042B-4179-A19D-941EAFB9F385}"/>
                </a:ext>
              </a:extLst>
            </p:cNvPr>
            <p:cNvSpPr>
              <a:spLocks noChangeArrowheads="1"/>
            </p:cNvSpPr>
            <p:nvPr/>
          </p:nvSpPr>
          <p:spPr bwMode="auto">
            <a:xfrm>
              <a:off x="6639665" y="4626946"/>
              <a:ext cx="6071" cy="182030"/>
            </a:xfrm>
            <a:prstGeom prst="rect">
              <a:avLst/>
            </a:prstGeom>
            <a:solidFill>
              <a:srgbClr val="A7B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23" name="Rectangle 1779">
              <a:extLst>
                <a:ext uri="{FF2B5EF4-FFF2-40B4-BE49-F238E27FC236}">
                  <a16:creationId xmlns:a16="http://schemas.microsoft.com/office/drawing/2014/main" id="{B8F8E6BE-2392-E123-0186-E2C7BDE67A85}"/>
                </a:ext>
              </a:extLst>
            </p:cNvPr>
            <p:cNvSpPr>
              <a:spLocks noChangeArrowheads="1"/>
            </p:cNvSpPr>
            <p:nvPr/>
          </p:nvSpPr>
          <p:spPr bwMode="auto">
            <a:xfrm>
              <a:off x="6645736" y="4626946"/>
              <a:ext cx="6071" cy="182030"/>
            </a:xfrm>
            <a:prstGeom prst="rect">
              <a:avLst/>
            </a:prstGeom>
            <a:solidFill>
              <a:srgbClr val="AAC2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24" name="Rectangle 1780">
              <a:extLst>
                <a:ext uri="{FF2B5EF4-FFF2-40B4-BE49-F238E27FC236}">
                  <a16:creationId xmlns:a16="http://schemas.microsoft.com/office/drawing/2014/main" id="{BD02D8AA-C91D-C5F9-8139-DEDC5398A220}"/>
                </a:ext>
              </a:extLst>
            </p:cNvPr>
            <p:cNvSpPr>
              <a:spLocks noChangeArrowheads="1"/>
            </p:cNvSpPr>
            <p:nvPr/>
          </p:nvSpPr>
          <p:spPr bwMode="auto">
            <a:xfrm>
              <a:off x="6651807" y="4626946"/>
              <a:ext cx="6071" cy="182030"/>
            </a:xfrm>
            <a:prstGeom prst="rect">
              <a:avLst/>
            </a:prstGeom>
            <a:solidFill>
              <a:srgbClr val="ADC4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25" name="Rectangle 1781">
              <a:extLst>
                <a:ext uri="{FF2B5EF4-FFF2-40B4-BE49-F238E27FC236}">
                  <a16:creationId xmlns:a16="http://schemas.microsoft.com/office/drawing/2014/main" id="{820FF56E-18FD-A165-CE70-455E84DF0891}"/>
                </a:ext>
              </a:extLst>
            </p:cNvPr>
            <p:cNvSpPr>
              <a:spLocks noChangeArrowheads="1"/>
            </p:cNvSpPr>
            <p:nvPr/>
          </p:nvSpPr>
          <p:spPr bwMode="auto">
            <a:xfrm>
              <a:off x="6657877" y="4626946"/>
              <a:ext cx="6071" cy="182030"/>
            </a:xfrm>
            <a:prstGeom prst="rect">
              <a:avLst/>
            </a:prstGeom>
            <a:solidFill>
              <a:srgbClr val="B1C7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26" name="Rectangle 1782">
              <a:extLst>
                <a:ext uri="{FF2B5EF4-FFF2-40B4-BE49-F238E27FC236}">
                  <a16:creationId xmlns:a16="http://schemas.microsoft.com/office/drawing/2014/main" id="{BB13BF5D-1A02-D838-7449-6F95055C8E9E}"/>
                </a:ext>
              </a:extLst>
            </p:cNvPr>
            <p:cNvSpPr>
              <a:spLocks noChangeArrowheads="1"/>
            </p:cNvSpPr>
            <p:nvPr/>
          </p:nvSpPr>
          <p:spPr bwMode="auto">
            <a:xfrm>
              <a:off x="6663949" y="4626946"/>
              <a:ext cx="6071" cy="182030"/>
            </a:xfrm>
            <a:prstGeom prst="rect">
              <a:avLst/>
            </a:prstGeom>
            <a:solidFill>
              <a:srgbClr val="B5C9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27" name="Rectangle 1783">
              <a:extLst>
                <a:ext uri="{FF2B5EF4-FFF2-40B4-BE49-F238E27FC236}">
                  <a16:creationId xmlns:a16="http://schemas.microsoft.com/office/drawing/2014/main" id="{E323FBCB-C937-A2C3-A57B-C87EC35BE38D}"/>
                </a:ext>
              </a:extLst>
            </p:cNvPr>
            <p:cNvSpPr>
              <a:spLocks noChangeArrowheads="1"/>
            </p:cNvSpPr>
            <p:nvPr/>
          </p:nvSpPr>
          <p:spPr bwMode="auto">
            <a:xfrm>
              <a:off x="6670019" y="4626946"/>
              <a:ext cx="6071" cy="182030"/>
            </a:xfrm>
            <a:prstGeom prst="rect">
              <a:avLst/>
            </a:prstGeom>
            <a:solidFill>
              <a:srgbClr val="B8C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28" name="Rectangle 1784">
              <a:extLst>
                <a:ext uri="{FF2B5EF4-FFF2-40B4-BE49-F238E27FC236}">
                  <a16:creationId xmlns:a16="http://schemas.microsoft.com/office/drawing/2014/main" id="{AAB4F007-FE02-8836-8B08-1DA7D5E7F8CD}"/>
                </a:ext>
              </a:extLst>
            </p:cNvPr>
            <p:cNvSpPr>
              <a:spLocks noChangeArrowheads="1"/>
            </p:cNvSpPr>
            <p:nvPr/>
          </p:nvSpPr>
          <p:spPr bwMode="auto">
            <a:xfrm>
              <a:off x="6676090" y="4626946"/>
              <a:ext cx="6071" cy="182030"/>
            </a:xfrm>
            <a:prstGeom prst="rect">
              <a:avLst/>
            </a:prstGeom>
            <a:solidFill>
              <a:srgbClr val="BBCE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29" name="Rectangle 1785">
              <a:extLst>
                <a:ext uri="{FF2B5EF4-FFF2-40B4-BE49-F238E27FC236}">
                  <a16:creationId xmlns:a16="http://schemas.microsoft.com/office/drawing/2014/main" id="{6A9C0FD6-7ADD-E085-9965-562F12777397}"/>
                </a:ext>
              </a:extLst>
            </p:cNvPr>
            <p:cNvSpPr>
              <a:spLocks noChangeArrowheads="1"/>
            </p:cNvSpPr>
            <p:nvPr/>
          </p:nvSpPr>
          <p:spPr bwMode="auto">
            <a:xfrm>
              <a:off x="6682161" y="4626946"/>
              <a:ext cx="6071" cy="182030"/>
            </a:xfrm>
            <a:prstGeom prst="rect">
              <a:avLst/>
            </a:prstGeom>
            <a:solidFill>
              <a:srgbClr val="BFD0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30" name="Rectangle 1786">
              <a:extLst>
                <a:ext uri="{FF2B5EF4-FFF2-40B4-BE49-F238E27FC236}">
                  <a16:creationId xmlns:a16="http://schemas.microsoft.com/office/drawing/2014/main" id="{69A6135A-A33D-D793-A543-4B0744C9FD2B}"/>
                </a:ext>
              </a:extLst>
            </p:cNvPr>
            <p:cNvSpPr>
              <a:spLocks noChangeArrowheads="1"/>
            </p:cNvSpPr>
            <p:nvPr/>
          </p:nvSpPr>
          <p:spPr bwMode="auto">
            <a:xfrm>
              <a:off x="6688232" y="4626946"/>
              <a:ext cx="6071" cy="182030"/>
            </a:xfrm>
            <a:prstGeom prst="rect">
              <a:avLst/>
            </a:prstGeom>
            <a:solidFill>
              <a:srgbClr val="C2D3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31" name="Rectangle 1787">
              <a:extLst>
                <a:ext uri="{FF2B5EF4-FFF2-40B4-BE49-F238E27FC236}">
                  <a16:creationId xmlns:a16="http://schemas.microsoft.com/office/drawing/2014/main" id="{19541A27-9373-D6AB-D1D0-6F0E73F46ECD}"/>
                </a:ext>
              </a:extLst>
            </p:cNvPr>
            <p:cNvSpPr>
              <a:spLocks noChangeArrowheads="1"/>
            </p:cNvSpPr>
            <p:nvPr/>
          </p:nvSpPr>
          <p:spPr bwMode="auto">
            <a:xfrm>
              <a:off x="6694303" y="4626946"/>
              <a:ext cx="6071" cy="182030"/>
            </a:xfrm>
            <a:prstGeom prst="rect">
              <a:avLst/>
            </a:prstGeom>
            <a:solidFill>
              <a:srgbClr val="C5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32" name="Rectangle 1788">
              <a:extLst>
                <a:ext uri="{FF2B5EF4-FFF2-40B4-BE49-F238E27FC236}">
                  <a16:creationId xmlns:a16="http://schemas.microsoft.com/office/drawing/2014/main" id="{BD0482DC-BE3E-FF6D-A583-723E634BFF7F}"/>
                </a:ext>
              </a:extLst>
            </p:cNvPr>
            <p:cNvSpPr>
              <a:spLocks noChangeArrowheads="1"/>
            </p:cNvSpPr>
            <p:nvPr/>
          </p:nvSpPr>
          <p:spPr bwMode="auto">
            <a:xfrm>
              <a:off x="6700373" y="4626946"/>
              <a:ext cx="6071" cy="182030"/>
            </a:xfrm>
            <a:prstGeom prst="rect">
              <a:avLst/>
            </a:prstGeom>
            <a:solidFill>
              <a:srgbClr val="C8D8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33" name="Rectangle 1789">
              <a:extLst>
                <a:ext uri="{FF2B5EF4-FFF2-40B4-BE49-F238E27FC236}">
                  <a16:creationId xmlns:a16="http://schemas.microsoft.com/office/drawing/2014/main" id="{FD39F449-61E1-F7D2-E635-EAC7CA5B58B1}"/>
                </a:ext>
              </a:extLst>
            </p:cNvPr>
            <p:cNvSpPr>
              <a:spLocks noChangeArrowheads="1"/>
            </p:cNvSpPr>
            <p:nvPr/>
          </p:nvSpPr>
          <p:spPr bwMode="auto">
            <a:xfrm>
              <a:off x="6706445" y="4626946"/>
              <a:ext cx="6071" cy="182030"/>
            </a:xfrm>
            <a:prstGeom prst="rect">
              <a:avLst/>
            </a:prstGeom>
            <a:solidFill>
              <a:srgbClr val="CCD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34" name="Rectangle 1790">
              <a:extLst>
                <a:ext uri="{FF2B5EF4-FFF2-40B4-BE49-F238E27FC236}">
                  <a16:creationId xmlns:a16="http://schemas.microsoft.com/office/drawing/2014/main" id="{E45B25A4-6A8D-FD4C-B6AC-8614D05DFC19}"/>
                </a:ext>
              </a:extLst>
            </p:cNvPr>
            <p:cNvSpPr>
              <a:spLocks noChangeArrowheads="1"/>
            </p:cNvSpPr>
            <p:nvPr/>
          </p:nvSpPr>
          <p:spPr bwMode="auto">
            <a:xfrm>
              <a:off x="6712515" y="4626946"/>
              <a:ext cx="6071" cy="182030"/>
            </a:xfrm>
            <a:prstGeom prst="rect">
              <a:avLst/>
            </a:prstGeom>
            <a:solidFill>
              <a:srgbClr val="CFD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35" name="Rectangle 1791">
              <a:extLst>
                <a:ext uri="{FF2B5EF4-FFF2-40B4-BE49-F238E27FC236}">
                  <a16:creationId xmlns:a16="http://schemas.microsoft.com/office/drawing/2014/main" id="{8B8CE484-CD7E-A5F5-550E-04D7A6F04917}"/>
                </a:ext>
              </a:extLst>
            </p:cNvPr>
            <p:cNvSpPr>
              <a:spLocks noChangeArrowheads="1"/>
            </p:cNvSpPr>
            <p:nvPr/>
          </p:nvSpPr>
          <p:spPr bwMode="auto">
            <a:xfrm>
              <a:off x="6718586" y="4626946"/>
              <a:ext cx="6071" cy="182030"/>
            </a:xfrm>
            <a:prstGeom prst="rect">
              <a:avLst/>
            </a:prstGeom>
            <a:solidFill>
              <a:srgbClr val="D3D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36" name="Rectangle 1792">
              <a:extLst>
                <a:ext uri="{FF2B5EF4-FFF2-40B4-BE49-F238E27FC236}">
                  <a16:creationId xmlns:a16="http://schemas.microsoft.com/office/drawing/2014/main" id="{6AA41B9C-CA35-85B2-794B-A24B36B5645C}"/>
                </a:ext>
              </a:extLst>
            </p:cNvPr>
            <p:cNvSpPr>
              <a:spLocks noChangeArrowheads="1"/>
            </p:cNvSpPr>
            <p:nvPr/>
          </p:nvSpPr>
          <p:spPr bwMode="auto">
            <a:xfrm>
              <a:off x="6724657" y="4626946"/>
              <a:ext cx="6071" cy="182030"/>
            </a:xfrm>
            <a:prstGeom prst="rect">
              <a:avLst/>
            </a:prstGeom>
            <a:solidFill>
              <a:srgbClr val="D7E2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37" name="Rectangle 1793">
              <a:extLst>
                <a:ext uri="{FF2B5EF4-FFF2-40B4-BE49-F238E27FC236}">
                  <a16:creationId xmlns:a16="http://schemas.microsoft.com/office/drawing/2014/main" id="{E939EC81-106A-88C7-672F-8D2D5DF1844B}"/>
                </a:ext>
              </a:extLst>
            </p:cNvPr>
            <p:cNvSpPr>
              <a:spLocks noChangeArrowheads="1"/>
            </p:cNvSpPr>
            <p:nvPr/>
          </p:nvSpPr>
          <p:spPr bwMode="auto">
            <a:xfrm>
              <a:off x="6730728" y="4626946"/>
              <a:ext cx="6071" cy="182030"/>
            </a:xfrm>
            <a:prstGeom prst="rect">
              <a:avLst/>
            </a:prstGeom>
            <a:solidFill>
              <a:srgbClr val="DAE4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38" name="Rectangle 1794">
              <a:extLst>
                <a:ext uri="{FF2B5EF4-FFF2-40B4-BE49-F238E27FC236}">
                  <a16:creationId xmlns:a16="http://schemas.microsoft.com/office/drawing/2014/main" id="{0C46AFA9-1059-19BB-DC24-2745E81AEE2B}"/>
                </a:ext>
              </a:extLst>
            </p:cNvPr>
            <p:cNvSpPr>
              <a:spLocks noChangeArrowheads="1"/>
            </p:cNvSpPr>
            <p:nvPr/>
          </p:nvSpPr>
          <p:spPr bwMode="auto">
            <a:xfrm>
              <a:off x="6736799" y="4626946"/>
              <a:ext cx="6071" cy="182030"/>
            </a:xfrm>
            <a:prstGeom prst="rect">
              <a:avLst/>
            </a:prstGeom>
            <a:solidFill>
              <a:srgbClr val="DDE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39" name="Rectangle 1795">
              <a:extLst>
                <a:ext uri="{FF2B5EF4-FFF2-40B4-BE49-F238E27FC236}">
                  <a16:creationId xmlns:a16="http://schemas.microsoft.com/office/drawing/2014/main" id="{EF5C9B0A-339A-6796-877E-C4009C1FB439}"/>
                </a:ext>
              </a:extLst>
            </p:cNvPr>
            <p:cNvSpPr>
              <a:spLocks noChangeArrowheads="1"/>
            </p:cNvSpPr>
            <p:nvPr/>
          </p:nvSpPr>
          <p:spPr bwMode="auto">
            <a:xfrm>
              <a:off x="6742869" y="4626946"/>
              <a:ext cx="6071" cy="182030"/>
            </a:xfrm>
            <a:prstGeom prst="rect">
              <a:avLst/>
            </a:prstGeom>
            <a:solidFill>
              <a:srgbClr val="E0E9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40" name="Rectangle 1796">
              <a:extLst>
                <a:ext uri="{FF2B5EF4-FFF2-40B4-BE49-F238E27FC236}">
                  <a16:creationId xmlns:a16="http://schemas.microsoft.com/office/drawing/2014/main" id="{10C51485-8267-3043-2507-BD0DCEC69834}"/>
                </a:ext>
              </a:extLst>
            </p:cNvPr>
            <p:cNvSpPr>
              <a:spLocks noChangeArrowheads="1"/>
            </p:cNvSpPr>
            <p:nvPr/>
          </p:nvSpPr>
          <p:spPr bwMode="auto">
            <a:xfrm>
              <a:off x="6748941" y="4626946"/>
              <a:ext cx="6071" cy="182030"/>
            </a:xfrm>
            <a:prstGeom prst="rect">
              <a:avLst/>
            </a:prstGeom>
            <a:solidFill>
              <a:srgbClr val="E4EC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41" name="Rectangle 1797">
              <a:extLst>
                <a:ext uri="{FF2B5EF4-FFF2-40B4-BE49-F238E27FC236}">
                  <a16:creationId xmlns:a16="http://schemas.microsoft.com/office/drawing/2014/main" id="{E6A43195-B32B-3A90-1175-7E96EC341B81}"/>
                </a:ext>
              </a:extLst>
            </p:cNvPr>
            <p:cNvSpPr>
              <a:spLocks noChangeArrowheads="1"/>
            </p:cNvSpPr>
            <p:nvPr/>
          </p:nvSpPr>
          <p:spPr bwMode="auto">
            <a:xfrm>
              <a:off x="6524318" y="4635614"/>
              <a:ext cx="236764"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42" name="Rectangle 1798">
              <a:extLst>
                <a:ext uri="{FF2B5EF4-FFF2-40B4-BE49-F238E27FC236}">
                  <a16:creationId xmlns:a16="http://schemas.microsoft.com/office/drawing/2014/main" id="{821077BF-46DD-FDDE-0D29-6C3576869921}"/>
                </a:ext>
              </a:extLst>
            </p:cNvPr>
            <p:cNvSpPr>
              <a:spLocks noChangeArrowheads="1"/>
            </p:cNvSpPr>
            <p:nvPr/>
          </p:nvSpPr>
          <p:spPr bwMode="auto">
            <a:xfrm>
              <a:off x="6524318" y="4808977"/>
              <a:ext cx="236764"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43" name="Rectangle 1799">
              <a:extLst>
                <a:ext uri="{FF2B5EF4-FFF2-40B4-BE49-F238E27FC236}">
                  <a16:creationId xmlns:a16="http://schemas.microsoft.com/office/drawing/2014/main" id="{062BA9BC-F192-FF20-93DE-6927C3BB5BE7}"/>
                </a:ext>
              </a:extLst>
            </p:cNvPr>
            <p:cNvSpPr>
              <a:spLocks noChangeArrowheads="1"/>
            </p:cNvSpPr>
            <p:nvPr/>
          </p:nvSpPr>
          <p:spPr bwMode="auto">
            <a:xfrm>
              <a:off x="6524318" y="4644282"/>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44" name="Rectangle 1800">
              <a:extLst>
                <a:ext uri="{FF2B5EF4-FFF2-40B4-BE49-F238E27FC236}">
                  <a16:creationId xmlns:a16="http://schemas.microsoft.com/office/drawing/2014/main" id="{8A3C73F5-C36B-E8B8-7449-1062A0D0CAD3}"/>
                </a:ext>
              </a:extLst>
            </p:cNvPr>
            <p:cNvSpPr>
              <a:spLocks noChangeArrowheads="1"/>
            </p:cNvSpPr>
            <p:nvPr/>
          </p:nvSpPr>
          <p:spPr bwMode="auto">
            <a:xfrm>
              <a:off x="6755012" y="4644282"/>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45" name="Rectangle 1801">
              <a:extLst>
                <a:ext uri="{FF2B5EF4-FFF2-40B4-BE49-F238E27FC236}">
                  <a16:creationId xmlns:a16="http://schemas.microsoft.com/office/drawing/2014/main" id="{40957EC3-7040-01AF-E334-A60E15246DC6}"/>
                </a:ext>
              </a:extLst>
            </p:cNvPr>
            <p:cNvSpPr>
              <a:spLocks noChangeArrowheads="1"/>
            </p:cNvSpPr>
            <p:nvPr/>
          </p:nvSpPr>
          <p:spPr bwMode="auto">
            <a:xfrm>
              <a:off x="5589405" y="4834980"/>
              <a:ext cx="1566284" cy="225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46" name="Rectangle 1802">
              <a:extLst>
                <a:ext uri="{FF2B5EF4-FFF2-40B4-BE49-F238E27FC236}">
                  <a16:creationId xmlns:a16="http://schemas.microsoft.com/office/drawing/2014/main" id="{FBE06E99-FC4A-C98E-FB1C-A82CC2E350C2}"/>
                </a:ext>
              </a:extLst>
            </p:cNvPr>
            <p:cNvSpPr>
              <a:spLocks noChangeArrowheads="1"/>
            </p:cNvSpPr>
            <p:nvPr/>
          </p:nvSpPr>
          <p:spPr bwMode="auto">
            <a:xfrm>
              <a:off x="6518248" y="4843648"/>
              <a:ext cx="6071" cy="182030"/>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47" name="Rectangle 1803">
              <a:extLst>
                <a:ext uri="{FF2B5EF4-FFF2-40B4-BE49-F238E27FC236}">
                  <a16:creationId xmlns:a16="http://schemas.microsoft.com/office/drawing/2014/main" id="{03BEF285-3B8F-7B65-052F-1E166FA8C8D0}"/>
                </a:ext>
              </a:extLst>
            </p:cNvPr>
            <p:cNvSpPr>
              <a:spLocks noChangeArrowheads="1"/>
            </p:cNvSpPr>
            <p:nvPr/>
          </p:nvSpPr>
          <p:spPr bwMode="auto">
            <a:xfrm>
              <a:off x="6524318" y="4843648"/>
              <a:ext cx="6071" cy="182030"/>
            </a:xfrm>
            <a:prstGeom prst="rect">
              <a:avLst/>
            </a:prstGeom>
            <a:solidFill>
              <a:srgbClr val="6791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48" name="Rectangle 1804">
              <a:extLst>
                <a:ext uri="{FF2B5EF4-FFF2-40B4-BE49-F238E27FC236}">
                  <a16:creationId xmlns:a16="http://schemas.microsoft.com/office/drawing/2014/main" id="{2A2A68F8-5910-2FF1-D2D7-E17EABB3554F}"/>
                </a:ext>
              </a:extLst>
            </p:cNvPr>
            <p:cNvSpPr>
              <a:spLocks noChangeArrowheads="1"/>
            </p:cNvSpPr>
            <p:nvPr/>
          </p:nvSpPr>
          <p:spPr bwMode="auto">
            <a:xfrm>
              <a:off x="6530390" y="4843648"/>
              <a:ext cx="6071" cy="182030"/>
            </a:xfrm>
            <a:prstGeom prst="rect">
              <a:avLst/>
            </a:prstGeom>
            <a:solidFill>
              <a:srgbClr val="6B9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49" name="Rectangle 1805">
              <a:extLst>
                <a:ext uri="{FF2B5EF4-FFF2-40B4-BE49-F238E27FC236}">
                  <a16:creationId xmlns:a16="http://schemas.microsoft.com/office/drawing/2014/main" id="{5E55D321-B20A-2394-0D60-F7A68EFE4D46}"/>
                </a:ext>
              </a:extLst>
            </p:cNvPr>
            <p:cNvSpPr>
              <a:spLocks noChangeArrowheads="1"/>
            </p:cNvSpPr>
            <p:nvPr/>
          </p:nvSpPr>
          <p:spPr bwMode="auto">
            <a:xfrm>
              <a:off x="6536460" y="4843648"/>
              <a:ext cx="6071" cy="182030"/>
            </a:xfrm>
            <a:prstGeom prst="rect">
              <a:avLst/>
            </a:prstGeom>
            <a:solidFill>
              <a:srgbClr val="7097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50" name="Rectangle 1806">
              <a:extLst>
                <a:ext uri="{FF2B5EF4-FFF2-40B4-BE49-F238E27FC236}">
                  <a16:creationId xmlns:a16="http://schemas.microsoft.com/office/drawing/2014/main" id="{DFF3B80D-D5A1-D6EE-7AC3-05C4E37A983D}"/>
                </a:ext>
              </a:extLst>
            </p:cNvPr>
            <p:cNvSpPr>
              <a:spLocks noChangeArrowheads="1"/>
            </p:cNvSpPr>
            <p:nvPr/>
          </p:nvSpPr>
          <p:spPr bwMode="auto">
            <a:xfrm>
              <a:off x="6542531" y="4843648"/>
              <a:ext cx="6071" cy="182030"/>
            </a:xfrm>
            <a:prstGeom prst="rect">
              <a:avLst/>
            </a:prstGeom>
            <a:solidFill>
              <a:srgbClr val="74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51" name="Rectangle 1807">
              <a:extLst>
                <a:ext uri="{FF2B5EF4-FFF2-40B4-BE49-F238E27FC236}">
                  <a16:creationId xmlns:a16="http://schemas.microsoft.com/office/drawing/2014/main" id="{04F23F40-47FB-16EA-EBF5-16BF0F2D72CE}"/>
                </a:ext>
              </a:extLst>
            </p:cNvPr>
            <p:cNvSpPr>
              <a:spLocks noChangeArrowheads="1"/>
            </p:cNvSpPr>
            <p:nvPr/>
          </p:nvSpPr>
          <p:spPr bwMode="auto">
            <a:xfrm>
              <a:off x="6548602" y="4843648"/>
              <a:ext cx="6071" cy="182030"/>
            </a:xfrm>
            <a:prstGeom prst="rect">
              <a:avLst/>
            </a:prstGeom>
            <a:solidFill>
              <a:srgbClr val="789D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52" name="Rectangle 1808">
              <a:extLst>
                <a:ext uri="{FF2B5EF4-FFF2-40B4-BE49-F238E27FC236}">
                  <a16:creationId xmlns:a16="http://schemas.microsoft.com/office/drawing/2014/main" id="{F656B79A-11FC-A07F-7C04-BD9F08F82477}"/>
                </a:ext>
              </a:extLst>
            </p:cNvPr>
            <p:cNvSpPr>
              <a:spLocks noChangeArrowheads="1"/>
            </p:cNvSpPr>
            <p:nvPr/>
          </p:nvSpPr>
          <p:spPr bwMode="auto">
            <a:xfrm>
              <a:off x="6554673" y="4843648"/>
              <a:ext cx="6071" cy="182030"/>
            </a:xfrm>
            <a:prstGeom prst="rect">
              <a:avLst/>
            </a:prstGeom>
            <a:solidFill>
              <a:srgbClr val="7CA0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53" name="Rectangle 1809">
              <a:extLst>
                <a:ext uri="{FF2B5EF4-FFF2-40B4-BE49-F238E27FC236}">
                  <a16:creationId xmlns:a16="http://schemas.microsoft.com/office/drawing/2014/main" id="{D4645DE8-4206-8F7D-0057-54E39B390BB3}"/>
                </a:ext>
              </a:extLst>
            </p:cNvPr>
            <p:cNvSpPr>
              <a:spLocks noChangeArrowheads="1"/>
            </p:cNvSpPr>
            <p:nvPr/>
          </p:nvSpPr>
          <p:spPr bwMode="auto">
            <a:xfrm>
              <a:off x="6560744" y="4843648"/>
              <a:ext cx="6071" cy="182030"/>
            </a:xfrm>
            <a:prstGeom prst="rect">
              <a:avLst/>
            </a:prstGeom>
            <a:solidFill>
              <a:srgbClr val="80A3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54" name="Rectangle 1810">
              <a:extLst>
                <a:ext uri="{FF2B5EF4-FFF2-40B4-BE49-F238E27FC236}">
                  <a16:creationId xmlns:a16="http://schemas.microsoft.com/office/drawing/2014/main" id="{1A8BBB2C-1272-0B18-061A-A14F269146FA}"/>
                </a:ext>
              </a:extLst>
            </p:cNvPr>
            <p:cNvSpPr>
              <a:spLocks noChangeArrowheads="1"/>
            </p:cNvSpPr>
            <p:nvPr/>
          </p:nvSpPr>
          <p:spPr bwMode="auto">
            <a:xfrm>
              <a:off x="6566814" y="4843648"/>
              <a:ext cx="6071" cy="182030"/>
            </a:xfrm>
            <a:prstGeom prst="rect">
              <a:avLst/>
            </a:prstGeom>
            <a:solidFill>
              <a:srgbClr val="84A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55" name="Rectangle 1811">
              <a:extLst>
                <a:ext uri="{FF2B5EF4-FFF2-40B4-BE49-F238E27FC236}">
                  <a16:creationId xmlns:a16="http://schemas.microsoft.com/office/drawing/2014/main" id="{524492FE-28E0-217B-D7B1-B55C61B617F8}"/>
                </a:ext>
              </a:extLst>
            </p:cNvPr>
            <p:cNvSpPr>
              <a:spLocks noChangeArrowheads="1"/>
            </p:cNvSpPr>
            <p:nvPr/>
          </p:nvSpPr>
          <p:spPr bwMode="auto">
            <a:xfrm>
              <a:off x="6572886" y="4843648"/>
              <a:ext cx="6071" cy="182030"/>
            </a:xfrm>
            <a:prstGeom prst="rect">
              <a:avLst/>
            </a:prstGeom>
            <a:solidFill>
              <a:srgbClr val="88A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56" name="Rectangle 1812">
              <a:extLst>
                <a:ext uri="{FF2B5EF4-FFF2-40B4-BE49-F238E27FC236}">
                  <a16:creationId xmlns:a16="http://schemas.microsoft.com/office/drawing/2014/main" id="{1C32DEA6-B5CC-1EEC-EF64-114510EB53CD}"/>
                </a:ext>
              </a:extLst>
            </p:cNvPr>
            <p:cNvSpPr>
              <a:spLocks noChangeArrowheads="1"/>
            </p:cNvSpPr>
            <p:nvPr/>
          </p:nvSpPr>
          <p:spPr bwMode="auto">
            <a:xfrm>
              <a:off x="6578956" y="4843648"/>
              <a:ext cx="6071" cy="182030"/>
            </a:xfrm>
            <a:prstGeom prst="rect">
              <a:avLst/>
            </a:prstGeom>
            <a:solidFill>
              <a:srgbClr val="8CAC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57" name="Rectangle 1813">
              <a:extLst>
                <a:ext uri="{FF2B5EF4-FFF2-40B4-BE49-F238E27FC236}">
                  <a16:creationId xmlns:a16="http://schemas.microsoft.com/office/drawing/2014/main" id="{A1FF878C-D2FB-6B16-F2D9-DFD3CF2D9019}"/>
                </a:ext>
              </a:extLst>
            </p:cNvPr>
            <p:cNvSpPr>
              <a:spLocks noChangeArrowheads="1"/>
            </p:cNvSpPr>
            <p:nvPr/>
          </p:nvSpPr>
          <p:spPr bwMode="auto">
            <a:xfrm>
              <a:off x="6585027" y="4843648"/>
              <a:ext cx="6071" cy="182030"/>
            </a:xfrm>
            <a:prstGeom prst="rect">
              <a:avLst/>
            </a:prstGeom>
            <a:solidFill>
              <a:srgbClr val="91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58" name="Rectangle 1814">
              <a:extLst>
                <a:ext uri="{FF2B5EF4-FFF2-40B4-BE49-F238E27FC236}">
                  <a16:creationId xmlns:a16="http://schemas.microsoft.com/office/drawing/2014/main" id="{E2327E95-A713-F811-40FA-9F6705A1EE2F}"/>
                </a:ext>
              </a:extLst>
            </p:cNvPr>
            <p:cNvSpPr>
              <a:spLocks noChangeArrowheads="1"/>
            </p:cNvSpPr>
            <p:nvPr/>
          </p:nvSpPr>
          <p:spPr bwMode="auto">
            <a:xfrm>
              <a:off x="6591098" y="4843648"/>
              <a:ext cx="6071" cy="182030"/>
            </a:xfrm>
            <a:prstGeom prst="rect">
              <a:avLst/>
            </a:prstGeom>
            <a:solidFill>
              <a:srgbClr val="95B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59" name="Rectangle 1815">
              <a:extLst>
                <a:ext uri="{FF2B5EF4-FFF2-40B4-BE49-F238E27FC236}">
                  <a16:creationId xmlns:a16="http://schemas.microsoft.com/office/drawing/2014/main" id="{954C8D25-7121-E9E7-2FD6-93A9E36F258F}"/>
                </a:ext>
              </a:extLst>
            </p:cNvPr>
            <p:cNvSpPr>
              <a:spLocks noChangeArrowheads="1"/>
            </p:cNvSpPr>
            <p:nvPr/>
          </p:nvSpPr>
          <p:spPr bwMode="auto">
            <a:xfrm>
              <a:off x="6597169" y="4843648"/>
              <a:ext cx="6071" cy="182030"/>
            </a:xfrm>
            <a:prstGeom prst="rect">
              <a:avLst/>
            </a:prstGeom>
            <a:solidFill>
              <a:srgbClr val="99B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60" name="Rectangle 1816">
              <a:extLst>
                <a:ext uri="{FF2B5EF4-FFF2-40B4-BE49-F238E27FC236}">
                  <a16:creationId xmlns:a16="http://schemas.microsoft.com/office/drawing/2014/main" id="{CB15ADC7-F3C9-D541-5067-779DB5D66430}"/>
                </a:ext>
              </a:extLst>
            </p:cNvPr>
            <p:cNvSpPr>
              <a:spLocks noChangeArrowheads="1"/>
            </p:cNvSpPr>
            <p:nvPr/>
          </p:nvSpPr>
          <p:spPr bwMode="auto">
            <a:xfrm>
              <a:off x="6603240" y="4843648"/>
              <a:ext cx="6071" cy="182030"/>
            </a:xfrm>
            <a:prstGeom prst="rect">
              <a:avLst/>
            </a:prstGeom>
            <a:solidFill>
              <a:srgbClr val="9DB8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61" name="Rectangle 1817">
              <a:extLst>
                <a:ext uri="{FF2B5EF4-FFF2-40B4-BE49-F238E27FC236}">
                  <a16:creationId xmlns:a16="http://schemas.microsoft.com/office/drawing/2014/main" id="{C31BEF7C-14BE-9441-DF05-FA9714401DE5}"/>
                </a:ext>
              </a:extLst>
            </p:cNvPr>
            <p:cNvSpPr>
              <a:spLocks noChangeArrowheads="1"/>
            </p:cNvSpPr>
            <p:nvPr/>
          </p:nvSpPr>
          <p:spPr bwMode="auto">
            <a:xfrm>
              <a:off x="6609310" y="4843648"/>
              <a:ext cx="6071" cy="182030"/>
            </a:xfrm>
            <a:prstGeom prst="rect">
              <a:avLst/>
            </a:prstGeom>
            <a:solidFill>
              <a:srgbClr val="A1B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62" name="Rectangle 1818">
              <a:extLst>
                <a:ext uri="{FF2B5EF4-FFF2-40B4-BE49-F238E27FC236}">
                  <a16:creationId xmlns:a16="http://schemas.microsoft.com/office/drawing/2014/main" id="{17DCA07E-DDC0-6BF5-8AC9-D45BA7A71A40}"/>
                </a:ext>
              </a:extLst>
            </p:cNvPr>
            <p:cNvSpPr>
              <a:spLocks noChangeArrowheads="1"/>
            </p:cNvSpPr>
            <p:nvPr/>
          </p:nvSpPr>
          <p:spPr bwMode="auto">
            <a:xfrm>
              <a:off x="6615382" y="4843648"/>
              <a:ext cx="6071" cy="182030"/>
            </a:xfrm>
            <a:prstGeom prst="rect">
              <a:avLst/>
            </a:prstGeom>
            <a:solidFill>
              <a:srgbClr val="A5BE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63" name="Rectangle 1819">
              <a:extLst>
                <a:ext uri="{FF2B5EF4-FFF2-40B4-BE49-F238E27FC236}">
                  <a16:creationId xmlns:a16="http://schemas.microsoft.com/office/drawing/2014/main" id="{B2D5E0EC-F681-CF38-BCFA-0224F210F2A9}"/>
                </a:ext>
              </a:extLst>
            </p:cNvPr>
            <p:cNvSpPr>
              <a:spLocks noChangeArrowheads="1"/>
            </p:cNvSpPr>
            <p:nvPr/>
          </p:nvSpPr>
          <p:spPr bwMode="auto">
            <a:xfrm>
              <a:off x="6621453" y="4843648"/>
              <a:ext cx="6071" cy="182030"/>
            </a:xfrm>
            <a:prstGeom prst="rect">
              <a:avLst/>
            </a:prstGeom>
            <a:solidFill>
              <a:srgbClr val="A9C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64" name="Rectangle 1820">
              <a:extLst>
                <a:ext uri="{FF2B5EF4-FFF2-40B4-BE49-F238E27FC236}">
                  <a16:creationId xmlns:a16="http://schemas.microsoft.com/office/drawing/2014/main" id="{0BB308C2-2E49-9CB3-97FE-EF94C1488849}"/>
                </a:ext>
              </a:extLst>
            </p:cNvPr>
            <p:cNvSpPr>
              <a:spLocks noChangeArrowheads="1"/>
            </p:cNvSpPr>
            <p:nvPr/>
          </p:nvSpPr>
          <p:spPr bwMode="auto">
            <a:xfrm>
              <a:off x="6627523" y="4843648"/>
              <a:ext cx="6071" cy="182030"/>
            </a:xfrm>
            <a:prstGeom prst="rect">
              <a:avLst/>
            </a:prstGeom>
            <a:solidFill>
              <a:srgbClr val="ADC4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65" name="Rectangle 1821">
              <a:extLst>
                <a:ext uri="{FF2B5EF4-FFF2-40B4-BE49-F238E27FC236}">
                  <a16:creationId xmlns:a16="http://schemas.microsoft.com/office/drawing/2014/main" id="{169CD11F-0CAB-F98E-2C3B-326C84BFD946}"/>
                </a:ext>
              </a:extLst>
            </p:cNvPr>
            <p:cNvSpPr>
              <a:spLocks noChangeArrowheads="1"/>
            </p:cNvSpPr>
            <p:nvPr/>
          </p:nvSpPr>
          <p:spPr bwMode="auto">
            <a:xfrm>
              <a:off x="6633594" y="4843648"/>
              <a:ext cx="6071" cy="182030"/>
            </a:xfrm>
            <a:prstGeom prst="rect">
              <a:avLst/>
            </a:prstGeom>
            <a:solidFill>
              <a:srgbClr val="B2C7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66" name="Rectangle 1822">
              <a:extLst>
                <a:ext uri="{FF2B5EF4-FFF2-40B4-BE49-F238E27FC236}">
                  <a16:creationId xmlns:a16="http://schemas.microsoft.com/office/drawing/2014/main" id="{DC85E2FD-85BB-9573-5C91-323323048D8B}"/>
                </a:ext>
              </a:extLst>
            </p:cNvPr>
            <p:cNvSpPr>
              <a:spLocks noChangeArrowheads="1"/>
            </p:cNvSpPr>
            <p:nvPr/>
          </p:nvSpPr>
          <p:spPr bwMode="auto">
            <a:xfrm>
              <a:off x="6639665" y="4843648"/>
              <a:ext cx="6071" cy="182030"/>
            </a:xfrm>
            <a:prstGeom prst="rect">
              <a:avLst/>
            </a:prstGeom>
            <a:solidFill>
              <a:srgbClr val="B6CA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67" name="Rectangle 1823">
              <a:extLst>
                <a:ext uri="{FF2B5EF4-FFF2-40B4-BE49-F238E27FC236}">
                  <a16:creationId xmlns:a16="http://schemas.microsoft.com/office/drawing/2014/main" id="{B61838CB-82E2-BEC5-489A-2AA7B221BE96}"/>
                </a:ext>
              </a:extLst>
            </p:cNvPr>
            <p:cNvSpPr>
              <a:spLocks noChangeArrowheads="1"/>
            </p:cNvSpPr>
            <p:nvPr/>
          </p:nvSpPr>
          <p:spPr bwMode="auto">
            <a:xfrm>
              <a:off x="6645736" y="4843648"/>
              <a:ext cx="6071" cy="182030"/>
            </a:xfrm>
            <a:prstGeom prst="rect">
              <a:avLst/>
            </a:prstGeom>
            <a:solidFill>
              <a:srgbClr val="BACD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68" name="Rectangle 1824">
              <a:extLst>
                <a:ext uri="{FF2B5EF4-FFF2-40B4-BE49-F238E27FC236}">
                  <a16:creationId xmlns:a16="http://schemas.microsoft.com/office/drawing/2014/main" id="{79C7148F-1A3D-9136-2523-2484F3428862}"/>
                </a:ext>
              </a:extLst>
            </p:cNvPr>
            <p:cNvSpPr>
              <a:spLocks noChangeArrowheads="1"/>
            </p:cNvSpPr>
            <p:nvPr/>
          </p:nvSpPr>
          <p:spPr bwMode="auto">
            <a:xfrm>
              <a:off x="6651807" y="4843648"/>
              <a:ext cx="6071" cy="182030"/>
            </a:xfrm>
            <a:prstGeom prst="rect">
              <a:avLst/>
            </a:prstGeom>
            <a:solidFill>
              <a:srgbClr val="BED0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69" name="Rectangle 1825">
              <a:extLst>
                <a:ext uri="{FF2B5EF4-FFF2-40B4-BE49-F238E27FC236}">
                  <a16:creationId xmlns:a16="http://schemas.microsoft.com/office/drawing/2014/main" id="{FB705E77-BC77-7EF0-4BE2-ADCE6AC2A927}"/>
                </a:ext>
              </a:extLst>
            </p:cNvPr>
            <p:cNvSpPr>
              <a:spLocks noChangeArrowheads="1"/>
            </p:cNvSpPr>
            <p:nvPr/>
          </p:nvSpPr>
          <p:spPr bwMode="auto">
            <a:xfrm>
              <a:off x="6657877" y="4843648"/>
              <a:ext cx="6071" cy="182030"/>
            </a:xfrm>
            <a:prstGeom prst="rect">
              <a:avLst/>
            </a:prstGeom>
            <a:solidFill>
              <a:srgbClr val="C2D3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70" name="Rectangle 1826">
              <a:extLst>
                <a:ext uri="{FF2B5EF4-FFF2-40B4-BE49-F238E27FC236}">
                  <a16:creationId xmlns:a16="http://schemas.microsoft.com/office/drawing/2014/main" id="{B8730F0C-CD49-8D98-443F-1D58CC714345}"/>
                </a:ext>
              </a:extLst>
            </p:cNvPr>
            <p:cNvSpPr>
              <a:spLocks noChangeArrowheads="1"/>
            </p:cNvSpPr>
            <p:nvPr/>
          </p:nvSpPr>
          <p:spPr bwMode="auto">
            <a:xfrm>
              <a:off x="6663949" y="4843648"/>
              <a:ext cx="6071" cy="182030"/>
            </a:xfrm>
            <a:prstGeom prst="rect">
              <a:avLst/>
            </a:prstGeom>
            <a:solidFill>
              <a:srgbClr val="C6D6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71" name="Rectangle 1827">
              <a:extLst>
                <a:ext uri="{FF2B5EF4-FFF2-40B4-BE49-F238E27FC236}">
                  <a16:creationId xmlns:a16="http://schemas.microsoft.com/office/drawing/2014/main" id="{38FB773A-B75F-8E45-9DDA-03B533C01EE9}"/>
                </a:ext>
              </a:extLst>
            </p:cNvPr>
            <p:cNvSpPr>
              <a:spLocks noChangeArrowheads="1"/>
            </p:cNvSpPr>
            <p:nvPr/>
          </p:nvSpPr>
          <p:spPr bwMode="auto">
            <a:xfrm>
              <a:off x="6670019" y="4843648"/>
              <a:ext cx="6071" cy="182030"/>
            </a:xfrm>
            <a:prstGeom prst="rect">
              <a:avLst/>
            </a:prstGeom>
            <a:solidFill>
              <a:srgbClr val="CAD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72" name="Rectangle 1828">
              <a:extLst>
                <a:ext uri="{FF2B5EF4-FFF2-40B4-BE49-F238E27FC236}">
                  <a16:creationId xmlns:a16="http://schemas.microsoft.com/office/drawing/2014/main" id="{1B8EE934-5DEB-2D25-D00D-C7368040C5BD}"/>
                </a:ext>
              </a:extLst>
            </p:cNvPr>
            <p:cNvSpPr>
              <a:spLocks noChangeArrowheads="1"/>
            </p:cNvSpPr>
            <p:nvPr/>
          </p:nvSpPr>
          <p:spPr bwMode="auto">
            <a:xfrm>
              <a:off x="6676090" y="4843648"/>
              <a:ext cx="6071" cy="182030"/>
            </a:xfrm>
            <a:prstGeom prst="rect">
              <a:avLst/>
            </a:prstGeom>
            <a:solidFill>
              <a:srgbClr val="CEDC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73" name="Rectangle 1829">
              <a:extLst>
                <a:ext uri="{FF2B5EF4-FFF2-40B4-BE49-F238E27FC236}">
                  <a16:creationId xmlns:a16="http://schemas.microsoft.com/office/drawing/2014/main" id="{D886FDF0-FCAC-75E0-5803-29EC78C5DDBE}"/>
                </a:ext>
              </a:extLst>
            </p:cNvPr>
            <p:cNvSpPr>
              <a:spLocks noChangeArrowheads="1"/>
            </p:cNvSpPr>
            <p:nvPr/>
          </p:nvSpPr>
          <p:spPr bwMode="auto">
            <a:xfrm>
              <a:off x="6682161" y="4843648"/>
              <a:ext cx="6071" cy="182030"/>
            </a:xfrm>
            <a:prstGeom prst="rect">
              <a:avLst/>
            </a:prstGeom>
            <a:solidFill>
              <a:srgbClr val="D3D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74" name="Rectangle 1830">
              <a:extLst>
                <a:ext uri="{FF2B5EF4-FFF2-40B4-BE49-F238E27FC236}">
                  <a16:creationId xmlns:a16="http://schemas.microsoft.com/office/drawing/2014/main" id="{021BA9DB-47CB-B64C-C532-6F9966E8CECC}"/>
                </a:ext>
              </a:extLst>
            </p:cNvPr>
            <p:cNvSpPr>
              <a:spLocks noChangeArrowheads="1"/>
            </p:cNvSpPr>
            <p:nvPr/>
          </p:nvSpPr>
          <p:spPr bwMode="auto">
            <a:xfrm>
              <a:off x="6688232" y="4843648"/>
              <a:ext cx="6071" cy="182030"/>
            </a:xfrm>
            <a:prstGeom prst="rect">
              <a:avLst/>
            </a:prstGeom>
            <a:solidFill>
              <a:srgbClr val="D7E2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75" name="Rectangle 1831">
              <a:extLst>
                <a:ext uri="{FF2B5EF4-FFF2-40B4-BE49-F238E27FC236}">
                  <a16:creationId xmlns:a16="http://schemas.microsoft.com/office/drawing/2014/main" id="{CDFA8EBA-0EFA-2438-96A5-1A4223C9F39F}"/>
                </a:ext>
              </a:extLst>
            </p:cNvPr>
            <p:cNvSpPr>
              <a:spLocks noChangeArrowheads="1"/>
            </p:cNvSpPr>
            <p:nvPr/>
          </p:nvSpPr>
          <p:spPr bwMode="auto">
            <a:xfrm>
              <a:off x="6694303" y="4843648"/>
              <a:ext cx="6071" cy="182030"/>
            </a:xfrm>
            <a:prstGeom prst="rect">
              <a:avLst/>
            </a:prstGeom>
            <a:solidFill>
              <a:srgbClr val="DBE5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76" name="Rectangle 1832">
              <a:extLst>
                <a:ext uri="{FF2B5EF4-FFF2-40B4-BE49-F238E27FC236}">
                  <a16:creationId xmlns:a16="http://schemas.microsoft.com/office/drawing/2014/main" id="{7CA79538-4401-4CDA-209D-56DE2B6EE6B1}"/>
                </a:ext>
              </a:extLst>
            </p:cNvPr>
            <p:cNvSpPr>
              <a:spLocks noChangeArrowheads="1"/>
            </p:cNvSpPr>
            <p:nvPr/>
          </p:nvSpPr>
          <p:spPr bwMode="auto">
            <a:xfrm>
              <a:off x="6700373" y="4843648"/>
              <a:ext cx="6071" cy="182030"/>
            </a:xfrm>
            <a:prstGeom prst="rect">
              <a:avLst/>
            </a:prstGeom>
            <a:solidFill>
              <a:srgbClr val="DFE8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77" name="Rectangle 1833">
              <a:extLst>
                <a:ext uri="{FF2B5EF4-FFF2-40B4-BE49-F238E27FC236}">
                  <a16:creationId xmlns:a16="http://schemas.microsoft.com/office/drawing/2014/main" id="{D4E6A780-D43D-DA3E-9F96-EA71820058B6}"/>
                </a:ext>
              </a:extLst>
            </p:cNvPr>
            <p:cNvSpPr>
              <a:spLocks noChangeArrowheads="1"/>
            </p:cNvSpPr>
            <p:nvPr/>
          </p:nvSpPr>
          <p:spPr bwMode="auto">
            <a:xfrm>
              <a:off x="6706445" y="4843648"/>
              <a:ext cx="6071" cy="182030"/>
            </a:xfrm>
            <a:prstGeom prst="rect">
              <a:avLst/>
            </a:prstGeom>
            <a:solidFill>
              <a:srgbClr val="E3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78" name="Rectangle 1834">
              <a:extLst>
                <a:ext uri="{FF2B5EF4-FFF2-40B4-BE49-F238E27FC236}">
                  <a16:creationId xmlns:a16="http://schemas.microsoft.com/office/drawing/2014/main" id="{261CE127-88D4-B276-9AA7-709D50577D22}"/>
                </a:ext>
              </a:extLst>
            </p:cNvPr>
            <p:cNvSpPr>
              <a:spLocks noChangeArrowheads="1"/>
            </p:cNvSpPr>
            <p:nvPr/>
          </p:nvSpPr>
          <p:spPr bwMode="auto">
            <a:xfrm>
              <a:off x="6524318" y="4852318"/>
              <a:ext cx="194268"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79" name="Rectangle 1835">
              <a:extLst>
                <a:ext uri="{FF2B5EF4-FFF2-40B4-BE49-F238E27FC236}">
                  <a16:creationId xmlns:a16="http://schemas.microsoft.com/office/drawing/2014/main" id="{C3872E88-9A13-2991-7EE2-95277359956C}"/>
                </a:ext>
              </a:extLst>
            </p:cNvPr>
            <p:cNvSpPr>
              <a:spLocks noChangeArrowheads="1"/>
            </p:cNvSpPr>
            <p:nvPr/>
          </p:nvSpPr>
          <p:spPr bwMode="auto">
            <a:xfrm>
              <a:off x="6524318" y="5025679"/>
              <a:ext cx="194268"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80" name="Rectangle 1836">
              <a:extLst>
                <a:ext uri="{FF2B5EF4-FFF2-40B4-BE49-F238E27FC236}">
                  <a16:creationId xmlns:a16="http://schemas.microsoft.com/office/drawing/2014/main" id="{4298F5AE-31F5-EC55-0B49-FAFB24423272}"/>
                </a:ext>
              </a:extLst>
            </p:cNvPr>
            <p:cNvSpPr>
              <a:spLocks noChangeArrowheads="1"/>
            </p:cNvSpPr>
            <p:nvPr/>
          </p:nvSpPr>
          <p:spPr bwMode="auto">
            <a:xfrm>
              <a:off x="6524318" y="4860985"/>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81" name="Rectangle 1837">
              <a:extLst>
                <a:ext uri="{FF2B5EF4-FFF2-40B4-BE49-F238E27FC236}">
                  <a16:creationId xmlns:a16="http://schemas.microsoft.com/office/drawing/2014/main" id="{7FB30AE5-860C-6B66-AE94-4172DBFB6703}"/>
                </a:ext>
              </a:extLst>
            </p:cNvPr>
            <p:cNvSpPr>
              <a:spLocks noChangeArrowheads="1"/>
            </p:cNvSpPr>
            <p:nvPr/>
          </p:nvSpPr>
          <p:spPr bwMode="auto">
            <a:xfrm>
              <a:off x="6712515" y="4860985"/>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82" name="Rectangle 1838">
              <a:extLst>
                <a:ext uri="{FF2B5EF4-FFF2-40B4-BE49-F238E27FC236}">
                  <a16:creationId xmlns:a16="http://schemas.microsoft.com/office/drawing/2014/main" id="{B631DC29-9C61-296F-E5C2-9EB9EA96BD00}"/>
                </a:ext>
              </a:extLst>
            </p:cNvPr>
            <p:cNvSpPr>
              <a:spLocks noChangeArrowheads="1"/>
            </p:cNvSpPr>
            <p:nvPr/>
          </p:nvSpPr>
          <p:spPr bwMode="auto">
            <a:xfrm>
              <a:off x="5589405" y="5051683"/>
              <a:ext cx="1566284" cy="225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83" name="Rectangle 1839">
              <a:extLst>
                <a:ext uri="{FF2B5EF4-FFF2-40B4-BE49-F238E27FC236}">
                  <a16:creationId xmlns:a16="http://schemas.microsoft.com/office/drawing/2014/main" id="{5E2A36B7-93F1-7216-F191-7BB6EB0CD679}"/>
                </a:ext>
              </a:extLst>
            </p:cNvPr>
            <p:cNvSpPr>
              <a:spLocks noChangeArrowheads="1"/>
            </p:cNvSpPr>
            <p:nvPr/>
          </p:nvSpPr>
          <p:spPr bwMode="auto">
            <a:xfrm>
              <a:off x="6518248" y="5060352"/>
              <a:ext cx="6071" cy="182030"/>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84" name="Rectangle 1840">
              <a:extLst>
                <a:ext uri="{FF2B5EF4-FFF2-40B4-BE49-F238E27FC236}">
                  <a16:creationId xmlns:a16="http://schemas.microsoft.com/office/drawing/2014/main" id="{F5442F08-E2EE-6724-2222-876D96AC76FD}"/>
                </a:ext>
              </a:extLst>
            </p:cNvPr>
            <p:cNvSpPr>
              <a:spLocks noChangeArrowheads="1"/>
            </p:cNvSpPr>
            <p:nvPr/>
          </p:nvSpPr>
          <p:spPr bwMode="auto">
            <a:xfrm>
              <a:off x="6524318" y="5060352"/>
              <a:ext cx="6071" cy="182030"/>
            </a:xfrm>
            <a:prstGeom prst="rect">
              <a:avLst/>
            </a:prstGeom>
            <a:solidFill>
              <a:srgbClr val="6992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85" name="Rectangle 1841">
              <a:extLst>
                <a:ext uri="{FF2B5EF4-FFF2-40B4-BE49-F238E27FC236}">
                  <a16:creationId xmlns:a16="http://schemas.microsoft.com/office/drawing/2014/main" id="{45D9591F-2DA3-A06B-E4B7-32E40506140E}"/>
                </a:ext>
              </a:extLst>
            </p:cNvPr>
            <p:cNvSpPr>
              <a:spLocks noChangeArrowheads="1"/>
            </p:cNvSpPr>
            <p:nvPr/>
          </p:nvSpPr>
          <p:spPr bwMode="auto">
            <a:xfrm>
              <a:off x="6530390" y="5060352"/>
              <a:ext cx="6071" cy="182030"/>
            </a:xfrm>
            <a:prstGeom prst="rect">
              <a:avLst/>
            </a:prstGeom>
            <a:solidFill>
              <a:srgbClr val="6F96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86" name="Rectangle 1842">
              <a:extLst>
                <a:ext uri="{FF2B5EF4-FFF2-40B4-BE49-F238E27FC236}">
                  <a16:creationId xmlns:a16="http://schemas.microsoft.com/office/drawing/2014/main" id="{912F2541-1C47-5BB7-0B8B-5F8AC2860DA4}"/>
                </a:ext>
              </a:extLst>
            </p:cNvPr>
            <p:cNvSpPr>
              <a:spLocks noChangeArrowheads="1"/>
            </p:cNvSpPr>
            <p:nvPr/>
          </p:nvSpPr>
          <p:spPr bwMode="auto">
            <a:xfrm>
              <a:off x="6536460" y="5060352"/>
              <a:ext cx="6071" cy="182030"/>
            </a:xfrm>
            <a:prstGeom prst="rect">
              <a:avLst/>
            </a:prstGeom>
            <a:solidFill>
              <a:srgbClr val="759B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87" name="Rectangle 1843">
              <a:extLst>
                <a:ext uri="{FF2B5EF4-FFF2-40B4-BE49-F238E27FC236}">
                  <a16:creationId xmlns:a16="http://schemas.microsoft.com/office/drawing/2014/main" id="{34DDF67F-2024-E87B-7625-02C99ED724EC}"/>
                </a:ext>
              </a:extLst>
            </p:cNvPr>
            <p:cNvSpPr>
              <a:spLocks noChangeArrowheads="1"/>
            </p:cNvSpPr>
            <p:nvPr/>
          </p:nvSpPr>
          <p:spPr bwMode="auto">
            <a:xfrm>
              <a:off x="6542531" y="5060352"/>
              <a:ext cx="6071" cy="182030"/>
            </a:xfrm>
            <a:prstGeom prst="rect">
              <a:avLst/>
            </a:prstGeom>
            <a:solidFill>
              <a:srgbClr val="7A9F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88" name="Rectangle 1844">
              <a:extLst>
                <a:ext uri="{FF2B5EF4-FFF2-40B4-BE49-F238E27FC236}">
                  <a16:creationId xmlns:a16="http://schemas.microsoft.com/office/drawing/2014/main" id="{884C1C0D-4668-94C9-F265-B2B5CCBC7484}"/>
                </a:ext>
              </a:extLst>
            </p:cNvPr>
            <p:cNvSpPr>
              <a:spLocks noChangeArrowheads="1"/>
            </p:cNvSpPr>
            <p:nvPr/>
          </p:nvSpPr>
          <p:spPr bwMode="auto">
            <a:xfrm>
              <a:off x="6548602" y="5060352"/>
              <a:ext cx="6071" cy="182030"/>
            </a:xfrm>
            <a:prstGeom prst="rect">
              <a:avLst/>
            </a:prstGeom>
            <a:solidFill>
              <a:srgbClr val="80A3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89" name="Rectangle 1845">
              <a:extLst>
                <a:ext uri="{FF2B5EF4-FFF2-40B4-BE49-F238E27FC236}">
                  <a16:creationId xmlns:a16="http://schemas.microsoft.com/office/drawing/2014/main" id="{B6DF1CD2-8EB4-B54A-2E08-1719BD7D6243}"/>
                </a:ext>
              </a:extLst>
            </p:cNvPr>
            <p:cNvSpPr>
              <a:spLocks noChangeArrowheads="1"/>
            </p:cNvSpPr>
            <p:nvPr/>
          </p:nvSpPr>
          <p:spPr bwMode="auto">
            <a:xfrm>
              <a:off x="6554673" y="5060352"/>
              <a:ext cx="6071" cy="182030"/>
            </a:xfrm>
            <a:prstGeom prst="rect">
              <a:avLst/>
            </a:prstGeom>
            <a:solidFill>
              <a:srgbClr val="85A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90" name="Rectangle 1846">
              <a:extLst>
                <a:ext uri="{FF2B5EF4-FFF2-40B4-BE49-F238E27FC236}">
                  <a16:creationId xmlns:a16="http://schemas.microsoft.com/office/drawing/2014/main" id="{A8BD22EE-BC2C-D552-65B0-B79FDBFB3DD2}"/>
                </a:ext>
              </a:extLst>
            </p:cNvPr>
            <p:cNvSpPr>
              <a:spLocks noChangeArrowheads="1"/>
            </p:cNvSpPr>
            <p:nvPr/>
          </p:nvSpPr>
          <p:spPr bwMode="auto">
            <a:xfrm>
              <a:off x="6560744" y="5060352"/>
              <a:ext cx="6071" cy="182030"/>
            </a:xfrm>
            <a:prstGeom prst="rect">
              <a:avLst/>
            </a:prstGeom>
            <a:solidFill>
              <a:srgbClr val="8BA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91" name="Rectangle 1847">
              <a:extLst>
                <a:ext uri="{FF2B5EF4-FFF2-40B4-BE49-F238E27FC236}">
                  <a16:creationId xmlns:a16="http://schemas.microsoft.com/office/drawing/2014/main" id="{5C56E3BD-8EA1-28A1-C239-A475E1E5AB62}"/>
                </a:ext>
              </a:extLst>
            </p:cNvPr>
            <p:cNvSpPr>
              <a:spLocks noChangeArrowheads="1"/>
            </p:cNvSpPr>
            <p:nvPr/>
          </p:nvSpPr>
          <p:spPr bwMode="auto">
            <a:xfrm>
              <a:off x="6566814" y="5060352"/>
              <a:ext cx="6071" cy="182030"/>
            </a:xfrm>
            <a:prstGeom prst="rect">
              <a:avLst/>
            </a:prstGeom>
            <a:solidFill>
              <a:srgbClr val="91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92" name="Rectangle 1848">
              <a:extLst>
                <a:ext uri="{FF2B5EF4-FFF2-40B4-BE49-F238E27FC236}">
                  <a16:creationId xmlns:a16="http://schemas.microsoft.com/office/drawing/2014/main" id="{79ADE12D-340D-4689-65CD-C14C545353EB}"/>
                </a:ext>
              </a:extLst>
            </p:cNvPr>
            <p:cNvSpPr>
              <a:spLocks noChangeArrowheads="1"/>
            </p:cNvSpPr>
            <p:nvPr/>
          </p:nvSpPr>
          <p:spPr bwMode="auto">
            <a:xfrm>
              <a:off x="6572886" y="5060352"/>
              <a:ext cx="6071" cy="182030"/>
            </a:xfrm>
            <a:prstGeom prst="rect">
              <a:avLst/>
            </a:prstGeom>
            <a:solidFill>
              <a:srgbClr val="97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93" name="Rectangle 1849">
              <a:extLst>
                <a:ext uri="{FF2B5EF4-FFF2-40B4-BE49-F238E27FC236}">
                  <a16:creationId xmlns:a16="http://schemas.microsoft.com/office/drawing/2014/main" id="{741EC72E-2986-EEAF-947B-B29306791F89}"/>
                </a:ext>
              </a:extLst>
            </p:cNvPr>
            <p:cNvSpPr>
              <a:spLocks noChangeArrowheads="1"/>
            </p:cNvSpPr>
            <p:nvPr/>
          </p:nvSpPr>
          <p:spPr bwMode="auto">
            <a:xfrm>
              <a:off x="6578956" y="5060352"/>
              <a:ext cx="6071" cy="182030"/>
            </a:xfrm>
            <a:prstGeom prst="rect">
              <a:avLst/>
            </a:prstGeom>
            <a:solidFill>
              <a:srgbClr val="9DB8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94" name="Rectangle 1850">
              <a:extLst>
                <a:ext uri="{FF2B5EF4-FFF2-40B4-BE49-F238E27FC236}">
                  <a16:creationId xmlns:a16="http://schemas.microsoft.com/office/drawing/2014/main" id="{09848BA3-AB36-EC2B-BB65-E6E5B062D0CB}"/>
                </a:ext>
              </a:extLst>
            </p:cNvPr>
            <p:cNvSpPr>
              <a:spLocks noChangeArrowheads="1"/>
            </p:cNvSpPr>
            <p:nvPr/>
          </p:nvSpPr>
          <p:spPr bwMode="auto">
            <a:xfrm>
              <a:off x="6585027" y="5060352"/>
              <a:ext cx="6071" cy="182030"/>
            </a:xfrm>
            <a:prstGeom prst="rect">
              <a:avLst/>
            </a:prstGeom>
            <a:solidFill>
              <a:srgbClr val="A2B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95" name="Rectangle 1851">
              <a:extLst>
                <a:ext uri="{FF2B5EF4-FFF2-40B4-BE49-F238E27FC236}">
                  <a16:creationId xmlns:a16="http://schemas.microsoft.com/office/drawing/2014/main" id="{7B218606-AA1F-974A-BA4C-68B0E6B201A3}"/>
                </a:ext>
              </a:extLst>
            </p:cNvPr>
            <p:cNvSpPr>
              <a:spLocks noChangeArrowheads="1"/>
            </p:cNvSpPr>
            <p:nvPr/>
          </p:nvSpPr>
          <p:spPr bwMode="auto">
            <a:xfrm>
              <a:off x="6591098" y="5060352"/>
              <a:ext cx="6071" cy="182030"/>
            </a:xfrm>
            <a:prstGeom prst="rect">
              <a:avLst/>
            </a:prstGeom>
            <a:solidFill>
              <a:srgbClr val="A8C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96" name="Rectangle 1852">
              <a:extLst>
                <a:ext uri="{FF2B5EF4-FFF2-40B4-BE49-F238E27FC236}">
                  <a16:creationId xmlns:a16="http://schemas.microsoft.com/office/drawing/2014/main" id="{92E71E5C-37AA-19BD-E8D2-273076FA5B8D}"/>
                </a:ext>
              </a:extLst>
            </p:cNvPr>
            <p:cNvSpPr>
              <a:spLocks noChangeArrowheads="1"/>
            </p:cNvSpPr>
            <p:nvPr/>
          </p:nvSpPr>
          <p:spPr bwMode="auto">
            <a:xfrm>
              <a:off x="6597169" y="5060352"/>
              <a:ext cx="6071" cy="182030"/>
            </a:xfrm>
            <a:prstGeom prst="rect">
              <a:avLst/>
            </a:prstGeom>
            <a:solidFill>
              <a:srgbClr val="ADC4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97" name="Rectangle 1853">
              <a:extLst>
                <a:ext uri="{FF2B5EF4-FFF2-40B4-BE49-F238E27FC236}">
                  <a16:creationId xmlns:a16="http://schemas.microsoft.com/office/drawing/2014/main" id="{1955474A-BF9A-4BB1-DD79-C5BAE5537260}"/>
                </a:ext>
              </a:extLst>
            </p:cNvPr>
            <p:cNvSpPr>
              <a:spLocks noChangeArrowheads="1"/>
            </p:cNvSpPr>
            <p:nvPr/>
          </p:nvSpPr>
          <p:spPr bwMode="auto">
            <a:xfrm>
              <a:off x="6603240" y="5060352"/>
              <a:ext cx="6071" cy="182030"/>
            </a:xfrm>
            <a:prstGeom prst="rect">
              <a:avLst/>
            </a:prstGeom>
            <a:solidFill>
              <a:srgbClr val="B4C8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98" name="Rectangle 1854">
              <a:extLst>
                <a:ext uri="{FF2B5EF4-FFF2-40B4-BE49-F238E27FC236}">
                  <a16:creationId xmlns:a16="http://schemas.microsoft.com/office/drawing/2014/main" id="{F52DEBCA-5162-4315-A372-3B37CFC3EBCB}"/>
                </a:ext>
              </a:extLst>
            </p:cNvPr>
            <p:cNvSpPr>
              <a:spLocks noChangeArrowheads="1"/>
            </p:cNvSpPr>
            <p:nvPr/>
          </p:nvSpPr>
          <p:spPr bwMode="auto">
            <a:xfrm>
              <a:off x="6609310" y="5060352"/>
              <a:ext cx="6071" cy="182030"/>
            </a:xfrm>
            <a:prstGeom prst="rect">
              <a:avLst/>
            </a:prstGeom>
            <a:solidFill>
              <a:srgbClr val="B9CD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099" name="Rectangle 1855">
              <a:extLst>
                <a:ext uri="{FF2B5EF4-FFF2-40B4-BE49-F238E27FC236}">
                  <a16:creationId xmlns:a16="http://schemas.microsoft.com/office/drawing/2014/main" id="{5C6300B3-F6B3-5380-555F-06E061E2C2F9}"/>
                </a:ext>
              </a:extLst>
            </p:cNvPr>
            <p:cNvSpPr>
              <a:spLocks noChangeArrowheads="1"/>
            </p:cNvSpPr>
            <p:nvPr/>
          </p:nvSpPr>
          <p:spPr bwMode="auto">
            <a:xfrm>
              <a:off x="6615382" y="5060352"/>
              <a:ext cx="6071" cy="182030"/>
            </a:xfrm>
            <a:prstGeom prst="rect">
              <a:avLst/>
            </a:prstGeom>
            <a:solidFill>
              <a:srgbClr val="BFD1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00" name="Rectangle 1856">
              <a:extLst>
                <a:ext uri="{FF2B5EF4-FFF2-40B4-BE49-F238E27FC236}">
                  <a16:creationId xmlns:a16="http://schemas.microsoft.com/office/drawing/2014/main" id="{43D4DB44-E550-DE91-1730-E8FE23A15A6B}"/>
                </a:ext>
              </a:extLst>
            </p:cNvPr>
            <p:cNvSpPr>
              <a:spLocks noChangeArrowheads="1"/>
            </p:cNvSpPr>
            <p:nvPr/>
          </p:nvSpPr>
          <p:spPr bwMode="auto">
            <a:xfrm>
              <a:off x="6621453" y="5060352"/>
              <a:ext cx="6071" cy="182030"/>
            </a:xfrm>
            <a:prstGeom prst="rect">
              <a:avLst/>
            </a:prstGeom>
            <a:solidFill>
              <a:srgbClr val="C5D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01" name="Rectangle 1857">
              <a:extLst>
                <a:ext uri="{FF2B5EF4-FFF2-40B4-BE49-F238E27FC236}">
                  <a16:creationId xmlns:a16="http://schemas.microsoft.com/office/drawing/2014/main" id="{34BC080C-1ACD-0F80-794E-D231A1C6E5C7}"/>
                </a:ext>
              </a:extLst>
            </p:cNvPr>
            <p:cNvSpPr>
              <a:spLocks noChangeArrowheads="1"/>
            </p:cNvSpPr>
            <p:nvPr/>
          </p:nvSpPr>
          <p:spPr bwMode="auto">
            <a:xfrm>
              <a:off x="6627523" y="5060352"/>
              <a:ext cx="6071" cy="182030"/>
            </a:xfrm>
            <a:prstGeom prst="rect">
              <a:avLst/>
            </a:prstGeom>
            <a:solidFill>
              <a:srgbClr val="CAD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02" name="Rectangle 1858">
              <a:extLst>
                <a:ext uri="{FF2B5EF4-FFF2-40B4-BE49-F238E27FC236}">
                  <a16:creationId xmlns:a16="http://schemas.microsoft.com/office/drawing/2014/main" id="{49E953AF-088A-C233-0D7C-8D17E2F798B2}"/>
                </a:ext>
              </a:extLst>
            </p:cNvPr>
            <p:cNvSpPr>
              <a:spLocks noChangeArrowheads="1"/>
            </p:cNvSpPr>
            <p:nvPr/>
          </p:nvSpPr>
          <p:spPr bwMode="auto">
            <a:xfrm>
              <a:off x="6633594" y="5060352"/>
              <a:ext cx="6071" cy="182030"/>
            </a:xfrm>
            <a:prstGeom prst="rect">
              <a:avLst/>
            </a:prstGeom>
            <a:solidFill>
              <a:srgbClr val="D0D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03" name="Rectangle 1859">
              <a:extLst>
                <a:ext uri="{FF2B5EF4-FFF2-40B4-BE49-F238E27FC236}">
                  <a16:creationId xmlns:a16="http://schemas.microsoft.com/office/drawing/2014/main" id="{232B4C00-A663-FA3D-2EE1-A656AF22271F}"/>
                </a:ext>
              </a:extLst>
            </p:cNvPr>
            <p:cNvSpPr>
              <a:spLocks noChangeArrowheads="1"/>
            </p:cNvSpPr>
            <p:nvPr/>
          </p:nvSpPr>
          <p:spPr bwMode="auto">
            <a:xfrm>
              <a:off x="6639665" y="5060352"/>
              <a:ext cx="6071" cy="182030"/>
            </a:xfrm>
            <a:prstGeom prst="rect">
              <a:avLst/>
            </a:prstGeom>
            <a:solidFill>
              <a:srgbClr val="D6E1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04" name="Rectangle 1860">
              <a:extLst>
                <a:ext uri="{FF2B5EF4-FFF2-40B4-BE49-F238E27FC236}">
                  <a16:creationId xmlns:a16="http://schemas.microsoft.com/office/drawing/2014/main" id="{C3E2E4EE-8298-A6DF-EB88-C0283784BA45}"/>
                </a:ext>
              </a:extLst>
            </p:cNvPr>
            <p:cNvSpPr>
              <a:spLocks noChangeArrowheads="1"/>
            </p:cNvSpPr>
            <p:nvPr/>
          </p:nvSpPr>
          <p:spPr bwMode="auto">
            <a:xfrm>
              <a:off x="6645736" y="5060352"/>
              <a:ext cx="6071" cy="18203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05" name="Rectangle 1861">
              <a:extLst>
                <a:ext uri="{FF2B5EF4-FFF2-40B4-BE49-F238E27FC236}">
                  <a16:creationId xmlns:a16="http://schemas.microsoft.com/office/drawing/2014/main" id="{ABFB19FF-21E6-4FD2-9F3A-0338F7D0FE94}"/>
                </a:ext>
              </a:extLst>
            </p:cNvPr>
            <p:cNvSpPr>
              <a:spLocks noChangeArrowheads="1"/>
            </p:cNvSpPr>
            <p:nvPr/>
          </p:nvSpPr>
          <p:spPr bwMode="auto">
            <a:xfrm>
              <a:off x="6651807" y="5060352"/>
              <a:ext cx="6071" cy="182030"/>
            </a:xfrm>
            <a:prstGeom prst="rect">
              <a:avLst/>
            </a:prstGeom>
            <a:solidFill>
              <a:srgbClr val="E1EA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06" name="Rectangle 1862">
              <a:extLst>
                <a:ext uri="{FF2B5EF4-FFF2-40B4-BE49-F238E27FC236}">
                  <a16:creationId xmlns:a16="http://schemas.microsoft.com/office/drawing/2014/main" id="{B9E26FE7-19F9-C60F-2498-27F3B317E822}"/>
                </a:ext>
              </a:extLst>
            </p:cNvPr>
            <p:cNvSpPr>
              <a:spLocks noChangeArrowheads="1"/>
            </p:cNvSpPr>
            <p:nvPr/>
          </p:nvSpPr>
          <p:spPr bwMode="auto">
            <a:xfrm>
              <a:off x="6524318" y="5069019"/>
              <a:ext cx="139630"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07" name="Rectangle 1863">
              <a:extLst>
                <a:ext uri="{FF2B5EF4-FFF2-40B4-BE49-F238E27FC236}">
                  <a16:creationId xmlns:a16="http://schemas.microsoft.com/office/drawing/2014/main" id="{4F180409-5A05-A295-01A1-A657E066938B}"/>
                </a:ext>
              </a:extLst>
            </p:cNvPr>
            <p:cNvSpPr>
              <a:spLocks noChangeArrowheads="1"/>
            </p:cNvSpPr>
            <p:nvPr/>
          </p:nvSpPr>
          <p:spPr bwMode="auto">
            <a:xfrm>
              <a:off x="6524318" y="5242381"/>
              <a:ext cx="139630"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08" name="Rectangle 1864">
              <a:extLst>
                <a:ext uri="{FF2B5EF4-FFF2-40B4-BE49-F238E27FC236}">
                  <a16:creationId xmlns:a16="http://schemas.microsoft.com/office/drawing/2014/main" id="{4EE1B26C-78FB-3D42-47B3-3934B5907D38}"/>
                </a:ext>
              </a:extLst>
            </p:cNvPr>
            <p:cNvSpPr>
              <a:spLocks noChangeArrowheads="1"/>
            </p:cNvSpPr>
            <p:nvPr/>
          </p:nvSpPr>
          <p:spPr bwMode="auto">
            <a:xfrm>
              <a:off x="6524318" y="5077687"/>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09" name="Rectangle 1865">
              <a:extLst>
                <a:ext uri="{FF2B5EF4-FFF2-40B4-BE49-F238E27FC236}">
                  <a16:creationId xmlns:a16="http://schemas.microsoft.com/office/drawing/2014/main" id="{41C8F540-1594-0F15-6BA3-E238F6211582}"/>
                </a:ext>
              </a:extLst>
            </p:cNvPr>
            <p:cNvSpPr>
              <a:spLocks noChangeArrowheads="1"/>
            </p:cNvSpPr>
            <p:nvPr/>
          </p:nvSpPr>
          <p:spPr bwMode="auto">
            <a:xfrm>
              <a:off x="6657877" y="5077687"/>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10" name="Rectangle 1866">
              <a:extLst>
                <a:ext uri="{FF2B5EF4-FFF2-40B4-BE49-F238E27FC236}">
                  <a16:creationId xmlns:a16="http://schemas.microsoft.com/office/drawing/2014/main" id="{BCB8A1F8-EC3B-FB52-189C-469CE5CB8EFF}"/>
                </a:ext>
              </a:extLst>
            </p:cNvPr>
            <p:cNvSpPr>
              <a:spLocks noChangeArrowheads="1"/>
            </p:cNvSpPr>
            <p:nvPr/>
          </p:nvSpPr>
          <p:spPr bwMode="auto">
            <a:xfrm>
              <a:off x="5589405" y="5268386"/>
              <a:ext cx="1566284" cy="225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11" name="Rectangle 1867">
              <a:extLst>
                <a:ext uri="{FF2B5EF4-FFF2-40B4-BE49-F238E27FC236}">
                  <a16:creationId xmlns:a16="http://schemas.microsoft.com/office/drawing/2014/main" id="{B1440D1D-6B47-D90B-0A79-EB6966A076F1}"/>
                </a:ext>
              </a:extLst>
            </p:cNvPr>
            <p:cNvSpPr>
              <a:spLocks noChangeArrowheads="1"/>
            </p:cNvSpPr>
            <p:nvPr/>
          </p:nvSpPr>
          <p:spPr bwMode="auto">
            <a:xfrm>
              <a:off x="6518248" y="5277054"/>
              <a:ext cx="6071" cy="182030"/>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12" name="Rectangle 1868">
              <a:extLst>
                <a:ext uri="{FF2B5EF4-FFF2-40B4-BE49-F238E27FC236}">
                  <a16:creationId xmlns:a16="http://schemas.microsoft.com/office/drawing/2014/main" id="{8B2456C5-ACFB-E671-AACA-3168354143F0}"/>
                </a:ext>
              </a:extLst>
            </p:cNvPr>
            <p:cNvSpPr>
              <a:spLocks noChangeArrowheads="1"/>
            </p:cNvSpPr>
            <p:nvPr/>
          </p:nvSpPr>
          <p:spPr bwMode="auto">
            <a:xfrm>
              <a:off x="6524318" y="5277054"/>
              <a:ext cx="6071" cy="182030"/>
            </a:xfrm>
            <a:prstGeom prst="rect">
              <a:avLst/>
            </a:prstGeom>
            <a:solidFill>
              <a:srgbClr val="6A93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13" name="Rectangle 1869">
              <a:extLst>
                <a:ext uri="{FF2B5EF4-FFF2-40B4-BE49-F238E27FC236}">
                  <a16:creationId xmlns:a16="http://schemas.microsoft.com/office/drawing/2014/main" id="{A8BE015D-AAE1-65C4-FB3A-9D733AEAFCEC}"/>
                </a:ext>
              </a:extLst>
            </p:cNvPr>
            <p:cNvSpPr>
              <a:spLocks noChangeArrowheads="1"/>
            </p:cNvSpPr>
            <p:nvPr/>
          </p:nvSpPr>
          <p:spPr bwMode="auto">
            <a:xfrm>
              <a:off x="6530390" y="5277054"/>
              <a:ext cx="6071" cy="182030"/>
            </a:xfrm>
            <a:prstGeom prst="rect">
              <a:avLst/>
            </a:prstGeom>
            <a:solidFill>
              <a:srgbClr val="7198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14" name="Rectangle 1870">
              <a:extLst>
                <a:ext uri="{FF2B5EF4-FFF2-40B4-BE49-F238E27FC236}">
                  <a16:creationId xmlns:a16="http://schemas.microsoft.com/office/drawing/2014/main" id="{BFDAB6BC-F040-FCA5-42C7-168913573387}"/>
                </a:ext>
              </a:extLst>
            </p:cNvPr>
            <p:cNvSpPr>
              <a:spLocks noChangeArrowheads="1"/>
            </p:cNvSpPr>
            <p:nvPr/>
          </p:nvSpPr>
          <p:spPr bwMode="auto">
            <a:xfrm>
              <a:off x="6536460" y="5277054"/>
              <a:ext cx="6071" cy="182030"/>
            </a:xfrm>
            <a:prstGeom prst="rect">
              <a:avLst/>
            </a:prstGeom>
            <a:solidFill>
              <a:srgbClr val="789D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15" name="Rectangle 1871">
              <a:extLst>
                <a:ext uri="{FF2B5EF4-FFF2-40B4-BE49-F238E27FC236}">
                  <a16:creationId xmlns:a16="http://schemas.microsoft.com/office/drawing/2014/main" id="{FA96FC09-C38C-2795-9FA2-73D085A7BE93}"/>
                </a:ext>
              </a:extLst>
            </p:cNvPr>
            <p:cNvSpPr>
              <a:spLocks noChangeArrowheads="1"/>
            </p:cNvSpPr>
            <p:nvPr/>
          </p:nvSpPr>
          <p:spPr bwMode="auto">
            <a:xfrm>
              <a:off x="6542531" y="5277054"/>
              <a:ext cx="6071" cy="182030"/>
            </a:xfrm>
            <a:prstGeom prst="rect">
              <a:avLst/>
            </a:prstGeom>
            <a:solidFill>
              <a:srgbClr val="7FA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16" name="Rectangle 1872">
              <a:extLst>
                <a:ext uri="{FF2B5EF4-FFF2-40B4-BE49-F238E27FC236}">
                  <a16:creationId xmlns:a16="http://schemas.microsoft.com/office/drawing/2014/main" id="{3A5F4EFA-1EFD-B760-E075-25877B4F538A}"/>
                </a:ext>
              </a:extLst>
            </p:cNvPr>
            <p:cNvSpPr>
              <a:spLocks noChangeArrowheads="1"/>
            </p:cNvSpPr>
            <p:nvPr/>
          </p:nvSpPr>
          <p:spPr bwMode="auto">
            <a:xfrm>
              <a:off x="6548602" y="5277054"/>
              <a:ext cx="6071" cy="182030"/>
            </a:xfrm>
            <a:prstGeom prst="rect">
              <a:avLst/>
            </a:prstGeom>
            <a:solidFill>
              <a:srgbClr val="86A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17" name="Rectangle 1873">
              <a:extLst>
                <a:ext uri="{FF2B5EF4-FFF2-40B4-BE49-F238E27FC236}">
                  <a16:creationId xmlns:a16="http://schemas.microsoft.com/office/drawing/2014/main" id="{9613F59C-D7A3-96D0-F44D-516565531506}"/>
                </a:ext>
              </a:extLst>
            </p:cNvPr>
            <p:cNvSpPr>
              <a:spLocks noChangeArrowheads="1"/>
            </p:cNvSpPr>
            <p:nvPr/>
          </p:nvSpPr>
          <p:spPr bwMode="auto">
            <a:xfrm>
              <a:off x="6554673" y="5277054"/>
              <a:ext cx="6071" cy="182030"/>
            </a:xfrm>
            <a:prstGeom prst="rect">
              <a:avLst/>
            </a:prstGeom>
            <a:solidFill>
              <a:srgbClr val="8CAC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18" name="Rectangle 1874">
              <a:extLst>
                <a:ext uri="{FF2B5EF4-FFF2-40B4-BE49-F238E27FC236}">
                  <a16:creationId xmlns:a16="http://schemas.microsoft.com/office/drawing/2014/main" id="{0C60CA1B-6C99-F931-FE75-C4714C498DD4}"/>
                </a:ext>
              </a:extLst>
            </p:cNvPr>
            <p:cNvSpPr>
              <a:spLocks noChangeArrowheads="1"/>
            </p:cNvSpPr>
            <p:nvPr/>
          </p:nvSpPr>
          <p:spPr bwMode="auto">
            <a:xfrm>
              <a:off x="6560744" y="5277054"/>
              <a:ext cx="6071" cy="182030"/>
            </a:xfrm>
            <a:prstGeom prst="rect">
              <a:avLst/>
            </a:prstGeom>
            <a:solidFill>
              <a:srgbClr val="94B1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19" name="Rectangle 1875">
              <a:extLst>
                <a:ext uri="{FF2B5EF4-FFF2-40B4-BE49-F238E27FC236}">
                  <a16:creationId xmlns:a16="http://schemas.microsoft.com/office/drawing/2014/main" id="{CF5EADE7-C8AE-BF7B-6664-4DFAC59D10BD}"/>
                </a:ext>
              </a:extLst>
            </p:cNvPr>
            <p:cNvSpPr>
              <a:spLocks noChangeArrowheads="1"/>
            </p:cNvSpPr>
            <p:nvPr/>
          </p:nvSpPr>
          <p:spPr bwMode="auto">
            <a:xfrm>
              <a:off x="6566814" y="5277054"/>
              <a:ext cx="6071" cy="182030"/>
            </a:xfrm>
            <a:prstGeom prst="rect">
              <a:avLst/>
            </a:prstGeom>
            <a:solidFill>
              <a:srgbClr val="9BB6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20" name="Rectangle 1876">
              <a:extLst>
                <a:ext uri="{FF2B5EF4-FFF2-40B4-BE49-F238E27FC236}">
                  <a16:creationId xmlns:a16="http://schemas.microsoft.com/office/drawing/2014/main" id="{7B4C08EA-24A2-8BC3-F90A-4F13CFB8EC02}"/>
                </a:ext>
              </a:extLst>
            </p:cNvPr>
            <p:cNvSpPr>
              <a:spLocks noChangeArrowheads="1"/>
            </p:cNvSpPr>
            <p:nvPr/>
          </p:nvSpPr>
          <p:spPr bwMode="auto">
            <a:xfrm>
              <a:off x="6572886" y="5277054"/>
              <a:ext cx="6071" cy="182030"/>
            </a:xfrm>
            <a:prstGeom prst="rect">
              <a:avLst/>
            </a:prstGeom>
            <a:solidFill>
              <a:srgbClr val="A2B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21" name="Rectangle 1877">
              <a:extLst>
                <a:ext uri="{FF2B5EF4-FFF2-40B4-BE49-F238E27FC236}">
                  <a16:creationId xmlns:a16="http://schemas.microsoft.com/office/drawing/2014/main" id="{FAB7DF13-2E73-E290-8F76-DD3472EE00DE}"/>
                </a:ext>
              </a:extLst>
            </p:cNvPr>
            <p:cNvSpPr>
              <a:spLocks noChangeArrowheads="1"/>
            </p:cNvSpPr>
            <p:nvPr/>
          </p:nvSpPr>
          <p:spPr bwMode="auto">
            <a:xfrm>
              <a:off x="6578956" y="5277054"/>
              <a:ext cx="6071" cy="182030"/>
            </a:xfrm>
            <a:prstGeom prst="rect">
              <a:avLst/>
            </a:prstGeom>
            <a:solidFill>
              <a:srgbClr val="A8C1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22" name="Rectangle 1878">
              <a:extLst>
                <a:ext uri="{FF2B5EF4-FFF2-40B4-BE49-F238E27FC236}">
                  <a16:creationId xmlns:a16="http://schemas.microsoft.com/office/drawing/2014/main" id="{57D10BCC-602D-4E05-D6D9-7BEB142173A6}"/>
                </a:ext>
              </a:extLst>
            </p:cNvPr>
            <p:cNvSpPr>
              <a:spLocks noChangeArrowheads="1"/>
            </p:cNvSpPr>
            <p:nvPr/>
          </p:nvSpPr>
          <p:spPr bwMode="auto">
            <a:xfrm>
              <a:off x="6585027" y="5277054"/>
              <a:ext cx="6071" cy="182030"/>
            </a:xfrm>
            <a:prstGeom prst="rect">
              <a:avLst/>
            </a:prstGeom>
            <a:solidFill>
              <a:srgbClr val="AFC6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23" name="Rectangle 1879">
              <a:extLst>
                <a:ext uri="{FF2B5EF4-FFF2-40B4-BE49-F238E27FC236}">
                  <a16:creationId xmlns:a16="http://schemas.microsoft.com/office/drawing/2014/main" id="{7DCF564D-25C1-910F-D609-EBF3A1EC4F50}"/>
                </a:ext>
              </a:extLst>
            </p:cNvPr>
            <p:cNvSpPr>
              <a:spLocks noChangeArrowheads="1"/>
            </p:cNvSpPr>
            <p:nvPr/>
          </p:nvSpPr>
          <p:spPr bwMode="auto">
            <a:xfrm>
              <a:off x="6591098" y="5277054"/>
              <a:ext cx="6071" cy="182030"/>
            </a:xfrm>
            <a:prstGeom prst="rect">
              <a:avLst/>
            </a:prstGeom>
            <a:solidFill>
              <a:srgbClr val="B7CB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24" name="Rectangle 1880">
              <a:extLst>
                <a:ext uri="{FF2B5EF4-FFF2-40B4-BE49-F238E27FC236}">
                  <a16:creationId xmlns:a16="http://schemas.microsoft.com/office/drawing/2014/main" id="{865E4BCC-74CF-F331-F612-05A4EDF56094}"/>
                </a:ext>
              </a:extLst>
            </p:cNvPr>
            <p:cNvSpPr>
              <a:spLocks noChangeArrowheads="1"/>
            </p:cNvSpPr>
            <p:nvPr/>
          </p:nvSpPr>
          <p:spPr bwMode="auto">
            <a:xfrm>
              <a:off x="6597169" y="5277054"/>
              <a:ext cx="6071" cy="182030"/>
            </a:xfrm>
            <a:prstGeom prst="rect">
              <a:avLst/>
            </a:prstGeom>
            <a:solidFill>
              <a:srgbClr val="BED0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25" name="Rectangle 1881">
              <a:extLst>
                <a:ext uri="{FF2B5EF4-FFF2-40B4-BE49-F238E27FC236}">
                  <a16:creationId xmlns:a16="http://schemas.microsoft.com/office/drawing/2014/main" id="{2EA57A89-3C93-6B0C-E741-703DD8C58231}"/>
                </a:ext>
              </a:extLst>
            </p:cNvPr>
            <p:cNvSpPr>
              <a:spLocks noChangeArrowheads="1"/>
            </p:cNvSpPr>
            <p:nvPr/>
          </p:nvSpPr>
          <p:spPr bwMode="auto">
            <a:xfrm>
              <a:off x="6603240" y="5277054"/>
              <a:ext cx="6071" cy="182030"/>
            </a:xfrm>
            <a:prstGeom prst="rect">
              <a:avLst/>
            </a:prstGeom>
            <a:solidFill>
              <a:srgbClr val="C4D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26" name="Rectangle 1882">
              <a:extLst>
                <a:ext uri="{FF2B5EF4-FFF2-40B4-BE49-F238E27FC236}">
                  <a16:creationId xmlns:a16="http://schemas.microsoft.com/office/drawing/2014/main" id="{22164FD6-A3FA-A29A-CA13-49F363ACE6AC}"/>
                </a:ext>
              </a:extLst>
            </p:cNvPr>
            <p:cNvSpPr>
              <a:spLocks noChangeArrowheads="1"/>
            </p:cNvSpPr>
            <p:nvPr/>
          </p:nvSpPr>
          <p:spPr bwMode="auto">
            <a:xfrm>
              <a:off x="6609310" y="5277054"/>
              <a:ext cx="6071" cy="182030"/>
            </a:xfrm>
            <a:prstGeom prst="rect">
              <a:avLst/>
            </a:prstGeom>
            <a:solidFill>
              <a:srgbClr val="CBD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27" name="Rectangle 1883">
              <a:extLst>
                <a:ext uri="{FF2B5EF4-FFF2-40B4-BE49-F238E27FC236}">
                  <a16:creationId xmlns:a16="http://schemas.microsoft.com/office/drawing/2014/main" id="{078455E2-1379-3784-B6AC-FDCC61FC09BC}"/>
                </a:ext>
              </a:extLst>
            </p:cNvPr>
            <p:cNvSpPr>
              <a:spLocks noChangeArrowheads="1"/>
            </p:cNvSpPr>
            <p:nvPr/>
          </p:nvSpPr>
          <p:spPr bwMode="auto">
            <a:xfrm>
              <a:off x="6615382" y="5277054"/>
              <a:ext cx="6071" cy="182030"/>
            </a:xfrm>
            <a:prstGeom prst="rect">
              <a:avLst/>
            </a:prstGeom>
            <a:solidFill>
              <a:srgbClr val="D2DF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28" name="Rectangle 1884">
              <a:extLst>
                <a:ext uri="{FF2B5EF4-FFF2-40B4-BE49-F238E27FC236}">
                  <a16:creationId xmlns:a16="http://schemas.microsoft.com/office/drawing/2014/main" id="{F2AF5866-172F-5DF9-B28E-E4F250C49BCD}"/>
                </a:ext>
              </a:extLst>
            </p:cNvPr>
            <p:cNvSpPr>
              <a:spLocks noChangeArrowheads="1"/>
            </p:cNvSpPr>
            <p:nvPr/>
          </p:nvSpPr>
          <p:spPr bwMode="auto">
            <a:xfrm>
              <a:off x="6621453" y="5277054"/>
              <a:ext cx="6071" cy="182030"/>
            </a:xfrm>
            <a:prstGeom prst="rect">
              <a:avLst/>
            </a:prstGeom>
            <a:solidFill>
              <a:srgbClr val="DAE4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29" name="Rectangle 1885">
              <a:extLst>
                <a:ext uri="{FF2B5EF4-FFF2-40B4-BE49-F238E27FC236}">
                  <a16:creationId xmlns:a16="http://schemas.microsoft.com/office/drawing/2014/main" id="{83519158-33C6-0102-BD61-B9D37A6A3CF9}"/>
                </a:ext>
              </a:extLst>
            </p:cNvPr>
            <p:cNvSpPr>
              <a:spLocks noChangeArrowheads="1"/>
            </p:cNvSpPr>
            <p:nvPr/>
          </p:nvSpPr>
          <p:spPr bwMode="auto">
            <a:xfrm>
              <a:off x="6627523" y="5277054"/>
              <a:ext cx="6071" cy="182030"/>
            </a:xfrm>
            <a:prstGeom prst="rect">
              <a:avLst/>
            </a:prstGeom>
            <a:solidFill>
              <a:srgbClr val="E0E9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30" name="Rectangle 1886">
              <a:extLst>
                <a:ext uri="{FF2B5EF4-FFF2-40B4-BE49-F238E27FC236}">
                  <a16:creationId xmlns:a16="http://schemas.microsoft.com/office/drawing/2014/main" id="{6FB3AB0D-1655-8832-7417-5C535918663F}"/>
                </a:ext>
              </a:extLst>
            </p:cNvPr>
            <p:cNvSpPr>
              <a:spLocks noChangeArrowheads="1"/>
            </p:cNvSpPr>
            <p:nvPr/>
          </p:nvSpPr>
          <p:spPr bwMode="auto">
            <a:xfrm>
              <a:off x="6524318" y="5285722"/>
              <a:ext cx="115346"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31" name="Rectangle 1887">
              <a:extLst>
                <a:ext uri="{FF2B5EF4-FFF2-40B4-BE49-F238E27FC236}">
                  <a16:creationId xmlns:a16="http://schemas.microsoft.com/office/drawing/2014/main" id="{37655389-2AD9-3C45-E0ED-956989143F83}"/>
                </a:ext>
              </a:extLst>
            </p:cNvPr>
            <p:cNvSpPr>
              <a:spLocks noChangeArrowheads="1"/>
            </p:cNvSpPr>
            <p:nvPr/>
          </p:nvSpPr>
          <p:spPr bwMode="auto">
            <a:xfrm>
              <a:off x="6524318" y="5459085"/>
              <a:ext cx="115346"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32" name="Rectangle 1888">
              <a:extLst>
                <a:ext uri="{FF2B5EF4-FFF2-40B4-BE49-F238E27FC236}">
                  <a16:creationId xmlns:a16="http://schemas.microsoft.com/office/drawing/2014/main" id="{0EF7CFB1-5468-79DF-F45F-B77853434228}"/>
                </a:ext>
              </a:extLst>
            </p:cNvPr>
            <p:cNvSpPr>
              <a:spLocks noChangeArrowheads="1"/>
            </p:cNvSpPr>
            <p:nvPr/>
          </p:nvSpPr>
          <p:spPr bwMode="auto">
            <a:xfrm>
              <a:off x="6524318" y="5294391"/>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33" name="Rectangle 1889">
              <a:extLst>
                <a:ext uri="{FF2B5EF4-FFF2-40B4-BE49-F238E27FC236}">
                  <a16:creationId xmlns:a16="http://schemas.microsoft.com/office/drawing/2014/main" id="{6E0D98AC-A0A1-6EA6-032E-F14213BDEA80}"/>
                </a:ext>
              </a:extLst>
            </p:cNvPr>
            <p:cNvSpPr>
              <a:spLocks noChangeArrowheads="1"/>
            </p:cNvSpPr>
            <p:nvPr/>
          </p:nvSpPr>
          <p:spPr bwMode="auto">
            <a:xfrm>
              <a:off x="6633594" y="5294391"/>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34" name="Rectangle 1890">
              <a:extLst>
                <a:ext uri="{FF2B5EF4-FFF2-40B4-BE49-F238E27FC236}">
                  <a16:creationId xmlns:a16="http://schemas.microsoft.com/office/drawing/2014/main" id="{D8701FA4-7A6A-1F6D-ABB3-EE79A6DFE384}"/>
                </a:ext>
              </a:extLst>
            </p:cNvPr>
            <p:cNvSpPr>
              <a:spLocks noChangeArrowheads="1"/>
            </p:cNvSpPr>
            <p:nvPr/>
          </p:nvSpPr>
          <p:spPr bwMode="auto">
            <a:xfrm>
              <a:off x="5589405" y="5485089"/>
              <a:ext cx="1566284" cy="225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35" name="Rectangle 1891">
              <a:extLst>
                <a:ext uri="{FF2B5EF4-FFF2-40B4-BE49-F238E27FC236}">
                  <a16:creationId xmlns:a16="http://schemas.microsoft.com/office/drawing/2014/main" id="{16D4B2EC-1675-0A3F-851B-6E7D9976E10E}"/>
                </a:ext>
              </a:extLst>
            </p:cNvPr>
            <p:cNvSpPr>
              <a:spLocks noChangeArrowheads="1"/>
            </p:cNvSpPr>
            <p:nvPr/>
          </p:nvSpPr>
          <p:spPr bwMode="auto">
            <a:xfrm>
              <a:off x="6518248" y="5493756"/>
              <a:ext cx="6071" cy="182030"/>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36" name="Rectangle 1892">
              <a:extLst>
                <a:ext uri="{FF2B5EF4-FFF2-40B4-BE49-F238E27FC236}">
                  <a16:creationId xmlns:a16="http://schemas.microsoft.com/office/drawing/2014/main" id="{6F253840-E77D-BFB2-9EEF-7C606DEB9445}"/>
                </a:ext>
              </a:extLst>
            </p:cNvPr>
            <p:cNvSpPr>
              <a:spLocks noChangeArrowheads="1"/>
            </p:cNvSpPr>
            <p:nvPr/>
          </p:nvSpPr>
          <p:spPr bwMode="auto">
            <a:xfrm>
              <a:off x="6524318" y="5493756"/>
              <a:ext cx="6071" cy="182030"/>
            </a:xfrm>
            <a:prstGeom prst="rect">
              <a:avLst/>
            </a:prstGeom>
            <a:solidFill>
              <a:srgbClr val="6E96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37" name="Rectangle 1893">
              <a:extLst>
                <a:ext uri="{FF2B5EF4-FFF2-40B4-BE49-F238E27FC236}">
                  <a16:creationId xmlns:a16="http://schemas.microsoft.com/office/drawing/2014/main" id="{4C35D59E-A247-FDDD-0ACF-981E2C8C027C}"/>
                </a:ext>
              </a:extLst>
            </p:cNvPr>
            <p:cNvSpPr>
              <a:spLocks noChangeArrowheads="1"/>
            </p:cNvSpPr>
            <p:nvPr/>
          </p:nvSpPr>
          <p:spPr bwMode="auto">
            <a:xfrm>
              <a:off x="6530390" y="5493756"/>
              <a:ext cx="6071" cy="182030"/>
            </a:xfrm>
            <a:prstGeom prst="rect">
              <a:avLst/>
            </a:prstGeom>
            <a:solidFill>
              <a:srgbClr val="799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38" name="Rectangle 1894">
              <a:extLst>
                <a:ext uri="{FF2B5EF4-FFF2-40B4-BE49-F238E27FC236}">
                  <a16:creationId xmlns:a16="http://schemas.microsoft.com/office/drawing/2014/main" id="{EF0856AE-E086-1886-81BE-2814F4C1AC1E}"/>
                </a:ext>
              </a:extLst>
            </p:cNvPr>
            <p:cNvSpPr>
              <a:spLocks noChangeArrowheads="1"/>
            </p:cNvSpPr>
            <p:nvPr/>
          </p:nvSpPr>
          <p:spPr bwMode="auto">
            <a:xfrm>
              <a:off x="6536460" y="5493756"/>
              <a:ext cx="6071" cy="182030"/>
            </a:xfrm>
            <a:prstGeom prst="rect">
              <a:avLst/>
            </a:prstGeom>
            <a:solidFill>
              <a:srgbClr val="84A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39" name="Rectangle 1895">
              <a:extLst>
                <a:ext uri="{FF2B5EF4-FFF2-40B4-BE49-F238E27FC236}">
                  <a16:creationId xmlns:a16="http://schemas.microsoft.com/office/drawing/2014/main" id="{B4200D63-AC2E-FDC3-3358-B9682D9CE113}"/>
                </a:ext>
              </a:extLst>
            </p:cNvPr>
            <p:cNvSpPr>
              <a:spLocks noChangeArrowheads="1"/>
            </p:cNvSpPr>
            <p:nvPr/>
          </p:nvSpPr>
          <p:spPr bwMode="auto">
            <a:xfrm>
              <a:off x="6542531" y="5493756"/>
              <a:ext cx="6071" cy="182030"/>
            </a:xfrm>
            <a:prstGeom prst="rect">
              <a:avLst/>
            </a:prstGeom>
            <a:solidFill>
              <a:srgbClr val="8FAE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40" name="Rectangle 1896">
              <a:extLst>
                <a:ext uri="{FF2B5EF4-FFF2-40B4-BE49-F238E27FC236}">
                  <a16:creationId xmlns:a16="http://schemas.microsoft.com/office/drawing/2014/main" id="{B11BE179-E6E5-27D3-83C7-EB692EBF4FF1}"/>
                </a:ext>
              </a:extLst>
            </p:cNvPr>
            <p:cNvSpPr>
              <a:spLocks noChangeArrowheads="1"/>
            </p:cNvSpPr>
            <p:nvPr/>
          </p:nvSpPr>
          <p:spPr bwMode="auto">
            <a:xfrm>
              <a:off x="6548602" y="5493756"/>
              <a:ext cx="6071" cy="182030"/>
            </a:xfrm>
            <a:prstGeom prst="rect">
              <a:avLst/>
            </a:prstGeom>
            <a:solidFill>
              <a:srgbClr val="9AB6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41" name="Rectangle 1897">
              <a:extLst>
                <a:ext uri="{FF2B5EF4-FFF2-40B4-BE49-F238E27FC236}">
                  <a16:creationId xmlns:a16="http://schemas.microsoft.com/office/drawing/2014/main" id="{2EFABCB1-542E-9F68-2E54-C051782B7EB8}"/>
                </a:ext>
              </a:extLst>
            </p:cNvPr>
            <p:cNvSpPr>
              <a:spLocks noChangeArrowheads="1"/>
            </p:cNvSpPr>
            <p:nvPr/>
          </p:nvSpPr>
          <p:spPr bwMode="auto">
            <a:xfrm>
              <a:off x="6554673" y="5493756"/>
              <a:ext cx="6071" cy="182030"/>
            </a:xfrm>
            <a:prstGeom prst="rect">
              <a:avLst/>
            </a:prstGeom>
            <a:solidFill>
              <a:srgbClr val="A5BE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42" name="Rectangle 1898">
              <a:extLst>
                <a:ext uri="{FF2B5EF4-FFF2-40B4-BE49-F238E27FC236}">
                  <a16:creationId xmlns:a16="http://schemas.microsoft.com/office/drawing/2014/main" id="{65319C89-3B6B-0100-2346-62F0B3C5AD39}"/>
                </a:ext>
              </a:extLst>
            </p:cNvPr>
            <p:cNvSpPr>
              <a:spLocks noChangeArrowheads="1"/>
            </p:cNvSpPr>
            <p:nvPr/>
          </p:nvSpPr>
          <p:spPr bwMode="auto">
            <a:xfrm>
              <a:off x="6560744" y="5493756"/>
              <a:ext cx="6071" cy="182030"/>
            </a:xfrm>
            <a:prstGeom prst="rect">
              <a:avLst/>
            </a:prstGeom>
            <a:solidFill>
              <a:srgbClr val="B0C6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43" name="Rectangle 1899">
              <a:extLst>
                <a:ext uri="{FF2B5EF4-FFF2-40B4-BE49-F238E27FC236}">
                  <a16:creationId xmlns:a16="http://schemas.microsoft.com/office/drawing/2014/main" id="{4CE3771F-2A4F-EDA8-FDC1-8E4AE48AFC3E}"/>
                </a:ext>
              </a:extLst>
            </p:cNvPr>
            <p:cNvSpPr>
              <a:spLocks noChangeArrowheads="1"/>
            </p:cNvSpPr>
            <p:nvPr/>
          </p:nvSpPr>
          <p:spPr bwMode="auto">
            <a:xfrm>
              <a:off x="6566814" y="5493756"/>
              <a:ext cx="6071" cy="182030"/>
            </a:xfrm>
            <a:prstGeom prst="rect">
              <a:avLst/>
            </a:prstGeom>
            <a:solidFill>
              <a:srgbClr val="BBCE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44" name="Rectangle 1900">
              <a:extLst>
                <a:ext uri="{FF2B5EF4-FFF2-40B4-BE49-F238E27FC236}">
                  <a16:creationId xmlns:a16="http://schemas.microsoft.com/office/drawing/2014/main" id="{D0A121C4-DB7A-8206-A90E-3F3BA8F730BC}"/>
                </a:ext>
              </a:extLst>
            </p:cNvPr>
            <p:cNvSpPr>
              <a:spLocks noChangeArrowheads="1"/>
            </p:cNvSpPr>
            <p:nvPr/>
          </p:nvSpPr>
          <p:spPr bwMode="auto">
            <a:xfrm>
              <a:off x="6572886" y="5493756"/>
              <a:ext cx="6071" cy="182030"/>
            </a:xfrm>
            <a:prstGeom prst="rect">
              <a:avLst/>
            </a:prstGeom>
            <a:solidFill>
              <a:srgbClr val="C6D6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45" name="Rectangle 1901">
              <a:extLst>
                <a:ext uri="{FF2B5EF4-FFF2-40B4-BE49-F238E27FC236}">
                  <a16:creationId xmlns:a16="http://schemas.microsoft.com/office/drawing/2014/main" id="{679EB8C2-0AF0-08A9-E472-AC53F4B03571}"/>
                </a:ext>
              </a:extLst>
            </p:cNvPr>
            <p:cNvSpPr>
              <a:spLocks noChangeArrowheads="1"/>
            </p:cNvSpPr>
            <p:nvPr/>
          </p:nvSpPr>
          <p:spPr bwMode="auto">
            <a:xfrm>
              <a:off x="6578956" y="5493756"/>
              <a:ext cx="6071" cy="182030"/>
            </a:xfrm>
            <a:prstGeom prst="rect">
              <a:avLst/>
            </a:prstGeom>
            <a:solidFill>
              <a:srgbClr val="D1D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46" name="Rectangle 1902">
              <a:extLst>
                <a:ext uri="{FF2B5EF4-FFF2-40B4-BE49-F238E27FC236}">
                  <a16:creationId xmlns:a16="http://schemas.microsoft.com/office/drawing/2014/main" id="{CF609387-AB10-1E5D-2C55-F7B201259C47}"/>
                </a:ext>
              </a:extLst>
            </p:cNvPr>
            <p:cNvSpPr>
              <a:spLocks noChangeArrowheads="1"/>
            </p:cNvSpPr>
            <p:nvPr/>
          </p:nvSpPr>
          <p:spPr bwMode="auto">
            <a:xfrm>
              <a:off x="6585027" y="5493756"/>
              <a:ext cx="6071" cy="182030"/>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47" name="Rectangle 1903">
              <a:extLst>
                <a:ext uri="{FF2B5EF4-FFF2-40B4-BE49-F238E27FC236}">
                  <a16:creationId xmlns:a16="http://schemas.microsoft.com/office/drawing/2014/main" id="{4DF4CC8E-E1A0-4D1C-DF65-34DFE3C43F39}"/>
                </a:ext>
              </a:extLst>
            </p:cNvPr>
            <p:cNvSpPr>
              <a:spLocks noChangeArrowheads="1"/>
            </p:cNvSpPr>
            <p:nvPr/>
          </p:nvSpPr>
          <p:spPr bwMode="auto">
            <a:xfrm>
              <a:off x="6524318" y="5502425"/>
              <a:ext cx="72850"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148" name="Rectangle 1904">
              <a:extLst>
                <a:ext uri="{FF2B5EF4-FFF2-40B4-BE49-F238E27FC236}">
                  <a16:creationId xmlns:a16="http://schemas.microsoft.com/office/drawing/2014/main" id="{3A6EF257-A5B7-A64D-31BE-53162B373390}"/>
                </a:ext>
              </a:extLst>
            </p:cNvPr>
            <p:cNvSpPr>
              <a:spLocks noChangeArrowheads="1"/>
            </p:cNvSpPr>
            <p:nvPr/>
          </p:nvSpPr>
          <p:spPr bwMode="auto">
            <a:xfrm>
              <a:off x="6524318" y="5675787"/>
              <a:ext cx="72850"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49" name="Rectangle 1905">
              <a:extLst>
                <a:ext uri="{FF2B5EF4-FFF2-40B4-BE49-F238E27FC236}">
                  <a16:creationId xmlns:a16="http://schemas.microsoft.com/office/drawing/2014/main" id="{583C2D3E-27C2-E64B-9DE1-1DF5E8F8556C}"/>
                </a:ext>
              </a:extLst>
            </p:cNvPr>
            <p:cNvSpPr>
              <a:spLocks noChangeArrowheads="1"/>
            </p:cNvSpPr>
            <p:nvPr/>
          </p:nvSpPr>
          <p:spPr bwMode="auto">
            <a:xfrm>
              <a:off x="6524318" y="5511092"/>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50" name="Rectangle 1906">
              <a:extLst>
                <a:ext uri="{FF2B5EF4-FFF2-40B4-BE49-F238E27FC236}">
                  <a16:creationId xmlns:a16="http://schemas.microsoft.com/office/drawing/2014/main" id="{7ECA8775-CAB6-E1F8-BE7C-66F9A5E316BF}"/>
                </a:ext>
              </a:extLst>
            </p:cNvPr>
            <p:cNvSpPr>
              <a:spLocks noChangeArrowheads="1"/>
            </p:cNvSpPr>
            <p:nvPr/>
          </p:nvSpPr>
          <p:spPr bwMode="auto">
            <a:xfrm>
              <a:off x="6591098" y="5511092"/>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51" name="Rectangle 1907">
              <a:extLst>
                <a:ext uri="{FF2B5EF4-FFF2-40B4-BE49-F238E27FC236}">
                  <a16:creationId xmlns:a16="http://schemas.microsoft.com/office/drawing/2014/main" id="{46B1129F-062D-F06E-E865-BE25C8AE19F4}"/>
                </a:ext>
              </a:extLst>
            </p:cNvPr>
            <p:cNvSpPr>
              <a:spLocks noChangeArrowheads="1"/>
            </p:cNvSpPr>
            <p:nvPr/>
          </p:nvSpPr>
          <p:spPr bwMode="auto">
            <a:xfrm>
              <a:off x="5589405" y="5701791"/>
              <a:ext cx="1566284" cy="225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52" name="Rectangle 1908">
              <a:extLst>
                <a:ext uri="{FF2B5EF4-FFF2-40B4-BE49-F238E27FC236}">
                  <a16:creationId xmlns:a16="http://schemas.microsoft.com/office/drawing/2014/main" id="{6A924240-8636-1797-E726-D35CA25A5CFD}"/>
                </a:ext>
              </a:extLst>
            </p:cNvPr>
            <p:cNvSpPr>
              <a:spLocks noChangeArrowheads="1"/>
            </p:cNvSpPr>
            <p:nvPr/>
          </p:nvSpPr>
          <p:spPr bwMode="auto">
            <a:xfrm>
              <a:off x="6518248" y="5710460"/>
              <a:ext cx="6071" cy="182030"/>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53" name="Rectangle 1909">
              <a:extLst>
                <a:ext uri="{FF2B5EF4-FFF2-40B4-BE49-F238E27FC236}">
                  <a16:creationId xmlns:a16="http://schemas.microsoft.com/office/drawing/2014/main" id="{69A6EC5B-57B9-B853-9C7E-0539F73F1158}"/>
                </a:ext>
              </a:extLst>
            </p:cNvPr>
            <p:cNvSpPr>
              <a:spLocks noChangeArrowheads="1"/>
            </p:cNvSpPr>
            <p:nvPr/>
          </p:nvSpPr>
          <p:spPr bwMode="auto">
            <a:xfrm>
              <a:off x="6524318" y="5710460"/>
              <a:ext cx="6071" cy="182030"/>
            </a:xfrm>
            <a:prstGeom prst="rect">
              <a:avLst/>
            </a:prstGeom>
            <a:solidFill>
              <a:srgbClr val="769C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54" name="Rectangle 1910">
              <a:extLst>
                <a:ext uri="{FF2B5EF4-FFF2-40B4-BE49-F238E27FC236}">
                  <a16:creationId xmlns:a16="http://schemas.microsoft.com/office/drawing/2014/main" id="{A1BD94C7-4EAA-0D02-696F-12970D0BD46E}"/>
                </a:ext>
              </a:extLst>
            </p:cNvPr>
            <p:cNvSpPr>
              <a:spLocks noChangeArrowheads="1"/>
            </p:cNvSpPr>
            <p:nvPr/>
          </p:nvSpPr>
          <p:spPr bwMode="auto">
            <a:xfrm>
              <a:off x="6530390" y="5710460"/>
              <a:ext cx="6071" cy="182030"/>
            </a:xfrm>
            <a:prstGeom prst="rect">
              <a:avLst/>
            </a:prstGeom>
            <a:solidFill>
              <a:srgbClr val="89A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55" name="Rectangle 1911">
              <a:extLst>
                <a:ext uri="{FF2B5EF4-FFF2-40B4-BE49-F238E27FC236}">
                  <a16:creationId xmlns:a16="http://schemas.microsoft.com/office/drawing/2014/main" id="{9402C634-2712-DFC0-3659-2C3981DDE1F2}"/>
                </a:ext>
              </a:extLst>
            </p:cNvPr>
            <p:cNvSpPr>
              <a:spLocks noChangeArrowheads="1"/>
            </p:cNvSpPr>
            <p:nvPr/>
          </p:nvSpPr>
          <p:spPr bwMode="auto">
            <a:xfrm>
              <a:off x="6536460" y="5710460"/>
              <a:ext cx="6071" cy="182030"/>
            </a:xfrm>
            <a:prstGeom prst="rect">
              <a:avLst/>
            </a:prstGeom>
            <a:solidFill>
              <a:srgbClr val="9CB7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56" name="Rectangle 1912">
              <a:extLst>
                <a:ext uri="{FF2B5EF4-FFF2-40B4-BE49-F238E27FC236}">
                  <a16:creationId xmlns:a16="http://schemas.microsoft.com/office/drawing/2014/main" id="{F11BED7A-73BF-5DD8-D8DF-192B44CA0232}"/>
                </a:ext>
              </a:extLst>
            </p:cNvPr>
            <p:cNvSpPr>
              <a:spLocks noChangeArrowheads="1"/>
            </p:cNvSpPr>
            <p:nvPr/>
          </p:nvSpPr>
          <p:spPr bwMode="auto">
            <a:xfrm>
              <a:off x="6542531" y="5710460"/>
              <a:ext cx="6071" cy="182030"/>
            </a:xfrm>
            <a:prstGeom prst="rect">
              <a:avLst/>
            </a:prstGeom>
            <a:solidFill>
              <a:srgbClr val="AEC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57" name="Rectangle 1913">
              <a:extLst>
                <a:ext uri="{FF2B5EF4-FFF2-40B4-BE49-F238E27FC236}">
                  <a16:creationId xmlns:a16="http://schemas.microsoft.com/office/drawing/2014/main" id="{12832AEF-EB88-A718-6A79-786B0B0FAAB8}"/>
                </a:ext>
              </a:extLst>
            </p:cNvPr>
            <p:cNvSpPr>
              <a:spLocks noChangeArrowheads="1"/>
            </p:cNvSpPr>
            <p:nvPr/>
          </p:nvSpPr>
          <p:spPr bwMode="auto">
            <a:xfrm>
              <a:off x="6548602" y="5710460"/>
              <a:ext cx="6071" cy="182030"/>
            </a:xfrm>
            <a:prstGeom prst="rect">
              <a:avLst/>
            </a:prstGeom>
            <a:solidFill>
              <a:srgbClr val="C1D3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58" name="Rectangle 1914">
              <a:extLst>
                <a:ext uri="{FF2B5EF4-FFF2-40B4-BE49-F238E27FC236}">
                  <a16:creationId xmlns:a16="http://schemas.microsoft.com/office/drawing/2014/main" id="{8ACF6913-EDF7-786B-4F40-A1C4D9E86F78}"/>
                </a:ext>
              </a:extLst>
            </p:cNvPr>
            <p:cNvSpPr>
              <a:spLocks noChangeArrowheads="1"/>
            </p:cNvSpPr>
            <p:nvPr/>
          </p:nvSpPr>
          <p:spPr bwMode="auto">
            <a:xfrm>
              <a:off x="6554673" y="5710460"/>
              <a:ext cx="6071" cy="182030"/>
            </a:xfrm>
            <a:prstGeom prst="rect">
              <a:avLst/>
            </a:prstGeom>
            <a:solidFill>
              <a:srgbClr val="D4E0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59" name="Rectangle 1915">
              <a:extLst>
                <a:ext uri="{FF2B5EF4-FFF2-40B4-BE49-F238E27FC236}">
                  <a16:creationId xmlns:a16="http://schemas.microsoft.com/office/drawing/2014/main" id="{B13AB469-9BED-CFAD-34A2-2043EF42722E}"/>
                </a:ext>
              </a:extLst>
            </p:cNvPr>
            <p:cNvSpPr>
              <a:spLocks noChangeArrowheads="1"/>
            </p:cNvSpPr>
            <p:nvPr/>
          </p:nvSpPr>
          <p:spPr bwMode="auto">
            <a:xfrm>
              <a:off x="6524318" y="5719127"/>
              <a:ext cx="42496"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60" name="Rectangle 1916">
              <a:extLst>
                <a:ext uri="{FF2B5EF4-FFF2-40B4-BE49-F238E27FC236}">
                  <a16:creationId xmlns:a16="http://schemas.microsoft.com/office/drawing/2014/main" id="{19757387-56F5-AEEE-12CE-9BFF5158DB7E}"/>
                </a:ext>
              </a:extLst>
            </p:cNvPr>
            <p:cNvSpPr>
              <a:spLocks noChangeArrowheads="1"/>
            </p:cNvSpPr>
            <p:nvPr/>
          </p:nvSpPr>
          <p:spPr bwMode="auto">
            <a:xfrm>
              <a:off x="6524318" y="5892489"/>
              <a:ext cx="42496"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61" name="Rectangle 1917">
              <a:extLst>
                <a:ext uri="{FF2B5EF4-FFF2-40B4-BE49-F238E27FC236}">
                  <a16:creationId xmlns:a16="http://schemas.microsoft.com/office/drawing/2014/main" id="{C2630954-2A0D-4BCA-3A47-B5BF71771439}"/>
                </a:ext>
              </a:extLst>
            </p:cNvPr>
            <p:cNvSpPr>
              <a:spLocks noChangeArrowheads="1"/>
            </p:cNvSpPr>
            <p:nvPr/>
          </p:nvSpPr>
          <p:spPr bwMode="auto">
            <a:xfrm>
              <a:off x="6524318" y="5727795"/>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62" name="Rectangle 1918">
              <a:extLst>
                <a:ext uri="{FF2B5EF4-FFF2-40B4-BE49-F238E27FC236}">
                  <a16:creationId xmlns:a16="http://schemas.microsoft.com/office/drawing/2014/main" id="{B621EC5A-96C0-0B5E-3374-BC1372182DDB}"/>
                </a:ext>
              </a:extLst>
            </p:cNvPr>
            <p:cNvSpPr>
              <a:spLocks noChangeArrowheads="1"/>
            </p:cNvSpPr>
            <p:nvPr/>
          </p:nvSpPr>
          <p:spPr bwMode="auto">
            <a:xfrm>
              <a:off x="6560744" y="5727795"/>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63" name="Rectangle 1919">
              <a:extLst>
                <a:ext uri="{FF2B5EF4-FFF2-40B4-BE49-F238E27FC236}">
                  <a16:creationId xmlns:a16="http://schemas.microsoft.com/office/drawing/2014/main" id="{04A2C311-B3E3-81AA-DE19-6F0B47DFED0C}"/>
                </a:ext>
              </a:extLst>
            </p:cNvPr>
            <p:cNvSpPr>
              <a:spLocks noChangeArrowheads="1"/>
            </p:cNvSpPr>
            <p:nvPr/>
          </p:nvSpPr>
          <p:spPr bwMode="auto">
            <a:xfrm>
              <a:off x="5589405" y="5918494"/>
              <a:ext cx="1566284" cy="225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64" name="Rectangle 1920">
              <a:extLst>
                <a:ext uri="{FF2B5EF4-FFF2-40B4-BE49-F238E27FC236}">
                  <a16:creationId xmlns:a16="http://schemas.microsoft.com/office/drawing/2014/main" id="{54107F71-59FB-8537-838D-BDA89E9C4F53}"/>
                </a:ext>
              </a:extLst>
            </p:cNvPr>
            <p:cNvSpPr>
              <a:spLocks noChangeArrowheads="1"/>
            </p:cNvSpPr>
            <p:nvPr/>
          </p:nvSpPr>
          <p:spPr bwMode="auto">
            <a:xfrm>
              <a:off x="6518248" y="5927162"/>
              <a:ext cx="6071" cy="182030"/>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65" name="Rectangle 1921">
              <a:extLst>
                <a:ext uri="{FF2B5EF4-FFF2-40B4-BE49-F238E27FC236}">
                  <a16:creationId xmlns:a16="http://schemas.microsoft.com/office/drawing/2014/main" id="{D6823DA3-E87A-B797-E433-952358B1D06F}"/>
                </a:ext>
              </a:extLst>
            </p:cNvPr>
            <p:cNvSpPr>
              <a:spLocks noChangeArrowheads="1"/>
            </p:cNvSpPr>
            <p:nvPr/>
          </p:nvSpPr>
          <p:spPr bwMode="auto">
            <a:xfrm>
              <a:off x="6524318" y="5927162"/>
              <a:ext cx="6071" cy="182030"/>
            </a:xfrm>
            <a:prstGeom prst="rect">
              <a:avLst/>
            </a:prstGeom>
            <a:solidFill>
              <a:srgbClr val="799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66" name="Rectangle 1922">
              <a:extLst>
                <a:ext uri="{FF2B5EF4-FFF2-40B4-BE49-F238E27FC236}">
                  <a16:creationId xmlns:a16="http://schemas.microsoft.com/office/drawing/2014/main" id="{C0B4ACD6-0CAB-1C70-9B53-4C0E79B2599F}"/>
                </a:ext>
              </a:extLst>
            </p:cNvPr>
            <p:cNvSpPr>
              <a:spLocks noChangeArrowheads="1"/>
            </p:cNvSpPr>
            <p:nvPr/>
          </p:nvSpPr>
          <p:spPr bwMode="auto">
            <a:xfrm>
              <a:off x="6530390" y="5927162"/>
              <a:ext cx="6071" cy="182030"/>
            </a:xfrm>
            <a:prstGeom prst="rect">
              <a:avLst/>
            </a:prstGeom>
            <a:solidFill>
              <a:srgbClr val="8FAE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67" name="Rectangle 1923">
              <a:extLst>
                <a:ext uri="{FF2B5EF4-FFF2-40B4-BE49-F238E27FC236}">
                  <a16:creationId xmlns:a16="http://schemas.microsoft.com/office/drawing/2014/main" id="{7F2D6E4E-3E07-F212-9D04-7B4CE214C2FA}"/>
                </a:ext>
              </a:extLst>
            </p:cNvPr>
            <p:cNvSpPr>
              <a:spLocks noChangeArrowheads="1"/>
            </p:cNvSpPr>
            <p:nvPr/>
          </p:nvSpPr>
          <p:spPr bwMode="auto">
            <a:xfrm>
              <a:off x="6536460" y="5927162"/>
              <a:ext cx="6071" cy="182030"/>
            </a:xfrm>
            <a:prstGeom prst="rect">
              <a:avLst/>
            </a:prstGeom>
            <a:solidFill>
              <a:srgbClr val="A5BE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68" name="Rectangle 1924">
              <a:extLst>
                <a:ext uri="{FF2B5EF4-FFF2-40B4-BE49-F238E27FC236}">
                  <a16:creationId xmlns:a16="http://schemas.microsoft.com/office/drawing/2014/main" id="{D12ECB52-7BC3-CB89-A990-5C99A9935376}"/>
                </a:ext>
              </a:extLst>
            </p:cNvPr>
            <p:cNvSpPr>
              <a:spLocks noChangeArrowheads="1"/>
            </p:cNvSpPr>
            <p:nvPr/>
          </p:nvSpPr>
          <p:spPr bwMode="auto">
            <a:xfrm>
              <a:off x="6542531" y="5927162"/>
              <a:ext cx="6071" cy="182030"/>
            </a:xfrm>
            <a:prstGeom prst="rect">
              <a:avLst/>
            </a:prstGeom>
            <a:solidFill>
              <a:srgbClr val="BBCE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69" name="Rectangle 1925">
              <a:extLst>
                <a:ext uri="{FF2B5EF4-FFF2-40B4-BE49-F238E27FC236}">
                  <a16:creationId xmlns:a16="http://schemas.microsoft.com/office/drawing/2014/main" id="{49187657-0335-9C47-4FD2-718031819CD0}"/>
                </a:ext>
              </a:extLst>
            </p:cNvPr>
            <p:cNvSpPr>
              <a:spLocks noChangeArrowheads="1"/>
            </p:cNvSpPr>
            <p:nvPr/>
          </p:nvSpPr>
          <p:spPr bwMode="auto">
            <a:xfrm>
              <a:off x="6548602" y="5927162"/>
              <a:ext cx="6071" cy="182030"/>
            </a:xfrm>
            <a:prstGeom prst="rect">
              <a:avLst/>
            </a:prstGeom>
            <a:solidFill>
              <a:srgbClr val="D1D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70" name="Rectangle 1926">
              <a:extLst>
                <a:ext uri="{FF2B5EF4-FFF2-40B4-BE49-F238E27FC236}">
                  <a16:creationId xmlns:a16="http://schemas.microsoft.com/office/drawing/2014/main" id="{E75332F6-DE68-4988-91AE-AAFA7FF430A8}"/>
                </a:ext>
              </a:extLst>
            </p:cNvPr>
            <p:cNvSpPr>
              <a:spLocks noChangeArrowheads="1"/>
            </p:cNvSpPr>
            <p:nvPr/>
          </p:nvSpPr>
          <p:spPr bwMode="auto">
            <a:xfrm>
              <a:off x="6524318" y="5935829"/>
              <a:ext cx="36425"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71" name="Rectangle 1927">
              <a:extLst>
                <a:ext uri="{FF2B5EF4-FFF2-40B4-BE49-F238E27FC236}">
                  <a16:creationId xmlns:a16="http://schemas.microsoft.com/office/drawing/2014/main" id="{531B1E88-348C-A296-E448-642E6868A1BD}"/>
                </a:ext>
              </a:extLst>
            </p:cNvPr>
            <p:cNvSpPr>
              <a:spLocks noChangeArrowheads="1"/>
            </p:cNvSpPr>
            <p:nvPr/>
          </p:nvSpPr>
          <p:spPr bwMode="auto">
            <a:xfrm>
              <a:off x="6524318" y="6109192"/>
              <a:ext cx="36425" cy="8668"/>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72" name="Rectangle 1928">
              <a:extLst>
                <a:ext uri="{FF2B5EF4-FFF2-40B4-BE49-F238E27FC236}">
                  <a16:creationId xmlns:a16="http://schemas.microsoft.com/office/drawing/2014/main" id="{80391690-3250-82FF-A794-BBE4EB613313}"/>
                </a:ext>
              </a:extLst>
            </p:cNvPr>
            <p:cNvSpPr>
              <a:spLocks noChangeArrowheads="1"/>
            </p:cNvSpPr>
            <p:nvPr/>
          </p:nvSpPr>
          <p:spPr bwMode="auto">
            <a:xfrm>
              <a:off x="6524318" y="5944499"/>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73" name="Rectangle 1929">
              <a:extLst>
                <a:ext uri="{FF2B5EF4-FFF2-40B4-BE49-F238E27FC236}">
                  <a16:creationId xmlns:a16="http://schemas.microsoft.com/office/drawing/2014/main" id="{0664DD27-240A-054C-5D91-D1DD5BC581C0}"/>
                </a:ext>
              </a:extLst>
            </p:cNvPr>
            <p:cNvSpPr>
              <a:spLocks noChangeArrowheads="1"/>
            </p:cNvSpPr>
            <p:nvPr/>
          </p:nvSpPr>
          <p:spPr bwMode="auto">
            <a:xfrm>
              <a:off x="6554673" y="5944499"/>
              <a:ext cx="6071" cy="164694"/>
            </a:xfrm>
            <a:prstGeom prst="rect">
              <a:avLst/>
            </a:prstGeom>
            <a:solidFill>
              <a:srgbClr val="638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174" name="Rectangle 1931">
              <a:extLst>
                <a:ext uri="{FF2B5EF4-FFF2-40B4-BE49-F238E27FC236}">
                  <a16:creationId xmlns:a16="http://schemas.microsoft.com/office/drawing/2014/main" id="{2EA9CB4E-8D61-1081-CA82-F6E6B3A68EEA}"/>
                </a:ext>
              </a:extLst>
            </p:cNvPr>
            <p:cNvSpPr>
              <a:spLocks noChangeArrowheads="1"/>
            </p:cNvSpPr>
            <p:nvPr/>
          </p:nvSpPr>
          <p:spPr bwMode="auto">
            <a:xfrm>
              <a:off x="5662256" y="3794808"/>
              <a:ext cx="54395"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1" i="0" u="none" strike="noStrike" kern="1200" cap="none" spc="0" normalizeH="0" baseline="0" noProof="0">
                  <a:ln>
                    <a:noFill/>
                  </a:ln>
                  <a:solidFill>
                    <a:srgbClr val="FFFFFF"/>
                  </a:solidFill>
                  <a:effectLst/>
                  <a:uLnTx/>
                  <a:uFillTx/>
                  <a:latin typeface="Meiryo UI" panose="020B0604030504040204" pitchFamily="50" charset="-128"/>
                  <a:ea typeface="Meiryo UI"/>
                  <a:cs typeface="Arial" charset="0"/>
                </a:rPr>
                <a:t>#</a:t>
              </a:r>
              <a:endParaRPr kumimoji="0" lang="ja-JP"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Arial" charset="0"/>
              </a:endParaRPr>
            </a:p>
          </p:txBody>
        </p:sp>
        <p:sp>
          <p:nvSpPr>
            <p:cNvPr id="1175" name="Rectangle 1932">
              <a:extLst>
                <a:ext uri="{FF2B5EF4-FFF2-40B4-BE49-F238E27FC236}">
                  <a16:creationId xmlns:a16="http://schemas.microsoft.com/office/drawing/2014/main" id="{60F216F5-15BC-E5AB-D565-AB428AD7C06E}"/>
                </a:ext>
              </a:extLst>
            </p:cNvPr>
            <p:cNvSpPr>
              <a:spLocks noChangeArrowheads="1"/>
            </p:cNvSpPr>
            <p:nvPr/>
          </p:nvSpPr>
          <p:spPr bwMode="auto">
            <a:xfrm>
              <a:off x="5753319" y="3794808"/>
              <a:ext cx="2610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1" i="0" u="none" strike="noStrike" kern="1200" cap="none" spc="0" normalizeH="0" baseline="0" noProof="0">
                  <a:ln>
                    <a:noFill/>
                  </a:ln>
                  <a:solidFill>
                    <a:srgbClr val="FFFFFF"/>
                  </a:solidFill>
                  <a:effectLst/>
                  <a:uLnTx/>
                  <a:uFillTx/>
                  <a:latin typeface="Meiryo UI" panose="020B0604030504040204" pitchFamily="50" charset="-128"/>
                  <a:ea typeface="Meiryo UI"/>
                  <a:cs typeface="Arial" charset="0"/>
                </a:rPr>
                <a:t>説明変数</a:t>
              </a:r>
              <a:endParaRPr kumimoji="0" lang="ja-JP"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Arial" charset="0"/>
              </a:endParaRPr>
            </a:p>
          </p:txBody>
        </p:sp>
        <p:sp>
          <p:nvSpPr>
            <p:cNvPr id="1176" name="Rectangle 1933">
              <a:extLst>
                <a:ext uri="{FF2B5EF4-FFF2-40B4-BE49-F238E27FC236}">
                  <a16:creationId xmlns:a16="http://schemas.microsoft.com/office/drawing/2014/main" id="{B2BA54AE-5D01-6BFC-D6A9-15A9E22276B0}"/>
                </a:ext>
              </a:extLst>
            </p:cNvPr>
            <p:cNvSpPr>
              <a:spLocks noChangeArrowheads="1"/>
            </p:cNvSpPr>
            <p:nvPr/>
          </p:nvSpPr>
          <p:spPr bwMode="auto">
            <a:xfrm>
              <a:off x="6530390" y="3794808"/>
              <a:ext cx="130547"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1" i="0" u="none" strike="noStrike" kern="1200" cap="none" spc="0" normalizeH="0" baseline="0" noProof="0">
                  <a:ln>
                    <a:noFill/>
                  </a:ln>
                  <a:solidFill>
                    <a:srgbClr val="FFFFFF"/>
                  </a:solidFill>
                  <a:effectLst/>
                  <a:uLnTx/>
                  <a:uFillTx/>
                  <a:latin typeface="Meiryo UI" panose="020B0604030504040204" pitchFamily="50" charset="-128"/>
                  <a:ea typeface="Meiryo UI"/>
                  <a:cs typeface="Arial" charset="0"/>
                </a:rPr>
                <a:t>係数</a:t>
              </a:r>
              <a:endParaRPr kumimoji="0" lang="ja-JP"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Arial" charset="0"/>
              </a:endParaRPr>
            </a:p>
          </p:txBody>
        </p:sp>
        <p:sp>
          <p:nvSpPr>
            <p:cNvPr id="1177" name="Rectangle 1934">
              <a:extLst>
                <a:ext uri="{FF2B5EF4-FFF2-40B4-BE49-F238E27FC236}">
                  <a16:creationId xmlns:a16="http://schemas.microsoft.com/office/drawing/2014/main" id="{7085E86B-9A1A-23F1-D02F-F4EE4B67B0AF}"/>
                </a:ext>
              </a:extLst>
            </p:cNvPr>
            <p:cNvSpPr>
              <a:spLocks noChangeArrowheads="1"/>
            </p:cNvSpPr>
            <p:nvPr/>
          </p:nvSpPr>
          <p:spPr bwMode="auto">
            <a:xfrm>
              <a:off x="5680468" y="4011511"/>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1</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78" name="Rectangle 1935">
              <a:extLst>
                <a:ext uri="{FF2B5EF4-FFF2-40B4-BE49-F238E27FC236}">
                  <a16:creationId xmlns:a16="http://schemas.microsoft.com/office/drawing/2014/main" id="{0D54C38E-4BA7-E098-835F-59D37B188CC4}"/>
                </a:ext>
              </a:extLst>
            </p:cNvPr>
            <p:cNvSpPr>
              <a:spLocks noChangeArrowheads="1"/>
            </p:cNvSpPr>
            <p:nvPr/>
          </p:nvSpPr>
          <p:spPr bwMode="auto">
            <a:xfrm>
              <a:off x="5753319" y="4011511"/>
              <a:ext cx="15366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チキン</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79" name="Rectangle 1936">
              <a:extLst>
                <a:ext uri="{FF2B5EF4-FFF2-40B4-BE49-F238E27FC236}">
                  <a16:creationId xmlns:a16="http://schemas.microsoft.com/office/drawing/2014/main" id="{53E71592-DC99-B195-96B5-493C9E82B3A2}"/>
                </a:ext>
              </a:extLst>
            </p:cNvPr>
            <p:cNvSpPr>
              <a:spLocks noChangeArrowheads="1"/>
            </p:cNvSpPr>
            <p:nvPr/>
          </p:nvSpPr>
          <p:spPr bwMode="auto">
            <a:xfrm>
              <a:off x="6761082" y="4011511"/>
              <a:ext cx="227099"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0.0073</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80" name="Rectangle 1937">
              <a:extLst>
                <a:ext uri="{FF2B5EF4-FFF2-40B4-BE49-F238E27FC236}">
                  <a16:creationId xmlns:a16="http://schemas.microsoft.com/office/drawing/2014/main" id="{DE94E483-35A6-9D07-3944-68EAFADF8484}"/>
                </a:ext>
              </a:extLst>
            </p:cNvPr>
            <p:cNvSpPr>
              <a:spLocks noChangeArrowheads="1"/>
            </p:cNvSpPr>
            <p:nvPr/>
          </p:nvSpPr>
          <p:spPr bwMode="auto">
            <a:xfrm>
              <a:off x="5680468" y="4228213"/>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2</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81" name="Rectangle 1938">
              <a:extLst>
                <a:ext uri="{FF2B5EF4-FFF2-40B4-BE49-F238E27FC236}">
                  <a16:creationId xmlns:a16="http://schemas.microsoft.com/office/drawing/2014/main" id="{C0EB2CD8-61E3-30F5-07E8-7FC031805989}"/>
                </a:ext>
              </a:extLst>
            </p:cNvPr>
            <p:cNvSpPr>
              <a:spLocks noChangeArrowheads="1"/>
            </p:cNvSpPr>
            <p:nvPr/>
          </p:nvSpPr>
          <p:spPr bwMode="auto">
            <a:xfrm>
              <a:off x="5753319" y="4228213"/>
              <a:ext cx="195821"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ｘｘｘ</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82" name="Rectangle 1939">
              <a:extLst>
                <a:ext uri="{FF2B5EF4-FFF2-40B4-BE49-F238E27FC236}">
                  <a16:creationId xmlns:a16="http://schemas.microsoft.com/office/drawing/2014/main" id="{7E7F8100-3443-CBA0-5F95-53247B6863F5}"/>
                </a:ext>
              </a:extLst>
            </p:cNvPr>
            <p:cNvSpPr>
              <a:spLocks noChangeArrowheads="1"/>
            </p:cNvSpPr>
            <p:nvPr/>
          </p:nvSpPr>
          <p:spPr bwMode="auto">
            <a:xfrm>
              <a:off x="6761082" y="4228213"/>
              <a:ext cx="227099"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0.0051</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83" name="Rectangle 1940">
              <a:extLst>
                <a:ext uri="{FF2B5EF4-FFF2-40B4-BE49-F238E27FC236}">
                  <a16:creationId xmlns:a16="http://schemas.microsoft.com/office/drawing/2014/main" id="{4302C268-EA3E-72AA-1422-326D9D7762AF}"/>
                </a:ext>
              </a:extLst>
            </p:cNvPr>
            <p:cNvSpPr>
              <a:spLocks noChangeArrowheads="1"/>
            </p:cNvSpPr>
            <p:nvPr/>
          </p:nvSpPr>
          <p:spPr bwMode="auto">
            <a:xfrm>
              <a:off x="5680468" y="4444916"/>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3</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84" name="Rectangle 1941">
              <a:extLst>
                <a:ext uri="{FF2B5EF4-FFF2-40B4-BE49-F238E27FC236}">
                  <a16:creationId xmlns:a16="http://schemas.microsoft.com/office/drawing/2014/main" id="{0C12EC0B-B5D3-E97C-15B9-6DC40EA1D4CE}"/>
                </a:ext>
              </a:extLst>
            </p:cNvPr>
            <p:cNvSpPr>
              <a:spLocks noChangeArrowheads="1"/>
            </p:cNvSpPr>
            <p:nvPr/>
          </p:nvSpPr>
          <p:spPr bwMode="auto">
            <a:xfrm>
              <a:off x="5753319" y="4444916"/>
              <a:ext cx="391643"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抽選対象人数</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85" name="Rectangle 1942">
              <a:extLst>
                <a:ext uri="{FF2B5EF4-FFF2-40B4-BE49-F238E27FC236}">
                  <a16:creationId xmlns:a16="http://schemas.microsoft.com/office/drawing/2014/main" id="{1C81E00B-A4EC-E393-3E7A-07EF5815B925}"/>
                </a:ext>
              </a:extLst>
            </p:cNvPr>
            <p:cNvSpPr>
              <a:spLocks noChangeArrowheads="1"/>
            </p:cNvSpPr>
            <p:nvPr/>
          </p:nvSpPr>
          <p:spPr bwMode="auto">
            <a:xfrm>
              <a:off x="6761082" y="4444916"/>
              <a:ext cx="227099"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0.0049</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86" name="Rectangle 1943">
              <a:extLst>
                <a:ext uri="{FF2B5EF4-FFF2-40B4-BE49-F238E27FC236}">
                  <a16:creationId xmlns:a16="http://schemas.microsoft.com/office/drawing/2014/main" id="{57EFFE6B-5BB0-86B5-22AF-B237411F076A}"/>
                </a:ext>
              </a:extLst>
            </p:cNvPr>
            <p:cNvSpPr>
              <a:spLocks noChangeArrowheads="1"/>
            </p:cNvSpPr>
            <p:nvPr/>
          </p:nvSpPr>
          <p:spPr bwMode="auto">
            <a:xfrm>
              <a:off x="5680468" y="4661618"/>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4</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87" name="Rectangle 1944">
              <a:extLst>
                <a:ext uri="{FF2B5EF4-FFF2-40B4-BE49-F238E27FC236}">
                  <a16:creationId xmlns:a16="http://schemas.microsoft.com/office/drawing/2014/main" id="{E71F980B-8F46-54A8-5FEB-BCC110C5CCA3}"/>
                </a:ext>
              </a:extLst>
            </p:cNvPr>
            <p:cNvSpPr>
              <a:spLocks noChangeArrowheads="1"/>
            </p:cNvSpPr>
            <p:nvPr/>
          </p:nvSpPr>
          <p:spPr bwMode="auto">
            <a:xfrm>
              <a:off x="5753319" y="4661618"/>
              <a:ext cx="195821"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ｘｘｘ</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88" name="Rectangle 1945">
              <a:extLst>
                <a:ext uri="{FF2B5EF4-FFF2-40B4-BE49-F238E27FC236}">
                  <a16:creationId xmlns:a16="http://schemas.microsoft.com/office/drawing/2014/main" id="{8A448E9E-BC65-A6EF-6CF8-620677DEEE84}"/>
                </a:ext>
              </a:extLst>
            </p:cNvPr>
            <p:cNvSpPr>
              <a:spLocks noChangeArrowheads="1"/>
            </p:cNvSpPr>
            <p:nvPr/>
          </p:nvSpPr>
          <p:spPr bwMode="auto">
            <a:xfrm>
              <a:off x="6761082" y="4661618"/>
              <a:ext cx="227099"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0.0036</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89" name="Rectangle 1946">
              <a:extLst>
                <a:ext uri="{FF2B5EF4-FFF2-40B4-BE49-F238E27FC236}">
                  <a16:creationId xmlns:a16="http://schemas.microsoft.com/office/drawing/2014/main" id="{7570A252-B52F-2E5B-1100-7FA2D8CC627C}"/>
                </a:ext>
              </a:extLst>
            </p:cNvPr>
            <p:cNvSpPr>
              <a:spLocks noChangeArrowheads="1"/>
            </p:cNvSpPr>
            <p:nvPr/>
          </p:nvSpPr>
          <p:spPr bwMode="auto">
            <a:xfrm>
              <a:off x="5680468" y="4878321"/>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5</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90" name="Rectangle 1947">
              <a:extLst>
                <a:ext uri="{FF2B5EF4-FFF2-40B4-BE49-F238E27FC236}">
                  <a16:creationId xmlns:a16="http://schemas.microsoft.com/office/drawing/2014/main" id="{D992AF68-DD4D-AA65-6A62-BCB72E9BBC40}"/>
                </a:ext>
              </a:extLst>
            </p:cNvPr>
            <p:cNvSpPr>
              <a:spLocks noChangeArrowheads="1"/>
            </p:cNvSpPr>
            <p:nvPr/>
          </p:nvSpPr>
          <p:spPr bwMode="auto">
            <a:xfrm>
              <a:off x="5753319" y="4878321"/>
              <a:ext cx="130547"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抽選</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91" name="Rectangle 1948">
              <a:extLst>
                <a:ext uri="{FF2B5EF4-FFF2-40B4-BE49-F238E27FC236}">
                  <a16:creationId xmlns:a16="http://schemas.microsoft.com/office/drawing/2014/main" id="{851BE8D3-8457-415F-EB93-9FE6B206C1BB}"/>
                </a:ext>
              </a:extLst>
            </p:cNvPr>
            <p:cNvSpPr>
              <a:spLocks noChangeArrowheads="1"/>
            </p:cNvSpPr>
            <p:nvPr/>
          </p:nvSpPr>
          <p:spPr bwMode="auto">
            <a:xfrm>
              <a:off x="6761082" y="4878321"/>
              <a:ext cx="227099"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0.0029</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92" name="Rectangle 1949">
              <a:extLst>
                <a:ext uri="{FF2B5EF4-FFF2-40B4-BE49-F238E27FC236}">
                  <a16:creationId xmlns:a16="http://schemas.microsoft.com/office/drawing/2014/main" id="{E81EEB33-79B6-07D6-F280-97FCCA4D9A54}"/>
                </a:ext>
              </a:extLst>
            </p:cNvPr>
            <p:cNvSpPr>
              <a:spLocks noChangeArrowheads="1"/>
            </p:cNvSpPr>
            <p:nvPr/>
          </p:nvSpPr>
          <p:spPr bwMode="auto">
            <a:xfrm>
              <a:off x="5680468" y="5095024"/>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6</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93" name="Rectangle 1950">
              <a:extLst>
                <a:ext uri="{FF2B5EF4-FFF2-40B4-BE49-F238E27FC236}">
                  <a16:creationId xmlns:a16="http://schemas.microsoft.com/office/drawing/2014/main" id="{56E8A2EA-59DA-E376-DB8E-C87C92F7534B}"/>
                </a:ext>
              </a:extLst>
            </p:cNvPr>
            <p:cNvSpPr>
              <a:spLocks noChangeArrowheads="1"/>
            </p:cNvSpPr>
            <p:nvPr/>
          </p:nvSpPr>
          <p:spPr bwMode="auto">
            <a:xfrm>
              <a:off x="5753319" y="5095024"/>
              <a:ext cx="195821"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ｘｘｘ</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94" name="Rectangle 1951">
              <a:extLst>
                <a:ext uri="{FF2B5EF4-FFF2-40B4-BE49-F238E27FC236}">
                  <a16:creationId xmlns:a16="http://schemas.microsoft.com/office/drawing/2014/main" id="{D7B0FB30-C3F0-8AED-9799-B091560BA87E}"/>
                </a:ext>
              </a:extLst>
            </p:cNvPr>
            <p:cNvSpPr>
              <a:spLocks noChangeArrowheads="1"/>
            </p:cNvSpPr>
            <p:nvPr/>
          </p:nvSpPr>
          <p:spPr bwMode="auto">
            <a:xfrm>
              <a:off x="6761082" y="5095024"/>
              <a:ext cx="227099"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0.0021</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95" name="Rectangle 1952">
              <a:extLst>
                <a:ext uri="{FF2B5EF4-FFF2-40B4-BE49-F238E27FC236}">
                  <a16:creationId xmlns:a16="http://schemas.microsoft.com/office/drawing/2014/main" id="{0A6446DD-1E6D-6F16-FDA0-47510846FDB4}"/>
                </a:ext>
              </a:extLst>
            </p:cNvPr>
            <p:cNvSpPr>
              <a:spLocks noChangeArrowheads="1"/>
            </p:cNvSpPr>
            <p:nvPr/>
          </p:nvSpPr>
          <p:spPr bwMode="auto">
            <a:xfrm>
              <a:off x="5680468" y="5311727"/>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7</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96" name="Rectangle 1953">
              <a:extLst>
                <a:ext uri="{FF2B5EF4-FFF2-40B4-BE49-F238E27FC236}">
                  <a16:creationId xmlns:a16="http://schemas.microsoft.com/office/drawing/2014/main" id="{A20B3FA9-1413-2C12-04E6-E633847D2A6A}"/>
                </a:ext>
              </a:extLst>
            </p:cNvPr>
            <p:cNvSpPr>
              <a:spLocks noChangeArrowheads="1"/>
            </p:cNvSpPr>
            <p:nvPr/>
          </p:nvSpPr>
          <p:spPr bwMode="auto">
            <a:xfrm>
              <a:off x="5753319" y="5311727"/>
              <a:ext cx="198541"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スイーツ</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97" name="Rectangle 1955">
              <a:extLst>
                <a:ext uri="{FF2B5EF4-FFF2-40B4-BE49-F238E27FC236}">
                  <a16:creationId xmlns:a16="http://schemas.microsoft.com/office/drawing/2014/main" id="{079653C9-47EE-A3FF-F561-403C650FA76E}"/>
                </a:ext>
              </a:extLst>
            </p:cNvPr>
            <p:cNvSpPr>
              <a:spLocks noChangeArrowheads="1"/>
            </p:cNvSpPr>
            <p:nvPr/>
          </p:nvSpPr>
          <p:spPr bwMode="auto">
            <a:xfrm>
              <a:off x="6761082" y="5311727"/>
              <a:ext cx="227099"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0.0018</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98" name="Rectangle 1956">
              <a:extLst>
                <a:ext uri="{FF2B5EF4-FFF2-40B4-BE49-F238E27FC236}">
                  <a16:creationId xmlns:a16="http://schemas.microsoft.com/office/drawing/2014/main" id="{DC59673D-13FD-D6FA-8A71-E9BC05FAD5F7}"/>
                </a:ext>
              </a:extLst>
            </p:cNvPr>
            <p:cNvSpPr>
              <a:spLocks noChangeArrowheads="1"/>
            </p:cNvSpPr>
            <p:nvPr/>
          </p:nvSpPr>
          <p:spPr bwMode="auto">
            <a:xfrm>
              <a:off x="5680468" y="5528429"/>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8</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199" name="Rectangle 1957">
              <a:extLst>
                <a:ext uri="{FF2B5EF4-FFF2-40B4-BE49-F238E27FC236}">
                  <a16:creationId xmlns:a16="http://schemas.microsoft.com/office/drawing/2014/main" id="{0170B3AF-E65F-B220-E211-AF652073099D}"/>
                </a:ext>
              </a:extLst>
            </p:cNvPr>
            <p:cNvSpPr>
              <a:spLocks noChangeArrowheads="1"/>
            </p:cNvSpPr>
            <p:nvPr/>
          </p:nvSpPr>
          <p:spPr bwMode="auto">
            <a:xfrm>
              <a:off x="5753319" y="5528429"/>
              <a:ext cx="195821"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ｘｘｘ</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200" name="Rectangle 1958">
              <a:extLst>
                <a:ext uri="{FF2B5EF4-FFF2-40B4-BE49-F238E27FC236}">
                  <a16:creationId xmlns:a16="http://schemas.microsoft.com/office/drawing/2014/main" id="{1F1EBE59-D2CC-BC14-AAC4-9B4A57D824BD}"/>
                </a:ext>
              </a:extLst>
            </p:cNvPr>
            <p:cNvSpPr>
              <a:spLocks noChangeArrowheads="1"/>
            </p:cNvSpPr>
            <p:nvPr/>
          </p:nvSpPr>
          <p:spPr bwMode="auto">
            <a:xfrm>
              <a:off x="6761082" y="5528429"/>
              <a:ext cx="227099"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0.0011</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201" name="Rectangle 1959">
              <a:extLst>
                <a:ext uri="{FF2B5EF4-FFF2-40B4-BE49-F238E27FC236}">
                  <a16:creationId xmlns:a16="http://schemas.microsoft.com/office/drawing/2014/main" id="{7FA024A4-5236-DC95-6C76-B72B3280FABF}"/>
                </a:ext>
              </a:extLst>
            </p:cNvPr>
            <p:cNvSpPr>
              <a:spLocks noChangeArrowheads="1"/>
            </p:cNvSpPr>
            <p:nvPr/>
          </p:nvSpPr>
          <p:spPr bwMode="auto">
            <a:xfrm>
              <a:off x="5680468" y="5745131"/>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9</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202" name="Rectangle 1960">
              <a:extLst>
                <a:ext uri="{FF2B5EF4-FFF2-40B4-BE49-F238E27FC236}">
                  <a16:creationId xmlns:a16="http://schemas.microsoft.com/office/drawing/2014/main" id="{50DC4E84-4956-F158-D184-E6FE155B9DA7}"/>
                </a:ext>
              </a:extLst>
            </p:cNvPr>
            <p:cNvSpPr>
              <a:spLocks noChangeArrowheads="1"/>
            </p:cNvSpPr>
            <p:nvPr/>
          </p:nvSpPr>
          <p:spPr bwMode="auto">
            <a:xfrm>
              <a:off x="5753319" y="5745131"/>
              <a:ext cx="446038"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カテゴリ情報有無</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203" name="Rectangle 1961">
              <a:extLst>
                <a:ext uri="{FF2B5EF4-FFF2-40B4-BE49-F238E27FC236}">
                  <a16:creationId xmlns:a16="http://schemas.microsoft.com/office/drawing/2014/main" id="{96E8706A-C5DB-A0FA-F2EB-DA315BA2BB03}"/>
                </a:ext>
              </a:extLst>
            </p:cNvPr>
            <p:cNvSpPr>
              <a:spLocks noChangeArrowheads="1"/>
            </p:cNvSpPr>
            <p:nvPr/>
          </p:nvSpPr>
          <p:spPr bwMode="auto">
            <a:xfrm>
              <a:off x="6761082" y="5745131"/>
              <a:ext cx="227099"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0.0006</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204" name="Rectangle 1962">
              <a:extLst>
                <a:ext uri="{FF2B5EF4-FFF2-40B4-BE49-F238E27FC236}">
                  <a16:creationId xmlns:a16="http://schemas.microsoft.com/office/drawing/2014/main" id="{2D7E01CA-F1A1-0DE5-0CD2-7CBF35D927BC}"/>
                </a:ext>
              </a:extLst>
            </p:cNvPr>
            <p:cNvSpPr>
              <a:spLocks noChangeArrowheads="1"/>
            </p:cNvSpPr>
            <p:nvPr/>
          </p:nvSpPr>
          <p:spPr bwMode="auto">
            <a:xfrm>
              <a:off x="5637972" y="5961835"/>
              <a:ext cx="81592"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10</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205" name="Rectangle 1963">
              <a:extLst>
                <a:ext uri="{FF2B5EF4-FFF2-40B4-BE49-F238E27FC236}">
                  <a16:creationId xmlns:a16="http://schemas.microsoft.com/office/drawing/2014/main" id="{57B0984D-5EF0-C088-6CF1-280396D5BF71}"/>
                </a:ext>
              </a:extLst>
            </p:cNvPr>
            <p:cNvSpPr>
              <a:spLocks noChangeArrowheads="1"/>
            </p:cNvSpPr>
            <p:nvPr/>
          </p:nvSpPr>
          <p:spPr bwMode="auto">
            <a:xfrm>
              <a:off x="5753319" y="5961835"/>
              <a:ext cx="572507"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その他カテゴリフラグ*1</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206" name="Rectangle 1964">
              <a:extLst>
                <a:ext uri="{FF2B5EF4-FFF2-40B4-BE49-F238E27FC236}">
                  <a16:creationId xmlns:a16="http://schemas.microsoft.com/office/drawing/2014/main" id="{B480593D-C5D5-C85E-AD90-471FB111BA89}"/>
                </a:ext>
              </a:extLst>
            </p:cNvPr>
            <p:cNvSpPr>
              <a:spLocks noChangeArrowheads="1"/>
            </p:cNvSpPr>
            <p:nvPr/>
          </p:nvSpPr>
          <p:spPr bwMode="auto">
            <a:xfrm>
              <a:off x="6761082" y="5961835"/>
              <a:ext cx="227099"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0.0005</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207" name="Rectangle 1965">
              <a:extLst>
                <a:ext uri="{FF2B5EF4-FFF2-40B4-BE49-F238E27FC236}">
                  <a16:creationId xmlns:a16="http://schemas.microsoft.com/office/drawing/2014/main" id="{B7542456-D591-FD0F-F5BC-5A44B675E374}"/>
                </a:ext>
              </a:extLst>
            </p:cNvPr>
            <p:cNvSpPr>
              <a:spLocks noChangeArrowheads="1"/>
            </p:cNvSpPr>
            <p:nvPr/>
          </p:nvSpPr>
          <p:spPr bwMode="auto">
            <a:xfrm>
              <a:off x="5589405" y="3751467"/>
              <a:ext cx="6071" cy="1444"/>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08" name="Rectangle 1966">
              <a:extLst>
                <a:ext uri="{FF2B5EF4-FFF2-40B4-BE49-F238E27FC236}">
                  <a16:creationId xmlns:a16="http://schemas.microsoft.com/office/drawing/2014/main" id="{F8AD2982-DBD9-3005-9495-AB85579D90B2}"/>
                </a:ext>
              </a:extLst>
            </p:cNvPr>
            <p:cNvSpPr>
              <a:spLocks noChangeArrowheads="1"/>
            </p:cNvSpPr>
            <p:nvPr/>
          </p:nvSpPr>
          <p:spPr bwMode="auto">
            <a:xfrm>
              <a:off x="5735106" y="3751467"/>
              <a:ext cx="6071" cy="1444"/>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09" name="Rectangle 1967">
              <a:extLst>
                <a:ext uri="{FF2B5EF4-FFF2-40B4-BE49-F238E27FC236}">
                  <a16:creationId xmlns:a16="http://schemas.microsoft.com/office/drawing/2014/main" id="{59C31713-FB88-5B65-F969-128A52579FAD}"/>
                </a:ext>
              </a:extLst>
            </p:cNvPr>
            <p:cNvSpPr>
              <a:spLocks noChangeArrowheads="1"/>
            </p:cNvSpPr>
            <p:nvPr/>
          </p:nvSpPr>
          <p:spPr bwMode="auto">
            <a:xfrm>
              <a:off x="6512177" y="3751467"/>
              <a:ext cx="6071" cy="1444"/>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10" name="Line 1968">
              <a:extLst>
                <a:ext uri="{FF2B5EF4-FFF2-40B4-BE49-F238E27FC236}">
                  <a16:creationId xmlns:a16="http://schemas.microsoft.com/office/drawing/2014/main" id="{BE2A77D9-71C4-F504-9385-3C757F9B4541}"/>
                </a:ext>
              </a:extLst>
            </p:cNvPr>
            <p:cNvSpPr>
              <a:spLocks noChangeShapeType="1"/>
            </p:cNvSpPr>
            <p:nvPr/>
          </p:nvSpPr>
          <p:spPr bwMode="auto">
            <a:xfrm>
              <a:off x="5595477" y="3751467"/>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11" name="Rectangle 1969">
              <a:extLst>
                <a:ext uri="{FF2B5EF4-FFF2-40B4-BE49-F238E27FC236}">
                  <a16:creationId xmlns:a16="http://schemas.microsoft.com/office/drawing/2014/main" id="{783733CA-439E-00B1-24F0-23A5C826F113}"/>
                </a:ext>
              </a:extLst>
            </p:cNvPr>
            <p:cNvSpPr>
              <a:spLocks noChangeArrowheads="1"/>
            </p:cNvSpPr>
            <p:nvPr/>
          </p:nvSpPr>
          <p:spPr bwMode="auto">
            <a:xfrm>
              <a:off x="5595477" y="3751467"/>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12" name="Rectangle 1970">
              <a:extLst>
                <a:ext uri="{FF2B5EF4-FFF2-40B4-BE49-F238E27FC236}">
                  <a16:creationId xmlns:a16="http://schemas.microsoft.com/office/drawing/2014/main" id="{79DFC0B3-F86D-82B9-EE6A-AB00A118AE31}"/>
                </a:ext>
              </a:extLst>
            </p:cNvPr>
            <p:cNvSpPr>
              <a:spLocks noChangeArrowheads="1"/>
            </p:cNvSpPr>
            <p:nvPr/>
          </p:nvSpPr>
          <p:spPr bwMode="auto">
            <a:xfrm>
              <a:off x="7009988" y="3751467"/>
              <a:ext cx="6071" cy="1444"/>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13" name="Line 1971">
              <a:extLst>
                <a:ext uri="{FF2B5EF4-FFF2-40B4-BE49-F238E27FC236}">
                  <a16:creationId xmlns:a16="http://schemas.microsoft.com/office/drawing/2014/main" id="{3D6AB93E-15C5-E0BD-AECC-0C27F1906F8E}"/>
                </a:ext>
              </a:extLst>
            </p:cNvPr>
            <p:cNvSpPr>
              <a:spLocks noChangeShapeType="1"/>
            </p:cNvSpPr>
            <p:nvPr/>
          </p:nvSpPr>
          <p:spPr bwMode="auto">
            <a:xfrm>
              <a:off x="5595477" y="3968171"/>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14" name="Rectangle 1972">
              <a:extLst>
                <a:ext uri="{FF2B5EF4-FFF2-40B4-BE49-F238E27FC236}">
                  <a16:creationId xmlns:a16="http://schemas.microsoft.com/office/drawing/2014/main" id="{FB85DAC3-EEA2-C2BD-7FE6-418E0DB85C96}"/>
                </a:ext>
              </a:extLst>
            </p:cNvPr>
            <p:cNvSpPr>
              <a:spLocks noChangeArrowheads="1"/>
            </p:cNvSpPr>
            <p:nvPr/>
          </p:nvSpPr>
          <p:spPr bwMode="auto">
            <a:xfrm>
              <a:off x="5595477" y="3968171"/>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15" name="Line 1973">
              <a:extLst>
                <a:ext uri="{FF2B5EF4-FFF2-40B4-BE49-F238E27FC236}">
                  <a16:creationId xmlns:a16="http://schemas.microsoft.com/office/drawing/2014/main" id="{E6D00EB4-9B00-B90F-1033-C75D1FA05C3E}"/>
                </a:ext>
              </a:extLst>
            </p:cNvPr>
            <p:cNvSpPr>
              <a:spLocks noChangeShapeType="1"/>
            </p:cNvSpPr>
            <p:nvPr/>
          </p:nvSpPr>
          <p:spPr bwMode="auto">
            <a:xfrm>
              <a:off x="5595477" y="4184873"/>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16" name="Rectangle 1974">
              <a:extLst>
                <a:ext uri="{FF2B5EF4-FFF2-40B4-BE49-F238E27FC236}">
                  <a16:creationId xmlns:a16="http://schemas.microsoft.com/office/drawing/2014/main" id="{4C2C218E-419D-F9FD-A3AD-672A92B2329B}"/>
                </a:ext>
              </a:extLst>
            </p:cNvPr>
            <p:cNvSpPr>
              <a:spLocks noChangeArrowheads="1"/>
            </p:cNvSpPr>
            <p:nvPr/>
          </p:nvSpPr>
          <p:spPr bwMode="auto">
            <a:xfrm>
              <a:off x="5595477" y="4184873"/>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17" name="Line 1975">
              <a:extLst>
                <a:ext uri="{FF2B5EF4-FFF2-40B4-BE49-F238E27FC236}">
                  <a16:creationId xmlns:a16="http://schemas.microsoft.com/office/drawing/2014/main" id="{0B5FCBD3-D922-DFEC-4342-BDEED5386A56}"/>
                </a:ext>
              </a:extLst>
            </p:cNvPr>
            <p:cNvSpPr>
              <a:spLocks noChangeShapeType="1"/>
            </p:cNvSpPr>
            <p:nvPr/>
          </p:nvSpPr>
          <p:spPr bwMode="auto">
            <a:xfrm>
              <a:off x="5595477" y="4401575"/>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18" name="Rectangle 1976">
              <a:extLst>
                <a:ext uri="{FF2B5EF4-FFF2-40B4-BE49-F238E27FC236}">
                  <a16:creationId xmlns:a16="http://schemas.microsoft.com/office/drawing/2014/main" id="{51FED3A1-667B-5839-E78A-C44D26508C64}"/>
                </a:ext>
              </a:extLst>
            </p:cNvPr>
            <p:cNvSpPr>
              <a:spLocks noChangeArrowheads="1"/>
            </p:cNvSpPr>
            <p:nvPr/>
          </p:nvSpPr>
          <p:spPr bwMode="auto">
            <a:xfrm>
              <a:off x="5595477" y="4401575"/>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19" name="Line 1977">
              <a:extLst>
                <a:ext uri="{FF2B5EF4-FFF2-40B4-BE49-F238E27FC236}">
                  <a16:creationId xmlns:a16="http://schemas.microsoft.com/office/drawing/2014/main" id="{3BF79531-9298-1FB9-48D8-7E0DF94CBF71}"/>
                </a:ext>
              </a:extLst>
            </p:cNvPr>
            <p:cNvSpPr>
              <a:spLocks noChangeShapeType="1"/>
            </p:cNvSpPr>
            <p:nvPr/>
          </p:nvSpPr>
          <p:spPr bwMode="auto">
            <a:xfrm>
              <a:off x="5595477" y="4618279"/>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20" name="Rectangle 1978">
              <a:extLst>
                <a:ext uri="{FF2B5EF4-FFF2-40B4-BE49-F238E27FC236}">
                  <a16:creationId xmlns:a16="http://schemas.microsoft.com/office/drawing/2014/main" id="{708A79E9-E8EF-31AA-0B16-CBFBD1D4DFE7}"/>
                </a:ext>
              </a:extLst>
            </p:cNvPr>
            <p:cNvSpPr>
              <a:spLocks noChangeArrowheads="1"/>
            </p:cNvSpPr>
            <p:nvPr/>
          </p:nvSpPr>
          <p:spPr bwMode="auto">
            <a:xfrm>
              <a:off x="5595477" y="4618279"/>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21" name="Line 1979">
              <a:extLst>
                <a:ext uri="{FF2B5EF4-FFF2-40B4-BE49-F238E27FC236}">
                  <a16:creationId xmlns:a16="http://schemas.microsoft.com/office/drawing/2014/main" id="{C89A4A54-2467-4A9C-2D4A-FA20D518A9FC}"/>
                </a:ext>
              </a:extLst>
            </p:cNvPr>
            <p:cNvSpPr>
              <a:spLocks noChangeShapeType="1"/>
            </p:cNvSpPr>
            <p:nvPr/>
          </p:nvSpPr>
          <p:spPr bwMode="auto">
            <a:xfrm>
              <a:off x="5595477" y="4834980"/>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22" name="Rectangle 1980">
              <a:extLst>
                <a:ext uri="{FF2B5EF4-FFF2-40B4-BE49-F238E27FC236}">
                  <a16:creationId xmlns:a16="http://schemas.microsoft.com/office/drawing/2014/main" id="{527BC8BC-F17B-5776-2AAF-B79D36DD099D}"/>
                </a:ext>
              </a:extLst>
            </p:cNvPr>
            <p:cNvSpPr>
              <a:spLocks noChangeArrowheads="1"/>
            </p:cNvSpPr>
            <p:nvPr/>
          </p:nvSpPr>
          <p:spPr bwMode="auto">
            <a:xfrm>
              <a:off x="5595477" y="4834980"/>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23" name="Line 1981">
              <a:extLst>
                <a:ext uri="{FF2B5EF4-FFF2-40B4-BE49-F238E27FC236}">
                  <a16:creationId xmlns:a16="http://schemas.microsoft.com/office/drawing/2014/main" id="{AB7F32B2-9B59-E599-47EB-4C7572962979}"/>
                </a:ext>
              </a:extLst>
            </p:cNvPr>
            <p:cNvSpPr>
              <a:spLocks noChangeShapeType="1"/>
            </p:cNvSpPr>
            <p:nvPr/>
          </p:nvSpPr>
          <p:spPr bwMode="auto">
            <a:xfrm>
              <a:off x="5595477" y="5051683"/>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24" name="Rectangle 1982">
              <a:extLst>
                <a:ext uri="{FF2B5EF4-FFF2-40B4-BE49-F238E27FC236}">
                  <a16:creationId xmlns:a16="http://schemas.microsoft.com/office/drawing/2014/main" id="{996A674B-9CC9-7994-95DB-A57CE3D64C42}"/>
                </a:ext>
              </a:extLst>
            </p:cNvPr>
            <p:cNvSpPr>
              <a:spLocks noChangeArrowheads="1"/>
            </p:cNvSpPr>
            <p:nvPr/>
          </p:nvSpPr>
          <p:spPr bwMode="auto">
            <a:xfrm>
              <a:off x="5595477" y="5051683"/>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25" name="Line 1983">
              <a:extLst>
                <a:ext uri="{FF2B5EF4-FFF2-40B4-BE49-F238E27FC236}">
                  <a16:creationId xmlns:a16="http://schemas.microsoft.com/office/drawing/2014/main" id="{61D508C8-1E86-C41E-DFD8-F33796F8EFAA}"/>
                </a:ext>
              </a:extLst>
            </p:cNvPr>
            <p:cNvSpPr>
              <a:spLocks noChangeShapeType="1"/>
            </p:cNvSpPr>
            <p:nvPr/>
          </p:nvSpPr>
          <p:spPr bwMode="auto">
            <a:xfrm>
              <a:off x="5595477" y="5268386"/>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26" name="Rectangle 1984">
              <a:extLst>
                <a:ext uri="{FF2B5EF4-FFF2-40B4-BE49-F238E27FC236}">
                  <a16:creationId xmlns:a16="http://schemas.microsoft.com/office/drawing/2014/main" id="{4EA630BB-2471-80F6-4E9E-0D6E4EFF97B0}"/>
                </a:ext>
              </a:extLst>
            </p:cNvPr>
            <p:cNvSpPr>
              <a:spLocks noChangeArrowheads="1"/>
            </p:cNvSpPr>
            <p:nvPr/>
          </p:nvSpPr>
          <p:spPr bwMode="auto">
            <a:xfrm>
              <a:off x="5595477" y="5268386"/>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27" name="Line 1985">
              <a:extLst>
                <a:ext uri="{FF2B5EF4-FFF2-40B4-BE49-F238E27FC236}">
                  <a16:creationId xmlns:a16="http://schemas.microsoft.com/office/drawing/2014/main" id="{1B27C616-2690-DFF8-5020-A9B079B60F40}"/>
                </a:ext>
              </a:extLst>
            </p:cNvPr>
            <p:cNvSpPr>
              <a:spLocks noChangeShapeType="1"/>
            </p:cNvSpPr>
            <p:nvPr/>
          </p:nvSpPr>
          <p:spPr bwMode="auto">
            <a:xfrm>
              <a:off x="5595477" y="5485089"/>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28" name="Rectangle 1986">
              <a:extLst>
                <a:ext uri="{FF2B5EF4-FFF2-40B4-BE49-F238E27FC236}">
                  <a16:creationId xmlns:a16="http://schemas.microsoft.com/office/drawing/2014/main" id="{CF73913F-A206-7F3C-E411-D637EB720402}"/>
                </a:ext>
              </a:extLst>
            </p:cNvPr>
            <p:cNvSpPr>
              <a:spLocks noChangeArrowheads="1"/>
            </p:cNvSpPr>
            <p:nvPr/>
          </p:nvSpPr>
          <p:spPr bwMode="auto">
            <a:xfrm>
              <a:off x="5595477" y="5485089"/>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29" name="Line 1987">
              <a:extLst>
                <a:ext uri="{FF2B5EF4-FFF2-40B4-BE49-F238E27FC236}">
                  <a16:creationId xmlns:a16="http://schemas.microsoft.com/office/drawing/2014/main" id="{93EACBC0-75E7-6A26-1C74-0B6396672E53}"/>
                </a:ext>
              </a:extLst>
            </p:cNvPr>
            <p:cNvSpPr>
              <a:spLocks noChangeShapeType="1"/>
            </p:cNvSpPr>
            <p:nvPr/>
          </p:nvSpPr>
          <p:spPr bwMode="auto">
            <a:xfrm>
              <a:off x="5595477" y="5701791"/>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30" name="Rectangle 1988">
              <a:extLst>
                <a:ext uri="{FF2B5EF4-FFF2-40B4-BE49-F238E27FC236}">
                  <a16:creationId xmlns:a16="http://schemas.microsoft.com/office/drawing/2014/main" id="{A3DE6E9F-EFB5-1DE6-88F1-76C7A0C3EFF0}"/>
                </a:ext>
              </a:extLst>
            </p:cNvPr>
            <p:cNvSpPr>
              <a:spLocks noChangeArrowheads="1"/>
            </p:cNvSpPr>
            <p:nvPr/>
          </p:nvSpPr>
          <p:spPr bwMode="auto">
            <a:xfrm>
              <a:off x="5595477" y="5701791"/>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31" name="Line 1989">
              <a:extLst>
                <a:ext uri="{FF2B5EF4-FFF2-40B4-BE49-F238E27FC236}">
                  <a16:creationId xmlns:a16="http://schemas.microsoft.com/office/drawing/2014/main" id="{24AA4C94-0B4F-4016-7B37-90DA7BA462C4}"/>
                </a:ext>
              </a:extLst>
            </p:cNvPr>
            <p:cNvSpPr>
              <a:spLocks noChangeShapeType="1"/>
            </p:cNvSpPr>
            <p:nvPr/>
          </p:nvSpPr>
          <p:spPr bwMode="auto">
            <a:xfrm>
              <a:off x="5595477" y="5918494"/>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32" name="Rectangle 1990">
              <a:extLst>
                <a:ext uri="{FF2B5EF4-FFF2-40B4-BE49-F238E27FC236}">
                  <a16:creationId xmlns:a16="http://schemas.microsoft.com/office/drawing/2014/main" id="{3BD43782-C042-6089-BA00-F9618283D2D7}"/>
                </a:ext>
              </a:extLst>
            </p:cNvPr>
            <p:cNvSpPr>
              <a:spLocks noChangeArrowheads="1"/>
            </p:cNvSpPr>
            <p:nvPr/>
          </p:nvSpPr>
          <p:spPr bwMode="auto">
            <a:xfrm>
              <a:off x="5595477" y="5918494"/>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33" name="Line 1991">
              <a:extLst>
                <a:ext uri="{FF2B5EF4-FFF2-40B4-BE49-F238E27FC236}">
                  <a16:creationId xmlns:a16="http://schemas.microsoft.com/office/drawing/2014/main" id="{53B3DE5F-D05E-A2C2-847B-CBB8EAC933D8}"/>
                </a:ext>
              </a:extLst>
            </p:cNvPr>
            <p:cNvSpPr>
              <a:spLocks noChangeShapeType="1"/>
            </p:cNvSpPr>
            <p:nvPr/>
          </p:nvSpPr>
          <p:spPr bwMode="auto">
            <a:xfrm>
              <a:off x="5589405" y="3751467"/>
              <a:ext cx="0" cy="2392396"/>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34" name="Rectangle 1992">
              <a:extLst>
                <a:ext uri="{FF2B5EF4-FFF2-40B4-BE49-F238E27FC236}">
                  <a16:creationId xmlns:a16="http://schemas.microsoft.com/office/drawing/2014/main" id="{EDE64CA2-CFD4-9D5A-46AB-0B4C84EAAE67}"/>
                </a:ext>
              </a:extLst>
            </p:cNvPr>
            <p:cNvSpPr>
              <a:spLocks noChangeArrowheads="1"/>
            </p:cNvSpPr>
            <p:nvPr/>
          </p:nvSpPr>
          <p:spPr bwMode="auto">
            <a:xfrm>
              <a:off x="5589405" y="3751467"/>
              <a:ext cx="6071" cy="2392396"/>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35" name="Line 1993">
              <a:extLst>
                <a:ext uri="{FF2B5EF4-FFF2-40B4-BE49-F238E27FC236}">
                  <a16:creationId xmlns:a16="http://schemas.microsoft.com/office/drawing/2014/main" id="{D38DECAF-6BAE-EF38-D62E-7C5CB47FE877}"/>
                </a:ext>
              </a:extLst>
            </p:cNvPr>
            <p:cNvSpPr>
              <a:spLocks noChangeShapeType="1"/>
            </p:cNvSpPr>
            <p:nvPr/>
          </p:nvSpPr>
          <p:spPr bwMode="auto">
            <a:xfrm>
              <a:off x="5735106" y="3760136"/>
              <a:ext cx="0" cy="2383729"/>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36" name="Rectangle 1994">
              <a:extLst>
                <a:ext uri="{FF2B5EF4-FFF2-40B4-BE49-F238E27FC236}">
                  <a16:creationId xmlns:a16="http://schemas.microsoft.com/office/drawing/2014/main" id="{AE61792A-2060-8174-F42F-F922A7EEA924}"/>
                </a:ext>
              </a:extLst>
            </p:cNvPr>
            <p:cNvSpPr>
              <a:spLocks noChangeArrowheads="1"/>
            </p:cNvSpPr>
            <p:nvPr/>
          </p:nvSpPr>
          <p:spPr bwMode="auto">
            <a:xfrm>
              <a:off x="5735106" y="3760136"/>
              <a:ext cx="6071" cy="238372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37" name="Line 1995">
              <a:extLst>
                <a:ext uri="{FF2B5EF4-FFF2-40B4-BE49-F238E27FC236}">
                  <a16:creationId xmlns:a16="http://schemas.microsoft.com/office/drawing/2014/main" id="{A7341B45-B3E4-B80A-2E7E-748EB949574B}"/>
                </a:ext>
              </a:extLst>
            </p:cNvPr>
            <p:cNvSpPr>
              <a:spLocks noChangeShapeType="1"/>
            </p:cNvSpPr>
            <p:nvPr/>
          </p:nvSpPr>
          <p:spPr bwMode="auto">
            <a:xfrm>
              <a:off x="6512177" y="3760136"/>
              <a:ext cx="0" cy="2383729"/>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38" name="Rectangle 1996">
              <a:extLst>
                <a:ext uri="{FF2B5EF4-FFF2-40B4-BE49-F238E27FC236}">
                  <a16:creationId xmlns:a16="http://schemas.microsoft.com/office/drawing/2014/main" id="{3CCD4136-5E9D-8848-D310-9B67AF220386}"/>
                </a:ext>
              </a:extLst>
            </p:cNvPr>
            <p:cNvSpPr>
              <a:spLocks noChangeArrowheads="1"/>
            </p:cNvSpPr>
            <p:nvPr/>
          </p:nvSpPr>
          <p:spPr bwMode="auto">
            <a:xfrm>
              <a:off x="6512177" y="3760136"/>
              <a:ext cx="6071" cy="238372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39" name="Line 1997">
              <a:extLst>
                <a:ext uri="{FF2B5EF4-FFF2-40B4-BE49-F238E27FC236}">
                  <a16:creationId xmlns:a16="http://schemas.microsoft.com/office/drawing/2014/main" id="{FE6E6703-A200-2C16-22C0-8CC001513609}"/>
                </a:ext>
              </a:extLst>
            </p:cNvPr>
            <p:cNvSpPr>
              <a:spLocks noChangeShapeType="1"/>
            </p:cNvSpPr>
            <p:nvPr/>
          </p:nvSpPr>
          <p:spPr bwMode="auto">
            <a:xfrm>
              <a:off x="5595477" y="6135197"/>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40" name="Rectangle 1998">
              <a:extLst>
                <a:ext uri="{FF2B5EF4-FFF2-40B4-BE49-F238E27FC236}">
                  <a16:creationId xmlns:a16="http://schemas.microsoft.com/office/drawing/2014/main" id="{10E9E767-F9DE-0F67-40CF-7C55BE4CE0A6}"/>
                </a:ext>
              </a:extLst>
            </p:cNvPr>
            <p:cNvSpPr>
              <a:spLocks noChangeArrowheads="1"/>
            </p:cNvSpPr>
            <p:nvPr/>
          </p:nvSpPr>
          <p:spPr bwMode="auto">
            <a:xfrm>
              <a:off x="5595477" y="6135197"/>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41" name="Line 1999">
              <a:extLst>
                <a:ext uri="{FF2B5EF4-FFF2-40B4-BE49-F238E27FC236}">
                  <a16:creationId xmlns:a16="http://schemas.microsoft.com/office/drawing/2014/main" id="{1DB38535-DFF1-89B7-25E9-8F11617EA9A3}"/>
                </a:ext>
              </a:extLst>
            </p:cNvPr>
            <p:cNvSpPr>
              <a:spLocks noChangeShapeType="1"/>
            </p:cNvSpPr>
            <p:nvPr/>
          </p:nvSpPr>
          <p:spPr bwMode="auto">
            <a:xfrm>
              <a:off x="7009988" y="3760136"/>
              <a:ext cx="0" cy="2383729"/>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42" name="Rectangle 2000">
              <a:extLst>
                <a:ext uri="{FF2B5EF4-FFF2-40B4-BE49-F238E27FC236}">
                  <a16:creationId xmlns:a16="http://schemas.microsoft.com/office/drawing/2014/main" id="{2017D053-4ED7-B7D2-0108-7DFAE07FAF69}"/>
                </a:ext>
              </a:extLst>
            </p:cNvPr>
            <p:cNvSpPr>
              <a:spLocks noChangeArrowheads="1"/>
            </p:cNvSpPr>
            <p:nvPr/>
          </p:nvSpPr>
          <p:spPr bwMode="auto">
            <a:xfrm>
              <a:off x="7009988" y="3760136"/>
              <a:ext cx="6071" cy="238372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43" name="Line 2001">
              <a:extLst>
                <a:ext uri="{FF2B5EF4-FFF2-40B4-BE49-F238E27FC236}">
                  <a16:creationId xmlns:a16="http://schemas.microsoft.com/office/drawing/2014/main" id="{D4E260A9-BA37-A99B-BFF7-B42491B6F185}"/>
                </a:ext>
              </a:extLst>
            </p:cNvPr>
            <p:cNvSpPr>
              <a:spLocks noChangeShapeType="1"/>
            </p:cNvSpPr>
            <p:nvPr/>
          </p:nvSpPr>
          <p:spPr bwMode="auto">
            <a:xfrm>
              <a:off x="5589405" y="6143864"/>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44" name="Rectangle 2002">
              <a:extLst>
                <a:ext uri="{FF2B5EF4-FFF2-40B4-BE49-F238E27FC236}">
                  <a16:creationId xmlns:a16="http://schemas.microsoft.com/office/drawing/2014/main" id="{5C62EDA9-C5EE-8315-8846-54577A7E6CF3}"/>
                </a:ext>
              </a:extLst>
            </p:cNvPr>
            <p:cNvSpPr>
              <a:spLocks noChangeArrowheads="1"/>
            </p:cNvSpPr>
            <p:nvPr/>
          </p:nvSpPr>
          <p:spPr bwMode="auto">
            <a:xfrm>
              <a:off x="5589405" y="6143864"/>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45" name="Line 2003">
              <a:extLst>
                <a:ext uri="{FF2B5EF4-FFF2-40B4-BE49-F238E27FC236}">
                  <a16:creationId xmlns:a16="http://schemas.microsoft.com/office/drawing/2014/main" id="{0BB973B6-A141-552B-A9F8-C48903D9EC63}"/>
                </a:ext>
              </a:extLst>
            </p:cNvPr>
            <p:cNvSpPr>
              <a:spLocks noChangeShapeType="1"/>
            </p:cNvSpPr>
            <p:nvPr/>
          </p:nvSpPr>
          <p:spPr bwMode="auto">
            <a:xfrm>
              <a:off x="5735106" y="6143864"/>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46" name="Rectangle 2004">
              <a:extLst>
                <a:ext uri="{FF2B5EF4-FFF2-40B4-BE49-F238E27FC236}">
                  <a16:creationId xmlns:a16="http://schemas.microsoft.com/office/drawing/2014/main" id="{C381C05B-4BDC-A382-1E70-115EF84B32E7}"/>
                </a:ext>
              </a:extLst>
            </p:cNvPr>
            <p:cNvSpPr>
              <a:spLocks noChangeArrowheads="1"/>
            </p:cNvSpPr>
            <p:nvPr/>
          </p:nvSpPr>
          <p:spPr bwMode="auto">
            <a:xfrm>
              <a:off x="5735106" y="6143864"/>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47" name="Line 2005">
              <a:extLst>
                <a:ext uri="{FF2B5EF4-FFF2-40B4-BE49-F238E27FC236}">
                  <a16:creationId xmlns:a16="http://schemas.microsoft.com/office/drawing/2014/main" id="{2601A5A6-35C4-980C-F7A6-E7A025805B87}"/>
                </a:ext>
              </a:extLst>
            </p:cNvPr>
            <p:cNvSpPr>
              <a:spLocks noChangeShapeType="1"/>
            </p:cNvSpPr>
            <p:nvPr/>
          </p:nvSpPr>
          <p:spPr bwMode="auto">
            <a:xfrm>
              <a:off x="6512177" y="6143864"/>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48" name="Rectangle 2006">
              <a:extLst>
                <a:ext uri="{FF2B5EF4-FFF2-40B4-BE49-F238E27FC236}">
                  <a16:creationId xmlns:a16="http://schemas.microsoft.com/office/drawing/2014/main" id="{F84E7509-7C5B-F7BA-3697-8A2FE343E008}"/>
                </a:ext>
              </a:extLst>
            </p:cNvPr>
            <p:cNvSpPr>
              <a:spLocks noChangeArrowheads="1"/>
            </p:cNvSpPr>
            <p:nvPr/>
          </p:nvSpPr>
          <p:spPr bwMode="auto">
            <a:xfrm>
              <a:off x="6512177" y="6143864"/>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249" name="Line 2007">
              <a:extLst>
                <a:ext uri="{FF2B5EF4-FFF2-40B4-BE49-F238E27FC236}">
                  <a16:creationId xmlns:a16="http://schemas.microsoft.com/office/drawing/2014/main" id="{B6FBED1F-1CA5-3ACD-BE13-A8A5F81595B2}"/>
                </a:ext>
              </a:extLst>
            </p:cNvPr>
            <p:cNvSpPr>
              <a:spLocks noChangeShapeType="1"/>
            </p:cNvSpPr>
            <p:nvPr/>
          </p:nvSpPr>
          <p:spPr bwMode="auto">
            <a:xfrm>
              <a:off x="7016059" y="3751467"/>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50" name="Rectangle 2008">
              <a:extLst>
                <a:ext uri="{FF2B5EF4-FFF2-40B4-BE49-F238E27FC236}">
                  <a16:creationId xmlns:a16="http://schemas.microsoft.com/office/drawing/2014/main" id="{B6AEE083-442B-AB40-6A23-CFD84DFF54F8}"/>
                </a:ext>
              </a:extLst>
            </p:cNvPr>
            <p:cNvSpPr>
              <a:spLocks noChangeArrowheads="1"/>
            </p:cNvSpPr>
            <p:nvPr/>
          </p:nvSpPr>
          <p:spPr bwMode="auto">
            <a:xfrm>
              <a:off x="7016059" y="3751467"/>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51" name="AutoShape 1027">
              <a:extLst>
                <a:ext uri="{FF2B5EF4-FFF2-40B4-BE49-F238E27FC236}">
                  <a16:creationId xmlns:a16="http://schemas.microsoft.com/office/drawing/2014/main" id="{45CABA73-5191-E582-89BC-64C6726803FB}"/>
                </a:ext>
              </a:extLst>
            </p:cNvPr>
            <p:cNvSpPr>
              <a:spLocks noChangeAspect="1" noChangeArrowheads="1" noTextEdit="1"/>
            </p:cNvSpPr>
            <p:nvPr/>
          </p:nvSpPr>
          <p:spPr bwMode="auto">
            <a:xfrm>
              <a:off x="7091944" y="3751467"/>
              <a:ext cx="1432725" cy="240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grpSp>
          <p:nvGrpSpPr>
            <p:cNvPr id="1252" name="Group 1229">
              <a:extLst>
                <a:ext uri="{FF2B5EF4-FFF2-40B4-BE49-F238E27FC236}">
                  <a16:creationId xmlns:a16="http://schemas.microsoft.com/office/drawing/2014/main" id="{7F2888B1-1160-EE03-B73C-549DF59B4505}"/>
                </a:ext>
              </a:extLst>
            </p:cNvPr>
            <p:cNvGrpSpPr>
              <a:grpSpLocks/>
            </p:cNvGrpSpPr>
            <p:nvPr/>
          </p:nvGrpSpPr>
          <p:grpSpPr bwMode="auto">
            <a:xfrm>
              <a:off x="7091944" y="3751467"/>
              <a:ext cx="1426653" cy="875478"/>
              <a:chOff x="4219" y="1295"/>
              <a:chExt cx="1410" cy="606"/>
            </a:xfrm>
          </p:grpSpPr>
          <p:sp>
            <p:nvSpPr>
              <p:cNvPr id="1253" name="Rectangle 1029">
                <a:extLst>
                  <a:ext uri="{FF2B5EF4-FFF2-40B4-BE49-F238E27FC236}">
                    <a16:creationId xmlns:a16="http://schemas.microsoft.com/office/drawing/2014/main" id="{9851B4AB-31EE-04E2-A652-67D9CFE78F69}"/>
                  </a:ext>
                </a:extLst>
              </p:cNvPr>
              <p:cNvSpPr>
                <a:spLocks noChangeArrowheads="1"/>
              </p:cNvSpPr>
              <p:nvPr/>
            </p:nvSpPr>
            <p:spPr bwMode="auto">
              <a:xfrm>
                <a:off x="4219" y="1295"/>
                <a:ext cx="1410" cy="156"/>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54" name="Rectangle 1030">
                <a:extLst>
                  <a:ext uri="{FF2B5EF4-FFF2-40B4-BE49-F238E27FC236}">
                    <a16:creationId xmlns:a16="http://schemas.microsoft.com/office/drawing/2014/main" id="{F584F595-E3EA-8963-D803-CE66102928A2}"/>
                  </a:ext>
                </a:extLst>
              </p:cNvPr>
              <p:cNvSpPr>
                <a:spLocks noChangeArrowheads="1"/>
              </p:cNvSpPr>
              <p:nvPr/>
            </p:nvSpPr>
            <p:spPr bwMode="auto">
              <a:xfrm>
                <a:off x="4219" y="1445"/>
                <a:ext cx="141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55" name="Rectangle 1031">
                <a:extLst>
                  <a:ext uri="{FF2B5EF4-FFF2-40B4-BE49-F238E27FC236}">
                    <a16:creationId xmlns:a16="http://schemas.microsoft.com/office/drawing/2014/main" id="{AF1EC0C7-1C78-EB6D-9A06-D7A709D986BD}"/>
                  </a:ext>
                </a:extLst>
              </p:cNvPr>
              <p:cNvSpPr>
                <a:spLocks noChangeArrowheads="1"/>
              </p:cNvSpPr>
              <p:nvPr/>
            </p:nvSpPr>
            <p:spPr bwMode="auto">
              <a:xfrm>
                <a:off x="5137" y="1451"/>
                <a:ext cx="6" cy="126"/>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56" name="Rectangle 1032">
                <a:extLst>
                  <a:ext uri="{FF2B5EF4-FFF2-40B4-BE49-F238E27FC236}">
                    <a16:creationId xmlns:a16="http://schemas.microsoft.com/office/drawing/2014/main" id="{B46EEEB6-8DF2-5C63-7A9C-444EA2679C58}"/>
                  </a:ext>
                </a:extLst>
              </p:cNvPr>
              <p:cNvSpPr>
                <a:spLocks noChangeArrowheads="1"/>
              </p:cNvSpPr>
              <p:nvPr/>
            </p:nvSpPr>
            <p:spPr bwMode="auto">
              <a:xfrm>
                <a:off x="5143" y="1451"/>
                <a:ext cx="6" cy="126"/>
              </a:xfrm>
              <a:prstGeom prst="rect">
                <a:avLst/>
              </a:prstGeom>
              <a:solidFill>
                <a:srgbClr val="FF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57" name="Rectangle 1033">
                <a:extLst>
                  <a:ext uri="{FF2B5EF4-FFF2-40B4-BE49-F238E27FC236}">
                    <a16:creationId xmlns:a16="http://schemas.microsoft.com/office/drawing/2014/main" id="{BA3C9E0A-F7BF-9C8C-6EA9-BE4912EA0865}"/>
                  </a:ext>
                </a:extLst>
              </p:cNvPr>
              <p:cNvSpPr>
                <a:spLocks noChangeArrowheads="1"/>
              </p:cNvSpPr>
              <p:nvPr/>
            </p:nvSpPr>
            <p:spPr bwMode="auto">
              <a:xfrm>
                <a:off x="5149" y="1451"/>
                <a:ext cx="6" cy="126"/>
              </a:xfrm>
              <a:prstGeom prst="rect">
                <a:avLst/>
              </a:prstGeom>
              <a:solidFill>
                <a:srgbClr val="FF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58" name="Rectangle 1034">
                <a:extLst>
                  <a:ext uri="{FF2B5EF4-FFF2-40B4-BE49-F238E27FC236}">
                    <a16:creationId xmlns:a16="http://schemas.microsoft.com/office/drawing/2014/main" id="{219AE33A-322C-1536-9FF1-1D537401F8D1}"/>
                  </a:ext>
                </a:extLst>
              </p:cNvPr>
              <p:cNvSpPr>
                <a:spLocks noChangeArrowheads="1"/>
              </p:cNvSpPr>
              <p:nvPr/>
            </p:nvSpPr>
            <p:spPr bwMode="auto">
              <a:xfrm>
                <a:off x="5155" y="1451"/>
                <a:ext cx="6" cy="126"/>
              </a:xfrm>
              <a:prstGeom prst="rect">
                <a:avLst/>
              </a:prstGeom>
              <a:solidFill>
                <a:srgbClr val="FF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59" name="Rectangle 1035">
                <a:extLst>
                  <a:ext uri="{FF2B5EF4-FFF2-40B4-BE49-F238E27FC236}">
                    <a16:creationId xmlns:a16="http://schemas.microsoft.com/office/drawing/2014/main" id="{A3E83F85-8C0F-4CED-FA4F-387C4C5C8ABD}"/>
                  </a:ext>
                </a:extLst>
              </p:cNvPr>
              <p:cNvSpPr>
                <a:spLocks noChangeArrowheads="1"/>
              </p:cNvSpPr>
              <p:nvPr/>
            </p:nvSpPr>
            <p:spPr bwMode="auto">
              <a:xfrm>
                <a:off x="5161" y="1451"/>
                <a:ext cx="6" cy="126"/>
              </a:xfrm>
              <a:prstGeom prst="rect">
                <a:avLst/>
              </a:prstGeom>
              <a:solidFill>
                <a:srgbClr val="FF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60" name="Rectangle 1036">
                <a:extLst>
                  <a:ext uri="{FF2B5EF4-FFF2-40B4-BE49-F238E27FC236}">
                    <a16:creationId xmlns:a16="http://schemas.microsoft.com/office/drawing/2014/main" id="{DE1A59AA-8417-4987-EF82-074380D9D18D}"/>
                  </a:ext>
                </a:extLst>
              </p:cNvPr>
              <p:cNvSpPr>
                <a:spLocks noChangeArrowheads="1"/>
              </p:cNvSpPr>
              <p:nvPr/>
            </p:nvSpPr>
            <p:spPr bwMode="auto">
              <a:xfrm>
                <a:off x="5167" y="1451"/>
                <a:ext cx="6" cy="126"/>
              </a:xfrm>
              <a:prstGeom prst="rect">
                <a:avLst/>
              </a:prstGeom>
              <a:solidFill>
                <a:srgbClr val="FF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61" name="Rectangle 1037">
                <a:extLst>
                  <a:ext uri="{FF2B5EF4-FFF2-40B4-BE49-F238E27FC236}">
                    <a16:creationId xmlns:a16="http://schemas.microsoft.com/office/drawing/2014/main" id="{46B32C8B-DB7B-5C7E-CD26-975CADC58FCD}"/>
                  </a:ext>
                </a:extLst>
              </p:cNvPr>
              <p:cNvSpPr>
                <a:spLocks noChangeArrowheads="1"/>
              </p:cNvSpPr>
              <p:nvPr/>
            </p:nvSpPr>
            <p:spPr bwMode="auto">
              <a:xfrm>
                <a:off x="5173" y="1451"/>
                <a:ext cx="6" cy="126"/>
              </a:xfrm>
              <a:prstGeom prst="rect">
                <a:avLst/>
              </a:prstGeom>
              <a:solidFill>
                <a:srgbClr val="FF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62" name="Rectangle 1038">
                <a:extLst>
                  <a:ext uri="{FF2B5EF4-FFF2-40B4-BE49-F238E27FC236}">
                    <a16:creationId xmlns:a16="http://schemas.microsoft.com/office/drawing/2014/main" id="{25F6CC04-BC68-B16C-D65C-CB3AFB4821BD}"/>
                  </a:ext>
                </a:extLst>
              </p:cNvPr>
              <p:cNvSpPr>
                <a:spLocks noChangeArrowheads="1"/>
              </p:cNvSpPr>
              <p:nvPr/>
            </p:nvSpPr>
            <p:spPr bwMode="auto">
              <a:xfrm>
                <a:off x="5179" y="1451"/>
                <a:ext cx="6" cy="126"/>
              </a:xfrm>
              <a:prstGeom prst="rect">
                <a:avLst/>
              </a:prstGeom>
              <a:solidFill>
                <a:srgbClr val="FFC5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63" name="Rectangle 1039">
                <a:extLst>
                  <a:ext uri="{FF2B5EF4-FFF2-40B4-BE49-F238E27FC236}">
                    <a16:creationId xmlns:a16="http://schemas.microsoft.com/office/drawing/2014/main" id="{FC82EB3C-2215-70E0-029A-350342F7C050}"/>
                  </a:ext>
                </a:extLst>
              </p:cNvPr>
              <p:cNvSpPr>
                <a:spLocks noChangeArrowheads="1"/>
              </p:cNvSpPr>
              <p:nvPr/>
            </p:nvSpPr>
            <p:spPr bwMode="auto">
              <a:xfrm>
                <a:off x="5185" y="1451"/>
                <a:ext cx="6" cy="126"/>
              </a:xfrm>
              <a:prstGeom prst="rect">
                <a:avLst/>
              </a:prstGeom>
              <a:solidFill>
                <a:srgbClr val="FF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64" name="Rectangle 1040">
                <a:extLst>
                  <a:ext uri="{FF2B5EF4-FFF2-40B4-BE49-F238E27FC236}">
                    <a16:creationId xmlns:a16="http://schemas.microsoft.com/office/drawing/2014/main" id="{F385A879-95B5-C5D8-1D89-8C499E34461A}"/>
                  </a:ext>
                </a:extLst>
              </p:cNvPr>
              <p:cNvSpPr>
                <a:spLocks noChangeArrowheads="1"/>
              </p:cNvSpPr>
              <p:nvPr/>
            </p:nvSpPr>
            <p:spPr bwMode="auto">
              <a:xfrm>
                <a:off x="5191" y="1451"/>
                <a:ext cx="6" cy="126"/>
              </a:xfrm>
              <a:prstGeom prst="rect">
                <a:avLst/>
              </a:prstGeom>
              <a:solidFill>
                <a:srgbClr val="FF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65" name="Rectangle 1041">
                <a:extLst>
                  <a:ext uri="{FF2B5EF4-FFF2-40B4-BE49-F238E27FC236}">
                    <a16:creationId xmlns:a16="http://schemas.microsoft.com/office/drawing/2014/main" id="{7BD66F1F-DC07-2326-18DB-83F0EF90D3EA}"/>
                  </a:ext>
                </a:extLst>
              </p:cNvPr>
              <p:cNvSpPr>
                <a:spLocks noChangeArrowheads="1"/>
              </p:cNvSpPr>
              <p:nvPr/>
            </p:nvSpPr>
            <p:spPr bwMode="auto">
              <a:xfrm>
                <a:off x="5197" y="1451"/>
                <a:ext cx="6" cy="126"/>
              </a:xfrm>
              <a:prstGeom prst="rect">
                <a:avLst/>
              </a:prstGeom>
              <a:solidFill>
                <a:srgbClr val="FFBD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66" name="Rectangle 1042">
                <a:extLst>
                  <a:ext uri="{FF2B5EF4-FFF2-40B4-BE49-F238E27FC236}">
                    <a16:creationId xmlns:a16="http://schemas.microsoft.com/office/drawing/2014/main" id="{13CA6D34-1033-9D95-41C7-E40E1E1E7D05}"/>
                  </a:ext>
                </a:extLst>
              </p:cNvPr>
              <p:cNvSpPr>
                <a:spLocks noChangeArrowheads="1"/>
              </p:cNvSpPr>
              <p:nvPr/>
            </p:nvSpPr>
            <p:spPr bwMode="auto">
              <a:xfrm>
                <a:off x="5203" y="1451"/>
                <a:ext cx="6" cy="126"/>
              </a:xfrm>
              <a:prstGeom prst="rect">
                <a:avLst/>
              </a:prstGeom>
              <a:solidFill>
                <a:srgbClr val="FFB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67" name="Rectangle 1043">
                <a:extLst>
                  <a:ext uri="{FF2B5EF4-FFF2-40B4-BE49-F238E27FC236}">
                    <a16:creationId xmlns:a16="http://schemas.microsoft.com/office/drawing/2014/main" id="{A41F41DA-8F5D-0C6D-ADE8-B0E578F1F3F2}"/>
                  </a:ext>
                </a:extLst>
              </p:cNvPr>
              <p:cNvSpPr>
                <a:spLocks noChangeArrowheads="1"/>
              </p:cNvSpPr>
              <p:nvPr/>
            </p:nvSpPr>
            <p:spPr bwMode="auto">
              <a:xfrm>
                <a:off x="5209" y="1451"/>
                <a:ext cx="6" cy="126"/>
              </a:xfrm>
              <a:prstGeom prst="rect">
                <a:avLst/>
              </a:prstGeom>
              <a:solidFill>
                <a:srgbClr val="FF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68" name="Rectangle 1044">
                <a:extLst>
                  <a:ext uri="{FF2B5EF4-FFF2-40B4-BE49-F238E27FC236}">
                    <a16:creationId xmlns:a16="http://schemas.microsoft.com/office/drawing/2014/main" id="{74100F9E-999D-1800-FDDB-3E51B1DC57D3}"/>
                  </a:ext>
                </a:extLst>
              </p:cNvPr>
              <p:cNvSpPr>
                <a:spLocks noChangeArrowheads="1"/>
              </p:cNvSpPr>
              <p:nvPr/>
            </p:nvSpPr>
            <p:spPr bwMode="auto">
              <a:xfrm>
                <a:off x="5215" y="1451"/>
                <a:ext cx="6" cy="126"/>
              </a:xfrm>
              <a:prstGeom prst="rect">
                <a:avLst/>
              </a:prstGeom>
              <a:solidFill>
                <a:srgbClr val="FF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69" name="Rectangle 1045">
                <a:extLst>
                  <a:ext uri="{FF2B5EF4-FFF2-40B4-BE49-F238E27FC236}">
                    <a16:creationId xmlns:a16="http://schemas.microsoft.com/office/drawing/2014/main" id="{5061F17D-71D1-BACA-37A5-A5CC0DB1C974}"/>
                  </a:ext>
                </a:extLst>
              </p:cNvPr>
              <p:cNvSpPr>
                <a:spLocks noChangeArrowheads="1"/>
              </p:cNvSpPr>
              <p:nvPr/>
            </p:nvSpPr>
            <p:spPr bwMode="auto">
              <a:xfrm>
                <a:off x="5221" y="1451"/>
                <a:ext cx="6" cy="126"/>
              </a:xfrm>
              <a:prstGeom prst="rect">
                <a:avLst/>
              </a:prstGeom>
              <a:solidFill>
                <a:srgbClr val="FF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70" name="Rectangle 1046">
                <a:extLst>
                  <a:ext uri="{FF2B5EF4-FFF2-40B4-BE49-F238E27FC236}">
                    <a16:creationId xmlns:a16="http://schemas.microsoft.com/office/drawing/2014/main" id="{3F393F4E-53C4-2CCE-C09B-0CD0B4452F1C}"/>
                  </a:ext>
                </a:extLst>
              </p:cNvPr>
              <p:cNvSpPr>
                <a:spLocks noChangeArrowheads="1"/>
              </p:cNvSpPr>
              <p:nvPr/>
            </p:nvSpPr>
            <p:spPr bwMode="auto">
              <a:xfrm>
                <a:off x="5227" y="1451"/>
                <a:ext cx="6" cy="126"/>
              </a:xfrm>
              <a:prstGeom prst="rect">
                <a:avLst/>
              </a:prstGeom>
              <a:solidFill>
                <a:srgbClr val="FF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71" name="Rectangle 1047">
                <a:extLst>
                  <a:ext uri="{FF2B5EF4-FFF2-40B4-BE49-F238E27FC236}">
                    <a16:creationId xmlns:a16="http://schemas.microsoft.com/office/drawing/2014/main" id="{5F647C75-A980-7285-C03A-8689DE77BCF8}"/>
                  </a:ext>
                </a:extLst>
              </p:cNvPr>
              <p:cNvSpPr>
                <a:spLocks noChangeArrowheads="1"/>
              </p:cNvSpPr>
              <p:nvPr/>
            </p:nvSpPr>
            <p:spPr bwMode="auto">
              <a:xfrm>
                <a:off x="5233" y="1451"/>
                <a:ext cx="6" cy="126"/>
              </a:xfrm>
              <a:prstGeom prst="rect">
                <a:avLst/>
              </a:prstGeom>
              <a:solidFill>
                <a:srgbClr val="FFAD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72" name="Rectangle 1048">
                <a:extLst>
                  <a:ext uri="{FF2B5EF4-FFF2-40B4-BE49-F238E27FC236}">
                    <a16:creationId xmlns:a16="http://schemas.microsoft.com/office/drawing/2014/main" id="{98D9D1AE-CACB-856B-E02D-295DAA09A30B}"/>
                  </a:ext>
                </a:extLst>
              </p:cNvPr>
              <p:cNvSpPr>
                <a:spLocks noChangeArrowheads="1"/>
              </p:cNvSpPr>
              <p:nvPr/>
            </p:nvSpPr>
            <p:spPr bwMode="auto">
              <a:xfrm>
                <a:off x="5239" y="1451"/>
                <a:ext cx="6" cy="126"/>
              </a:xfrm>
              <a:prstGeom prst="rect">
                <a:avLst/>
              </a:prstGeom>
              <a:solidFill>
                <a:srgbClr val="FF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73" name="Rectangle 1049">
                <a:extLst>
                  <a:ext uri="{FF2B5EF4-FFF2-40B4-BE49-F238E27FC236}">
                    <a16:creationId xmlns:a16="http://schemas.microsoft.com/office/drawing/2014/main" id="{BF70913F-49C5-309B-ECA8-59697A554950}"/>
                  </a:ext>
                </a:extLst>
              </p:cNvPr>
              <p:cNvSpPr>
                <a:spLocks noChangeArrowheads="1"/>
              </p:cNvSpPr>
              <p:nvPr/>
            </p:nvSpPr>
            <p:spPr bwMode="auto">
              <a:xfrm>
                <a:off x="5245" y="1451"/>
                <a:ext cx="6" cy="126"/>
              </a:xfrm>
              <a:prstGeom prst="rect">
                <a:avLst/>
              </a:prstGeom>
              <a:solidFill>
                <a:srgbClr val="FFA7A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74" name="Rectangle 1050">
                <a:extLst>
                  <a:ext uri="{FF2B5EF4-FFF2-40B4-BE49-F238E27FC236}">
                    <a16:creationId xmlns:a16="http://schemas.microsoft.com/office/drawing/2014/main" id="{57087244-0881-3910-ED18-2F5636FE0375}"/>
                  </a:ext>
                </a:extLst>
              </p:cNvPr>
              <p:cNvSpPr>
                <a:spLocks noChangeArrowheads="1"/>
              </p:cNvSpPr>
              <p:nvPr/>
            </p:nvSpPr>
            <p:spPr bwMode="auto">
              <a:xfrm>
                <a:off x="5251" y="1451"/>
                <a:ext cx="6" cy="126"/>
              </a:xfrm>
              <a:prstGeom prst="rect">
                <a:avLst/>
              </a:prstGeom>
              <a:solidFill>
                <a:srgbClr val="FFA4A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75" name="Rectangle 1051">
                <a:extLst>
                  <a:ext uri="{FF2B5EF4-FFF2-40B4-BE49-F238E27FC236}">
                    <a16:creationId xmlns:a16="http://schemas.microsoft.com/office/drawing/2014/main" id="{CF3D0F7E-AD3C-EB9C-770F-481B7925B847}"/>
                  </a:ext>
                </a:extLst>
              </p:cNvPr>
              <p:cNvSpPr>
                <a:spLocks noChangeArrowheads="1"/>
              </p:cNvSpPr>
              <p:nvPr/>
            </p:nvSpPr>
            <p:spPr bwMode="auto">
              <a:xfrm>
                <a:off x="5257" y="1451"/>
                <a:ext cx="6" cy="126"/>
              </a:xfrm>
              <a:prstGeom prst="rect">
                <a:avLst/>
              </a:prstGeom>
              <a:solidFill>
                <a:srgbClr val="FFA1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76" name="Rectangle 1052">
                <a:extLst>
                  <a:ext uri="{FF2B5EF4-FFF2-40B4-BE49-F238E27FC236}">
                    <a16:creationId xmlns:a16="http://schemas.microsoft.com/office/drawing/2014/main" id="{7D62973C-A59B-BAA7-830F-53D63C87EC4A}"/>
                  </a:ext>
                </a:extLst>
              </p:cNvPr>
              <p:cNvSpPr>
                <a:spLocks noChangeArrowheads="1"/>
              </p:cNvSpPr>
              <p:nvPr/>
            </p:nvSpPr>
            <p:spPr bwMode="auto">
              <a:xfrm>
                <a:off x="5263" y="1451"/>
                <a:ext cx="6" cy="126"/>
              </a:xfrm>
              <a:prstGeom prst="rect">
                <a:avLst/>
              </a:prstGeom>
              <a:solidFill>
                <a:srgbClr val="F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77" name="Rectangle 1053">
                <a:extLst>
                  <a:ext uri="{FF2B5EF4-FFF2-40B4-BE49-F238E27FC236}">
                    <a16:creationId xmlns:a16="http://schemas.microsoft.com/office/drawing/2014/main" id="{512880C9-5C60-B36C-698B-D48A99AF10C7}"/>
                  </a:ext>
                </a:extLst>
              </p:cNvPr>
              <p:cNvSpPr>
                <a:spLocks noChangeArrowheads="1"/>
              </p:cNvSpPr>
              <p:nvPr/>
            </p:nvSpPr>
            <p:spPr bwMode="auto">
              <a:xfrm>
                <a:off x="5269" y="1451"/>
                <a:ext cx="6" cy="126"/>
              </a:xfrm>
              <a:prstGeom prst="rect">
                <a:avLst/>
              </a:prstGeom>
              <a:solidFill>
                <a:srgbClr val="FF9C9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78" name="Rectangle 1054">
                <a:extLst>
                  <a:ext uri="{FF2B5EF4-FFF2-40B4-BE49-F238E27FC236}">
                    <a16:creationId xmlns:a16="http://schemas.microsoft.com/office/drawing/2014/main" id="{4AC56F7B-B8F2-C5FD-AC37-D8D2190EC29C}"/>
                  </a:ext>
                </a:extLst>
              </p:cNvPr>
              <p:cNvSpPr>
                <a:spLocks noChangeArrowheads="1"/>
              </p:cNvSpPr>
              <p:nvPr/>
            </p:nvSpPr>
            <p:spPr bwMode="auto">
              <a:xfrm>
                <a:off x="5275" y="1451"/>
                <a:ext cx="6" cy="126"/>
              </a:xfrm>
              <a:prstGeom prst="rect">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79" name="Rectangle 1055">
                <a:extLst>
                  <a:ext uri="{FF2B5EF4-FFF2-40B4-BE49-F238E27FC236}">
                    <a16:creationId xmlns:a16="http://schemas.microsoft.com/office/drawing/2014/main" id="{7C3DD832-A309-8F4C-B05C-068DCCF20BEE}"/>
                  </a:ext>
                </a:extLst>
              </p:cNvPr>
              <p:cNvSpPr>
                <a:spLocks noChangeArrowheads="1"/>
              </p:cNvSpPr>
              <p:nvPr/>
            </p:nvSpPr>
            <p:spPr bwMode="auto">
              <a:xfrm>
                <a:off x="5281" y="1451"/>
                <a:ext cx="6" cy="126"/>
              </a:xfrm>
              <a:prstGeom prst="rect">
                <a:avLst/>
              </a:prstGeom>
              <a:solidFill>
                <a:srgbClr val="FF97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80" name="Rectangle 1056">
                <a:extLst>
                  <a:ext uri="{FF2B5EF4-FFF2-40B4-BE49-F238E27FC236}">
                    <a16:creationId xmlns:a16="http://schemas.microsoft.com/office/drawing/2014/main" id="{559AEE9E-BB48-7250-25D1-0892FF8CE7C0}"/>
                  </a:ext>
                </a:extLst>
              </p:cNvPr>
              <p:cNvSpPr>
                <a:spLocks noChangeArrowheads="1"/>
              </p:cNvSpPr>
              <p:nvPr/>
            </p:nvSpPr>
            <p:spPr bwMode="auto">
              <a:xfrm>
                <a:off x="5287" y="1451"/>
                <a:ext cx="6" cy="126"/>
              </a:xfrm>
              <a:prstGeom prst="rect">
                <a:avLst/>
              </a:prstGeom>
              <a:solidFill>
                <a:srgbClr val="FF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81" name="Rectangle 1057">
                <a:extLst>
                  <a:ext uri="{FF2B5EF4-FFF2-40B4-BE49-F238E27FC236}">
                    <a16:creationId xmlns:a16="http://schemas.microsoft.com/office/drawing/2014/main" id="{D1BB543C-D5AE-D18E-5BF5-0763F8091021}"/>
                  </a:ext>
                </a:extLst>
              </p:cNvPr>
              <p:cNvSpPr>
                <a:spLocks noChangeArrowheads="1"/>
              </p:cNvSpPr>
              <p:nvPr/>
            </p:nvSpPr>
            <p:spPr bwMode="auto">
              <a:xfrm>
                <a:off x="5293" y="1451"/>
                <a:ext cx="6" cy="126"/>
              </a:xfrm>
              <a:prstGeom prst="rect">
                <a:avLst/>
              </a:prstGeom>
              <a:solidFill>
                <a:srgbClr val="FF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82" name="Rectangle 1058">
                <a:extLst>
                  <a:ext uri="{FF2B5EF4-FFF2-40B4-BE49-F238E27FC236}">
                    <a16:creationId xmlns:a16="http://schemas.microsoft.com/office/drawing/2014/main" id="{EE8B93E5-B4D4-D29C-A0D0-2AD796715437}"/>
                  </a:ext>
                </a:extLst>
              </p:cNvPr>
              <p:cNvSpPr>
                <a:spLocks noChangeArrowheads="1"/>
              </p:cNvSpPr>
              <p:nvPr/>
            </p:nvSpPr>
            <p:spPr bwMode="auto">
              <a:xfrm>
                <a:off x="5299" y="1451"/>
                <a:ext cx="6" cy="126"/>
              </a:xfrm>
              <a:prstGeom prst="rect">
                <a:avLst/>
              </a:prstGeom>
              <a:solidFill>
                <a:srgbClr val="FF8E8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83" name="Rectangle 1059">
                <a:extLst>
                  <a:ext uri="{FF2B5EF4-FFF2-40B4-BE49-F238E27FC236}">
                    <a16:creationId xmlns:a16="http://schemas.microsoft.com/office/drawing/2014/main" id="{3B7EED37-4599-FEE5-F1E4-4090FB0FFB04}"/>
                  </a:ext>
                </a:extLst>
              </p:cNvPr>
              <p:cNvSpPr>
                <a:spLocks noChangeArrowheads="1"/>
              </p:cNvSpPr>
              <p:nvPr/>
            </p:nvSpPr>
            <p:spPr bwMode="auto">
              <a:xfrm>
                <a:off x="5305" y="1451"/>
                <a:ext cx="6" cy="126"/>
              </a:xfrm>
              <a:prstGeom prst="rect">
                <a:avLst/>
              </a:prstGeom>
              <a:solidFill>
                <a:srgbClr val="FF8C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84" name="Rectangle 1060">
                <a:extLst>
                  <a:ext uri="{FF2B5EF4-FFF2-40B4-BE49-F238E27FC236}">
                    <a16:creationId xmlns:a16="http://schemas.microsoft.com/office/drawing/2014/main" id="{E5CAF13A-3F61-C1CB-C15A-52805809F523}"/>
                  </a:ext>
                </a:extLst>
              </p:cNvPr>
              <p:cNvSpPr>
                <a:spLocks noChangeArrowheads="1"/>
              </p:cNvSpPr>
              <p:nvPr/>
            </p:nvSpPr>
            <p:spPr bwMode="auto">
              <a:xfrm>
                <a:off x="5311" y="1451"/>
                <a:ext cx="6" cy="126"/>
              </a:xfrm>
              <a:prstGeom prst="rect">
                <a:avLst/>
              </a:prstGeom>
              <a:solidFill>
                <a:srgbClr val="FF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85" name="Rectangle 1061">
                <a:extLst>
                  <a:ext uri="{FF2B5EF4-FFF2-40B4-BE49-F238E27FC236}">
                    <a16:creationId xmlns:a16="http://schemas.microsoft.com/office/drawing/2014/main" id="{08987C5C-DBD3-8436-0885-3325777AF0F3}"/>
                  </a:ext>
                </a:extLst>
              </p:cNvPr>
              <p:cNvSpPr>
                <a:spLocks noChangeArrowheads="1"/>
              </p:cNvSpPr>
              <p:nvPr/>
            </p:nvSpPr>
            <p:spPr bwMode="auto">
              <a:xfrm>
                <a:off x="5317" y="1451"/>
                <a:ext cx="6" cy="126"/>
              </a:xfrm>
              <a:prstGeom prst="rect">
                <a:avLst/>
              </a:prstGeom>
              <a:solidFill>
                <a:srgbClr val="FF86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86" name="Rectangle 1062">
                <a:extLst>
                  <a:ext uri="{FF2B5EF4-FFF2-40B4-BE49-F238E27FC236}">
                    <a16:creationId xmlns:a16="http://schemas.microsoft.com/office/drawing/2014/main" id="{715EB79C-FF7F-C7F0-75B7-487D3EDB0AF6}"/>
                  </a:ext>
                </a:extLst>
              </p:cNvPr>
              <p:cNvSpPr>
                <a:spLocks noChangeArrowheads="1"/>
              </p:cNvSpPr>
              <p:nvPr/>
            </p:nvSpPr>
            <p:spPr bwMode="auto">
              <a:xfrm>
                <a:off x="5323" y="1451"/>
                <a:ext cx="6" cy="126"/>
              </a:xfrm>
              <a:prstGeom prst="rect">
                <a:avLst/>
              </a:prstGeom>
              <a:solidFill>
                <a:srgbClr val="FF83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87" name="Rectangle 1063">
                <a:extLst>
                  <a:ext uri="{FF2B5EF4-FFF2-40B4-BE49-F238E27FC236}">
                    <a16:creationId xmlns:a16="http://schemas.microsoft.com/office/drawing/2014/main" id="{41D5C1DF-5390-5B0A-1038-A8D48B8BBA5D}"/>
                  </a:ext>
                </a:extLst>
              </p:cNvPr>
              <p:cNvSpPr>
                <a:spLocks noChangeArrowheads="1"/>
              </p:cNvSpPr>
              <p:nvPr/>
            </p:nvSpPr>
            <p:spPr bwMode="auto">
              <a:xfrm>
                <a:off x="5329" y="1451"/>
                <a:ext cx="6" cy="126"/>
              </a:xfrm>
              <a:prstGeom prst="rect">
                <a:avLst/>
              </a:prstGeom>
              <a:solidFill>
                <a:srgbClr val="FF81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88" name="Rectangle 1064">
                <a:extLst>
                  <a:ext uri="{FF2B5EF4-FFF2-40B4-BE49-F238E27FC236}">
                    <a16:creationId xmlns:a16="http://schemas.microsoft.com/office/drawing/2014/main" id="{F6B98649-695F-E7D6-8A4B-A72143B8F10F}"/>
                  </a:ext>
                </a:extLst>
              </p:cNvPr>
              <p:cNvSpPr>
                <a:spLocks noChangeArrowheads="1"/>
              </p:cNvSpPr>
              <p:nvPr/>
            </p:nvSpPr>
            <p:spPr bwMode="auto">
              <a:xfrm>
                <a:off x="5335" y="1451"/>
                <a:ext cx="6" cy="126"/>
              </a:xfrm>
              <a:prstGeom prst="rect">
                <a:avLst/>
              </a:prstGeom>
              <a:solidFill>
                <a:srgbClr val="FF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89" name="Rectangle 1065">
                <a:extLst>
                  <a:ext uri="{FF2B5EF4-FFF2-40B4-BE49-F238E27FC236}">
                    <a16:creationId xmlns:a16="http://schemas.microsoft.com/office/drawing/2014/main" id="{1B1DC961-CC7F-7599-AC9B-C7C6ED16590F}"/>
                  </a:ext>
                </a:extLst>
              </p:cNvPr>
              <p:cNvSpPr>
                <a:spLocks noChangeArrowheads="1"/>
              </p:cNvSpPr>
              <p:nvPr/>
            </p:nvSpPr>
            <p:spPr bwMode="auto">
              <a:xfrm>
                <a:off x="5341" y="1451"/>
                <a:ext cx="6" cy="126"/>
              </a:xfrm>
              <a:prstGeom prst="rect">
                <a:avLst/>
              </a:prstGeom>
              <a:solidFill>
                <a:srgbClr val="FF7C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90" name="Rectangle 1066">
                <a:extLst>
                  <a:ext uri="{FF2B5EF4-FFF2-40B4-BE49-F238E27FC236}">
                    <a16:creationId xmlns:a16="http://schemas.microsoft.com/office/drawing/2014/main" id="{A0280A9A-48DF-AF4F-799B-10EEDC8F9297}"/>
                  </a:ext>
                </a:extLst>
              </p:cNvPr>
              <p:cNvSpPr>
                <a:spLocks noChangeArrowheads="1"/>
              </p:cNvSpPr>
              <p:nvPr/>
            </p:nvSpPr>
            <p:spPr bwMode="auto">
              <a:xfrm>
                <a:off x="5347" y="1451"/>
                <a:ext cx="6" cy="126"/>
              </a:xfrm>
              <a:prstGeom prst="rect">
                <a:avLst/>
              </a:prstGeom>
              <a:solidFill>
                <a:srgbClr val="FF79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91" name="Rectangle 1067">
                <a:extLst>
                  <a:ext uri="{FF2B5EF4-FFF2-40B4-BE49-F238E27FC236}">
                    <a16:creationId xmlns:a16="http://schemas.microsoft.com/office/drawing/2014/main" id="{78C24BA9-3E9D-A21C-5EC8-004F2940A3B8}"/>
                  </a:ext>
                </a:extLst>
              </p:cNvPr>
              <p:cNvSpPr>
                <a:spLocks noChangeArrowheads="1"/>
              </p:cNvSpPr>
              <p:nvPr/>
            </p:nvSpPr>
            <p:spPr bwMode="auto">
              <a:xfrm>
                <a:off x="5353" y="1451"/>
                <a:ext cx="6" cy="126"/>
              </a:xfrm>
              <a:prstGeom prst="rect">
                <a:avLst/>
              </a:prstGeom>
              <a:solidFill>
                <a:srgbClr val="FF767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92" name="Rectangle 1068">
                <a:extLst>
                  <a:ext uri="{FF2B5EF4-FFF2-40B4-BE49-F238E27FC236}">
                    <a16:creationId xmlns:a16="http://schemas.microsoft.com/office/drawing/2014/main" id="{A412ABFC-1FA1-BD34-046D-A1DCA1D2744B}"/>
                  </a:ext>
                </a:extLst>
              </p:cNvPr>
              <p:cNvSpPr>
                <a:spLocks noChangeArrowheads="1"/>
              </p:cNvSpPr>
              <p:nvPr/>
            </p:nvSpPr>
            <p:spPr bwMode="auto">
              <a:xfrm>
                <a:off x="5359" y="1451"/>
                <a:ext cx="6" cy="126"/>
              </a:xfrm>
              <a:prstGeom prst="rect">
                <a:avLst/>
              </a:prstGeom>
              <a:solidFill>
                <a:srgbClr val="FF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93" name="Rectangle 1069">
                <a:extLst>
                  <a:ext uri="{FF2B5EF4-FFF2-40B4-BE49-F238E27FC236}">
                    <a16:creationId xmlns:a16="http://schemas.microsoft.com/office/drawing/2014/main" id="{0506AC9E-DF69-8F80-6C52-85030082BA4D}"/>
                  </a:ext>
                </a:extLst>
              </p:cNvPr>
              <p:cNvSpPr>
                <a:spLocks noChangeArrowheads="1"/>
              </p:cNvSpPr>
              <p:nvPr/>
            </p:nvSpPr>
            <p:spPr bwMode="auto">
              <a:xfrm>
                <a:off x="5365" y="1451"/>
                <a:ext cx="6" cy="126"/>
              </a:xfrm>
              <a:prstGeom prst="rect">
                <a:avLst/>
              </a:prstGeom>
              <a:solidFill>
                <a:srgbClr val="FF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94" name="Rectangle 1070">
                <a:extLst>
                  <a:ext uri="{FF2B5EF4-FFF2-40B4-BE49-F238E27FC236}">
                    <a16:creationId xmlns:a16="http://schemas.microsoft.com/office/drawing/2014/main" id="{620F2A76-EC31-2648-D6BB-72B97A64D2B6}"/>
                  </a:ext>
                </a:extLst>
              </p:cNvPr>
              <p:cNvSpPr>
                <a:spLocks noChangeArrowheads="1"/>
              </p:cNvSpPr>
              <p:nvPr/>
            </p:nvSpPr>
            <p:spPr bwMode="auto">
              <a:xfrm>
                <a:off x="5371" y="1451"/>
                <a:ext cx="6" cy="126"/>
              </a:xfrm>
              <a:prstGeom prst="rect">
                <a:avLst/>
              </a:prstGeom>
              <a:solidFill>
                <a:srgbClr val="FF6D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95" name="Rectangle 1071">
                <a:extLst>
                  <a:ext uri="{FF2B5EF4-FFF2-40B4-BE49-F238E27FC236}">
                    <a16:creationId xmlns:a16="http://schemas.microsoft.com/office/drawing/2014/main" id="{0EEDA3EB-AAA6-67E8-8A8C-0F47F7202083}"/>
                  </a:ext>
                </a:extLst>
              </p:cNvPr>
              <p:cNvSpPr>
                <a:spLocks noChangeArrowheads="1"/>
              </p:cNvSpPr>
              <p:nvPr/>
            </p:nvSpPr>
            <p:spPr bwMode="auto">
              <a:xfrm>
                <a:off x="5377" y="1451"/>
                <a:ext cx="6" cy="126"/>
              </a:xfrm>
              <a:prstGeom prst="rect">
                <a:avLst/>
              </a:prstGeom>
              <a:solidFill>
                <a:srgbClr val="FF6B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96" name="Rectangle 1072">
                <a:extLst>
                  <a:ext uri="{FF2B5EF4-FFF2-40B4-BE49-F238E27FC236}">
                    <a16:creationId xmlns:a16="http://schemas.microsoft.com/office/drawing/2014/main" id="{6ED58821-5341-4D1D-FAD6-7395D2149EB4}"/>
                  </a:ext>
                </a:extLst>
              </p:cNvPr>
              <p:cNvSpPr>
                <a:spLocks noChangeArrowheads="1"/>
              </p:cNvSpPr>
              <p:nvPr/>
            </p:nvSpPr>
            <p:spPr bwMode="auto">
              <a:xfrm>
                <a:off x="5383" y="1451"/>
                <a:ext cx="6" cy="126"/>
              </a:xfrm>
              <a:prstGeom prst="rect">
                <a:avLst/>
              </a:prstGeom>
              <a:solidFill>
                <a:srgbClr val="FF68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97" name="Rectangle 1073">
                <a:extLst>
                  <a:ext uri="{FF2B5EF4-FFF2-40B4-BE49-F238E27FC236}">
                    <a16:creationId xmlns:a16="http://schemas.microsoft.com/office/drawing/2014/main" id="{8A5411B0-5395-C465-8D92-3C8C549528FE}"/>
                  </a:ext>
                </a:extLst>
              </p:cNvPr>
              <p:cNvSpPr>
                <a:spLocks noChangeArrowheads="1"/>
              </p:cNvSpPr>
              <p:nvPr/>
            </p:nvSpPr>
            <p:spPr bwMode="auto">
              <a:xfrm>
                <a:off x="5389" y="1451"/>
                <a:ext cx="6" cy="126"/>
              </a:xfrm>
              <a:prstGeom prst="rect">
                <a:avLst/>
              </a:prstGeom>
              <a:solidFill>
                <a:srgbClr val="FF65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98" name="Rectangle 1074">
                <a:extLst>
                  <a:ext uri="{FF2B5EF4-FFF2-40B4-BE49-F238E27FC236}">
                    <a16:creationId xmlns:a16="http://schemas.microsoft.com/office/drawing/2014/main" id="{A79B6A32-44F1-C81F-6F00-686E2CBCEFF9}"/>
                  </a:ext>
                </a:extLst>
              </p:cNvPr>
              <p:cNvSpPr>
                <a:spLocks noChangeArrowheads="1"/>
              </p:cNvSpPr>
              <p:nvPr/>
            </p:nvSpPr>
            <p:spPr bwMode="auto">
              <a:xfrm>
                <a:off x="5395" y="1451"/>
                <a:ext cx="6" cy="126"/>
              </a:xfrm>
              <a:prstGeom prst="rect">
                <a:avLst/>
              </a:prstGeom>
              <a:solidFill>
                <a:srgbClr val="FF6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299" name="Rectangle 1075">
                <a:extLst>
                  <a:ext uri="{FF2B5EF4-FFF2-40B4-BE49-F238E27FC236}">
                    <a16:creationId xmlns:a16="http://schemas.microsoft.com/office/drawing/2014/main" id="{EB918537-163D-689C-38F6-2519A85507D8}"/>
                  </a:ext>
                </a:extLst>
              </p:cNvPr>
              <p:cNvSpPr>
                <a:spLocks noChangeArrowheads="1"/>
              </p:cNvSpPr>
              <p:nvPr/>
            </p:nvSpPr>
            <p:spPr bwMode="auto">
              <a:xfrm>
                <a:off x="5401" y="1451"/>
                <a:ext cx="6" cy="126"/>
              </a:xfrm>
              <a:prstGeom prst="rect">
                <a:avLst/>
              </a:prstGeom>
              <a:solidFill>
                <a:srgbClr val="FF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00" name="Rectangle 1076">
                <a:extLst>
                  <a:ext uri="{FF2B5EF4-FFF2-40B4-BE49-F238E27FC236}">
                    <a16:creationId xmlns:a16="http://schemas.microsoft.com/office/drawing/2014/main" id="{92C7FC5B-80A3-8BA1-E87D-D2AEE9721961}"/>
                  </a:ext>
                </a:extLst>
              </p:cNvPr>
              <p:cNvSpPr>
                <a:spLocks noChangeArrowheads="1"/>
              </p:cNvSpPr>
              <p:nvPr/>
            </p:nvSpPr>
            <p:spPr bwMode="auto">
              <a:xfrm>
                <a:off x="5407" y="1451"/>
                <a:ext cx="6" cy="126"/>
              </a:xfrm>
              <a:prstGeom prst="rect">
                <a:avLst/>
              </a:prstGeom>
              <a:solidFill>
                <a:srgbClr val="F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01" name="Rectangle 1077">
                <a:extLst>
                  <a:ext uri="{FF2B5EF4-FFF2-40B4-BE49-F238E27FC236}">
                    <a16:creationId xmlns:a16="http://schemas.microsoft.com/office/drawing/2014/main" id="{651017D5-6497-471D-ABCF-61C3204A1B39}"/>
                  </a:ext>
                </a:extLst>
              </p:cNvPr>
              <p:cNvSpPr>
                <a:spLocks noChangeArrowheads="1"/>
              </p:cNvSpPr>
              <p:nvPr/>
            </p:nvSpPr>
            <p:spPr bwMode="auto">
              <a:xfrm>
                <a:off x="5413" y="1451"/>
                <a:ext cx="6" cy="126"/>
              </a:xfrm>
              <a:prstGeom prst="rect">
                <a:avLst/>
              </a:prstGeom>
              <a:solidFill>
                <a:srgbClr val="FF5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02" name="Rectangle 1078">
                <a:extLst>
                  <a:ext uri="{FF2B5EF4-FFF2-40B4-BE49-F238E27FC236}">
                    <a16:creationId xmlns:a16="http://schemas.microsoft.com/office/drawing/2014/main" id="{857B659D-71A4-0DA7-0E56-E7D02AD7FE9A}"/>
                  </a:ext>
                </a:extLst>
              </p:cNvPr>
              <p:cNvSpPr>
                <a:spLocks noChangeArrowheads="1"/>
              </p:cNvSpPr>
              <p:nvPr/>
            </p:nvSpPr>
            <p:spPr bwMode="auto">
              <a:xfrm>
                <a:off x="5419" y="1451"/>
                <a:ext cx="6" cy="126"/>
              </a:xfrm>
              <a:prstGeom prst="rect">
                <a:avLst/>
              </a:prstGeom>
              <a:solidFill>
                <a:srgbClr val="FF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03" name="Rectangle 1079">
                <a:extLst>
                  <a:ext uri="{FF2B5EF4-FFF2-40B4-BE49-F238E27FC236}">
                    <a16:creationId xmlns:a16="http://schemas.microsoft.com/office/drawing/2014/main" id="{C2BCFF53-4379-D10D-D01C-2C0E5BE02FB5}"/>
                  </a:ext>
                </a:extLst>
              </p:cNvPr>
              <p:cNvSpPr>
                <a:spLocks noChangeArrowheads="1"/>
              </p:cNvSpPr>
              <p:nvPr/>
            </p:nvSpPr>
            <p:spPr bwMode="auto">
              <a:xfrm>
                <a:off x="5425" y="1451"/>
                <a:ext cx="6" cy="126"/>
              </a:xfrm>
              <a:prstGeom prst="rect">
                <a:avLst/>
              </a:prstGeom>
              <a:solidFill>
                <a:srgbClr val="FF55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04" name="Rectangle 1080">
                <a:extLst>
                  <a:ext uri="{FF2B5EF4-FFF2-40B4-BE49-F238E27FC236}">
                    <a16:creationId xmlns:a16="http://schemas.microsoft.com/office/drawing/2014/main" id="{CDF123C4-46BE-380E-77CE-841E9F49AD49}"/>
                  </a:ext>
                </a:extLst>
              </p:cNvPr>
              <p:cNvSpPr>
                <a:spLocks noChangeArrowheads="1"/>
              </p:cNvSpPr>
              <p:nvPr/>
            </p:nvSpPr>
            <p:spPr bwMode="auto">
              <a:xfrm>
                <a:off x="5431" y="1451"/>
                <a:ext cx="6" cy="126"/>
              </a:xfrm>
              <a:prstGeom prst="rect">
                <a:avLst/>
              </a:prstGeom>
              <a:solidFill>
                <a:srgbClr val="FF5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05" name="Rectangle 1081">
                <a:extLst>
                  <a:ext uri="{FF2B5EF4-FFF2-40B4-BE49-F238E27FC236}">
                    <a16:creationId xmlns:a16="http://schemas.microsoft.com/office/drawing/2014/main" id="{26B350B7-86EB-F1E3-22E5-790102F9048D}"/>
                  </a:ext>
                </a:extLst>
              </p:cNvPr>
              <p:cNvSpPr>
                <a:spLocks noChangeArrowheads="1"/>
              </p:cNvSpPr>
              <p:nvPr/>
            </p:nvSpPr>
            <p:spPr bwMode="auto">
              <a:xfrm>
                <a:off x="5437" y="1451"/>
                <a:ext cx="6" cy="126"/>
              </a:xfrm>
              <a:prstGeom prst="rect">
                <a:avLst/>
              </a:prstGeom>
              <a:solidFill>
                <a:srgbClr val="F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06" name="Rectangle 1082">
                <a:extLst>
                  <a:ext uri="{FF2B5EF4-FFF2-40B4-BE49-F238E27FC236}">
                    <a16:creationId xmlns:a16="http://schemas.microsoft.com/office/drawing/2014/main" id="{D1A5F083-BC21-8673-93EE-0D7AFC416A15}"/>
                  </a:ext>
                </a:extLst>
              </p:cNvPr>
              <p:cNvSpPr>
                <a:spLocks noChangeArrowheads="1"/>
              </p:cNvSpPr>
              <p:nvPr/>
            </p:nvSpPr>
            <p:spPr bwMode="auto">
              <a:xfrm>
                <a:off x="5443" y="1451"/>
                <a:ext cx="6" cy="126"/>
              </a:xfrm>
              <a:prstGeom prst="rect">
                <a:avLst/>
              </a:prstGeom>
              <a:solidFill>
                <a:srgbClr val="FF4D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07" name="Rectangle 1083">
                <a:extLst>
                  <a:ext uri="{FF2B5EF4-FFF2-40B4-BE49-F238E27FC236}">
                    <a16:creationId xmlns:a16="http://schemas.microsoft.com/office/drawing/2014/main" id="{B4C5091A-1062-53A6-6C97-B08A0CB5BE15}"/>
                  </a:ext>
                </a:extLst>
              </p:cNvPr>
              <p:cNvSpPr>
                <a:spLocks noChangeArrowheads="1"/>
              </p:cNvSpPr>
              <p:nvPr/>
            </p:nvSpPr>
            <p:spPr bwMode="auto">
              <a:xfrm>
                <a:off x="5449" y="1451"/>
                <a:ext cx="6" cy="126"/>
              </a:xfrm>
              <a:prstGeom prst="rect">
                <a:avLst/>
              </a:prstGeom>
              <a:solidFill>
                <a:srgbClr val="FF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08" name="Rectangle 1084">
                <a:extLst>
                  <a:ext uri="{FF2B5EF4-FFF2-40B4-BE49-F238E27FC236}">
                    <a16:creationId xmlns:a16="http://schemas.microsoft.com/office/drawing/2014/main" id="{F297FCDB-3BD0-BAE1-B768-88EE37699659}"/>
                  </a:ext>
                </a:extLst>
              </p:cNvPr>
              <p:cNvSpPr>
                <a:spLocks noChangeArrowheads="1"/>
              </p:cNvSpPr>
              <p:nvPr/>
            </p:nvSpPr>
            <p:spPr bwMode="auto">
              <a:xfrm>
                <a:off x="5455" y="1451"/>
                <a:ext cx="6" cy="126"/>
              </a:xfrm>
              <a:prstGeom prst="rect">
                <a:avLst/>
              </a:prstGeom>
              <a:solidFill>
                <a:srgbClr val="FF48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09" name="Rectangle 1085">
                <a:extLst>
                  <a:ext uri="{FF2B5EF4-FFF2-40B4-BE49-F238E27FC236}">
                    <a16:creationId xmlns:a16="http://schemas.microsoft.com/office/drawing/2014/main" id="{D19D0CF7-4CCA-7DC8-0595-5A5E21F1B2B7}"/>
                  </a:ext>
                </a:extLst>
              </p:cNvPr>
              <p:cNvSpPr>
                <a:spLocks noChangeArrowheads="1"/>
              </p:cNvSpPr>
              <p:nvPr/>
            </p:nvSpPr>
            <p:spPr bwMode="auto">
              <a:xfrm>
                <a:off x="5461" y="1451"/>
                <a:ext cx="6" cy="126"/>
              </a:xfrm>
              <a:prstGeom prst="rect">
                <a:avLst/>
              </a:prstGeom>
              <a:solidFill>
                <a:srgbClr val="FF45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10" name="Rectangle 1086">
                <a:extLst>
                  <a:ext uri="{FF2B5EF4-FFF2-40B4-BE49-F238E27FC236}">
                    <a16:creationId xmlns:a16="http://schemas.microsoft.com/office/drawing/2014/main" id="{35CF27C5-DB3D-18D8-69BA-D43D3FED1C67}"/>
                  </a:ext>
                </a:extLst>
              </p:cNvPr>
              <p:cNvSpPr>
                <a:spLocks noChangeArrowheads="1"/>
              </p:cNvSpPr>
              <p:nvPr/>
            </p:nvSpPr>
            <p:spPr bwMode="auto">
              <a:xfrm>
                <a:off x="5467" y="1451"/>
                <a:ext cx="6" cy="126"/>
              </a:xfrm>
              <a:prstGeom prst="rect">
                <a:avLst/>
              </a:prstGeom>
              <a:solidFill>
                <a:srgbClr val="FF4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11" name="Rectangle 1087">
                <a:extLst>
                  <a:ext uri="{FF2B5EF4-FFF2-40B4-BE49-F238E27FC236}">
                    <a16:creationId xmlns:a16="http://schemas.microsoft.com/office/drawing/2014/main" id="{F5F9CD63-FB8C-879B-6775-D37A5541C8C6}"/>
                  </a:ext>
                </a:extLst>
              </p:cNvPr>
              <p:cNvSpPr>
                <a:spLocks noChangeArrowheads="1"/>
              </p:cNvSpPr>
              <p:nvPr/>
            </p:nvSpPr>
            <p:spPr bwMode="auto">
              <a:xfrm>
                <a:off x="5473" y="1451"/>
                <a:ext cx="6" cy="126"/>
              </a:xfrm>
              <a:prstGeom prst="rect">
                <a:avLst/>
              </a:prstGeom>
              <a:solidFill>
                <a:srgbClr val="F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12" name="Rectangle 1088">
                <a:extLst>
                  <a:ext uri="{FF2B5EF4-FFF2-40B4-BE49-F238E27FC236}">
                    <a16:creationId xmlns:a16="http://schemas.microsoft.com/office/drawing/2014/main" id="{CB2590BF-42F3-AD46-3EFE-9F9631F01A4A}"/>
                  </a:ext>
                </a:extLst>
              </p:cNvPr>
              <p:cNvSpPr>
                <a:spLocks noChangeArrowheads="1"/>
              </p:cNvSpPr>
              <p:nvPr/>
            </p:nvSpPr>
            <p:spPr bwMode="auto">
              <a:xfrm>
                <a:off x="5479" y="1451"/>
                <a:ext cx="6" cy="126"/>
              </a:xfrm>
              <a:prstGeom prst="rect">
                <a:avLst/>
              </a:prstGeom>
              <a:solidFill>
                <a:srgbClr val="FF3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13" name="Rectangle 1089">
                <a:extLst>
                  <a:ext uri="{FF2B5EF4-FFF2-40B4-BE49-F238E27FC236}">
                    <a16:creationId xmlns:a16="http://schemas.microsoft.com/office/drawing/2014/main" id="{C3DCE3EE-628F-1EAA-7F38-E9673A89B048}"/>
                  </a:ext>
                </a:extLst>
              </p:cNvPr>
              <p:cNvSpPr>
                <a:spLocks noChangeArrowheads="1"/>
              </p:cNvSpPr>
              <p:nvPr/>
            </p:nvSpPr>
            <p:spPr bwMode="auto">
              <a:xfrm>
                <a:off x="5485" y="1451"/>
                <a:ext cx="6" cy="126"/>
              </a:xfrm>
              <a:prstGeom prst="rect">
                <a:avLst/>
              </a:prstGeom>
              <a:solidFill>
                <a:srgbClr val="FF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14" name="Rectangle 1090">
                <a:extLst>
                  <a:ext uri="{FF2B5EF4-FFF2-40B4-BE49-F238E27FC236}">
                    <a16:creationId xmlns:a16="http://schemas.microsoft.com/office/drawing/2014/main" id="{13DCDDE7-2FBB-E704-B52F-6BB964739789}"/>
                  </a:ext>
                </a:extLst>
              </p:cNvPr>
              <p:cNvSpPr>
                <a:spLocks noChangeArrowheads="1"/>
              </p:cNvSpPr>
              <p:nvPr/>
            </p:nvSpPr>
            <p:spPr bwMode="auto">
              <a:xfrm>
                <a:off x="5491" y="1451"/>
                <a:ext cx="6" cy="126"/>
              </a:xfrm>
              <a:prstGeom prst="rect">
                <a:avLst/>
              </a:prstGeom>
              <a:solidFill>
                <a:srgbClr val="FF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15" name="Rectangle 1091">
                <a:extLst>
                  <a:ext uri="{FF2B5EF4-FFF2-40B4-BE49-F238E27FC236}">
                    <a16:creationId xmlns:a16="http://schemas.microsoft.com/office/drawing/2014/main" id="{9FF0166B-35C1-55E1-C1BA-6C0D4EAE6534}"/>
                  </a:ext>
                </a:extLst>
              </p:cNvPr>
              <p:cNvSpPr>
                <a:spLocks noChangeArrowheads="1"/>
              </p:cNvSpPr>
              <p:nvPr/>
            </p:nvSpPr>
            <p:spPr bwMode="auto">
              <a:xfrm>
                <a:off x="5497" y="1451"/>
                <a:ext cx="6" cy="126"/>
              </a:xfrm>
              <a:prstGeom prst="rect">
                <a:avLst/>
              </a:prstGeom>
              <a:solidFill>
                <a:srgbClr val="FF34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16" name="Rectangle 1092">
                <a:extLst>
                  <a:ext uri="{FF2B5EF4-FFF2-40B4-BE49-F238E27FC236}">
                    <a16:creationId xmlns:a16="http://schemas.microsoft.com/office/drawing/2014/main" id="{89392E2A-37C6-9C9A-64F2-DC298A40E759}"/>
                  </a:ext>
                </a:extLst>
              </p:cNvPr>
              <p:cNvSpPr>
                <a:spLocks noChangeArrowheads="1"/>
              </p:cNvSpPr>
              <p:nvPr/>
            </p:nvSpPr>
            <p:spPr bwMode="auto">
              <a:xfrm>
                <a:off x="5503" y="1451"/>
                <a:ext cx="6" cy="126"/>
              </a:xfrm>
              <a:prstGeom prst="rect">
                <a:avLst/>
              </a:prstGeom>
              <a:solidFill>
                <a:srgbClr val="FF31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17" name="Rectangle 1093">
                <a:extLst>
                  <a:ext uri="{FF2B5EF4-FFF2-40B4-BE49-F238E27FC236}">
                    <a16:creationId xmlns:a16="http://schemas.microsoft.com/office/drawing/2014/main" id="{040EA66D-2202-F36F-1C84-E22179C47B9B}"/>
                  </a:ext>
                </a:extLst>
              </p:cNvPr>
              <p:cNvSpPr>
                <a:spLocks noChangeArrowheads="1"/>
              </p:cNvSpPr>
              <p:nvPr/>
            </p:nvSpPr>
            <p:spPr bwMode="auto">
              <a:xfrm>
                <a:off x="5509" y="1451"/>
                <a:ext cx="6" cy="126"/>
              </a:xfrm>
              <a:prstGeom prst="rect">
                <a:avLst/>
              </a:prstGeom>
              <a:solidFill>
                <a:srgbClr val="FF2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18" name="Rectangle 1094">
                <a:extLst>
                  <a:ext uri="{FF2B5EF4-FFF2-40B4-BE49-F238E27FC236}">
                    <a16:creationId xmlns:a16="http://schemas.microsoft.com/office/drawing/2014/main" id="{48605061-FEBC-6D73-C5D4-CCA4F5C4E8B3}"/>
                  </a:ext>
                </a:extLst>
              </p:cNvPr>
              <p:cNvSpPr>
                <a:spLocks noChangeArrowheads="1"/>
              </p:cNvSpPr>
              <p:nvPr/>
            </p:nvSpPr>
            <p:spPr bwMode="auto">
              <a:xfrm>
                <a:off x="5515" y="1451"/>
                <a:ext cx="6" cy="126"/>
              </a:xfrm>
              <a:prstGeom prst="rect">
                <a:avLst/>
              </a:prstGeom>
              <a:solidFill>
                <a:srgbClr val="FF2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19" name="Rectangle 1095">
                <a:extLst>
                  <a:ext uri="{FF2B5EF4-FFF2-40B4-BE49-F238E27FC236}">
                    <a16:creationId xmlns:a16="http://schemas.microsoft.com/office/drawing/2014/main" id="{55A0A298-6DBE-B46A-ACF2-190D1F0A7D37}"/>
                  </a:ext>
                </a:extLst>
              </p:cNvPr>
              <p:cNvSpPr>
                <a:spLocks noChangeArrowheads="1"/>
              </p:cNvSpPr>
              <p:nvPr/>
            </p:nvSpPr>
            <p:spPr bwMode="auto">
              <a:xfrm>
                <a:off x="5521" y="1451"/>
                <a:ext cx="6" cy="126"/>
              </a:xfrm>
              <a:prstGeom prst="rect">
                <a:avLst/>
              </a:prstGeom>
              <a:solidFill>
                <a:srgbClr val="FF2A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20" name="Rectangle 1096">
                <a:extLst>
                  <a:ext uri="{FF2B5EF4-FFF2-40B4-BE49-F238E27FC236}">
                    <a16:creationId xmlns:a16="http://schemas.microsoft.com/office/drawing/2014/main" id="{23E0D6BC-235A-468B-FFBA-188FB86DC6AE}"/>
                  </a:ext>
                </a:extLst>
              </p:cNvPr>
              <p:cNvSpPr>
                <a:spLocks noChangeArrowheads="1"/>
              </p:cNvSpPr>
              <p:nvPr/>
            </p:nvSpPr>
            <p:spPr bwMode="auto">
              <a:xfrm>
                <a:off x="5527" y="1451"/>
                <a:ext cx="6" cy="126"/>
              </a:xfrm>
              <a:prstGeom prst="rect">
                <a:avLst/>
              </a:prstGeom>
              <a:solidFill>
                <a:srgbClr val="FF27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21" name="Rectangle 1097">
                <a:extLst>
                  <a:ext uri="{FF2B5EF4-FFF2-40B4-BE49-F238E27FC236}">
                    <a16:creationId xmlns:a16="http://schemas.microsoft.com/office/drawing/2014/main" id="{9D12EBC7-AE56-F15D-9775-122D033A18AB}"/>
                  </a:ext>
                </a:extLst>
              </p:cNvPr>
              <p:cNvSpPr>
                <a:spLocks noChangeArrowheads="1"/>
              </p:cNvSpPr>
              <p:nvPr/>
            </p:nvSpPr>
            <p:spPr bwMode="auto">
              <a:xfrm>
                <a:off x="5533" y="1451"/>
                <a:ext cx="6" cy="126"/>
              </a:xfrm>
              <a:prstGeom prst="rect">
                <a:avLst/>
              </a:prstGeom>
              <a:solidFill>
                <a:srgbClr val="FF24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22" name="Rectangle 1098">
                <a:extLst>
                  <a:ext uri="{FF2B5EF4-FFF2-40B4-BE49-F238E27FC236}">
                    <a16:creationId xmlns:a16="http://schemas.microsoft.com/office/drawing/2014/main" id="{1601369B-3663-EE1F-4879-392A9946A7E4}"/>
                  </a:ext>
                </a:extLst>
              </p:cNvPr>
              <p:cNvSpPr>
                <a:spLocks noChangeArrowheads="1"/>
              </p:cNvSpPr>
              <p:nvPr/>
            </p:nvSpPr>
            <p:spPr bwMode="auto">
              <a:xfrm>
                <a:off x="5539" y="1451"/>
                <a:ext cx="6" cy="126"/>
              </a:xfrm>
              <a:prstGeom prst="rect">
                <a:avLst/>
              </a:prstGeom>
              <a:solidFill>
                <a:srgbClr val="F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23" name="Rectangle 1099">
                <a:extLst>
                  <a:ext uri="{FF2B5EF4-FFF2-40B4-BE49-F238E27FC236}">
                    <a16:creationId xmlns:a16="http://schemas.microsoft.com/office/drawing/2014/main" id="{EEB0F3C9-9ACE-A6F9-CE47-90AC84044C5C}"/>
                  </a:ext>
                </a:extLst>
              </p:cNvPr>
              <p:cNvSpPr>
                <a:spLocks noChangeArrowheads="1"/>
              </p:cNvSpPr>
              <p:nvPr/>
            </p:nvSpPr>
            <p:spPr bwMode="auto">
              <a:xfrm>
                <a:off x="5545" y="1451"/>
                <a:ext cx="6" cy="126"/>
              </a:xfrm>
              <a:prstGeom prst="rect">
                <a:avLst/>
              </a:prstGeom>
              <a:solidFill>
                <a:srgbClr val="FF1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24" name="Rectangle 1100">
                <a:extLst>
                  <a:ext uri="{FF2B5EF4-FFF2-40B4-BE49-F238E27FC236}">
                    <a16:creationId xmlns:a16="http://schemas.microsoft.com/office/drawing/2014/main" id="{1A2608C8-29E9-1A83-CC64-5A3FC72551BA}"/>
                  </a:ext>
                </a:extLst>
              </p:cNvPr>
              <p:cNvSpPr>
                <a:spLocks noChangeArrowheads="1"/>
              </p:cNvSpPr>
              <p:nvPr/>
            </p:nvSpPr>
            <p:spPr bwMode="auto">
              <a:xfrm>
                <a:off x="5551" y="1451"/>
                <a:ext cx="6" cy="126"/>
              </a:xfrm>
              <a:prstGeom prst="rect">
                <a:avLst/>
              </a:prstGeom>
              <a:solidFill>
                <a:srgbClr val="FF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25" name="Rectangle 1101">
                <a:extLst>
                  <a:ext uri="{FF2B5EF4-FFF2-40B4-BE49-F238E27FC236}">
                    <a16:creationId xmlns:a16="http://schemas.microsoft.com/office/drawing/2014/main" id="{441EF14A-171F-B9E0-24A3-1A8A986C8DC6}"/>
                  </a:ext>
                </a:extLst>
              </p:cNvPr>
              <p:cNvSpPr>
                <a:spLocks noChangeArrowheads="1"/>
              </p:cNvSpPr>
              <p:nvPr/>
            </p:nvSpPr>
            <p:spPr bwMode="auto">
              <a:xfrm>
                <a:off x="5557" y="1451"/>
                <a:ext cx="6" cy="126"/>
              </a:xfrm>
              <a:prstGeom prst="rect">
                <a:avLst/>
              </a:prstGeom>
              <a:solidFill>
                <a:srgbClr val="FF19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26" name="Rectangle 1102">
                <a:extLst>
                  <a:ext uri="{FF2B5EF4-FFF2-40B4-BE49-F238E27FC236}">
                    <a16:creationId xmlns:a16="http://schemas.microsoft.com/office/drawing/2014/main" id="{2E55C36D-E3BF-112E-15C0-725E53D915A8}"/>
                  </a:ext>
                </a:extLst>
              </p:cNvPr>
              <p:cNvSpPr>
                <a:spLocks noChangeArrowheads="1"/>
              </p:cNvSpPr>
              <p:nvPr/>
            </p:nvSpPr>
            <p:spPr bwMode="auto">
              <a:xfrm>
                <a:off x="5563" y="1451"/>
                <a:ext cx="6" cy="126"/>
              </a:xfrm>
              <a:prstGeom prst="rect">
                <a:avLst/>
              </a:prstGeom>
              <a:solidFill>
                <a:srgbClr val="FF16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27" name="Rectangle 1103">
                <a:extLst>
                  <a:ext uri="{FF2B5EF4-FFF2-40B4-BE49-F238E27FC236}">
                    <a16:creationId xmlns:a16="http://schemas.microsoft.com/office/drawing/2014/main" id="{1B1EA0E0-C41F-A442-C89A-932C1B137E45}"/>
                  </a:ext>
                </a:extLst>
              </p:cNvPr>
              <p:cNvSpPr>
                <a:spLocks noChangeArrowheads="1"/>
              </p:cNvSpPr>
              <p:nvPr/>
            </p:nvSpPr>
            <p:spPr bwMode="auto">
              <a:xfrm>
                <a:off x="5569" y="1451"/>
                <a:ext cx="6" cy="126"/>
              </a:xfrm>
              <a:prstGeom prst="rect">
                <a:avLst/>
              </a:prstGeom>
              <a:solidFill>
                <a:srgbClr val="FF13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28" name="Rectangle 1104">
                <a:extLst>
                  <a:ext uri="{FF2B5EF4-FFF2-40B4-BE49-F238E27FC236}">
                    <a16:creationId xmlns:a16="http://schemas.microsoft.com/office/drawing/2014/main" id="{96CAD5F5-83E2-F33F-0E02-0DD02C5ACED3}"/>
                  </a:ext>
                </a:extLst>
              </p:cNvPr>
              <p:cNvSpPr>
                <a:spLocks noChangeArrowheads="1"/>
              </p:cNvSpPr>
              <p:nvPr/>
            </p:nvSpPr>
            <p:spPr bwMode="auto">
              <a:xfrm>
                <a:off x="5575" y="1451"/>
                <a:ext cx="6" cy="126"/>
              </a:xfrm>
              <a:prstGeom prst="rect">
                <a:avLst/>
              </a:prstGeom>
              <a:solidFill>
                <a:srgbClr val="FF11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29" name="Rectangle 1105">
                <a:extLst>
                  <a:ext uri="{FF2B5EF4-FFF2-40B4-BE49-F238E27FC236}">
                    <a16:creationId xmlns:a16="http://schemas.microsoft.com/office/drawing/2014/main" id="{0915AE3C-409A-5D2B-DC80-3373D79D60C1}"/>
                  </a:ext>
                </a:extLst>
              </p:cNvPr>
              <p:cNvSpPr>
                <a:spLocks noChangeArrowheads="1"/>
              </p:cNvSpPr>
              <p:nvPr/>
            </p:nvSpPr>
            <p:spPr bwMode="auto">
              <a:xfrm>
                <a:off x="5581" y="1451"/>
                <a:ext cx="6" cy="126"/>
              </a:xfrm>
              <a:prstGeom prst="rect">
                <a:avLst/>
              </a:prstGeom>
              <a:solidFill>
                <a:srgbClr val="FF0E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30" name="Rectangle 1106">
                <a:extLst>
                  <a:ext uri="{FF2B5EF4-FFF2-40B4-BE49-F238E27FC236}">
                    <a16:creationId xmlns:a16="http://schemas.microsoft.com/office/drawing/2014/main" id="{34259F0A-CB5B-BB3C-25D8-9E75DFF0DB5B}"/>
                  </a:ext>
                </a:extLst>
              </p:cNvPr>
              <p:cNvSpPr>
                <a:spLocks noChangeArrowheads="1"/>
              </p:cNvSpPr>
              <p:nvPr/>
            </p:nvSpPr>
            <p:spPr bwMode="auto">
              <a:xfrm>
                <a:off x="5587" y="1451"/>
                <a:ext cx="6" cy="126"/>
              </a:xfrm>
              <a:prstGeom prst="rect">
                <a:avLst/>
              </a:prstGeom>
              <a:solidFill>
                <a:srgbClr val="FF0B0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31" name="Rectangle 1107">
                <a:extLst>
                  <a:ext uri="{FF2B5EF4-FFF2-40B4-BE49-F238E27FC236}">
                    <a16:creationId xmlns:a16="http://schemas.microsoft.com/office/drawing/2014/main" id="{4D9818D8-CC20-258E-359A-4A627FE4A22A}"/>
                  </a:ext>
                </a:extLst>
              </p:cNvPr>
              <p:cNvSpPr>
                <a:spLocks noChangeArrowheads="1"/>
              </p:cNvSpPr>
              <p:nvPr/>
            </p:nvSpPr>
            <p:spPr bwMode="auto">
              <a:xfrm>
                <a:off x="5593" y="1451"/>
                <a:ext cx="6" cy="126"/>
              </a:xfrm>
              <a:prstGeom prst="rect">
                <a:avLst/>
              </a:prstGeom>
              <a:solidFill>
                <a:srgbClr val="FF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32" name="Rectangle 1108">
                <a:extLst>
                  <a:ext uri="{FF2B5EF4-FFF2-40B4-BE49-F238E27FC236}">
                    <a16:creationId xmlns:a16="http://schemas.microsoft.com/office/drawing/2014/main" id="{862212A1-7518-473D-3E1A-6F9164FFA2EB}"/>
                  </a:ext>
                </a:extLst>
              </p:cNvPr>
              <p:cNvSpPr>
                <a:spLocks noChangeArrowheads="1"/>
              </p:cNvSpPr>
              <p:nvPr/>
            </p:nvSpPr>
            <p:spPr bwMode="auto">
              <a:xfrm>
                <a:off x="5599" y="1451"/>
                <a:ext cx="6" cy="126"/>
              </a:xfrm>
              <a:prstGeom prst="rect">
                <a:avLst/>
              </a:prstGeom>
              <a:solidFill>
                <a:srgbClr val="FF06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33" name="Rectangle 1109">
                <a:extLst>
                  <a:ext uri="{FF2B5EF4-FFF2-40B4-BE49-F238E27FC236}">
                    <a16:creationId xmlns:a16="http://schemas.microsoft.com/office/drawing/2014/main" id="{87F84417-B32F-F5ED-F2FE-B82DEA65B99E}"/>
                  </a:ext>
                </a:extLst>
              </p:cNvPr>
              <p:cNvSpPr>
                <a:spLocks noChangeArrowheads="1"/>
              </p:cNvSpPr>
              <p:nvPr/>
            </p:nvSpPr>
            <p:spPr bwMode="auto">
              <a:xfrm>
                <a:off x="5605" y="1451"/>
                <a:ext cx="6" cy="126"/>
              </a:xfrm>
              <a:prstGeom prst="rect">
                <a:avLst/>
              </a:prstGeom>
              <a:solidFill>
                <a:srgbClr val="FF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34" name="Rectangle 1110">
                <a:extLst>
                  <a:ext uri="{FF2B5EF4-FFF2-40B4-BE49-F238E27FC236}">
                    <a16:creationId xmlns:a16="http://schemas.microsoft.com/office/drawing/2014/main" id="{C63B5380-1D68-A97F-4CDB-B21F93A0011F}"/>
                  </a:ext>
                </a:extLst>
              </p:cNvPr>
              <p:cNvSpPr>
                <a:spLocks noChangeArrowheads="1"/>
              </p:cNvSpPr>
              <p:nvPr/>
            </p:nvSpPr>
            <p:spPr bwMode="auto">
              <a:xfrm>
                <a:off x="5143" y="1457"/>
                <a:ext cx="474"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35" name="Rectangle 1111">
                <a:extLst>
                  <a:ext uri="{FF2B5EF4-FFF2-40B4-BE49-F238E27FC236}">
                    <a16:creationId xmlns:a16="http://schemas.microsoft.com/office/drawing/2014/main" id="{96BA9B7F-EA09-C5AB-16E1-A5D65AFD529D}"/>
                  </a:ext>
                </a:extLst>
              </p:cNvPr>
              <p:cNvSpPr>
                <a:spLocks noChangeArrowheads="1"/>
              </p:cNvSpPr>
              <p:nvPr/>
            </p:nvSpPr>
            <p:spPr bwMode="auto">
              <a:xfrm>
                <a:off x="5143" y="1577"/>
                <a:ext cx="474"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36" name="Rectangle 1112">
                <a:extLst>
                  <a:ext uri="{FF2B5EF4-FFF2-40B4-BE49-F238E27FC236}">
                    <a16:creationId xmlns:a16="http://schemas.microsoft.com/office/drawing/2014/main" id="{CDFD6072-F9EE-7D12-A9C0-A3F751FD5BD1}"/>
                  </a:ext>
                </a:extLst>
              </p:cNvPr>
              <p:cNvSpPr>
                <a:spLocks noChangeArrowheads="1"/>
              </p:cNvSpPr>
              <p:nvPr/>
            </p:nvSpPr>
            <p:spPr bwMode="auto">
              <a:xfrm>
                <a:off x="5143" y="146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37" name="Rectangle 1113">
                <a:extLst>
                  <a:ext uri="{FF2B5EF4-FFF2-40B4-BE49-F238E27FC236}">
                    <a16:creationId xmlns:a16="http://schemas.microsoft.com/office/drawing/2014/main" id="{7319F4C9-6980-13D7-DE72-1B6C8DE3DBEA}"/>
                  </a:ext>
                </a:extLst>
              </p:cNvPr>
              <p:cNvSpPr>
                <a:spLocks noChangeArrowheads="1"/>
              </p:cNvSpPr>
              <p:nvPr/>
            </p:nvSpPr>
            <p:spPr bwMode="auto">
              <a:xfrm>
                <a:off x="5611" y="146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38" name="Rectangle 1114">
                <a:extLst>
                  <a:ext uri="{FF2B5EF4-FFF2-40B4-BE49-F238E27FC236}">
                    <a16:creationId xmlns:a16="http://schemas.microsoft.com/office/drawing/2014/main" id="{D0891383-46E0-0F6F-CAB4-1F85B356CEE1}"/>
                  </a:ext>
                </a:extLst>
              </p:cNvPr>
              <p:cNvSpPr>
                <a:spLocks noChangeArrowheads="1"/>
              </p:cNvSpPr>
              <p:nvPr/>
            </p:nvSpPr>
            <p:spPr bwMode="auto">
              <a:xfrm>
                <a:off x="4219" y="1595"/>
                <a:ext cx="141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39" name="Rectangle 1115">
                <a:extLst>
                  <a:ext uri="{FF2B5EF4-FFF2-40B4-BE49-F238E27FC236}">
                    <a16:creationId xmlns:a16="http://schemas.microsoft.com/office/drawing/2014/main" id="{28E5D64D-10CF-D77B-67D8-1265A9F0A157}"/>
                  </a:ext>
                </a:extLst>
              </p:cNvPr>
              <p:cNvSpPr>
                <a:spLocks noChangeArrowheads="1"/>
              </p:cNvSpPr>
              <p:nvPr/>
            </p:nvSpPr>
            <p:spPr bwMode="auto">
              <a:xfrm>
                <a:off x="5251" y="1601"/>
                <a:ext cx="6" cy="126"/>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40" name="Rectangle 1116">
                <a:extLst>
                  <a:ext uri="{FF2B5EF4-FFF2-40B4-BE49-F238E27FC236}">
                    <a16:creationId xmlns:a16="http://schemas.microsoft.com/office/drawing/2014/main" id="{882378E2-D40E-21E5-D00B-DE2F0D69EFB6}"/>
                  </a:ext>
                </a:extLst>
              </p:cNvPr>
              <p:cNvSpPr>
                <a:spLocks noChangeArrowheads="1"/>
              </p:cNvSpPr>
              <p:nvPr/>
            </p:nvSpPr>
            <p:spPr bwMode="auto">
              <a:xfrm>
                <a:off x="5257" y="1601"/>
                <a:ext cx="6" cy="126"/>
              </a:xfrm>
              <a:prstGeom prst="rect">
                <a:avLst/>
              </a:prstGeom>
              <a:solidFill>
                <a:srgbClr val="FF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41" name="Rectangle 1117">
                <a:extLst>
                  <a:ext uri="{FF2B5EF4-FFF2-40B4-BE49-F238E27FC236}">
                    <a16:creationId xmlns:a16="http://schemas.microsoft.com/office/drawing/2014/main" id="{73E42C3B-11B7-7BD6-DB4D-0D717B2B2A0E}"/>
                  </a:ext>
                </a:extLst>
              </p:cNvPr>
              <p:cNvSpPr>
                <a:spLocks noChangeArrowheads="1"/>
              </p:cNvSpPr>
              <p:nvPr/>
            </p:nvSpPr>
            <p:spPr bwMode="auto">
              <a:xfrm>
                <a:off x="5263" y="1601"/>
                <a:ext cx="6" cy="126"/>
              </a:xfrm>
              <a:prstGeom prst="rect">
                <a:avLst/>
              </a:prstGeom>
              <a:solidFill>
                <a:srgbClr val="FF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42" name="Rectangle 1118">
                <a:extLst>
                  <a:ext uri="{FF2B5EF4-FFF2-40B4-BE49-F238E27FC236}">
                    <a16:creationId xmlns:a16="http://schemas.microsoft.com/office/drawing/2014/main" id="{165D2517-42D3-5522-B2EA-2406E4EDE8FF}"/>
                  </a:ext>
                </a:extLst>
              </p:cNvPr>
              <p:cNvSpPr>
                <a:spLocks noChangeArrowheads="1"/>
              </p:cNvSpPr>
              <p:nvPr/>
            </p:nvSpPr>
            <p:spPr bwMode="auto">
              <a:xfrm>
                <a:off x="5269" y="1601"/>
                <a:ext cx="6" cy="126"/>
              </a:xfrm>
              <a:prstGeom prst="rect">
                <a:avLst/>
              </a:prstGeom>
              <a:solidFill>
                <a:srgbClr val="FF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43" name="Rectangle 1119">
                <a:extLst>
                  <a:ext uri="{FF2B5EF4-FFF2-40B4-BE49-F238E27FC236}">
                    <a16:creationId xmlns:a16="http://schemas.microsoft.com/office/drawing/2014/main" id="{D4BEFD87-1661-BBAF-A160-B0D6840180F7}"/>
                  </a:ext>
                </a:extLst>
              </p:cNvPr>
              <p:cNvSpPr>
                <a:spLocks noChangeArrowheads="1"/>
              </p:cNvSpPr>
              <p:nvPr/>
            </p:nvSpPr>
            <p:spPr bwMode="auto">
              <a:xfrm>
                <a:off x="5275" y="1601"/>
                <a:ext cx="6" cy="126"/>
              </a:xfrm>
              <a:prstGeom prst="rect">
                <a:avLst/>
              </a:prstGeom>
              <a:solidFill>
                <a:srgbClr val="FFCA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44" name="Rectangle 1120">
                <a:extLst>
                  <a:ext uri="{FF2B5EF4-FFF2-40B4-BE49-F238E27FC236}">
                    <a16:creationId xmlns:a16="http://schemas.microsoft.com/office/drawing/2014/main" id="{6EBD0821-B9EE-2EB5-E4D6-7ACF598FF7A1}"/>
                  </a:ext>
                </a:extLst>
              </p:cNvPr>
              <p:cNvSpPr>
                <a:spLocks noChangeArrowheads="1"/>
              </p:cNvSpPr>
              <p:nvPr/>
            </p:nvSpPr>
            <p:spPr bwMode="auto">
              <a:xfrm>
                <a:off x="5281" y="1601"/>
                <a:ext cx="6" cy="126"/>
              </a:xfrm>
              <a:prstGeom prst="rect">
                <a:avLst/>
              </a:prstGeom>
              <a:solidFill>
                <a:srgbClr val="FF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45" name="Rectangle 1121">
                <a:extLst>
                  <a:ext uri="{FF2B5EF4-FFF2-40B4-BE49-F238E27FC236}">
                    <a16:creationId xmlns:a16="http://schemas.microsoft.com/office/drawing/2014/main" id="{D54A92BD-7D36-BC08-0228-4C3BEC1FA1F2}"/>
                  </a:ext>
                </a:extLst>
              </p:cNvPr>
              <p:cNvSpPr>
                <a:spLocks noChangeArrowheads="1"/>
              </p:cNvSpPr>
              <p:nvPr/>
            </p:nvSpPr>
            <p:spPr bwMode="auto">
              <a:xfrm>
                <a:off x="5287" y="1601"/>
                <a:ext cx="6" cy="126"/>
              </a:xfrm>
              <a:prstGeom prst="rect">
                <a:avLst/>
              </a:prstGeom>
              <a:solidFill>
                <a:srgbClr val="FF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46" name="Rectangle 1122">
                <a:extLst>
                  <a:ext uri="{FF2B5EF4-FFF2-40B4-BE49-F238E27FC236}">
                    <a16:creationId xmlns:a16="http://schemas.microsoft.com/office/drawing/2014/main" id="{78944606-ACF8-3537-77FD-15DB471D0C84}"/>
                  </a:ext>
                </a:extLst>
              </p:cNvPr>
              <p:cNvSpPr>
                <a:spLocks noChangeArrowheads="1"/>
              </p:cNvSpPr>
              <p:nvPr/>
            </p:nvSpPr>
            <p:spPr bwMode="auto">
              <a:xfrm>
                <a:off x="5293" y="1601"/>
                <a:ext cx="6" cy="126"/>
              </a:xfrm>
              <a:prstGeom prst="rect">
                <a:avLst/>
              </a:prstGeom>
              <a:solidFill>
                <a:srgbClr val="F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47" name="Rectangle 1123">
                <a:extLst>
                  <a:ext uri="{FF2B5EF4-FFF2-40B4-BE49-F238E27FC236}">
                    <a16:creationId xmlns:a16="http://schemas.microsoft.com/office/drawing/2014/main" id="{25225086-82AC-2CD9-8AE2-CD81E61DD7CA}"/>
                  </a:ext>
                </a:extLst>
              </p:cNvPr>
              <p:cNvSpPr>
                <a:spLocks noChangeArrowheads="1"/>
              </p:cNvSpPr>
              <p:nvPr/>
            </p:nvSpPr>
            <p:spPr bwMode="auto">
              <a:xfrm>
                <a:off x="5299" y="1601"/>
                <a:ext cx="6" cy="126"/>
              </a:xfrm>
              <a:prstGeom prst="rect">
                <a:avLst/>
              </a:prstGeom>
              <a:solidFill>
                <a:srgbClr val="FF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48" name="Rectangle 1124">
                <a:extLst>
                  <a:ext uri="{FF2B5EF4-FFF2-40B4-BE49-F238E27FC236}">
                    <a16:creationId xmlns:a16="http://schemas.microsoft.com/office/drawing/2014/main" id="{80BE8276-E6BE-8295-5E61-ED0ACFDAB819}"/>
                  </a:ext>
                </a:extLst>
              </p:cNvPr>
              <p:cNvSpPr>
                <a:spLocks noChangeArrowheads="1"/>
              </p:cNvSpPr>
              <p:nvPr/>
            </p:nvSpPr>
            <p:spPr bwMode="auto">
              <a:xfrm>
                <a:off x="5305" y="1601"/>
                <a:ext cx="6" cy="126"/>
              </a:xfrm>
              <a:prstGeom prst="rect">
                <a:avLst/>
              </a:prstGeom>
              <a:solidFill>
                <a:srgbClr val="FF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49" name="Rectangle 1125">
                <a:extLst>
                  <a:ext uri="{FF2B5EF4-FFF2-40B4-BE49-F238E27FC236}">
                    <a16:creationId xmlns:a16="http://schemas.microsoft.com/office/drawing/2014/main" id="{8FEFB4E3-4CD2-DB05-071B-96D46FE547D5}"/>
                  </a:ext>
                </a:extLst>
              </p:cNvPr>
              <p:cNvSpPr>
                <a:spLocks noChangeArrowheads="1"/>
              </p:cNvSpPr>
              <p:nvPr/>
            </p:nvSpPr>
            <p:spPr bwMode="auto">
              <a:xfrm>
                <a:off x="5311" y="1601"/>
                <a:ext cx="6" cy="126"/>
              </a:xfrm>
              <a:prstGeom prst="rect">
                <a:avLst/>
              </a:prstGeom>
              <a:solidFill>
                <a:srgbClr val="FF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50" name="Rectangle 1126">
                <a:extLst>
                  <a:ext uri="{FF2B5EF4-FFF2-40B4-BE49-F238E27FC236}">
                    <a16:creationId xmlns:a16="http://schemas.microsoft.com/office/drawing/2014/main" id="{A4F97282-BC46-559A-D5AA-1B80AE184B90}"/>
                  </a:ext>
                </a:extLst>
              </p:cNvPr>
              <p:cNvSpPr>
                <a:spLocks noChangeArrowheads="1"/>
              </p:cNvSpPr>
              <p:nvPr/>
            </p:nvSpPr>
            <p:spPr bwMode="auto">
              <a:xfrm>
                <a:off x="5317" y="1601"/>
                <a:ext cx="6" cy="126"/>
              </a:xfrm>
              <a:prstGeom prst="rect">
                <a:avLst/>
              </a:prstGeom>
              <a:solidFill>
                <a:srgbClr val="FFB1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51" name="Rectangle 1127">
                <a:extLst>
                  <a:ext uri="{FF2B5EF4-FFF2-40B4-BE49-F238E27FC236}">
                    <a16:creationId xmlns:a16="http://schemas.microsoft.com/office/drawing/2014/main" id="{57FA5DEF-C69D-14F6-7F0C-7CB2787F7BC5}"/>
                  </a:ext>
                </a:extLst>
              </p:cNvPr>
              <p:cNvSpPr>
                <a:spLocks noChangeArrowheads="1"/>
              </p:cNvSpPr>
              <p:nvPr/>
            </p:nvSpPr>
            <p:spPr bwMode="auto">
              <a:xfrm>
                <a:off x="5323" y="1601"/>
                <a:ext cx="6" cy="126"/>
              </a:xfrm>
              <a:prstGeom prst="rect">
                <a:avLst/>
              </a:prstGeom>
              <a:solidFill>
                <a:srgbClr val="FFAD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52" name="Rectangle 1128">
                <a:extLst>
                  <a:ext uri="{FF2B5EF4-FFF2-40B4-BE49-F238E27FC236}">
                    <a16:creationId xmlns:a16="http://schemas.microsoft.com/office/drawing/2014/main" id="{76E8DF41-55D9-C1C7-39F6-B3EDF22FBBBF}"/>
                  </a:ext>
                </a:extLst>
              </p:cNvPr>
              <p:cNvSpPr>
                <a:spLocks noChangeArrowheads="1"/>
              </p:cNvSpPr>
              <p:nvPr/>
            </p:nvSpPr>
            <p:spPr bwMode="auto">
              <a:xfrm>
                <a:off x="5329" y="1601"/>
                <a:ext cx="6" cy="126"/>
              </a:xfrm>
              <a:prstGeom prst="rect">
                <a:avLst/>
              </a:prstGeom>
              <a:solidFill>
                <a:srgbClr val="FFA9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53" name="Rectangle 1129">
                <a:extLst>
                  <a:ext uri="{FF2B5EF4-FFF2-40B4-BE49-F238E27FC236}">
                    <a16:creationId xmlns:a16="http://schemas.microsoft.com/office/drawing/2014/main" id="{EF9DDEBC-EA97-0793-4586-1BC631ED869C}"/>
                  </a:ext>
                </a:extLst>
              </p:cNvPr>
              <p:cNvSpPr>
                <a:spLocks noChangeArrowheads="1"/>
              </p:cNvSpPr>
              <p:nvPr/>
            </p:nvSpPr>
            <p:spPr bwMode="auto">
              <a:xfrm>
                <a:off x="5335" y="1601"/>
                <a:ext cx="6" cy="126"/>
              </a:xfrm>
              <a:prstGeom prst="rect">
                <a:avLst/>
              </a:prstGeom>
              <a:solidFill>
                <a:srgbClr val="FF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54" name="Rectangle 1130">
                <a:extLst>
                  <a:ext uri="{FF2B5EF4-FFF2-40B4-BE49-F238E27FC236}">
                    <a16:creationId xmlns:a16="http://schemas.microsoft.com/office/drawing/2014/main" id="{CE879CB8-92CA-1EC3-2778-662DCCAB22A7}"/>
                  </a:ext>
                </a:extLst>
              </p:cNvPr>
              <p:cNvSpPr>
                <a:spLocks noChangeArrowheads="1"/>
              </p:cNvSpPr>
              <p:nvPr/>
            </p:nvSpPr>
            <p:spPr bwMode="auto">
              <a:xfrm>
                <a:off x="5341" y="1601"/>
                <a:ext cx="6" cy="126"/>
              </a:xfrm>
              <a:prstGeom prst="rect">
                <a:avLst/>
              </a:prstGeom>
              <a:solidFill>
                <a:srgbClr val="FFA2A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55" name="Rectangle 1131">
                <a:extLst>
                  <a:ext uri="{FF2B5EF4-FFF2-40B4-BE49-F238E27FC236}">
                    <a16:creationId xmlns:a16="http://schemas.microsoft.com/office/drawing/2014/main" id="{5439E0C1-6D6F-3578-14C9-775EC0800E6B}"/>
                  </a:ext>
                </a:extLst>
              </p:cNvPr>
              <p:cNvSpPr>
                <a:spLocks noChangeArrowheads="1"/>
              </p:cNvSpPr>
              <p:nvPr/>
            </p:nvSpPr>
            <p:spPr bwMode="auto">
              <a:xfrm>
                <a:off x="5347" y="1601"/>
                <a:ext cx="6" cy="126"/>
              </a:xfrm>
              <a:prstGeom prst="rect">
                <a:avLst/>
              </a:prstGeom>
              <a:solidFill>
                <a:srgbClr val="F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56" name="Rectangle 1132">
                <a:extLst>
                  <a:ext uri="{FF2B5EF4-FFF2-40B4-BE49-F238E27FC236}">
                    <a16:creationId xmlns:a16="http://schemas.microsoft.com/office/drawing/2014/main" id="{9178EBB6-41E0-C1A9-DEC3-CD3EA24E332A}"/>
                  </a:ext>
                </a:extLst>
              </p:cNvPr>
              <p:cNvSpPr>
                <a:spLocks noChangeArrowheads="1"/>
              </p:cNvSpPr>
              <p:nvPr/>
            </p:nvSpPr>
            <p:spPr bwMode="auto">
              <a:xfrm>
                <a:off x="5353" y="1601"/>
                <a:ext cx="6" cy="126"/>
              </a:xfrm>
              <a:prstGeom prst="rect">
                <a:avLst/>
              </a:prstGeom>
              <a:solidFill>
                <a:srgbClr val="FF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57" name="Rectangle 1133">
                <a:extLst>
                  <a:ext uri="{FF2B5EF4-FFF2-40B4-BE49-F238E27FC236}">
                    <a16:creationId xmlns:a16="http://schemas.microsoft.com/office/drawing/2014/main" id="{7D8A0278-E35F-F80A-608A-0B7F59AE87A7}"/>
                  </a:ext>
                </a:extLst>
              </p:cNvPr>
              <p:cNvSpPr>
                <a:spLocks noChangeArrowheads="1"/>
              </p:cNvSpPr>
              <p:nvPr/>
            </p:nvSpPr>
            <p:spPr bwMode="auto">
              <a:xfrm>
                <a:off x="5359" y="1601"/>
                <a:ext cx="6" cy="126"/>
              </a:xfrm>
              <a:prstGeom prst="rect">
                <a:avLst/>
              </a:prstGeom>
              <a:solidFill>
                <a:srgbClr val="FF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58" name="Rectangle 1134">
                <a:extLst>
                  <a:ext uri="{FF2B5EF4-FFF2-40B4-BE49-F238E27FC236}">
                    <a16:creationId xmlns:a16="http://schemas.microsoft.com/office/drawing/2014/main" id="{C1C79639-0AF7-24E6-7125-098065BAD1DD}"/>
                  </a:ext>
                </a:extLst>
              </p:cNvPr>
              <p:cNvSpPr>
                <a:spLocks noChangeArrowheads="1"/>
              </p:cNvSpPr>
              <p:nvPr/>
            </p:nvSpPr>
            <p:spPr bwMode="auto">
              <a:xfrm>
                <a:off x="5365" y="1601"/>
                <a:ext cx="6" cy="126"/>
              </a:xfrm>
              <a:prstGeom prst="rect">
                <a:avLst/>
              </a:prstGeom>
              <a:solidFill>
                <a:srgbClr val="FF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59" name="Rectangle 1135">
                <a:extLst>
                  <a:ext uri="{FF2B5EF4-FFF2-40B4-BE49-F238E27FC236}">
                    <a16:creationId xmlns:a16="http://schemas.microsoft.com/office/drawing/2014/main" id="{67D4C68B-BBF2-E50E-4E95-00150EA3D476}"/>
                  </a:ext>
                </a:extLst>
              </p:cNvPr>
              <p:cNvSpPr>
                <a:spLocks noChangeArrowheads="1"/>
              </p:cNvSpPr>
              <p:nvPr/>
            </p:nvSpPr>
            <p:spPr bwMode="auto">
              <a:xfrm>
                <a:off x="5371" y="1601"/>
                <a:ext cx="6" cy="126"/>
              </a:xfrm>
              <a:prstGeom prst="rect">
                <a:avLst/>
              </a:prstGeom>
              <a:solidFill>
                <a:srgbClr val="FF90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60" name="Rectangle 1136">
                <a:extLst>
                  <a:ext uri="{FF2B5EF4-FFF2-40B4-BE49-F238E27FC236}">
                    <a16:creationId xmlns:a16="http://schemas.microsoft.com/office/drawing/2014/main" id="{D757F8BE-2014-6395-AA84-046DEDCBB538}"/>
                  </a:ext>
                </a:extLst>
              </p:cNvPr>
              <p:cNvSpPr>
                <a:spLocks noChangeArrowheads="1"/>
              </p:cNvSpPr>
              <p:nvPr/>
            </p:nvSpPr>
            <p:spPr bwMode="auto">
              <a:xfrm>
                <a:off x="5377" y="1601"/>
                <a:ext cx="6" cy="126"/>
              </a:xfrm>
              <a:prstGeom prst="rect">
                <a:avLst/>
              </a:prstGeom>
              <a:solidFill>
                <a:srgbClr val="FF8D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61" name="Rectangle 1137">
                <a:extLst>
                  <a:ext uri="{FF2B5EF4-FFF2-40B4-BE49-F238E27FC236}">
                    <a16:creationId xmlns:a16="http://schemas.microsoft.com/office/drawing/2014/main" id="{7690633A-8BCD-00D6-3262-7691AD6D9B7F}"/>
                  </a:ext>
                </a:extLst>
              </p:cNvPr>
              <p:cNvSpPr>
                <a:spLocks noChangeArrowheads="1"/>
              </p:cNvSpPr>
              <p:nvPr/>
            </p:nvSpPr>
            <p:spPr bwMode="auto">
              <a:xfrm>
                <a:off x="5383" y="1601"/>
                <a:ext cx="6" cy="126"/>
              </a:xfrm>
              <a:prstGeom prst="rect">
                <a:avLst/>
              </a:prstGeom>
              <a:solidFill>
                <a:srgbClr val="FF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62" name="Rectangle 1138">
                <a:extLst>
                  <a:ext uri="{FF2B5EF4-FFF2-40B4-BE49-F238E27FC236}">
                    <a16:creationId xmlns:a16="http://schemas.microsoft.com/office/drawing/2014/main" id="{7E5BD131-1B0E-6255-4A18-8A73E491E404}"/>
                  </a:ext>
                </a:extLst>
              </p:cNvPr>
              <p:cNvSpPr>
                <a:spLocks noChangeArrowheads="1"/>
              </p:cNvSpPr>
              <p:nvPr/>
            </p:nvSpPr>
            <p:spPr bwMode="auto">
              <a:xfrm>
                <a:off x="5389" y="1601"/>
                <a:ext cx="6" cy="126"/>
              </a:xfrm>
              <a:prstGeom prst="rect">
                <a:avLst/>
              </a:prstGeom>
              <a:solidFill>
                <a:srgbClr val="FF85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63" name="Rectangle 1139">
                <a:extLst>
                  <a:ext uri="{FF2B5EF4-FFF2-40B4-BE49-F238E27FC236}">
                    <a16:creationId xmlns:a16="http://schemas.microsoft.com/office/drawing/2014/main" id="{064B64C0-CE84-FB33-1709-75228767EE40}"/>
                  </a:ext>
                </a:extLst>
              </p:cNvPr>
              <p:cNvSpPr>
                <a:spLocks noChangeArrowheads="1"/>
              </p:cNvSpPr>
              <p:nvPr/>
            </p:nvSpPr>
            <p:spPr bwMode="auto">
              <a:xfrm>
                <a:off x="5395" y="1601"/>
                <a:ext cx="6" cy="126"/>
              </a:xfrm>
              <a:prstGeom prst="rect">
                <a:avLst/>
              </a:prstGeom>
              <a:solidFill>
                <a:srgbClr val="FF8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64" name="Rectangle 1140">
                <a:extLst>
                  <a:ext uri="{FF2B5EF4-FFF2-40B4-BE49-F238E27FC236}">
                    <a16:creationId xmlns:a16="http://schemas.microsoft.com/office/drawing/2014/main" id="{E29ADE2A-674B-CA78-7E0A-4BFD5690FEA2}"/>
                  </a:ext>
                </a:extLst>
              </p:cNvPr>
              <p:cNvSpPr>
                <a:spLocks noChangeArrowheads="1"/>
              </p:cNvSpPr>
              <p:nvPr/>
            </p:nvSpPr>
            <p:spPr bwMode="auto">
              <a:xfrm>
                <a:off x="5401" y="1601"/>
                <a:ext cx="6" cy="126"/>
              </a:xfrm>
              <a:prstGeom prst="rect">
                <a:avLst/>
              </a:prstGeom>
              <a:solidFill>
                <a:srgbClr val="FF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65" name="Rectangle 1141">
                <a:extLst>
                  <a:ext uri="{FF2B5EF4-FFF2-40B4-BE49-F238E27FC236}">
                    <a16:creationId xmlns:a16="http://schemas.microsoft.com/office/drawing/2014/main" id="{1141838D-26B2-E19E-ACEA-3389572EB3F9}"/>
                  </a:ext>
                </a:extLst>
              </p:cNvPr>
              <p:cNvSpPr>
                <a:spLocks noChangeArrowheads="1"/>
              </p:cNvSpPr>
              <p:nvPr/>
            </p:nvSpPr>
            <p:spPr bwMode="auto">
              <a:xfrm>
                <a:off x="5407" y="1601"/>
                <a:ext cx="6" cy="126"/>
              </a:xfrm>
              <a:prstGeom prst="rect">
                <a:avLst/>
              </a:prstGeom>
              <a:solidFill>
                <a:srgbClr val="FF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66" name="Rectangle 1142">
                <a:extLst>
                  <a:ext uri="{FF2B5EF4-FFF2-40B4-BE49-F238E27FC236}">
                    <a16:creationId xmlns:a16="http://schemas.microsoft.com/office/drawing/2014/main" id="{22B92664-0132-01BB-D17C-84C64A8B289A}"/>
                  </a:ext>
                </a:extLst>
              </p:cNvPr>
              <p:cNvSpPr>
                <a:spLocks noChangeArrowheads="1"/>
              </p:cNvSpPr>
              <p:nvPr/>
            </p:nvSpPr>
            <p:spPr bwMode="auto">
              <a:xfrm>
                <a:off x="5413" y="1601"/>
                <a:ext cx="6" cy="126"/>
              </a:xfrm>
              <a:prstGeom prst="rect">
                <a:avLst/>
              </a:prstGeom>
              <a:solidFill>
                <a:srgbClr val="FF77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67" name="Rectangle 1143">
                <a:extLst>
                  <a:ext uri="{FF2B5EF4-FFF2-40B4-BE49-F238E27FC236}">
                    <a16:creationId xmlns:a16="http://schemas.microsoft.com/office/drawing/2014/main" id="{73BA43C7-FF1D-0055-41EA-972408F6966C}"/>
                  </a:ext>
                </a:extLst>
              </p:cNvPr>
              <p:cNvSpPr>
                <a:spLocks noChangeArrowheads="1"/>
              </p:cNvSpPr>
              <p:nvPr/>
            </p:nvSpPr>
            <p:spPr bwMode="auto">
              <a:xfrm>
                <a:off x="5419" y="1601"/>
                <a:ext cx="6" cy="126"/>
              </a:xfrm>
              <a:prstGeom prst="rect">
                <a:avLst/>
              </a:prstGeom>
              <a:solidFill>
                <a:srgbClr val="FF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68" name="Rectangle 1144">
                <a:extLst>
                  <a:ext uri="{FF2B5EF4-FFF2-40B4-BE49-F238E27FC236}">
                    <a16:creationId xmlns:a16="http://schemas.microsoft.com/office/drawing/2014/main" id="{F8908CFD-6FEF-3016-33C1-26A412ADB095}"/>
                  </a:ext>
                </a:extLst>
              </p:cNvPr>
              <p:cNvSpPr>
                <a:spLocks noChangeArrowheads="1"/>
              </p:cNvSpPr>
              <p:nvPr/>
            </p:nvSpPr>
            <p:spPr bwMode="auto">
              <a:xfrm>
                <a:off x="5425" y="1601"/>
                <a:ext cx="6" cy="126"/>
              </a:xfrm>
              <a:prstGeom prst="rect">
                <a:avLst/>
              </a:prstGeom>
              <a:solidFill>
                <a:srgbClr val="FF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69" name="Rectangle 1145">
                <a:extLst>
                  <a:ext uri="{FF2B5EF4-FFF2-40B4-BE49-F238E27FC236}">
                    <a16:creationId xmlns:a16="http://schemas.microsoft.com/office/drawing/2014/main" id="{ABFAB314-F270-28A2-7AD0-4991A3FF90A9}"/>
                  </a:ext>
                </a:extLst>
              </p:cNvPr>
              <p:cNvSpPr>
                <a:spLocks noChangeArrowheads="1"/>
              </p:cNvSpPr>
              <p:nvPr/>
            </p:nvSpPr>
            <p:spPr bwMode="auto">
              <a:xfrm>
                <a:off x="5431" y="1601"/>
                <a:ext cx="6" cy="126"/>
              </a:xfrm>
              <a:prstGeom prst="rect">
                <a:avLst/>
              </a:prstGeom>
              <a:solidFill>
                <a:srgbClr val="FF6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70" name="Rectangle 1146">
                <a:extLst>
                  <a:ext uri="{FF2B5EF4-FFF2-40B4-BE49-F238E27FC236}">
                    <a16:creationId xmlns:a16="http://schemas.microsoft.com/office/drawing/2014/main" id="{90E0F77E-A553-C5FB-7619-BC9772947FC8}"/>
                  </a:ext>
                </a:extLst>
              </p:cNvPr>
              <p:cNvSpPr>
                <a:spLocks noChangeArrowheads="1"/>
              </p:cNvSpPr>
              <p:nvPr/>
            </p:nvSpPr>
            <p:spPr bwMode="auto">
              <a:xfrm>
                <a:off x="5437" y="1601"/>
                <a:ext cx="6" cy="126"/>
              </a:xfrm>
              <a:prstGeom prst="rect">
                <a:avLst/>
              </a:prstGeom>
              <a:solidFill>
                <a:srgbClr val="FF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71" name="Rectangle 1147">
                <a:extLst>
                  <a:ext uri="{FF2B5EF4-FFF2-40B4-BE49-F238E27FC236}">
                    <a16:creationId xmlns:a16="http://schemas.microsoft.com/office/drawing/2014/main" id="{CD778193-FD76-FFC7-D09C-CF5A7998CDA2}"/>
                  </a:ext>
                </a:extLst>
              </p:cNvPr>
              <p:cNvSpPr>
                <a:spLocks noChangeArrowheads="1"/>
              </p:cNvSpPr>
              <p:nvPr/>
            </p:nvSpPr>
            <p:spPr bwMode="auto">
              <a:xfrm>
                <a:off x="5443" y="1601"/>
                <a:ext cx="6" cy="126"/>
              </a:xfrm>
              <a:prstGeom prst="rect">
                <a:avLst/>
              </a:prstGeom>
              <a:solidFill>
                <a:srgbClr val="FF65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72" name="Rectangle 1148">
                <a:extLst>
                  <a:ext uri="{FF2B5EF4-FFF2-40B4-BE49-F238E27FC236}">
                    <a16:creationId xmlns:a16="http://schemas.microsoft.com/office/drawing/2014/main" id="{262926C3-3A2F-BEBE-88BE-92F5E16E27A6}"/>
                  </a:ext>
                </a:extLst>
              </p:cNvPr>
              <p:cNvSpPr>
                <a:spLocks noChangeArrowheads="1"/>
              </p:cNvSpPr>
              <p:nvPr/>
            </p:nvSpPr>
            <p:spPr bwMode="auto">
              <a:xfrm>
                <a:off x="5449" y="1601"/>
                <a:ext cx="6" cy="126"/>
              </a:xfrm>
              <a:prstGeom prst="rect">
                <a:avLst/>
              </a:prstGeom>
              <a:solidFill>
                <a:srgbClr val="FF62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73" name="Rectangle 1149">
                <a:extLst>
                  <a:ext uri="{FF2B5EF4-FFF2-40B4-BE49-F238E27FC236}">
                    <a16:creationId xmlns:a16="http://schemas.microsoft.com/office/drawing/2014/main" id="{D2B5CA45-5480-D654-E1C0-54E5EB5D7D63}"/>
                  </a:ext>
                </a:extLst>
              </p:cNvPr>
              <p:cNvSpPr>
                <a:spLocks noChangeArrowheads="1"/>
              </p:cNvSpPr>
              <p:nvPr/>
            </p:nvSpPr>
            <p:spPr bwMode="auto">
              <a:xfrm>
                <a:off x="5455" y="1601"/>
                <a:ext cx="6" cy="126"/>
              </a:xfrm>
              <a:prstGeom prst="rect">
                <a:avLst/>
              </a:prstGeom>
              <a:solidFill>
                <a:srgbClr val="FF5E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74" name="Rectangle 1150">
                <a:extLst>
                  <a:ext uri="{FF2B5EF4-FFF2-40B4-BE49-F238E27FC236}">
                    <a16:creationId xmlns:a16="http://schemas.microsoft.com/office/drawing/2014/main" id="{72B4891F-8B92-C7C3-7467-C1E66E6BC5AC}"/>
                  </a:ext>
                </a:extLst>
              </p:cNvPr>
              <p:cNvSpPr>
                <a:spLocks noChangeArrowheads="1"/>
              </p:cNvSpPr>
              <p:nvPr/>
            </p:nvSpPr>
            <p:spPr bwMode="auto">
              <a:xfrm>
                <a:off x="5461" y="1601"/>
                <a:ext cx="6" cy="126"/>
              </a:xfrm>
              <a:prstGeom prst="rect">
                <a:avLst/>
              </a:prstGeom>
              <a:solidFill>
                <a:srgbClr val="FF5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75" name="Rectangle 1151">
                <a:extLst>
                  <a:ext uri="{FF2B5EF4-FFF2-40B4-BE49-F238E27FC236}">
                    <a16:creationId xmlns:a16="http://schemas.microsoft.com/office/drawing/2014/main" id="{77BD401A-5526-D1BF-969A-26B1B197647C}"/>
                  </a:ext>
                </a:extLst>
              </p:cNvPr>
              <p:cNvSpPr>
                <a:spLocks noChangeArrowheads="1"/>
              </p:cNvSpPr>
              <p:nvPr/>
            </p:nvSpPr>
            <p:spPr bwMode="auto">
              <a:xfrm>
                <a:off x="5467" y="1601"/>
                <a:ext cx="6" cy="126"/>
              </a:xfrm>
              <a:prstGeom prst="rect">
                <a:avLst/>
              </a:prstGeom>
              <a:solidFill>
                <a:srgbClr val="FF57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76" name="Rectangle 1152">
                <a:extLst>
                  <a:ext uri="{FF2B5EF4-FFF2-40B4-BE49-F238E27FC236}">
                    <a16:creationId xmlns:a16="http://schemas.microsoft.com/office/drawing/2014/main" id="{BD8A6029-00AD-7E98-F303-24E9A9C96197}"/>
                  </a:ext>
                </a:extLst>
              </p:cNvPr>
              <p:cNvSpPr>
                <a:spLocks noChangeArrowheads="1"/>
              </p:cNvSpPr>
              <p:nvPr/>
            </p:nvSpPr>
            <p:spPr bwMode="auto">
              <a:xfrm>
                <a:off x="5473" y="1601"/>
                <a:ext cx="6" cy="126"/>
              </a:xfrm>
              <a:prstGeom prst="rect">
                <a:avLst/>
              </a:prstGeom>
              <a:solidFill>
                <a:srgbClr val="FF53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77" name="Rectangle 1153">
                <a:extLst>
                  <a:ext uri="{FF2B5EF4-FFF2-40B4-BE49-F238E27FC236}">
                    <a16:creationId xmlns:a16="http://schemas.microsoft.com/office/drawing/2014/main" id="{633D2678-F5A3-B9BC-F318-02319C20399B}"/>
                  </a:ext>
                </a:extLst>
              </p:cNvPr>
              <p:cNvSpPr>
                <a:spLocks noChangeArrowheads="1"/>
              </p:cNvSpPr>
              <p:nvPr/>
            </p:nvSpPr>
            <p:spPr bwMode="auto">
              <a:xfrm>
                <a:off x="5479" y="1601"/>
                <a:ext cx="6" cy="126"/>
              </a:xfrm>
              <a:prstGeom prst="rect">
                <a:avLst/>
              </a:prstGeom>
              <a:solidFill>
                <a:srgbClr val="F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78" name="Rectangle 1154">
                <a:extLst>
                  <a:ext uri="{FF2B5EF4-FFF2-40B4-BE49-F238E27FC236}">
                    <a16:creationId xmlns:a16="http://schemas.microsoft.com/office/drawing/2014/main" id="{6A10A07A-FFFB-2752-8B42-5E771D5C0E18}"/>
                  </a:ext>
                </a:extLst>
              </p:cNvPr>
              <p:cNvSpPr>
                <a:spLocks noChangeArrowheads="1"/>
              </p:cNvSpPr>
              <p:nvPr/>
            </p:nvSpPr>
            <p:spPr bwMode="auto">
              <a:xfrm>
                <a:off x="5485" y="1601"/>
                <a:ext cx="6" cy="126"/>
              </a:xfrm>
              <a:prstGeom prst="rect">
                <a:avLst/>
              </a:prstGeom>
              <a:solidFill>
                <a:srgbClr val="FF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79" name="Rectangle 1155">
                <a:extLst>
                  <a:ext uri="{FF2B5EF4-FFF2-40B4-BE49-F238E27FC236}">
                    <a16:creationId xmlns:a16="http://schemas.microsoft.com/office/drawing/2014/main" id="{406FF75B-C81C-7F12-D716-69AC35213F68}"/>
                  </a:ext>
                </a:extLst>
              </p:cNvPr>
              <p:cNvSpPr>
                <a:spLocks noChangeArrowheads="1"/>
              </p:cNvSpPr>
              <p:nvPr/>
            </p:nvSpPr>
            <p:spPr bwMode="auto">
              <a:xfrm>
                <a:off x="5491" y="1601"/>
                <a:ext cx="6" cy="126"/>
              </a:xfrm>
              <a:prstGeom prst="rect">
                <a:avLst/>
              </a:prstGeom>
              <a:solidFill>
                <a:srgbClr val="FF48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80" name="Rectangle 1156">
                <a:extLst>
                  <a:ext uri="{FF2B5EF4-FFF2-40B4-BE49-F238E27FC236}">
                    <a16:creationId xmlns:a16="http://schemas.microsoft.com/office/drawing/2014/main" id="{8F20B23E-01DA-7479-4E01-28D0CBE03CC1}"/>
                  </a:ext>
                </a:extLst>
              </p:cNvPr>
              <p:cNvSpPr>
                <a:spLocks noChangeArrowheads="1"/>
              </p:cNvSpPr>
              <p:nvPr/>
            </p:nvSpPr>
            <p:spPr bwMode="auto">
              <a:xfrm>
                <a:off x="5497" y="1601"/>
                <a:ext cx="6" cy="126"/>
              </a:xfrm>
              <a:prstGeom prst="rect">
                <a:avLst/>
              </a:prstGeom>
              <a:solidFill>
                <a:srgbClr val="FF45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81" name="Rectangle 1157">
                <a:extLst>
                  <a:ext uri="{FF2B5EF4-FFF2-40B4-BE49-F238E27FC236}">
                    <a16:creationId xmlns:a16="http://schemas.microsoft.com/office/drawing/2014/main" id="{A484F1FA-7FC0-8EF8-8B8D-41822ADFD393}"/>
                  </a:ext>
                </a:extLst>
              </p:cNvPr>
              <p:cNvSpPr>
                <a:spLocks noChangeArrowheads="1"/>
              </p:cNvSpPr>
              <p:nvPr/>
            </p:nvSpPr>
            <p:spPr bwMode="auto">
              <a:xfrm>
                <a:off x="5503" y="1601"/>
                <a:ext cx="6" cy="126"/>
              </a:xfrm>
              <a:prstGeom prst="rect">
                <a:avLst/>
              </a:prstGeom>
              <a:solidFill>
                <a:srgbClr val="FF4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82" name="Rectangle 1158">
                <a:extLst>
                  <a:ext uri="{FF2B5EF4-FFF2-40B4-BE49-F238E27FC236}">
                    <a16:creationId xmlns:a16="http://schemas.microsoft.com/office/drawing/2014/main" id="{9C27EF82-8D81-F684-21F4-E977C48A0BCD}"/>
                  </a:ext>
                </a:extLst>
              </p:cNvPr>
              <p:cNvSpPr>
                <a:spLocks noChangeArrowheads="1"/>
              </p:cNvSpPr>
              <p:nvPr/>
            </p:nvSpPr>
            <p:spPr bwMode="auto">
              <a:xfrm>
                <a:off x="5509" y="1601"/>
                <a:ext cx="6" cy="126"/>
              </a:xfrm>
              <a:prstGeom prst="rect">
                <a:avLst/>
              </a:prstGeom>
              <a:solidFill>
                <a:srgbClr val="FF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83" name="Rectangle 1159">
                <a:extLst>
                  <a:ext uri="{FF2B5EF4-FFF2-40B4-BE49-F238E27FC236}">
                    <a16:creationId xmlns:a16="http://schemas.microsoft.com/office/drawing/2014/main" id="{B501F764-AA97-F40D-CE9E-277A09401FC5}"/>
                  </a:ext>
                </a:extLst>
              </p:cNvPr>
              <p:cNvSpPr>
                <a:spLocks noChangeArrowheads="1"/>
              </p:cNvSpPr>
              <p:nvPr/>
            </p:nvSpPr>
            <p:spPr bwMode="auto">
              <a:xfrm>
                <a:off x="5515" y="1601"/>
                <a:ext cx="6" cy="126"/>
              </a:xfrm>
              <a:prstGeom prst="rect">
                <a:avLst/>
              </a:prstGeom>
              <a:solidFill>
                <a:srgbClr val="FF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84" name="Rectangle 1160">
                <a:extLst>
                  <a:ext uri="{FF2B5EF4-FFF2-40B4-BE49-F238E27FC236}">
                    <a16:creationId xmlns:a16="http://schemas.microsoft.com/office/drawing/2014/main" id="{C1257F60-7C21-638D-1E14-0274A179056B}"/>
                  </a:ext>
                </a:extLst>
              </p:cNvPr>
              <p:cNvSpPr>
                <a:spLocks noChangeArrowheads="1"/>
              </p:cNvSpPr>
              <p:nvPr/>
            </p:nvSpPr>
            <p:spPr bwMode="auto">
              <a:xfrm>
                <a:off x="5521" y="1601"/>
                <a:ext cx="6" cy="126"/>
              </a:xfrm>
              <a:prstGeom prst="rect">
                <a:avLst/>
              </a:prstGeom>
              <a:solidFill>
                <a:srgbClr val="FF36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85" name="Rectangle 1161">
                <a:extLst>
                  <a:ext uri="{FF2B5EF4-FFF2-40B4-BE49-F238E27FC236}">
                    <a16:creationId xmlns:a16="http://schemas.microsoft.com/office/drawing/2014/main" id="{A4B1FD07-88FF-40C6-4460-95CEC82697CC}"/>
                  </a:ext>
                </a:extLst>
              </p:cNvPr>
              <p:cNvSpPr>
                <a:spLocks noChangeArrowheads="1"/>
              </p:cNvSpPr>
              <p:nvPr/>
            </p:nvSpPr>
            <p:spPr bwMode="auto">
              <a:xfrm>
                <a:off x="5527" y="1601"/>
                <a:ext cx="6" cy="126"/>
              </a:xfrm>
              <a:prstGeom prst="rect">
                <a:avLst/>
              </a:prstGeom>
              <a:solidFill>
                <a:srgbClr val="FF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86" name="Rectangle 1162">
                <a:extLst>
                  <a:ext uri="{FF2B5EF4-FFF2-40B4-BE49-F238E27FC236}">
                    <a16:creationId xmlns:a16="http://schemas.microsoft.com/office/drawing/2014/main" id="{925F972B-0814-A766-D1D8-9ED7B5D06DC6}"/>
                  </a:ext>
                </a:extLst>
              </p:cNvPr>
              <p:cNvSpPr>
                <a:spLocks noChangeArrowheads="1"/>
              </p:cNvSpPr>
              <p:nvPr/>
            </p:nvSpPr>
            <p:spPr bwMode="auto">
              <a:xfrm>
                <a:off x="5533" y="1601"/>
                <a:ext cx="6" cy="126"/>
              </a:xfrm>
              <a:prstGeom prst="rect">
                <a:avLst/>
              </a:prstGeom>
              <a:solidFill>
                <a:srgbClr val="FF2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87" name="Rectangle 1163">
                <a:extLst>
                  <a:ext uri="{FF2B5EF4-FFF2-40B4-BE49-F238E27FC236}">
                    <a16:creationId xmlns:a16="http://schemas.microsoft.com/office/drawing/2014/main" id="{F541EE03-3222-1D0A-65A4-D2A4D7D95364}"/>
                  </a:ext>
                </a:extLst>
              </p:cNvPr>
              <p:cNvSpPr>
                <a:spLocks noChangeArrowheads="1"/>
              </p:cNvSpPr>
              <p:nvPr/>
            </p:nvSpPr>
            <p:spPr bwMode="auto">
              <a:xfrm>
                <a:off x="5539" y="1601"/>
                <a:ext cx="6" cy="126"/>
              </a:xfrm>
              <a:prstGeom prst="rect">
                <a:avLst/>
              </a:prstGeom>
              <a:solidFill>
                <a:srgbClr val="FF2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88" name="Rectangle 1164">
                <a:extLst>
                  <a:ext uri="{FF2B5EF4-FFF2-40B4-BE49-F238E27FC236}">
                    <a16:creationId xmlns:a16="http://schemas.microsoft.com/office/drawing/2014/main" id="{02E163C8-9C11-4E6A-148E-7DD237D8E891}"/>
                  </a:ext>
                </a:extLst>
              </p:cNvPr>
              <p:cNvSpPr>
                <a:spLocks noChangeArrowheads="1"/>
              </p:cNvSpPr>
              <p:nvPr/>
            </p:nvSpPr>
            <p:spPr bwMode="auto">
              <a:xfrm>
                <a:off x="5545" y="1601"/>
                <a:ext cx="6" cy="126"/>
              </a:xfrm>
              <a:prstGeom prst="rect">
                <a:avLst/>
              </a:prstGeom>
              <a:solidFill>
                <a:srgbClr val="FF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89" name="Rectangle 1165">
                <a:extLst>
                  <a:ext uri="{FF2B5EF4-FFF2-40B4-BE49-F238E27FC236}">
                    <a16:creationId xmlns:a16="http://schemas.microsoft.com/office/drawing/2014/main" id="{58C58537-31D0-D339-6DFD-FEB53E22B0D5}"/>
                  </a:ext>
                </a:extLst>
              </p:cNvPr>
              <p:cNvSpPr>
                <a:spLocks noChangeArrowheads="1"/>
              </p:cNvSpPr>
              <p:nvPr/>
            </p:nvSpPr>
            <p:spPr bwMode="auto">
              <a:xfrm>
                <a:off x="5551" y="1601"/>
                <a:ext cx="6" cy="126"/>
              </a:xfrm>
              <a:prstGeom prst="rect">
                <a:avLst/>
              </a:prstGeom>
              <a:solidFill>
                <a:srgbClr val="FF24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90" name="Rectangle 1166">
                <a:extLst>
                  <a:ext uri="{FF2B5EF4-FFF2-40B4-BE49-F238E27FC236}">
                    <a16:creationId xmlns:a16="http://schemas.microsoft.com/office/drawing/2014/main" id="{25608755-F0AA-9C43-E3FD-EDD0C24456AC}"/>
                  </a:ext>
                </a:extLst>
              </p:cNvPr>
              <p:cNvSpPr>
                <a:spLocks noChangeArrowheads="1"/>
              </p:cNvSpPr>
              <p:nvPr/>
            </p:nvSpPr>
            <p:spPr bwMode="auto">
              <a:xfrm>
                <a:off x="5557" y="1601"/>
                <a:ext cx="6" cy="126"/>
              </a:xfrm>
              <a:prstGeom prst="rect">
                <a:avLst/>
              </a:prstGeom>
              <a:solidFill>
                <a:srgbClr val="F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91" name="Rectangle 1167">
                <a:extLst>
                  <a:ext uri="{FF2B5EF4-FFF2-40B4-BE49-F238E27FC236}">
                    <a16:creationId xmlns:a16="http://schemas.microsoft.com/office/drawing/2014/main" id="{D764526F-FCA9-3C4E-DF06-E6AF34E91CF6}"/>
                  </a:ext>
                </a:extLst>
              </p:cNvPr>
              <p:cNvSpPr>
                <a:spLocks noChangeArrowheads="1"/>
              </p:cNvSpPr>
              <p:nvPr/>
            </p:nvSpPr>
            <p:spPr bwMode="auto">
              <a:xfrm>
                <a:off x="5563" y="1601"/>
                <a:ext cx="6" cy="126"/>
              </a:xfrm>
              <a:prstGeom prst="rect">
                <a:avLst/>
              </a:prstGeom>
              <a:solidFill>
                <a:srgbClr val="FF1D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92" name="Rectangle 1168">
                <a:extLst>
                  <a:ext uri="{FF2B5EF4-FFF2-40B4-BE49-F238E27FC236}">
                    <a16:creationId xmlns:a16="http://schemas.microsoft.com/office/drawing/2014/main" id="{B2474D3B-75C3-C201-B60F-29B9E87DF2F9}"/>
                  </a:ext>
                </a:extLst>
              </p:cNvPr>
              <p:cNvSpPr>
                <a:spLocks noChangeArrowheads="1"/>
              </p:cNvSpPr>
              <p:nvPr/>
            </p:nvSpPr>
            <p:spPr bwMode="auto">
              <a:xfrm>
                <a:off x="5569" y="1601"/>
                <a:ext cx="6" cy="126"/>
              </a:xfrm>
              <a:prstGeom prst="rect">
                <a:avLst/>
              </a:prstGeom>
              <a:solidFill>
                <a:srgbClr val="FF19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93" name="Rectangle 1169">
                <a:extLst>
                  <a:ext uri="{FF2B5EF4-FFF2-40B4-BE49-F238E27FC236}">
                    <a16:creationId xmlns:a16="http://schemas.microsoft.com/office/drawing/2014/main" id="{2E0C4DDB-0FC4-F90B-27E9-30AF2B217EE0}"/>
                  </a:ext>
                </a:extLst>
              </p:cNvPr>
              <p:cNvSpPr>
                <a:spLocks noChangeArrowheads="1"/>
              </p:cNvSpPr>
              <p:nvPr/>
            </p:nvSpPr>
            <p:spPr bwMode="auto">
              <a:xfrm>
                <a:off x="5575" y="1601"/>
                <a:ext cx="6" cy="126"/>
              </a:xfrm>
              <a:prstGeom prst="rect">
                <a:avLst/>
              </a:prstGeom>
              <a:solidFill>
                <a:srgbClr val="FF16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94" name="Rectangle 1170">
                <a:extLst>
                  <a:ext uri="{FF2B5EF4-FFF2-40B4-BE49-F238E27FC236}">
                    <a16:creationId xmlns:a16="http://schemas.microsoft.com/office/drawing/2014/main" id="{088D14C1-A5E0-3F14-6C21-762A83E25751}"/>
                  </a:ext>
                </a:extLst>
              </p:cNvPr>
              <p:cNvSpPr>
                <a:spLocks noChangeArrowheads="1"/>
              </p:cNvSpPr>
              <p:nvPr/>
            </p:nvSpPr>
            <p:spPr bwMode="auto">
              <a:xfrm>
                <a:off x="5581" y="1601"/>
                <a:ext cx="6" cy="126"/>
              </a:xfrm>
              <a:prstGeom prst="rect">
                <a:avLst/>
              </a:prstGeom>
              <a:solidFill>
                <a:srgbClr val="FF12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95" name="Rectangle 1171">
                <a:extLst>
                  <a:ext uri="{FF2B5EF4-FFF2-40B4-BE49-F238E27FC236}">
                    <a16:creationId xmlns:a16="http://schemas.microsoft.com/office/drawing/2014/main" id="{02D1F302-562A-81AF-AD4B-EC1B007A27EF}"/>
                  </a:ext>
                </a:extLst>
              </p:cNvPr>
              <p:cNvSpPr>
                <a:spLocks noChangeArrowheads="1"/>
              </p:cNvSpPr>
              <p:nvPr/>
            </p:nvSpPr>
            <p:spPr bwMode="auto">
              <a:xfrm>
                <a:off x="5587" y="1601"/>
                <a:ext cx="6" cy="126"/>
              </a:xfrm>
              <a:prstGeom prst="rect">
                <a:avLst/>
              </a:prstGeom>
              <a:solidFill>
                <a:srgbClr val="FF0F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96" name="Rectangle 1172">
                <a:extLst>
                  <a:ext uri="{FF2B5EF4-FFF2-40B4-BE49-F238E27FC236}">
                    <a16:creationId xmlns:a16="http://schemas.microsoft.com/office/drawing/2014/main" id="{3F60FF65-11B5-16D2-58D3-2F26FF14006A}"/>
                  </a:ext>
                </a:extLst>
              </p:cNvPr>
              <p:cNvSpPr>
                <a:spLocks noChangeArrowheads="1"/>
              </p:cNvSpPr>
              <p:nvPr/>
            </p:nvSpPr>
            <p:spPr bwMode="auto">
              <a:xfrm>
                <a:off x="5593" y="1601"/>
                <a:ext cx="6" cy="126"/>
              </a:xfrm>
              <a:prstGeom prst="rect">
                <a:avLst/>
              </a:prstGeom>
              <a:solidFill>
                <a:srgbClr val="FF0B0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97" name="Rectangle 1173">
                <a:extLst>
                  <a:ext uri="{FF2B5EF4-FFF2-40B4-BE49-F238E27FC236}">
                    <a16:creationId xmlns:a16="http://schemas.microsoft.com/office/drawing/2014/main" id="{3ABC7031-2FFD-8DCA-C3AA-A1706130911F}"/>
                  </a:ext>
                </a:extLst>
              </p:cNvPr>
              <p:cNvSpPr>
                <a:spLocks noChangeArrowheads="1"/>
              </p:cNvSpPr>
              <p:nvPr/>
            </p:nvSpPr>
            <p:spPr bwMode="auto">
              <a:xfrm>
                <a:off x="5599" y="1601"/>
                <a:ext cx="6" cy="126"/>
              </a:xfrm>
              <a:prstGeom prst="rect">
                <a:avLst/>
              </a:prstGeom>
              <a:solidFill>
                <a:srgbClr val="FF070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98" name="Rectangle 1174">
                <a:extLst>
                  <a:ext uri="{FF2B5EF4-FFF2-40B4-BE49-F238E27FC236}">
                    <a16:creationId xmlns:a16="http://schemas.microsoft.com/office/drawing/2014/main" id="{8B6E04CF-D20C-345E-D9F2-E1B9008486DF}"/>
                  </a:ext>
                </a:extLst>
              </p:cNvPr>
              <p:cNvSpPr>
                <a:spLocks noChangeArrowheads="1"/>
              </p:cNvSpPr>
              <p:nvPr/>
            </p:nvSpPr>
            <p:spPr bwMode="auto">
              <a:xfrm>
                <a:off x="5605" y="1601"/>
                <a:ext cx="6" cy="126"/>
              </a:xfrm>
              <a:prstGeom prst="rect">
                <a:avLst/>
              </a:prstGeom>
              <a:solidFill>
                <a:srgbClr val="FF040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399" name="Rectangle 1175">
                <a:extLst>
                  <a:ext uri="{FF2B5EF4-FFF2-40B4-BE49-F238E27FC236}">
                    <a16:creationId xmlns:a16="http://schemas.microsoft.com/office/drawing/2014/main" id="{27DBE3EC-15DE-950C-4558-73E83F897ABE}"/>
                  </a:ext>
                </a:extLst>
              </p:cNvPr>
              <p:cNvSpPr>
                <a:spLocks noChangeArrowheads="1"/>
              </p:cNvSpPr>
              <p:nvPr/>
            </p:nvSpPr>
            <p:spPr bwMode="auto">
              <a:xfrm>
                <a:off x="5257" y="1607"/>
                <a:ext cx="360"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00" name="Rectangle 1176">
                <a:extLst>
                  <a:ext uri="{FF2B5EF4-FFF2-40B4-BE49-F238E27FC236}">
                    <a16:creationId xmlns:a16="http://schemas.microsoft.com/office/drawing/2014/main" id="{542C0794-4704-67A9-B20B-944D4DCE9907}"/>
                  </a:ext>
                </a:extLst>
              </p:cNvPr>
              <p:cNvSpPr>
                <a:spLocks noChangeArrowheads="1"/>
              </p:cNvSpPr>
              <p:nvPr/>
            </p:nvSpPr>
            <p:spPr bwMode="auto">
              <a:xfrm>
                <a:off x="5257" y="1727"/>
                <a:ext cx="360"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01" name="Rectangle 1177">
                <a:extLst>
                  <a:ext uri="{FF2B5EF4-FFF2-40B4-BE49-F238E27FC236}">
                    <a16:creationId xmlns:a16="http://schemas.microsoft.com/office/drawing/2014/main" id="{7C99AD86-C1FA-7429-D89A-0ED415A5ABE5}"/>
                  </a:ext>
                </a:extLst>
              </p:cNvPr>
              <p:cNvSpPr>
                <a:spLocks noChangeArrowheads="1"/>
              </p:cNvSpPr>
              <p:nvPr/>
            </p:nvSpPr>
            <p:spPr bwMode="auto">
              <a:xfrm>
                <a:off x="5257" y="161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02" name="Rectangle 1178">
                <a:extLst>
                  <a:ext uri="{FF2B5EF4-FFF2-40B4-BE49-F238E27FC236}">
                    <a16:creationId xmlns:a16="http://schemas.microsoft.com/office/drawing/2014/main" id="{92D9A58E-3A30-756A-4CEA-61D036542A76}"/>
                  </a:ext>
                </a:extLst>
              </p:cNvPr>
              <p:cNvSpPr>
                <a:spLocks noChangeArrowheads="1"/>
              </p:cNvSpPr>
              <p:nvPr/>
            </p:nvSpPr>
            <p:spPr bwMode="auto">
              <a:xfrm>
                <a:off x="5611" y="161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03" name="Rectangle 1179">
                <a:extLst>
                  <a:ext uri="{FF2B5EF4-FFF2-40B4-BE49-F238E27FC236}">
                    <a16:creationId xmlns:a16="http://schemas.microsoft.com/office/drawing/2014/main" id="{C75320F7-5FB1-F7F5-6B34-9E38C1587389}"/>
                  </a:ext>
                </a:extLst>
              </p:cNvPr>
              <p:cNvSpPr>
                <a:spLocks noChangeArrowheads="1"/>
              </p:cNvSpPr>
              <p:nvPr/>
            </p:nvSpPr>
            <p:spPr bwMode="auto">
              <a:xfrm>
                <a:off x="4219" y="1745"/>
                <a:ext cx="141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04" name="Rectangle 1180">
                <a:extLst>
                  <a:ext uri="{FF2B5EF4-FFF2-40B4-BE49-F238E27FC236}">
                    <a16:creationId xmlns:a16="http://schemas.microsoft.com/office/drawing/2014/main" id="{7E1D4865-BC62-8C46-780E-B31DB38D63A7}"/>
                  </a:ext>
                </a:extLst>
              </p:cNvPr>
              <p:cNvSpPr>
                <a:spLocks noChangeArrowheads="1"/>
              </p:cNvSpPr>
              <p:nvPr/>
            </p:nvSpPr>
            <p:spPr bwMode="auto">
              <a:xfrm>
                <a:off x="5269" y="1751"/>
                <a:ext cx="6" cy="126"/>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05" name="Rectangle 1181">
                <a:extLst>
                  <a:ext uri="{FF2B5EF4-FFF2-40B4-BE49-F238E27FC236}">
                    <a16:creationId xmlns:a16="http://schemas.microsoft.com/office/drawing/2014/main" id="{ED91EC04-6641-B39A-C0B4-423DC2350A2F}"/>
                  </a:ext>
                </a:extLst>
              </p:cNvPr>
              <p:cNvSpPr>
                <a:spLocks noChangeArrowheads="1"/>
              </p:cNvSpPr>
              <p:nvPr/>
            </p:nvSpPr>
            <p:spPr bwMode="auto">
              <a:xfrm>
                <a:off x="5275" y="1751"/>
                <a:ext cx="6" cy="126"/>
              </a:xfrm>
              <a:prstGeom prst="rect">
                <a:avLst/>
              </a:prstGeom>
              <a:solidFill>
                <a:srgbClr val="FF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06" name="Rectangle 1182">
                <a:extLst>
                  <a:ext uri="{FF2B5EF4-FFF2-40B4-BE49-F238E27FC236}">
                    <a16:creationId xmlns:a16="http://schemas.microsoft.com/office/drawing/2014/main" id="{34D8285C-E56D-49C8-C86F-323A0BCC1128}"/>
                  </a:ext>
                </a:extLst>
              </p:cNvPr>
              <p:cNvSpPr>
                <a:spLocks noChangeArrowheads="1"/>
              </p:cNvSpPr>
              <p:nvPr/>
            </p:nvSpPr>
            <p:spPr bwMode="auto">
              <a:xfrm>
                <a:off x="5281" y="1751"/>
                <a:ext cx="6" cy="126"/>
              </a:xfrm>
              <a:prstGeom prst="rect">
                <a:avLst/>
              </a:prstGeom>
              <a:solidFill>
                <a:srgbClr val="FF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07" name="Rectangle 1183">
                <a:extLst>
                  <a:ext uri="{FF2B5EF4-FFF2-40B4-BE49-F238E27FC236}">
                    <a16:creationId xmlns:a16="http://schemas.microsoft.com/office/drawing/2014/main" id="{E1FE8F17-31DF-6A90-50FC-835C1B4E4379}"/>
                  </a:ext>
                </a:extLst>
              </p:cNvPr>
              <p:cNvSpPr>
                <a:spLocks noChangeArrowheads="1"/>
              </p:cNvSpPr>
              <p:nvPr/>
            </p:nvSpPr>
            <p:spPr bwMode="auto">
              <a:xfrm>
                <a:off x="5287" y="1751"/>
                <a:ext cx="6" cy="126"/>
              </a:xfrm>
              <a:prstGeom prst="rect">
                <a:avLst/>
              </a:prstGeom>
              <a:solidFill>
                <a:srgbClr val="FF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08" name="Rectangle 1184">
                <a:extLst>
                  <a:ext uri="{FF2B5EF4-FFF2-40B4-BE49-F238E27FC236}">
                    <a16:creationId xmlns:a16="http://schemas.microsoft.com/office/drawing/2014/main" id="{C5DE44C6-494D-D467-0C42-D8104D256C33}"/>
                  </a:ext>
                </a:extLst>
              </p:cNvPr>
              <p:cNvSpPr>
                <a:spLocks noChangeArrowheads="1"/>
              </p:cNvSpPr>
              <p:nvPr/>
            </p:nvSpPr>
            <p:spPr bwMode="auto">
              <a:xfrm>
                <a:off x="5293" y="1751"/>
                <a:ext cx="6" cy="126"/>
              </a:xfrm>
              <a:prstGeom prst="rect">
                <a:avLst/>
              </a:prstGeom>
              <a:solidFill>
                <a:srgbClr val="FF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09" name="Rectangle 1185">
                <a:extLst>
                  <a:ext uri="{FF2B5EF4-FFF2-40B4-BE49-F238E27FC236}">
                    <a16:creationId xmlns:a16="http://schemas.microsoft.com/office/drawing/2014/main" id="{60F53D1B-1750-901B-15E8-E0F62920B6FD}"/>
                  </a:ext>
                </a:extLst>
              </p:cNvPr>
              <p:cNvSpPr>
                <a:spLocks noChangeArrowheads="1"/>
              </p:cNvSpPr>
              <p:nvPr/>
            </p:nvSpPr>
            <p:spPr bwMode="auto">
              <a:xfrm>
                <a:off x="5299" y="1751"/>
                <a:ext cx="6" cy="126"/>
              </a:xfrm>
              <a:prstGeom prst="rect">
                <a:avLst/>
              </a:prstGeom>
              <a:solidFill>
                <a:srgbClr val="FFC5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10" name="Rectangle 1186">
                <a:extLst>
                  <a:ext uri="{FF2B5EF4-FFF2-40B4-BE49-F238E27FC236}">
                    <a16:creationId xmlns:a16="http://schemas.microsoft.com/office/drawing/2014/main" id="{1349BC78-FC64-76FB-99DF-B29D3B967918}"/>
                  </a:ext>
                </a:extLst>
              </p:cNvPr>
              <p:cNvSpPr>
                <a:spLocks noChangeArrowheads="1"/>
              </p:cNvSpPr>
              <p:nvPr/>
            </p:nvSpPr>
            <p:spPr bwMode="auto">
              <a:xfrm>
                <a:off x="5305" y="1751"/>
                <a:ext cx="6" cy="126"/>
              </a:xfrm>
              <a:prstGeom prst="rect">
                <a:avLst/>
              </a:prstGeom>
              <a:solidFill>
                <a:srgbClr val="FFC1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11" name="Rectangle 1187">
                <a:extLst>
                  <a:ext uri="{FF2B5EF4-FFF2-40B4-BE49-F238E27FC236}">
                    <a16:creationId xmlns:a16="http://schemas.microsoft.com/office/drawing/2014/main" id="{A2951795-2B2B-E9B9-9590-85554475A16C}"/>
                  </a:ext>
                </a:extLst>
              </p:cNvPr>
              <p:cNvSpPr>
                <a:spLocks noChangeArrowheads="1"/>
              </p:cNvSpPr>
              <p:nvPr/>
            </p:nvSpPr>
            <p:spPr bwMode="auto">
              <a:xfrm>
                <a:off x="5311" y="1751"/>
                <a:ext cx="6" cy="126"/>
              </a:xfrm>
              <a:prstGeom prst="rect">
                <a:avLst/>
              </a:prstGeom>
              <a:solidFill>
                <a:srgbClr val="FFBD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12" name="Rectangle 1188">
                <a:extLst>
                  <a:ext uri="{FF2B5EF4-FFF2-40B4-BE49-F238E27FC236}">
                    <a16:creationId xmlns:a16="http://schemas.microsoft.com/office/drawing/2014/main" id="{08B295B3-4343-DA97-D7F8-9F4DD27A1201}"/>
                  </a:ext>
                </a:extLst>
              </p:cNvPr>
              <p:cNvSpPr>
                <a:spLocks noChangeArrowheads="1"/>
              </p:cNvSpPr>
              <p:nvPr/>
            </p:nvSpPr>
            <p:spPr bwMode="auto">
              <a:xfrm>
                <a:off x="5317" y="1751"/>
                <a:ext cx="6" cy="126"/>
              </a:xfrm>
              <a:prstGeom prst="rect">
                <a:avLst/>
              </a:prstGeom>
              <a:solidFill>
                <a:srgbClr val="FFB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13" name="Rectangle 1189">
                <a:extLst>
                  <a:ext uri="{FF2B5EF4-FFF2-40B4-BE49-F238E27FC236}">
                    <a16:creationId xmlns:a16="http://schemas.microsoft.com/office/drawing/2014/main" id="{2CD25A26-8A38-C62F-C796-70EEC4FD6ABB}"/>
                  </a:ext>
                </a:extLst>
              </p:cNvPr>
              <p:cNvSpPr>
                <a:spLocks noChangeArrowheads="1"/>
              </p:cNvSpPr>
              <p:nvPr/>
            </p:nvSpPr>
            <p:spPr bwMode="auto">
              <a:xfrm>
                <a:off x="5323" y="1751"/>
                <a:ext cx="6" cy="126"/>
              </a:xfrm>
              <a:prstGeom prst="rect">
                <a:avLst/>
              </a:prstGeom>
              <a:solidFill>
                <a:srgbClr val="FFB6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14" name="Rectangle 1190">
                <a:extLst>
                  <a:ext uri="{FF2B5EF4-FFF2-40B4-BE49-F238E27FC236}">
                    <a16:creationId xmlns:a16="http://schemas.microsoft.com/office/drawing/2014/main" id="{E3233470-BF4D-44CC-03F5-5460D53AC1EF}"/>
                  </a:ext>
                </a:extLst>
              </p:cNvPr>
              <p:cNvSpPr>
                <a:spLocks noChangeArrowheads="1"/>
              </p:cNvSpPr>
              <p:nvPr/>
            </p:nvSpPr>
            <p:spPr bwMode="auto">
              <a:xfrm>
                <a:off x="5329" y="1751"/>
                <a:ext cx="6" cy="126"/>
              </a:xfrm>
              <a:prstGeom prst="rect">
                <a:avLst/>
              </a:prstGeom>
              <a:solidFill>
                <a:srgbClr val="FFB3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15" name="Rectangle 1191">
                <a:extLst>
                  <a:ext uri="{FF2B5EF4-FFF2-40B4-BE49-F238E27FC236}">
                    <a16:creationId xmlns:a16="http://schemas.microsoft.com/office/drawing/2014/main" id="{7838EAA6-69AC-2FF9-7BB0-E935A5330ADA}"/>
                  </a:ext>
                </a:extLst>
              </p:cNvPr>
              <p:cNvSpPr>
                <a:spLocks noChangeArrowheads="1"/>
              </p:cNvSpPr>
              <p:nvPr/>
            </p:nvSpPr>
            <p:spPr bwMode="auto">
              <a:xfrm>
                <a:off x="5335" y="1751"/>
                <a:ext cx="6" cy="126"/>
              </a:xfrm>
              <a:prstGeom prst="rect">
                <a:avLst/>
              </a:prstGeom>
              <a:solidFill>
                <a:srgbClr val="F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16" name="Rectangle 1192">
                <a:extLst>
                  <a:ext uri="{FF2B5EF4-FFF2-40B4-BE49-F238E27FC236}">
                    <a16:creationId xmlns:a16="http://schemas.microsoft.com/office/drawing/2014/main" id="{1C3D47DA-7900-5B4D-3454-A326C46B853D}"/>
                  </a:ext>
                </a:extLst>
              </p:cNvPr>
              <p:cNvSpPr>
                <a:spLocks noChangeArrowheads="1"/>
              </p:cNvSpPr>
              <p:nvPr/>
            </p:nvSpPr>
            <p:spPr bwMode="auto">
              <a:xfrm>
                <a:off x="5341" y="1751"/>
                <a:ext cx="6" cy="126"/>
              </a:xfrm>
              <a:prstGeom prst="rect">
                <a:avLst/>
              </a:prstGeom>
              <a:solidFill>
                <a:srgbClr val="F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17" name="Rectangle 1193">
                <a:extLst>
                  <a:ext uri="{FF2B5EF4-FFF2-40B4-BE49-F238E27FC236}">
                    <a16:creationId xmlns:a16="http://schemas.microsoft.com/office/drawing/2014/main" id="{B8CCFEC4-8494-30F4-9EB3-C5859EC565FB}"/>
                  </a:ext>
                </a:extLst>
              </p:cNvPr>
              <p:cNvSpPr>
                <a:spLocks noChangeArrowheads="1"/>
              </p:cNvSpPr>
              <p:nvPr/>
            </p:nvSpPr>
            <p:spPr bwMode="auto">
              <a:xfrm>
                <a:off x="5347" y="1751"/>
                <a:ext cx="6" cy="126"/>
              </a:xfrm>
              <a:prstGeom prst="rect">
                <a:avLst/>
              </a:prstGeom>
              <a:solidFill>
                <a:srgbClr val="FFA7A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18" name="Rectangle 1194">
                <a:extLst>
                  <a:ext uri="{FF2B5EF4-FFF2-40B4-BE49-F238E27FC236}">
                    <a16:creationId xmlns:a16="http://schemas.microsoft.com/office/drawing/2014/main" id="{4F8998E0-8453-D12C-5B12-291E7BCF77A9}"/>
                  </a:ext>
                </a:extLst>
              </p:cNvPr>
              <p:cNvSpPr>
                <a:spLocks noChangeArrowheads="1"/>
              </p:cNvSpPr>
              <p:nvPr/>
            </p:nvSpPr>
            <p:spPr bwMode="auto">
              <a:xfrm>
                <a:off x="5353" y="1751"/>
                <a:ext cx="6" cy="126"/>
              </a:xfrm>
              <a:prstGeom prst="rect">
                <a:avLst/>
              </a:prstGeom>
              <a:solidFill>
                <a:srgbClr val="FFA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19" name="Rectangle 1195">
                <a:extLst>
                  <a:ext uri="{FF2B5EF4-FFF2-40B4-BE49-F238E27FC236}">
                    <a16:creationId xmlns:a16="http://schemas.microsoft.com/office/drawing/2014/main" id="{2FACA78E-C4CF-B478-4A45-A7D5B2F2B3D3}"/>
                  </a:ext>
                </a:extLst>
              </p:cNvPr>
              <p:cNvSpPr>
                <a:spLocks noChangeArrowheads="1"/>
              </p:cNvSpPr>
              <p:nvPr/>
            </p:nvSpPr>
            <p:spPr bwMode="auto">
              <a:xfrm>
                <a:off x="5359" y="1751"/>
                <a:ext cx="6" cy="126"/>
              </a:xfrm>
              <a:prstGeom prst="rect">
                <a:avLst/>
              </a:prstGeom>
              <a:solidFill>
                <a:srgbClr val="F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20" name="Rectangle 1196">
                <a:extLst>
                  <a:ext uri="{FF2B5EF4-FFF2-40B4-BE49-F238E27FC236}">
                    <a16:creationId xmlns:a16="http://schemas.microsoft.com/office/drawing/2014/main" id="{B255A559-6CA9-F1E9-F413-6C986AA58447}"/>
                  </a:ext>
                </a:extLst>
              </p:cNvPr>
              <p:cNvSpPr>
                <a:spLocks noChangeArrowheads="1"/>
              </p:cNvSpPr>
              <p:nvPr/>
            </p:nvSpPr>
            <p:spPr bwMode="auto">
              <a:xfrm>
                <a:off x="5365" y="1751"/>
                <a:ext cx="6" cy="126"/>
              </a:xfrm>
              <a:prstGeom prst="rect">
                <a:avLst/>
              </a:prstGeom>
              <a:solidFill>
                <a:srgbClr val="FF9C9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21" name="Rectangle 1197">
                <a:extLst>
                  <a:ext uri="{FF2B5EF4-FFF2-40B4-BE49-F238E27FC236}">
                    <a16:creationId xmlns:a16="http://schemas.microsoft.com/office/drawing/2014/main" id="{51C4D7BC-7D07-0920-3271-D9D09F4F0003}"/>
                  </a:ext>
                </a:extLst>
              </p:cNvPr>
              <p:cNvSpPr>
                <a:spLocks noChangeArrowheads="1"/>
              </p:cNvSpPr>
              <p:nvPr/>
            </p:nvSpPr>
            <p:spPr bwMode="auto">
              <a:xfrm>
                <a:off x="5371" y="1751"/>
                <a:ext cx="6" cy="126"/>
              </a:xfrm>
              <a:prstGeom prst="rect">
                <a:avLst/>
              </a:prstGeom>
              <a:solidFill>
                <a:srgbClr val="FF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22" name="Rectangle 1198">
                <a:extLst>
                  <a:ext uri="{FF2B5EF4-FFF2-40B4-BE49-F238E27FC236}">
                    <a16:creationId xmlns:a16="http://schemas.microsoft.com/office/drawing/2014/main" id="{655229CC-70E7-74F2-8F9E-50E12C5B3498}"/>
                  </a:ext>
                </a:extLst>
              </p:cNvPr>
              <p:cNvSpPr>
                <a:spLocks noChangeArrowheads="1"/>
              </p:cNvSpPr>
              <p:nvPr/>
            </p:nvSpPr>
            <p:spPr bwMode="auto">
              <a:xfrm>
                <a:off x="5377" y="1751"/>
                <a:ext cx="6" cy="126"/>
              </a:xfrm>
              <a:prstGeom prst="rect">
                <a:avLst/>
              </a:prstGeom>
              <a:solidFill>
                <a:srgbClr val="FF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23" name="Rectangle 1199">
                <a:extLst>
                  <a:ext uri="{FF2B5EF4-FFF2-40B4-BE49-F238E27FC236}">
                    <a16:creationId xmlns:a16="http://schemas.microsoft.com/office/drawing/2014/main" id="{818F57D6-CF94-3BDB-A1B2-9087266B7BC8}"/>
                  </a:ext>
                </a:extLst>
              </p:cNvPr>
              <p:cNvSpPr>
                <a:spLocks noChangeArrowheads="1"/>
              </p:cNvSpPr>
              <p:nvPr/>
            </p:nvSpPr>
            <p:spPr bwMode="auto">
              <a:xfrm>
                <a:off x="5383" y="1751"/>
                <a:ext cx="6" cy="126"/>
              </a:xfrm>
              <a:prstGeom prst="rect">
                <a:avLst/>
              </a:prstGeom>
              <a:solidFill>
                <a:srgbClr val="FF90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24" name="Rectangle 1200">
                <a:extLst>
                  <a:ext uri="{FF2B5EF4-FFF2-40B4-BE49-F238E27FC236}">
                    <a16:creationId xmlns:a16="http://schemas.microsoft.com/office/drawing/2014/main" id="{1B408714-A425-FC2E-E420-D50FC20C1D64}"/>
                  </a:ext>
                </a:extLst>
              </p:cNvPr>
              <p:cNvSpPr>
                <a:spLocks noChangeArrowheads="1"/>
              </p:cNvSpPr>
              <p:nvPr/>
            </p:nvSpPr>
            <p:spPr bwMode="auto">
              <a:xfrm>
                <a:off x="5389" y="1751"/>
                <a:ext cx="6" cy="126"/>
              </a:xfrm>
              <a:prstGeom prst="rect">
                <a:avLst/>
              </a:prstGeom>
              <a:solidFill>
                <a:srgbClr val="FF8C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25" name="Rectangle 1201">
                <a:extLst>
                  <a:ext uri="{FF2B5EF4-FFF2-40B4-BE49-F238E27FC236}">
                    <a16:creationId xmlns:a16="http://schemas.microsoft.com/office/drawing/2014/main" id="{0417679F-760F-75D8-4212-8A187F40272E}"/>
                  </a:ext>
                </a:extLst>
              </p:cNvPr>
              <p:cNvSpPr>
                <a:spLocks noChangeArrowheads="1"/>
              </p:cNvSpPr>
              <p:nvPr/>
            </p:nvSpPr>
            <p:spPr bwMode="auto">
              <a:xfrm>
                <a:off x="5395" y="1751"/>
                <a:ext cx="6" cy="126"/>
              </a:xfrm>
              <a:prstGeom prst="rect">
                <a:avLst/>
              </a:prstGeom>
              <a:solidFill>
                <a:srgbClr val="FF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26" name="Rectangle 1202">
                <a:extLst>
                  <a:ext uri="{FF2B5EF4-FFF2-40B4-BE49-F238E27FC236}">
                    <a16:creationId xmlns:a16="http://schemas.microsoft.com/office/drawing/2014/main" id="{A7AFA98B-88C1-6F19-253B-B289BFB79C46}"/>
                  </a:ext>
                </a:extLst>
              </p:cNvPr>
              <p:cNvSpPr>
                <a:spLocks noChangeArrowheads="1"/>
              </p:cNvSpPr>
              <p:nvPr/>
            </p:nvSpPr>
            <p:spPr bwMode="auto">
              <a:xfrm>
                <a:off x="5401" y="1751"/>
                <a:ext cx="6" cy="126"/>
              </a:xfrm>
              <a:prstGeom prst="rect">
                <a:avLst/>
              </a:prstGeom>
              <a:solidFill>
                <a:srgbClr val="FF85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27" name="Rectangle 1203">
                <a:extLst>
                  <a:ext uri="{FF2B5EF4-FFF2-40B4-BE49-F238E27FC236}">
                    <a16:creationId xmlns:a16="http://schemas.microsoft.com/office/drawing/2014/main" id="{980EC54E-7B73-A657-324E-2AA83967A219}"/>
                  </a:ext>
                </a:extLst>
              </p:cNvPr>
              <p:cNvSpPr>
                <a:spLocks noChangeArrowheads="1"/>
              </p:cNvSpPr>
              <p:nvPr/>
            </p:nvSpPr>
            <p:spPr bwMode="auto">
              <a:xfrm>
                <a:off x="5407" y="1751"/>
                <a:ext cx="6" cy="126"/>
              </a:xfrm>
              <a:prstGeom prst="rect">
                <a:avLst/>
              </a:prstGeom>
              <a:solidFill>
                <a:srgbClr val="FF81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28" name="Rectangle 1204">
                <a:extLst>
                  <a:ext uri="{FF2B5EF4-FFF2-40B4-BE49-F238E27FC236}">
                    <a16:creationId xmlns:a16="http://schemas.microsoft.com/office/drawing/2014/main" id="{18D9FF92-F677-A0C9-C500-EF39B65B8C37}"/>
                  </a:ext>
                </a:extLst>
              </p:cNvPr>
              <p:cNvSpPr>
                <a:spLocks noChangeArrowheads="1"/>
              </p:cNvSpPr>
              <p:nvPr/>
            </p:nvSpPr>
            <p:spPr bwMode="auto">
              <a:xfrm>
                <a:off x="5413" y="1751"/>
                <a:ext cx="6" cy="126"/>
              </a:xfrm>
              <a:prstGeom prst="rect">
                <a:avLst/>
              </a:prstGeom>
              <a:solidFill>
                <a:srgbClr val="FF7D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29" name="Rectangle 1205">
                <a:extLst>
                  <a:ext uri="{FF2B5EF4-FFF2-40B4-BE49-F238E27FC236}">
                    <a16:creationId xmlns:a16="http://schemas.microsoft.com/office/drawing/2014/main" id="{CC55C96C-7631-575E-5369-FEC31791866A}"/>
                  </a:ext>
                </a:extLst>
              </p:cNvPr>
              <p:cNvSpPr>
                <a:spLocks noChangeArrowheads="1"/>
              </p:cNvSpPr>
              <p:nvPr/>
            </p:nvSpPr>
            <p:spPr bwMode="auto">
              <a:xfrm>
                <a:off x="5419" y="1751"/>
                <a:ext cx="6" cy="126"/>
              </a:xfrm>
              <a:prstGeom prst="rect">
                <a:avLst/>
              </a:prstGeom>
              <a:solidFill>
                <a:srgbClr val="FF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30" name="Rectangle 1206">
                <a:extLst>
                  <a:ext uri="{FF2B5EF4-FFF2-40B4-BE49-F238E27FC236}">
                    <a16:creationId xmlns:a16="http://schemas.microsoft.com/office/drawing/2014/main" id="{068200E9-DD71-E7DE-1CD8-37F55ACFF722}"/>
                  </a:ext>
                </a:extLst>
              </p:cNvPr>
              <p:cNvSpPr>
                <a:spLocks noChangeArrowheads="1"/>
              </p:cNvSpPr>
              <p:nvPr/>
            </p:nvSpPr>
            <p:spPr bwMode="auto">
              <a:xfrm>
                <a:off x="5425" y="1751"/>
                <a:ext cx="6" cy="126"/>
              </a:xfrm>
              <a:prstGeom prst="rect">
                <a:avLst/>
              </a:prstGeom>
              <a:solidFill>
                <a:srgbClr val="FF767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31" name="Rectangle 1207">
                <a:extLst>
                  <a:ext uri="{FF2B5EF4-FFF2-40B4-BE49-F238E27FC236}">
                    <a16:creationId xmlns:a16="http://schemas.microsoft.com/office/drawing/2014/main" id="{6552CFE0-5244-84C8-1CC9-12CB4947417C}"/>
                  </a:ext>
                </a:extLst>
              </p:cNvPr>
              <p:cNvSpPr>
                <a:spLocks noChangeArrowheads="1"/>
              </p:cNvSpPr>
              <p:nvPr/>
            </p:nvSpPr>
            <p:spPr bwMode="auto">
              <a:xfrm>
                <a:off x="5431" y="1751"/>
                <a:ext cx="6" cy="126"/>
              </a:xfrm>
              <a:prstGeom prst="rect">
                <a:avLst/>
              </a:prstGeom>
              <a:solidFill>
                <a:srgbClr val="FF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32" name="Rectangle 1208">
                <a:extLst>
                  <a:ext uri="{FF2B5EF4-FFF2-40B4-BE49-F238E27FC236}">
                    <a16:creationId xmlns:a16="http://schemas.microsoft.com/office/drawing/2014/main" id="{360A36E9-B62C-D0AE-E23A-E1596DCADADF}"/>
                  </a:ext>
                </a:extLst>
              </p:cNvPr>
              <p:cNvSpPr>
                <a:spLocks noChangeArrowheads="1"/>
              </p:cNvSpPr>
              <p:nvPr/>
            </p:nvSpPr>
            <p:spPr bwMode="auto">
              <a:xfrm>
                <a:off x="5437" y="1751"/>
                <a:ext cx="6" cy="126"/>
              </a:xfrm>
              <a:prstGeom prst="rect">
                <a:avLst/>
              </a:prstGeom>
              <a:solidFill>
                <a:srgbClr val="FF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33" name="Rectangle 1209">
                <a:extLst>
                  <a:ext uri="{FF2B5EF4-FFF2-40B4-BE49-F238E27FC236}">
                    <a16:creationId xmlns:a16="http://schemas.microsoft.com/office/drawing/2014/main" id="{7F646863-D64D-4BFD-F539-6FC4F2459426}"/>
                  </a:ext>
                </a:extLst>
              </p:cNvPr>
              <p:cNvSpPr>
                <a:spLocks noChangeArrowheads="1"/>
              </p:cNvSpPr>
              <p:nvPr/>
            </p:nvSpPr>
            <p:spPr bwMode="auto">
              <a:xfrm>
                <a:off x="5443" y="1751"/>
                <a:ext cx="6" cy="126"/>
              </a:xfrm>
              <a:prstGeom prst="rect">
                <a:avLst/>
              </a:prstGeom>
              <a:solidFill>
                <a:srgbClr val="FF6A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34" name="Rectangle 1210">
                <a:extLst>
                  <a:ext uri="{FF2B5EF4-FFF2-40B4-BE49-F238E27FC236}">
                    <a16:creationId xmlns:a16="http://schemas.microsoft.com/office/drawing/2014/main" id="{48AAC051-5B6F-1B1F-2FEC-5FACC12CD43B}"/>
                  </a:ext>
                </a:extLst>
              </p:cNvPr>
              <p:cNvSpPr>
                <a:spLocks noChangeArrowheads="1"/>
              </p:cNvSpPr>
              <p:nvPr/>
            </p:nvSpPr>
            <p:spPr bwMode="auto">
              <a:xfrm>
                <a:off x="5449" y="1751"/>
                <a:ext cx="6" cy="126"/>
              </a:xfrm>
              <a:prstGeom prst="rect">
                <a:avLst/>
              </a:prstGeom>
              <a:solidFill>
                <a:srgbClr val="FF67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35" name="Rectangle 1211">
                <a:extLst>
                  <a:ext uri="{FF2B5EF4-FFF2-40B4-BE49-F238E27FC236}">
                    <a16:creationId xmlns:a16="http://schemas.microsoft.com/office/drawing/2014/main" id="{03FE6FDB-B63A-4A9C-4E2E-87EB574D9ACC}"/>
                  </a:ext>
                </a:extLst>
              </p:cNvPr>
              <p:cNvSpPr>
                <a:spLocks noChangeArrowheads="1"/>
              </p:cNvSpPr>
              <p:nvPr/>
            </p:nvSpPr>
            <p:spPr bwMode="auto">
              <a:xfrm>
                <a:off x="5455" y="1751"/>
                <a:ext cx="6" cy="126"/>
              </a:xfrm>
              <a:prstGeom prst="rect">
                <a:avLst/>
              </a:prstGeom>
              <a:solidFill>
                <a:srgbClr val="FF6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36" name="Rectangle 1212">
                <a:extLst>
                  <a:ext uri="{FF2B5EF4-FFF2-40B4-BE49-F238E27FC236}">
                    <a16:creationId xmlns:a16="http://schemas.microsoft.com/office/drawing/2014/main" id="{CA7CDD4D-1F18-68ED-411E-84F45D31ACD2}"/>
                  </a:ext>
                </a:extLst>
              </p:cNvPr>
              <p:cNvSpPr>
                <a:spLocks noChangeArrowheads="1"/>
              </p:cNvSpPr>
              <p:nvPr/>
            </p:nvSpPr>
            <p:spPr bwMode="auto">
              <a:xfrm>
                <a:off x="5461" y="1751"/>
                <a:ext cx="6" cy="126"/>
              </a:xfrm>
              <a:prstGeom prst="rect">
                <a:avLst/>
              </a:prstGeom>
              <a:solidFill>
                <a:srgbClr val="F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37" name="Rectangle 1213">
                <a:extLst>
                  <a:ext uri="{FF2B5EF4-FFF2-40B4-BE49-F238E27FC236}">
                    <a16:creationId xmlns:a16="http://schemas.microsoft.com/office/drawing/2014/main" id="{96081488-3C23-C538-B04B-A72C10747652}"/>
                  </a:ext>
                </a:extLst>
              </p:cNvPr>
              <p:cNvSpPr>
                <a:spLocks noChangeArrowheads="1"/>
              </p:cNvSpPr>
              <p:nvPr/>
            </p:nvSpPr>
            <p:spPr bwMode="auto">
              <a:xfrm>
                <a:off x="5467" y="1751"/>
                <a:ext cx="6" cy="126"/>
              </a:xfrm>
              <a:prstGeom prst="rect">
                <a:avLst/>
              </a:prstGeom>
              <a:solidFill>
                <a:srgbClr val="FF5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38" name="Rectangle 1214">
                <a:extLst>
                  <a:ext uri="{FF2B5EF4-FFF2-40B4-BE49-F238E27FC236}">
                    <a16:creationId xmlns:a16="http://schemas.microsoft.com/office/drawing/2014/main" id="{DDCBC12A-C3CC-9DEB-63AD-C2C62C3EE17B}"/>
                  </a:ext>
                </a:extLst>
              </p:cNvPr>
              <p:cNvSpPr>
                <a:spLocks noChangeArrowheads="1"/>
              </p:cNvSpPr>
              <p:nvPr/>
            </p:nvSpPr>
            <p:spPr bwMode="auto">
              <a:xfrm>
                <a:off x="5473" y="1751"/>
                <a:ext cx="6" cy="126"/>
              </a:xfrm>
              <a:prstGeom prst="rect">
                <a:avLst/>
              </a:prstGeom>
              <a:solidFill>
                <a:srgbClr val="FF57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39" name="Rectangle 1215">
                <a:extLst>
                  <a:ext uri="{FF2B5EF4-FFF2-40B4-BE49-F238E27FC236}">
                    <a16:creationId xmlns:a16="http://schemas.microsoft.com/office/drawing/2014/main" id="{85364739-9978-F0F1-140D-5CCB4B30A076}"/>
                  </a:ext>
                </a:extLst>
              </p:cNvPr>
              <p:cNvSpPr>
                <a:spLocks noChangeArrowheads="1"/>
              </p:cNvSpPr>
              <p:nvPr/>
            </p:nvSpPr>
            <p:spPr bwMode="auto">
              <a:xfrm>
                <a:off x="5479" y="1751"/>
                <a:ext cx="6" cy="126"/>
              </a:xfrm>
              <a:prstGeom prst="rect">
                <a:avLst/>
              </a:prstGeom>
              <a:solidFill>
                <a:srgbClr val="FF53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40" name="Rectangle 1216">
                <a:extLst>
                  <a:ext uri="{FF2B5EF4-FFF2-40B4-BE49-F238E27FC236}">
                    <a16:creationId xmlns:a16="http://schemas.microsoft.com/office/drawing/2014/main" id="{40EB457C-29CF-0560-6FCE-118BD4D045F6}"/>
                  </a:ext>
                </a:extLst>
              </p:cNvPr>
              <p:cNvSpPr>
                <a:spLocks noChangeArrowheads="1"/>
              </p:cNvSpPr>
              <p:nvPr/>
            </p:nvSpPr>
            <p:spPr bwMode="auto">
              <a:xfrm>
                <a:off x="5485" y="1751"/>
                <a:ext cx="6" cy="126"/>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41" name="Rectangle 1217">
                <a:extLst>
                  <a:ext uri="{FF2B5EF4-FFF2-40B4-BE49-F238E27FC236}">
                    <a16:creationId xmlns:a16="http://schemas.microsoft.com/office/drawing/2014/main" id="{3C14E553-E875-1CA7-ED63-9679843DAB47}"/>
                  </a:ext>
                </a:extLst>
              </p:cNvPr>
              <p:cNvSpPr>
                <a:spLocks noChangeArrowheads="1"/>
              </p:cNvSpPr>
              <p:nvPr/>
            </p:nvSpPr>
            <p:spPr bwMode="auto">
              <a:xfrm>
                <a:off x="5491" y="1751"/>
                <a:ext cx="6" cy="126"/>
              </a:xfrm>
              <a:prstGeom prst="rect">
                <a:avLst/>
              </a:prstGeom>
              <a:solidFill>
                <a:srgbClr val="FF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42" name="Rectangle 1218">
                <a:extLst>
                  <a:ext uri="{FF2B5EF4-FFF2-40B4-BE49-F238E27FC236}">
                    <a16:creationId xmlns:a16="http://schemas.microsoft.com/office/drawing/2014/main" id="{5A8C224B-B363-4BA5-C126-89BA7D6AE25F}"/>
                  </a:ext>
                </a:extLst>
              </p:cNvPr>
              <p:cNvSpPr>
                <a:spLocks noChangeArrowheads="1"/>
              </p:cNvSpPr>
              <p:nvPr/>
            </p:nvSpPr>
            <p:spPr bwMode="auto">
              <a:xfrm>
                <a:off x="5497" y="1751"/>
                <a:ext cx="6" cy="126"/>
              </a:xfrm>
              <a:prstGeom prst="rect">
                <a:avLst/>
              </a:prstGeom>
              <a:solidFill>
                <a:srgbClr val="FF48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43" name="Rectangle 1219">
                <a:extLst>
                  <a:ext uri="{FF2B5EF4-FFF2-40B4-BE49-F238E27FC236}">
                    <a16:creationId xmlns:a16="http://schemas.microsoft.com/office/drawing/2014/main" id="{D59D2AB0-1B38-1F76-44EA-10A69F5C1104}"/>
                  </a:ext>
                </a:extLst>
              </p:cNvPr>
              <p:cNvSpPr>
                <a:spLocks noChangeArrowheads="1"/>
              </p:cNvSpPr>
              <p:nvPr/>
            </p:nvSpPr>
            <p:spPr bwMode="auto">
              <a:xfrm>
                <a:off x="5503" y="1751"/>
                <a:ext cx="6" cy="126"/>
              </a:xfrm>
              <a:prstGeom prst="rect">
                <a:avLst/>
              </a:prstGeom>
              <a:solidFill>
                <a:srgbClr val="FF45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44" name="Rectangle 1220">
                <a:extLst>
                  <a:ext uri="{FF2B5EF4-FFF2-40B4-BE49-F238E27FC236}">
                    <a16:creationId xmlns:a16="http://schemas.microsoft.com/office/drawing/2014/main" id="{57FC4614-8912-9054-8D95-248A204EA982}"/>
                  </a:ext>
                </a:extLst>
              </p:cNvPr>
              <p:cNvSpPr>
                <a:spLocks noChangeArrowheads="1"/>
              </p:cNvSpPr>
              <p:nvPr/>
            </p:nvSpPr>
            <p:spPr bwMode="auto">
              <a:xfrm>
                <a:off x="5509" y="1751"/>
                <a:ext cx="6" cy="126"/>
              </a:xfrm>
              <a:prstGeom prst="rect">
                <a:avLst/>
              </a:prstGeom>
              <a:solidFill>
                <a:srgbClr val="FF4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45" name="Rectangle 1221">
                <a:extLst>
                  <a:ext uri="{FF2B5EF4-FFF2-40B4-BE49-F238E27FC236}">
                    <a16:creationId xmlns:a16="http://schemas.microsoft.com/office/drawing/2014/main" id="{D352E5F3-5246-B8C3-4D92-F304D9110324}"/>
                  </a:ext>
                </a:extLst>
              </p:cNvPr>
              <p:cNvSpPr>
                <a:spLocks noChangeArrowheads="1"/>
              </p:cNvSpPr>
              <p:nvPr/>
            </p:nvSpPr>
            <p:spPr bwMode="auto">
              <a:xfrm>
                <a:off x="5515" y="1751"/>
                <a:ext cx="6" cy="126"/>
              </a:xfrm>
              <a:prstGeom prst="rect">
                <a:avLst/>
              </a:prstGeom>
              <a:solidFill>
                <a:srgbClr val="FF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46" name="Rectangle 1222">
                <a:extLst>
                  <a:ext uri="{FF2B5EF4-FFF2-40B4-BE49-F238E27FC236}">
                    <a16:creationId xmlns:a16="http://schemas.microsoft.com/office/drawing/2014/main" id="{4E6EA87C-B92C-A7DA-1E46-7BD3E5A5CFD3}"/>
                  </a:ext>
                </a:extLst>
              </p:cNvPr>
              <p:cNvSpPr>
                <a:spLocks noChangeArrowheads="1"/>
              </p:cNvSpPr>
              <p:nvPr/>
            </p:nvSpPr>
            <p:spPr bwMode="auto">
              <a:xfrm>
                <a:off x="5521" y="1751"/>
                <a:ext cx="6" cy="126"/>
              </a:xfrm>
              <a:prstGeom prst="rect">
                <a:avLst/>
              </a:prstGeom>
              <a:solidFill>
                <a:srgbClr val="FF39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47" name="Rectangle 1223">
                <a:extLst>
                  <a:ext uri="{FF2B5EF4-FFF2-40B4-BE49-F238E27FC236}">
                    <a16:creationId xmlns:a16="http://schemas.microsoft.com/office/drawing/2014/main" id="{20F3BE09-E0C3-ECD6-BC7A-F417A5FFB0FF}"/>
                  </a:ext>
                </a:extLst>
              </p:cNvPr>
              <p:cNvSpPr>
                <a:spLocks noChangeArrowheads="1"/>
              </p:cNvSpPr>
              <p:nvPr/>
            </p:nvSpPr>
            <p:spPr bwMode="auto">
              <a:xfrm>
                <a:off x="5527" y="1751"/>
                <a:ext cx="6" cy="126"/>
              </a:xfrm>
              <a:prstGeom prst="rect">
                <a:avLst/>
              </a:prstGeom>
              <a:solidFill>
                <a:srgbClr val="FF35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48" name="Rectangle 1224">
                <a:extLst>
                  <a:ext uri="{FF2B5EF4-FFF2-40B4-BE49-F238E27FC236}">
                    <a16:creationId xmlns:a16="http://schemas.microsoft.com/office/drawing/2014/main" id="{D993DBE2-F544-CF6C-B821-22EFC8FAA862}"/>
                  </a:ext>
                </a:extLst>
              </p:cNvPr>
              <p:cNvSpPr>
                <a:spLocks noChangeArrowheads="1"/>
              </p:cNvSpPr>
              <p:nvPr/>
            </p:nvSpPr>
            <p:spPr bwMode="auto">
              <a:xfrm>
                <a:off x="5533" y="1751"/>
                <a:ext cx="6" cy="126"/>
              </a:xfrm>
              <a:prstGeom prst="rect">
                <a:avLst/>
              </a:prstGeom>
              <a:solidFill>
                <a:srgbClr val="FF31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49" name="Rectangle 1225">
                <a:extLst>
                  <a:ext uri="{FF2B5EF4-FFF2-40B4-BE49-F238E27FC236}">
                    <a16:creationId xmlns:a16="http://schemas.microsoft.com/office/drawing/2014/main" id="{AA5CA866-60BA-73E2-370F-9F64AD6C80C3}"/>
                  </a:ext>
                </a:extLst>
              </p:cNvPr>
              <p:cNvSpPr>
                <a:spLocks noChangeArrowheads="1"/>
              </p:cNvSpPr>
              <p:nvPr/>
            </p:nvSpPr>
            <p:spPr bwMode="auto">
              <a:xfrm>
                <a:off x="5539" y="1751"/>
                <a:ext cx="6" cy="126"/>
              </a:xfrm>
              <a:prstGeom prst="rect">
                <a:avLst/>
              </a:prstGeom>
              <a:solidFill>
                <a:srgbClr val="FF2E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50" name="Rectangle 1226">
                <a:extLst>
                  <a:ext uri="{FF2B5EF4-FFF2-40B4-BE49-F238E27FC236}">
                    <a16:creationId xmlns:a16="http://schemas.microsoft.com/office/drawing/2014/main" id="{3DDCF945-251D-72A4-BDE7-BC8AF87FEEF3}"/>
                  </a:ext>
                </a:extLst>
              </p:cNvPr>
              <p:cNvSpPr>
                <a:spLocks noChangeArrowheads="1"/>
              </p:cNvSpPr>
              <p:nvPr/>
            </p:nvSpPr>
            <p:spPr bwMode="auto">
              <a:xfrm>
                <a:off x="5545" y="1751"/>
                <a:ext cx="6" cy="126"/>
              </a:xfrm>
              <a:prstGeom prst="rect">
                <a:avLst/>
              </a:prstGeom>
              <a:solidFill>
                <a:srgbClr val="FF2A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51" name="Rectangle 1227">
                <a:extLst>
                  <a:ext uri="{FF2B5EF4-FFF2-40B4-BE49-F238E27FC236}">
                    <a16:creationId xmlns:a16="http://schemas.microsoft.com/office/drawing/2014/main" id="{5CD047A1-C1A1-4CF0-E662-510162664592}"/>
                  </a:ext>
                </a:extLst>
              </p:cNvPr>
              <p:cNvSpPr>
                <a:spLocks noChangeArrowheads="1"/>
              </p:cNvSpPr>
              <p:nvPr/>
            </p:nvSpPr>
            <p:spPr bwMode="auto">
              <a:xfrm>
                <a:off x="5551" y="1751"/>
                <a:ext cx="6" cy="126"/>
              </a:xfrm>
              <a:prstGeom prst="rect">
                <a:avLst/>
              </a:prstGeom>
              <a:solidFill>
                <a:srgbClr val="FF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452" name="Rectangle 1228">
                <a:extLst>
                  <a:ext uri="{FF2B5EF4-FFF2-40B4-BE49-F238E27FC236}">
                    <a16:creationId xmlns:a16="http://schemas.microsoft.com/office/drawing/2014/main" id="{7521F414-25B9-A994-503A-7159BCCB9782}"/>
                  </a:ext>
                </a:extLst>
              </p:cNvPr>
              <p:cNvSpPr>
                <a:spLocks noChangeArrowheads="1"/>
              </p:cNvSpPr>
              <p:nvPr/>
            </p:nvSpPr>
            <p:spPr bwMode="auto">
              <a:xfrm>
                <a:off x="5557" y="1751"/>
                <a:ext cx="6" cy="126"/>
              </a:xfrm>
              <a:prstGeom prst="rect">
                <a:avLst/>
              </a:prstGeom>
              <a:solidFill>
                <a:srgbClr val="F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grpSp>
        <p:grpSp>
          <p:nvGrpSpPr>
            <p:cNvPr id="1453" name="Group 1430">
              <a:extLst>
                <a:ext uri="{FF2B5EF4-FFF2-40B4-BE49-F238E27FC236}">
                  <a16:creationId xmlns:a16="http://schemas.microsoft.com/office/drawing/2014/main" id="{FF7FFEF0-8DD3-A7A9-8010-F8605F52FD3C}"/>
                </a:ext>
              </a:extLst>
            </p:cNvPr>
            <p:cNvGrpSpPr>
              <a:grpSpLocks/>
            </p:cNvGrpSpPr>
            <p:nvPr/>
          </p:nvGrpSpPr>
          <p:grpSpPr bwMode="auto">
            <a:xfrm>
              <a:off x="7091782" y="4410248"/>
              <a:ext cx="1426599" cy="1516918"/>
              <a:chOff x="4219" y="1751"/>
              <a:chExt cx="1410" cy="1050"/>
            </a:xfrm>
          </p:grpSpPr>
          <p:sp>
            <p:nvSpPr>
              <p:cNvPr id="1454" name="Rectangle 1230">
                <a:extLst>
                  <a:ext uri="{FF2B5EF4-FFF2-40B4-BE49-F238E27FC236}">
                    <a16:creationId xmlns:a16="http://schemas.microsoft.com/office/drawing/2014/main" id="{C4E71CAD-710B-4838-BB48-DCF396F7DEAA}"/>
                  </a:ext>
                </a:extLst>
              </p:cNvPr>
              <p:cNvSpPr>
                <a:spLocks noChangeArrowheads="1"/>
              </p:cNvSpPr>
              <p:nvPr/>
            </p:nvSpPr>
            <p:spPr bwMode="auto">
              <a:xfrm>
                <a:off x="5563" y="1751"/>
                <a:ext cx="6" cy="126"/>
              </a:xfrm>
              <a:prstGeom prst="rect">
                <a:avLst/>
              </a:prstGeom>
              <a:solidFill>
                <a:srgbClr val="FF1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55" name="Rectangle 1231">
                <a:extLst>
                  <a:ext uri="{FF2B5EF4-FFF2-40B4-BE49-F238E27FC236}">
                    <a16:creationId xmlns:a16="http://schemas.microsoft.com/office/drawing/2014/main" id="{7399836F-7260-675F-C165-5B1C11EE83C1}"/>
                  </a:ext>
                </a:extLst>
              </p:cNvPr>
              <p:cNvSpPr>
                <a:spLocks noChangeArrowheads="1"/>
              </p:cNvSpPr>
              <p:nvPr/>
            </p:nvSpPr>
            <p:spPr bwMode="auto">
              <a:xfrm>
                <a:off x="5569" y="1751"/>
                <a:ext cx="6" cy="126"/>
              </a:xfrm>
              <a:prstGeom prst="rect">
                <a:avLst/>
              </a:prstGeom>
              <a:solidFill>
                <a:srgbClr val="FF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56" name="Rectangle 1232">
                <a:extLst>
                  <a:ext uri="{FF2B5EF4-FFF2-40B4-BE49-F238E27FC236}">
                    <a16:creationId xmlns:a16="http://schemas.microsoft.com/office/drawing/2014/main" id="{57969AE2-6EA4-64F1-59DF-43EDB34C05A7}"/>
                  </a:ext>
                </a:extLst>
              </p:cNvPr>
              <p:cNvSpPr>
                <a:spLocks noChangeArrowheads="1"/>
              </p:cNvSpPr>
              <p:nvPr/>
            </p:nvSpPr>
            <p:spPr bwMode="auto">
              <a:xfrm>
                <a:off x="5575" y="1751"/>
                <a:ext cx="6" cy="126"/>
              </a:xfrm>
              <a:prstGeom prst="rect">
                <a:avLst/>
              </a:prstGeom>
              <a:solidFill>
                <a:srgbClr val="FF171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57" name="Rectangle 1233">
                <a:extLst>
                  <a:ext uri="{FF2B5EF4-FFF2-40B4-BE49-F238E27FC236}">
                    <a16:creationId xmlns:a16="http://schemas.microsoft.com/office/drawing/2014/main" id="{849C1429-B2A7-D4F2-2196-A801F1953D09}"/>
                  </a:ext>
                </a:extLst>
              </p:cNvPr>
              <p:cNvSpPr>
                <a:spLocks noChangeArrowheads="1"/>
              </p:cNvSpPr>
              <p:nvPr/>
            </p:nvSpPr>
            <p:spPr bwMode="auto">
              <a:xfrm>
                <a:off x="5581" y="1751"/>
                <a:ext cx="6" cy="126"/>
              </a:xfrm>
              <a:prstGeom prst="rect">
                <a:avLst/>
              </a:prstGeom>
              <a:solidFill>
                <a:srgbClr val="FF13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58" name="Rectangle 1234">
                <a:extLst>
                  <a:ext uri="{FF2B5EF4-FFF2-40B4-BE49-F238E27FC236}">
                    <a16:creationId xmlns:a16="http://schemas.microsoft.com/office/drawing/2014/main" id="{A49393F5-B503-366C-839C-519074645CE7}"/>
                  </a:ext>
                </a:extLst>
              </p:cNvPr>
              <p:cNvSpPr>
                <a:spLocks noChangeArrowheads="1"/>
              </p:cNvSpPr>
              <p:nvPr/>
            </p:nvSpPr>
            <p:spPr bwMode="auto">
              <a:xfrm>
                <a:off x="5587" y="1751"/>
                <a:ext cx="6" cy="126"/>
              </a:xfrm>
              <a:prstGeom prst="rect">
                <a:avLst/>
              </a:prstGeom>
              <a:solidFill>
                <a:srgbClr val="FF1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59" name="Rectangle 1235">
                <a:extLst>
                  <a:ext uri="{FF2B5EF4-FFF2-40B4-BE49-F238E27FC236}">
                    <a16:creationId xmlns:a16="http://schemas.microsoft.com/office/drawing/2014/main" id="{8AA352B3-DC05-F35F-C5B0-F8F5B790E5F2}"/>
                  </a:ext>
                </a:extLst>
              </p:cNvPr>
              <p:cNvSpPr>
                <a:spLocks noChangeArrowheads="1"/>
              </p:cNvSpPr>
              <p:nvPr/>
            </p:nvSpPr>
            <p:spPr bwMode="auto">
              <a:xfrm>
                <a:off x="5593" y="1751"/>
                <a:ext cx="6" cy="126"/>
              </a:xfrm>
              <a:prstGeom prst="rect">
                <a:avLst/>
              </a:prstGeom>
              <a:solidFill>
                <a:srgbClr val="FF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60" name="Rectangle 1236">
                <a:extLst>
                  <a:ext uri="{FF2B5EF4-FFF2-40B4-BE49-F238E27FC236}">
                    <a16:creationId xmlns:a16="http://schemas.microsoft.com/office/drawing/2014/main" id="{864C58E4-FCFE-060F-E4F0-E2C09C07DFC2}"/>
                  </a:ext>
                </a:extLst>
              </p:cNvPr>
              <p:cNvSpPr>
                <a:spLocks noChangeArrowheads="1"/>
              </p:cNvSpPr>
              <p:nvPr/>
            </p:nvSpPr>
            <p:spPr bwMode="auto">
              <a:xfrm>
                <a:off x="5599" y="1751"/>
                <a:ext cx="6" cy="126"/>
              </a:xfrm>
              <a:prstGeom prst="rect">
                <a:avLst/>
              </a:prstGeom>
              <a:solidFill>
                <a:srgbClr val="FF08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61" name="Rectangle 1237">
                <a:extLst>
                  <a:ext uri="{FF2B5EF4-FFF2-40B4-BE49-F238E27FC236}">
                    <a16:creationId xmlns:a16="http://schemas.microsoft.com/office/drawing/2014/main" id="{47972DE2-3B3A-EDC2-FF5E-8C200FA66123}"/>
                  </a:ext>
                </a:extLst>
              </p:cNvPr>
              <p:cNvSpPr>
                <a:spLocks noChangeArrowheads="1"/>
              </p:cNvSpPr>
              <p:nvPr/>
            </p:nvSpPr>
            <p:spPr bwMode="auto">
              <a:xfrm>
                <a:off x="5605" y="1751"/>
                <a:ext cx="6" cy="126"/>
              </a:xfrm>
              <a:prstGeom prst="rect">
                <a:avLst/>
              </a:prstGeom>
              <a:solidFill>
                <a:srgbClr val="FF040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62" name="Rectangle 1238">
                <a:extLst>
                  <a:ext uri="{FF2B5EF4-FFF2-40B4-BE49-F238E27FC236}">
                    <a16:creationId xmlns:a16="http://schemas.microsoft.com/office/drawing/2014/main" id="{3AE30191-3366-70C6-CFA8-8104ADAFF041}"/>
                  </a:ext>
                </a:extLst>
              </p:cNvPr>
              <p:cNvSpPr>
                <a:spLocks noChangeArrowheads="1"/>
              </p:cNvSpPr>
              <p:nvPr/>
            </p:nvSpPr>
            <p:spPr bwMode="auto">
              <a:xfrm>
                <a:off x="5275" y="1757"/>
                <a:ext cx="342"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63" name="Rectangle 1239">
                <a:extLst>
                  <a:ext uri="{FF2B5EF4-FFF2-40B4-BE49-F238E27FC236}">
                    <a16:creationId xmlns:a16="http://schemas.microsoft.com/office/drawing/2014/main" id="{5E8EEA06-7DA7-2C69-6954-A5CABF0E4B56}"/>
                  </a:ext>
                </a:extLst>
              </p:cNvPr>
              <p:cNvSpPr>
                <a:spLocks noChangeArrowheads="1"/>
              </p:cNvSpPr>
              <p:nvPr/>
            </p:nvSpPr>
            <p:spPr bwMode="auto">
              <a:xfrm>
                <a:off x="5275" y="1877"/>
                <a:ext cx="342"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64" name="Rectangle 1240">
                <a:extLst>
                  <a:ext uri="{FF2B5EF4-FFF2-40B4-BE49-F238E27FC236}">
                    <a16:creationId xmlns:a16="http://schemas.microsoft.com/office/drawing/2014/main" id="{CE6C2A23-8C0D-6EBD-2187-8876C8C4676C}"/>
                  </a:ext>
                </a:extLst>
              </p:cNvPr>
              <p:cNvSpPr>
                <a:spLocks noChangeArrowheads="1"/>
              </p:cNvSpPr>
              <p:nvPr/>
            </p:nvSpPr>
            <p:spPr bwMode="auto">
              <a:xfrm>
                <a:off x="5275" y="176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65" name="Rectangle 1241">
                <a:extLst>
                  <a:ext uri="{FF2B5EF4-FFF2-40B4-BE49-F238E27FC236}">
                    <a16:creationId xmlns:a16="http://schemas.microsoft.com/office/drawing/2014/main" id="{D8E0CA70-456F-0BB7-9F1C-E71D780F366C}"/>
                  </a:ext>
                </a:extLst>
              </p:cNvPr>
              <p:cNvSpPr>
                <a:spLocks noChangeArrowheads="1"/>
              </p:cNvSpPr>
              <p:nvPr/>
            </p:nvSpPr>
            <p:spPr bwMode="auto">
              <a:xfrm>
                <a:off x="5611" y="176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66" name="Rectangle 1242">
                <a:extLst>
                  <a:ext uri="{FF2B5EF4-FFF2-40B4-BE49-F238E27FC236}">
                    <a16:creationId xmlns:a16="http://schemas.microsoft.com/office/drawing/2014/main" id="{2BE1BF99-A437-186F-D661-B4EA4D6C6F49}"/>
                  </a:ext>
                </a:extLst>
              </p:cNvPr>
              <p:cNvSpPr>
                <a:spLocks noChangeArrowheads="1"/>
              </p:cNvSpPr>
              <p:nvPr/>
            </p:nvSpPr>
            <p:spPr bwMode="auto">
              <a:xfrm>
                <a:off x="4219" y="1895"/>
                <a:ext cx="141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67" name="Rectangle 1243">
                <a:extLst>
                  <a:ext uri="{FF2B5EF4-FFF2-40B4-BE49-F238E27FC236}">
                    <a16:creationId xmlns:a16="http://schemas.microsoft.com/office/drawing/2014/main" id="{0EB581D2-F39B-C076-F206-8CD6F5F9D557}"/>
                  </a:ext>
                </a:extLst>
              </p:cNvPr>
              <p:cNvSpPr>
                <a:spLocks noChangeArrowheads="1"/>
              </p:cNvSpPr>
              <p:nvPr/>
            </p:nvSpPr>
            <p:spPr bwMode="auto">
              <a:xfrm>
                <a:off x="5353" y="1901"/>
                <a:ext cx="6" cy="126"/>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68" name="Rectangle 1244">
                <a:extLst>
                  <a:ext uri="{FF2B5EF4-FFF2-40B4-BE49-F238E27FC236}">
                    <a16:creationId xmlns:a16="http://schemas.microsoft.com/office/drawing/2014/main" id="{65697C83-1993-3E57-848A-530AE42EE497}"/>
                  </a:ext>
                </a:extLst>
              </p:cNvPr>
              <p:cNvSpPr>
                <a:spLocks noChangeArrowheads="1"/>
              </p:cNvSpPr>
              <p:nvPr/>
            </p:nvSpPr>
            <p:spPr bwMode="auto">
              <a:xfrm>
                <a:off x="5359" y="1901"/>
                <a:ext cx="6" cy="126"/>
              </a:xfrm>
              <a:prstGeom prst="rect">
                <a:avLst/>
              </a:prstGeom>
              <a:solidFill>
                <a:srgbClr val="FF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69" name="Rectangle 1245">
                <a:extLst>
                  <a:ext uri="{FF2B5EF4-FFF2-40B4-BE49-F238E27FC236}">
                    <a16:creationId xmlns:a16="http://schemas.microsoft.com/office/drawing/2014/main" id="{D1785320-F466-D0DE-3837-AA697197DF31}"/>
                  </a:ext>
                </a:extLst>
              </p:cNvPr>
              <p:cNvSpPr>
                <a:spLocks noChangeArrowheads="1"/>
              </p:cNvSpPr>
              <p:nvPr/>
            </p:nvSpPr>
            <p:spPr bwMode="auto">
              <a:xfrm>
                <a:off x="5365" y="1901"/>
                <a:ext cx="6" cy="126"/>
              </a:xfrm>
              <a:prstGeom prst="rect">
                <a:avLst/>
              </a:prstGeom>
              <a:solidFill>
                <a:srgbClr val="FF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70" name="Rectangle 1246">
                <a:extLst>
                  <a:ext uri="{FF2B5EF4-FFF2-40B4-BE49-F238E27FC236}">
                    <a16:creationId xmlns:a16="http://schemas.microsoft.com/office/drawing/2014/main" id="{C75A8D9B-8425-B6A9-EB4B-FA12FB4C1FAC}"/>
                  </a:ext>
                </a:extLst>
              </p:cNvPr>
              <p:cNvSpPr>
                <a:spLocks noChangeArrowheads="1"/>
              </p:cNvSpPr>
              <p:nvPr/>
            </p:nvSpPr>
            <p:spPr bwMode="auto">
              <a:xfrm>
                <a:off x="5371" y="1901"/>
                <a:ext cx="6" cy="126"/>
              </a:xfrm>
              <a:prstGeom prst="rect">
                <a:avLst/>
              </a:prstGeom>
              <a:solidFill>
                <a:srgbClr val="FF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71" name="Rectangle 1247">
                <a:extLst>
                  <a:ext uri="{FF2B5EF4-FFF2-40B4-BE49-F238E27FC236}">
                    <a16:creationId xmlns:a16="http://schemas.microsoft.com/office/drawing/2014/main" id="{1BA6E5EE-F8A6-9E9D-433A-8A29E5C2BF88}"/>
                  </a:ext>
                </a:extLst>
              </p:cNvPr>
              <p:cNvSpPr>
                <a:spLocks noChangeArrowheads="1"/>
              </p:cNvSpPr>
              <p:nvPr/>
            </p:nvSpPr>
            <p:spPr bwMode="auto">
              <a:xfrm>
                <a:off x="5377" y="1901"/>
                <a:ext cx="6" cy="126"/>
              </a:xfrm>
              <a:prstGeom prst="rect">
                <a:avLst/>
              </a:prstGeom>
              <a:solidFill>
                <a:srgbClr val="FF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72" name="Rectangle 1248">
                <a:extLst>
                  <a:ext uri="{FF2B5EF4-FFF2-40B4-BE49-F238E27FC236}">
                    <a16:creationId xmlns:a16="http://schemas.microsoft.com/office/drawing/2014/main" id="{7DEA0416-AA8B-30E5-6BE1-654F79C9ECAC}"/>
                  </a:ext>
                </a:extLst>
              </p:cNvPr>
              <p:cNvSpPr>
                <a:spLocks noChangeArrowheads="1"/>
              </p:cNvSpPr>
              <p:nvPr/>
            </p:nvSpPr>
            <p:spPr bwMode="auto">
              <a:xfrm>
                <a:off x="5383" y="1901"/>
                <a:ext cx="6" cy="126"/>
              </a:xfrm>
              <a:prstGeom prst="rect">
                <a:avLst/>
              </a:prstGeom>
              <a:solidFill>
                <a:srgbClr val="F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73" name="Rectangle 1249">
                <a:extLst>
                  <a:ext uri="{FF2B5EF4-FFF2-40B4-BE49-F238E27FC236}">
                    <a16:creationId xmlns:a16="http://schemas.microsoft.com/office/drawing/2014/main" id="{5221B2AE-38A1-95DC-350E-847573926B03}"/>
                  </a:ext>
                </a:extLst>
              </p:cNvPr>
              <p:cNvSpPr>
                <a:spLocks noChangeArrowheads="1"/>
              </p:cNvSpPr>
              <p:nvPr/>
            </p:nvSpPr>
            <p:spPr bwMode="auto">
              <a:xfrm>
                <a:off x="5389" y="1901"/>
                <a:ext cx="6" cy="126"/>
              </a:xfrm>
              <a:prstGeom prst="rect">
                <a:avLst/>
              </a:prstGeom>
              <a:solidFill>
                <a:srgbClr val="FFB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74" name="Rectangle 1250">
                <a:extLst>
                  <a:ext uri="{FF2B5EF4-FFF2-40B4-BE49-F238E27FC236}">
                    <a16:creationId xmlns:a16="http://schemas.microsoft.com/office/drawing/2014/main" id="{AA72EB1A-7D2C-9DE9-CF2A-5A13A4731A7C}"/>
                  </a:ext>
                </a:extLst>
              </p:cNvPr>
              <p:cNvSpPr>
                <a:spLocks noChangeArrowheads="1"/>
              </p:cNvSpPr>
              <p:nvPr/>
            </p:nvSpPr>
            <p:spPr bwMode="auto">
              <a:xfrm>
                <a:off x="5395" y="1901"/>
                <a:ext cx="6" cy="126"/>
              </a:xfrm>
              <a:prstGeom prst="rect">
                <a:avLst/>
              </a:prstGeom>
              <a:solidFill>
                <a:srgbClr val="FF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75" name="Rectangle 1251">
                <a:extLst>
                  <a:ext uri="{FF2B5EF4-FFF2-40B4-BE49-F238E27FC236}">
                    <a16:creationId xmlns:a16="http://schemas.microsoft.com/office/drawing/2014/main" id="{B807B868-4D9C-6DD6-76E1-D136668CE904}"/>
                  </a:ext>
                </a:extLst>
              </p:cNvPr>
              <p:cNvSpPr>
                <a:spLocks noChangeArrowheads="1"/>
              </p:cNvSpPr>
              <p:nvPr/>
            </p:nvSpPr>
            <p:spPr bwMode="auto">
              <a:xfrm>
                <a:off x="5401" y="1901"/>
                <a:ext cx="6" cy="126"/>
              </a:xfrm>
              <a:prstGeom prst="rect">
                <a:avLst/>
              </a:prstGeom>
              <a:solidFill>
                <a:srgbClr val="FF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76" name="Rectangle 1252">
                <a:extLst>
                  <a:ext uri="{FF2B5EF4-FFF2-40B4-BE49-F238E27FC236}">
                    <a16:creationId xmlns:a16="http://schemas.microsoft.com/office/drawing/2014/main" id="{56780EBF-FBA4-7E55-94E4-46C15DF6A4E4}"/>
                  </a:ext>
                </a:extLst>
              </p:cNvPr>
              <p:cNvSpPr>
                <a:spLocks noChangeArrowheads="1"/>
              </p:cNvSpPr>
              <p:nvPr/>
            </p:nvSpPr>
            <p:spPr bwMode="auto">
              <a:xfrm>
                <a:off x="5407" y="1901"/>
                <a:ext cx="6" cy="126"/>
              </a:xfrm>
              <a:prstGeom prst="rect">
                <a:avLst/>
              </a:prstGeom>
              <a:solidFill>
                <a:srgbClr val="F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77" name="Rectangle 1253">
                <a:extLst>
                  <a:ext uri="{FF2B5EF4-FFF2-40B4-BE49-F238E27FC236}">
                    <a16:creationId xmlns:a16="http://schemas.microsoft.com/office/drawing/2014/main" id="{C416FBFF-BC77-2AC8-97C4-08502514AF7D}"/>
                  </a:ext>
                </a:extLst>
              </p:cNvPr>
              <p:cNvSpPr>
                <a:spLocks noChangeArrowheads="1"/>
              </p:cNvSpPr>
              <p:nvPr/>
            </p:nvSpPr>
            <p:spPr bwMode="auto">
              <a:xfrm>
                <a:off x="5413" y="1901"/>
                <a:ext cx="6" cy="126"/>
              </a:xfrm>
              <a:prstGeom prst="rect">
                <a:avLst/>
              </a:prstGeom>
              <a:solidFill>
                <a:srgbClr val="FF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78" name="Rectangle 1254">
                <a:extLst>
                  <a:ext uri="{FF2B5EF4-FFF2-40B4-BE49-F238E27FC236}">
                    <a16:creationId xmlns:a16="http://schemas.microsoft.com/office/drawing/2014/main" id="{5290F26B-671D-CC86-9881-124A6E77D0B7}"/>
                  </a:ext>
                </a:extLst>
              </p:cNvPr>
              <p:cNvSpPr>
                <a:spLocks noChangeArrowheads="1"/>
              </p:cNvSpPr>
              <p:nvPr/>
            </p:nvSpPr>
            <p:spPr bwMode="auto">
              <a:xfrm>
                <a:off x="5419" y="1901"/>
                <a:ext cx="6" cy="126"/>
              </a:xfrm>
              <a:prstGeom prst="rect">
                <a:avLst/>
              </a:prstGeom>
              <a:solidFill>
                <a:srgbClr val="FFA1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79" name="Rectangle 1255">
                <a:extLst>
                  <a:ext uri="{FF2B5EF4-FFF2-40B4-BE49-F238E27FC236}">
                    <a16:creationId xmlns:a16="http://schemas.microsoft.com/office/drawing/2014/main" id="{27CF4E2E-4A6E-904A-6E52-8172A6637099}"/>
                  </a:ext>
                </a:extLst>
              </p:cNvPr>
              <p:cNvSpPr>
                <a:spLocks noChangeArrowheads="1"/>
              </p:cNvSpPr>
              <p:nvPr/>
            </p:nvSpPr>
            <p:spPr bwMode="auto">
              <a:xfrm>
                <a:off x="5425" y="1901"/>
                <a:ext cx="6" cy="126"/>
              </a:xfrm>
              <a:prstGeom prst="rect">
                <a:avLst/>
              </a:prstGeom>
              <a:solidFill>
                <a:srgbClr val="FF9C9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80" name="Rectangle 1256">
                <a:extLst>
                  <a:ext uri="{FF2B5EF4-FFF2-40B4-BE49-F238E27FC236}">
                    <a16:creationId xmlns:a16="http://schemas.microsoft.com/office/drawing/2014/main" id="{CD2F074C-1AD8-C3EB-A1F5-F553F47B938C}"/>
                  </a:ext>
                </a:extLst>
              </p:cNvPr>
              <p:cNvSpPr>
                <a:spLocks noChangeArrowheads="1"/>
              </p:cNvSpPr>
              <p:nvPr/>
            </p:nvSpPr>
            <p:spPr bwMode="auto">
              <a:xfrm>
                <a:off x="5431" y="1901"/>
                <a:ext cx="6" cy="126"/>
              </a:xfrm>
              <a:prstGeom prst="rect">
                <a:avLst/>
              </a:prstGeom>
              <a:solidFill>
                <a:srgbClr val="FF97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81" name="Rectangle 1257">
                <a:extLst>
                  <a:ext uri="{FF2B5EF4-FFF2-40B4-BE49-F238E27FC236}">
                    <a16:creationId xmlns:a16="http://schemas.microsoft.com/office/drawing/2014/main" id="{83C88CE6-DF4B-A114-EADF-D00A09A310BA}"/>
                  </a:ext>
                </a:extLst>
              </p:cNvPr>
              <p:cNvSpPr>
                <a:spLocks noChangeArrowheads="1"/>
              </p:cNvSpPr>
              <p:nvPr/>
            </p:nvSpPr>
            <p:spPr bwMode="auto">
              <a:xfrm>
                <a:off x="5437" y="1901"/>
                <a:ext cx="6" cy="126"/>
              </a:xfrm>
              <a:prstGeom prst="rect">
                <a:avLst/>
              </a:prstGeom>
              <a:solidFill>
                <a:srgbClr val="FF92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82" name="Rectangle 1258">
                <a:extLst>
                  <a:ext uri="{FF2B5EF4-FFF2-40B4-BE49-F238E27FC236}">
                    <a16:creationId xmlns:a16="http://schemas.microsoft.com/office/drawing/2014/main" id="{A9D4B07B-BF2B-E2B3-6059-AD33DB66ED11}"/>
                  </a:ext>
                </a:extLst>
              </p:cNvPr>
              <p:cNvSpPr>
                <a:spLocks noChangeArrowheads="1"/>
              </p:cNvSpPr>
              <p:nvPr/>
            </p:nvSpPr>
            <p:spPr bwMode="auto">
              <a:xfrm>
                <a:off x="5443" y="1901"/>
                <a:ext cx="6" cy="126"/>
              </a:xfrm>
              <a:prstGeom prst="rect">
                <a:avLst/>
              </a:prstGeom>
              <a:solidFill>
                <a:srgbClr val="FF8D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83" name="Rectangle 1259">
                <a:extLst>
                  <a:ext uri="{FF2B5EF4-FFF2-40B4-BE49-F238E27FC236}">
                    <a16:creationId xmlns:a16="http://schemas.microsoft.com/office/drawing/2014/main" id="{5ECBD92E-6475-7A85-4CD0-724A1B1A7EBB}"/>
                  </a:ext>
                </a:extLst>
              </p:cNvPr>
              <p:cNvSpPr>
                <a:spLocks noChangeArrowheads="1"/>
              </p:cNvSpPr>
              <p:nvPr/>
            </p:nvSpPr>
            <p:spPr bwMode="auto">
              <a:xfrm>
                <a:off x="5449" y="1901"/>
                <a:ext cx="6" cy="126"/>
              </a:xfrm>
              <a:prstGeom prst="rect">
                <a:avLst/>
              </a:prstGeom>
              <a:solidFill>
                <a:srgbClr val="FF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84" name="Rectangle 1260">
                <a:extLst>
                  <a:ext uri="{FF2B5EF4-FFF2-40B4-BE49-F238E27FC236}">
                    <a16:creationId xmlns:a16="http://schemas.microsoft.com/office/drawing/2014/main" id="{2E71F7E5-74C2-51F7-657D-E9287293F5D5}"/>
                  </a:ext>
                </a:extLst>
              </p:cNvPr>
              <p:cNvSpPr>
                <a:spLocks noChangeArrowheads="1"/>
              </p:cNvSpPr>
              <p:nvPr/>
            </p:nvSpPr>
            <p:spPr bwMode="auto">
              <a:xfrm>
                <a:off x="5455" y="1901"/>
                <a:ext cx="6" cy="126"/>
              </a:xfrm>
              <a:prstGeom prst="rect">
                <a:avLst/>
              </a:prstGeom>
              <a:solidFill>
                <a:srgbClr val="FF83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85" name="Rectangle 1261">
                <a:extLst>
                  <a:ext uri="{FF2B5EF4-FFF2-40B4-BE49-F238E27FC236}">
                    <a16:creationId xmlns:a16="http://schemas.microsoft.com/office/drawing/2014/main" id="{3FE22B03-51BA-4C01-AC47-F1F2E97A814E}"/>
                  </a:ext>
                </a:extLst>
              </p:cNvPr>
              <p:cNvSpPr>
                <a:spLocks noChangeArrowheads="1"/>
              </p:cNvSpPr>
              <p:nvPr/>
            </p:nvSpPr>
            <p:spPr bwMode="auto">
              <a:xfrm>
                <a:off x="5461" y="1901"/>
                <a:ext cx="6" cy="126"/>
              </a:xfrm>
              <a:prstGeom prst="rect">
                <a:avLst/>
              </a:prstGeom>
              <a:solidFill>
                <a:srgbClr val="FF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86" name="Rectangle 1262">
                <a:extLst>
                  <a:ext uri="{FF2B5EF4-FFF2-40B4-BE49-F238E27FC236}">
                    <a16:creationId xmlns:a16="http://schemas.microsoft.com/office/drawing/2014/main" id="{FAC831B5-842F-55B5-3C47-2D7E0F7315A3}"/>
                  </a:ext>
                </a:extLst>
              </p:cNvPr>
              <p:cNvSpPr>
                <a:spLocks noChangeArrowheads="1"/>
              </p:cNvSpPr>
              <p:nvPr/>
            </p:nvSpPr>
            <p:spPr bwMode="auto">
              <a:xfrm>
                <a:off x="5467" y="1901"/>
                <a:ext cx="6" cy="126"/>
              </a:xfrm>
              <a:prstGeom prst="rect">
                <a:avLst/>
              </a:prstGeom>
              <a:solidFill>
                <a:srgbClr val="FF79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87" name="Rectangle 1263">
                <a:extLst>
                  <a:ext uri="{FF2B5EF4-FFF2-40B4-BE49-F238E27FC236}">
                    <a16:creationId xmlns:a16="http://schemas.microsoft.com/office/drawing/2014/main" id="{DDE870F8-2B22-5075-71C3-F5F197625360}"/>
                  </a:ext>
                </a:extLst>
              </p:cNvPr>
              <p:cNvSpPr>
                <a:spLocks noChangeArrowheads="1"/>
              </p:cNvSpPr>
              <p:nvPr/>
            </p:nvSpPr>
            <p:spPr bwMode="auto">
              <a:xfrm>
                <a:off x="5473" y="1901"/>
                <a:ext cx="6" cy="126"/>
              </a:xfrm>
              <a:prstGeom prst="rect">
                <a:avLst/>
              </a:prstGeom>
              <a:solidFill>
                <a:srgbClr val="FF74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88" name="Rectangle 1264">
                <a:extLst>
                  <a:ext uri="{FF2B5EF4-FFF2-40B4-BE49-F238E27FC236}">
                    <a16:creationId xmlns:a16="http://schemas.microsoft.com/office/drawing/2014/main" id="{091ED9E8-53D6-9A98-D1B3-33EC0B7D74C5}"/>
                  </a:ext>
                </a:extLst>
              </p:cNvPr>
              <p:cNvSpPr>
                <a:spLocks noChangeArrowheads="1"/>
              </p:cNvSpPr>
              <p:nvPr/>
            </p:nvSpPr>
            <p:spPr bwMode="auto">
              <a:xfrm>
                <a:off x="5479" y="1901"/>
                <a:ext cx="6" cy="126"/>
              </a:xfrm>
              <a:prstGeom prst="rect">
                <a:avLst/>
              </a:prstGeom>
              <a:solidFill>
                <a:srgbClr val="F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89" name="Rectangle 1265">
                <a:extLst>
                  <a:ext uri="{FF2B5EF4-FFF2-40B4-BE49-F238E27FC236}">
                    <a16:creationId xmlns:a16="http://schemas.microsoft.com/office/drawing/2014/main" id="{1047238F-8A85-2850-4A15-1999C627685B}"/>
                  </a:ext>
                </a:extLst>
              </p:cNvPr>
              <p:cNvSpPr>
                <a:spLocks noChangeArrowheads="1"/>
              </p:cNvSpPr>
              <p:nvPr/>
            </p:nvSpPr>
            <p:spPr bwMode="auto">
              <a:xfrm>
                <a:off x="5485" y="1901"/>
                <a:ext cx="6" cy="126"/>
              </a:xfrm>
              <a:prstGeom prst="rect">
                <a:avLst/>
              </a:prstGeom>
              <a:solidFill>
                <a:srgbClr val="FF6A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90" name="Rectangle 1266">
                <a:extLst>
                  <a:ext uri="{FF2B5EF4-FFF2-40B4-BE49-F238E27FC236}">
                    <a16:creationId xmlns:a16="http://schemas.microsoft.com/office/drawing/2014/main" id="{4B75302C-DE6A-C591-EE8E-968BA7BCA847}"/>
                  </a:ext>
                </a:extLst>
              </p:cNvPr>
              <p:cNvSpPr>
                <a:spLocks noChangeArrowheads="1"/>
              </p:cNvSpPr>
              <p:nvPr/>
            </p:nvSpPr>
            <p:spPr bwMode="auto">
              <a:xfrm>
                <a:off x="5491" y="1901"/>
                <a:ext cx="6" cy="126"/>
              </a:xfrm>
              <a:prstGeom prst="rect">
                <a:avLst/>
              </a:prstGeom>
              <a:solidFill>
                <a:srgbClr val="FF65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91" name="Rectangle 1267">
                <a:extLst>
                  <a:ext uri="{FF2B5EF4-FFF2-40B4-BE49-F238E27FC236}">
                    <a16:creationId xmlns:a16="http://schemas.microsoft.com/office/drawing/2014/main" id="{F0AA2E76-9C50-1A9E-3095-C3C345D377EB}"/>
                  </a:ext>
                </a:extLst>
              </p:cNvPr>
              <p:cNvSpPr>
                <a:spLocks noChangeArrowheads="1"/>
              </p:cNvSpPr>
              <p:nvPr/>
            </p:nvSpPr>
            <p:spPr bwMode="auto">
              <a:xfrm>
                <a:off x="5497" y="1901"/>
                <a:ext cx="6" cy="126"/>
              </a:xfrm>
              <a:prstGeom prst="rect">
                <a:avLst/>
              </a:prstGeom>
              <a:solidFill>
                <a:srgbClr val="FF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92" name="Rectangle 1268">
                <a:extLst>
                  <a:ext uri="{FF2B5EF4-FFF2-40B4-BE49-F238E27FC236}">
                    <a16:creationId xmlns:a16="http://schemas.microsoft.com/office/drawing/2014/main" id="{E6C8CD28-D480-F6B7-8D14-67002D424EA9}"/>
                  </a:ext>
                </a:extLst>
              </p:cNvPr>
              <p:cNvSpPr>
                <a:spLocks noChangeArrowheads="1"/>
              </p:cNvSpPr>
              <p:nvPr/>
            </p:nvSpPr>
            <p:spPr bwMode="auto">
              <a:xfrm>
                <a:off x="5503" y="1901"/>
                <a:ext cx="6" cy="126"/>
              </a:xfrm>
              <a:prstGeom prst="rect">
                <a:avLst/>
              </a:prstGeom>
              <a:solidFill>
                <a:srgbClr val="FF5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93" name="Rectangle 1269">
                <a:extLst>
                  <a:ext uri="{FF2B5EF4-FFF2-40B4-BE49-F238E27FC236}">
                    <a16:creationId xmlns:a16="http://schemas.microsoft.com/office/drawing/2014/main" id="{06C7D169-4400-DF50-9947-6690DD0221DB}"/>
                  </a:ext>
                </a:extLst>
              </p:cNvPr>
              <p:cNvSpPr>
                <a:spLocks noChangeArrowheads="1"/>
              </p:cNvSpPr>
              <p:nvPr/>
            </p:nvSpPr>
            <p:spPr bwMode="auto">
              <a:xfrm>
                <a:off x="5509" y="1901"/>
                <a:ext cx="6" cy="126"/>
              </a:xfrm>
              <a:prstGeom prst="rect">
                <a:avLst/>
              </a:prstGeom>
              <a:solidFill>
                <a:srgbClr val="FF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94" name="Rectangle 1270">
                <a:extLst>
                  <a:ext uri="{FF2B5EF4-FFF2-40B4-BE49-F238E27FC236}">
                    <a16:creationId xmlns:a16="http://schemas.microsoft.com/office/drawing/2014/main" id="{4E144EA5-6D3C-6DA8-08DB-951B9C19FED9}"/>
                  </a:ext>
                </a:extLst>
              </p:cNvPr>
              <p:cNvSpPr>
                <a:spLocks noChangeArrowheads="1"/>
              </p:cNvSpPr>
              <p:nvPr/>
            </p:nvSpPr>
            <p:spPr bwMode="auto">
              <a:xfrm>
                <a:off x="5515" y="1901"/>
                <a:ext cx="6" cy="126"/>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95" name="Rectangle 1271">
                <a:extLst>
                  <a:ext uri="{FF2B5EF4-FFF2-40B4-BE49-F238E27FC236}">
                    <a16:creationId xmlns:a16="http://schemas.microsoft.com/office/drawing/2014/main" id="{05BCE93C-C94C-F769-407C-846913B76348}"/>
                  </a:ext>
                </a:extLst>
              </p:cNvPr>
              <p:cNvSpPr>
                <a:spLocks noChangeArrowheads="1"/>
              </p:cNvSpPr>
              <p:nvPr/>
            </p:nvSpPr>
            <p:spPr bwMode="auto">
              <a:xfrm>
                <a:off x="5521" y="1901"/>
                <a:ext cx="6" cy="126"/>
              </a:xfrm>
              <a:prstGeom prst="rect">
                <a:avLst/>
              </a:prstGeom>
              <a:solidFill>
                <a:srgbClr val="FF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96" name="Rectangle 1272">
                <a:extLst>
                  <a:ext uri="{FF2B5EF4-FFF2-40B4-BE49-F238E27FC236}">
                    <a16:creationId xmlns:a16="http://schemas.microsoft.com/office/drawing/2014/main" id="{A5DFF153-01C0-F67F-3425-48956074143F}"/>
                  </a:ext>
                </a:extLst>
              </p:cNvPr>
              <p:cNvSpPr>
                <a:spLocks noChangeArrowheads="1"/>
              </p:cNvSpPr>
              <p:nvPr/>
            </p:nvSpPr>
            <p:spPr bwMode="auto">
              <a:xfrm>
                <a:off x="5527" y="1901"/>
                <a:ext cx="6" cy="126"/>
              </a:xfrm>
              <a:prstGeom prst="rect">
                <a:avLst/>
              </a:prstGeom>
              <a:solidFill>
                <a:srgbClr val="FF47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97" name="Rectangle 1273">
                <a:extLst>
                  <a:ext uri="{FF2B5EF4-FFF2-40B4-BE49-F238E27FC236}">
                    <a16:creationId xmlns:a16="http://schemas.microsoft.com/office/drawing/2014/main" id="{D540289B-DAE5-EDE9-FCD8-4C68011E5E81}"/>
                  </a:ext>
                </a:extLst>
              </p:cNvPr>
              <p:cNvSpPr>
                <a:spLocks noChangeArrowheads="1"/>
              </p:cNvSpPr>
              <p:nvPr/>
            </p:nvSpPr>
            <p:spPr bwMode="auto">
              <a:xfrm>
                <a:off x="5533" y="1901"/>
                <a:ext cx="6" cy="126"/>
              </a:xfrm>
              <a:prstGeom prst="rect">
                <a:avLst/>
              </a:prstGeom>
              <a:solidFill>
                <a:srgbClr val="FF4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98" name="Rectangle 1274">
                <a:extLst>
                  <a:ext uri="{FF2B5EF4-FFF2-40B4-BE49-F238E27FC236}">
                    <a16:creationId xmlns:a16="http://schemas.microsoft.com/office/drawing/2014/main" id="{44E7127B-777A-BEB1-EC01-240E25608A63}"/>
                  </a:ext>
                </a:extLst>
              </p:cNvPr>
              <p:cNvSpPr>
                <a:spLocks noChangeArrowheads="1"/>
              </p:cNvSpPr>
              <p:nvPr/>
            </p:nvSpPr>
            <p:spPr bwMode="auto">
              <a:xfrm>
                <a:off x="5539" y="1901"/>
                <a:ext cx="6" cy="126"/>
              </a:xfrm>
              <a:prstGeom prst="rect">
                <a:avLst/>
              </a:prstGeom>
              <a:solidFill>
                <a:srgbClr val="FF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499" name="Rectangle 1275">
                <a:extLst>
                  <a:ext uri="{FF2B5EF4-FFF2-40B4-BE49-F238E27FC236}">
                    <a16:creationId xmlns:a16="http://schemas.microsoft.com/office/drawing/2014/main" id="{AC6A11FE-2213-935C-E3E5-D0806AAFF720}"/>
                  </a:ext>
                </a:extLst>
              </p:cNvPr>
              <p:cNvSpPr>
                <a:spLocks noChangeArrowheads="1"/>
              </p:cNvSpPr>
              <p:nvPr/>
            </p:nvSpPr>
            <p:spPr bwMode="auto">
              <a:xfrm>
                <a:off x="5545" y="1901"/>
                <a:ext cx="6" cy="126"/>
              </a:xfrm>
              <a:prstGeom prst="rect">
                <a:avLst/>
              </a:prstGeom>
              <a:solidFill>
                <a:srgbClr val="FF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00" name="Rectangle 1276">
                <a:extLst>
                  <a:ext uri="{FF2B5EF4-FFF2-40B4-BE49-F238E27FC236}">
                    <a16:creationId xmlns:a16="http://schemas.microsoft.com/office/drawing/2014/main" id="{AB3F8EF4-AF67-F02E-E77F-D44AFDDBA2EA}"/>
                  </a:ext>
                </a:extLst>
              </p:cNvPr>
              <p:cNvSpPr>
                <a:spLocks noChangeArrowheads="1"/>
              </p:cNvSpPr>
              <p:nvPr/>
            </p:nvSpPr>
            <p:spPr bwMode="auto">
              <a:xfrm>
                <a:off x="5551" y="1901"/>
                <a:ext cx="6" cy="126"/>
              </a:xfrm>
              <a:prstGeom prst="rect">
                <a:avLst/>
              </a:prstGeom>
              <a:solidFill>
                <a:srgbClr val="FF32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01" name="Rectangle 1277">
                <a:extLst>
                  <a:ext uri="{FF2B5EF4-FFF2-40B4-BE49-F238E27FC236}">
                    <a16:creationId xmlns:a16="http://schemas.microsoft.com/office/drawing/2014/main" id="{CCCCA0CA-94D3-1DB5-51C7-E042EB151352}"/>
                  </a:ext>
                </a:extLst>
              </p:cNvPr>
              <p:cNvSpPr>
                <a:spLocks noChangeArrowheads="1"/>
              </p:cNvSpPr>
              <p:nvPr/>
            </p:nvSpPr>
            <p:spPr bwMode="auto">
              <a:xfrm>
                <a:off x="5557" y="1901"/>
                <a:ext cx="6" cy="126"/>
              </a:xfrm>
              <a:prstGeom prst="rect">
                <a:avLst/>
              </a:prstGeom>
              <a:solidFill>
                <a:srgbClr val="FF2E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02" name="Rectangle 1278">
                <a:extLst>
                  <a:ext uri="{FF2B5EF4-FFF2-40B4-BE49-F238E27FC236}">
                    <a16:creationId xmlns:a16="http://schemas.microsoft.com/office/drawing/2014/main" id="{447C700A-B53D-B3C8-4A03-85884291AA55}"/>
                  </a:ext>
                </a:extLst>
              </p:cNvPr>
              <p:cNvSpPr>
                <a:spLocks noChangeArrowheads="1"/>
              </p:cNvSpPr>
              <p:nvPr/>
            </p:nvSpPr>
            <p:spPr bwMode="auto">
              <a:xfrm>
                <a:off x="5563" y="1901"/>
                <a:ext cx="6" cy="126"/>
              </a:xfrm>
              <a:prstGeom prst="rect">
                <a:avLst/>
              </a:prstGeom>
              <a:solidFill>
                <a:srgbClr val="FF2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03" name="Rectangle 1279">
                <a:extLst>
                  <a:ext uri="{FF2B5EF4-FFF2-40B4-BE49-F238E27FC236}">
                    <a16:creationId xmlns:a16="http://schemas.microsoft.com/office/drawing/2014/main" id="{147751A1-CB93-CFD9-5A35-DB731FE123E8}"/>
                  </a:ext>
                </a:extLst>
              </p:cNvPr>
              <p:cNvSpPr>
                <a:spLocks noChangeArrowheads="1"/>
              </p:cNvSpPr>
              <p:nvPr/>
            </p:nvSpPr>
            <p:spPr bwMode="auto">
              <a:xfrm>
                <a:off x="5569" y="1901"/>
                <a:ext cx="6" cy="126"/>
              </a:xfrm>
              <a:prstGeom prst="rect">
                <a:avLst/>
              </a:prstGeom>
              <a:solidFill>
                <a:srgbClr val="FF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04" name="Rectangle 1280">
                <a:extLst>
                  <a:ext uri="{FF2B5EF4-FFF2-40B4-BE49-F238E27FC236}">
                    <a16:creationId xmlns:a16="http://schemas.microsoft.com/office/drawing/2014/main" id="{0E392A95-B712-41BD-0A7B-7B62D04E2B27}"/>
                  </a:ext>
                </a:extLst>
              </p:cNvPr>
              <p:cNvSpPr>
                <a:spLocks noChangeArrowheads="1"/>
              </p:cNvSpPr>
              <p:nvPr/>
            </p:nvSpPr>
            <p:spPr bwMode="auto">
              <a:xfrm>
                <a:off x="5575" y="1901"/>
                <a:ext cx="6" cy="126"/>
              </a:xfrm>
              <a:prstGeom prst="rect">
                <a:avLst/>
              </a:prstGeom>
              <a:solidFill>
                <a:srgbClr val="FF1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05" name="Rectangle 1281">
                <a:extLst>
                  <a:ext uri="{FF2B5EF4-FFF2-40B4-BE49-F238E27FC236}">
                    <a16:creationId xmlns:a16="http://schemas.microsoft.com/office/drawing/2014/main" id="{8FF75FB7-B988-D5F5-84DE-6E2766CDF08C}"/>
                  </a:ext>
                </a:extLst>
              </p:cNvPr>
              <p:cNvSpPr>
                <a:spLocks noChangeArrowheads="1"/>
              </p:cNvSpPr>
              <p:nvPr/>
            </p:nvSpPr>
            <p:spPr bwMode="auto">
              <a:xfrm>
                <a:off x="5581" y="1901"/>
                <a:ext cx="6" cy="126"/>
              </a:xfrm>
              <a:prstGeom prst="rect">
                <a:avLst/>
              </a:prstGeom>
              <a:solidFill>
                <a:srgbClr val="FF19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06" name="Rectangle 1282">
                <a:extLst>
                  <a:ext uri="{FF2B5EF4-FFF2-40B4-BE49-F238E27FC236}">
                    <a16:creationId xmlns:a16="http://schemas.microsoft.com/office/drawing/2014/main" id="{AF4A41B0-3062-9F66-FADA-4290225570B2}"/>
                  </a:ext>
                </a:extLst>
              </p:cNvPr>
              <p:cNvSpPr>
                <a:spLocks noChangeArrowheads="1"/>
              </p:cNvSpPr>
              <p:nvPr/>
            </p:nvSpPr>
            <p:spPr bwMode="auto">
              <a:xfrm>
                <a:off x="5587" y="1901"/>
                <a:ext cx="6" cy="126"/>
              </a:xfrm>
              <a:prstGeom prst="rect">
                <a:avLst/>
              </a:prstGeom>
              <a:solidFill>
                <a:srgbClr val="FF141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07" name="Rectangle 1283">
                <a:extLst>
                  <a:ext uri="{FF2B5EF4-FFF2-40B4-BE49-F238E27FC236}">
                    <a16:creationId xmlns:a16="http://schemas.microsoft.com/office/drawing/2014/main" id="{74FF5A65-71E6-99A2-0304-98F26BE0100D}"/>
                  </a:ext>
                </a:extLst>
              </p:cNvPr>
              <p:cNvSpPr>
                <a:spLocks noChangeArrowheads="1"/>
              </p:cNvSpPr>
              <p:nvPr/>
            </p:nvSpPr>
            <p:spPr bwMode="auto">
              <a:xfrm>
                <a:off x="5593" y="1901"/>
                <a:ext cx="6" cy="126"/>
              </a:xfrm>
              <a:prstGeom prst="rect">
                <a:avLst/>
              </a:prstGeom>
              <a:solidFill>
                <a:srgbClr val="FF1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08" name="Rectangle 1284">
                <a:extLst>
                  <a:ext uri="{FF2B5EF4-FFF2-40B4-BE49-F238E27FC236}">
                    <a16:creationId xmlns:a16="http://schemas.microsoft.com/office/drawing/2014/main" id="{30A02B78-2002-2BEE-33AF-9BF23357430C}"/>
                  </a:ext>
                </a:extLst>
              </p:cNvPr>
              <p:cNvSpPr>
                <a:spLocks noChangeArrowheads="1"/>
              </p:cNvSpPr>
              <p:nvPr/>
            </p:nvSpPr>
            <p:spPr bwMode="auto">
              <a:xfrm>
                <a:off x="5599" y="1901"/>
                <a:ext cx="6" cy="126"/>
              </a:xfrm>
              <a:prstGeom prst="rect">
                <a:avLst/>
              </a:prstGeom>
              <a:solidFill>
                <a:srgbClr val="FF0A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09" name="Rectangle 1285">
                <a:extLst>
                  <a:ext uri="{FF2B5EF4-FFF2-40B4-BE49-F238E27FC236}">
                    <a16:creationId xmlns:a16="http://schemas.microsoft.com/office/drawing/2014/main" id="{AF755B20-BEC8-0B64-AEF9-6B94FB71BE9F}"/>
                  </a:ext>
                </a:extLst>
              </p:cNvPr>
              <p:cNvSpPr>
                <a:spLocks noChangeArrowheads="1"/>
              </p:cNvSpPr>
              <p:nvPr/>
            </p:nvSpPr>
            <p:spPr bwMode="auto">
              <a:xfrm>
                <a:off x="5605" y="1901"/>
                <a:ext cx="6" cy="126"/>
              </a:xfrm>
              <a:prstGeom prst="rect">
                <a:avLst/>
              </a:prstGeom>
              <a:solidFill>
                <a:srgbClr val="FF05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10" name="Rectangle 1286">
                <a:extLst>
                  <a:ext uri="{FF2B5EF4-FFF2-40B4-BE49-F238E27FC236}">
                    <a16:creationId xmlns:a16="http://schemas.microsoft.com/office/drawing/2014/main" id="{80FDD536-AB83-726A-D356-4428C28EC2BF}"/>
                  </a:ext>
                </a:extLst>
              </p:cNvPr>
              <p:cNvSpPr>
                <a:spLocks noChangeArrowheads="1"/>
              </p:cNvSpPr>
              <p:nvPr/>
            </p:nvSpPr>
            <p:spPr bwMode="auto">
              <a:xfrm>
                <a:off x="5359" y="1907"/>
                <a:ext cx="258"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11" name="Rectangle 1287">
                <a:extLst>
                  <a:ext uri="{FF2B5EF4-FFF2-40B4-BE49-F238E27FC236}">
                    <a16:creationId xmlns:a16="http://schemas.microsoft.com/office/drawing/2014/main" id="{6A87600A-7E85-1D80-FDC0-CDBCB4F327A7}"/>
                  </a:ext>
                </a:extLst>
              </p:cNvPr>
              <p:cNvSpPr>
                <a:spLocks noChangeArrowheads="1"/>
              </p:cNvSpPr>
              <p:nvPr/>
            </p:nvSpPr>
            <p:spPr bwMode="auto">
              <a:xfrm>
                <a:off x="5359" y="2027"/>
                <a:ext cx="258"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12" name="Rectangle 1288">
                <a:extLst>
                  <a:ext uri="{FF2B5EF4-FFF2-40B4-BE49-F238E27FC236}">
                    <a16:creationId xmlns:a16="http://schemas.microsoft.com/office/drawing/2014/main" id="{B9F2361A-11F2-C489-B96C-F6B0BAE2BD63}"/>
                  </a:ext>
                </a:extLst>
              </p:cNvPr>
              <p:cNvSpPr>
                <a:spLocks noChangeArrowheads="1"/>
              </p:cNvSpPr>
              <p:nvPr/>
            </p:nvSpPr>
            <p:spPr bwMode="auto">
              <a:xfrm>
                <a:off x="5359" y="191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13" name="Rectangle 1289">
                <a:extLst>
                  <a:ext uri="{FF2B5EF4-FFF2-40B4-BE49-F238E27FC236}">
                    <a16:creationId xmlns:a16="http://schemas.microsoft.com/office/drawing/2014/main" id="{D9BF5085-9BE4-4AB3-1B02-1B8E9199DDA1}"/>
                  </a:ext>
                </a:extLst>
              </p:cNvPr>
              <p:cNvSpPr>
                <a:spLocks noChangeArrowheads="1"/>
              </p:cNvSpPr>
              <p:nvPr/>
            </p:nvSpPr>
            <p:spPr bwMode="auto">
              <a:xfrm>
                <a:off x="5611" y="191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14" name="Rectangle 1290">
                <a:extLst>
                  <a:ext uri="{FF2B5EF4-FFF2-40B4-BE49-F238E27FC236}">
                    <a16:creationId xmlns:a16="http://schemas.microsoft.com/office/drawing/2014/main" id="{E2A5FEB6-E43E-7B02-0B0C-21177D46CA3A}"/>
                  </a:ext>
                </a:extLst>
              </p:cNvPr>
              <p:cNvSpPr>
                <a:spLocks noChangeArrowheads="1"/>
              </p:cNvSpPr>
              <p:nvPr/>
            </p:nvSpPr>
            <p:spPr bwMode="auto">
              <a:xfrm>
                <a:off x="4219" y="2045"/>
                <a:ext cx="141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15" name="Rectangle 1291">
                <a:extLst>
                  <a:ext uri="{FF2B5EF4-FFF2-40B4-BE49-F238E27FC236}">
                    <a16:creationId xmlns:a16="http://schemas.microsoft.com/office/drawing/2014/main" id="{2FC23AE2-0D5E-3932-8A0E-F43AC88719AF}"/>
                  </a:ext>
                </a:extLst>
              </p:cNvPr>
              <p:cNvSpPr>
                <a:spLocks noChangeArrowheads="1"/>
              </p:cNvSpPr>
              <p:nvPr/>
            </p:nvSpPr>
            <p:spPr bwMode="auto">
              <a:xfrm>
                <a:off x="5425" y="2051"/>
                <a:ext cx="6" cy="126"/>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16" name="Rectangle 1292">
                <a:extLst>
                  <a:ext uri="{FF2B5EF4-FFF2-40B4-BE49-F238E27FC236}">
                    <a16:creationId xmlns:a16="http://schemas.microsoft.com/office/drawing/2014/main" id="{9D2D4CFA-AFE8-0C16-AB92-0EF71C8D93A0}"/>
                  </a:ext>
                </a:extLst>
              </p:cNvPr>
              <p:cNvSpPr>
                <a:spLocks noChangeArrowheads="1"/>
              </p:cNvSpPr>
              <p:nvPr/>
            </p:nvSpPr>
            <p:spPr bwMode="auto">
              <a:xfrm>
                <a:off x="5431" y="2051"/>
                <a:ext cx="6" cy="126"/>
              </a:xfrm>
              <a:prstGeom prst="rect">
                <a:avLst/>
              </a:prstGeom>
              <a:solidFill>
                <a:srgbClr val="FF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17" name="Rectangle 1293">
                <a:extLst>
                  <a:ext uri="{FF2B5EF4-FFF2-40B4-BE49-F238E27FC236}">
                    <a16:creationId xmlns:a16="http://schemas.microsoft.com/office/drawing/2014/main" id="{D7FDDD6F-1B7E-099F-B500-4BC5D520325E}"/>
                  </a:ext>
                </a:extLst>
              </p:cNvPr>
              <p:cNvSpPr>
                <a:spLocks noChangeArrowheads="1"/>
              </p:cNvSpPr>
              <p:nvPr/>
            </p:nvSpPr>
            <p:spPr bwMode="auto">
              <a:xfrm>
                <a:off x="5437" y="2051"/>
                <a:ext cx="6" cy="126"/>
              </a:xfrm>
              <a:prstGeom prst="rect">
                <a:avLst/>
              </a:prstGeom>
              <a:solidFill>
                <a:srgbClr val="FF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18" name="Rectangle 1294">
                <a:extLst>
                  <a:ext uri="{FF2B5EF4-FFF2-40B4-BE49-F238E27FC236}">
                    <a16:creationId xmlns:a16="http://schemas.microsoft.com/office/drawing/2014/main" id="{B2660C64-98AF-F761-D9FE-3664DDEA1ECF}"/>
                  </a:ext>
                </a:extLst>
              </p:cNvPr>
              <p:cNvSpPr>
                <a:spLocks noChangeArrowheads="1"/>
              </p:cNvSpPr>
              <p:nvPr/>
            </p:nvSpPr>
            <p:spPr bwMode="auto">
              <a:xfrm>
                <a:off x="5443" y="2051"/>
                <a:ext cx="6" cy="126"/>
              </a:xfrm>
              <a:prstGeom prst="rect">
                <a:avLst/>
              </a:prstGeom>
              <a:solidFill>
                <a:srgbClr val="FF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19" name="Rectangle 1295">
                <a:extLst>
                  <a:ext uri="{FF2B5EF4-FFF2-40B4-BE49-F238E27FC236}">
                    <a16:creationId xmlns:a16="http://schemas.microsoft.com/office/drawing/2014/main" id="{67DF94E1-1526-50D2-1058-730689873CC4}"/>
                  </a:ext>
                </a:extLst>
              </p:cNvPr>
              <p:cNvSpPr>
                <a:spLocks noChangeArrowheads="1"/>
              </p:cNvSpPr>
              <p:nvPr/>
            </p:nvSpPr>
            <p:spPr bwMode="auto">
              <a:xfrm>
                <a:off x="5449" y="2051"/>
                <a:ext cx="6" cy="126"/>
              </a:xfrm>
              <a:prstGeom prst="rect">
                <a:avLst/>
              </a:prstGeom>
              <a:solidFill>
                <a:srgbClr val="FF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20" name="Rectangle 1296">
                <a:extLst>
                  <a:ext uri="{FF2B5EF4-FFF2-40B4-BE49-F238E27FC236}">
                    <a16:creationId xmlns:a16="http://schemas.microsoft.com/office/drawing/2014/main" id="{FABBAE1A-CB34-7A03-185F-2C0C04EAB8EF}"/>
                  </a:ext>
                </a:extLst>
              </p:cNvPr>
              <p:cNvSpPr>
                <a:spLocks noChangeArrowheads="1"/>
              </p:cNvSpPr>
              <p:nvPr/>
            </p:nvSpPr>
            <p:spPr bwMode="auto">
              <a:xfrm>
                <a:off x="5455" y="2051"/>
                <a:ext cx="6" cy="126"/>
              </a:xfrm>
              <a:prstGeom prst="rect">
                <a:avLst/>
              </a:prstGeom>
              <a:solidFill>
                <a:srgbClr val="FF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21" name="Rectangle 1297">
                <a:extLst>
                  <a:ext uri="{FF2B5EF4-FFF2-40B4-BE49-F238E27FC236}">
                    <a16:creationId xmlns:a16="http://schemas.microsoft.com/office/drawing/2014/main" id="{CAB754F3-E454-9F3F-1938-CA1B214833E5}"/>
                  </a:ext>
                </a:extLst>
              </p:cNvPr>
              <p:cNvSpPr>
                <a:spLocks noChangeArrowheads="1"/>
              </p:cNvSpPr>
              <p:nvPr/>
            </p:nvSpPr>
            <p:spPr bwMode="auto">
              <a:xfrm>
                <a:off x="5461" y="2051"/>
                <a:ext cx="6" cy="126"/>
              </a:xfrm>
              <a:prstGeom prst="rect">
                <a:avLst/>
              </a:prstGeom>
              <a:solidFill>
                <a:srgbClr val="F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22" name="Rectangle 1298">
                <a:extLst>
                  <a:ext uri="{FF2B5EF4-FFF2-40B4-BE49-F238E27FC236}">
                    <a16:creationId xmlns:a16="http://schemas.microsoft.com/office/drawing/2014/main" id="{04194C2C-4C34-A057-286E-94E8497ADB2F}"/>
                  </a:ext>
                </a:extLst>
              </p:cNvPr>
              <p:cNvSpPr>
                <a:spLocks noChangeArrowheads="1"/>
              </p:cNvSpPr>
              <p:nvPr/>
            </p:nvSpPr>
            <p:spPr bwMode="auto">
              <a:xfrm>
                <a:off x="5467" y="2051"/>
                <a:ext cx="6" cy="126"/>
              </a:xfrm>
              <a:prstGeom prst="rect">
                <a:avLst/>
              </a:prstGeom>
              <a:solidFill>
                <a:srgbClr val="FFA7A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23" name="Rectangle 1299">
                <a:extLst>
                  <a:ext uri="{FF2B5EF4-FFF2-40B4-BE49-F238E27FC236}">
                    <a16:creationId xmlns:a16="http://schemas.microsoft.com/office/drawing/2014/main" id="{919BCF9F-37A5-3A8F-4F8D-64488BCE0093}"/>
                  </a:ext>
                </a:extLst>
              </p:cNvPr>
              <p:cNvSpPr>
                <a:spLocks noChangeArrowheads="1"/>
              </p:cNvSpPr>
              <p:nvPr/>
            </p:nvSpPr>
            <p:spPr bwMode="auto">
              <a:xfrm>
                <a:off x="5473" y="2051"/>
                <a:ext cx="6" cy="126"/>
              </a:xfrm>
              <a:prstGeom prst="rect">
                <a:avLst/>
              </a:prstGeom>
              <a:solidFill>
                <a:srgbClr val="FFA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24" name="Rectangle 1300">
                <a:extLst>
                  <a:ext uri="{FF2B5EF4-FFF2-40B4-BE49-F238E27FC236}">
                    <a16:creationId xmlns:a16="http://schemas.microsoft.com/office/drawing/2014/main" id="{05732AB7-0410-8449-916C-84BF11D7C763}"/>
                  </a:ext>
                </a:extLst>
              </p:cNvPr>
              <p:cNvSpPr>
                <a:spLocks noChangeArrowheads="1"/>
              </p:cNvSpPr>
              <p:nvPr/>
            </p:nvSpPr>
            <p:spPr bwMode="auto">
              <a:xfrm>
                <a:off x="5479" y="2051"/>
                <a:ext cx="6" cy="126"/>
              </a:xfrm>
              <a:prstGeom prst="rect">
                <a:avLst/>
              </a:prstGeom>
              <a:solidFill>
                <a:srgbClr val="FF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25" name="Rectangle 1301">
                <a:extLst>
                  <a:ext uri="{FF2B5EF4-FFF2-40B4-BE49-F238E27FC236}">
                    <a16:creationId xmlns:a16="http://schemas.microsoft.com/office/drawing/2014/main" id="{D9114F88-F386-B01C-17A3-B6968CDF6B39}"/>
                  </a:ext>
                </a:extLst>
              </p:cNvPr>
              <p:cNvSpPr>
                <a:spLocks noChangeArrowheads="1"/>
              </p:cNvSpPr>
              <p:nvPr/>
            </p:nvSpPr>
            <p:spPr bwMode="auto">
              <a:xfrm>
                <a:off x="5485" y="2051"/>
                <a:ext cx="6" cy="126"/>
              </a:xfrm>
              <a:prstGeom prst="rect">
                <a:avLst/>
              </a:prstGeom>
              <a:solidFill>
                <a:srgbClr val="FF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26" name="Rectangle 1302">
                <a:extLst>
                  <a:ext uri="{FF2B5EF4-FFF2-40B4-BE49-F238E27FC236}">
                    <a16:creationId xmlns:a16="http://schemas.microsoft.com/office/drawing/2014/main" id="{86CEDE63-2B5E-DDD4-A76B-D5C21E3E3001}"/>
                  </a:ext>
                </a:extLst>
              </p:cNvPr>
              <p:cNvSpPr>
                <a:spLocks noChangeArrowheads="1"/>
              </p:cNvSpPr>
              <p:nvPr/>
            </p:nvSpPr>
            <p:spPr bwMode="auto">
              <a:xfrm>
                <a:off x="5491" y="2051"/>
                <a:ext cx="6" cy="126"/>
              </a:xfrm>
              <a:prstGeom prst="rect">
                <a:avLst/>
              </a:prstGeom>
              <a:solidFill>
                <a:srgbClr val="FF8C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27" name="Rectangle 1303">
                <a:extLst>
                  <a:ext uri="{FF2B5EF4-FFF2-40B4-BE49-F238E27FC236}">
                    <a16:creationId xmlns:a16="http://schemas.microsoft.com/office/drawing/2014/main" id="{B333DE81-9B41-786B-C08F-E0FD9BD09258}"/>
                  </a:ext>
                </a:extLst>
              </p:cNvPr>
              <p:cNvSpPr>
                <a:spLocks noChangeArrowheads="1"/>
              </p:cNvSpPr>
              <p:nvPr/>
            </p:nvSpPr>
            <p:spPr bwMode="auto">
              <a:xfrm>
                <a:off x="5497" y="2051"/>
                <a:ext cx="6" cy="126"/>
              </a:xfrm>
              <a:prstGeom prst="rect">
                <a:avLst/>
              </a:prstGeom>
              <a:solidFill>
                <a:srgbClr val="FF85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28" name="Rectangle 1304">
                <a:extLst>
                  <a:ext uri="{FF2B5EF4-FFF2-40B4-BE49-F238E27FC236}">
                    <a16:creationId xmlns:a16="http://schemas.microsoft.com/office/drawing/2014/main" id="{ADFFD3FD-F1C0-7EA3-2378-B2CE17FB4F3F}"/>
                  </a:ext>
                </a:extLst>
              </p:cNvPr>
              <p:cNvSpPr>
                <a:spLocks noChangeArrowheads="1"/>
              </p:cNvSpPr>
              <p:nvPr/>
            </p:nvSpPr>
            <p:spPr bwMode="auto">
              <a:xfrm>
                <a:off x="5503" y="2051"/>
                <a:ext cx="6" cy="126"/>
              </a:xfrm>
              <a:prstGeom prst="rect">
                <a:avLst/>
              </a:prstGeom>
              <a:solidFill>
                <a:srgbClr val="FF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29" name="Rectangle 1305">
                <a:extLst>
                  <a:ext uri="{FF2B5EF4-FFF2-40B4-BE49-F238E27FC236}">
                    <a16:creationId xmlns:a16="http://schemas.microsoft.com/office/drawing/2014/main" id="{39B0055A-39AF-527F-A2A9-A0BE06211D1C}"/>
                  </a:ext>
                </a:extLst>
              </p:cNvPr>
              <p:cNvSpPr>
                <a:spLocks noChangeArrowheads="1"/>
              </p:cNvSpPr>
              <p:nvPr/>
            </p:nvSpPr>
            <p:spPr bwMode="auto">
              <a:xfrm>
                <a:off x="5509" y="2051"/>
                <a:ext cx="6" cy="126"/>
              </a:xfrm>
              <a:prstGeom prst="rect">
                <a:avLst/>
              </a:prstGeom>
              <a:solidFill>
                <a:srgbClr val="FF77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30" name="Rectangle 1306">
                <a:extLst>
                  <a:ext uri="{FF2B5EF4-FFF2-40B4-BE49-F238E27FC236}">
                    <a16:creationId xmlns:a16="http://schemas.microsoft.com/office/drawing/2014/main" id="{C3173A09-361C-C2EA-F88F-7815E1F69A39}"/>
                  </a:ext>
                </a:extLst>
              </p:cNvPr>
              <p:cNvSpPr>
                <a:spLocks noChangeArrowheads="1"/>
              </p:cNvSpPr>
              <p:nvPr/>
            </p:nvSpPr>
            <p:spPr bwMode="auto">
              <a:xfrm>
                <a:off x="5515" y="2051"/>
                <a:ext cx="6" cy="126"/>
              </a:xfrm>
              <a:prstGeom prst="rect">
                <a:avLst/>
              </a:prstGeom>
              <a:solidFill>
                <a:srgbClr val="FF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31" name="Rectangle 1307">
                <a:extLst>
                  <a:ext uri="{FF2B5EF4-FFF2-40B4-BE49-F238E27FC236}">
                    <a16:creationId xmlns:a16="http://schemas.microsoft.com/office/drawing/2014/main" id="{6C15A18F-C062-A741-0474-743D701C20E8}"/>
                  </a:ext>
                </a:extLst>
              </p:cNvPr>
              <p:cNvSpPr>
                <a:spLocks noChangeArrowheads="1"/>
              </p:cNvSpPr>
              <p:nvPr/>
            </p:nvSpPr>
            <p:spPr bwMode="auto">
              <a:xfrm>
                <a:off x="5521" y="2051"/>
                <a:ext cx="6" cy="126"/>
              </a:xfrm>
              <a:prstGeom prst="rect">
                <a:avLst/>
              </a:prstGeom>
              <a:solidFill>
                <a:srgbClr val="FF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32" name="Rectangle 1308">
                <a:extLst>
                  <a:ext uri="{FF2B5EF4-FFF2-40B4-BE49-F238E27FC236}">
                    <a16:creationId xmlns:a16="http://schemas.microsoft.com/office/drawing/2014/main" id="{B1A3F6C8-87C4-564D-DF35-1291223EFCB8}"/>
                  </a:ext>
                </a:extLst>
              </p:cNvPr>
              <p:cNvSpPr>
                <a:spLocks noChangeArrowheads="1"/>
              </p:cNvSpPr>
              <p:nvPr/>
            </p:nvSpPr>
            <p:spPr bwMode="auto">
              <a:xfrm>
                <a:off x="5527" y="2051"/>
                <a:ext cx="6" cy="126"/>
              </a:xfrm>
              <a:prstGeom prst="rect">
                <a:avLst/>
              </a:prstGeom>
              <a:solidFill>
                <a:srgbClr val="FF62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33" name="Rectangle 1309">
                <a:extLst>
                  <a:ext uri="{FF2B5EF4-FFF2-40B4-BE49-F238E27FC236}">
                    <a16:creationId xmlns:a16="http://schemas.microsoft.com/office/drawing/2014/main" id="{327DE12E-1A9D-7376-7E40-6FB8C3B3DBEB}"/>
                  </a:ext>
                </a:extLst>
              </p:cNvPr>
              <p:cNvSpPr>
                <a:spLocks noChangeArrowheads="1"/>
              </p:cNvSpPr>
              <p:nvPr/>
            </p:nvSpPr>
            <p:spPr bwMode="auto">
              <a:xfrm>
                <a:off x="5533" y="2051"/>
                <a:ext cx="6" cy="126"/>
              </a:xfrm>
              <a:prstGeom prst="rect">
                <a:avLst/>
              </a:prstGeom>
              <a:solidFill>
                <a:srgbClr val="FF5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34" name="Rectangle 1310">
                <a:extLst>
                  <a:ext uri="{FF2B5EF4-FFF2-40B4-BE49-F238E27FC236}">
                    <a16:creationId xmlns:a16="http://schemas.microsoft.com/office/drawing/2014/main" id="{E9003BF5-D804-FF30-3034-D5FD88D3F79C}"/>
                  </a:ext>
                </a:extLst>
              </p:cNvPr>
              <p:cNvSpPr>
                <a:spLocks noChangeArrowheads="1"/>
              </p:cNvSpPr>
              <p:nvPr/>
            </p:nvSpPr>
            <p:spPr bwMode="auto">
              <a:xfrm>
                <a:off x="5539" y="2051"/>
                <a:ext cx="6" cy="126"/>
              </a:xfrm>
              <a:prstGeom prst="rect">
                <a:avLst/>
              </a:prstGeom>
              <a:solidFill>
                <a:srgbClr val="FF54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35" name="Rectangle 1311">
                <a:extLst>
                  <a:ext uri="{FF2B5EF4-FFF2-40B4-BE49-F238E27FC236}">
                    <a16:creationId xmlns:a16="http://schemas.microsoft.com/office/drawing/2014/main" id="{DC74941F-6619-E8D4-2C1C-8D1F09A99495}"/>
                  </a:ext>
                </a:extLst>
              </p:cNvPr>
              <p:cNvSpPr>
                <a:spLocks noChangeArrowheads="1"/>
              </p:cNvSpPr>
              <p:nvPr/>
            </p:nvSpPr>
            <p:spPr bwMode="auto">
              <a:xfrm>
                <a:off x="5545" y="2051"/>
                <a:ext cx="6" cy="126"/>
              </a:xfrm>
              <a:prstGeom prst="rect">
                <a:avLst/>
              </a:prstGeom>
              <a:solidFill>
                <a:srgbClr val="FF4D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36" name="Rectangle 1312">
                <a:extLst>
                  <a:ext uri="{FF2B5EF4-FFF2-40B4-BE49-F238E27FC236}">
                    <a16:creationId xmlns:a16="http://schemas.microsoft.com/office/drawing/2014/main" id="{399E0B25-F5F3-3150-055B-D9F2AF4FBA01}"/>
                  </a:ext>
                </a:extLst>
              </p:cNvPr>
              <p:cNvSpPr>
                <a:spLocks noChangeArrowheads="1"/>
              </p:cNvSpPr>
              <p:nvPr/>
            </p:nvSpPr>
            <p:spPr bwMode="auto">
              <a:xfrm>
                <a:off x="5551" y="2051"/>
                <a:ext cx="6" cy="126"/>
              </a:xfrm>
              <a:prstGeom prst="rect">
                <a:avLst/>
              </a:prstGeom>
              <a:solidFill>
                <a:srgbClr val="FF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37" name="Rectangle 1313">
                <a:extLst>
                  <a:ext uri="{FF2B5EF4-FFF2-40B4-BE49-F238E27FC236}">
                    <a16:creationId xmlns:a16="http://schemas.microsoft.com/office/drawing/2014/main" id="{4E30CD25-7048-4F27-D64C-DABEDCEE4697}"/>
                  </a:ext>
                </a:extLst>
              </p:cNvPr>
              <p:cNvSpPr>
                <a:spLocks noChangeArrowheads="1"/>
              </p:cNvSpPr>
              <p:nvPr/>
            </p:nvSpPr>
            <p:spPr bwMode="auto">
              <a:xfrm>
                <a:off x="5557" y="2051"/>
                <a:ext cx="6" cy="126"/>
              </a:xfrm>
              <a:prstGeom prst="rect">
                <a:avLst/>
              </a:prstGeom>
              <a:solidFill>
                <a:srgbClr val="F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38" name="Rectangle 1314">
                <a:extLst>
                  <a:ext uri="{FF2B5EF4-FFF2-40B4-BE49-F238E27FC236}">
                    <a16:creationId xmlns:a16="http://schemas.microsoft.com/office/drawing/2014/main" id="{27B30C2B-BBBC-67DC-10ED-4A8BE3F22A5E}"/>
                  </a:ext>
                </a:extLst>
              </p:cNvPr>
              <p:cNvSpPr>
                <a:spLocks noChangeArrowheads="1"/>
              </p:cNvSpPr>
              <p:nvPr/>
            </p:nvSpPr>
            <p:spPr bwMode="auto">
              <a:xfrm>
                <a:off x="5563" y="2051"/>
                <a:ext cx="6" cy="126"/>
              </a:xfrm>
              <a:prstGeom prst="rect">
                <a:avLst/>
              </a:prstGeom>
              <a:solidFill>
                <a:srgbClr val="FF3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39" name="Rectangle 1315">
                <a:extLst>
                  <a:ext uri="{FF2B5EF4-FFF2-40B4-BE49-F238E27FC236}">
                    <a16:creationId xmlns:a16="http://schemas.microsoft.com/office/drawing/2014/main" id="{E05AB897-FB5D-5E92-DCB3-5407D6DF3AC3}"/>
                  </a:ext>
                </a:extLst>
              </p:cNvPr>
              <p:cNvSpPr>
                <a:spLocks noChangeArrowheads="1"/>
              </p:cNvSpPr>
              <p:nvPr/>
            </p:nvSpPr>
            <p:spPr bwMode="auto">
              <a:xfrm>
                <a:off x="5569" y="2051"/>
                <a:ext cx="6" cy="126"/>
              </a:xfrm>
              <a:prstGeom prst="rect">
                <a:avLst/>
              </a:prstGeom>
              <a:solidFill>
                <a:srgbClr val="FF31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40" name="Rectangle 1316">
                <a:extLst>
                  <a:ext uri="{FF2B5EF4-FFF2-40B4-BE49-F238E27FC236}">
                    <a16:creationId xmlns:a16="http://schemas.microsoft.com/office/drawing/2014/main" id="{798BC673-8B9B-46F3-8DFD-2C9CC8FF4E5F}"/>
                  </a:ext>
                </a:extLst>
              </p:cNvPr>
              <p:cNvSpPr>
                <a:spLocks noChangeArrowheads="1"/>
              </p:cNvSpPr>
              <p:nvPr/>
            </p:nvSpPr>
            <p:spPr bwMode="auto">
              <a:xfrm>
                <a:off x="5575" y="2051"/>
                <a:ext cx="6" cy="126"/>
              </a:xfrm>
              <a:prstGeom prst="rect">
                <a:avLst/>
              </a:prstGeom>
              <a:solidFill>
                <a:srgbClr val="FF2A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41" name="Rectangle 1317">
                <a:extLst>
                  <a:ext uri="{FF2B5EF4-FFF2-40B4-BE49-F238E27FC236}">
                    <a16:creationId xmlns:a16="http://schemas.microsoft.com/office/drawing/2014/main" id="{FA271E9B-1BB3-9B73-A048-DFF6BE2AA9D8}"/>
                  </a:ext>
                </a:extLst>
              </p:cNvPr>
              <p:cNvSpPr>
                <a:spLocks noChangeArrowheads="1"/>
              </p:cNvSpPr>
              <p:nvPr/>
            </p:nvSpPr>
            <p:spPr bwMode="auto">
              <a:xfrm>
                <a:off x="5581" y="2051"/>
                <a:ext cx="6" cy="126"/>
              </a:xfrm>
              <a:prstGeom prst="rect">
                <a:avLst/>
              </a:prstGeom>
              <a:solidFill>
                <a:srgbClr val="FF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42" name="Rectangle 1318">
                <a:extLst>
                  <a:ext uri="{FF2B5EF4-FFF2-40B4-BE49-F238E27FC236}">
                    <a16:creationId xmlns:a16="http://schemas.microsoft.com/office/drawing/2014/main" id="{B0F7F7BB-BE03-2581-ACDD-01F042A430E5}"/>
                  </a:ext>
                </a:extLst>
              </p:cNvPr>
              <p:cNvSpPr>
                <a:spLocks noChangeArrowheads="1"/>
              </p:cNvSpPr>
              <p:nvPr/>
            </p:nvSpPr>
            <p:spPr bwMode="auto">
              <a:xfrm>
                <a:off x="5587" y="2051"/>
                <a:ext cx="6" cy="126"/>
              </a:xfrm>
              <a:prstGeom prst="rect">
                <a:avLst/>
              </a:prstGeom>
              <a:solidFill>
                <a:srgbClr val="FF1C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43" name="Rectangle 1319">
                <a:extLst>
                  <a:ext uri="{FF2B5EF4-FFF2-40B4-BE49-F238E27FC236}">
                    <a16:creationId xmlns:a16="http://schemas.microsoft.com/office/drawing/2014/main" id="{07B109AC-5549-6040-6783-9F28935556C5}"/>
                  </a:ext>
                </a:extLst>
              </p:cNvPr>
              <p:cNvSpPr>
                <a:spLocks noChangeArrowheads="1"/>
              </p:cNvSpPr>
              <p:nvPr/>
            </p:nvSpPr>
            <p:spPr bwMode="auto">
              <a:xfrm>
                <a:off x="5593" y="2051"/>
                <a:ext cx="6" cy="126"/>
              </a:xfrm>
              <a:prstGeom prst="rect">
                <a:avLst/>
              </a:prstGeom>
              <a:solidFill>
                <a:srgbClr val="FF15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44" name="Rectangle 1320">
                <a:extLst>
                  <a:ext uri="{FF2B5EF4-FFF2-40B4-BE49-F238E27FC236}">
                    <a16:creationId xmlns:a16="http://schemas.microsoft.com/office/drawing/2014/main" id="{6C9FE356-7B9C-0AD1-0F2D-3D4B4D3B06CD}"/>
                  </a:ext>
                </a:extLst>
              </p:cNvPr>
              <p:cNvSpPr>
                <a:spLocks noChangeArrowheads="1"/>
              </p:cNvSpPr>
              <p:nvPr/>
            </p:nvSpPr>
            <p:spPr bwMode="auto">
              <a:xfrm>
                <a:off x="5599" y="2051"/>
                <a:ext cx="6" cy="126"/>
              </a:xfrm>
              <a:prstGeom prst="rect">
                <a:avLst/>
              </a:prstGeom>
              <a:solidFill>
                <a:srgbClr val="FF0E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45" name="Rectangle 1321">
                <a:extLst>
                  <a:ext uri="{FF2B5EF4-FFF2-40B4-BE49-F238E27FC236}">
                    <a16:creationId xmlns:a16="http://schemas.microsoft.com/office/drawing/2014/main" id="{CB634C3B-DE18-64F2-95FF-A72753C9DC0D}"/>
                  </a:ext>
                </a:extLst>
              </p:cNvPr>
              <p:cNvSpPr>
                <a:spLocks noChangeArrowheads="1"/>
              </p:cNvSpPr>
              <p:nvPr/>
            </p:nvSpPr>
            <p:spPr bwMode="auto">
              <a:xfrm>
                <a:off x="5605" y="2051"/>
                <a:ext cx="6" cy="126"/>
              </a:xfrm>
              <a:prstGeom prst="rect">
                <a:avLst/>
              </a:prstGeom>
              <a:solidFill>
                <a:srgbClr val="FF070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46" name="Rectangle 1322">
                <a:extLst>
                  <a:ext uri="{FF2B5EF4-FFF2-40B4-BE49-F238E27FC236}">
                    <a16:creationId xmlns:a16="http://schemas.microsoft.com/office/drawing/2014/main" id="{8D266495-5196-2C54-05B6-F31038B7F6F7}"/>
                  </a:ext>
                </a:extLst>
              </p:cNvPr>
              <p:cNvSpPr>
                <a:spLocks noChangeArrowheads="1"/>
              </p:cNvSpPr>
              <p:nvPr/>
            </p:nvSpPr>
            <p:spPr bwMode="auto">
              <a:xfrm>
                <a:off x="5431" y="2057"/>
                <a:ext cx="186"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47" name="Rectangle 1323">
                <a:extLst>
                  <a:ext uri="{FF2B5EF4-FFF2-40B4-BE49-F238E27FC236}">
                    <a16:creationId xmlns:a16="http://schemas.microsoft.com/office/drawing/2014/main" id="{77EB3818-69CE-A9ED-33FC-E28DC30E353F}"/>
                  </a:ext>
                </a:extLst>
              </p:cNvPr>
              <p:cNvSpPr>
                <a:spLocks noChangeArrowheads="1"/>
              </p:cNvSpPr>
              <p:nvPr/>
            </p:nvSpPr>
            <p:spPr bwMode="auto">
              <a:xfrm>
                <a:off x="5431" y="2177"/>
                <a:ext cx="186"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48" name="Rectangle 1324">
                <a:extLst>
                  <a:ext uri="{FF2B5EF4-FFF2-40B4-BE49-F238E27FC236}">
                    <a16:creationId xmlns:a16="http://schemas.microsoft.com/office/drawing/2014/main" id="{F485654E-E228-2DF2-BC47-2C3ED16588A4}"/>
                  </a:ext>
                </a:extLst>
              </p:cNvPr>
              <p:cNvSpPr>
                <a:spLocks noChangeArrowheads="1"/>
              </p:cNvSpPr>
              <p:nvPr/>
            </p:nvSpPr>
            <p:spPr bwMode="auto">
              <a:xfrm>
                <a:off x="5431" y="206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49" name="Rectangle 1325">
                <a:extLst>
                  <a:ext uri="{FF2B5EF4-FFF2-40B4-BE49-F238E27FC236}">
                    <a16:creationId xmlns:a16="http://schemas.microsoft.com/office/drawing/2014/main" id="{AB244788-EA82-4A09-296E-B0120A85EB8E}"/>
                  </a:ext>
                </a:extLst>
              </p:cNvPr>
              <p:cNvSpPr>
                <a:spLocks noChangeArrowheads="1"/>
              </p:cNvSpPr>
              <p:nvPr/>
            </p:nvSpPr>
            <p:spPr bwMode="auto">
              <a:xfrm>
                <a:off x="5611" y="206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50" name="Rectangle 1326">
                <a:extLst>
                  <a:ext uri="{FF2B5EF4-FFF2-40B4-BE49-F238E27FC236}">
                    <a16:creationId xmlns:a16="http://schemas.microsoft.com/office/drawing/2014/main" id="{80587A83-FDE9-654D-FFD6-0928EB9F0A37}"/>
                  </a:ext>
                </a:extLst>
              </p:cNvPr>
              <p:cNvSpPr>
                <a:spLocks noChangeArrowheads="1"/>
              </p:cNvSpPr>
              <p:nvPr/>
            </p:nvSpPr>
            <p:spPr bwMode="auto">
              <a:xfrm>
                <a:off x="4219" y="2195"/>
                <a:ext cx="141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51" name="Rectangle 1327">
                <a:extLst>
                  <a:ext uri="{FF2B5EF4-FFF2-40B4-BE49-F238E27FC236}">
                    <a16:creationId xmlns:a16="http://schemas.microsoft.com/office/drawing/2014/main" id="{556BE8B8-6C9A-0391-A8C0-FBF68AF8F612}"/>
                  </a:ext>
                </a:extLst>
              </p:cNvPr>
              <p:cNvSpPr>
                <a:spLocks noChangeArrowheads="1"/>
              </p:cNvSpPr>
              <p:nvPr/>
            </p:nvSpPr>
            <p:spPr bwMode="auto">
              <a:xfrm>
                <a:off x="5473" y="2201"/>
                <a:ext cx="6" cy="126"/>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52" name="Rectangle 1328">
                <a:extLst>
                  <a:ext uri="{FF2B5EF4-FFF2-40B4-BE49-F238E27FC236}">
                    <a16:creationId xmlns:a16="http://schemas.microsoft.com/office/drawing/2014/main" id="{07426506-A0D6-3248-59A4-1EA7C56A7680}"/>
                  </a:ext>
                </a:extLst>
              </p:cNvPr>
              <p:cNvSpPr>
                <a:spLocks noChangeArrowheads="1"/>
              </p:cNvSpPr>
              <p:nvPr/>
            </p:nvSpPr>
            <p:spPr bwMode="auto">
              <a:xfrm>
                <a:off x="5479" y="2201"/>
                <a:ext cx="6" cy="126"/>
              </a:xfrm>
              <a:prstGeom prst="rect">
                <a:avLst/>
              </a:prstGeom>
              <a:solidFill>
                <a:srgbClr val="F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53" name="Rectangle 1329">
                <a:extLst>
                  <a:ext uri="{FF2B5EF4-FFF2-40B4-BE49-F238E27FC236}">
                    <a16:creationId xmlns:a16="http://schemas.microsoft.com/office/drawing/2014/main" id="{0CEFA054-21EA-0A11-158E-60E32A8BDDFE}"/>
                  </a:ext>
                </a:extLst>
              </p:cNvPr>
              <p:cNvSpPr>
                <a:spLocks noChangeArrowheads="1"/>
              </p:cNvSpPr>
              <p:nvPr/>
            </p:nvSpPr>
            <p:spPr bwMode="auto">
              <a:xfrm>
                <a:off x="5485" y="2201"/>
                <a:ext cx="6" cy="126"/>
              </a:xfrm>
              <a:prstGeom prst="rect">
                <a:avLst/>
              </a:prstGeom>
              <a:solidFill>
                <a:srgbClr val="FF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54" name="Rectangle 1330">
                <a:extLst>
                  <a:ext uri="{FF2B5EF4-FFF2-40B4-BE49-F238E27FC236}">
                    <a16:creationId xmlns:a16="http://schemas.microsoft.com/office/drawing/2014/main" id="{1AF1D3AE-163A-FF5D-C63B-26B9A024570A}"/>
                  </a:ext>
                </a:extLst>
              </p:cNvPr>
              <p:cNvSpPr>
                <a:spLocks noChangeArrowheads="1"/>
              </p:cNvSpPr>
              <p:nvPr/>
            </p:nvSpPr>
            <p:spPr bwMode="auto">
              <a:xfrm>
                <a:off x="5491" y="2201"/>
                <a:ext cx="6" cy="126"/>
              </a:xfrm>
              <a:prstGeom prst="rect">
                <a:avLst/>
              </a:prstGeom>
              <a:solidFill>
                <a:srgbClr val="FF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55" name="Rectangle 1331">
                <a:extLst>
                  <a:ext uri="{FF2B5EF4-FFF2-40B4-BE49-F238E27FC236}">
                    <a16:creationId xmlns:a16="http://schemas.microsoft.com/office/drawing/2014/main" id="{F7B1BF0A-A0AE-EC23-1876-022FD8A92527}"/>
                  </a:ext>
                </a:extLst>
              </p:cNvPr>
              <p:cNvSpPr>
                <a:spLocks noChangeArrowheads="1"/>
              </p:cNvSpPr>
              <p:nvPr/>
            </p:nvSpPr>
            <p:spPr bwMode="auto">
              <a:xfrm>
                <a:off x="5497" y="2201"/>
                <a:ext cx="6" cy="126"/>
              </a:xfrm>
              <a:prstGeom prst="rect">
                <a:avLst/>
              </a:prstGeom>
              <a:solidFill>
                <a:srgbClr val="FFB3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56" name="Rectangle 1332">
                <a:extLst>
                  <a:ext uri="{FF2B5EF4-FFF2-40B4-BE49-F238E27FC236}">
                    <a16:creationId xmlns:a16="http://schemas.microsoft.com/office/drawing/2014/main" id="{C87B2114-6A5C-9ABE-663B-0890F439D912}"/>
                  </a:ext>
                </a:extLst>
              </p:cNvPr>
              <p:cNvSpPr>
                <a:spLocks noChangeArrowheads="1"/>
              </p:cNvSpPr>
              <p:nvPr/>
            </p:nvSpPr>
            <p:spPr bwMode="auto">
              <a:xfrm>
                <a:off x="5503" y="2201"/>
                <a:ext cx="6" cy="126"/>
              </a:xfrm>
              <a:prstGeom prst="rect">
                <a:avLst/>
              </a:prstGeom>
              <a:solidFill>
                <a:srgbClr val="FFA9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57" name="Rectangle 1333">
                <a:extLst>
                  <a:ext uri="{FF2B5EF4-FFF2-40B4-BE49-F238E27FC236}">
                    <a16:creationId xmlns:a16="http://schemas.microsoft.com/office/drawing/2014/main" id="{05D1451A-3D82-E0D1-1C4D-D923E217AE7E}"/>
                  </a:ext>
                </a:extLst>
              </p:cNvPr>
              <p:cNvSpPr>
                <a:spLocks noChangeArrowheads="1"/>
              </p:cNvSpPr>
              <p:nvPr/>
            </p:nvSpPr>
            <p:spPr bwMode="auto">
              <a:xfrm>
                <a:off x="5509" y="2201"/>
                <a:ext cx="6" cy="126"/>
              </a:xfrm>
              <a:prstGeom prst="rect">
                <a:avLst/>
              </a:prstGeom>
              <a:solidFill>
                <a:srgbClr val="FFA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58" name="Rectangle 1334">
                <a:extLst>
                  <a:ext uri="{FF2B5EF4-FFF2-40B4-BE49-F238E27FC236}">
                    <a16:creationId xmlns:a16="http://schemas.microsoft.com/office/drawing/2014/main" id="{FFDD6CF0-FFC4-2EAC-5941-D0C52EA1C328}"/>
                  </a:ext>
                </a:extLst>
              </p:cNvPr>
              <p:cNvSpPr>
                <a:spLocks noChangeArrowheads="1"/>
              </p:cNvSpPr>
              <p:nvPr/>
            </p:nvSpPr>
            <p:spPr bwMode="auto">
              <a:xfrm>
                <a:off x="5515" y="2201"/>
                <a:ext cx="6" cy="126"/>
              </a:xfrm>
              <a:prstGeom prst="rect">
                <a:avLst/>
              </a:prstGeom>
              <a:solidFill>
                <a:srgbClr val="FF97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59" name="Rectangle 1335">
                <a:extLst>
                  <a:ext uri="{FF2B5EF4-FFF2-40B4-BE49-F238E27FC236}">
                    <a16:creationId xmlns:a16="http://schemas.microsoft.com/office/drawing/2014/main" id="{718C449E-BF57-F23D-FB3E-37200006F5A2}"/>
                  </a:ext>
                </a:extLst>
              </p:cNvPr>
              <p:cNvSpPr>
                <a:spLocks noChangeArrowheads="1"/>
              </p:cNvSpPr>
              <p:nvPr/>
            </p:nvSpPr>
            <p:spPr bwMode="auto">
              <a:xfrm>
                <a:off x="5521" y="2201"/>
                <a:ext cx="6" cy="126"/>
              </a:xfrm>
              <a:prstGeom prst="rect">
                <a:avLst/>
              </a:prstGeom>
              <a:solidFill>
                <a:srgbClr val="FF8D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60" name="Rectangle 1336">
                <a:extLst>
                  <a:ext uri="{FF2B5EF4-FFF2-40B4-BE49-F238E27FC236}">
                    <a16:creationId xmlns:a16="http://schemas.microsoft.com/office/drawing/2014/main" id="{C989969F-74FE-C62D-4CBD-778A3FA881B2}"/>
                  </a:ext>
                </a:extLst>
              </p:cNvPr>
              <p:cNvSpPr>
                <a:spLocks noChangeArrowheads="1"/>
              </p:cNvSpPr>
              <p:nvPr/>
            </p:nvSpPr>
            <p:spPr bwMode="auto">
              <a:xfrm>
                <a:off x="5527" y="2201"/>
                <a:ext cx="6" cy="126"/>
              </a:xfrm>
              <a:prstGeom prst="rect">
                <a:avLst/>
              </a:prstGeom>
              <a:solidFill>
                <a:srgbClr val="FF84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61" name="Rectangle 1337">
                <a:extLst>
                  <a:ext uri="{FF2B5EF4-FFF2-40B4-BE49-F238E27FC236}">
                    <a16:creationId xmlns:a16="http://schemas.microsoft.com/office/drawing/2014/main" id="{5F70ED2D-5AAA-5333-DB56-96527FA65C05}"/>
                  </a:ext>
                </a:extLst>
              </p:cNvPr>
              <p:cNvSpPr>
                <a:spLocks noChangeArrowheads="1"/>
              </p:cNvSpPr>
              <p:nvPr/>
            </p:nvSpPr>
            <p:spPr bwMode="auto">
              <a:xfrm>
                <a:off x="5533" y="2201"/>
                <a:ext cx="6" cy="126"/>
              </a:xfrm>
              <a:prstGeom prst="rect">
                <a:avLst/>
              </a:prstGeom>
              <a:solidFill>
                <a:srgbClr val="FF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62" name="Rectangle 1338">
                <a:extLst>
                  <a:ext uri="{FF2B5EF4-FFF2-40B4-BE49-F238E27FC236}">
                    <a16:creationId xmlns:a16="http://schemas.microsoft.com/office/drawing/2014/main" id="{F55AB148-F372-FCBE-52F6-A3F126488453}"/>
                  </a:ext>
                </a:extLst>
              </p:cNvPr>
              <p:cNvSpPr>
                <a:spLocks noChangeArrowheads="1"/>
              </p:cNvSpPr>
              <p:nvPr/>
            </p:nvSpPr>
            <p:spPr bwMode="auto">
              <a:xfrm>
                <a:off x="5539" y="2201"/>
                <a:ext cx="6" cy="126"/>
              </a:xfrm>
              <a:prstGeom prst="rect">
                <a:avLst/>
              </a:prstGeom>
              <a:solidFill>
                <a:srgbClr val="FF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63" name="Rectangle 1339">
                <a:extLst>
                  <a:ext uri="{FF2B5EF4-FFF2-40B4-BE49-F238E27FC236}">
                    <a16:creationId xmlns:a16="http://schemas.microsoft.com/office/drawing/2014/main" id="{4585BB5E-26C4-7549-DB85-9D75BFB3E193}"/>
                  </a:ext>
                </a:extLst>
              </p:cNvPr>
              <p:cNvSpPr>
                <a:spLocks noChangeArrowheads="1"/>
              </p:cNvSpPr>
              <p:nvPr/>
            </p:nvSpPr>
            <p:spPr bwMode="auto">
              <a:xfrm>
                <a:off x="5545" y="2201"/>
                <a:ext cx="6" cy="126"/>
              </a:xfrm>
              <a:prstGeom prst="rect">
                <a:avLst/>
              </a:prstGeom>
              <a:solidFill>
                <a:srgbClr val="FF67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64" name="Rectangle 1340">
                <a:extLst>
                  <a:ext uri="{FF2B5EF4-FFF2-40B4-BE49-F238E27FC236}">
                    <a16:creationId xmlns:a16="http://schemas.microsoft.com/office/drawing/2014/main" id="{347BA9AC-F489-F464-C31F-4C6F628A9792}"/>
                  </a:ext>
                </a:extLst>
              </p:cNvPr>
              <p:cNvSpPr>
                <a:spLocks noChangeArrowheads="1"/>
              </p:cNvSpPr>
              <p:nvPr/>
            </p:nvSpPr>
            <p:spPr bwMode="auto">
              <a:xfrm>
                <a:off x="5551" y="2201"/>
                <a:ext cx="6" cy="126"/>
              </a:xfrm>
              <a:prstGeom prst="rect">
                <a:avLst/>
              </a:prstGeom>
              <a:solidFill>
                <a:srgbClr val="FF5E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65" name="Rectangle 1341">
                <a:extLst>
                  <a:ext uri="{FF2B5EF4-FFF2-40B4-BE49-F238E27FC236}">
                    <a16:creationId xmlns:a16="http://schemas.microsoft.com/office/drawing/2014/main" id="{E0D6069B-C80F-C733-B543-12E95042BCE3}"/>
                  </a:ext>
                </a:extLst>
              </p:cNvPr>
              <p:cNvSpPr>
                <a:spLocks noChangeArrowheads="1"/>
              </p:cNvSpPr>
              <p:nvPr/>
            </p:nvSpPr>
            <p:spPr bwMode="auto">
              <a:xfrm>
                <a:off x="5557" y="2201"/>
                <a:ext cx="6" cy="126"/>
              </a:xfrm>
              <a:prstGeom prst="rect">
                <a:avLst/>
              </a:prstGeom>
              <a:solidFill>
                <a:srgbClr val="FF55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66" name="Rectangle 1342">
                <a:extLst>
                  <a:ext uri="{FF2B5EF4-FFF2-40B4-BE49-F238E27FC236}">
                    <a16:creationId xmlns:a16="http://schemas.microsoft.com/office/drawing/2014/main" id="{8ADFEB1E-7024-4B30-F1DB-28B7DE158300}"/>
                  </a:ext>
                </a:extLst>
              </p:cNvPr>
              <p:cNvSpPr>
                <a:spLocks noChangeArrowheads="1"/>
              </p:cNvSpPr>
              <p:nvPr/>
            </p:nvSpPr>
            <p:spPr bwMode="auto">
              <a:xfrm>
                <a:off x="5563" y="2201"/>
                <a:ext cx="6" cy="126"/>
              </a:xfrm>
              <a:prstGeom prst="rect">
                <a:avLst/>
              </a:prstGeom>
              <a:solidFill>
                <a:srgbClr val="FF4B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67" name="Rectangle 1343">
                <a:extLst>
                  <a:ext uri="{FF2B5EF4-FFF2-40B4-BE49-F238E27FC236}">
                    <a16:creationId xmlns:a16="http://schemas.microsoft.com/office/drawing/2014/main" id="{ABA47472-E222-CC23-3DEA-FF5D346C926B}"/>
                  </a:ext>
                </a:extLst>
              </p:cNvPr>
              <p:cNvSpPr>
                <a:spLocks noChangeArrowheads="1"/>
              </p:cNvSpPr>
              <p:nvPr/>
            </p:nvSpPr>
            <p:spPr bwMode="auto">
              <a:xfrm>
                <a:off x="5569" y="2201"/>
                <a:ext cx="6" cy="126"/>
              </a:xfrm>
              <a:prstGeom prst="rect">
                <a:avLst/>
              </a:prstGeom>
              <a:solidFill>
                <a:srgbClr val="FF4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68" name="Rectangle 1344">
                <a:extLst>
                  <a:ext uri="{FF2B5EF4-FFF2-40B4-BE49-F238E27FC236}">
                    <a16:creationId xmlns:a16="http://schemas.microsoft.com/office/drawing/2014/main" id="{D63A535F-7AD2-31D1-497F-BAF3EDC884AF}"/>
                  </a:ext>
                </a:extLst>
              </p:cNvPr>
              <p:cNvSpPr>
                <a:spLocks noChangeArrowheads="1"/>
              </p:cNvSpPr>
              <p:nvPr/>
            </p:nvSpPr>
            <p:spPr bwMode="auto">
              <a:xfrm>
                <a:off x="5575" y="2201"/>
                <a:ext cx="6" cy="126"/>
              </a:xfrm>
              <a:prstGeom prst="rect">
                <a:avLst/>
              </a:prstGeom>
              <a:solidFill>
                <a:srgbClr val="FF3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69" name="Rectangle 1345">
                <a:extLst>
                  <a:ext uri="{FF2B5EF4-FFF2-40B4-BE49-F238E27FC236}">
                    <a16:creationId xmlns:a16="http://schemas.microsoft.com/office/drawing/2014/main" id="{8C928314-3A26-2924-2F6E-3F7D8131E62F}"/>
                  </a:ext>
                </a:extLst>
              </p:cNvPr>
              <p:cNvSpPr>
                <a:spLocks noChangeArrowheads="1"/>
              </p:cNvSpPr>
              <p:nvPr/>
            </p:nvSpPr>
            <p:spPr bwMode="auto">
              <a:xfrm>
                <a:off x="5581" y="2201"/>
                <a:ext cx="6" cy="126"/>
              </a:xfrm>
              <a:prstGeom prst="rect">
                <a:avLst/>
              </a:prstGeom>
              <a:solidFill>
                <a:srgbClr val="FF2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70" name="Rectangle 1346">
                <a:extLst>
                  <a:ext uri="{FF2B5EF4-FFF2-40B4-BE49-F238E27FC236}">
                    <a16:creationId xmlns:a16="http://schemas.microsoft.com/office/drawing/2014/main" id="{2A4BB6DA-6C74-053B-3090-2F55939114AC}"/>
                  </a:ext>
                </a:extLst>
              </p:cNvPr>
              <p:cNvSpPr>
                <a:spLocks noChangeArrowheads="1"/>
              </p:cNvSpPr>
              <p:nvPr/>
            </p:nvSpPr>
            <p:spPr bwMode="auto">
              <a:xfrm>
                <a:off x="5587" y="2201"/>
                <a:ext cx="6" cy="126"/>
              </a:xfrm>
              <a:prstGeom prst="rect">
                <a:avLst/>
              </a:prstGeom>
              <a:solidFill>
                <a:srgbClr val="FF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71" name="Rectangle 1347">
                <a:extLst>
                  <a:ext uri="{FF2B5EF4-FFF2-40B4-BE49-F238E27FC236}">
                    <a16:creationId xmlns:a16="http://schemas.microsoft.com/office/drawing/2014/main" id="{691BFA48-81B9-5845-4A35-1F2F2FF57724}"/>
                  </a:ext>
                </a:extLst>
              </p:cNvPr>
              <p:cNvSpPr>
                <a:spLocks noChangeArrowheads="1"/>
              </p:cNvSpPr>
              <p:nvPr/>
            </p:nvSpPr>
            <p:spPr bwMode="auto">
              <a:xfrm>
                <a:off x="5593" y="2201"/>
                <a:ext cx="6" cy="126"/>
              </a:xfrm>
              <a:prstGeom prst="rect">
                <a:avLst/>
              </a:prstGeom>
              <a:solidFill>
                <a:srgbClr val="FF1C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72" name="Rectangle 1348">
                <a:extLst>
                  <a:ext uri="{FF2B5EF4-FFF2-40B4-BE49-F238E27FC236}">
                    <a16:creationId xmlns:a16="http://schemas.microsoft.com/office/drawing/2014/main" id="{267FA7DA-5A72-83A3-F4A2-D69130B80704}"/>
                  </a:ext>
                </a:extLst>
              </p:cNvPr>
              <p:cNvSpPr>
                <a:spLocks noChangeArrowheads="1"/>
              </p:cNvSpPr>
              <p:nvPr/>
            </p:nvSpPr>
            <p:spPr bwMode="auto">
              <a:xfrm>
                <a:off x="5599" y="2201"/>
                <a:ext cx="6" cy="126"/>
              </a:xfrm>
              <a:prstGeom prst="rect">
                <a:avLst/>
              </a:prstGeom>
              <a:solidFill>
                <a:srgbClr val="FF13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73" name="Rectangle 1349">
                <a:extLst>
                  <a:ext uri="{FF2B5EF4-FFF2-40B4-BE49-F238E27FC236}">
                    <a16:creationId xmlns:a16="http://schemas.microsoft.com/office/drawing/2014/main" id="{F23DA021-2F2C-D51B-89DD-FDCE1C4E28F0}"/>
                  </a:ext>
                </a:extLst>
              </p:cNvPr>
              <p:cNvSpPr>
                <a:spLocks noChangeArrowheads="1"/>
              </p:cNvSpPr>
              <p:nvPr/>
            </p:nvSpPr>
            <p:spPr bwMode="auto">
              <a:xfrm>
                <a:off x="5605" y="2201"/>
                <a:ext cx="6" cy="126"/>
              </a:xfrm>
              <a:prstGeom prst="rect">
                <a:avLst/>
              </a:prstGeom>
              <a:solidFill>
                <a:srgbClr val="FF0A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74" name="Rectangle 1350">
                <a:extLst>
                  <a:ext uri="{FF2B5EF4-FFF2-40B4-BE49-F238E27FC236}">
                    <a16:creationId xmlns:a16="http://schemas.microsoft.com/office/drawing/2014/main" id="{4F5EA743-7281-5285-7FBA-98F7B54DA4A6}"/>
                  </a:ext>
                </a:extLst>
              </p:cNvPr>
              <p:cNvSpPr>
                <a:spLocks noChangeArrowheads="1"/>
              </p:cNvSpPr>
              <p:nvPr/>
            </p:nvSpPr>
            <p:spPr bwMode="auto">
              <a:xfrm>
                <a:off x="5479" y="2207"/>
                <a:ext cx="138"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75" name="Rectangle 1351">
                <a:extLst>
                  <a:ext uri="{FF2B5EF4-FFF2-40B4-BE49-F238E27FC236}">
                    <a16:creationId xmlns:a16="http://schemas.microsoft.com/office/drawing/2014/main" id="{F7300408-AEE6-7F5E-D986-4ADE0FC11B21}"/>
                  </a:ext>
                </a:extLst>
              </p:cNvPr>
              <p:cNvSpPr>
                <a:spLocks noChangeArrowheads="1"/>
              </p:cNvSpPr>
              <p:nvPr/>
            </p:nvSpPr>
            <p:spPr bwMode="auto">
              <a:xfrm>
                <a:off x="5479" y="2327"/>
                <a:ext cx="138"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76" name="Rectangle 1352">
                <a:extLst>
                  <a:ext uri="{FF2B5EF4-FFF2-40B4-BE49-F238E27FC236}">
                    <a16:creationId xmlns:a16="http://schemas.microsoft.com/office/drawing/2014/main" id="{4356CF12-04CC-FDA5-C5BA-ABF254761072}"/>
                  </a:ext>
                </a:extLst>
              </p:cNvPr>
              <p:cNvSpPr>
                <a:spLocks noChangeArrowheads="1"/>
              </p:cNvSpPr>
              <p:nvPr/>
            </p:nvSpPr>
            <p:spPr bwMode="auto">
              <a:xfrm>
                <a:off x="5479" y="221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77" name="Rectangle 1353">
                <a:extLst>
                  <a:ext uri="{FF2B5EF4-FFF2-40B4-BE49-F238E27FC236}">
                    <a16:creationId xmlns:a16="http://schemas.microsoft.com/office/drawing/2014/main" id="{A7010B1A-F4A6-EC7B-B35E-14736CBAB26E}"/>
                  </a:ext>
                </a:extLst>
              </p:cNvPr>
              <p:cNvSpPr>
                <a:spLocks noChangeArrowheads="1"/>
              </p:cNvSpPr>
              <p:nvPr/>
            </p:nvSpPr>
            <p:spPr bwMode="auto">
              <a:xfrm>
                <a:off x="5611" y="221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78" name="Rectangle 1354">
                <a:extLst>
                  <a:ext uri="{FF2B5EF4-FFF2-40B4-BE49-F238E27FC236}">
                    <a16:creationId xmlns:a16="http://schemas.microsoft.com/office/drawing/2014/main" id="{3A1C2FCC-E494-8ACD-E7E1-9BADB29AC6E9}"/>
                  </a:ext>
                </a:extLst>
              </p:cNvPr>
              <p:cNvSpPr>
                <a:spLocks noChangeArrowheads="1"/>
              </p:cNvSpPr>
              <p:nvPr/>
            </p:nvSpPr>
            <p:spPr bwMode="auto">
              <a:xfrm>
                <a:off x="4219" y="2345"/>
                <a:ext cx="141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79" name="Rectangle 1355">
                <a:extLst>
                  <a:ext uri="{FF2B5EF4-FFF2-40B4-BE49-F238E27FC236}">
                    <a16:creationId xmlns:a16="http://schemas.microsoft.com/office/drawing/2014/main" id="{D13B6923-6A00-CC7B-0F74-E3B43EB1518B}"/>
                  </a:ext>
                </a:extLst>
              </p:cNvPr>
              <p:cNvSpPr>
                <a:spLocks noChangeArrowheads="1"/>
              </p:cNvSpPr>
              <p:nvPr/>
            </p:nvSpPr>
            <p:spPr bwMode="auto">
              <a:xfrm>
                <a:off x="5479" y="2351"/>
                <a:ext cx="6" cy="126"/>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80" name="Rectangle 1356">
                <a:extLst>
                  <a:ext uri="{FF2B5EF4-FFF2-40B4-BE49-F238E27FC236}">
                    <a16:creationId xmlns:a16="http://schemas.microsoft.com/office/drawing/2014/main" id="{0B9104F2-C1DD-1D8D-2B26-9B15B7961EE1}"/>
                  </a:ext>
                </a:extLst>
              </p:cNvPr>
              <p:cNvSpPr>
                <a:spLocks noChangeArrowheads="1"/>
              </p:cNvSpPr>
              <p:nvPr/>
            </p:nvSpPr>
            <p:spPr bwMode="auto">
              <a:xfrm>
                <a:off x="5485" y="2351"/>
                <a:ext cx="6" cy="126"/>
              </a:xfrm>
              <a:prstGeom prst="rect">
                <a:avLst/>
              </a:prstGeom>
              <a:solidFill>
                <a:srgbClr val="F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81" name="Rectangle 1357">
                <a:extLst>
                  <a:ext uri="{FF2B5EF4-FFF2-40B4-BE49-F238E27FC236}">
                    <a16:creationId xmlns:a16="http://schemas.microsoft.com/office/drawing/2014/main" id="{7326483B-CD36-F59C-AC91-5DD675600B8F}"/>
                  </a:ext>
                </a:extLst>
              </p:cNvPr>
              <p:cNvSpPr>
                <a:spLocks noChangeArrowheads="1"/>
              </p:cNvSpPr>
              <p:nvPr/>
            </p:nvSpPr>
            <p:spPr bwMode="auto">
              <a:xfrm>
                <a:off x="5491" y="2351"/>
                <a:ext cx="6" cy="126"/>
              </a:xfrm>
              <a:prstGeom prst="rect">
                <a:avLst/>
              </a:prstGeom>
              <a:solidFill>
                <a:srgbClr val="FFC5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82" name="Rectangle 1358">
                <a:extLst>
                  <a:ext uri="{FF2B5EF4-FFF2-40B4-BE49-F238E27FC236}">
                    <a16:creationId xmlns:a16="http://schemas.microsoft.com/office/drawing/2014/main" id="{14BB4B41-FEB0-3D99-FB12-89AF2F133171}"/>
                  </a:ext>
                </a:extLst>
              </p:cNvPr>
              <p:cNvSpPr>
                <a:spLocks noChangeArrowheads="1"/>
              </p:cNvSpPr>
              <p:nvPr/>
            </p:nvSpPr>
            <p:spPr bwMode="auto">
              <a:xfrm>
                <a:off x="5497" y="2351"/>
                <a:ext cx="6" cy="126"/>
              </a:xfrm>
              <a:prstGeom prst="rect">
                <a:avLst/>
              </a:prstGeom>
              <a:solidFill>
                <a:srgbClr val="FFBB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83" name="Rectangle 1359">
                <a:extLst>
                  <a:ext uri="{FF2B5EF4-FFF2-40B4-BE49-F238E27FC236}">
                    <a16:creationId xmlns:a16="http://schemas.microsoft.com/office/drawing/2014/main" id="{377D18C8-A5AF-C30F-62E0-351D4C15E64A}"/>
                  </a:ext>
                </a:extLst>
              </p:cNvPr>
              <p:cNvSpPr>
                <a:spLocks noChangeArrowheads="1"/>
              </p:cNvSpPr>
              <p:nvPr/>
            </p:nvSpPr>
            <p:spPr bwMode="auto">
              <a:xfrm>
                <a:off x="5503" y="2351"/>
                <a:ext cx="6" cy="126"/>
              </a:xfrm>
              <a:prstGeom prst="rect">
                <a:avLst/>
              </a:prstGeom>
              <a:solidFill>
                <a:srgbClr val="FFB1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84" name="Rectangle 1360">
                <a:extLst>
                  <a:ext uri="{FF2B5EF4-FFF2-40B4-BE49-F238E27FC236}">
                    <a16:creationId xmlns:a16="http://schemas.microsoft.com/office/drawing/2014/main" id="{36366038-9E82-5163-F1DF-5A8E5C05847F}"/>
                  </a:ext>
                </a:extLst>
              </p:cNvPr>
              <p:cNvSpPr>
                <a:spLocks noChangeArrowheads="1"/>
              </p:cNvSpPr>
              <p:nvPr/>
            </p:nvSpPr>
            <p:spPr bwMode="auto">
              <a:xfrm>
                <a:off x="5509" y="2351"/>
                <a:ext cx="6" cy="126"/>
              </a:xfrm>
              <a:prstGeom prst="rect">
                <a:avLst/>
              </a:prstGeom>
              <a:solidFill>
                <a:srgbClr val="FFA7A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85" name="Rectangle 1361">
                <a:extLst>
                  <a:ext uri="{FF2B5EF4-FFF2-40B4-BE49-F238E27FC236}">
                    <a16:creationId xmlns:a16="http://schemas.microsoft.com/office/drawing/2014/main" id="{4613A8B1-4D56-C271-8529-4A1994C968FC}"/>
                  </a:ext>
                </a:extLst>
              </p:cNvPr>
              <p:cNvSpPr>
                <a:spLocks noChangeArrowheads="1"/>
              </p:cNvSpPr>
              <p:nvPr/>
            </p:nvSpPr>
            <p:spPr bwMode="auto">
              <a:xfrm>
                <a:off x="5515" y="2351"/>
                <a:ext cx="6" cy="126"/>
              </a:xfrm>
              <a:prstGeom prst="rect">
                <a:avLst/>
              </a:prstGeom>
              <a:solidFill>
                <a:srgbClr val="FF9D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86" name="Rectangle 1362">
                <a:extLst>
                  <a:ext uri="{FF2B5EF4-FFF2-40B4-BE49-F238E27FC236}">
                    <a16:creationId xmlns:a16="http://schemas.microsoft.com/office/drawing/2014/main" id="{00AF27FE-1F88-FC5B-BEC3-C5C6F9BB9FE4}"/>
                  </a:ext>
                </a:extLst>
              </p:cNvPr>
              <p:cNvSpPr>
                <a:spLocks noChangeArrowheads="1"/>
              </p:cNvSpPr>
              <p:nvPr/>
            </p:nvSpPr>
            <p:spPr bwMode="auto">
              <a:xfrm>
                <a:off x="5521" y="2351"/>
                <a:ext cx="6" cy="126"/>
              </a:xfrm>
              <a:prstGeom prst="rect">
                <a:avLst/>
              </a:prstGeom>
              <a:solidFill>
                <a:srgbClr val="FF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87" name="Rectangle 1363">
                <a:extLst>
                  <a:ext uri="{FF2B5EF4-FFF2-40B4-BE49-F238E27FC236}">
                    <a16:creationId xmlns:a16="http://schemas.microsoft.com/office/drawing/2014/main" id="{5C8178EB-1336-09FA-A7CD-275458C42856}"/>
                  </a:ext>
                </a:extLst>
              </p:cNvPr>
              <p:cNvSpPr>
                <a:spLocks noChangeArrowheads="1"/>
              </p:cNvSpPr>
              <p:nvPr/>
            </p:nvSpPr>
            <p:spPr bwMode="auto">
              <a:xfrm>
                <a:off x="5527" y="2351"/>
                <a:ext cx="6" cy="126"/>
              </a:xfrm>
              <a:prstGeom prst="rect">
                <a:avLst/>
              </a:prstGeom>
              <a:solidFill>
                <a:srgbClr val="FF8A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88" name="Rectangle 1364">
                <a:extLst>
                  <a:ext uri="{FF2B5EF4-FFF2-40B4-BE49-F238E27FC236}">
                    <a16:creationId xmlns:a16="http://schemas.microsoft.com/office/drawing/2014/main" id="{82852FB4-CC41-81F7-24B4-9AFDDC2EE5A9}"/>
                  </a:ext>
                </a:extLst>
              </p:cNvPr>
              <p:cNvSpPr>
                <a:spLocks noChangeArrowheads="1"/>
              </p:cNvSpPr>
              <p:nvPr/>
            </p:nvSpPr>
            <p:spPr bwMode="auto">
              <a:xfrm>
                <a:off x="5533" y="2351"/>
                <a:ext cx="6" cy="126"/>
              </a:xfrm>
              <a:prstGeom prst="rect">
                <a:avLst/>
              </a:prstGeom>
              <a:solidFill>
                <a:srgbClr val="FF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89" name="Rectangle 1365">
                <a:extLst>
                  <a:ext uri="{FF2B5EF4-FFF2-40B4-BE49-F238E27FC236}">
                    <a16:creationId xmlns:a16="http://schemas.microsoft.com/office/drawing/2014/main" id="{3CFA2E38-A62A-E351-E92C-AC634D2717E8}"/>
                  </a:ext>
                </a:extLst>
              </p:cNvPr>
              <p:cNvSpPr>
                <a:spLocks noChangeArrowheads="1"/>
              </p:cNvSpPr>
              <p:nvPr/>
            </p:nvSpPr>
            <p:spPr bwMode="auto">
              <a:xfrm>
                <a:off x="5539" y="2351"/>
                <a:ext cx="6" cy="126"/>
              </a:xfrm>
              <a:prstGeom prst="rect">
                <a:avLst/>
              </a:prstGeom>
              <a:solidFill>
                <a:srgbClr val="FF767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90" name="Rectangle 1366">
                <a:extLst>
                  <a:ext uri="{FF2B5EF4-FFF2-40B4-BE49-F238E27FC236}">
                    <a16:creationId xmlns:a16="http://schemas.microsoft.com/office/drawing/2014/main" id="{58EAA17A-FB13-0D0E-3915-B4B49055C243}"/>
                  </a:ext>
                </a:extLst>
              </p:cNvPr>
              <p:cNvSpPr>
                <a:spLocks noChangeArrowheads="1"/>
              </p:cNvSpPr>
              <p:nvPr/>
            </p:nvSpPr>
            <p:spPr bwMode="auto">
              <a:xfrm>
                <a:off x="5545" y="2351"/>
                <a:ext cx="6" cy="126"/>
              </a:xfrm>
              <a:prstGeom prst="rect">
                <a:avLst/>
              </a:prstGeom>
              <a:solidFill>
                <a:srgbClr val="FF6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91" name="Rectangle 1367">
                <a:extLst>
                  <a:ext uri="{FF2B5EF4-FFF2-40B4-BE49-F238E27FC236}">
                    <a16:creationId xmlns:a16="http://schemas.microsoft.com/office/drawing/2014/main" id="{8A8EEECB-8D1C-8D22-149C-73AFABA9D3EC}"/>
                  </a:ext>
                </a:extLst>
              </p:cNvPr>
              <p:cNvSpPr>
                <a:spLocks noChangeArrowheads="1"/>
              </p:cNvSpPr>
              <p:nvPr/>
            </p:nvSpPr>
            <p:spPr bwMode="auto">
              <a:xfrm>
                <a:off x="5551" y="2351"/>
                <a:ext cx="6" cy="126"/>
              </a:xfrm>
              <a:prstGeom prst="rect">
                <a:avLst/>
              </a:prstGeom>
              <a:solidFill>
                <a:srgbClr val="FF6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92" name="Rectangle 1368">
                <a:extLst>
                  <a:ext uri="{FF2B5EF4-FFF2-40B4-BE49-F238E27FC236}">
                    <a16:creationId xmlns:a16="http://schemas.microsoft.com/office/drawing/2014/main" id="{C92F9EE1-E850-D03E-08E5-D4CAD91417A9}"/>
                  </a:ext>
                </a:extLst>
              </p:cNvPr>
              <p:cNvSpPr>
                <a:spLocks noChangeArrowheads="1"/>
              </p:cNvSpPr>
              <p:nvPr/>
            </p:nvSpPr>
            <p:spPr bwMode="auto">
              <a:xfrm>
                <a:off x="5557" y="2351"/>
                <a:ext cx="6" cy="126"/>
              </a:xfrm>
              <a:prstGeom prst="rect">
                <a:avLst/>
              </a:prstGeom>
              <a:solidFill>
                <a:srgbClr val="FF59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93" name="Rectangle 1369">
                <a:extLst>
                  <a:ext uri="{FF2B5EF4-FFF2-40B4-BE49-F238E27FC236}">
                    <a16:creationId xmlns:a16="http://schemas.microsoft.com/office/drawing/2014/main" id="{CB5459EE-6017-CF8D-A81A-5E956C8978AC}"/>
                  </a:ext>
                </a:extLst>
              </p:cNvPr>
              <p:cNvSpPr>
                <a:spLocks noChangeArrowheads="1"/>
              </p:cNvSpPr>
              <p:nvPr/>
            </p:nvSpPr>
            <p:spPr bwMode="auto">
              <a:xfrm>
                <a:off x="5563" y="2351"/>
                <a:ext cx="6" cy="126"/>
              </a:xfrm>
              <a:prstGeom prst="rect">
                <a:avLst/>
              </a:prstGeom>
              <a:solidFill>
                <a:srgbClr val="F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94" name="Rectangle 1370">
                <a:extLst>
                  <a:ext uri="{FF2B5EF4-FFF2-40B4-BE49-F238E27FC236}">
                    <a16:creationId xmlns:a16="http://schemas.microsoft.com/office/drawing/2014/main" id="{3A80FC86-26DA-99AB-A5A3-4B5900765368}"/>
                  </a:ext>
                </a:extLst>
              </p:cNvPr>
              <p:cNvSpPr>
                <a:spLocks noChangeArrowheads="1"/>
              </p:cNvSpPr>
              <p:nvPr/>
            </p:nvSpPr>
            <p:spPr bwMode="auto">
              <a:xfrm>
                <a:off x="5569" y="2351"/>
                <a:ext cx="6" cy="126"/>
              </a:xfrm>
              <a:prstGeom prst="rect">
                <a:avLst/>
              </a:prstGeom>
              <a:solidFill>
                <a:srgbClr val="FF45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95" name="Rectangle 1371">
                <a:extLst>
                  <a:ext uri="{FF2B5EF4-FFF2-40B4-BE49-F238E27FC236}">
                    <a16:creationId xmlns:a16="http://schemas.microsoft.com/office/drawing/2014/main" id="{EBEBF3DF-00FB-2D3A-E46D-6B86061814B1}"/>
                  </a:ext>
                </a:extLst>
              </p:cNvPr>
              <p:cNvSpPr>
                <a:spLocks noChangeArrowheads="1"/>
              </p:cNvSpPr>
              <p:nvPr/>
            </p:nvSpPr>
            <p:spPr bwMode="auto">
              <a:xfrm>
                <a:off x="5575" y="2351"/>
                <a:ext cx="6" cy="126"/>
              </a:xfrm>
              <a:prstGeom prst="rect">
                <a:avLst/>
              </a:prstGeom>
              <a:solidFill>
                <a:srgbClr val="FF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96" name="Rectangle 1372">
                <a:extLst>
                  <a:ext uri="{FF2B5EF4-FFF2-40B4-BE49-F238E27FC236}">
                    <a16:creationId xmlns:a16="http://schemas.microsoft.com/office/drawing/2014/main" id="{B4FECDAD-62E2-BD8D-DAF5-660CF4B3C997}"/>
                  </a:ext>
                </a:extLst>
              </p:cNvPr>
              <p:cNvSpPr>
                <a:spLocks noChangeArrowheads="1"/>
              </p:cNvSpPr>
              <p:nvPr/>
            </p:nvSpPr>
            <p:spPr bwMode="auto">
              <a:xfrm>
                <a:off x="5581" y="2351"/>
                <a:ext cx="6" cy="126"/>
              </a:xfrm>
              <a:prstGeom prst="rect">
                <a:avLst/>
              </a:prstGeom>
              <a:solidFill>
                <a:srgbClr val="FF31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97" name="Rectangle 1373">
                <a:extLst>
                  <a:ext uri="{FF2B5EF4-FFF2-40B4-BE49-F238E27FC236}">
                    <a16:creationId xmlns:a16="http://schemas.microsoft.com/office/drawing/2014/main" id="{70F26BE1-AFB0-297C-F101-2E85B3D2B1FF}"/>
                  </a:ext>
                </a:extLst>
              </p:cNvPr>
              <p:cNvSpPr>
                <a:spLocks noChangeArrowheads="1"/>
              </p:cNvSpPr>
              <p:nvPr/>
            </p:nvSpPr>
            <p:spPr bwMode="auto">
              <a:xfrm>
                <a:off x="5587" y="2351"/>
                <a:ext cx="6" cy="126"/>
              </a:xfrm>
              <a:prstGeom prst="rect">
                <a:avLst/>
              </a:prstGeom>
              <a:solidFill>
                <a:srgbClr val="FF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98" name="Rectangle 1374">
                <a:extLst>
                  <a:ext uri="{FF2B5EF4-FFF2-40B4-BE49-F238E27FC236}">
                    <a16:creationId xmlns:a16="http://schemas.microsoft.com/office/drawing/2014/main" id="{A0307793-C144-9897-0C0F-6AA1AC366633}"/>
                  </a:ext>
                </a:extLst>
              </p:cNvPr>
              <p:cNvSpPr>
                <a:spLocks noChangeArrowheads="1"/>
              </p:cNvSpPr>
              <p:nvPr/>
            </p:nvSpPr>
            <p:spPr bwMode="auto">
              <a:xfrm>
                <a:off x="5593" y="2351"/>
                <a:ext cx="6" cy="126"/>
              </a:xfrm>
              <a:prstGeom prst="rect">
                <a:avLst/>
              </a:prstGeom>
              <a:solidFill>
                <a:srgbClr val="FF1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599" name="Rectangle 1375">
                <a:extLst>
                  <a:ext uri="{FF2B5EF4-FFF2-40B4-BE49-F238E27FC236}">
                    <a16:creationId xmlns:a16="http://schemas.microsoft.com/office/drawing/2014/main" id="{5C0CD52A-3ABE-54B8-891F-094AA8092F57}"/>
                  </a:ext>
                </a:extLst>
              </p:cNvPr>
              <p:cNvSpPr>
                <a:spLocks noChangeArrowheads="1"/>
              </p:cNvSpPr>
              <p:nvPr/>
            </p:nvSpPr>
            <p:spPr bwMode="auto">
              <a:xfrm>
                <a:off x="5599" y="2351"/>
                <a:ext cx="6" cy="126"/>
              </a:xfrm>
              <a:prstGeom prst="rect">
                <a:avLst/>
              </a:prstGeom>
              <a:solidFill>
                <a:srgbClr val="FF141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00" name="Rectangle 1376">
                <a:extLst>
                  <a:ext uri="{FF2B5EF4-FFF2-40B4-BE49-F238E27FC236}">
                    <a16:creationId xmlns:a16="http://schemas.microsoft.com/office/drawing/2014/main" id="{AADFB1EB-22BA-CEC9-C0B4-EB86866B7480}"/>
                  </a:ext>
                </a:extLst>
              </p:cNvPr>
              <p:cNvSpPr>
                <a:spLocks noChangeArrowheads="1"/>
              </p:cNvSpPr>
              <p:nvPr/>
            </p:nvSpPr>
            <p:spPr bwMode="auto">
              <a:xfrm>
                <a:off x="5605" y="2351"/>
                <a:ext cx="6" cy="126"/>
              </a:xfrm>
              <a:prstGeom prst="rect">
                <a:avLst/>
              </a:prstGeom>
              <a:solidFill>
                <a:srgbClr val="FF0A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01" name="Rectangle 1377">
                <a:extLst>
                  <a:ext uri="{FF2B5EF4-FFF2-40B4-BE49-F238E27FC236}">
                    <a16:creationId xmlns:a16="http://schemas.microsoft.com/office/drawing/2014/main" id="{6399539A-68A4-25F3-8CC4-8EEE6BB1D0D9}"/>
                  </a:ext>
                </a:extLst>
              </p:cNvPr>
              <p:cNvSpPr>
                <a:spLocks noChangeArrowheads="1"/>
              </p:cNvSpPr>
              <p:nvPr/>
            </p:nvSpPr>
            <p:spPr bwMode="auto">
              <a:xfrm>
                <a:off x="5485" y="2357"/>
                <a:ext cx="132"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02" name="Rectangle 1378">
                <a:extLst>
                  <a:ext uri="{FF2B5EF4-FFF2-40B4-BE49-F238E27FC236}">
                    <a16:creationId xmlns:a16="http://schemas.microsoft.com/office/drawing/2014/main" id="{F1CFCA92-D89C-E879-715F-AD3DA9C6DAF7}"/>
                  </a:ext>
                </a:extLst>
              </p:cNvPr>
              <p:cNvSpPr>
                <a:spLocks noChangeArrowheads="1"/>
              </p:cNvSpPr>
              <p:nvPr/>
            </p:nvSpPr>
            <p:spPr bwMode="auto">
              <a:xfrm>
                <a:off x="5485" y="2477"/>
                <a:ext cx="132"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03" name="Rectangle 1379">
                <a:extLst>
                  <a:ext uri="{FF2B5EF4-FFF2-40B4-BE49-F238E27FC236}">
                    <a16:creationId xmlns:a16="http://schemas.microsoft.com/office/drawing/2014/main" id="{6BF0C340-73D5-CDB5-20AA-D64F884E2FC3}"/>
                  </a:ext>
                </a:extLst>
              </p:cNvPr>
              <p:cNvSpPr>
                <a:spLocks noChangeArrowheads="1"/>
              </p:cNvSpPr>
              <p:nvPr/>
            </p:nvSpPr>
            <p:spPr bwMode="auto">
              <a:xfrm>
                <a:off x="5485" y="236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04" name="Rectangle 1380">
                <a:extLst>
                  <a:ext uri="{FF2B5EF4-FFF2-40B4-BE49-F238E27FC236}">
                    <a16:creationId xmlns:a16="http://schemas.microsoft.com/office/drawing/2014/main" id="{5C046223-F6A8-E222-77AD-B8BDDA19C0A3}"/>
                  </a:ext>
                </a:extLst>
              </p:cNvPr>
              <p:cNvSpPr>
                <a:spLocks noChangeArrowheads="1"/>
              </p:cNvSpPr>
              <p:nvPr/>
            </p:nvSpPr>
            <p:spPr bwMode="auto">
              <a:xfrm>
                <a:off x="5611" y="236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05" name="Rectangle 1381">
                <a:extLst>
                  <a:ext uri="{FF2B5EF4-FFF2-40B4-BE49-F238E27FC236}">
                    <a16:creationId xmlns:a16="http://schemas.microsoft.com/office/drawing/2014/main" id="{0A9B08CD-BB8D-089C-A14F-0F5C94B84CB9}"/>
                  </a:ext>
                </a:extLst>
              </p:cNvPr>
              <p:cNvSpPr>
                <a:spLocks noChangeArrowheads="1"/>
              </p:cNvSpPr>
              <p:nvPr/>
            </p:nvSpPr>
            <p:spPr bwMode="auto">
              <a:xfrm>
                <a:off x="4219" y="2495"/>
                <a:ext cx="141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06" name="Rectangle 1382">
                <a:extLst>
                  <a:ext uri="{FF2B5EF4-FFF2-40B4-BE49-F238E27FC236}">
                    <a16:creationId xmlns:a16="http://schemas.microsoft.com/office/drawing/2014/main" id="{1AA8888E-1905-006C-264F-C7BAC0A5680F}"/>
                  </a:ext>
                </a:extLst>
              </p:cNvPr>
              <p:cNvSpPr>
                <a:spLocks noChangeArrowheads="1"/>
              </p:cNvSpPr>
              <p:nvPr/>
            </p:nvSpPr>
            <p:spPr bwMode="auto">
              <a:xfrm>
                <a:off x="5485" y="2501"/>
                <a:ext cx="6" cy="126"/>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07" name="Rectangle 1383">
                <a:extLst>
                  <a:ext uri="{FF2B5EF4-FFF2-40B4-BE49-F238E27FC236}">
                    <a16:creationId xmlns:a16="http://schemas.microsoft.com/office/drawing/2014/main" id="{DCCC79F8-BAD2-233B-E42E-5D9708BB7152}"/>
                  </a:ext>
                </a:extLst>
              </p:cNvPr>
              <p:cNvSpPr>
                <a:spLocks noChangeArrowheads="1"/>
              </p:cNvSpPr>
              <p:nvPr/>
            </p:nvSpPr>
            <p:spPr bwMode="auto">
              <a:xfrm>
                <a:off x="5491" y="2501"/>
                <a:ext cx="6" cy="126"/>
              </a:xfrm>
              <a:prstGeom prst="rect">
                <a:avLst/>
              </a:prstGeom>
              <a:solidFill>
                <a:srgbClr val="FFCE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08" name="Rectangle 1384">
                <a:extLst>
                  <a:ext uri="{FF2B5EF4-FFF2-40B4-BE49-F238E27FC236}">
                    <a16:creationId xmlns:a16="http://schemas.microsoft.com/office/drawing/2014/main" id="{4CC10E1A-B796-45D7-4990-8D25DC457557}"/>
                  </a:ext>
                </a:extLst>
              </p:cNvPr>
              <p:cNvSpPr>
                <a:spLocks noChangeArrowheads="1"/>
              </p:cNvSpPr>
              <p:nvPr/>
            </p:nvSpPr>
            <p:spPr bwMode="auto">
              <a:xfrm>
                <a:off x="5497" y="2501"/>
                <a:ext cx="6" cy="126"/>
              </a:xfrm>
              <a:prstGeom prst="rect">
                <a:avLst/>
              </a:prstGeom>
              <a:solidFill>
                <a:srgbClr val="FF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09" name="Rectangle 1385">
                <a:extLst>
                  <a:ext uri="{FF2B5EF4-FFF2-40B4-BE49-F238E27FC236}">
                    <a16:creationId xmlns:a16="http://schemas.microsoft.com/office/drawing/2014/main" id="{C920BAAB-D586-8B17-CFE6-8C6D488B21C4}"/>
                  </a:ext>
                </a:extLst>
              </p:cNvPr>
              <p:cNvSpPr>
                <a:spLocks noChangeArrowheads="1"/>
              </p:cNvSpPr>
              <p:nvPr/>
            </p:nvSpPr>
            <p:spPr bwMode="auto">
              <a:xfrm>
                <a:off x="5503" y="2501"/>
                <a:ext cx="6" cy="126"/>
              </a:xfrm>
              <a:prstGeom prst="rect">
                <a:avLst/>
              </a:prstGeom>
              <a:solidFill>
                <a:srgbClr val="FFB9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10" name="Rectangle 1386">
                <a:extLst>
                  <a:ext uri="{FF2B5EF4-FFF2-40B4-BE49-F238E27FC236}">
                    <a16:creationId xmlns:a16="http://schemas.microsoft.com/office/drawing/2014/main" id="{E1DA3DA9-0A3C-437B-C081-97598EAF337D}"/>
                  </a:ext>
                </a:extLst>
              </p:cNvPr>
              <p:cNvSpPr>
                <a:spLocks noChangeArrowheads="1"/>
              </p:cNvSpPr>
              <p:nvPr/>
            </p:nvSpPr>
            <p:spPr bwMode="auto">
              <a:xfrm>
                <a:off x="5509" y="2501"/>
                <a:ext cx="6" cy="126"/>
              </a:xfrm>
              <a:prstGeom prst="rect">
                <a:avLst/>
              </a:prstGeom>
              <a:solidFill>
                <a:srgbClr val="F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11" name="Rectangle 1387">
                <a:extLst>
                  <a:ext uri="{FF2B5EF4-FFF2-40B4-BE49-F238E27FC236}">
                    <a16:creationId xmlns:a16="http://schemas.microsoft.com/office/drawing/2014/main" id="{C2189D3C-2DEB-522D-1B9F-D382360506B1}"/>
                  </a:ext>
                </a:extLst>
              </p:cNvPr>
              <p:cNvSpPr>
                <a:spLocks noChangeArrowheads="1"/>
              </p:cNvSpPr>
              <p:nvPr/>
            </p:nvSpPr>
            <p:spPr bwMode="auto">
              <a:xfrm>
                <a:off x="5515" y="2501"/>
                <a:ext cx="6" cy="126"/>
              </a:xfrm>
              <a:prstGeom prst="rect">
                <a:avLst/>
              </a:prstGeom>
              <a:solidFill>
                <a:srgbClr val="FF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12" name="Rectangle 1388">
                <a:extLst>
                  <a:ext uri="{FF2B5EF4-FFF2-40B4-BE49-F238E27FC236}">
                    <a16:creationId xmlns:a16="http://schemas.microsoft.com/office/drawing/2014/main" id="{C4C000A8-9F80-6B9D-67D0-A271DC34B874}"/>
                  </a:ext>
                </a:extLst>
              </p:cNvPr>
              <p:cNvSpPr>
                <a:spLocks noChangeArrowheads="1"/>
              </p:cNvSpPr>
              <p:nvPr/>
            </p:nvSpPr>
            <p:spPr bwMode="auto">
              <a:xfrm>
                <a:off x="5521" y="2501"/>
                <a:ext cx="6" cy="126"/>
              </a:xfrm>
              <a:prstGeom prst="rect">
                <a:avLst/>
              </a:prstGeom>
              <a:solidFill>
                <a:srgbClr val="FF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13" name="Rectangle 1389">
                <a:extLst>
                  <a:ext uri="{FF2B5EF4-FFF2-40B4-BE49-F238E27FC236}">
                    <a16:creationId xmlns:a16="http://schemas.microsoft.com/office/drawing/2014/main" id="{FF6D6D2A-71E5-E3C6-DC2A-8ED9387C03AA}"/>
                  </a:ext>
                </a:extLst>
              </p:cNvPr>
              <p:cNvSpPr>
                <a:spLocks noChangeArrowheads="1"/>
              </p:cNvSpPr>
              <p:nvPr/>
            </p:nvSpPr>
            <p:spPr bwMode="auto">
              <a:xfrm>
                <a:off x="5527" y="2501"/>
                <a:ext cx="6" cy="126"/>
              </a:xfrm>
              <a:prstGeom prst="rect">
                <a:avLst/>
              </a:prstGeom>
              <a:solidFill>
                <a:srgbClr val="FF90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14" name="Rectangle 1390">
                <a:extLst>
                  <a:ext uri="{FF2B5EF4-FFF2-40B4-BE49-F238E27FC236}">
                    <a16:creationId xmlns:a16="http://schemas.microsoft.com/office/drawing/2014/main" id="{E06406A9-7162-A2FD-D0A1-4A537EB19A08}"/>
                  </a:ext>
                </a:extLst>
              </p:cNvPr>
              <p:cNvSpPr>
                <a:spLocks noChangeArrowheads="1"/>
              </p:cNvSpPr>
              <p:nvPr/>
            </p:nvSpPr>
            <p:spPr bwMode="auto">
              <a:xfrm>
                <a:off x="5533" y="2501"/>
                <a:ext cx="6" cy="126"/>
              </a:xfrm>
              <a:prstGeom prst="rect">
                <a:avLst/>
              </a:prstGeom>
              <a:solidFill>
                <a:srgbClr val="FF86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15" name="Rectangle 1391">
                <a:extLst>
                  <a:ext uri="{FF2B5EF4-FFF2-40B4-BE49-F238E27FC236}">
                    <a16:creationId xmlns:a16="http://schemas.microsoft.com/office/drawing/2014/main" id="{4A1AFD9B-0788-63C8-684F-4C54EE495239}"/>
                  </a:ext>
                </a:extLst>
              </p:cNvPr>
              <p:cNvSpPr>
                <a:spLocks noChangeArrowheads="1"/>
              </p:cNvSpPr>
              <p:nvPr/>
            </p:nvSpPr>
            <p:spPr bwMode="auto">
              <a:xfrm>
                <a:off x="5539" y="2501"/>
                <a:ext cx="6" cy="126"/>
              </a:xfrm>
              <a:prstGeom prst="rect">
                <a:avLst/>
              </a:prstGeom>
              <a:solidFill>
                <a:srgbClr val="FF7C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16" name="Rectangle 1392">
                <a:extLst>
                  <a:ext uri="{FF2B5EF4-FFF2-40B4-BE49-F238E27FC236}">
                    <a16:creationId xmlns:a16="http://schemas.microsoft.com/office/drawing/2014/main" id="{98AE9479-8375-35B6-9E1B-4008B04EB865}"/>
                  </a:ext>
                </a:extLst>
              </p:cNvPr>
              <p:cNvSpPr>
                <a:spLocks noChangeArrowheads="1"/>
              </p:cNvSpPr>
              <p:nvPr/>
            </p:nvSpPr>
            <p:spPr bwMode="auto">
              <a:xfrm>
                <a:off x="5545" y="2501"/>
                <a:ext cx="6" cy="126"/>
              </a:xfrm>
              <a:prstGeom prst="rect">
                <a:avLst/>
              </a:prstGeom>
              <a:solidFill>
                <a:srgbClr val="FF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17" name="Rectangle 1393">
                <a:extLst>
                  <a:ext uri="{FF2B5EF4-FFF2-40B4-BE49-F238E27FC236}">
                    <a16:creationId xmlns:a16="http://schemas.microsoft.com/office/drawing/2014/main" id="{F986FCCB-3EDD-925E-0F7E-7A8BA47DF154}"/>
                  </a:ext>
                </a:extLst>
              </p:cNvPr>
              <p:cNvSpPr>
                <a:spLocks noChangeArrowheads="1"/>
              </p:cNvSpPr>
              <p:nvPr/>
            </p:nvSpPr>
            <p:spPr bwMode="auto">
              <a:xfrm>
                <a:off x="5551" y="2501"/>
                <a:ext cx="6" cy="126"/>
              </a:xfrm>
              <a:prstGeom prst="rect">
                <a:avLst/>
              </a:prstGeom>
              <a:solidFill>
                <a:srgbClr val="FF67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18" name="Rectangle 1394">
                <a:extLst>
                  <a:ext uri="{FF2B5EF4-FFF2-40B4-BE49-F238E27FC236}">
                    <a16:creationId xmlns:a16="http://schemas.microsoft.com/office/drawing/2014/main" id="{557EAA01-3643-DE02-DEEC-E665A43BD095}"/>
                  </a:ext>
                </a:extLst>
              </p:cNvPr>
              <p:cNvSpPr>
                <a:spLocks noChangeArrowheads="1"/>
              </p:cNvSpPr>
              <p:nvPr/>
            </p:nvSpPr>
            <p:spPr bwMode="auto">
              <a:xfrm>
                <a:off x="5557" y="2501"/>
                <a:ext cx="6" cy="126"/>
              </a:xfrm>
              <a:prstGeom prst="rect">
                <a:avLst/>
              </a:prstGeom>
              <a:solidFill>
                <a:srgbClr val="F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19" name="Rectangle 1395">
                <a:extLst>
                  <a:ext uri="{FF2B5EF4-FFF2-40B4-BE49-F238E27FC236}">
                    <a16:creationId xmlns:a16="http://schemas.microsoft.com/office/drawing/2014/main" id="{B7E3C2FE-A289-04B4-3BDE-AAAF44BCC123}"/>
                  </a:ext>
                </a:extLst>
              </p:cNvPr>
              <p:cNvSpPr>
                <a:spLocks noChangeArrowheads="1"/>
              </p:cNvSpPr>
              <p:nvPr/>
            </p:nvSpPr>
            <p:spPr bwMode="auto">
              <a:xfrm>
                <a:off x="5563" y="2501"/>
                <a:ext cx="6" cy="126"/>
              </a:xfrm>
              <a:prstGeom prst="rect">
                <a:avLst/>
              </a:prstGeom>
              <a:solidFill>
                <a:srgbClr val="FF5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20" name="Rectangle 1396">
                <a:extLst>
                  <a:ext uri="{FF2B5EF4-FFF2-40B4-BE49-F238E27FC236}">
                    <a16:creationId xmlns:a16="http://schemas.microsoft.com/office/drawing/2014/main" id="{CF3A3B52-5F0B-9D59-D165-0689452D8F89}"/>
                  </a:ext>
                </a:extLst>
              </p:cNvPr>
              <p:cNvSpPr>
                <a:spLocks noChangeArrowheads="1"/>
              </p:cNvSpPr>
              <p:nvPr/>
            </p:nvSpPr>
            <p:spPr bwMode="auto">
              <a:xfrm>
                <a:off x="5569" y="2501"/>
                <a:ext cx="6" cy="126"/>
              </a:xfrm>
              <a:prstGeom prst="rect">
                <a:avLst/>
              </a:prstGeom>
              <a:solidFill>
                <a:srgbClr val="FF48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21" name="Rectangle 1397">
                <a:extLst>
                  <a:ext uri="{FF2B5EF4-FFF2-40B4-BE49-F238E27FC236}">
                    <a16:creationId xmlns:a16="http://schemas.microsoft.com/office/drawing/2014/main" id="{B06FD6A0-255D-5E17-3167-F428691EE1A7}"/>
                  </a:ext>
                </a:extLst>
              </p:cNvPr>
              <p:cNvSpPr>
                <a:spLocks noChangeArrowheads="1"/>
              </p:cNvSpPr>
              <p:nvPr/>
            </p:nvSpPr>
            <p:spPr bwMode="auto">
              <a:xfrm>
                <a:off x="5575" y="2501"/>
                <a:ext cx="6" cy="126"/>
              </a:xfrm>
              <a:prstGeom prst="rect">
                <a:avLst/>
              </a:prstGeom>
              <a:solidFill>
                <a:srgbClr val="FF3E3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22" name="Rectangle 1398">
                <a:extLst>
                  <a:ext uri="{FF2B5EF4-FFF2-40B4-BE49-F238E27FC236}">
                    <a16:creationId xmlns:a16="http://schemas.microsoft.com/office/drawing/2014/main" id="{90F61131-84E7-0887-2628-C7FADDB2EAC4}"/>
                  </a:ext>
                </a:extLst>
              </p:cNvPr>
              <p:cNvSpPr>
                <a:spLocks noChangeArrowheads="1"/>
              </p:cNvSpPr>
              <p:nvPr/>
            </p:nvSpPr>
            <p:spPr bwMode="auto">
              <a:xfrm>
                <a:off x="5581" y="2501"/>
                <a:ext cx="6" cy="126"/>
              </a:xfrm>
              <a:prstGeom prst="rect">
                <a:avLst/>
              </a:prstGeom>
              <a:solidFill>
                <a:srgbClr val="FF34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23" name="Rectangle 1399">
                <a:extLst>
                  <a:ext uri="{FF2B5EF4-FFF2-40B4-BE49-F238E27FC236}">
                    <a16:creationId xmlns:a16="http://schemas.microsoft.com/office/drawing/2014/main" id="{BF0302A5-9406-3BC0-B7E8-3CF2F5AB651A}"/>
                  </a:ext>
                </a:extLst>
              </p:cNvPr>
              <p:cNvSpPr>
                <a:spLocks noChangeArrowheads="1"/>
              </p:cNvSpPr>
              <p:nvPr/>
            </p:nvSpPr>
            <p:spPr bwMode="auto">
              <a:xfrm>
                <a:off x="5587" y="2501"/>
                <a:ext cx="6" cy="126"/>
              </a:xfrm>
              <a:prstGeom prst="rect">
                <a:avLst/>
              </a:prstGeom>
              <a:solidFill>
                <a:srgbClr val="FF2A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24" name="Rectangle 1400">
                <a:extLst>
                  <a:ext uri="{FF2B5EF4-FFF2-40B4-BE49-F238E27FC236}">
                    <a16:creationId xmlns:a16="http://schemas.microsoft.com/office/drawing/2014/main" id="{5B1C4907-47DB-F440-9394-C37CAC9595B4}"/>
                  </a:ext>
                </a:extLst>
              </p:cNvPr>
              <p:cNvSpPr>
                <a:spLocks noChangeArrowheads="1"/>
              </p:cNvSpPr>
              <p:nvPr/>
            </p:nvSpPr>
            <p:spPr bwMode="auto">
              <a:xfrm>
                <a:off x="5593" y="2501"/>
                <a:ext cx="6" cy="126"/>
              </a:xfrm>
              <a:prstGeom prst="rect">
                <a:avLst/>
              </a:prstGeom>
              <a:solidFill>
                <a:srgbClr val="FF1F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25" name="Rectangle 1401">
                <a:extLst>
                  <a:ext uri="{FF2B5EF4-FFF2-40B4-BE49-F238E27FC236}">
                    <a16:creationId xmlns:a16="http://schemas.microsoft.com/office/drawing/2014/main" id="{F9CD8782-A353-B435-A3F7-F628A52AA0E7}"/>
                  </a:ext>
                </a:extLst>
              </p:cNvPr>
              <p:cNvSpPr>
                <a:spLocks noChangeArrowheads="1"/>
              </p:cNvSpPr>
              <p:nvPr/>
            </p:nvSpPr>
            <p:spPr bwMode="auto">
              <a:xfrm>
                <a:off x="5599" y="2501"/>
                <a:ext cx="6" cy="126"/>
              </a:xfrm>
              <a:prstGeom prst="rect">
                <a:avLst/>
              </a:prstGeom>
              <a:solidFill>
                <a:srgbClr val="FF15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26" name="Rectangle 1402">
                <a:extLst>
                  <a:ext uri="{FF2B5EF4-FFF2-40B4-BE49-F238E27FC236}">
                    <a16:creationId xmlns:a16="http://schemas.microsoft.com/office/drawing/2014/main" id="{B17D0A0D-A528-9500-9F53-C19FF6CC5729}"/>
                  </a:ext>
                </a:extLst>
              </p:cNvPr>
              <p:cNvSpPr>
                <a:spLocks noChangeArrowheads="1"/>
              </p:cNvSpPr>
              <p:nvPr/>
            </p:nvSpPr>
            <p:spPr bwMode="auto">
              <a:xfrm>
                <a:off x="5605" y="2501"/>
                <a:ext cx="6" cy="126"/>
              </a:xfrm>
              <a:prstGeom prst="rect">
                <a:avLst/>
              </a:prstGeom>
              <a:solidFill>
                <a:srgbClr val="FF0B0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27" name="Rectangle 1403">
                <a:extLst>
                  <a:ext uri="{FF2B5EF4-FFF2-40B4-BE49-F238E27FC236}">
                    <a16:creationId xmlns:a16="http://schemas.microsoft.com/office/drawing/2014/main" id="{DACFB29F-C590-A285-5870-989B7AB8B5F1}"/>
                  </a:ext>
                </a:extLst>
              </p:cNvPr>
              <p:cNvSpPr>
                <a:spLocks noChangeArrowheads="1"/>
              </p:cNvSpPr>
              <p:nvPr/>
            </p:nvSpPr>
            <p:spPr bwMode="auto">
              <a:xfrm>
                <a:off x="5491" y="2507"/>
                <a:ext cx="126"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28" name="Rectangle 1404">
                <a:extLst>
                  <a:ext uri="{FF2B5EF4-FFF2-40B4-BE49-F238E27FC236}">
                    <a16:creationId xmlns:a16="http://schemas.microsoft.com/office/drawing/2014/main" id="{D3A6A65E-E170-F2C4-C0DA-14F9749DCD0F}"/>
                  </a:ext>
                </a:extLst>
              </p:cNvPr>
              <p:cNvSpPr>
                <a:spLocks noChangeArrowheads="1"/>
              </p:cNvSpPr>
              <p:nvPr/>
            </p:nvSpPr>
            <p:spPr bwMode="auto">
              <a:xfrm>
                <a:off x="5491" y="2627"/>
                <a:ext cx="126"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29" name="Rectangle 1405">
                <a:extLst>
                  <a:ext uri="{FF2B5EF4-FFF2-40B4-BE49-F238E27FC236}">
                    <a16:creationId xmlns:a16="http://schemas.microsoft.com/office/drawing/2014/main" id="{70706B50-F3C9-EEB9-4917-5777D5F87078}"/>
                  </a:ext>
                </a:extLst>
              </p:cNvPr>
              <p:cNvSpPr>
                <a:spLocks noChangeArrowheads="1"/>
              </p:cNvSpPr>
              <p:nvPr/>
            </p:nvSpPr>
            <p:spPr bwMode="auto">
              <a:xfrm>
                <a:off x="5491" y="251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30" name="Rectangle 1406">
                <a:extLst>
                  <a:ext uri="{FF2B5EF4-FFF2-40B4-BE49-F238E27FC236}">
                    <a16:creationId xmlns:a16="http://schemas.microsoft.com/office/drawing/2014/main" id="{36FF0BF4-D305-01F5-D21D-8789F0775EAD}"/>
                  </a:ext>
                </a:extLst>
              </p:cNvPr>
              <p:cNvSpPr>
                <a:spLocks noChangeArrowheads="1"/>
              </p:cNvSpPr>
              <p:nvPr/>
            </p:nvSpPr>
            <p:spPr bwMode="auto">
              <a:xfrm>
                <a:off x="5611" y="251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31" name="Rectangle 1407">
                <a:extLst>
                  <a:ext uri="{FF2B5EF4-FFF2-40B4-BE49-F238E27FC236}">
                    <a16:creationId xmlns:a16="http://schemas.microsoft.com/office/drawing/2014/main" id="{54256152-3003-E3D9-2569-EBA67EF88289}"/>
                  </a:ext>
                </a:extLst>
              </p:cNvPr>
              <p:cNvSpPr>
                <a:spLocks noChangeArrowheads="1"/>
              </p:cNvSpPr>
              <p:nvPr/>
            </p:nvSpPr>
            <p:spPr bwMode="auto">
              <a:xfrm>
                <a:off x="4219" y="2645"/>
                <a:ext cx="1410" cy="1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32" name="Rectangle 1408">
                <a:extLst>
                  <a:ext uri="{FF2B5EF4-FFF2-40B4-BE49-F238E27FC236}">
                    <a16:creationId xmlns:a16="http://schemas.microsoft.com/office/drawing/2014/main" id="{A981D009-D3E1-E1BD-84F4-E65F218F513B}"/>
                  </a:ext>
                </a:extLst>
              </p:cNvPr>
              <p:cNvSpPr>
                <a:spLocks noChangeArrowheads="1"/>
              </p:cNvSpPr>
              <p:nvPr/>
            </p:nvSpPr>
            <p:spPr bwMode="auto">
              <a:xfrm>
                <a:off x="5497" y="2651"/>
                <a:ext cx="6" cy="126"/>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33" name="Rectangle 1409">
                <a:extLst>
                  <a:ext uri="{FF2B5EF4-FFF2-40B4-BE49-F238E27FC236}">
                    <a16:creationId xmlns:a16="http://schemas.microsoft.com/office/drawing/2014/main" id="{E0C55F32-F985-7FC2-6474-C482B133B45A}"/>
                  </a:ext>
                </a:extLst>
              </p:cNvPr>
              <p:cNvSpPr>
                <a:spLocks noChangeArrowheads="1"/>
              </p:cNvSpPr>
              <p:nvPr/>
            </p:nvSpPr>
            <p:spPr bwMode="auto">
              <a:xfrm>
                <a:off x="5503" y="2651"/>
                <a:ext cx="6" cy="126"/>
              </a:xfrm>
              <a:prstGeom prst="rect">
                <a:avLst/>
              </a:prstGeom>
              <a:solidFill>
                <a:srgbClr val="FF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34" name="Rectangle 1410">
                <a:extLst>
                  <a:ext uri="{FF2B5EF4-FFF2-40B4-BE49-F238E27FC236}">
                    <a16:creationId xmlns:a16="http://schemas.microsoft.com/office/drawing/2014/main" id="{69FE8992-4ABD-CA5A-0381-A24531661137}"/>
                  </a:ext>
                </a:extLst>
              </p:cNvPr>
              <p:cNvSpPr>
                <a:spLocks noChangeArrowheads="1"/>
              </p:cNvSpPr>
              <p:nvPr/>
            </p:nvSpPr>
            <p:spPr bwMode="auto">
              <a:xfrm>
                <a:off x="5509" y="2651"/>
                <a:ext cx="6" cy="126"/>
              </a:xfrm>
              <a:prstGeom prst="rect">
                <a:avLst/>
              </a:prstGeom>
              <a:solidFill>
                <a:srgbClr val="FFC1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35" name="Rectangle 1411">
                <a:extLst>
                  <a:ext uri="{FF2B5EF4-FFF2-40B4-BE49-F238E27FC236}">
                    <a16:creationId xmlns:a16="http://schemas.microsoft.com/office/drawing/2014/main" id="{EC0E4A03-AC1F-B6FE-8090-3EE14010F600}"/>
                  </a:ext>
                </a:extLst>
              </p:cNvPr>
              <p:cNvSpPr>
                <a:spLocks noChangeArrowheads="1"/>
              </p:cNvSpPr>
              <p:nvPr/>
            </p:nvSpPr>
            <p:spPr bwMode="auto">
              <a:xfrm>
                <a:off x="5515" y="2651"/>
                <a:ext cx="6" cy="126"/>
              </a:xfrm>
              <a:prstGeom prst="rect">
                <a:avLst/>
              </a:prstGeom>
              <a:solidFill>
                <a:srgbClr val="FFB6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36" name="Rectangle 1412">
                <a:extLst>
                  <a:ext uri="{FF2B5EF4-FFF2-40B4-BE49-F238E27FC236}">
                    <a16:creationId xmlns:a16="http://schemas.microsoft.com/office/drawing/2014/main" id="{33B2F4E4-414B-5054-D78B-C70DA72D5F48}"/>
                  </a:ext>
                </a:extLst>
              </p:cNvPr>
              <p:cNvSpPr>
                <a:spLocks noChangeArrowheads="1"/>
              </p:cNvSpPr>
              <p:nvPr/>
            </p:nvSpPr>
            <p:spPr bwMode="auto">
              <a:xfrm>
                <a:off x="5521" y="2651"/>
                <a:ext cx="6" cy="126"/>
              </a:xfrm>
              <a:prstGeom prst="rect">
                <a:avLst/>
              </a:prstGeom>
              <a:solidFill>
                <a:srgbClr val="F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37" name="Rectangle 1413">
                <a:extLst>
                  <a:ext uri="{FF2B5EF4-FFF2-40B4-BE49-F238E27FC236}">
                    <a16:creationId xmlns:a16="http://schemas.microsoft.com/office/drawing/2014/main" id="{C19A7D9C-9628-EB13-5B2C-E3D81D9AD07A}"/>
                  </a:ext>
                </a:extLst>
              </p:cNvPr>
              <p:cNvSpPr>
                <a:spLocks noChangeArrowheads="1"/>
              </p:cNvSpPr>
              <p:nvPr/>
            </p:nvSpPr>
            <p:spPr bwMode="auto">
              <a:xfrm>
                <a:off x="5527" y="2651"/>
                <a:ext cx="6" cy="126"/>
              </a:xfrm>
              <a:prstGeom prst="rect">
                <a:avLst/>
              </a:prstGeom>
              <a:solidFill>
                <a:srgbClr val="F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38" name="Rectangle 1414">
                <a:extLst>
                  <a:ext uri="{FF2B5EF4-FFF2-40B4-BE49-F238E27FC236}">
                    <a16:creationId xmlns:a16="http://schemas.microsoft.com/office/drawing/2014/main" id="{3B4527A0-0E74-0F00-820B-66AF0927F3EA}"/>
                  </a:ext>
                </a:extLst>
              </p:cNvPr>
              <p:cNvSpPr>
                <a:spLocks noChangeArrowheads="1"/>
              </p:cNvSpPr>
              <p:nvPr/>
            </p:nvSpPr>
            <p:spPr bwMode="auto">
              <a:xfrm>
                <a:off x="5533" y="2651"/>
                <a:ext cx="6" cy="126"/>
              </a:xfrm>
              <a:prstGeom prst="rect">
                <a:avLst/>
              </a:prstGeom>
              <a:solidFill>
                <a:srgbClr val="FF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39" name="Rectangle 1415">
                <a:extLst>
                  <a:ext uri="{FF2B5EF4-FFF2-40B4-BE49-F238E27FC236}">
                    <a16:creationId xmlns:a16="http://schemas.microsoft.com/office/drawing/2014/main" id="{5D2EF44F-42DA-3046-74F8-526F81C4FA61}"/>
                  </a:ext>
                </a:extLst>
              </p:cNvPr>
              <p:cNvSpPr>
                <a:spLocks noChangeArrowheads="1"/>
              </p:cNvSpPr>
              <p:nvPr/>
            </p:nvSpPr>
            <p:spPr bwMode="auto">
              <a:xfrm>
                <a:off x="5539" y="2651"/>
                <a:ext cx="6" cy="126"/>
              </a:xfrm>
              <a:prstGeom prst="rect">
                <a:avLst/>
              </a:prstGeom>
              <a:solidFill>
                <a:srgbClr val="FF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40" name="Rectangle 1416">
                <a:extLst>
                  <a:ext uri="{FF2B5EF4-FFF2-40B4-BE49-F238E27FC236}">
                    <a16:creationId xmlns:a16="http://schemas.microsoft.com/office/drawing/2014/main" id="{8828838A-9B4E-F251-A56C-7B5775ABAE77}"/>
                  </a:ext>
                </a:extLst>
              </p:cNvPr>
              <p:cNvSpPr>
                <a:spLocks noChangeArrowheads="1"/>
              </p:cNvSpPr>
              <p:nvPr/>
            </p:nvSpPr>
            <p:spPr bwMode="auto">
              <a:xfrm>
                <a:off x="5545" y="2651"/>
                <a:ext cx="6" cy="126"/>
              </a:xfrm>
              <a:prstGeom prst="rect">
                <a:avLst/>
              </a:prstGeom>
              <a:solidFill>
                <a:srgbClr val="FF7D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41" name="Rectangle 1417">
                <a:extLst>
                  <a:ext uri="{FF2B5EF4-FFF2-40B4-BE49-F238E27FC236}">
                    <a16:creationId xmlns:a16="http://schemas.microsoft.com/office/drawing/2014/main" id="{D2F503A8-4D3B-0523-9F16-3E37D214C0C6}"/>
                  </a:ext>
                </a:extLst>
              </p:cNvPr>
              <p:cNvSpPr>
                <a:spLocks noChangeArrowheads="1"/>
              </p:cNvSpPr>
              <p:nvPr/>
            </p:nvSpPr>
            <p:spPr bwMode="auto">
              <a:xfrm>
                <a:off x="5551" y="2651"/>
                <a:ext cx="6" cy="126"/>
              </a:xfrm>
              <a:prstGeom prst="rect">
                <a:avLst/>
              </a:prstGeom>
              <a:solidFill>
                <a:srgbClr val="FF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42" name="Rectangle 1418">
                <a:extLst>
                  <a:ext uri="{FF2B5EF4-FFF2-40B4-BE49-F238E27FC236}">
                    <a16:creationId xmlns:a16="http://schemas.microsoft.com/office/drawing/2014/main" id="{5E27779B-61F0-1557-FA02-3CAD0C48F96C}"/>
                  </a:ext>
                </a:extLst>
              </p:cNvPr>
              <p:cNvSpPr>
                <a:spLocks noChangeArrowheads="1"/>
              </p:cNvSpPr>
              <p:nvPr/>
            </p:nvSpPr>
            <p:spPr bwMode="auto">
              <a:xfrm>
                <a:off x="5557" y="2651"/>
                <a:ext cx="6" cy="126"/>
              </a:xfrm>
              <a:prstGeom prst="rect">
                <a:avLst/>
              </a:prstGeom>
              <a:solidFill>
                <a:srgbClr val="FF67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43" name="Rectangle 1419">
                <a:extLst>
                  <a:ext uri="{FF2B5EF4-FFF2-40B4-BE49-F238E27FC236}">
                    <a16:creationId xmlns:a16="http://schemas.microsoft.com/office/drawing/2014/main" id="{D58C55BA-07E7-E575-2FD9-1D1BB86CE627}"/>
                  </a:ext>
                </a:extLst>
              </p:cNvPr>
              <p:cNvSpPr>
                <a:spLocks noChangeArrowheads="1"/>
              </p:cNvSpPr>
              <p:nvPr/>
            </p:nvSpPr>
            <p:spPr bwMode="auto">
              <a:xfrm>
                <a:off x="5563" y="2651"/>
                <a:ext cx="6" cy="126"/>
              </a:xfrm>
              <a:prstGeom prst="rect">
                <a:avLst/>
              </a:prstGeom>
              <a:solidFill>
                <a:srgbClr val="FF5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44" name="Rectangle 1420">
                <a:extLst>
                  <a:ext uri="{FF2B5EF4-FFF2-40B4-BE49-F238E27FC236}">
                    <a16:creationId xmlns:a16="http://schemas.microsoft.com/office/drawing/2014/main" id="{F7A9BD3F-D442-430F-ED0C-6595750C63AF}"/>
                  </a:ext>
                </a:extLst>
              </p:cNvPr>
              <p:cNvSpPr>
                <a:spLocks noChangeArrowheads="1"/>
              </p:cNvSpPr>
              <p:nvPr/>
            </p:nvSpPr>
            <p:spPr bwMode="auto">
              <a:xfrm>
                <a:off x="5569" y="2651"/>
                <a:ext cx="6" cy="126"/>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45" name="Rectangle 1421">
                <a:extLst>
                  <a:ext uri="{FF2B5EF4-FFF2-40B4-BE49-F238E27FC236}">
                    <a16:creationId xmlns:a16="http://schemas.microsoft.com/office/drawing/2014/main" id="{BA2C4B5C-09E7-4BE7-C435-B013FBA214EC}"/>
                  </a:ext>
                </a:extLst>
              </p:cNvPr>
              <p:cNvSpPr>
                <a:spLocks noChangeArrowheads="1"/>
              </p:cNvSpPr>
              <p:nvPr/>
            </p:nvSpPr>
            <p:spPr bwMode="auto">
              <a:xfrm>
                <a:off x="5575" y="2651"/>
                <a:ext cx="6" cy="126"/>
              </a:xfrm>
              <a:prstGeom prst="rect">
                <a:avLst/>
              </a:prstGeom>
              <a:solidFill>
                <a:srgbClr val="FF45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46" name="Rectangle 1422">
                <a:extLst>
                  <a:ext uri="{FF2B5EF4-FFF2-40B4-BE49-F238E27FC236}">
                    <a16:creationId xmlns:a16="http://schemas.microsoft.com/office/drawing/2014/main" id="{757D1406-C3BF-3493-9027-AE66EBF91DF3}"/>
                  </a:ext>
                </a:extLst>
              </p:cNvPr>
              <p:cNvSpPr>
                <a:spLocks noChangeArrowheads="1"/>
              </p:cNvSpPr>
              <p:nvPr/>
            </p:nvSpPr>
            <p:spPr bwMode="auto">
              <a:xfrm>
                <a:off x="5581" y="2651"/>
                <a:ext cx="6" cy="126"/>
              </a:xfrm>
              <a:prstGeom prst="rect">
                <a:avLst/>
              </a:prstGeom>
              <a:solidFill>
                <a:srgbClr val="FF39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47" name="Rectangle 1423">
                <a:extLst>
                  <a:ext uri="{FF2B5EF4-FFF2-40B4-BE49-F238E27FC236}">
                    <a16:creationId xmlns:a16="http://schemas.microsoft.com/office/drawing/2014/main" id="{E63D9EE3-7665-4C55-2060-01D2CB008FF2}"/>
                  </a:ext>
                </a:extLst>
              </p:cNvPr>
              <p:cNvSpPr>
                <a:spLocks noChangeArrowheads="1"/>
              </p:cNvSpPr>
              <p:nvPr/>
            </p:nvSpPr>
            <p:spPr bwMode="auto">
              <a:xfrm>
                <a:off x="5587" y="2651"/>
                <a:ext cx="6" cy="126"/>
              </a:xfrm>
              <a:prstGeom prst="rect">
                <a:avLst/>
              </a:prstGeom>
              <a:solidFill>
                <a:srgbClr val="FF2E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48" name="Rectangle 1424">
                <a:extLst>
                  <a:ext uri="{FF2B5EF4-FFF2-40B4-BE49-F238E27FC236}">
                    <a16:creationId xmlns:a16="http://schemas.microsoft.com/office/drawing/2014/main" id="{8E3092B5-AB17-6B62-558E-2057AE79AED9}"/>
                  </a:ext>
                </a:extLst>
              </p:cNvPr>
              <p:cNvSpPr>
                <a:spLocks noChangeArrowheads="1"/>
              </p:cNvSpPr>
              <p:nvPr/>
            </p:nvSpPr>
            <p:spPr bwMode="auto">
              <a:xfrm>
                <a:off x="5593" y="2651"/>
                <a:ext cx="6" cy="126"/>
              </a:xfrm>
              <a:prstGeom prst="rect">
                <a:avLst/>
              </a:prstGeom>
              <a:solidFill>
                <a:srgbClr val="F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49" name="Rectangle 1425">
                <a:extLst>
                  <a:ext uri="{FF2B5EF4-FFF2-40B4-BE49-F238E27FC236}">
                    <a16:creationId xmlns:a16="http://schemas.microsoft.com/office/drawing/2014/main" id="{8F605DE1-61F7-E7B4-1B4D-EEA9BC18A5EA}"/>
                  </a:ext>
                </a:extLst>
              </p:cNvPr>
              <p:cNvSpPr>
                <a:spLocks noChangeArrowheads="1"/>
              </p:cNvSpPr>
              <p:nvPr/>
            </p:nvSpPr>
            <p:spPr bwMode="auto">
              <a:xfrm>
                <a:off x="5599" y="2651"/>
                <a:ext cx="6" cy="126"/>
              </a:xfrm>
              <a:prstGeom prst="rect">
                <a:avLst/>
              </a:prstGeom>
              <a:solidFill>
                <a:srgbClr val="FF171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50" name="Rectangle 1426">
                <a:extLst>
                  <a:ext uri="{FF2B5EF4-FFF2-40B4-BE49-F238E27FC236}">
                    <a16:creationId xmlns:a16="http://schemas.microsoft.com/office/drawing/2014/main" id="{E619A40A-96C1-53C1-F050-0EC3EAC45FE9}"/>
                  </a:ext>
                </a:extLst>
              </p:cNvPr>
              <p:cNvSpPr>
                <a:spLocks noChangeArrowheads="1"/>
              </p:cNvSpPr>
              <p:nvPr/>
            </p:nvSpPr>
            <p:spPr bwMode="auto">
              <a:xfrm>
                <a:off x="5605" y="2651"/>
                <a:ext cx="6" cy="126"/>
              </a:xfrm>
              <a:prstGeom prst="rect">
                <a:avLst/>
              </a:prstGeom>
              <a:solidFill>
                <a:srgbClr val="FF0C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51" name="Rectangle 1427">
                <a:extLst>
                  <a:ext uri="{FF2B5EF4-FFF2-40B4-BE49-F238E27FC236}">
                    <a16:creationId xmlns:a16="http://schemas.microsoft.com/office/drawing/2014/main" id="{344C678B-326B-F8B5-1084-9216F054D694}"/>
                  </a:ext>
                </a:extLst>
              </p:cNvPr>
              <p:cNvSpPr>
                <a:spLocks noChangeArrowheads="1"/>
              </p:cNvSpPr>
              <p:nvPr/>
            </p:nvSpPr>
            <p:spPr bwMode="auto">
              <a:xfrm>
                <a:off x="5503" y="2657"/>
                <a:ext cx="114"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52" name="Rectangle 1428">
                <a:extLst>
                  <a:ext uri="{FF2B5EF4-FFF2-40B4-BE49-F238E27FC236}">
                    <a16:creationId xmlns:a16="http://schemas.microsoft.com/office/drawing/2014/main" id="{544E5333-636C-E60B-BE5A-D0BC05C986D9}"/>
                  </a:ext>
                </a:extLst>
              </p:cNvPr>
              <p:cNvSpPr>
                <a:spLocks noChangeArrowheads="1"/>
              </p:cNvSpPr>
              <p:nvPr/>
            </p:nvSpPr>
            <p:spPr bwMode="auto">
              <a:xfrm>
                <a:off x="5503" y="2777"/>
                <a:ext cx="114" cy="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53" name="Rectangle 1429">
                <a:extLst>
                  <a:ext uri="{FF2B5EF4-FFF2-40B4-BE49-F238E27FC236}">
                    <a16:creationId xmlns:a16="http://schemas.microsoft.com/office/drawing/2014/main" id="{EB129EA5-0469-0A62-B517-D1F6E108E1F5}"/>
                  </a:ext>
                </a:extLst>
              </p:cNvPr>
              <p:cNvSpPr>
                <a:spLocks noChangeArrowheads="1"/>
              </p:cNvSpPr>
              <p:nvPr/>
            </p:nvSpPr>
            <p:spPr bwMode="auto">
              <a:xfrm>
                <a:off x="5503" y="2663"/>
                <a:ext cx="6" cy="1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grpSp>
        <p:sp>
          <p:nvSpPr>
            <p:cNvPr id="1654" name="Rectangle 1431">
              <a:extLst>
                <a:ext uri="{FF2B5EF4-FFF2-40B4-BE49-F238E27FC236}">
                  <a16:creationId xmlns:a16="http://schemas.microsoft.com/office/drawing/2014/main" id="{88C73BAE-9937-29A9-6C37-26B3F915FA33}"/>
                </a:ext>
              </a:extLst>
            </p:cNvPr>
            <p:cNvSpPr>
              <a:spLocks noChangeArrowheads="1"/>
            </p:cNvSpPr>
            <p:nvPr/>
          </p:nvSpPr>
          <p:spPr bwMode="auto">
            <a:xfrm>
              <a:off x="8500386" y="5727795"/>
              <a:ext cx="6071" cy="16469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55" name="Rectangle 1432">
              <a:extLst>
                <a:ext uri="{FF2B5EF4-FFF2-40B4-BE49-F238E27FC236}">
                  <a16:creationId xmlns:a16="http://schemas.microsoft.com/office/drawing/2014/main" id="{0B0F7A38-C1FB-3564-3AC3-87BE894E4FB0}"/>
                </a:ext>
              </a:extLst>
            </p:cNvPr>
            <p:cNvSpPr>
              <a:spLocks noChangeArrowheads="1"/>
            </p:cNvSpPr>
            <p:nvPr/>
          </p:nvSpPr>
          <p:spPr bwMode="auto">
            <a:xfrm>
              <a:off x="7091944" y="5918494"/>
              <a:ext cx="1426653" cy="225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56" name="Rectangle 1433">
              <a:extLst>
                <a:ext uri="{FF2B5EF4-FFF2-40B4-BE49-F238E27FC236}">
                  <a16:creationId xmlns:a16="http://schemas.microsoft.com/office/drawing/2014/main" id="{7C422417-45C6-0A3B-591C-F7D04871EB09}"/>
                </a:ext>
              </a:extLst>
            </p:cNvPr>
            <p:cNvSpPr>
              <a:spLocks noChangeArrowheads="1"/>
            </p:cNvSpPr>
            <p:nvPr/>
          </p:nvSpPr>
          <p:spPr bwMode="auto">
            <a:xfrm>
              <a:off x="8415393" y="5927162"/>
              <a:ext cx="6071" cy="182030"/>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57" name="Rectangle 1434">
              <a:extLst>
                <a:ext uri="{FF2B5EF4-FFF2-40B4-BE49-F238E27FC236}">
                  <a16:creationId xmlns:a16="http://schemas.microsoft.com/office/drawing/2014/main" id="{11A7BBF4-D29E-8C27-D54F-E404523DF1BA}"/>
                </a:ext>
              </a:extLst>
            </p:cNvPr>
            <p:cNvSpPr>
              <a:spLocks noChangeArrowheads="1"/>
            </p:cNvSpPr>
            <p:nvPr/>
          </p:nvSpPr>
          <p:spPr bwMode="auto">
            <a:xfrm>
              <a:off x="8421464" y="5927162"/>
              <a:ext cx="6071" cy="182030"/>
            </a:xfrm>
            <a:prstGeom prst="rect">
              <a:avLst/>
            </a:prstGeom>
            <a:solidFill>
              <a:srgbClr val="FF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58" name="Rectangle 1435">
              <a:extLst>
                <a:ext uri="{FF2B5EF4-FFF2-40B4-BE49-F238E27FC236}">
                  <a16:creationId xmlns:a16="http://schemas.microsoft.com/office/drawing/2014/main" id="{6DC51A6D-4054-D300-A8B9-D021C1CD1AD8}"/>
                </a:ext>
              </a:extLst>
            </p:cNvPr>
            <p:cNvSpPr>
              <a:spLocks noChangeArrowheads="1"/>
            </p:cNvSpPr>
            <p:nvPr/>
          </p:nvSpPr>
          <p:spPr bwMode="auto">
            <a:xfrm>
              <a:off x="8427535" y="5927162"/>
              <a:ext cx="6071" cy="182030"/>
            </a:xfrm>
            <a:prstGeom prst="rect">
              <a:avLst/>
            </a:prstGeom>
            <a:solidFill>
              <a:srgbClr val="FFB9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59" name="Rectangle 1436">
              <a:extLst>
                <a:ext uri="{FF2B5EF4-FFF2-40B4-BE49-F238E27FC236}">
                  <a16:creationId xmlns:a16="http://schemas.microsoft.com/office/drawing/2014/main" id="{65BA6EF8-DF50-1F4F-2B3F-6EC75BE2C8CE}"/>
                </a:ext>
              </a:extLst>
            </p:cNvPr>
            <p:cNvSpPr>
              <a:spLocks noChangeArrowheads="1"/>
            </p:cNvSpPr>
            <p:nvPr/>
          </p:nvSpPr>
          <p:spPr bwMode="auto">
            <a:xfrm>
              <a:off x="8433606" y="5927162"/>
              <a:ext cx="6071" cy="182030"/>
            </a:xfrm>
            <a:prstGeom prst="rect">
              <a:avLst/>
            </a:prstGeom>
            <a:solidFill>
              <a:srgbClr val="FFAA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60" name="Rectangle 1437">
              <a:extLst>
                <a:ext uri="{FF2B5EF4-FFF2-40B4-BE49-F238E27FC236}">
                  <a16:creationId xmlns:a16="http://schemas.microsoft.com/office/drawing/2014/main" id="{2F360E8F-A871-F766-A03C-0686DA11D9C5}"/>
                </a:ext>
              </a:extLst>
            </p:cNvPr>
            <p:cNvSpPr>
              <a:spLocks noChangeArrowheads="1"/>
            </p:cNvSpPr>
            <p:nvPr/>
          </p:nvSpPr>
          <p:spPr bwMode="auto">
            <a:xfrm>
              <a:off x="8439677" y="5927162"/>
              <a:ext cx="6071" cy="182030"/>
            </a:xfrm>
            <a:prstGeom prst="rect">
              <a:avLst/>
            </a:prstGeom>
            <a:solidFill>
              <a:srgbClr val="FF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61" name="Rectangle 1438">
              <a:extLst>
                <a:ext uri="{FF2B5EF4-FFF2-40B4-BE49-F238E27FC236}">
                  <a16:creationId xmlns:a16="http://schemas.microsoft.com/office/drawing/2014/main" id="{DAD5A424-E880-7B39-C493-CFDB5829F55B}"/>
                </a:ext>
              </a:extLst>
            </p:cNvPr>
            <p:cNvSpPr>
              <a:spLocks noChangeArrowheads="1"/>
            </p:cNvSpPr>
            <p:nvPr/>
          </p:nvSpPr>
          <p:spPr bwMode="auto">
            <a:xfrm>
              <a:off x="8445747" y="5927162"/>
              <a:ext cx="6071" cy="182030"/>
            </a:xfrm>
            <a:prstGeom prst="rect">
              <a:avLst/>
            </a:prstGeom>
            <a:solidFill>
              <a:srgbClr val="FF8B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62" name="Rectangle 1439">
              <a:extLst>
                <a:ext uri="{FF2B5EF4-FFF2-40B4-BE49-F238E27FC236}">
                  <a16:creationId xmlns:a16="http://schemas.microsoft.com/office/drawing/2014/main" id="{B15858B1-2DC6-FC3D-179F-2BBA343C1E15}"/>
                </a:ext>
              </a:extLst>
            </p:cNvPr>
            <p:cNvSpPr>
              <a:spLocks noChangeArrowheads="1"/>
            </p:cNvSpPr>
            <p:nvPr/>
          </p:nvSpPr>
          <p:spPr bwMode="auto">
            <a:xfrm>
              <a:off x="8451819" y="5927162"/>
              <a:ext cx="6071" cy="182030"/>
            </a:xfrm>
            <a:prstGeom prst="rect">
              <a:avLst/>
            </a:prstGeom>
            <a:solidFill>
              <a:srgbClr val="FF7C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63" name="Rectangle 1440">
              <a:extLst>
                <a:ext uri="{FF2B5EF4-FFF2-40B4-BE49-F238E27FC236}">
                  <a16:creationId xmlns:a16="http://schemas.microsoft.com/office/drawing/2014/main" id="{D47082D5-ED50-CBB5-F47E-89B0634795AC}"/>
                </a:ext>
              </a:extLst>
            </p:cNvPr>
            <p:cNvSpPr>
              <a:spLocks noChangeArrowheads="1"/>
            </p:cNvSpPr>
            <p:nvPr/>
          </p:nvSpPr>
          <p:spPr bwMode="auto">
            <a:xfrm>
              <a:off x="8457889" y="5927162"/>
              <a:ext cx="6071" cy="182030"/>
            </a:xfrm>
            <a:prstGeom prst="rect">
              <a:avLst/>
            </a:prstGeom>
            <a:solidFill>
              <a:srgbClr val="FF6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64" name="Rectangle 1441">
              <a:extLst>
                <a:ext uri="{FF2B5EF4-FFF2-40B4-BE49-F238E27FC236}">
                  <a16:creationId xmlns:a16="http://schemas.microsoft.com/office/drawing/2014/main" id="{BF642B48-A5F1-49ED-596D-20DC2AEFD853}"/>
                </a:ext>
              </a:extLst>
            </p:cNvPr>
            <p:cNvSpPr>
              <a:spLocks noChangeArrowheads="1"/>
            </p:cNvSpPr>
            <p:nvPr/>
          </p:nvSpPr>
          <p:spPr bwMode="auto">
            <a:xfrm>
              <a:off x="8463960" y="5927162"/>
              <a:ext cx="6071" cy="182030"/>
            </a:xfrm>
            <a:prstGeom prst="rect">
              <a:avLst/>
            </a:prstGeom>
            <a:solidFill>
              <a:srgbClr val="FF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65" name="Rectangle 1442">
              <a:extLst>
                <a:ext uri="{FF2B5EF4-FFF2-40B4-BE49-F238E27FC236}">
                  <a16:creationId xmlns:a16="http://schemas.microsoft.com/office/drawing/2014/main" id="{1D48900B-8ED9-D8DB-3917-6C31EC2E48E9}"/>
                </a:ext>
              </a:extLst>
            </p:cNvPr>
            <p:cNvSpPr>
              <a:spLocks noChangeArrowheads="1"/>
            </p:cNvSpPr>
            <p:nvPr/>
          </p:nvSpPr>
          <p:spPr bwMode="auto">
            <a:xfrm>
              <a:off x="8470032" y="5927162"/>
              <a:ext cx="6071" cy="182030"/>
            </a:xfrm>
            <a:prstGeom prst="rect">
              <a:avLst/>
            </a:prstGeom>
            <a:solidFill>
              <a:srgbClr val="FF4D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66" name="Rectangle 1443">
              <a:extLst>
                <a:ext uri="{FF2B5EF4-FFF2-40B4-BE49-F238E27FC236}">
                  <a16:creationId xmlns:a16="http://schemas.microsoft.com/office/drawing/2014/main" id="{FBD7BBDF-6923-190A-8223-DD7F33520FE6}"/>
                </a:ext>
              </a:extLst>
            </p:cNvPr>
            <p:cNvSpPr>
              <a:spLocks noChangeArrowheads="1"/>
            </p:cNvSpPr>
            <p:nvPr/>
          </p:nvSpPr>
          <p:spPr bwMode="auto">
            <a:xfrm>
              <a:off x="8476102" y="5927162"/>
              <a:ext cx="6071" cy="182030"/>
            </a:xfrm>
            <a:prstGeom prst="rect">
              <a:avLst/>
            </a:prstGeom>
            <a:solidFill>
              <a:srgbClr val="FF3E3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67" name="Rectangle 1444">
              <a:extLst>
                <a:ext uri="{FF2B5EF4-FFF2-40B4-BE49-F238E27FC236}">
                  <a16:creationId xmlns:a16="http://schemas.microsoft.com/office/drawing/2014/main" id="{70FC0293-0317-A91B-3364-A71BA2EAFFF6}"/>
                </a:ext>
              </a:extLst>
            </p:cNvPr>
            <p:cNvSpPr>
              <a:spLocks noChangeArrowheads="1"/>
            </p:cNvSpPr>
            <p:nvPr/>
          </p:nvSpPr>
          <p:spPr bwMode="auto">
            <a:xfrm>
              <a:off x="8482173" y="5927162"/>
              <a:ext cx="6071" cy="182030"/>
            </a:xfrm>
            <a:prstGeom prst="rect">
              <a:avLst/>
            </a:prstGeom>
            <a:solidFill>
              <a:srgbClr val="FF2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68" name="Rectangle 1445">
              <a:extLst>
                <a:ext uri="{FF2B5EF4-FFF2-40B4-BE49-F238E27FC236}">
                  <a16:creationId xmlns:a16="http://schemas.microsoft.com/office/drawing/2014/main" id="{D8AABAEA-5D73-0891-4F9C-58DFFF267754}"/>
                </a:ext>
              </a:extLst>
            </p:cNvPr>
            <p:cNvSpPr>
              <a:spLocks noChangeArrowheads="1"/>
            </p:cNvSpPr>
            <p:nvPr/>
          </p:nvSpPr>
          <p:spPr bwMode="auto">
            <a:xfrm>
              <a:off x="8488244" y="5927162"/>
              <a:ext cx="6071" cy="182030"/>
            </a:xfrm>
            <a:prstGeom prst="rect">
              <a:avLst/>
            </a:prstGeom>
            <a:solidFill>
              <a:srgbClr val="FF1F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69" name="Rectangle 1446">
              <a:extLst>
                <a:ext uri="{FF2B5EF4-FFF2-40B4-BE49-F238E27FC236}">
                  <a16:creationId xmlns:a16="http://schemas.microsoft.com/office/drawing/2014/main" id="{A1AAD57C-22B5-7FEC-ABFB-99F4D6BAEFBE}"/>
                </a:ext>
              </a:extLst>
            </p:cNvPr>
            <p:cNvSpPr>
              <a:spLocks noChangeArrowheads="1"/>
            </p:cNvSpPr>
            <p:nvPr/>
          </p:nvSpPr>
          <p:spPr bwMode="auto">
            <a:xfrm>
              <a:off x="8494315" y="5927162"/>
              <a:ext cx="6071" cy="182030"/>
            </a:xfrm>
            <a:prstGeom prst="rect">
              <a:avLst/>
            </a:prstGeom>
            <a:solidFill>
              <a:srgbClr val="FF1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70" name="Rectangle 1447">
              <a:extLst>
                <a:ext uri="{FF2B5EF4-FFF2-40B4-BE49-F238E27FC236}">
                  <a16:creationId xmlns:a16="http://schemas.microsoft.com/office/drawing/2014/main" id="{0E19EB14-2B8D-269E-AF8F-82C65146B4BA}"/>
                </a:ext>
              </a:extLst>
            </p:cNvPr>
            <p:cNvSpPr>
              <a:spLocks noChangeArrowheads="1"/>
            </p:cNvSpPr>
            <p:nvPr/>
          </p:nvSpPr>
          <p:spPr bwMode="auto">
            <a:xfrm>
              <a:off x="8421464" y="5935829"/>
              <a:ext cx="84992" cy="866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71" name="Rectangle 1448">
              <a:extLst>
                <a:ext uri="{FF2B5EF4-FFF2-40B4-BE49-F238E27FC236}">
                  <a16:creationId xmlns:a16="http://schemas.microsoft.com/office/drawing/2014/main" id="{4B9CB27A-3CE4-952B-6E96-A7E1A0E15581}"/>
                </a:ext>
              </a:extLst>
            </p:cNvPr>
            <p:cNvSpPr>
              <a:spLocks noChangeArrowheads="1"/>
            </p:cNvSpPr>
            <p:nvPr/>
          </p:nvSpPr>
          <p:spPr bwMode="auto">
            <a:xfrm>
              <a:off x="8421464" y="6109192"/>
              <a:ext cx="84992" cy="866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72" name="Rectangle 1449">
              <a:extLst>
                <a:ext uri="{FF2B5EF4-FFF2-40B4-BE49-F238E27FC236}">
                  <a16:creationId xmlns:a16="http://schemas.microsoft.com/office/drawing/2014/main" id="{CB3EE5F6-6E6D-AC0E-94C5-6A10119917A8}"/>
                </a:ext>
              </a:extLst>
            </p:cNvPr>
            <p:cNvSpPr>
              <a:spLocks noChangeArrowheads="1"/>
            </p:cNvSpPr>
            <p:nvPr/>
          </p:nvSpPr>
          <p:spPr bwMode="auto">
            <a:xfrm>
              <a:off x="8421464" y="5944499"/>
              <a:ext cx="6071" cy="16469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73" name="Rectangle 1450">
              <a:extLst>
                <a:ext uri="{FF2B5EF4-FFF2-40B4-BE49-F238E27FC236}">
                  <a16:creationId xmlns:a16="http://schemas.microsoft.com/office/drawing/2014/main" id="{7F14BDD3-0ACB-76F3-724C-F91816CB082B}"/>
                </a:ext>
              </a:extLst>
            </p:cNvPr>
            <p:cNvSpPr>
              <a:spLocks noChangeArrowheads="1"/>
            </p:cNvSpPr>
            <p:nvPr/>
          </p:nvSpPr>
          <p:spPr bwMode="auto">
            <a:xfrm>
              <a:off x="8500386" y="5944499"/>
              <a:ext cx="6071" cy="16469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674" name="Rectangle 1451">
              <a:extLst>
                <a:ext uri="{FF2B5EF4-FFF2-40B4-BE49-F238E27FC236}">
                  <a16:creationId xmlns:a16="http://schemas.microsoft.com/office/drawing/2014/main" id="{36F5A9BB-6CBF-6503-26A1-E2AE7B1F9EE6}"/>
                </a:ext>
              </a:extLst>
            </p:cNvPr>
            <p:cNvSpPr>
              <a:spLocks noChangeArrowheads="1"/>
            </p:cNvSpPr>
            <p:nvPr/>
          </p:nvSpPr>
          <p:spPr bwMode="auto">
            <a:xfrm>
              <a:off x="7164795" y="3794808"/>
              <a:ext cx="54395"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1" i="0" u="none" strike="noStrike" kern="1200" cap="none" spc="0" normalizeH="0" baseline="0" noProof="0">
                  <a:ln>
                    <a:noFill/>
                  </a:ln>
                  <a:solidFill>
                    <a:srgbClr val="FFFFFF"/>
                  </a:solidFill>
                  <a:effectLst/>
                  <a:uLnTx/>
                  <a:uFillTx/>
                  <a:latin typeface="Meiryo UI" panose="020B0604030504040204" pitchFamily="50" charset="-128"/>
                  <a:ea typeface="Meiryo UI"/>
                  <a:cs typeface="Arial" charset="0"/>
                </a:rPr>
                <a:t>#</a:t>
              </a:r>
              <a:endParaRPr kumimoji="0" lang="ja-JP"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Arial" charset="0"/>
              </a:endParaRPr>
            </a:p>
          </p:txBody>
        </p:sp>
        <p:sp>
          <p:nvSpPr>
            <p:cNvPr id="1675" name="Rectangle 1452">
              <a:extLst>
                <a:ext uri="{FF2B5EF4-FFF2-40B4-BE49-F238E27FC236}">
                  <a16:creationId xmlns:a16="http://schemas.microsoft.com/office/drawing/2014/main" id="{26803675-C900-D87F-FCB5-8D5E9A7B7F7F}"/>
                </a:ext>
              </a:extLst>
            </p:cNvPr>
            <p:cNvSpPr>
              <a:spLocks noChangeArrowheads="1"/>
            </p:cNvSpPr>
            <p:nvPr/>
          </p:nvSpPr>
          <p:spPr bwMode="auto">
            <a:xfrm>
              <a:off x="7255858" y="3794808"/>
              <a:ext cx="2610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1" i="0" u="none" strike="noStrike" kern="1200" cap="none" spc="0" normalizeH="0" baseline="0" noProof="0">
                  <a:ln>
                    <a:noFill/>
                  </a:ln>
                  <a:solidFill>
                    <a:srgbClr val="FFFFFF"/>
                  </a:solidFill>
                  <a:effectLst/>
                  <a:uLnTx/>
                  <a:uFillTx/>
                  <a:latin typeface="Meiryo UI" panose="020B0604030504040204" pitchFamily="50" charset="-128"/>
                  <a:ea typeface="Meiryo UI"/>
                  <a:cs typeface="Arial" charset="0"/>
                </a:rPr>
                <a:t>説明変数</a:t>
              </a:r>
              <a:endParaRPr kumimoji="0" lang="ja-JP"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Arial" charset="0"/>
              </a:endParaRPr>
            </a:p>
          </p:txBody>
        </p:sp>
        <p:sp>
          <p:nvSpPr>
            <p:cNvPr id="1676" name="Rectangle 1453">
              <a:extLst>
                <a:ext uri="{FF2B5EF4-FFF2-40B4-BE49-F238E27FC236}">
                  <a16:creationId xmlns:a16="http://schemas.microsoft.com/office/drawing/2014/main" id="{06F637C8-54BE-BDD6-9C37-D8284BAFE261}"/>
                </a:ext>
              </a:extLst>
            </p:cNvPr>
            <p:cNvSpPr>
              <a:spLocks noChangeArrowheads="1"/>
            </p:cNvSpPr>
            <p:nvPr/>
          </p:nvSpPr>
          <p:spPr bwMode="auto">
            <a:xfrm>
              <a:off x="8032929" y="3794808"/>
              <a:ext cx="130547"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1" i="0" u="none" strike="noStrike" kern="1200" cap="none" spc="0" normalizeH="0" baseline="0" noProof="0">
                  <a:ln>
                    <a:noFill/>
                  </a:ln>
                  <a:solidFill>
                    <a:srgbClr val="FFFFFF"/>
                  </a:solidFill>
                  <a:effectLst/>
                  <a:uLnTx/>
                  <a:uFillTx/>
                  <a:latin typeface="Meiryo UI" panose="020B0604030504040204" pitchFamily="50" charset="-128"/>
                  <a:ea typeface="Meiryo UI"/>
                  <a:cs typeface="Arial" charset="0"/>
                </a:rPr>
                <a:t>係数</a:t>
              </a:r>
              <a:endParaRPr kumimoji="0" lang="ja-JP" altLang="ja-JP"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Arial" charset="0"/>
              </a:endParaRPr>
            </a:p>
          </p:txBody>
        </p:sp>
        <p:sp>
          <p:nvSpPr>
            <p:cNvPr id="1677" name="Rectangle 1454">
              <a:extLst>
                <a:ext uri="{FF2B5EF4-FFF2-40B4-BE49-F238E27FC236}">
                  <a16:creationId xmlns:a16="http://schemas.microsoft.com/office/drawing/2014/main" id="{7DB827C5-E7AE-DCDA-B529-07C26303B252}"/>
                </a:ext>
              </a:extLst>
            </p:cNvPr>
            <p:cNvSpPr>
              <a:spLocks noChangeArrowheads="1"/>
            </p:cNvSpPr>
            <p:nvPr/>
          </p:nvSpPr>
          <p:spPr bwMode="auto">
            <a:xfrm>
              <a:off x="7183008" y="4011511"/>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1</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78" name="Rectangle 1455">
              <a:extLst>
                <a:ext uri="{FF2B5EF4-FFF2-40B4-BE49-F238E27FC236}">
                  <a16:creationId xmlns:a16="http://schemas.microsoft.com/office/drawing/2014/main" id="{6B944579-9584-C268-8AE6-4425292DB4E6}"/>
                </a:ext>
              </a:extLst>
            </p:cNvPr>
            <p:cNvSpPr>
              <a:spLocks noChangeArrowheads="1"/>
            </p:cNvSpPr>
            <p:nvPr/>
          </p:nvSpPr>
          <p:spPr bwMode="auto">
            <a:xfrm>
              <a:off x="7255858" y="4011511"/>
              <a:ext cx="576585"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その他ブランドフラグ</a:t>
              </a:r>
              <a:r>
                <a:rPr kumimoji="0" lang="en-US"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a:t>
              </a: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2</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79" name="Rectangle 1456">
              <a:extLst>
                <a:ext uri="{FF2B5EF4-FFF2-40B4-BE49-F238E27FC236}">
                  <a16:creationId xmlns:a16="http://schemas.microsoft.com/office/drawing/2014/main" id="{2EBE7C07-F800-282F-08D7-B8C181EB628A}"/>
                </a:ext>
              </a:extLst>
            </p:cNvPr>
            <p:cNvSpPr>
              <a:spLocks noChangeArrowheads="1"/>
            </p:cNvSpPr>
            <p:nvPr/>
          </p:nvSpPr>
          <p:spPr bwMode="auto">
            <a:xfrm>
              <a:off x="8233268" y="4011511"/>
              <a:ext cx="25565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-0.0055</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80" name="Rectangle 1457">
              <a:extLst>
                <a:ext uri="{FF2B5EF4-FFF2-40B4-BE49-F238E27FC236}">
                  <a16:creationId xmlns:a16="http://schemas.microsoft.com/office/drawing/2014/main" id="{9C275450-5434-3C27-B4A5-E29F599C0212}"/>
                </a:ext>
              </a:extLst>
            </p:cNvPr>
            <p:cNvSpPr>
              <a:spLocks noChangeArrowheads="1"/>
            </p:cNvSpPr>
            <p:nvPr/>
          </p:nvSpPr>
          <p:spPr bwMode="auto">
            <a:xfrm>
              <a:off x="7183007" y="4228213"/>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2</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81" name="Rectangle 1458">
              <a:extLst>
                <a:ext uri="{FF2B5EF4-FFF2-40B4-BE49-F238E27FC236}">
                  <a16:creationId xmlns:a16="http://schemas.microsoft.com/office/drawing/2014/main" id="{063E3987-FAFA-D682-8F3D-3F758D59B648}"/>
                </a:ext>
              </a:extLst>
            </p:cNvPr>
            <p:cNvSpPr>
              <a:spLocks noChangeArrowheads="1"/>
            </p:cNvSpPr>
            <p:nvPr/>
          </p:nvSpPr>
          <p:spPr bwMode="auto">
            <a:xfrm>
              <a:off x="7255858" y="4228213"/>
              <a:ext cx="46507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物品非提供フラグ</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82" name="Rectangle 1459">
              <a:extLst>
                <a:ext uri="{FF2B5EF4-FFF2-40B4-BE49-F238E27FC236}">
                  <a16:creationId xmlns:a16="http://schemas.microsoft.com/office/drawing/2014/main" id="{46F12764-A69A-7CAE-9604-640C13790FD2}"/>
                </a:ext>
              </a:extLst>
            </p:cNvPr>
            <p:cNvSpPr>
              <a:spLocks noChangeArrowheads="1"/>
            </p:cNvSpPr>
            <p:nvPr/>
          </p:nvSpPr>
          <p:spPr bwMode="auto">
            <a:xfrm>
              <a:off x="8233268" y="4228213"/>
              <a:ext cx="25565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-0.0042</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83" name="Rectangle 1460">
              <a:extLst>
                <a:ext uri="{FF2B5EF4-FFF2-40B4-BE49-F238E27FC236}">
                  <a16:creationId xmlns:a16="http://schemas.microsoft.com/office/drawing/2014/main" id="{195F8EC7-E971-4FAC-51BD-B1E640BB6421}"/>
                </a:ext>
              </a:extLst>
            </p:cNvPr>
            <p:cNvSpPr>
              <a:spLocks noChangeArrowheads="1"/>
            </p:cNvSpPr>
            <p:nvPr/>
          </p:nvSpPr>
          <p:spPr bwMode="auto">
            <a:xfrm>
              <a:off x="7183007" y="4444916"/>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3</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84" name="Rectangle 1461">
              <a:extLst>
                <a:ext uri="{FF2B5EF4-FFF2-40B4-BE49-F238E27FC236}">
                  <a16:creationId xmlns:a16="http://schemas.microsoft.com/office/drawing/2014/main" id="{A1383922-691C-9A7F-B031-0129A9F927E9}"/>
                </a:ext>
              </a:extLst>
            </p:cNvPr>
            <p:cNvSpPr>
              <a:spLocks noChangeArrowheads="1"/>
            </p:cNvSpPr>
            <p:nvPr/>
          </p:nvSpPr>
          <p:spPr bwMode="auto">
            <a:xfrm>
              <a:off x="7255858" y="4444916"/>
              <a:ext cx="130547"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体験</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85" name="Rectangle 1462">
              <a:extLst>
                <a:ext uri="{FF2B5EF4-FFF2-40B4-BE49-F238E27FC236}">
                  <a16:creationId xmlns:a16="http://schemas.microsoft.com/office/drawing/2014/main" id="{AC780808-40DF-B7AB-0F0D-DF8C2A9F3484}"/>
                </a:ext>
              </a:extLst>
            </p:cNvPr>
            <p:cNvSpPr>
              <a:spLocks noChangeArrowheads="1"/>
            </p:cNvSpPr>
            <p:nvPr/>
          </p:nvSpPr>
          <p:spPr bwMode="auto">
            <a:xfrm>
              <a:off x="8233268" y="4444916"/>
              <a:ext cx="25565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-0.0040</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86" name="Rectangle 1463">
              <a:extLst>
                <a:ext uri="{FF2B5EF4-FFF2-40B4-BE49-F238E27FC236}">
                  <a16:creationId xmlns:a16="http://schemas.microsoft.com/office/drawing/2014/main" id="{4252F6E1-6ED2-E51B-9816-28A1CBBFCB30}"/>
                </a:ext>
              </a:extLst>
            </p:cNvPr>
            <p:cNvSpPr>
              <a:spLocks noChangeArrowheads="1"/>
            </p:cNvSpPr>
            <p:nvPr/>
          </p:nvSpPr>
          <p:spPr bwMode="auto">
            <a:xfrm>
              <a:off x="7183007" y="4661618"/>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4</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87" name="Rectangle 1464">
              <a:extLst>
                <a:ext uri="{FF2B5EF4-FFF2-40B4-BE49-F238E27FC236}">
                  <a16:creationId xmlns:a16="http://schemas.microsoft.com/office/drawing/2014/main" id="{7A391408-FAA5-456A-CF92-C3364C234E01}"/>
                </a:ext>
              </a:extLst>
            </p:cNvPr>
            <p:cNvSpPr>
              <a:spLocks noChangeArrowheads="1"/>
            </p:cNvSpPr>
            <p:nvPr/>
          </p:nvSpPr>
          <p:spPr bwMode="auto">
            <a:xfrm>
              <a:off x="7255858" y="4661618"/>
              <a:ext cx="501793"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コンテンツ提供期間</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88" name="Rectangle 1465">
              <a:extLst>
                <a:ext uri="{FF2B5EF4-FFF2-40B4-BE49-F238E27FC236}">
                  <a16:creationId xmlns:a16="http://schemas.microsoft.com/office/drawing/2014/main" id="{CF6BFD1B-2C04-802B-7A1B-A842006846A5}"/>
                </a:ext>
              </a:extLst>
            </p:cNvPr>
            <p:cNvSpPr>
              <a:spLocks noChangeArrowheads="1"/>
            </p:cNvSpPr>
            <p:nvPr/>
          </p:nvSpPr>
          <p:spPr bwMode="auto">
            <a:xfrm>
              <a:off x="8233268" y="4661618"/>
              <a:ext cx="25565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-0.0030</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89" name="Rectangle 1466">
              <a:extLst>
                <a:ext uri="{FF2B5EF4-FFF2-40B4-BE49-F238E27FC236}">
                  <a16:creationId xmlns:a16="http://schemas.microsoft.com/office/drawing/2014/main" id="{0E705BF7-6EE3-F0B6-27FF-451C6B655F4A}"/>
                </a:ext>
              </a:extLst>
            </p:cNvPr>
            <p:cNvSpPr>
              <a:spLocks noChangeArrowheads="1"/>
            </p:cNvSpPr>
            <p:nvPr/>
          </p:nvSpPr>
          <p:spPr bwMode="auto">
            <a:xfrm>
              <a:off x="7183007" y="4878321"/>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5</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90" name="Rectangle 1467">
              <a:extLst>
                <a:ext uri="{FF2B5EF4-FFF2-40B4-BE49-F238E27FC236}">
                  <a16:creationId xmlns:a16="http://schemas.microsoft.com/office/drawing/2014/main" id="{87979D14-5B91-7AE7-FEDF-EE9DDE31D0F6}"/>
                </a:ext>
              </a:extLst>
            </p:cNvPr>
            <p:cNvSpPr>
              <a:spLocks noChangeArrowheads="1"/>
            </p:cNvSpPr>
            <p:nvPr/>
          </p:nvSpPr>
          <p:spPr bwMode="auto">
            <a:xfrm>
              <a:off x="7255858" y="4878321"/>
              <a:ext cx="195821"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ｘｘｘ</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91" name="Rectangle 1468">
              <a:extLst>
                <a:ext uri="{FF2B5EF4-FFF2-40B4-BE49-F238E27FC236}">
                  <a16:creationId xmlns:a16="http://schemas.microsoft.com/office/drawing/2014/main" id="{19C5D802-601B-7DB1-F82A-D059503908DD}"/>
                </a:ext>
              </a:extLst>
            </p:cNvPr>
            <p:cNvSpPr>
              <a:spLocks noChangeArrowheads="1"/>
            </p:cNvSpPr>
            <p:nvPr/>
          </p:nvSpPr>
          <p:spPr bwMode="auto">
            <a:xfrm>
              <a:off x="8233268" y="4878321"/>
              <a:ext cx="25565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-0.0021</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92" name="Rectangle 1469">
              <a:extLst>
                <a:ext uri="{FF2B5EF4-FFF2-40B4-BE49-F238E27FC236}">
                  <a16:creationId xmlns:a16="http://schemas.microsoft.com/office/drawing/2014/main" id="{2AE2D41A-BB14-F5B9-1E78-B7C70EC866CF}"/>
                </a:ext>
              </a:extLst>
            </p:cNvPr>
            <p:cNvSpPr>
              <a:spLocks noChangeArrowheads="1"/>
            </p:cNvSpPr>
            <p:nvPr/>
          </p:nvSpPr>
          <p:spPr bwMode="auto">
            <a:xfrm>
              <a:off x="7183007" y="5095024"/>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6</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93" name="Rectangle 1470">
              <a:extLst>
                <a:ext uri="{FF2B5EF4-FFF2-40B4-BE49-F238E27FC236}">
                  <a16:creationId xmlns:a16="http://schemas.microsoft.com/office/drawing/2014/main" id="{9DCD8D18-C108-81B6-D28D-35DCA22BF4DA}"/>
                </a:ext>
              </a:extLst>
            </p:cNvPr>
            <p:cNvSpPr>
              <a:spLocks noChangeArrowheads="1"/>
            </p:cNvSpPr>
            <p:nvPr/>
          </p:nvSpPr>
          <p:spPr bwMode="auto">
            <a:xfrm>
              <a:off x="7255858" y="5095024"/>
              <a:ext cx="130547"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割引</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94" name="Rectangle 1471">
              <a:extLst>
                <a:ext uri="{FF2B5EF4-FFF2-40B4-BE49-F238E27FC236}">
                  <a16:creationId xmlns:a16="http://schemas.microsoft.com/office/drawing/2014/main" id="{F6ED44AA-2BE4-D9E5-C4F7-1D6440F93C9B}"/>
                </a:ext>
              </a:extLst>
            </p:cNvPr>
            <p:cNvSpPr>
              <a:spLocks noChangeArrowheads="1"/>
            </p:cNvSpPr>
            <p:nvPr/>
          </p:nvSpPr>
          <p:spPr bwMode="auto">
            <a:xfrm>
              <a:off x="8233268" y="5095024"/>
              <a:ext cx="25565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-0.0016</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95" name="Rectangle 1472">
              <a:extLst>
                <a:ext uri="{FF2B5EF4-FFF2-40B4-BE49-F238E27FC236}">
                  <a16:creationId xmlns:a16="http://schemas.microsoft.com/office/drawing/2014/main" id="{C54F785E-B97D-B6E3-B0FF-6A1A67AA0C54}"/>
                </a:ext>
              </a:extLst>
            </p:cNvPr>
            <p:cNvSpPr>
              <a:spLocks noChangeArrowheads="1"/>
            </p:cNvSpPr>
            <p:nvPr/>
          </p:nvSpPr>
          <p:spPr bwMode="auto">
            <a:xfrm>
              <a:off x="7183007" y="5311727"/>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7</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96" name="Rectangle 1473">
              <a:extLst>
                <a:ext uri="{FF2B5EF4-FFF2-40B4-BE49-F238E27FC236}">
                  <a16:creationId xmlns:a16="http://schemas.microsoft.com/office/drawing/2014/main" id="{39A12D13-1531-5D0F-F67E-3A1B71BBD4DE}"/>
                </a:ext>
              </a:extLst>
            </p:cNvPr>
            <p:cNvSpPr>
              <a:spLocks noChangeArrowheads="1"/>
            </p:cNvSpPr>
            <p:nvPr/>
          </p:nvSpPr>
          <p:spPr bwMode="auto">
            <a:xfrm>
              <a:off x="7255858" y="5311727"/>
              <a:ext cx="195821"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ｘｘｘ</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97" name="Rectangle 1474">
              <a:extLst>
                <a:ext uri="{FF2B5EF4-FFF2-40B4-BE49-F238E27FC236}">
                  <a16:creationId xmlns:a16="http://schemas.microsoft.com/office/drawing/2014/main" id="{D8C7F2A0-42BD-9EAB-F543-820792C70223}"/>
                </a:ext>
              </a:extLst>
            </p:cNvPr>
            <p:cNvSpPr>
              <a:spLocks noChangeArrowheads="1"/>
            </p:cNvSpPr>
            <p:nvPr/>
          </p:nvSpPr>
          <p:spPr bwMode="auto">
            <a:xfrm>
              <a:off x="8233268" y="5311727"/>
              <a:ext cx="25565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-0.0015</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98" name="Rectangle 1475">
              <a:extLst>
                <a:ext uri="{FF2B5EF4-FFF2-40B4-BE49-F238E27FC236}">
                  <a16:creationId xmlns:a16="http://schemas.microsoft.com/office/drawing/2014/main" id="{8697193C-8305-1214-0B2F-4C0B995865A2}"/>
                </a:ext>
              </a:extLst>
            </p:cNvPr>
            <p:cNvSpPr>
              <a:spLocks noChangeArrowheads="1"/>
            </p:cNvSpPr>
            <p:nvPr/>
          </p:nvSpPr>
          <p:spPr bwMode="auto">
            <a:xfrm>
              <a:off x="7183007" y="5528429"/>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8</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699" name="Rectangle 1476">
              <a:extLst>
                <a:ext uri="{FF2B5EF4-FFF2-40B4-BE49-F238E27FC236}">
                  <a16:creationId xmlns:a16="http://schemas.microsoft.com/office/drawing/2014/main" id="{3BEB3649-0970-4F62-E57A-B7F0B22D908D}"/>
                </a:ext>
              </a:extLst>
            </p:cNvPr>
            <p:cNvSpPr>
              <a:spLocks noChangeArrowheads="1"/>
            </p:cNvSpPr>
            <p:nvPr/>
          </p:nvSpPr>
          <p:spPr bwMode="auto">
            <a:xfrm>
              <a:off x="7255858" y="5528429"/>
              <a:ext cx="2610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地方限定</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700" name="Rectangle 1477">
              <a:extLst>
                <a:ext uri="{FF2B5EF4-FFF2-40B4-BE49-F238E27FC236}">
                  <a16:creationId xmlns:a16="http://schemas.microsoft.com/office/drawing/2014/main" id="{356AF578-E707-5B6B-F62D-CA451EF6B9A0}"/>
                </a:ext>
              </a:extLst>
            </p:cNvPr>
            <p:cNvSpPr>
              <a:spLocks noChangeArrowheads="1"/>
            </p:cNvSpPr>
            <p:nvPr/>
          </p:nvSpPr>
          <p:spPr bwMode="auto">
            <a:xfrm>
              <a:off x="8233268" y="5528429"/>
              <a:ext cx="25565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-0.0014</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701" name="Rectangle 1478">
              <a:extLst>
                <a:ext uri="{FF2B5EF4-FFF2-40B4-BE49-F238E27FC236}">
                  <a16:creationId xmlns:a16="http://schemas.microsoft.com/office/drawing/2014/main" id="{7E36FA79-D910-6086-F5AF-D479F9AA4049}"/>
                </a:ext>
              </a:extLst>
            </p:cNvPr>
            <p:cNvSpPr>
              <a:spLocks noChangeArrowheads="1"/>
            </p:cNvSpPr>
            <p:nvPr/>
          </p:nvSpPr>
          <p:spPr bwMode="auto">
            <a:xfrm>
              <a:off x="7183007" y="5745131"/>
              <a:ext cx="4079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9</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702" name="Rectangle 1479">
              <a:extLst>
                <a:ext uri="{FF2B5EF4-FFF2-40B4-BE49-F238E27FC236}">
                  <a16:creationId xmlns:a16="http://schemas.microsoft.com/office/drawing/2014/main" id="{CA0FD81E-1ED3-3A61-C8B0-1A4C2E3D58F2}"/>
                </a:ext>
              </a:extLst>
            </p:cNvPr>
            <p:cNvSpPr>
              <a:spLocks noChangeArrowheads="1"/>
            </p:cNvSpPr>
            <p:nvPr/>
          </p:nvSpPr>
          <p:spPr bwMode="auto">
            <a:xfrm>
              <a:off x="7255858" y="5745131"/>
              <a:ext cx="436519"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非抽選コンテンツ</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703" name="Rectangle 1480">
              <a:extLst>
                <a:ext uri="{FF2B5EF4-FFF2-40B4-BE49-F238E27FC236}">
                  <a16:creationId xmlns:a16="http://schemas.microsoft.com/office/drawing/2014/main" id="{A2C184E9-5140-1332-0A60-87B6CDAE08CE}"/>
                </a:ext>
              </a:extLst>
            </p:cNvPr>
            <p:cNvSpPr>
              <a:spLocks noChangeArrowheads="1"/>
            </p:cNvSpPr>
            <p:nvPr/>
          </p:nvSpPr>
          <p:spPr bwMode="auto">
            <a:xfrm>
              <a:off x="8233268" y="5745131"/>
              <a:ext cx="25565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-0.0013</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704" name="Rectangle 1481">
              <a:extLst>
                <a:ext uri="{FF2B5EF4-FFF2-40B4-BE49-F238E27FC236}">
                  <a16:creationId xmlns:a16="http://schemas.microsoft.com/office/drawing/2014/main" id="{9B27724A-429B-4D9C-0AEE-CF3A9BFC12D4}"/>
                </a:ext>
              </a:extLst>
            </p:cNvPr>
            <p:cNvSpPr>
              <a:spLocks noChangeArrowheads="1"/>
            </p:cNvSpPr>
            <p:nvPr/>
          </p:nvSpPr>
          <p:spPr bwMode="auto">
            <a:xfrm>
              <a:off x="7140511" y="5961835"/>
              <a:ext cx="81592"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10</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705" name="Rectangle 1482">
              <a:extLst>
                <a:ext uri="{FF2B5EF4-FFF2-40B4-BE49-F238E27FC236}">
                  <a16:creationId xmlns:a16="http://schemas.microsoft.com/office/drawing/2014/main" id="{38D5E2E0-A07F-8D84-B64B-DAA8D24385C5}"/>
                </a:ext>
              </a:extLst>
            </p:cNvPr>
            <p:cNvSpPr>
              <a:spLocks noChangeArrowheads="1"/>
            </p:cNvSpPr>
            <p:nvPr/>
          </p:nvSpPr>
          <p:spPr bwMode="auto">
            <a:xfrm>
              <a:off x="7255858" y="5961835"/>
              <a:ext cx="320930"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ファストフード</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706" name="Rectangle 1483">
              <a:extLst>
                <a:ext uri="{FF2B5EF4-FFF2-40B4-BE49-F238E27FC236}">
                  <a16:creationId xmlns:a16="http://schemas.microsoft.com/office/drawing/2014/main" id="{0422D93D-3551-16D8-4D96-69147798C370}"/>
                </a:ext>
              </a:extLst>
            </p:cNvPr>
            <p:cNvSpPr>
              <a:spLocks noChangeArrowheads="1"/>
            </p:cNvSpPr>
            <p:nvPr/>
          </p:nvSpPr>
          <p:spPr bwMode="auto">
            <a:xfrm>
              <a:off x="8233268" y="5961835"/>
              <a:ext cx="255656" cy="8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600" b="0" i="0" u="none" strike="noStrike" kern="1200" cap="none" spc="0" normalizeH="0" baseline="0" noProof="0">
                  <a:ln>
                    <a:noFill/>
                  </a:ln>
                  <a:solidFill>
                    <a:prstClr val="black">
                      <a:lumMod val="75000"/>
                      <a:lumOff val="25000"/>
                    </a:prstClr>
                  </a:solidFill>
                  <a:effectLst/>
                  <a:uLnTx/>
                  <a:uFillTx/>
                  <a:latin typeface="Meiryo UI" panose="020B0604030504040204" pitchFamily="50" charset="-128"/>
                  <a:ea typeface="Meiryo UI"/>
                  <a:cs typeface="Arial" charset="0"/>
                </a:rPr>
                <a:t>-0.0010</a:t>
              </a:r>
              <a:endParaRPr kumimoji="0" lang="ja-JP" altLang="ja-JP" sz="12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ＭＳ Ｐゴシック" panose="020B0600070205080204" pitchFamily="50" charset="-128"/>
                <a:cs typeface="Arial" charset="0"/>
              </a:endParaRPr>
            </a:p>
          </p:txBody>
        </p:sp>
        <p:sp>
          <p:nvSpPr>
            <p:cNvPr id="1707" name="Rectangle 1484">
              <a:extLst>
                <a:ext uri="{FF2B5EF4-FFF2-40B4-BE49-F238E27FC236}">
                  <a16:creationId xmlns:a16="http://schemas.microsoft.com/office/drawing/2014/main" id="{0C66B7BA-416C-825E-2F31-681954E39B11}"/>
                </a:ext>
              </a:extLst>
            </p:cNvPr>
            <p:cNvSpPr>
              <a:spLocks noChangeArrowheads="1"/>
            </p:cNvSpPr>
            <p:nvPr/>
          </p:nvSpPr>
          <p:spPr bwMode="auto">
            <a:xfrm>
              <a:off x="7091944" y="3751467"/>
              <a:ext cx="6071" cy="1444"/>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08" name="Rectangle 1485">
              <a:extLst>
                <a:ext uri="{FF2B5EF4-FFF2-40B4-BE49-F238E27FC236}">
                  <a16:creationId xmlns:a16="http://schemas.microsoft.com/office/drawing/2014/main" id="{ED5825D7-32AF-6840-4E97-3472097D26D3}"/>
                </a:ext>
              </a:extLst>
            </p:cNvPr>
            <p:cNvSpPr>
              <a:spLocks noChangeArrowheads="1"/>
            </p:cNvSpPr>
            <p:nvPr/>
          </p:nvSpPr>
          <p:spPr bwMode="auto">
            <a:xfrm>
              <a:off x="7237646" y="3751467"/>
              <a:ext cx="6071" cy="1444"/>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09" name="Rectangle 1486">
              <a:extLst>
                <a:ext uri="{FF2B5EF4-FFF2-40B4-BE49-F238E27FC236}">
                  <a16:creationId xmlns:a16="http://schemas.microsoft.com/office/drawing/2014/main" id="{BE3E278D-7601-A182-A4F4-20BE3EE39834}"/>
                </a:ext>
              </a:extLst>
            </p:cNvPr>
            <p:cNvSpPr>
              <a:spLocks noChangeArrowheads="1"/>
            </p:cNvSpPr>
            <p:nvPr/>
          </p:nvSpPr>
          <p:spPr bwMode="auto">
            <a:xfrm>
              <a:off x="8014716" y="3751467"/>
              <a:ext cx="6071" cy="1444"/>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10" name="Line 1487">
              <a:extLst>
                <a:ext uri="{FF2B5EF4-FFF2-40B4-BE49-F238E27FC236}">
                  <a16:creationId xmlns:a16="http://schemas.microsoft.com/office/drawing/2014/main" id="{65A35F6F-F415-7D46-C9E8-238EB91CD26B}"/>
                </a:ext>
              </a:extLst>
            </p:cNvPr>
            <p:cNvSpPr>
              <a:spLocks noChangeShapeType="1"/>
            </p:cNvSpPr>
            <p:nvPr/>
          </p:nvSpPr>
          <p:spPr bwMode="auto">
            <a:xfrm>
              <a:off x="7098016" y="3751467"/>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11" name="Rectangle 1488">
              <a:extLst>
                <a:ext uri="{FF2B5EF4-FFF2-40B4-BE49-F238E27FC236}">
                  <a16:creationId xmlns:a16="http://schemas.microsoft.com/office/drawing/2014/main" id="{E823DA05-C84B-5BAD-512E-1235F15B9A02}"/>
                </a:ext>
              </a:extLst>
            </p:cNvPr>
            <p:cNvSpPr>
              <a:spLocks noChangeArrowheads="1"/>
            </p:cNvSpPr>
            <p:nvPr/>
          </p:nvSpPr>
          <p:spPr bwMode="auto">
            <a:xfrm>
              <a:off x="7098016" y="3751467"/>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12" name="Rectangle 1489">
              <a:extLst>
                <a:ext uri="{FF2B5EF4-FFF2-40B4-BE49-F238E27FC236}">
                  <a16:creationId xmlns:a16="http://schemas.microsoft.com/office/drawing/2014/main" id="{A6A3813F-C400-4E3B-1109-DD011F7A7317}"/>
                </a:ext>
              </a:extLst>
            </p:cNvPr>
            <p:cNvSpPr>
              <a:spLocks noChangeArrowheads="1"/>
            </p:cNvSpPr>
            <p:nvPr/>
          </p:nvSpPr>
          <p:spPr bwMode="auto">
            <a:xfrm>
              <a:off x="8512527" y="3751467"/>
              <a:ext cx="6071" cy="1444"/>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13" name="Line 1490">
              <a:extLst>
                <a:ext uri="{FF2B5EF4-FFF2-40B4-BE49-F238E27FC236}">
                  <a16:creationId xmlns:a16="http://schemas.microsoft.com/office/drawing/2014/main" id="{27507396-345E-0C57-3354-E09044347B5A}"/>
                </a:ext>
              </a:extLst>
            </p:cNvPr>
            <p:cNvSpPr>
              <a:spLocks noChangeShapeType="1"/>
            </p:cNvSpPr>
            <p:nvPr/>
          </p:nvSpPr>
          <p:spPr bwMode="auto">
            <a:xfrm>
              <a:off x="7098016" y="3968171"/>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14" name="Rectangle 1491">
              <a:extLst>
                <a:ext uri="{FF2B5EF4-FFF2-40B4-BE49-F238E27FC236}">
                  <a16:creationId xmlns:a16="http://schemas.microsoft.com/office/drawing/2014/main" id="{3ADE52FA-537D-A8D3-A515-2F13221D9B7E}"/>
                </a:ext>
              </a:extLst>
            </p:cNvPr>
            <p:cNvSpPr>
              <a:spLocks noChangeArrowheads="1"/>
            </p:cNvSpPr>
            <p:nvPr/>
          </p:nvSpPr>
          <p:spPr bwMode="auto">
            <a:xfrm>
              <a:off x="7098016" y="3968171"/>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15" name="Line 1492">
              <a:extLst>
                <a:ext uri="{FF2B5EF4-FFF2-40B4-BE49-F238E27FC236}">
                  <a16:creationId xmlns:a16="http://schemas.microsoft.com/office/drawing/2014/main" id="{BFDD6C6F-CB11-7FEC-4A36-990B279F4735}"/>
                </a:ext>
              </a:extLst>
            </p:cNvPr>
            <p:cNvSpPr>
              <a:spLocks noChangeShapeType="1"/>
            </p:cNvSpPr>
            <p:nvPr/>
          </p:nvSpPr>
          <p:spPr bwMode="auto">
            <a:xfrm>
              <a:off x="7098016" y="4184873"/>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16" name="Rectangle 1493">
              <a:extLst>
                <a:ext uri="{FF2B5EF4-FFF2-40B4-BE49-F238E27FC236}">
                  <a16:creationId xmlns:a16="http://schemas.microsoft.com/office/drawing/2014/main" id="{0777FDB6-AFE9-E89C-43E7-244DFE5F1377}"/>
                </a:ext>
              </a:extLst>
            </p:cNvPr>
            <p:cNvSpPr>
              <a:spLocks noChangeArrowheads="1"/>
            </p:cNvSpPr>
            <p:nvPr/>
          </p:nvSpPr>
          <p:spPr bwMode="auto">
            <a:xfrm>
              <a:off x="7098016" y="4184873"/>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17" name="Line 1494">
              <a:extLst>
                <a:ext uri="{FF2B5EF4-FFF2-40B4-BE49-F238E27FC236}">
                  <a16:creationId xmlns:a16="http://schemas.microsoft.com/office/drawing/2014/main" id="{CA14ACD9-C211-20BF-4BB1-405C997DF8F4}"/>
                </a:ext>
              </a:extLst>
            </p:cNvPr>
            <p:cNvSpPr>
              <a:spLocks noChangeShapeType="1"/>
            </p:cNvSpPr>
            <p:nvPr/>
          </p:nvSpPr>
          <p:spPr bwMode="auto">
            <a:xfrm>
              <a:off x="7098016" y="4401575"/>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18" name="Rectangle 1495">
              <a:extLst>
                <a:ext uri="{FF2B5EF4-FFF2-40B4-BE49-F238E27FC236}">
                  <a16:creationId xmlns:a16="http://schemas.microsoft.com/office/drawing/2014/main" id="{EF5FD1B0-9DB2-273A-A0B9-ECDB5A2185F3}"/>
                </a:ext>
              </a:extLst>
            </p:cNvPr>
            <p:cNvSpPr>
              <a:spLocks noChangeArrowheads="1"/>
            </p:cNvSpPr>
            <p:nvPr/>
          </p:nvSpPr>
          <p:spPr bwMode="auto">
            <a:xfrm>
              <a:off x="7098016" y="4401575"/>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19" name="Line 1496">
              <a:extLst>
                <a:ext uri="{FF2B5EF4-FFF2-40B4-BE49-F238E27FC236}">
                  <a16:creationId xmlns:a16="http://schemas.microsoft.com/office/drawing/2014/main" id="{EAD2A255-769C-C63E-E3A4-5B75AE92A781}"/>
                </a:ext>
              </a:extLst>
            </p:cNvPr>
            <p:cNvSpPr>
              <a:spLocks noChangeShapeType="1"/>
            </p:cNvSpPr>
            <p:nvPr/>
          </p:nvSpPr>
          <p:spPr bwMode="auto">
            <a:xfrm>
              <a:off x="7098016" y="4618279"/>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20" name="Rectangle 1497">
              <a:extLst>
                <a:ext uri="{FF2B5EF4-FFF2-40B4-BE49-F238E27FC236}">
                  <a16:creationId xmlns:a16="http://schemas.microsoft.com/office/drawing/2014/main" id="{313D7E0B-9DC7-95B8-77B5-1BD21B83D994}"/>
                </a:ext>
              </a:extLst>
            </p:cNvPr>
            <p:cNvSpPr>
              <a:spLocks noChangeArrowheads="1"/>
            </p:cNvSpPr>
            <p:nvPr/>
          </p:nvSpPr>
          <p:spPr bwMode="auto">
            <a:xfrm>
              <a:off x="7098016" y="4618279"/>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21" name="Line 1498">
              <a:extLst>
                <a:ext uri="{FF2B5EF4-FFF2-40B4-BE49-F238E27FC236}">
                  <a16:creationId xmlns:a16="http://schemas.microsoft.com/office/drawing/2014/main" id="{CFF20120-847D-89EA-7A92-512581E3D368}"/>
                </a:ext>
              </a:extLst>
            </p:cNvPr>
            <p:cNvSpPr>
              <a:spLocks noChangeShapeType="1"/>
            </p:cNvSpPr>
            <p:nvPr/>
          </p:nvSpPr>
          <p:spPr bwMode="auto">
            <a:xfrm>
              <a:off x="7098016" y="4834980"/>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22" name="Rectangle 1499">
              <a:extLst>
                <a:ext uri="{FF2B5EF4-FFF2-40B4-BE49-F238E27FC236}">
                  <a16:creationId xmlns:a16="http://schemas.microsoft.com/office/drawing/2014/main" id="{5C9554E0-5C10-D48B-6CF4-FE01F5598010}"/>
                </a:ext>
              </a:extLst>
            </p:cNvPr>
            <p:cNvSpPr>
              <a:spLocks noChangeArrowheads="1"/>
            </p:cNvSpPr>
            <p:nvPr/>
          </p:nvSpPr>
          <p:spPr bwMode="auto">
            <a:xfrm>
              <a:off x="7098016" y="4834980"/>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23" name="Line 1500">
              <a:extLst>
                <a:ext uri="{FF2B5EF4-FFF2-40B4-BE49-F238E27FC236}">
                  <a16:creationId xmlns:a16="http://schemas.microsoft.com/office/drawing/2014/main" id="{91B742B6-3F8B-F838-0252-E93AD5DF2632}"/>
                </a:ext>
              </a:extLst>
            </p:cNvPr>
            <p:cNvSpPr>
              <a:spLocks noChangeShapeType="1"/>
            </p:cNvSpPr>
            <p:nvPr/>
          </p:nvSpPr>
          <p:spPr bwMode="auto">
            <a:xfrm>
              <a:off x="7098016" y="5051683"/>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24" name="Rectangle 1501">
              <a:extLst>
                <a:ext uri="{FF2B5EF4-FFF2-40B4-BE49-F238E27FC236}">
                  <a16:creationId xmlns:a16="http://schemas.microsoft.com/office/drawing/2014/main" id="{6F302DE6-385A-471D-6DBB-E11EE307F9C0}"/>
                </a:ext>
              </a:extLst>
            </p:cNvPr>
            <p:cNvSpPr>
              <a:spLocks noChangeArrowheads="1"/>
            </p:cNvSpPr>
            <p:nvPr/>
          </p:nvSpPr>
          <p:spPr bwMode="auto">
            <a:xfrm>
              <a:off x="7098016" y="5051683"/>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25" name="Line 1502">
              <a:extLst>
                <a:ext uri="{FF2B5EF4-FFF2-40B4-BE49-F238E27FC236}">
                  <a16:creationId xmlns:a16="http://schemas.microsoft.com/office/drawing/2014/main" id="{390773EE-5749-609D-AF8A-4C877C2AEA8A}"/>
                </a:ext>
              </a:extLst>
            </p:cNvPr>
            <p:cNvSpPr>
              <a:spLocks noChangeShapeType="1"/>
            </p:cNvSpPr>
            <p:nvPr/>
          </p:nvSpPr>
          <p:spPr bwMode="auto">
            <a:xfrm>
              <a:off x="7098016" y="5268386"/>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26" name="Rectangle 1503">
              <a:extLst>
                <a:ext uri="{FF2B5EF4-FFF2-40B4-BE49-F238E27FC236}">
                  <a16:creationId xmlns:a16="http://schemas.microsoft.com/office/drawing/2014/main" id="{DC558F97-0F3E-D949-E1A5-8B88F4C554A6}"/>
                </a:ext>
              </a:extLst>
            </p:cNvPr>
            <p:cNvSpPr>
              <a:spLocks noChangeArrowheads="1"/>
            </p:cNvSpPr>
            <p:nvPr/>
          </p:nvSpPr>
          <p:spPr bwMode="auto">
            <a:xfrm>
              <a:off x="7098016" y="5268386"/>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27" name="Line 1504">
              <a:extLst>
                <a:ext uri="{FF2B5EF4-FFF2-40B4-BE49-F238E27FC236}">
                  <a16:creationId xmlns:a16="http://schemas.microsoft.com/office/drawing/2014/main" id="{37377879-4543-1132-7E70-AF54B9E85101}"/>
                </a:ext>
              </a:extLst>
            </p:cNvPr>
            <p:cNvSpPr>
              <a:spLocks noChangeShapeType="1"/>
            </p:cNvSpPr>
            <p:nvPr/>
          </p:nvSpPr>
          <p:spPr bwMode="auto">
            <a:xfrm>
              <a:off x="7098016" y="5485089"/>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28" name="Rectangle 1505">
              <a:extLst>
                <a:ext uri="{FF2B5EF4-FFF2-40B4-BE49-F238E27FC236}">
                  <a16:creationId xmlns:a16="http://schemas.microsoft.com/office/drawing/2014/main" id="{C46D7F8D-61AF-7CF4-731F-615656C2FCEC}"/>
                </a:ext>
              </a:extLst>
            </p:cNvPr>
            <p:cNvSpPr>
              <a:spLocks noChangeArrowheads="1"/>
            </p:cNvSpPr>
            <p:nvPr/>
          </p:nvSpPr>
          <p:spPr bwMode="auto">
            <a:xfrm>
              <a:off x="7098016" y="5485089"/>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29" name="Line 1506">
              <a:extLst>
                <a:ext uri="{FF2B5EF4-FFF2-40B4-BE49-F238E27FC236}">
                  <a16:creationId xmlns:a16="http://schemas.microsoft.com/office/drawing/2014/main" id="{5E438637-AB20-7DEB-54A4-FB2B5785024B}"/>
                </a:ext>
              </a:extLst>
            </p:cNvPr>
            <p:cNvSpPr>
              <a:spLocks noChangeShapeType="1"/>
            </p:cNvSpPr>
            <p:nvPr/>
          </p:nvSpPr>
          <p:spPr bwMode="auto">
            <a:xfrm>
              <a:off x="7098016" y="5701791"/>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30" name="Rectangle 1507">
              <a:extLst>
                <a:ext uri="{FF2B5EF4-FFF2-40B4-BE49-F238E27FC236}">
                  <a16:creationId xmlns:a16="http://schemas.microsoft.com/office/drawing/2014/main" id="{C5F37A68-E7FD-740F-36BD-D7F456B08829}"/>
                </a:ext>
              </a:extLst>
            </p:cNvPr>
            <p:cNvSpPr>
              <a:spLocks noChangeArrowheads="1"/>
            </p:cNvSpPr>
            <p:nvPr/>
          </p:nvSpPr>
          <p:spPr bwMode="auto">
            <a:xfrm>
              <a:off x="7098016" y="5701791"/>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31" name="Line 1508">
              <a:extLst>
                <a:ext uri="{FF2B5EF4-FFF2-40B4-BE49-F238E27FC236}">
                  <a16:creationId xmlns:a16="http://schemas.microsoft.com/office/drawing/2014/main" id="{D2507CF0-E16B-A653-3F03-D6493EA3AAE9}"/>
                </a:ext>
              </a:extLst>
            </p:cNvPr>
            <p:cNvSpPr>
              <a:spLocks noChangeShapeType="1"/>
            </p:cNvSpPr>
            <p:nvPr/>
          </p:nvSpPr>
          <p:spPr bwMode="auto">
            <a:xfrm>
              <a:off x="7098016" y="5918494"/>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32" name="Rectangle 1509">
              <a:extLst>
                <a:ext uri="{FF2B5EF4-FFF2-40B4-BE49-F238E27FC236}">
                  <a16:creationId xmlns:a16="http://schemas.microsoft.com/office/drawing/2014/main" id="{5EC23284-A4AE-BB5A-66F9-236FC2DF356D}"/>
                </a:ext>
              </a:extLst>
            </p:cNvPr>
            <p:cNvSpPr>
              <a:spLocks noChangeArrowheads="1"/>
            </p:cNvSpPr>
            <p:nvPr/>
          </p:nvSpPr>
          <p:spPr bwMode="auto">
            <a:xfrm>
              <a:off x="7098016" y="5918494"/>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33" name="Line 1510">
              <a:extLst>
                <a:ext uri="{FF2B5EF4-FFF2-40B4-BE49-F238E27FC236}">
                  <a16:creationId xmlns:a16="http://schemas.microsoft.com/office/drawing/2014/main" id="{16A3DF48-60C3-D253-5741-C86623B435E8}"/>
                </a:ext>
              </a:extLst>
            </p:cNvPr>
            <p:cNvSpPr>
              <a:spLocks noChangeShapeType="1"/>
            </p:cNvSpPr>
            <p:nvPr/>
          </p:nvSpPr>
          <p:spPr bwMode="auto">
            <a:xfrm>
              <a:off x="7091944" y="3751467"/>
              <a:ext cx="0" cy="2392396"/>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34" name="Rectangle 1511">
              <a:extLst>
                <a:ext uri="{FF2B5EF4-FFF2-40B4-BE49-F238E27FC236}">
                  <a16:creationId xmlns:a16="http://schemas.microsoft.com/office/drawing/2014/main" id="{FAE07943-4823-B777-7730-9868C7611C8C}"/>
                </a:ext>
              </a:extLst>
            </p:cNvPr>
            <p:cNvSpPr>
              <a:spLocks noChangeArrowheads="1"/>
            </p:cNvSpPr>
            <p:nvPr/>
          </p:nvSpPr>
          <p:spPr bwMode="auto">
            <a:xfrm>
              <a:off x="7091944" y="3751467"/>
              <a:ext cx="6071" cy="2392396"/>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35" name="Line 1512">
              <a:extLst>
                <a:ext uri="{FF2B5EF4-FFF2-40B4-BE49-F238E27FC236}">
                  <a16:creationId xmlns:a16="http://schemas.microsoft.com/office/drawing/2014/main" id="{4DC66593-A023-8F98-BB7E-29B56740DB1B}"/>
                </a:ext>
              </a:extLst>
            </p:cNvPr>
            <p:cNvSpPr>
              <a:spLocks noChangeShapeType="1"/>
            </p:cNvSpPr>
            <p:nvPr/>
          </p:nvSpPr>
          <p:spPr bwMode="auto">
            <a:xfrm>
              <a:off x="7237646" y="3760136"/>
              <a:ext cx="0" cy="2383729"/>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36" name="Rectangle 1513">
              <a:extLst>
                <a:ext uri="{FF2B5EF4-FFF2-40B4-BE49-F238E27FC236}">
                  <a16:creationId xmlns:a16="http://schemas.microsoft.com/office/drawing/2014/main" id="{08ED7F67-C245-24B8-8CB9-DC05152CEF36}"/>
                </a:ext>
              </a:extLst>
            </p:cNvPr>
            <p:cNvSpPr>
              <a:spLocks noChangeArrowheads="1"/>
            </p:cNvSpPr>
            <p:nvPr/>
          </p:nvSpPr>
          <p:spPr bwMode="auto">
            <a:xfrm>
              <a:off x="7237646" y="3760136"/>
              <a:ext cx="6071" cy="238372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37" name="Line 1514">
              <a:extLst>
                <a:ext uri="{FF2B5EF4-FFF2-40B4-BE49-F238E27FC236}">
                  <a16:creationId xmlns:a16="http://schemas.microsoft.com/office/drawing/2014/main" id="{046ECBBB-8CBC-C3CC-3DDC-862625C38936}"/>
                </a:ext>
              </a:extLst>
            </p:cNvPr>
            <p:cNvSpPr>
              <a:spLocks noChangeShapeType="1"/>
            </p:cNvSpPr>
            <p:nvPr/>
          </p:nvSpPr>
          <p:spPr bwMode="auto">
            <a:xfrm>
              <a:off x="8014716" y="3760136"/>
              <a:ext cx="0" cy="2383729"/>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38" name="Rectangle 1515">
              <a:extLst>
                <a:ext uri="{FF2B5EF4-FFF2-40B4-BE49-F238E27FC236}">
                  <a16:creationId xmlns:a16="http://schemas.microsoft.com/office/drawing/2014/main" id="{E29C1B16-52DD-E10C-6CDB-CCA2F8AF664A}"/>
                </a:ext>
              </a:extLst>
            </p:cNvPr>
            <p:cNvSpPr>
              <a:spLocks noChangeArrowheads="1"/>
            </p:cNvSpPr>
            <p:nvPr/>
          </p:nvSpPr>
          <p:spPr bwMode="auto">
            <a:xfrm>
              <a:off x="8014716" y="3760136"/>
              <a:ext cx="6071" cy="238372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39" name="Line 1516">
              <a:extLst>
                <a:ext uri="{FF2B5EF4-FFF2-40B4-BE49-F238E27FC236}">
                  <a16:creationId xmlns:a16="http://schemas.microsoft.com/office/drawing/2014/main" id="{B40BA54A-B916-2280-EF0C-3F294F5CA0C7}"/>
                </a:ext>
              </a:extLst>
            </p:cNvPr>
            <p:cNvSpPr>
              <a:spLocks noChangeShapeType="1"/>
            </p:cNvSpPr>
            <p:nvPr/>
          </p:nvSpPr>
          <p:spPr bwMode="auto">
            <a:xfrm>
              <a:off x="7098016" y="6135197"/>
              <a:ext cx="1420582" cy="0"/>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40" name="Rectangle 1517">
              <a:extLst>
                <a:ext uri="{FF2B5EF4-FFF2-40B4-BE49-F238E27FC236}">
                  <a16:creationId xmlns:a16="http://schemas.microsoft.com/office/drawing/2014/main" id="{80A0ED9B-C0C7-A1D4-4D17-326966FB5A29}"/>
                </a:ext>
              </a:extLst>
            </p:cNvPr>
            <p:cNvSpPr>
              <a:spLocks noChangeArrowheads="1"/>
            </p:cNvSpPr>
            <p:nvPr/>
          </p:nvSpPr>
          <p:spPr bwMode="auto">
            <a:xfrm>
              <a:off x="7098016" y="6135197"/>
              <a:ext cx="1420582" cy="866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41" name="Line 1518">
              <a:extLst>
                <a:ext uri="{FF2B5EF4-FFF2-40B4-BE49-F238E27FC236}">
                  <a16:creationId xmlns:a16="http://schemas.microsoft.com/office/drawing/2014/main" id="{CB94DF89-67FE-EDD3-9D67-A2DA7C8F7601}"/>
                </a:ext>
              </a:extLst>
            </p:cNvPr>
            <p:cNvSpPr>
              <a:spLocks noChangeShapeType="1"/>
            </p:cNvSpPr>
            <p:nvPr/>
          </p:nvSpPr>
          <p:spPr bwMode="auto">
            <a:xfrm>
              <a:off x="8512527" y="3760136"/>
              <a:ext cx="0" cy="2383729"/>
            </a:xfrm>
            <a:prstGeom prst="line">
              <a:avLst/>
            </a:prstGeom>
            <a:noFill/>
            <a:ln w="0">
              <a:solidFill>
                <a:srgbClr val="BFBF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42" name="Rectangle 1519">
              <a:extLst>
                <a:ext uri="{FF2B5EF4-FFF2-40B4-BE49-F238E27FC236}">
                  <a16:creationId xmlns:a16="http://schemas.microsoft.com/office/drawing/2014/main" id="{ADBA6EFC-2CFA-4F61-2D57-4367DDCBAEB0}"/>
                </a:ext>
              </a:extLst>
            </p:cNvPr>
            <p:cNvSpPr>
              <a:spLocks noChangeArrowheads="1"/>
            </p:cNvSpPr>
            <p:nvPr/>
          </p:nvSpPr>
          <p:spPr bwMode="auto">
            <a:xfrm>
              <a:off x="8512527" y="3760136"/>
              <a:ext cx="6071" cy="238372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43" name="Line 1520">
              <a:extLst>
                <a:ext uri="{FF2B5EF4-FFF2-40B4-BE49-F238E27FC236}">
                  <a16:creationId xmlns:a16="http://schemas.microsoft.com/office/drawing/2014/main" id="{7FD44126-AF3C-0197-6E75-3247576CDB24}"/>
                </a:ext>
              </a:extLst>
            </p:cNvPr>
            <p:cNvSpPr>
              <a:spLocks noChangeShapeType="1"/>
            </p:cNvSpPr>
            <p:nvPr/>
          </p:nvSpPr>
          <p:spPr bwMode="auto">
            <a:xfrm>
              <a:off x="7237646" y="6143864"/>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44" name="Rectangle 1521">
              <a:extLst>
                <a:ext uri="{FF2B5EF4-FFF2-40B4-BE49-F238E27FC236}">
                  <a16:creationId xmlns:a16="http://schemas.microsoft.com/office/drawing/2014/main" id="{2C547099-514E-E3E6-16D6-C897ADFD183E}"/>
                </a:ext>
              </a:extLst>
            </p:cNvPr>
            <p:cNvSpPr>
              <a:spLocks noChangeArrowheads="1"/>
            </p:cNvSpPr>
            <p:nvPr/>
          </p:nvSpPr>
          <p:spPr bwMode="auto">
            <a:xfrm>
              <a:off x="7237646" y="6143864"/>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45" name="Line 1522">
              <a:extLst>
                <a:ext uri="{FF2B5EF4-FFF2-40B4-BE49-F238E27FC236}">
                  <a16:creationId xmlns:a16="http://schemas.microsoft.com/office/drawing/2014/main" id="{1484C32C-B909-0151-605E-CD6224D9B059}"/>
                </a:ext>
              </a:extLst>
            </p:cNvPr>
            <p:cNvSpPr>
              <a:spLocks noChangeShapeType="1"/>
            </p:cNvSpPr>
            <p:nvPr/>
          </p:nvSpPr>
          <p:spPr bwMode="auto">
            <a:xfrm>
              <a:off x="8014716" y="6143864"/>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46" name="Rectangle 1523">
              <a:extLst>
                <a:ext uri="{FF2B5EF4-FFF2-40B4-BE49-F238E27FC236}">
                  <a16:creationId xmlns:a16="http://schemas.microsoft.com/office/drawing/2014/main" id="{96F83D33-D444-1D21-C432-9475D29A79E7}"/>
                </a:ext>
              </a:extLst>
            </p:cNvPr>
            <p:cNvSpPr>
              <a:spLocks noChangeArrowheads="1"/>
            </p:cNvSpPr>
            <p:nvPr/>
          </p:nvSpPr>
          <p:spPr bwMode="auto">
            <a:xfrm>
              <a:off x="8014716" y="6143864"/>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47" name="Line 1524">
              <a:extLst>
                <a:ext uri="{FF2B5EF4-FFF2-40B4-BE49-F238E27FC236}">
                  <a16:creationId xmlns:a16="http://schemas.microsoft.com/office/drawing/2014/main" id="{8694F02B-538D-247B-3999-04686D739536}"/>
                </a:ext>
              </a:extLst>
            </p:cNvPr>
            <p:cNvSpPr>
              <a:spLocks noChangeShapeType="1"/>
            </p:cNvSpPr>
            <p:nvPr/>
          </p:nvSpPr>
          <p:spPr bwMode="auto">
            <a:xfrm>
              <a:off x="8512527" y="6143864"/>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48" name="Rectangle 1525">
              <a:extLst>
                <a:ext uri="{FF2B5EF4-FFF2-40B4-BE49-F238E27FC236}">
                  <a16:creationId xmlns:a16="http://schemas.microsoft.com/office/drawing/2014/main" id="{7939E73F-7AC0-1E3A-A204-BFC94261769B}"/>
                </a:ext>
              </a:extLst>
            </p:cNvPr>
            <p:cNvSpPr>
              <a:spLocks noChangeArrowheads="1"/>
            </p:cNvSpPr>
            <p:nvPr/>
          </p:nvSpPr>
          <p:spPr bwMode="auto">
            <a:xfrm>
              <a:off x="8512527" y="6143864"/>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49" name="Line 1526">
              <a:extLst>
                <a:ext uri="{FF2B5EF4-FFF2-40B4-BE49-F238E27FC236}">
                  <a16:creationId xmlns:a16="http://schemas.microsoft.com/office/drawing/2014/main" id="{8A3DEE52-7027-9A71-E5A8-EE9FFC9D9122}"/>
                </a:ext>
              </a:extLst>
            </p:cNvPr>
            <p:cNvSpPr>
              <a:spLocks noChangeShapeType="1"/>
            </p:cNvSpPr>
            <p:nvPr/>
          </p:nvSpPr>
          <p:spPr bwMode="auto">
            <a:xfrm>
              <a:off x="8518598" y="3751467"/>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50" name="Rectangle 1527">
              <a:extLst>
                <a:ext uri="{FF2B5EF4-FFF2-40B4-BE49-F238E27FC236}">
                  <a16:creationId xmlns:a16="http://schemas.microsoft.com/office/drawing/2014/main" id="{47335F46-67EE-807B-59FF-507C28898E60}"/>
                </a:ext>
              </a:extLst>
            </p:cNvPr>
            <p:cNvSpPr>
              <a:spLocks noChangeArrowheads="1"/>
            </p:cNvSpPr>
            <p:nvPr/>
          </p:nvSpPr>
          <p:spPr bwMode="auto">
            <a:xfrm>
              <a:off x="8518598" y="3751467"/>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1751" name="Line 1528">
              <a:extLst>
                <a:ext uri="{FF2B5EF4-FFF2-40B4-BE49-F238E27FC236}">
                  <a16:creationId xmlns:a16="http://schemas.microsoft.com/office/drawing/2014/main" id="{7DE7D9AF-732F-826F-EB51-6B3F7688CCE2}"/>
                </a:ext>
              </a:extLst>
            </p:cNvPr>
            <p:cNvSpPr>
              <a:spLocks noChangeShapeType="1"/>
            </p:cNvSpPr>
            <p:nvPr/>
          </p:nvSpPr>
          <p:spPr bwMode="auto">
            <a:xfrm>
              <a:off x="8518598" y="3968171"/>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52" name="Rectangle 1529">
              <a:extLst>
                <a:ext uri="{FF2B5EF4-FFF2-40B4-BE49-F238E27FC236}">
                  <a16:creationId xmlns:a16="http://schemas.microsoft.com/office/drawing/2014/main" id="{7514D391-7172-13C8-D8B4-89B4EBA28F01}"/>
                </a:ext>
              </a:extLst>
            </p:cNvPr>
            <p:cNvSpPr>
              <a:spLocks noChangeArrowheads="1"/>
            </p:cNvSpPr>
            <p:nvPr/>
          </p:nvSpPr>
          <p:spPr bwMode="auto">
            <a:xfrm>
              <a:off x="8518598" y="3968171"/>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53" name="Line 1530">
              <a:extLst>
                <a:ext uri="{FF2B5EF4-FFF2-40B4-BE49-F238E27FC236}">
                  <a16:creationId xmlns:a16="http://schemas.microsoft.com/office/drawing/2014/main" id="{646F5764-0E03-FF51-07A7-A91F991AFDCE}"/>
                </a:ext>
              </a:extLst>
            </p:cNvPr>
            <p:cNvSpPr>
              <a:spLocks noChangeShapeType="1"/>
            </p:cNvSpPr>
            <p:nvPr/>
          </p:nvSpPr>
          <p:spPr bwMode="auto">
            <a:xfrm>
              <a:off x="8518598" y="4184873"/>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54" name="Rectangle 1531">
              <a:extLst>
                <a:ext uri="{FF2B5EF4-FFF2-40B4-BE49-F238E27FC236}">
                  <a16:creationId xmlns:a16="http://schemas.microsoft.com/office/drawing/2014/main" id="{CDD7D655-5B77-5624-7D9B-935DAD1D48D9}"/>
                </a:ext>
              </a:extLst>
            </p:cNvPr>
            <p:cNvSpPr>
              <a:spLocks noChangeArrowheads="1"/>
            </p:cNvSpPr>
            <p:nvPr/>
          </p:nvSpPr>
          <p:spPr bwMode="auto">
            <a:xfrm>
              <a:off x="8518598" y="4184873"/>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55" name="Line 1532">
              <a:extLst>
                <a:ext uri="{FF2B5EF4-FFF2-40B4-BE49-F238E27FC236}">
                  <a16:creationId xmlns:a16="http://schemas.microsoft.com/office/drawing/2014/main" id="{A4CA52B3-9C3E-0DB1-2798-9BF80806B24B}"/>
                </a:ext>
              </a:extLst>
            </p:cNvPr>
            <p:cNvSpPr>
              <a:spLocks noChangeShapeType="1"/>
            </p:cNvSpPr>
            <p:nvPr/>
          </p:nvSpPr>
          <p:spPr bwMode="auto">
            <a:xfrm>
              <a:off x="8518598" y="4401575"/>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56" name="Rectangle 1533">
              <a:extLst>
                <a:ext uri="{FF2B5EF4-FFF2-40B4-BE49-F238E27FC236}">
                  <a16:creationId xmlns:a16="http://schemas.microsoft.com/office/drawing/2014/main" id="{2CC0F78F-0C44-624D-DDB7-0E6917DACF39}"/>
                </a:ext>
              </a:extLst>
            </p:cNvPr>
            <p:cNvSpPr>
              <a:spLocks noChangeArrowheads="1"/>
            </p:cNvSpPr>
            <p:nvPr/>
          </p:nvSpPr>
          <p:spPr bwMode="auto">
            <a:xfrm>
              <a:off x="8518598" y="4401575"/>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57" name="Line 1534">
              <a:extLst>
                <a:ext uri="{FF2B5EF4-FFF2-40B4-BE49-F238E27FC236}">
                  <a16:creationId xmlns:a16="http://schemas.microsoft.com/office/drawing/2014/main" id="{A7FADC55-F4D9-1CEE-3471-DA9E1029C3B5}"/>
                </a:ext>
              </a:extLst>
            </p:cNvPr>
            <p:cNvSpPr>
              <a:spLocks noChangeShapeType="1"/>
            </p:cNvSpPr>
            <p:nvPr/>
          </p:nvSpPr>
          <p:spPr bwMode="auto">
            <a:xfrm>
              <a:off x="8518598" y="4618279"/>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58" name="Rectangle 1535">
              <a:extLst>
                <a:ext uri="{FF2B5EF4-FFF2-40B4-BE49-F238E27FC236}">
                  <a16:creationId xmlns:a16="http://schemas.microsoft.com/office/drawing/2014/main" id="{C10704DD-4B67-6647-9646-DDA237A71153}"/>
                </a:ext>
              </a:extLst>
            </p:cNvPr>
            <p:cNvSpPr>
              <a:spLocks noChangeArrowheads="1"/>
            </p:cNvSpPr>
            <p:nvPr/>
          </p:nvSpPr>
          <p:spPr bwMode="auto">
            <a:xfrm>
              <a:off x="8518598" y="4618279"/>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59" name="Line 1536">
              <a:extLst>
                <a:ext uri="{FF2B5EF4-FFF2-40B4-BE49-F238E27FC236}">
                  <a16:creationId xmlns:a16="http://schemas.microsoft.com/office/drawing/2014/main" id="{424445A0-D71B-58C9-74F8-054260B594CD}"/>
                </a:ext>
              </a:extLst>
            </p:cNvPr>
            <p:cNvSpPr>
              <a:spLocks noChangeShapeType="1"/>
            </p:cNvSpPr>
            <p:nvPr/>
          </p:nvSpPr>
          <p:spPr bwMode="auto">
            <a:xfrm>
              <a:off x="8518598" y="4834980"/>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60" name="Rectangle 1537">
              <a:extLst>
                <a:ext uri="{FF2B5EF4-FFF2-40B4-BE49-F238E27FC236}">
                  <a16:creationId xmlns:a16="http://schemas.microsoft.com/office/drawing/2014/main" id="{355C7307-E66C-2CFB-5D2C-4971DF55F06C}"/>
                </a:ext>
              </a:extLst>
            </p:cNvPr>
            <p:cNvSpPr>
              <a:spLocks noChangeArrowheads="1"/>
            </p:cNvSpPr>
            <p:nvPr/>
          </p:nvSpPr>
          <p:spPr bwMode="auto">
            <a:xfrm>
              <a:off x="8518598" y="4834980"/>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61" name="Line 1538">
              <a:extLst>
                <a:ext uri="{FF2B5EF4-FFF2-40B4-BE49-F238E27FC236}">
                  <a16:creationId xmlns:a16="http://schemas.microsoft.com/office/drawing/2014/main" id="{598235FB-7721-8234-0BF2-59DB9032667E}"/>
                </a:ext>
              </a:extLst>
            </p:cNvPr>
            <p:cNvSpPr>
              <a:spLocks noChangeShapeType="1"/>
            </p:cNvSpPr>
            <p:nvPr/>
          </p:nvSpPr>
          <p:spPr bwMode="auto">
            <a:xfrm>
              <a:off x="8518598" y="5051683"/>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62" name="Rectangle 1539">
              <a:extLst>
                <a:ext uri="{FF2B5EF4-FFF2-40B4-BE49-F238E27FC236}">
                  <a16:creationId xmlns:a16="http://schemas.microsoft.com/office/drawing/2014/main" id="{B6A0E26E-F713-53EA-7CAE-0CF563E17D2E}"/>
                </a:ext>
              </a:extLst>
            </p:cNvPr>
            <p:cNvSpPr>
              <a:spLocks noChangeArrowheads="1"/>
            </p:cNvSpPr>
            <p:nvPr/>
          </p:nvSpPr>
          <p:spPr bwMode="auto">
            <a:xfrm>
              <a:off x="8518598" y="5051683"/>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63" name="Line 1540">
              <a:extLst>
                <a:ext uri="{FF2B5EF4-FFF2-40B4-BE49-F238E27FC236}">
                  <a16:creationId xmlns:a16="http://schemas.microsoft.com/office/drawing/2014/main" id="{4C360493-C028-B6D2-0548-E38623749D42}"/>
                </a:ext>
              </a:extLst>
            </p:cNvPr>
            <p:cNvSpPr>
              <a:spLocks noChangeShapeType="1"/>
            </p:cNvSpPr>
            <p:nvPr/>
          </p:nvSpPr>
          <p:spPr bwMode="auto">
            <a:xfrm>
              <a:off x="8518598" y="5268386"/>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64" name="Rectangle 1541">
              <a:extLst>
                <a:ext uri="{FF2B5EF4-FFF2-40B4-BE49-F238E27FC236}">
                  <a16:creationId xmlns:a16="http://schemas.microsoft.com/office/drawing/2014/main" id="{7182E31B-2035-8190-A6E8-75999ED44667}"/>
                </a:ext>
              </a:extLst>
            </p:cNvPr>
            <p:cNvSpPr>
              <a:spLocks noChangeArrowheads="1"/>
            </p:cNvSpPr>
            <p:nvPr/>
          </p:nvSpPr>
          <p:spPr bwMode="auto">
            <a:xfrm>
              <a:off x="8518598" y="5268386"/>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65" name="Line 1542">
              <a:extLst>
                <a:ext uri="{FF2B5EF4-FFF2-40B4-BE49-F238E27FC236}">
                  <a16:creationId xmlns:a16="http://schemas.microsoft.com/office/drawing/2014/main" id="{580537CB-E9A7-C2D9-6090-C83D22A8BA32}"/>
                </a:ext>
              </a:extLst>
            </p:cNvPr>
            <p:cNvSpPr>
              <a:spLocks noChangeShapeType="1"/>
            </p:cNvSpPr>
            <p:nvPr/>
          </p:nvSpPr>
          <p:spPr bwMode="auto">
            <a:xfrm>
              <a:off x="8518598" y="5485089"/>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66" name="Rectangle 1543">
              <a:extLst>
                <a:ext uri="{FF2B5EF4-FFF2-40B4-BE49-F238E27FC236}">
                  <a16:creationId xmlns:a16="http://schemas.microsoft.com/office/drawing/2014/main" id="{4E59253C-09F4-2F49-2194-70ABD62D46CC}"/>
                </a:ext>
              </a:extLst>
            </p:cNvPr>
            <p:cNvSpPr>
              <a:spLocks noChangeArrowheads="1"/>
            </p:cNvSpPr>
            <p:nvPr/>
          </p:nvSpPr>
          <p:spPr bwMode="auto">
            <a:xfrm>
              <a:off x="8518598" y="5485089"/>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67" name="Line 1544">
              <a:extLst>
                <a:ext uri="{FF2B5EF4-FFF2-40B4-BE49-F238E27FC236}">
                  <a16:creationId xmlns:a16="http://schemas.microsoft.com/office/drawing/2014/main" id="{40AD79A4-0F54-B600-E677-185588609174}"/>
                </a:ext>
              </a:extLst>
            </p:cNvPr>
            <p:cNvSpPr>
              <a:spLocks noChangeShapeType="1"/>
            </p:cNvSpPr>
            <p:nvPr/>
          </p:nvSpPr>
          <p:spPr bwMode="auto">
            <a:xfrm>
              <a:off x="8518598" y="5701791"/>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68" name="Rectangle 1545">
              <a:extLst>
                <a:ext uri="{FF2B5EF4-FFF2-40B4-BE49-F238E27FC236}">
                  <a16:creationId xmlns:a16="http://schemas.microsoft.com/office/drawing/2014/main" id="{7D31BD3B-7C00-3F62-ECB1-9E5080B4FA8E}"/>
                </a:ext>
              </a:extLst>
            </p:cNvPr>
            <p:cNvSpPr>
              <a:spLocks noChangeArrowheads="1"/>
            </p:cNvSpPr>
            <p:nvPr/>
          </p:nvSpPr>
          <p:spPr bwMode="auto">
            <a:xfrm>
              <a:off x="8518598" y="5701791"/>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69" name="Line 1546">
              <a:extLst>
                <a:ext uri="{FF2B5EF4-FFF2-40B4-BE49-F238E27FC236}">
                  <a16:creationId xmlns:a16="http://schemas.microsoft.com/office/drawing/2014/main" id="{9B3D5BC3-8C02-5820-0CD0-63D22709B654}"/>
                </a:ext>
              </a:extLst>
            </p:cNvPr>
            <p:cNvSpPr>
              <a:spLocks noChangeShapeType="1"/>
            </p:cNvSpPr>
            <p:nvPr/>
          </p:nvSpPr>
          <p:spPr bwMode="auto">
            <a:xfrm>
              <a:off x="8518598" y="5918494"/>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70" name="Rectangle 1547">
              <a:extLst>
                <a:ext uri="{FF2B5EF4-FFF2-40B4-BE49-F238E27FC236}">
                  <a16:creationId xmlns:a16="http://schemas.microsoft.com/office/drawing/2014/main" id="{EF588F18-8B1D-BE86-C3B7-9B8B50617B02}"/>
                </a:ext>
              </a:extLst>
            </p:cNvPr>
            <p:cNvSpPr>
              <a:spLocks noChangeArrowheads="1"/>
            </p:cNvSpPr>
            <p:nvPr/>
          </p:nvSpPr>
          <p:spPr bwMode="auto">
            <a:xfrm>
              <a:off x="8518598" y="5918494"/>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71" name="Line 1548">
              <a:extLst>
                <a:ext uri="{FF2B5EF4-FFF2-40B4-BE49-F238E27FC236}">
                  <a16:creationId xmlns:a16="http://schemas.microsoft.com/office/drawing/2014/main" id="{28E44E52-1070-929F-22A2-0EB810B96631}"/>
                </a:ext>
              </a:extLst>
            </p:cNvPr>
            <p:cNvSpPr>
              <a:spLocks noChangeShapeType="1"/>
            </p:cNvSpPr>
            <p:nvPr/>
          </p:nvSpPr>
          <p:spPr bwMode="auto">
            <a:xfrm>
              <a:off x="8518598" y="6135197"/>
              <a:ext cx="1012" cy="1444"/>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sp>
          <p:nvSpPr>
            <p:cNvPr id="1772" name="Rectangle 1549">
              <a:extLst>
                <a:ext uri="{FF2B5EF4-FFF2-40B4-BE49-F238E27FC236}">
                  <a16:creationId xmlns:a16="http://schemas.microsoft.com/office/drawing/2014/main" id="{68D521C3-C407-97D8-6A43-F534B63E7DE0}"/>
                </a:ext>
              </a:extLst>
            </p:cNvPr>
            <p:cNvSpPr>
              <a:spLocks noChangeArrowheads="1"/>
            </p:cNvSpPr>
            <p:nvPr/>
          </p:nvSpPr>
          <p:spPr bwMode="auto">
            <a:xfrm>
              <a:off x="8518598" y="6135197"/>
              <a:ext cx="6071" cy="866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lumMod val="75000"/>
                    <a:lumOff val="25000"/>
                  </a:prstClr>
                </a:solidFill>
                <a:effectLst/>
                <a:uLnTx/>
                <a:uFillTx/>
                <a:latin typeface="Calibri"/>
                <a:ea typeface="ＭＳ Ｐゴシック" panose="020B0600070205080204" pitchFamily="50" charset="-128"/>
                <a:cs typeface="Arial" charset="0"/>
              </a:endParaRPr>
            </a:p>
          </p:txBody>
        </p:sp>
      </p:grpSp>
      <p:sp>
        <p:nvSpPr>
          <p:cNvPr id="1779" name="正方形/長方形 1778">
            <a:extLst>
              <a:ext uri="{FF2B5EF4-FFF2-40B4-BE49-F238E27FC236}">
                <a16:creationId xmlns:a16="http://schemas.microsoft.com/office/drawing/2014/main" id="{3B9C4886-AC68-9958-04EF-35E612E4B3A9}"/>
              </a:ext>
            </a:extLst>
          </p:cNvPr>
          <p:cNvSpPr/>
          <p:nvPr/>
        </p:nvSpPr>
        <p:spPr>
          <a:xfrm>
            <a:off x="5580307" y="2095240"/>
            <a:ext cx="6083538" cy="1136417"/>
          </a:xfrm>
          <a:prstGeom prst="rect">
            <a:avLst/>
          </a:prstGeom>
          <a:noFill/>
          <a:ln w="12700" cap="flat" cmpd="sng" algn="ctr">
            <a:noFill/>
            <a:prstDash val="solid"/>
            <a:miter lim="800000"/>
          </a:ln>
          <a:effectLst/>
        </p:spPr>
        <p:txBody>
          <a:bodyPr wrap="square" rtlCol="0" anchor="t"/>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6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重要変数を踏まえ、</a:t>
            </a:r>
            <a:r>
              <a:rPr kumimoji="1" lang="ja-JP" altLang="en-US" sz="1600" b="1" i="0" u="sng" strike="noStrike" kern="0" cap="none" spc="0" normalizeH="0" baseline="0" noProof="0">
                <a:ln>
                  <a:noFill/>
                </a:ln>
                <a:solidFill>
                  <a:srgbClr val="000000">
                    <a:lumMod val="65000"/>
                    <a:lumOff val="35000"/>
                  </a:srgbClr>
                </a:solidFill>
                <a:effectLst/>
                <a:uLnTx/>
                <a:uFillTx/>
                <a:latin typeface="Meiryo UI"/>
                <a:ea typeface="Meiryo UI"/>
                <a:cs typeface="Arial" charset="0"/>
              </a:rPr>
              <a:t>「なぜそうなっているのか？」</a:t>
            </a:r>
            <a:r>
              <a:rPr kumimoji="1" lang="ja-JP" altLang="en-US" sz="16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を仮説出し・深堀分析</a:t>
            </a:r>
            <a:endParaRPr kumimoji="1" lang="en-US" altLang="ja-JP" sz="11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endParaRPr>
          </a:p>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6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退会などの</a:t>
            </a:r>
            <a:r>
              <a:rPr kumimoji="1" lang="en-US" altLang="ja-JP" sz="1600" b="1" i="0" u="sng" strike="noStrike" kern="0" cap="none" spc="0" normalizeH="0" baseline="0" noProof="0">
                <a:ln>
                  <a:noFill/>
                </a:ln>
                <a:solidFill>
                  <a:srgbClr val="000000">
                    <a:lumMod val="65000"/>
                    <a:lumOff val="35000"/>
                  </a:srgbClr>
                </a:solidFill>
                <a:effectLst/>
                <a:uLnTx/>
                <a:uFillTx/>
                <a:latin typeface="Meiryo UI"/>
                <a:ea typeface="Meiryo UI"/>
                <a:cs typeface="Arial" charset="0"/>
              </a:rPr>
              <a:t>KPI</a:t>
            </a:r>
            <a:r>
              <a:rPr kumimoji="1" lang="ja-JP" altLang="en-US" sz="1600" b="1" i="0" u="sng" strike="noStrike" kern="0" cap="none" spc="0" normalizeH="0" baseline="0" noProof="0">
                <a:ln>
                  <a:noFill/>
                </a:ln>
                <a:solidFill>
                  <a:srgbClr val="000000">
                    <a:lumMod val="65000"/>
                    <a:lumOff val="35000"/>
                  </a:srgbClr>
                </a:solidFill>
                <a:effectLst/>
                <a:uLnTx/>
                <a:uFillTx/>
                <a:latin typeface="Meiryo UI"/>
                <a:ea typeface="Meiryo UI"/>
                <a:cs typeface="Arial" charset="0"/>
              </a:rPr>
              <a:t>に貢献している度合</a:t>
            </a:r>
            <a:r>
              <a:rPr kumimoji="1" lang="ja-JP" altLang="en-US" sz="16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rPr>
              <a:t>を因果推論し、効果が大きい要素を強化する、といったアクションを立案・実行</a:t>
            </a:r>
            <a:endParaRPr kumimoji="1" lang="en-US" altLang="ja-JP" sz="1600" b="0" i="0" u="none" strike="noStrike" kern="0" cap="none" spc="0" normalizeH="0" baseline="0" noProof="0">
              <a:ln>
                <a:noFill/>
              </a:ln>
              <a:solidFill>
                <a:srgbClr val="000000">
                  <a:lumMod val="65000"/>
                  <a:lumOff val="35000"/>
                </a:srgbClr>
              </a:solidFill>
              <a:effectLst/>
              <a:uLnTx/>
              <a:uFillTx/>
              <a:latin typeface="Meiryo UI"/>
              <a:ea typeface="Meiryo UI"/>
              <a:cs typeface="Arial" charset="0"/>
            </a:endParaRPr>
          </a:p>
        </p:txBody>
      </p:sp>
      <p:grpSp>
        <p:nvGrpSpPr>
          <p:cNvPr id="1783" name="グループ化 1782">
            <a:extLst>
              <a:ext uri="{FF2B5EF4-FFF2-40B4-BE49-F238E27FC236}">
                <a16:creationId xmlns:a16="http://schemas.microsoft.com/office/drawing/2014/main" id="{D48CFB27-53E9-44C9-B2E3-2C65A4DE46C5}"/>
              </a:ext>
            </a:extLst>
          </p:cNvPr>
          <p:cNvGrpSpPr/>
          <p:nvPr/>
        </p:nvGrpSpPr>
        <p:grpSpPr>
          <a:xfrm>
            <a:off x="8581850" y="3069053"/>
            <a:ext cx="3269752" cy="338554"/>
            <a:chOff x="6462352" y="1106727"/>
            <a:chExt cx="2230183" cy="422849"/>
          </a:xfrm>
        </p:grpSpPr>
        <p:cxnSp>
          <p:nvCxnSpPr>
            <p:cNvPr id="1784" name="直線コネクタ 1783">
              <a:extLst>
                <a:ext uri="{FF2B5EF4-FFF2-40B4-BE49-F238E27FC236}">
                  <a16:creationId xmlns:a16="http://schemas.microsoft.com/office/drawing/2014/main" id="{6E8A5A49-2EF0-478B-39AA-0F0A64AD3409}"/>
                </a:ext>
              </a:extLst>
            </p:cNvPr>
            <p:cNvCxnSpPr>
              <a:cxnSpLocks/>
            </p:cNvCxnSpPr>
            <p:nvPr/>
          </p:nvCxnSpPr>
          <p:spPr>
            <a:xfrm>
              <a:off x="6462352" y="1487428"/>
              <a:ext cx="2230183" cy="0"/>
            </a:xfrm>
            <a:prstGeom prst="line">
              <a:avLst/>
            </a:prstGeom>
            <a:noFill/>
            <a:ln w="9525" cap="flat" cmpd="sng" algn="ctr">
              <a:solidFill>
                <a:sysClr val="windowText" lastClr="000000">
                  <a:lumMod val="50000"/>
                  <a:lumOff val="50000"/>
                </a:sysClr>
              </a:solidFill>
              <a:prstDash val="solid"/>
            </a:ln>
            <a:effectLst/>
          </p:spPr>
        </p:cxnSp>
        <p:sp>
          <p:nvSpPr>
            <p:cNvPr id="1785" name="テキスト ボックス 1784">
              <a:extLst>
                <a:ext uri="{FF2B5EF4-FFF2-40B4-BE49-F238E27FC236}">
                  <a16:creationId xmlns:a16="http://schemas.microsoft.com/office/drawing/2014/main" id="{5E3A4C5F-FB56-8CD8-DBCF-EE6FDA9563CB}"/>
                </a:ext>
              </a:extLst>
            </p:cNvPr>
            <p:cNvSpPr txBox="1"/>
            <p:nvPr/>
          </p:nvSpPr>
          <p:spPr>
            <a:xfrm>
              <a:off x="6462352" y="1106727"/>
              <a:ext cx="2230183" cy="42284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1" lang="ja-JP" altLang="en-US" sz="1600" b="1" i="0" u="none" strike="noStrike" kern="0" cap="none" spc="0" normalizeH="0" baseline="0" noProof="0">
                  <a:ln>
                    <a:noFill/>
                  </a:ln>
                  <a:solidFill>
                    <a:prstClr val="black">
                      <a:lumMod val="75000"/>
                      <a:lumOff val="25000"/>
                    </a:prstClr>
                  </a:solidFill>
                  <a:effectLst/>
                  <a:uLnTx/>
                  <a:uFillTx/>
                  <a:latin typeface="Arial"/>
                  <a:ea typeface="Meiryo UI"/>
                  <a:cs typeface="Arial" charset="0"/>
                </a:rPr>
                <a:t>因果推論</a:t>
              </a:r>
            </a:p>
          </p:txBody>
        </p:sp>
      </p:grpSp>
      <p:grpSp>
        <p:nvGrpSpPr>
          <p:cNvPr id="1793" name="グループ化 1792">
            <a:extLst>
              <a:ext uri="{FF2B5EF4-FFF2-40B4-BE49-F238E27FC236}">
                <a16:creationId xmlns:a16="http://schemas.microsoft.com/office/drawing/2014/main" id="{9802118E-5369-3579-F73D-7D4D7DFDB109}"/>
              </a:ext>
            </a:extLst>
          </p:cNvPr>
          <p:cNvGrpSpPr/>
          <p:nvPr/>
        </p:nvGrpSpPr>
        <p:grpSpPr>
          <a:xfrm>
            <a:off x="8725754" y="4011511"/>
            <a:ext cx="2919443" cy="2526752"/>
            <a:chOff x="8799120" y="3845560"/>
            <a:chExt cx="2919443" cy="2692703"/>
          </a:xfrm>
        </p:grpSpPr>
        <p:pic>
          <p:nvPicPr>
            <p:cNvPr id="1780" name="図 1779">
              <a:extLst>
                <a:ext uri="{FF2B5EF4-FFF2-40B4-BE49-F238E27FC236}">
                  <a16:creationId xmlns:a16="http://schemas.microsoft.com/office/drawing/2014/main" id="{44FE829E-3787-46BB-7D68-6531BB4FDE4F}"/>
                </a:ext>
              </a:extLst>
            </p:cNvPr>
            <p:cNvPicPr>
              <a:picLocks noChangeAspect="1"/>
            </p:cNvPicPr>
            <p:nvPr/>
          </p:nvPicPr>
          <p:blipFill rotWithShape="1">
            <a:blip r:embed="rId2"/>
            <a:srcRect l="59529" t="31589" r="4387" b="17495"/>
            <a:stretch/>
          </p:blipFill>
          <p:spPr>
            <a:xfrm>
              <a:off x="9111024" y="3845560"/>
              <a:ext cx="2598088" cy="2162530"/>
            </a:xfrm>
            <a:prstGeom prst="rect">
              <a:avLst/>
            </a:prstGeom>
            <a:ln>
              <a:noFill/>
            </a:ln>
          </p:spPr>
        </p:pic>
        <p:sp>
          <p:nvSpPr>
            <p:cNvPr id="1782" name="正方形/長方形 1781">
              <a:extLst>
                <a:ext uri="{FF2B5EF4-FFF2-40B4-BE49-F238E27FC236}">
                  <a16:creationId xmlns:a16="http://schemas.microsoft.com/office/drawing/2014/main" id="{B821A39A-935B-9478-8760-081D52496818}"/>
                </a:ext>
              </a:extLst>
            </p:cNvPr>
            <p:cNvSpPr/>
            <p:nvPr/>
          </p:nvSpPr>
          <p:spPr>
            <a:xfrm>
              <a:off x="9257014" y="4255809"/>
              <a:ext cx="1168205" cy="442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a:ea typeface="Meiryo UI"/>
                  <a:cs typeface="+mn-cs"/>
                </a:rPr>
                <a:t>N</a:t>
              </a:r>
              <a:r>
                <a:rPr kumimoji="1" lang="ja-JP" altLang="en-US" sz="1200" b="0" i="0" u="none" strike="noStrike" kern="1200" cap="none" spc="0" normalizeH="0" baseline="0" noProof="0">
                  <a:ln>
                    <a:noFill/>
                  </a:ln>
                  <a:solidFill>
                    <a:srgbClr val="000000"/>
                  </a:solidFill>
                  <a:effectLst/>
                  <a:uLnTx/>
                  <a:uFillTx/>
                  <a:latin typeface="Meiryo UI"/>
                  <a:ea typeface="Meiryo UI"/>
                  <a:cs typeface="+mn-cs"/>
                </a:rPr>
                <a:t>月時点で</a:t>
              </a:r>
              <a:r>
                <a:rPr kumimoji="1" lang="en-US" altLang="ja-JP" sz="1200" b="0" i="0" u="none" strike="noStrike" kern="1200" cap="none" spc="0" normalizeH="0" baseline="0" noProof="0">
                  <a:ln>
                    <a:noFill/>
                  </a:ln>
                  <a:solidFill>
                    <a:srgbClr val="000000"/>
                  </a:solidFill>
                  <a:effectLst/>
                  <a:uLnTx/>
                  <a:uFillTx/>
                  <a:latin typeface="Meiryo UI"/>
                  <a:ea typeface="Meiryo UI"/>
                  <a:cs typeface="+mn-cs"/>
                </a:rPr>
                <a:t>XXX</a:t>
              </a:r>
              <a:r>
                <a:rPr kumimoji="1" lang="ja-JP" altLang="en-US" sz="1200" b="0" i="0" u="none" strike="noStrike" kern="1200" cap="none" spc="0" normalizeH="0" baseline="0" noProof="0">
                  <a:ln>
                    <a:noFill/>
                  </a:ln>
                  <a:solidFill>
                    <a:srgbClr val="000000"/>
                  </a:solidFill>
                  <a:effectLst/>
                  <a:uLnTx/>
                  <a:uFillTx/>
                  <a:latin typeface="Meiryo UI"/>
                  <a:ea typeface="Meiryo UI"/>
                  <a:cs typeface="+mn-cs"/>
                </a:rPr>
                <a:t>利用なし</a:t>
              </a:r>
            </a:p>
          </p:txBody>
        </p:sp>
        <p:sp>
          <p:nvSpPr>
            <p:cNvPr id="1786" name="正方形/長方形 1785">
              <a:extLst>
                <a:ext uri="{FF2B5EF4-FFF2-40B4-BE49-F238E27FC236}">
                  <a16:creationId xmlns:a16="http://schemas.microsoft.com/office/drawing/2014/main" id="{E33850EA-7D21-31FC-237A-0E9FA918549C}"/>
                </a:ext>
              </a:extLst>
            </p:cNvPr>
            <p:cNvSpPr/>
            <p:nvPr/>
          </p:nvSpPr>
          <p:spPr>
            <a:xfrm>
              <a:off x="10403381" y="5305344"/>
              <a:ext cx="1285026" cy="442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a:ln>
                    <a:noFill/>
                  </a:ln>
                  <a:solidFill>
                    <a:srgbClr val="BE82FF">
                      <a:lumMod val="75000"/>
                    </a:srgbClr>
                  </a:solidFill>
                  <a:effectLst/>
                  <a:uLnTx/>
                  <a:uFillTx/>
                  <a:latin typeface="Meiryo UI"/>
                  <a:ea typeface="Meiryo UI"/>
                  <a:cs typeface="+mn-cs"/>
                </a:rPr>
                <a:t>N</a:t>
              </a:r>
              <a:r>
                <a:rPr kumimoji="1" lang="ja-JP" altLang="en-US" sz="1400" b="1" i="0" u="none" strike="noStrike" kern="1200" cap="none" spc="0" normalizeH="0" baseline="0" noProof="0">
                  <a:ln>
                    <a:noFill/>
                  </a:ln>
                  <a:solidFill>
                    <a:srgbClr val="BE82FF">
                      <a:lumMod val="75000"/>
                    </a:srgbClr>
                  </a:solidFill>
                  <a:effectLst/>
                  <a:uLnTx/>
                  <a:uFillTx/>
                  <a:latin typeface="Meiryo UI"/>
                  <a:ea typeface="Meiryo UI"/>
                  <a:cs typeface="+mn-cs"/>
                </a:rPr>
                <a:t>月時点で</a:t>
              </a:r>
              <a:r>
                <a:rPr kumimoji="1" lang="en-US" altLang="ja-JP" sz="1400" b="1" i="0" u="none" strike="noStrike" kern="1200" cap="none" spc="0" normalizeH="0" baseline="0" noProof="0">
                  <a:ln>
                    <a:noFill/>
                  </a:ln>
                  <a:solidFill>
                    <a:srgbClr val="BE82FF">
                      <a:lumMod val="75000"/>
                    </a:srgbClr>
                  </a:solidFill>
                  <a:effectLst/>
                  <a:uLnTx/>
                  <a:uFillTx/>
                  <a:latin typeface="Meiryo UI"/>
                  <a:ea typeface="Meiryo UI"/>
                  <a:cs typeface="+mn-cs"/>
                </a:rPr>
                <a:t>XXX</a:t>
              </a:r>
              <a:r>
                <a:rPr kumimoji="1" lang="ja-JP" altLang="en-US" sz="1400" b="1" i="0" u="none" strike="noStrike" kern="1200" cap="none" spc="0" normalizeH="0" baseline="0" noProof="0">
                  <a:ln>
                    <a:noFill/>
                  </a:ln>
                  <a:solidFill>
                    <a:srgbClr val="BE82FF">
                      <a:lumMod val="75000"/>
                    </a:srgbClr>
                  </a:solidFill>
                  <a:effectLst/>
                  <a:uLnTx/>
                  <a:uFillTx/>
                  <a:latin typeface="Meiryo UI"/>
                  <a:ea typeface="Meiryo UI"/>
                  <a:cs typeface="+mn-cs"/>
                </a:rPr>
                <a:t>利用あり</a:t>
              </a:r>
            </a:p>
          </p:txBody>
        </p:sp>
        <p:cxnSp>
          <p:nvCxnSpPr>
            <p:cNvPr id="1788" name="直線矢印コネクタ 1787">
              <a:extLst>
                <a:ext uri="{FF2B5EF4-FFF2-40B4-BE49-F238E27FC236}">
                  <a16:creationId xmlns:a16="http://schemas.microsoft.com/office/drawing/2014/main" id="{E6DDA00B-50FF-0220-90FD-CDEC87CEA07B}"/>
                </a:ext>
              </a:extLst>
            </p:cNvPr>
            <p:cNvCxnSpPr/>
            <p:nvPr/>
          </p:nvCxnSpPr>
          <p:spPr>
            <a:xfrm flipV="1">
              <a:off x="9126264" y="3855498"/>
              <a:ext cx="0" cy="22211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9" name="直線矢印コネクタ 1788">
              <a:extLst>
                <a:ext uri="{FF2B5EF4-FFF2-40B4-BE49-F238E27FC236}">
                  <a16:creationId xmlns:a16="http://schemas.microsoft.com/office/drawing/2014/main" id="{8A2575BA-3499-6336-1C58-B376F18C0C57}"/>
                </a:ext>
              </a:extLst>
            </p:cNvPr>
            <p:cNvCxnSpPr>
              <a:cxnSpLocks/>
            </p:cNvCxnSpPr>
            <p:nvPr/>
          </p:nvCxnSpPr>
          <p:spPr>
            <a:xfrm flipV="1">
              <a:off x="9126264" y="6076670"/>
              <a:ext cx="25922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1" name="正方形/長方形 1790">
              <a:extLst>
                <a:ext uri="{FF2B5EF4-FFF2-40B4-BE49-F238E27FC236}">
                  <a16:creationId xmlns:a16="http://schemas.microsoft.com/office/drawing/2014/main" id="{66B6874C-208E-9102-1B5E-BA79E76D2C29}"/>
                </a:ext>
              </a:extLst>
            </p:cNvPr>
            <p:cNvSpPr/>
            <p:nvPr/>
          </p:nvSpPr>
          <p:spPr>
            <a:xfrm>
              <a:off x="8799120" y="4247866"/>
              <a:ext cx="276159" cy="141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a:ea typeface="Meiryo UI"/>
                  <a:cs typeface="+mn-cs"/>
                </a:rPr>
                <a:t>退会率</a:t>
              </a:r>
            </a:p>
          </p:txBody>
        </p:sp>
        <p:sp>
          <p:nvSpPr>
            <p:cNvPr id="1792" name="正方形/長方形 1791">
              <a:extLst>
                <a:ext uri="{FF2B5EF4-FFF2-40B4-BE49-F238E27FC236}">
                  <a16:creationId xmlns:a16="http://schemas.microsoft.com/office/drawing/2014/main" id="{FAB6AF49-EA66-AB26-1593-39A950333BDD}"/>
                </a:ext>
              </a:extLst>
            </p:cNvPr>
            <p:cNvSpPr/>
            <p:nvPr/>
          </p:nvSpPr>
          <p:spPr>
            <a:xfrm>
              <a:off x="9227133" y="6095739"/>
              <a:ext cx="2299267" cy="442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a:ea typeface="Meiryo UI"/>
                  <a:cs typeface="+mn-cs"/>
                </a:rPr>
                <a:t>XXX</a:t>
              </a:r>
              <a:r>
                <a:rPr kumimoji="1" lang="ja-JP" altLang="en-US" sz="1200" b="0" i="0" u="none" strike="noStrike" kern="1200" cap="none" spc="0" normalizeH="0" baseline="0" noProof="0">
                  <a:ln>
                    <a:noFill/>
                  </a:ln>
                  <a:solidFill>
                    <a:srgbClr val="000000"/>
                  </a:solidFill>
                  <a:effectLst/>
                  <a:uLnTx/>
                  <a:uFillTx/>
                  <a:latin typeface="Meiryo UI"/>
                  <a:ea typeface="Meiryo UI"/>
                  <a:cs typeface="+mn-cs"/>
                </a:rPr>
                <a:t>利用実績を使わずに構築した解約リスクスコア</a:t>
              </a:r>
            </a:p>
          </p:txBody>
        </p:sp>
      </p:grpSp>
      <p:sp>
        <p:nvSpPr>
          <p:cNvPr id="1795" name="正方形/長方形 1794">
            <a:extLst>
              <a:ext uri="{FF2B5EF4-FFF2-40B4-BE49-F238E27FC236}">
                <a16:creationId xmlns:a16="http://schemas.microsoft.com/office/drawing/2014/main" id="{74C50917-3CB5-7BCE-E2D2-5E9861B7C24F}"/>
              </a:ext>
            </a:extLst>
          </p:cNvPr>
          <p:cNvSpPr/>
          <p:nvPr/>
        </p:nvSpPr>
        <p:spPr>
          <a:xfrm>
            <a:off x="5509177" y="3444353"/>
            <a:ext cx="2938242" cy="427523"/>
          </a:xfrm>
          <a:prstGeom prst="rect">
            <a:avLst/>
          </a:prstGeom>
          <a:solidFill>
            <a:schemeClr val="bg1">
              <a:lumMod val="95000"/>
            </a:schemeClr>
          </a:solidFill>
          <a:ln w="25400" cap="flat" cmpd="sng" algn="ctr">
            <a:noFill/>
            <a:prstDash val="solid"/>
          </a:ln>
          <a:effectLst/>
        </p:spPr>
        <p:txBody>
          <a:bodyPr wrap="square" lIns="36000" tIns="36000" rIns="36000" bIns="36000" rtlCol="0" anchor="ctr"/>
          <a:lstStyle/>
          <a:p>
            <a:pPr marL="144000" marR="0" lvl="0" indent="-1440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200" b="0" i="0" u="none" strike="noStrike" kern="0" cap="none" spc="0" normalizeH="0" baseline="0" noProof="0">
                <a:ln>
                  <a:noFill/>
                </a:ln>
                <a:solidFill>
                  <a:srgbClr val="000000"/>
                </a:solidFill>
                <a:effectLst/>
                <a:uLnTx/>
                <a:uFillTx/>
                <a:latin typeface="Meiryo UI"/>
                <a:ea typeface="Meiryo UI"/>
                <a:cs typeface="Arial" charset="0"/>
              </a:rPr>
              <a:t>目的変数を決定づける説明力のある変数を特定することで、深堀分析や仮説出しに活用</a:t>
            </a:r>
          </a:p>
        </p:txBody>
      </p:sp>
      <p:sp>
        <p:nvSpPr>
          <p:cNvPr id="1796" name="正方形/長方形 1795">
            <a:extLst>
              <a:ext uri="{FF2B5EF4-FFF2-40B4-BE49-F238E27FC236}">
                <a16:creationId xmlns:a16="http://schemas.microsoft.com/office/drawing/2014/main" id="{5F8DEEFA-E9A2-3C0D-3C81-67EDCF77610C}"/>
              </a:ext>
            </a:extLst>
          </p:cNvPr>
          <p:cNvSpPr/>
          <p:nvPr/>
        </p:nvSpPr>
        <p:spPr>
          <a:xfrm>
            <a:off x="8642113" y="3444353"/>
            <a:ext cx="3200065" cy="427523"/>
          </a:xfrm>
          <a:prstGeom prst="rect">
            <a:avLst/>
          </a:prstGeom>
          <a:solidFill>
            <a:schemeClr val="bg1">
              <a:lumMod val="95000"/>
            </a:schemeClr>
          </a:solidFill>
          <a:ln w="25400" cap="flat" cmpd="sng" algn="ctr">
            <a:noFill/>
            <a:prstDash val="solid"/>
          </a:ln>
          <a:effectLst/>
        </p:spPr>
        <p:txBody>
          <a:bodyPr wrap="square" lIns="36000" tIns="36000" rIns="36000" bIns="36000" rtlCol="0" anchor="ctr"/>
          <a:lstStyle/>
          <a:p>
            <a:pPr marL="144000" marR="0" lvl="0" indent="-1440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200" b="0" i="0" u="none" strike="noStrike" kern="0" cap="none" spc="0" normalizeH="0" baseline="0" noProof="0">
                <a:ln>
                  <a:noFill/>
                </a:ln>
                <a:solidFill>
                  <a:srgbClr val="000000"/>
                </a:solidFill>
                <a:effectLst/>
                <a:uLnTx/>
                <a:uFillTx/>
                <a:latin typeface="Meiryo UI"/>
                <a:ea typeface="Meiryo UI"/>
                <a:cs typeface="Arial" charset="0"/>
              </a:rPr>
              <a:t>スコアによって特定の要素以外の条件を可能な限り揃え、バイアスを除去して介入効果を推定</a:t>
            </a:r>
          </a:p>
        </p:txBody>
      </p:sp>
      <p:grpSp>
        <p:nvGrpSpPr>
          <p:cNvPr id="24" name="グループ化 23">
            <a:extLst>
              <a:ext uri="{FF2B5EF4-FFF2-40B4-BE49-F238E27FC236}">
                <a16:creationId xmlns:a16="http://schemas.microsoft.com/office/drawing/2014/main" id="{FAF0249B-50FF-75C3-B43E-E7ECF58FA523}"/>
              </a:ext>
            </a:extLst>
          </p:cNvPr>
          <p:cNvGrpSpPr/>
          <p:nvPr/>
        </p:nvGrpSpPr>
        <p:grpSpPr>
          <a:xfrm>
            <a:off x="9398835" y="74264"/>
            <a:ext cx="2721260" cy="457147"/>
            <a:chOff x="9284535" y="102463"/>
            <a:chExt cx="2721260" cy="553148"/>
          </a:xfrm>
        </p:grpSpPr>
        <p:sp>
          <p:nvSpPr>
            <p:cNvPr id="21" name="矢印: 五方向 20">
              <a:extLst>
                <a:ext uri="{FF2B5EF4-FFF2-40B4-BE49-F238E27FC236}">
                  <a16:creationId xmlns:a16="http://schemas.microsoft.com/office/drawing/2014/main" id="{D452C021-E2D0-A13F-7E83-6F8C706F722E}"/>
                </a:ext>
              </a:extLst>
            </p:cNvPr>
            <p:cNvSpPr/>
            <p:nvPr/>
          </p:nvSpPr>
          <p:spPr>
            <a:xfrm>
              <a:off x="9284535" y="102463"/>
              <a:ext cx="1293284" cy="553148"/>
            </a:xfrm>
            <a:prstGeom prst="homePlate">
              <a:avLst>
                <a:gd name="adj" fmla="val 0"/>
              </a:avLst>
            </a:prstGeom>
            <a:solidFill>
              <a:schemeClr val="tx1"/>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重要指標の</a:t>
              </a:r>
              <a:endParaRPr kumimoji="1" lang="en-US" altLang="ja-JP" sz="1400" b="1" i="0" u="none" strike="noStrike" kern="0" cap="none" spc="0" normalizeH="0" baseline="0" noProof="0">
                <a:ln>
                  <a:noFill/>
                </a:ln>
                <a:solidFill>
                  <a:srgbClr val="FFFFFF"/>
                </a:solidFill>
                <a:effectLst/>
                <a:uLnTx/>
                <a:uFillTx/>
                <a:latin typeface="Meiryo UI"/>
                <a:ea typeface="Meiryo UI"/>
                <a:cs typeface="Arial" charset="0"/>
              </a:endParaRPr>
            </a:p>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特定</a:t>
              </a:r>
              <a:endParaRPr kumimoji="1" lang="en-US" altLang="ja-JP" sz="1400" b="1"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22" name="矢印: 五方向 21">
              <a:extLst>
                <a:ext uri="{FF2B5EF4-FFF2-40B4-BE49-F238E27FC236}">
                  <a16:creationId xmlns:a16="http://schemas.microsoft.com/office/drawing/2014/main" id="{937882E8-AFED-BC35-4CAE-14E851D867A6}"/>
                </a:ext>
              </a:extLst>
            </p:cNvPr>
            <p:cNvSpPr/>
            <p:nvPr/>
          </p:nvSpPr>
          <p:spPr>
            <a:xfrm>
              <a:off x="10712511" y="102463"/>
              <a:ext cx="1293284" cy="553148"/>
            </a:xfrm>
            <a:prstGeom prst="homePlate">
              <a:avLst>
                <a:gd name="adj" fmla="val 0"/>
              </a:avLst>
            </a:prstGeom>
            <a:solidFill>
              <a:schemeClr val="bg1">
                <a:lumMod val="75000"/>
              </a:schemeClr>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効果測定・</a:t>
              </a:r>
              <a:br>
                <a:rPr kumimoji="1" lang="en-US" altLang="ja-JP" sz="1400" b="1" i="0" u="none" strike="noStrike" kern="0" cap="none" spc="0" normalizeH="0" baseline="0" noProof="0">
                  <a:ln>
                    <a:noFill/>
                  </a:ln>
                  <a:solidFill>
                    <a:srgbClr val="FFFFFF"/>
                  </a:solidFill>
                  <a:effectLst/>
                  <a:uLnTx/>
                  <a:uFillTx/>
                  <a:latin typeface="Meiryo UI"/>
                  <a:ea typeface="Meiryo UI"/>
                  <a:cs typeface="Arial" charset="0"/>
                </a:rPr>
              </a:b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施策</a:t>
              </a:r>
              <a:r>
                <a:rPr kumimoji="1" lang="en-US" altLang="ja-JP" sz="1400" b="1" i="0" u="none" strike="noStrike" kern="0" cap="none" spc="0" normalizeH="0" baseline="0" noProof="0">
                  <a:ln>
                    <a:noFill/>
                  </a:ln>
                  <a:solidFill>
                    <a:srgbClr val="FFFFFF"/>
                  </a:solidFill>
                  <a:effectLst/>
                  <a:uLnTx/>
                  <a:uFillTx/>
                  <a:latin typeface="Meiryo UI"/>
                  <a:ea typeface="Meiryo UI"/>
                  <a:cs typeface="Arial" charset="0"/>
                </a:rPr>
                <a:t>PDCA</a:t>
              </a:r>
            </a:p>
          </p:txBody>
        </p:sp>
      </p:grpSp>
    </p:spTree>
    <p:extLst>
      <p:ext uri="{BB962C8B-B14F-4D97-AF65-F5344CB8AC3E}">
        <p14:creationId xmlns:p14="http://schemas.microsoft.com/office/powerpoint/2010/main" val="2617933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3A48F-0747-2573-B25D-4D95823DDB6A}"/>
            </a:ext>
          </a:extLst>
        </p:cNvPr>
        <p:cNvGrpSpPr/>
        <p:nvPr/>
      </p:nvGrpSpPr>
      <p:grpSpPr>
        <a:xfrm>
          <a:off x="0" y="0"/>
          <a:ext cx="0" cy="0"/>
          <a:chOff x="0" y="0"/>
          <a:chExt cx="0" cy="0"/>
        </a:xfrm>
      </p:grpSpPr>
      <p:sp>
        <p:nvSpPr>
          <p:cNvPr id="7" name="タイトル 6">
            <a:extLst>
              <a:ext uri="{FF2B5EF4-FFF2-40B4-BE49-F238E27FC236}">
                <a16:creationId xmlns:a16="http://schemas.microsoft.com/office/drawing/2014/main" id="{F55B41A6-1F3A-342D-20C0-AD6C94197536}"/>
              </a:ext>
            </a:extLst>
          </p:cNvPr>
          <p:cNvSpPr>
            <a:spLocks noGrp="1"/>
          </p:cNvSpPr>
          <p:nvPr>
            <p:ph type="title"/>
          </p:nvPr>
        </p:nvSpPr>
        <p:spPr/>
        <p:txBody>
          <a:bodyPr/>
          <a:lstStyle/>
          <a:p>
            <a:r>
              <a:rPr lang="ja-JP" altLang="en-US" sz="3200"/>
              <a:t>再掲）某ゲーム会社：データに基づく施策効果最大化</a:t>
            </a:r>
          </a:p>
        </p:txBody>
      </p:sp>
      <p:sp>
        <p:nvSpPr>
          <p:cNvPr id="2" name="テキスト プレースホルダー 1">
            <a:extLst>
              <a:ext uri="{FF2B5EF4-FFF2-40B4-BE49-F238E27FC236}">
                <a16:creationId xmlns:a16="http://schemas.microsoft.com/office/drawing/2014/main" id="{DED377E3-9152-889A-CBEB-04E20240EAC9}"/>
              </a:ext>
            </a:extLst>
          </p:cNvPr>
          <p:cNvSpPr>
            <a:spLocks noGrp="1"/>
          </p:cNvSpPr>
          <p:nvPr>
            <p:ph type="body" sz="quarter" idx="13"/>
          </p:nvPr>
        </p:nvSpPr>
        <p:spPr/>
        <p:txBody>
          <a:bodyPr/>
          <a:lstStyle/>
          <a:p>
            <a:pPr marL="0" indent="0">
              <a:buNone/>
            </a:pPr>
            <a:r>
              <a:rPr lang="ja-JP" altLang="en-US"/>
              <a:t>顧客理解に基づく施策を実行した結果を、データにより検証していくサイクルを回していく。効果が大きい施策はストックし、スケール・定常化させていくことで、“施策効果を積み上げ”ていくことが肝要。</a:t>
            </a:r>
          </a:p>
        </p:txBody>
      </p:sp>
      <p:sp>
        <p:nvSpPr>
          <p:cNvPr id="3" name="正方形/長方形 2">
            <a:extLst>
              <a:ext uri="{FF2B5EF4-FFF2-40B4-BE49-F238E27FC236}">
                <a16:creationId xmlns:a16="http://schemas.microsoft.com/office/drawing/2014/main" id="{6938FE56-FDC6-2FF4-C8AD-34CD2A20A4E0}"/>
              </a:ext>
            </a:extLst>
          </p:cNvPr>
          <p:cNvSpPr/>
          <p:nvPr/>
        </p:nvSpPr>
        <p:spPr>
          <a:xfrm>
            <a:off x="424307" y="1320981"/>
            <a:ext cx="5370896" cy="369332"/>
          </a:xfrm>
          <a:prstGeom prst="rect">
            <a:avLst/>
          </a:prstGeom>
          <a:solidFill>
            <a:schemeClr val="bg1">
              <a:lumMod val="85000"/>
            </a:schemeClr>
          </a:solidFill>
          <a:ln w="25400" cap="flat" cmpd="sng" algn="ctr">
            <a:solidFill>
              <a:sysClr val="window" lastClr="FFFFFF">
                <a:lumMod val="95000"/>
              </a:sysClr>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a:ln>
                  <a:noFill/>
                </a:ln>
                <a:solidFill>
                  <a:prstClr val="black"/>
                </a:solidFill>
                <a:effectLst/>
                <a:uLnTx/>
                <a:uFillTx/>
                <a:latin typeface="Meiryo UI"/>
                <a:ea typeface="Meiryo UI"/>
                <a:cs typeface="Arial" charset="0"/>
                <a:sym typeface="ヒラギノ角ゴ ProN W3"/>
              </a:rPr>
              <a:t>施策参加実績をデータ統合した施策効果可視化</a:t>
            </a:r>
          </a:p>
        </p:txBody>
      </p:sp>
      <p:sp>
        <p:nvSpPr>
          <p:cNvPr id="4" name="正方形/長方形 3">
            <a:extLst>
              <a:ext uri="{FF2B5EF4-FFF2-40B4-BE49-F238E27FC236}">
                <a16:creationId xmlns:a16="http://schemas.microsoft.com/office/drawing/2014/main" id="{DFABB745-124E-83E9-772B-41B43C9DAF30}"/>
              </a:ext>
            </a:extLst>
          </p:cNvPr>
          <p:cNvSpPr/>
          <p:nvPr/>
        </p:nvSpPr>
        <p:spPr>
          <a:xfrm>
            <a:off x="6286091" y="1320981"/>
            <a:ext cx="5370896" cy="369332"/>
          </a:xfrm>
          <a:prstGeom prst="rect">
            <a:avLst/>
          </a:prstGeom>
          <a:solidFill>
            <a:schemeClr val="bg1">
              <a:lumMod val="85000"/>
            </a:schemeClr>
          </a:solidFill>
          <a:ln w="25400" cap="flat" cmpd="sng" algn="ctr">
            <a:solidFill>
              <a:sysClr val="window" lastClr="FFFFFF">
                <a:lumMod val="95000"/>
              </a:sysClr>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a:ln>
                  <a:noFill/>
                </a:ln>
                <a:solidFill>
                  <a:prstClr val="black"/>
                </a:solidFill>
                <a:effectLst/>
                <a:uLnTx/>
                <a:uFillTx/>
                <a:latin typeface="Meiryo UI"/>
                <a:ea typeface="Meiryo UI"/>
                <a:cs typeface="Arial" charset="0"/>
                <a:sym typeface="ヒラギノ角ゴ ProN W3"/>
              </a:rPr>
              <a:t>顧客ごとの“鉄板施策”を選別・蓄積・展開</a:t>
            </a:r>
            <a:endParaRPr kumimoji="1" lang="en-US" altLang="ja-JP" sz="2000" b="1"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p:txBody>
      </p:sp>
      <p:sp>
        <p:nvSpPr>
          <p:cNvPr id="5" name="正方形/長方形 4">
            <a:extLst>
              <a:ext uri="{FF2B5EF4-FFF2-40B4-BE49-F238E27FC236}">
                <a16:creationId xmlns:a16="http://schemas.microsoft.com/office/drawing/2014/main" id="{3357DA3A-39D5-1716-D506-89F2FA2D4029}"/>
              </a:ext>
            </a:extLst>
          </p:cNvPr>
          <p:cNvSpPr/>
          <p:nvPr/>
        </p:nvSpPr>
        <p:spPr>
          <a:xfrm>
            <a:off x="6286091" y="1859640"/>
            <a:ext cx="5370896" cy="635267"/>
          </a:xfrm>
          <a:prstGeom prst="rect">
            <a:avLst/>
          </a:prstGeom>
          <a:noFill/>
          <a:ln w="25400" cap="flat" cmpd="sng" algn="ctr">
            <a:noFill/>
            <a:prstDash val="solid"/>
          </a:ln>
          <a:effectLst/>
        </p:spPr>
        <p:txBody>
          <a:bodyPr rtlCol="0" anchor="ctr"/>
          <a:lstStyle/>
          <a:p>
            <a:pPr marL="285744" marR="0" lvl="0" indent="-285744"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データドリブン</a:t>
            </a:r>
            <a:r>
              <a:rPr kumimoji="1" lang="en-US" altLang="ja-JP"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PDCA</a:t>
            </a: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を回し続けて「どのような施策であれば刺さるのか」をユーザーごとに知見蓄積していく</a:t>
            </a:r>
            <a:endParaRPr kumimoji="1" lang="en-US" altLang="ja-JP"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a:p>
            <a:pPr marL="285744" marR="0" lvl="0" indent="-285744"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中長期的には、同</a:t>
            </a:r>
            <a:r>
              <a:rPr kumimoji="1" lang="en-US" altLang="ja-JP"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IP</a:t>
            </a: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次作や他</a:t>
            </a:r>
            <a:r>
              <a:rPr kumimoji="1" lang="en-US" altLang="ja-JP"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IP</a:t>
            </a: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にフォーマットを展開</a:t>
            </a:r>
          </a:p>
        </p:txBody>
      </p:sp>
      <p:sp>
        <p:nvSpPr>
          <p:cNvPr id="6" name="正方形/長方形 5">
            <a:extLst>
              <a:ext uri="{FF2B5EF4-FFF2-40B4-BE49-F238E27FC236}">
                <a16:creationId xmlns:a16="http://schemas.microsoft.com/office/drawing/2014/main" id="{4BF1C6DD-8D0F-9559-7F99-C3EDC805004D}"/>
              </a:ext>
            </a:extLst>
          </p:cNvPr>
          <p:cNvSpPr/>
          <p:nvPr/>
        </p:nvSpPr>
        <p:spPr>
          <a:xfrm>
            <a:off x="424307" y="1859640"/>
            <a:ext cx="5370896" cy="635267"/>
          </a:xfrm>
          <a:prstGeom prst="rect">
            <a:avLst/>
          </a:prstGeom>
          <a:noFill/>
          <a:ln w="25400" cap="flat" cmpd="sng" algn="ctr">
            <a:noFill/>
            <a:prstDash val="solid"/>
          </a:ln>
          <a:effectLst/>
        </p:spPr>
        <p:txBody>
          <a:bodyPr rtlCol="0" anchor="ctr"/>
          <a:lstStyle/>
          <a:p>
            <a:pPr marL="285744" marR="0" lvl="0" indent="-285744" algn="l" defTabSz="914377"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施策参加実績データを個別収集・</a:t>
            </a:r>
            <a:r>
              <a:rPr kumimoji="1" lang="en-US" altLang="ja-JP"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ID</a:t>
            </a:r>
            <a:r>
              <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統合を進め、セグメントごとに施策効果可視化することで、“どの施策が誰に刺さるのか？“を見える化</a:t>
            </a:r>
          </a:p>
        </p:txBody>
      </p:sp>
      <p:sp>
        <p:nvSpPr>
          <p:cNvPr id="8" name="二等辺三角形 7">
            <a:extLst>
              <a:ext uri="{FF2B5EF4-FFF2-40B4-BE49-F238E27FC236}">
                <a16:creationId xmlns:a16="http://schemas.microsoft.com/office/drawing/2014/main" id="{C7C6B6BE-B0A5-86BA-8908-84F3144D13D5}"/>
              </a:ext>
            </a:extLst>
          </p:cNvPr>
          <p:cNvSpPr/>
          <p:nvPr/>
        </p:nvSpPr>
        <p:spPr>
          <a:xfrm rot="5400000">
            <a:off x="4299886" y="3768219"/>
            <a:ext cx="3538959" cy="189040"/>
          </a:xfrm>
          <a:prstGeom prst="triangle">
            <a:avLst/>
          </a:prstGeom>
          <a:solidFill>
            <a:schemeClr val="tx1">
              <a:lumMod val="50000"/>
              <a:lumOff val="50000"/>
            </a:schemeClr>
          </a:solidFill>
          <a:ln w="9525" cap="flat" cmpd="sng" algn="ctr">
            <a:solidFill>
              <a:sysClr val="window" lastClr="FFFFFF"/>
            </a:solid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p:txBody>
      </p:sp>
      <p:sp>
        <p:nvSpPr>
          <p:cNvPr id="9" name="四角形: 角を丸くする 8">
            <a:extLst>
              <a:ext uri="{FF2B5EF4-FFF2-40B4-BE49-F238E27FC236}">
                <a16:creationId xmlns:a16="http://schemas.microsoft.com/office/drawing/2014/main" id="{C272C350-D641-51C4-84F7-381C3B692D7E}"/>
              </a:ext>
            </a:extLst>
          </p:cNvPr>
          <p:cNvSpPr/>
          <p:nvPr/>
        </p:nvSpPr>
        <p:spPr>
          <a:xfrm>
            <a:off x="388813" y="3218285"/>
            <a:ext cx="1437603" cy="3190169"/>
          </a:xfrm>
          <a:prstGeom prst="roundRect">
            <a:avLst>
              <a:gd name="adj" fmla="val 0"/>
            </a:avLst>
          </a:prstGeom>
          <a:solidFill>
            <a:sysClr val="window" lastClr="FFFFFF">
              <a:lumMod val="95000"/>
            </a:sysClr>
          </a:solidFill>
          <a:ln w="12700" cap="flat" cmpd="sng" algn="ctr">
            <a:noFill/>
            <a:prstDash val="solid"/>
            <a:miter lim="800000"/>
          </a:ln>
          <a:effectLst/>
        </p:spPr>
        <p:txBody>
          <a:bodyPr wrap="none" rtlCol="0" anchor="t"/>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ja-JP" sz="1400" b="1" i="0" u="sng" strike="noStrike" kern="0" cap="none" spc="0" normalizeH="0" baseline="0" noProof="0" err="1">
                <a:ln>
                  <a:noFill/>
                </a:ln>
                <a:solidFill>
                  <a:sysClr val="windowText" lastClr="000000"/>
                </a:solidFill>
                <a:effectLst/>
                <a:uLnTx/>
                <a:uFillTx/>
                <a:latin typeface="Meiryo UI" panose="020B0604030504040204" pitchFamily="50" charset="-128"/>
                <a:ea typeface="Meiryo UI"/>
                <a:cs typeface="Arial" charset="0"/>
                <a:sym typeface="ヒラギノ角ゴ ProN W3"/>
              </a:rPr>
              <a:t>xxxx</a:t>
            </a:r>
            <a:br>
              <a:rPr kumimoji="0" lang="en-US" altLang="ja-JP" sz="1400" b="1" i="0" u="sng"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br>
            <a:r>
              <a:rPr kumimoji="0" lang="ja-JP" altLang="en-US" sz="1400" b="1" i="0" u="sng"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参加促進施策</a:t>
            </a:r>
          </a:p>
        </p:txBody>
      </p:sp>
      <p:sp>
        <p:nvSpPr>
          <p:cNvPr id="10" name="四角形: 角を丸くする 9">
            <a:extLst>
              <a:ext uri="{FF2B5EF4-FFF2-40B4-BE49-F238E27FC236}">
                <a16:creationId xmlns:a16="http://schemas.microsoft.com/office/drawing/2014/main" id="{F2FC94EE-2AD5-B230-777F-31823921F112}"/>
              </a:ext>
            </a:extLst>
          </p:cNvPr>
          <p:cNvSpPr/>
          <p:nvPr/>
        </p:nvSpPr>
        <p:spPr>
          <a:xfrm>
            <a:off x="1899282" y="3218285"/>
            <a:ext cx="3907159" cy="3190169"/>
          </a:xfrm>
          <a:prstGeom prst="roundRect">
            <a:avLst>
              <a:gd name="adj" fmla="val 0"/>
            </a:avLst>
          </a:prstGeom>
          <a:noFill/>
          <a:ln w="38100" cap="flat" cmpd="sng" algn="ctr">
            <a:solidFill>
              <a:schemeClr val="bg1">
                <a:lumMod val="75000"/>
              </a:schemeClr>
            </a:solidFill>
            <a:prstDash val="solid"/>
            <a:miter lim="800000"/>
          </a:ln>
          <a:effectLst/>
        </p:spPr>
        <p:txBody>
          <a:bodyPr wrap="none" rtlCol="0" anchor="t"/>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ja-JP" altLang="en-US" sz="1400" b="1" i="0" u="sng"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graphicFrame>
        <p:nvGraphicFramePr>
          <p:cNvPr id="11" name="グラフ 10">
            <a:extLst>
              <a:ext uri="{FF2B5EF4-FFF2-40B4-BE49-F238E27FC236}">
                <a16:creationId xmlns:a16="http://schemas.microsoft.com/office/drawing/2014/main" id="{72D7FBBB-70DF-8F2D-E4A0-3B204FD31378}"/>
              </a:ext>
            </a:extLst>
          </p:cNvPr>
          <p:cNvGraphicFramePr>
            <a:graphicFrameLocks/>
          </p:cNvGraphicFramePr>
          <p:nvPr/>
        </p:nvGraphicFramePr>
        <p:xfrm>
          <a:off x="1954709" y="3869695"/>
          <a:ext cx="1927395" cy="2222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グラフ 11">
            <a:extLst>
              <a:ext uri="{FF2B5EF4-FFF2-40B4-BE49-F238E27FC236}">
                <a16:creationId xmlns:a16="http://schemas.microsoft.com/office/drawing/2014/main" id="{27E17A53-9792-F637-9CAD-DCDC67057D5A}"/>
              </a:ext>
            </a:extLst>
          </p:cNvPr>
          <p:cNvGraphicFramePr>
            <a:graphicFrameLocks/>
          </p:cNvGraphicFramePr>
          <p:nvPr/>
        </p:nvGraphicFramePr>
        <p:xfrm>
          <a:off x="3861809" y="3634313"/>
          <a:ext cx="1927395" cy="2458143"/>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直線コネクタ 12">
            <a:extLst>
              <a:ext uri="{FF2B5EF4-FFF2-40B4-BE49-F238E27FC236}">
                <a16:creationId xmlns:a16="http://schemas.microsoft.com/office/drawing/2014/main" id="{1D3006A9-7A77-828B-2B44-7FA7B1D1E1E2}"/>
              </a:ext>
            </a:extLst>
          </p:cNvPr>
          <p:cNvCxnSpPr/>
          <p:nvPr/>
        </p:nvCxnSpPr>
        <p:spPr>
          <a:xfrm>
            <a:off x="2439861" y="4831183"/>
            <a:ext cx="126204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矢印: 上 13">
            <a:extLst>
              <a:ext uri="{FF2B5EF4-FFF2-40B4-BE49-F238E27FC236}">
                <a16:creationId xmlns:a16="http://schemas.microsoft.com/office/drawing/2014/main" id="{47013911-12D7-D3B9-11CF-705E9C6F0718}"/>
              </a:ext>
            </a:extLst>
          </p:cNvPr>
          <p:cNvSpPr/>
          <p:nvPr/>
        </p:nvSpPr>
        <p:spPr>
          <a:xfrm>
            <a:off x="2517761" y="4474850"/>
            <a:ext cx="93140" cy="356335"/>
          </a:xfrm>
          <a:prstGeom prst="upArrow">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15" name="矢印: 上 14">
            <a:extLst>
              <a:ext uri="{FF2B5EF4-FFF2-40B4-BE49-F238E27FC236}">
                <a16:creationId xmlns:a16="http://schemas.microsoft.com/office/drawing/2014/main" id="{B7E660BA-3FFF-21F0-BBA9-CEC75FC9D6E9}"/>
              </a:ext>
            </a:extLst>
          </p:cNvPr>
          <p:cNvSpPr/>
          <p:nvPr/>
        </p:nvSpPr>
        <p:spPr>
          <a:xfrm>
            <a:off x="2861863" y="4623946"/>
            <a:ext cx="93140" cy="207237"/>
          </a:xfrm>
          <a:prstGeom prst="upArrow">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16" name="矢印: 上 15">
            <a:extLst>
              <a:ext uri="{FF2B5EF4-FFF2-40B4-BE49-F238E27FC236}">
                <a16:creationId xmlns:a16="http://schemas.microsoft.com/office/drawing/2014/main" id="{2C327F45-C1F7-F984-C68D-BBE381176A5A}"/>
              </a:ext>
            </a:extLst>
          </p:cNvPr>
          <p:cNvSpPr/>
          <p:nvPr/>
        </p:nvSpPr>
        <p:spPr>
          <a:xfrm>
            <a:off x="3202677" y="4474850"/>
            <a:ext cx="93140" cy="356335"/>
          </a:xfrm>
          <a:prstGeom prst="upArrow">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cxnSp>
        <p:nvCxnSpPr>
          <p:cNvPr id="17" name="直線コネクタ 16">
            <a:extLst>
              <a:ext uri="{FF2B5EF4-FFF2-40B4-BE49-F238E27FC236}">
                <a16:creationId xmlns:a16="http://schemas.microsoft.com/office/drawing/2014/main" id="{3A9EC61E-F3E8-15E7-B91F-D9D484964826}"/>
              </a:ext>
            </a:extLst>
          </p:cNvPr>
          <p:cNvCxnSpPr/>
          <p:nvPr/>
        </p:nvCxnSpPr>
        <p:spPr>
          <a:xfrm>
            <a:off x="4342557" y="4819655"/>
            <a:ext cx="126406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矢印: 上 17">
            <a:extLst>
              <a:ext uri="{FF2B5EF4-FFF2-40B4-BE49-F238E27FC236}">
                <a16:creationId xmlns:a16="http://schemas.microsoft.com/office/drawing/2014/main" id="{89DA89F4-6EF8-1B9B-9BA1-DF32367D720B}"/>
              </a:ext>
            </a:extLst>
          </p:cNvPr>
          <p:cNvSpPr/>
          <p:nvPr/>
        </p:nvSpPr>
        <p:spPr>
          <a:xfrm>
            <a:off x="4403001" y="4610818"/>
            <a:ext cx="93289" cy="208839"/>
          </a:xfrm>
          <a:prstGeom prst="upArrow">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19" name="矢印: 上 18">
            <a:extLst>
              <a:ext uri="{FF2B5EF4-FFF2-40B4-BE49-F238E27FC236}">
                <a16:creationId xmlns:a16="http://schemas.microsoft.com/office/drawing/2014/main" id="{738DDBB6-1F08-8939-5B1B-3E852C1DD1A0}"/>
              </a:ext>
            </a:extLst>
          </p:cNvPr>
          <p:cNvSpPr/>
          <p:nvPr/>
        </p:nvSpPr>
        <p:spPr>
          <a:xfrm>
            <a:off x="4744661" y="4685763"/>
            <a:ext cx="93289" cy="133893"/>
          </a:xfrm>
          <a:prstGeom prst="upArrow">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20" name="矢印: 上 19">
            <a:extLst>
              <a:ext uri="{FF2B5EF4-FFF2-40B4-BE49-F238E27FC236}">
                <a16:creationId xmlns:a16="http://schemas.microsoft.com/office/drawing/2014/main" id="{41BE6E0E-98AF-735F-99DB-EA10EBAE1CA6}"/>
              </a:ext>
            </a:extLst>
          </p:cNvPr>
          <p:cNvSpPr/>
          <p:nvPr/>
        </p:nvSpPr>
        <p:spPr>
          <a:xfrm>
            <a:off x="5088245" y="4632101"/>
            <a:ext cx="93289" cy="187555"/>
          </a:xfrm>
          <a:prstGeom prst="upArrow">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grpSp>
        <p:nvGrpSpPr>
          <p:cNvPr id="21" name="グループ化 20">
            <a:extLst>
              <a:ext uri="{FF2B5EF4-FFF2-40B4-BE49-F238E27FC236}">
                <a16:creationId xmlns:a16="http://schemas.microsoft.com/office/drawing/2014/main" id="{DC403707-B6E5-0BBF-5572-30444130CAED}"/>
              </a:ext>
            </a:extLst>
          </p:cNvPr>
          <p:cNvGrpSpPr/>
          <p:nvPr/>
        </p:nvGrpSpPr>
        <p:grpSpPr>
          <a:xfrm>
            <a:off x="2386995" y="5974423"/>
            <a:ext cx="1335156" cy="416195"/>
            <a:chOff x="1795657" y="5525651"/>
            <a:chExt cx="1527150" cy="456321"/>
          </a:xfrm>
        </p:grpSpPr>
        <p:sp>
          <p:nvSpPr>
            <p:cNvPr id="22" name="正方形/長方形 21">
              <a:extLst>
                <a:ext uri="{FF2B5EF4-FFF2-40B4-BE49-F238E27FC236}">
                  <a16:creationId xmlns:a16="http://schemas.microsoft.com/office/drawing/2014/main" id="{4116919A-9F86-B59C-5B5D-548ADC41FEBC}"/>
                </a:ext>
              </a:extLst>
            </p:cNvPr>
            <p:cNvSpPr/>
            <p:nvPr/>
          </p:nvSpPr>
          <p:spPr>
            <a:xfrm>
              <a:off x="1795657" y="5743520"/>
              <a:ext cx="1527150" cy="238452"/>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セグメント</a:t>
              </a:r>
            </a:p>
          </p:txBody>
        </p:sp>
        <p:sp>
          <p:nvSpPr>
            <p:cNvPr id="23" name="正方形/長方形 22">
              <a:extLst>
                <a:ext uri="{FF2B5EF4-FFF2-40B4-BE49-F238E27FC236}">
                  <a16:creationId xmlns:a16="http://schemas.microsoft.com/office/drawing/2014/main" id="{06FE8082-6D41-80BB-C248-6AF58F5E6728}"/>
                </a:ext>
              </a:extLst>
            </p:cNvPr>
            <p:cNvSpPr/>
            <p:nvPr/>
          </p:nvSpPr>
          <p:spPr>
            <a:xfrm>
              <a:off x="1795657" y="5525651"/>
              <a:ext cx="305500" cy="238452"/>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A</a:t>
              </a:r>
              <a:endPar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sp>
          <p:nvSpPr>
            <p:cNvPr id="24" name="正方形/長方形 23">
              <a:extLst>
                <a:ext uri="{FF2B5EF4-FFF2-40B4-BE49-F238E27FC236}">
                  <a16:creationId xmlns:a16="http://schemas.microsoft.com/office/drawing/2014/main" id="{F616C4EB-7FD7-9EA7-0AA8-BE18D5A325EB}"/>
                </a:ext>
              </a:extLst>
            </p:cNvPr>
            <p:cNvSpPr/>
            <p:nvPr/>
          </p:nvSpPr>
          <p:spPr>
            <a:xfrm>
              <a:off x="2199849" y="5525651"/>
              <a:ext cx="305500" cy="238452"/>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B</a:t>
              </a:r>
              <a:endPar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sp>
          <p:nvSpPr>
            <p:cNvPr id="25" name="正方形/長方形 24">
              <a:extLst>
                <a:ext uri="{FF2B5EF4-FFF2-40B4-BE49-F238E27FC236}">
                  <a16:creationId xmlns:a16="http://schemas.microsoft.com/office/drawing/2014/main" id="{D09626F4-E2FB-91D3-530A-E0C583EEE051}"/>
                </a:ext>
              </a:extLst>
            </p:cNvPr>
            <p:cNvSpPr/>
            <p:nvPr/>
          </p:nvSpPr>
          <p:spPr>
            <a:xfrm>
              <a:off x="2611970" y="5525651"/>
              <a:ext cx="305500" cy="238452"/>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C</a:t>
              </a:r>
              <a:endPar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sp>
          <p:nvSpPr>
            <p:cNvPr id="26" name="正方形/長方形 25">
              <a:extLst>
                <a:ext uri="{FF2B5EF4-FFF2-40B4-BE49-F238E27FC236}">
                  <a16:creationId xmlns:a16="http://schemas.microsoft.com/office/drawing/2014/main" id="{93336B2F-9BCD-1E0C-6AE4-6A498AD37399}"/>
                </a:ext>
              </a:extLst>
            </p:cNvPr>
            <p:cNvSpPr/>
            <p:nvPr/>
          </p:nvSpPr>
          <p:spPr>
            <a:xfrm>
              <a:off x="3017307" y="5525651"/>
              <a:ext cx="305500" cy="238452"/>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D</a:t>
              </a:r>
              <a:endPar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grpSp>
      <p:grpSp>
        <p:nvGrpSpPr>
          <p:cNvPr id="27" name="グループ化 26">
            <a:extLst>
              <a:ext uri="{FF2B5EF4-FFF2-40B4-BE49-F238E27FC236}">
                <a16:creationId xmlns:a16="http://schemas.microsoft.com/office/drawing/2014/main" id="{B2B5A211-3158-A411-CB3D-EFFF2BD02A3C}"/>
              </a:ext>
            </a:extLst>
          </p:cNvPr>
          <p:cNvGrpSpPr/>
          <p:nvPr/>
        </p:nvGrpSpPr>
        <p:grpSpPr>
          <a:xfrm>
            <a:off x="4290925" y="5974423"/>
            <a:ext cx="1335156" cy="416195"/>
            <a:chOff x="1795657" y="5525651"/>
            <a:chExt cx="1527150" cy="456321"/>
          </a:xfrm>
        </p:grpSpPr>
        <p:sp>
          <p:nvSpPr>
            <p:cNvPr id="28" name="正方形/長方形 27">
              <a:extLst>
                <a:ext uri="{FF2B5EF4-FFF2-40B4-BE49-F238E27FC236}">
                  <a16:creationId xmlns:a16="http://schemas.microsoft.com/office/drawing/2014/main" id="{0E0DF9E8-5EFB-8AE0-43D9-2C0880497097}"/>
                </a:ext>
              </a:extLst>
            </p:cNvPr>
            <p:cNvSpPr/>
            <p:nvPr/>
          </p:nvSpPr>
          <p:spPr>
            <a:xfrm>
              <a:off x="1795657" y="5743520"/>
              <a:ext cx="1527150" cy="238452"/>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セグメント</a:t>
              </a:r>
            </a:p>
          </p:txBody>
        </p:sp>
        <p:sp>
          <p:nvSpPr>
            <p:cNvPr id="29" name="正方形/長方形 28">
              <a:extLst>
                <a:ext uri="{FF2B5EF4-FFF2-40B4-BE49-F238E27FC236}">
                  <a16:creationId xmlns:a16="http://schemas.microsoft.com/office/drawing/2014/main" id="{5BC6C87A-266F-7344-DE9B-998DE2DAAD3A}"/>
                </a:ext>
              </a:extLst>
            </p:cNvPr>
            <p:cNvSpPr/>
            <p:nvPr/>
          </p:nvSpPr>
          <p:spPr>
            <a:xfrm>
              <a:off x="1795657" y="5525651"/>
              <a:ext cx="305500" cy="238452"/>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A</a:t>
              </a:r>
              <a:endPar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sp>
          <p:nvSpPr>
            <p:cNvPr id="30" name="正方形/長方形 29">
              <a:extLst>
                <a:ext uri="{FF2B5EF4-FFF2-40B4-BE49-F238E27FC236}">
                  <a16:creationId xmlns:a16="http://schemas.microsoft.com/office/drawing/2014/main" id="{E895831D-04EA-7DED-4C53-BA9A2EEA74FC}"/>
                </a:ext>
              </a:extLst>
            </p:cNvPr>
            <p:cNvSpPr/>
            <p:nvPr/>
          </p:nvSpPr>
          <p:spPr>
            <a:xfrm>
              <a:off x="2199849" y="5525651"/>
              <a:ext cx="305500" cy="238452"/>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B</a:t>
              </a:r>
              <a:endPar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sp>
          <p:nvSpPr>
            <p:cNvPr id="31" name="正方形/長方形 30">
              <a:extLst>
                <a:ext uri="{FF2B5EF4-FFF2-40B4-BE49-F238E27FC236}">
                  <a16:creationId xmlns:a16="http://schemas.microsoft.com/office/drawing/2014/main" id="{0054ED73-7039-11C9-5AA6-79EFF8DD21D0}"/>
                </a:ext>
              </a:extLst>
            </p:cNvPr>
            <p:cNvSpPr/>
            <p:nvPr/>
          </p:nvSpPr>
          <p:spPr>
            <a:xfrm>
              <a:off x="2611970" y="5525651"/>
              <a:ext cx="305500" cy="238452"/>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C</a:t>
              </a:r>
              <a:endPar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sp>
          <p:nvSpPr>
            <p:cNvPr id="32" name="正方形/長方形 31">
              <a:extLst>
                <a:ext uri="{FF2B5EF4-FFF2-40B4-BE49-F238E27FC236}">
                  <a16:creationId xmlns:a16="http://schemas.microsoft.com/office/drawing/2014/main" id="{08AFBCD2-14C1-A070-9831-95E081B20A36}"/>
                </a:ext>
              </a:extLst>
            </p:cNvPr>
            <p:cNvSpPr/>
            <p:nvPr/>
          </p:nvSpPr>
          <p:spPr>
            <a:xfrm>
              <a:off x="3017307" y="5525651"/>
              <a:ext cx="305500" cy="238452"/>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D</a:t>
              </a:r>
              <a:endParaRPr kumimoji="0" lang="ja-JP" altLang="en-US" sz="11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grpSp>
      <p:sp>
        <p:nvSpPr>
          <p:cNvPr id="33" name="正方形/長方形 32">
            <a:extLst>
              <a:ext uri="{FF2B5EF4-FFF2-40B4-BE49-F238E27FC236}">
                <a16:creationId xmlns:a16="http://schemas.microsoft.com/office/drawing/2014/main" id="{0B73EF3A-4088-655E-3367-6A74BCE84861}"/>
              </a:ext>
            </a:extLst>
          </p:cNvPr>
          <p:cNvSpPr/>
          <p:nvPr/>
        </p:nvSpPr>
        <p:spPr>
          <a:xfrm>
            <a:off x="1954709" y="3493845"/>
            <a:ext cx="1927395" cy="217483"/>
          </a:xfrm>
          <a:prstGeom prst="rect">
            <a:avLst/>
          </a:prstGeom>
          <a:noFill/>
          <a:ln w="12700" cap="flat" cmpd="sng" algn="ctr">
            <a:noFill/>
            <a:prstDash val="solid"/>
            <a:miter lim="800000"/>
          </a:ln>
          <a:effectLst/>
        </p:spPr>
        <p:txBody>
          <a:bodyPr wrap="none"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施策</a:t>
            </a:r>
            <a:r>
              <a:rPr kumimoji="0" lang="en-US" altLang="ja-JP" sz="12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X</a:t>
            </a:r>
            <a:r>
              <a:rPr kumimoji="0" lang="ja-JP" altLang="en-US" sz="12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きっかけの</a:t>
            </a:r>
            <a:br>
              <a:rPr kumimoji="0" lang="en-US" altLang="ja-JP" sz="12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br>
            <a:r>
              <a:rPr kumimoji="0" lang="ja-JP" altLang="en-US" sz="12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ゲーム参加者数</a:t>
            </a:r>
          </a:p>
        </p:txBody>
      </p:sp>
      <p:sp>
        <p:nvSpPr>
          <p:cNvPr id="34" name="正方形/長方形 33">
            <a:extLst>
              <a:ext uri="{FF2B5EF4-FFF2-40B4-BE49-F238E27FC236}">
                <a16:creationId xmlns:a16="http://schemas.microsoft.com/office/drawing/2014/main" id="{CF7D0825-6D19-3C07-3178-92CCB3BE569C}"/>
              </a:ext>
            </a:extLst>
          </p:cNvPr>
          <p:cNvSpPr/>
          <p:nvPr/>
        </p:nvSpPr>
        <p:spPr>
          <a:xfrm>
            <a:off x="3861809" y="3469771"/>
            <a:ext cx="1927395" cy="239232"/>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施策</a:t>
            </a:r>
            <a:r>
              <a:rPr kumimoji="0" lang="en-US" altLang="ja-JP" sz="12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X</a:t>
            </a:r>
            <a:r>
              <a:rPr kumimoji="0" lang="ja-JP" altLang="en-US" sz="12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経由参加者の</a:t>
            </a:r>
            <a:endParaRPr kumimoji="0" lang="en-US" altLang="ja-JP" sz="12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“初参加“ユーザー割合</a:t>
            </a:r>
          </a:p>
        </p:txBody>
      </p:sp>
      <p:grpSp>
        <p:nvGrpSpPr>
          <p:cNvPr id="35" name="グループ化 34">
            <a:extLst>
              <a:ext uri="{FF2B5EF4-FFF2-40B4-BE49-F238E27FC236}">
                <a16:creationId xmlns:a16="http://schemas.microsoft.com/office/drawing/2014/main" id="{FA50B94D-8B37-E748-0950-790AA1ACE78D}"/>
              </a:ext>
            </a:extLst>
          </p:cNvPr>
          <p:cNvGrpSpPr/>
          <p:nvPr/>
        </p:nvGrpSpPr>
        <p:grpSpPr>
          <a:xfrm>
            <a:off x="520533" y="3872986"/>
            <a:ext cx="1147088" cy="2334492"/>
            <a:chOff x="144093" y="3362749"/>
            <a:chExt cx="1574847" cy="2450703"/>
          </a:xfrm>
        </p:grpSpPr>
        <p:sp>
          <p:nvSpPr>
            <p:cNvPr id="36" name="正方形/長方形 35">
              <a:extLst>
                <a:ext uri="{FF2B5EF4-FFF2-40B4-BE49-F238E27FC236}">
                  <a16:creationId xmlns:a16="http://schemas.microsoft.com/office/drawing/2014/main" id="{F13A1D07-048F-4191-BE62-1F73B2DAEBCA}"/>
                </a:ext>
              </a:extLst>
            </p:cNvPr>
            <p:cNvSpPr/>
            <p:nvPr/>
          </p:nvSpPr>
          <p:spPr>
            <a:xfrm>
              <a:off x="144093" y="3362749"/>
              <a:ext cx="1574847" cy="342855"/>
            </a:xfrm>
            <a:prstGeom prst="rect">
              <a:avLst/>
            </a:prstGeom>
            <a:solidFill>
              <a:sysClr val="window" lastClr="FFFFFF"/>
            </a:solidFill>
            <a:ln w="9525" cap="flat" cmpd="sng" algn="ctr">
              <a:solidFill>
                <a:sysClr val="windowText" lastClr="000000"/>
              </a:solid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施策</a:t>
              </a:r>
              <a:r>
                <a:rPr kumimoji="1" lang="en-US" altLang="ja-JP"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V</a:t>
              </a:r>
              <a:endParaRPr kumimoji="1" lang="ja-JP" altLang="en-US"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p:txBody>
        </p:sp>
        <p:sp>
          <p:nvSpPr>
            <p:cNvPr id="37" name="正方形/長方形 36">
              <a:extLst>
                <a:ext uri="{FF2B5EF4-FFF2-40B4-BE49-F238E27FC236}">
                  <a16:creationId xmlns:a16="http://schemas.microsoft.com/office/drawing/2014/main" id="{F2DB28ED-0323-4119-B61A-21E4ECFD17B1}"/>
                </a:ext>
              </a:extLst>
            </p:cNvPr>
            <p:cNvSpPr/>
            <p:nvPr/>
          </p:nvSpPr>
          <p:spPr>
            <a:xfrm>
              <a:off x="144093" y="3784450"/>
              <a:ext cx="1574847" cy="342855"/>
            </a:xfrm>
            <a:prstGeom prst="rect">
              <a:avLst/>
            </a:prstGeom>
            <a:solidFill>
              <a:sysClr val="window" lastClr="FFFFFF"/>
            </a:solidFill>
            <a:ln w="9525" cap="flat" cmpd="sng" algn="ctr">
              <a:solidFill>
                <a:sysClr val="windowText" lastClr="000000"/>
              </a:solid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施策</a:t>
              </a:r>
              <a:r>
                <a:rPr kumimoji="1" lang="en-US" altLang="ja-JP"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W</a:t>
              </a:r>
              <a:endParaRPr kumimoji="1" lang="ja-JP" altLang="en-US"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p:txBody>
        </p:sp>
        <p:sp>
          <p:nvSpPr>
            <p:cNvPr id="38" name="正方形/長方形 37">
              <a:extLst>
                <a:ext uri="{FF2B5EF4-FFF2-40B4-BE49-F238E27FC236}">
                  <a16:creationId xmlns:a16="http://schemas.microsoft.com/office/drawing/2014/main" id="{86EA0303-6328-1344-837E-87A57451D27F}"/>
                </a:ext>
              </a:extLst>
            </p:cNvPr>
            <p:cNvSpPr/>
            <p:nvPr/>
          </p:nvSpPr>
          <p:spPr>
            <a:xfrm>
              <a:off x="144093" y="4204342"/>
              <a:ext cx="1574847" cy="342855"/>
            </a:xfrm>
            <a:prstGeom prst="rect">
              <a:avLst/>
            </a:prstGeom>
            <a:solidFill>
              <a:schemeClr val="bg1">
                <a:lumMod val="75000"/>
              </a:schemeClr>
            </a:solidFill>
            <a:ln w="9525" cap="flat" cmpd="sng" algn="ctr">
              <a:solidFill>
                <a:sysClr val="windowText" lastClr="000000"/>
              </a:solid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black"/>
                  </a:solidFill>
                  <a:effectLst/>
                  <a:uLnTx/>
                  <a:uFillTx/>
                  <a:latin typeface="Meiryo UI"/>
                  <a:ea typeface="Meiryo UI"/>
                  <a:cs typeface="Arial" charset="0"/>
                  <a:sym typeface="ヒラギノ角ゴ ProN W3"/>
                </a:rPr>
                <a:t>施策</a:t>
              </a:r>
              <a:r>
                <a:rPr kumimoji="1" lang="en-US" altLang="ja-JP" sz="1200" b="1" i="0" u="none" strike="noStrike" kern="0" cap="none" spc="0" normalizeH="0" baseline="0" noProof="0">
                  <a:ln>
                    <a:noFill/>
                  </a:ln>
                  <a:solidFill>
                    <a:prstClr val="black"/>
                  </a:solidFill>
                  <a:effectLst/>
                  <a:uLnTx/>
                  <a:uFillTx/>
                  <a:latin typeface="Meiryo UI"/>
                  <a:ea typeface="Meiryo UI"/>
                  <a:cs typeface="Arial" charset="0"/>
                  <a:sym typeface="ヒラギノ角ゴ ProN W3"/>
                </a:rPr>
                <a:t>X</a:t>
              </a:r>
              <a:endParaRPr kumimoji="1" lang="ja-JP" altLang="en-US" sz="1200" b="1"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p:txBody>
        </p:sp>
        <p:sp>
          <p:nvSpPr>
            <p:cNvPr id="39" name="正方形/長方形 38">
              <a:extLst>
                <a:ext uri="{FF2B5EF4-FFF2-40B4-BE49-F238E27FC236}">
                  <a16:creationId xmlns:a16="http://schemas.microsoft.com/office/drawing/2014/main" id="{9EAB23B6-5E1D-CAAC-7EEC-383D039D39C6}"/>
                </a:ext>
              </a:extLst>
            </p:cNvPr>
            <p:cNvSpPr/>
            <p:nvPr/>
          </p:nvSpPr>
          <p:spPr>
            <a:xfrm>
              <a:off x="144093" y="4629003"/>
              <a:ext cx="1574847" cy="342855"/>
            </a:xfrm>
            <a:prstGeom prst="rect">
              <a:avLst/>
            </a:prstGeom>
            <a:solidFill>
              <a:sysClr val="window" lastClr="FFFFFF"/>
            </a:solidFill>
            <a:ln w="9525" cap="flat" cmpd="sng" algn="ctr">
              <a:solidFill>
                <a:sysClr val="windowText" lastClr="000000"/>
              </a:solid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施策</a:t>
              </a:r>
              <a:r>
                <a:rPr kumimoji="1" lang="en-US" altLang="ja-JP"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Y</a:t>
              </a:r>
              <a:endParaRPr kumimoji="1" lang="ja-JP" altLang="en-US"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p:txBody>
        </p:sp>
        <p:sp>
          <p:nvSpPr>
            <p:cNvPr id="40" name="正方形/長方形 39">
              <a:extLst>
                <a:ext uri="{FF2B5EF4-FFF2-40B4-BE49-F238E27FC236}">
                  <a16:creationId xmlns:a16="http://schemas.microsoft.com/office/drawing/2014/main" id="{B621CB0D-3ECB-4102-C36F-3113AB997A82}"/>
                </a:ext>
              </a:extLst>
            </p:cNvPr>
            <p:cNvSpPr/>
            <p:nvPr/>
          </p:nvSpPr>
          <p:spPr>
            <a:xfrm>
              <a:off x="144093" y="5050705"/>
              <a:ext cx="1574847" cy="342855"/>
            </a:xfrm>
            <a:prstGeom prst="rect">
              <a:avLst/>
            </a:prstGeom>
            <a:solidFill>
              <a:sysClr val="window" lastClr="FFFFFF"/>
            </a:solidFill>
            <a:ln w="9525" cap="flat" cmpd="sng" algn="ctr">
              <a:solidFill>
                <a:sysClr val="windowText" lastClr="000000"/>
              </a:solid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施策</a:t>
              </a:r>
              <a:r>
                <a:rPr kumimoji="1" lang="en-US" altLang="ja-JP"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Z</a:t>
              </a:r>
              <a:endParaRPr kumimoji="1" lang="ja-JP" altLang="en-US"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endParaRPr>
            </a:p>
          </p:txBody>
        </p:sp>
        <p:sp>
          <p:nvSpPr>
            <p:cNvPr id="41" name="正方形/長方形 40">
              <a:extLst>
                <a:ext uri="{FF2B5EF4-FFF2-40B4-BE49-F238E27FC236}">
                  <a16:creationId xmlns:a16="http://schemas.microsoft.com/office/drawing/2014/main" id="{8DC23D1B-CBA9-2A19-8D73-FA4FBADD02C5}"/>
                </a:ext>
              </a:extLst>
            </p:cNvPr>
            <p:cNvSpPr/>
            <p:nvPr/>
          </p:nvSpPr>
          <p:spPr>
            <a:xfrm>
              <a:off x="144093" y="5470597"/>
              <a:ext cx="1574847" cy="342855"/>
            </a:xfrm>
            <a:prstGeom prst="rect">
              <a:avLst/>
            </a:prstGeom>
            <a:solidFill>
              <a:sysClr val="window" lastClr="FFFFFF"/>
            </a:solidFill>
            <a:ln w="9525" cap="flat" cmpd="sng" algn="ctr">
              <a:solidFill>
                <a:sysClr val="windowText" lastClr="000000"/>
              </a:solid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prstClr val="black"/>
                  </a:solidFill>
                  <a:effectLst/>
                  <a:uLnTx/>
                  <a:uFillTx/>
                  <a:latin typeface="Meiryo UI"/>
                  <a:ea typeface="Meiryo UI"/>
                  <a:cs typeface="Arial" charset="0"/>
                  <a:sym typeface="ヒラギノ角ゴ ProN W3"/>
                </a:rPr>
                <a:t>・・・</a:t>
              </a:r>
            </a:p>
          </p:txBody>
        </p:sp>
      </p:grpSp>
      <p:cxnSp>
        <p:nvCxnSpPr>
          <p:cNvPr id="42" name="直線コネクタ 41">
            <a:extLst>
              <a:ext uri="{FF2B5EF4-FFF2-40B4-BE49-F238E27FC236}">
                <a16:creationId xmlns:a16="http://schemas.microsoft.com/office/drawing/2014/main" id="{6B8D914D-86DD-7ED0-C9E3-797B7B0FC5F9}"/>
              </a:ext>
            </a:extLst>
          </p:cNvPr>
          <p:cNvCxnSpPr>
            <a:cxnSpLocks/>
          </p:cNvCxnSpPr>
          <p:nvPr/>
        </p:nvCxnSpPr>
        <p:spPr>
          <a:xfrm flipV="1">
            <a:off x="1680373" y="3218284"/>
            <a:ext cx="230815" cy="150921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ADA54AEB-B7BC-5E3C-35D4-CC4850537B9B}"/>
              </a:ext>
            </a:extLst>
          </p:cNvPr>
          <p:cNvCxnSpPr>
            <a:cxnSpLocks/>
          </p:cNvCxnSpPr>
          <p:nvPr/>
        </p:nvCxnSpPr>
        <p:spPr>
          <a:xfrm>
            <a:off x="1680373" y="5014132"/>
            <a:ext cx="204668" cy="144992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4" name="グループ化 43">
            <a:extLst>
              <a:ext uri="{FF2B5EF4-FFF2-40B4-BE49-F238E27FC236}">
                <a16:creationId xmlns:a16="http://schemas.microsoft.com/office/drawing/2014/main" id="{CA1349E9-4D0F-60AF-DE6D-7CA3F87EEE67}"/>
              </a:ext>
            </a:extLst>
          </p:cNvPr>
          <p:cNvGrpSpPr/>
          <p:nvPr/>
        </p:nvGrpSpPr>
        <p:grpSpPr>
          <a:xfrm>
            <a:off x="2870003" y="4899771"/>
            <a:ext cx="2608836" cy="604096"/>
            <a:chOff x="8055829" y="1655110"/>
            <a:chExt cx="3098418" cy="697586"/>
          </a:xfrm>
        </p:grpSpPr>
        <p:sp>
          <p:nvSpPr>
            <p:cNvPr id="45" name="二等辺三角形 44">
              <a:extLst>
                <a:ext uri="{FF2B5EF4-FFF2-40B4-BE49-F238E27FC236}">
                  <a16:creationId xmlns:a16="http://schemas.microsoft.com/office/drawing/2014/main" id="{1500F85E-84E7-13F9-0E60-C06EACB5FB43}"/>
                </a:ext>
              </a:extLst>
            </p:cNvPr>
            <p:cNvSpPr/>
            <p:nvPr/>
          </p:nvSpPr>
          <p:spPr>
            <a:xfrm>
              <a:off x="8305497" y="1655110"/>
              <a:ext cx="222302" cy="211939"/>
            </a:xfrm>
            <a:prstGeom prst="triangle">
              <a:avLst>
                <a:gd name="adj" fmla="val 72388"/>
              </a:avLst>
            </a:prstGeom>
            <a:solidFill>
              <a:srgbClr val="58009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2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6" name="正方形/長方形 45">
              <a:extLst>
                <a:ext uri="{FF2B5EF4-FFF2-40B4-BE49-F238E27FC236}">
                  <a16:creationId xmlns:a16="http://schemas.microsoft.com/office/drawing/2014/main" id="{2C99C9DB-A88E-5FEC-B44E-7E8DD1C451F1}"/>
                </a:ext>
              </a:extLst>
            </p:cNvPr>
            <p:cNvSpPr/>
            <p:nvPr/>
          </p:nvSpPr>
          <p:spPr>
            <a:xfrm>
              <a:off x="8055829" y="1865000"/>
              <a:ext cx="3098418" cy="487696"/>
            </a:xfrm>
            <a:prstGeom prst="rect">
              <a:avLst/>
            </a:prstGeom>
            <a:solidFill>
              <a:srgbClr val="58009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施策</a:t>
              </a:r>
              <a:r>
                <a:rPr kumimoji="1" lang="en-US" altLang="ja-JP" sz="12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X</a:t>
              </a:r>
              <a:r>
                <a:rPr kumimoji="1" lang="ja-JP" altLang="en-US" sz="12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はセグ</a:t>
              </a:r>
              <a:r>
                <a:rPr kumimoji="1" lang="en-US" altLang="ja-JP" sz="12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D</a:t>
              </a:r>
              <a:r>
                <a:rPr kumimoji="1" lang="ja-JP" altLang="en-US" sz="12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には刺さりにくいが</a:t>
              </a:r>
              <a:br>
                <a:rPr kumimoji="1" lang="en-US" altLang="ja-JP" sz="12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br>
              <a:r>
                <a:rPr kumimoji="1" lang="ja-JP" altLang="en-US" sz="12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他セグメントには効果大</a:t>
              </a:r>
              <a:endParaRPr kumimoji="1" lang="en-US" altLang="ja-JP" sz="12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sp>
        <p:nvSpPr>
          <p:cNvPr id="47" name="四角形: 角を丸くする 46">
            <a:extLst>
              <a:ext uri="{FF2B5EF4-FFF2-40B4-BE49-F238E27FC236}">
                <a16:creationId xmlns:a16="http://schemas.microsoft.com/office/drawing/2014/main" id="{EAA18AFF-0332-7DE5-3B63-5EF9BD50D25A}"/>
              </a:ext>
            </a:extLst>
          </p:cNvPr>
          <p:cNvSpPr/>
          <p:nvPr/>
        </p:nvSpPr>
        <p:spPr>
          <a:xfrm>
            <a:off x="9095862" y="3254385"/>
            <a:ext cx="2707327" cy="299807"/>
          </a:xfrm>
          <a:prstGeom prst="roundRect">
            <a:avLst>
              <a:gd name="adj" fmla="val 50000"/>
            </a:avLst>
          </a:prstGeom>
          <a:solidFill>
            <a:schemeClr val="accent2"/>
          </a:solidFill>
          <a:ln w="9525" cap="flat" cmpd="sng" algn="ctr">
            <a:solidFill>
              <a:sysClr val="window" lastClr="FFFFFF"/>
            </a:solid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a:ln>
                  <a:noFill/>
                </a:ln>
                <a:solidFill>
                  <a:prstClr val="white"/>
                </a:solidFill>
                <a:effectLst/>
                <a:uLnTx/>
                <a:uFillTx/>
                <a:latin typeface="Meiryo UI"/>
                <a:ea typeface="Meiryo UI"/>
                <a:cs typeface="Arial" charset="0"/>
                <a:sym typeface="ヒラギノ角ゴ ProN W3"/>
              </a:rPr>
              <a:t>“勝ち施策”の積上げ・型化</a:t>
            </a:r>
          </a:p>
        </p:txBody>
      </p:sp>
      <p:sp>
        <p:nvSpPr>
          <p:cNvPr id="48" name="正方形/長方形 47">
            <a:extLst>
              <a:ext uri="{FF2B5EF4-FFF2-40B4-BE49-F238E27FC236}">
                <a16:creationId xmlns:a16="http://schemas.microsoft.com/office/drawing/2014/main" id="{828BF83C-CB11-D9F7-8576-15AE7335F95E}"/>
              </a:ext>
            </a:extLst>
          </p:cNvPr>
          <p:cNvSpPr/>
          <p:nvPr/>
        </p:nvSpPr>
        <p:spPr>
          <a:xfrm>
            <a:off x="9174314" y="3589973"/>
            <a:ext cx="379191" cy="250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Regular"/>
                <a:ea typeface="Meiryo UI"/>
                <a:cs typeface="+mn-cs"/>
                <a:sym typeface="ヒラギノ角ゴ ProN W3"/>
              </a:rPr>
              <a:t>A</a:t>
            </a:r>
          </a:p>
        </p:txBody>
      </p:sp>
      <p:sp>
        <p:nvSpPr>
          <p:cNvPr id="49" name="正方形/長方形 48">
            <a:extLst>
              <a:ext uri="{FF2B5EF4-FFF2-40B4-BE49-F238E27FC236}">
                <a16:creationId xmlns:a16="http://schemas.microsoft.com/office/drawing/2014/main" id="{8E287542-4F02-CCF1-56A0-2E9E00956799}"/>
              </a:ext>
            </a:extLst>
          </p:cNvPr>
          <p:cNvSpPr/>
          <p:nvPr/>
        </p:nvSpPr>
        <p:spPr>
          <a:xfrm>
            <a:off x="9174314" y="4329204"/>
            <a:ext cx="379191" cy="250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Regular"/>
                <a:ea typeface="Meiryo UI"/>
                <a:cs typeface="+mn-cs"/>
                <a:sym typeface="ヒラギノ角ゴ ProN W3"/>
              </a:rPr>
              <a:t>B</a:t>
            </a:r>
            <a:endParaRPr kumimoji="1" lang="ja-JP" altLang="en-US" sz="1800" b="1" i="0" u="none" strike="noStrike" kern="1200" cap="none" spc="0" normalizeH="0" baseline="0" noProof="0">
              <a:ln>
                <a:noFill/>
              </a:ln>
              <a:solidFill>
                <a:srgbClr val="FFFFFF"/>
              </a:solidFill>
              <a:effectLst/>
              <a:uLnTx/>
              <a:uFillTx/>
              <a:latin typeface="Graphik Regular"/>
              <a:ea typeface="Meiryo UI"/>
              <a:cs typeface="+mn-cs"/>
              <a:sym typeface="ヒラギノ角ゴ ProN W3"/>
            </a:endParaRPr>
          </a:p>
        </p:txBody>
      </p:sp>
      <p:sp>
        <p:nvSpPr>
          <p:cNvPr id="50" name="正方形/長方形 49">
            <a:extLst>
              <a:ext uri="{FF2B5EF4-FFF2-40B4-BE49-F238E27FC236}">
                <a16:creationId xmlns:a16="http://schemas.microsoft.com/office/drawing/2014/main" id="{77052CCA-6C73-B907-8C99-275D90824C0B}"/>
              </a:ext>
            </a:extLst>
          </p:cNvPr>
          <p:cNvSpPr/>
          <p:nvPr/>
        </p:nvSpPr>
        <p:spPr>
          <a:xfrm>
            <a:off x="9174314" y="5081923"/>
            <a:ext cx="379191" cy="2495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Regular"/>
                <a:ea typeface="Meiryo UI"/>
                <a:cs typeface="+mn-cs"/>
                <a:sym typeface="ヒラギノ角ゴ ProN W3"/>
              </a:rPr>
              <a:t>C</a:t>
            </a:r>
            <a:endParaRPr kumimoji="1" lang="ja-JP" altLang="en-US" sz="1800" b="1" i="0" u="none" strike="noStrike" kern="1200" cap="none" spc="0" normalizeH="0" baseline="0" noProof="0">
              <a:ln>
                <a:noFill/>
              </a:ln>
              <a:solidFill>
                <a:srgbClr val="FFFFFF"/>
              </a:solidFill>
              <a:effectLst/>
              <a:uLnTx/>
              <a:uFillTx/>
              <a:latin typeface="Graphik Regular"/>
              <a:ea typeface="Meiryo UI"/>
              <a:cs typeface="+mn-cs"/>
              <a:sym typeface="ヒラギノ角ゴ ProN W3"/>
            </a:endParaRPr>
          </a:p>
        </p:txBody>
      </p:sp>
      <p:sp>
        <p:nvSpPr>
          <p:cNvPr id="51" name="正方形/長方形 50">
            <a:extLst>
              <a:ext uri="{FF2B5EF4-FFF2-40B4-BE49-F238E27FC236}">
                <a16:creationId xmlns:a16="http://schemas.microsoft.com/office/drawing/2014/main" id="{8728C899-CA91-3A5A-0415-FD892B8A4F2E}"/>
              </a:ext>
            </a:extLst>
          </p:cNvPr>
          <p:cNvSpPr/>
          <p:nvPr/>
        </p:nvSpPr>
        <p:spPr>
          <a:xfrm>
            <a:off x="9174314" y="5820679"/>
            <a:ext cx="379191" cy="250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Regular"/>
                <a:ea typeface="Meiryo UI"/>
                <a:cs typeface="+mn-cs"/>
                <a:sym typeface="ヒラギノ角ゴ ProN W3"/>
              </a:rPr>
              <a:t>D</a:t>
            </a:r>
            <a:endParaRPr kumimoji="1" lang="ja-JP" altLang="en-US" sz="1800" b="1" i="0" u="none" strike="noStrike" kern="1200" cap="none" spc="0" normalizeH="0" baseline="0" noProof="0">
              <a:ln>
                <a:noFill/>
              </a:ln>
              <a:solidFill>
                <a:srgbClr val="FFFFFF"/>
              </a:solidFill>
              <a:effectLst/>
              <a:uLnTx/>
              <a:uFillTx/>
              <a:latin typeface="Graphik Regular"/>
              <a:ea typeface="Meiryo UI"/>
              <a:cs typeface="+mn-cs"/>
              <a:sym typeface="ヒラギノ角ゴ ProN W3"/>
            </a:endParaRPr>
          </a:p>
        </p:txBody>
      </p:sp>
      <p:sp>
        <p:nvSpPr>
          <p:cNvPr id="52" name="正方形/長方形 51">
            <a:extLst>
              <a:ext uri="{FF2B5EF4-FFF2-40B4-BE49-F238E27FC236}">
                <a16:creationId xmlns:a16="http://schemas.microsoft.com/office/drawing/2014/main" id="{BDA491B7-8DA6-5FC1-6DDD-839BB515983D}"/>
              </a:ext>
            </a:extLst>
          </p:cNvPr>
          <p:cNvSpPr/>
          <p:nvPr/>
        </p:nvSpPr>
        <p:spPr>
          <a:xfrm>
            <a:off x="9631683" y="3621135"/>
            <a:ext cx="2089675" cy="188292"/>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“対戦部屋“盛り上げ施策</a:t>
            </a:r>
          </a:p>
        </p:txBody>
      </p:sp>
      <p:sp>
        <p:nvSpPr>
          <p:cNvPr id="53" name="正方形/長方形 52">
            <a:extLst>
              <a:ext uri="{FF2B5EF4-FFF2-40B4-BE49-F238E27FC236}">
                <a16:creationId xmlns:a16="http://schemas.microsoft.com/office/drawing/2014/main" id="{D185FBDD-92C2-234B-6371-9A0ED55C645C}"/>
              </a:ext>
            </a:extLst>
          </p:cNvPr>
          <p:cNvSpPr/>
          <p:nvPr/>
        </p:nvSpPr>
        <p:spPr>
          <a:xfrm>
            <a:off x="9631683" y="4360367"/>
            <a:ext cx="2089675" cy="188292"/>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向上心喚起施策</a:t>
            </a:r>
          </a:p>
        </p:txBody>
      </p:sp>
      <p:sp>
        <p:nvSpPr>
          <p:cNvPr id="54" name="正方形/長方形 53">
            <a:extLst>
              <a:ext uri="{FF2B5EF4-FFF2-40B4-BE49-F238E27FC236}">
                <a16:creationId xmlns:a16="http://schemas.microsoft.com/office/drawing/2014/main" id="{1A8E2849-F795-7C97-4C49-8866F3F010E0}"/>
              </a:ext>
            </a:extLst>
          </p:cNvPr>
          <p:cNvSpPr/>
          <p:nvPr/>
        </p:nvSpPr>
        <p:spPr>
          <a:xfrm>
            <a:off x="9631683" y="5112157"/>
            <a:ext cx="2089675" cy="188292"/>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オンボーディング施策</a:t>
            </a:r>
          </a:p>
        </p:txBody>
      </p:sp>
      <p:sp>
        <p:nvSpPr>
          <p:cNvPr id="55" name="正方形/長方形 54">
            <a:extLst>
              <a:ext uri="{FF2B5EF4-FFF2-40B4-BE49-F238E27FC236}">
                <a16:creationId xmlns:a16="http://schemas.microsoft.com/office/drawing/2014/main" id="{A4654588-2DFF-E993-269C-5C423899ACF4}"/>
              </a:ext>
            </a:extLst>
          </p:cNvPr>
          <p:cNvSpPr/>
          <p:nvPr/>
        </p:nvSpPr>
        <p:spPr>
          <a:xfrm>
            <a:off x="9631683" y="5851841"/>
            <a:ext cx="2089675" cy="188292"/>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オフラインモード施策</a:t>
            </a:r>
          </a:p>
        </p:txBody>
      </p:sp>
      <p:sp>
        <p:nvSpPr>
          <p:cNvPr id="56" name="正方形/長方形 55">
            <a:extLst>
              <a:ext uri="{FF2B5EF4-FFF2-40B4-BE49-F238E27FC236}">
                <a16:creationId xmlns:a16="http://schemas.microsoft.com/office/drawing/2014/main" id="{055DEEFB-2F2C-46DE-037A-AA68369084FA}"/>
              </a:ext>
            </a:extLst>
          </p:cNvPr>
          <p:cNvSpPr/>
          <p:nvPr/>
        </p:nvSpPr>
        <p:spPr>
          <a:xfrm>
            <a:off x="9761200" y="3842396"/>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フレンド対戦でデジコンゲット</a:t>
            </a:r>
            <a:r>
              <a:rPr kumimoji="1" lang="en-US" altLang="ja-JP"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CPN</a:t>
            </a:r>
            <a:endPar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endParaRPr>
          </a:p>
        </p:txBody>
      </p:sp>
      <p:sp>
        <p:nvSpPr>
          <p:cNvPr id="57" name="正方形/長方形 56">
            <a:extLst>
              <a:ext uri="{FF2B5EF4-FFF2-40B4-BE49-F238E27FC236}">
                <a16:creationId xmlns:a16="http://schemas.microsoft.com/office/drawing/2014/main" id="{B3ACAC46-0461-693B-F31E-B07D0E664DED}"/>
              </a:ext>
            </a:extLst>
          </p:cNvPr>
          <p:cNvSpPr/>
          <p:nvPr/>
        </p:nvSpPr>
        <p:spPr>
          <a:xfrm>
            <a:off x="9761200" y="4006504"/>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ｘｘｘ</a:t>
            </a:r>
          </a:p>
        </p:txBody>
      </p:sp>
      <p:sp>
        <p:nvSpPr>
          <p:cNvPr id="58" name="正方形/長方形 57">
            <a:extLst>
              <a:ext uri="{FF2B5EF4-FFF2-40B4-BE49-F238E27FC236}">
                <a16:creationId xmlns:a16="http://schemas.microsoft.com/office/drawing/2014/main" id="{D8F41EFF-6EE6-EDEE-DBD4-278A2231526D}"/>
              </a:ext>
            </a:extLst>
          </p:cNvPr>
          <p:cNvSpPr/>
          <p:nvPr/>
        </p:nvSpPr>
        <p:spPr>
          <a:xfrm>
            <a:off x="9761200" y="4590019"/>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”大会ハイライト“コンテンツ訴求</a:t>
            </a:r>
          </a:p>
        </p:txBody>
      </p:sp>
      <p:sp>
        <p:nvSpPr>
          <p:cNvPr id="59" name="正方形/長方形 58">
            <a:extLst>
              <a:ext uri="{FF2B5EF4-FFF2-40B4-BE49-F238E27FC236}">
                <a16:creationId xmlns:a16="http://schemas.microsoft.com/office/drawing/2014/main" id="{3C8B8DC3-9F55-B523-1DE1-49B069A9E6BE}"/>
              </a:ext>
            </a:extLst>
          </p:cNvPr>
          <p:cNvSpPr/>
          <p:nvPr/>
        </p:nvSpPr>
        <p:spPr>
          <a:xfrm>
            <a:off x="9761200" y="4754127"/>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ｘｘｘ</a:t>
            </a:r>
          </a:p>
        </p:txBody>
      </p:sp>
      <p:sp>
        <p:nvSpPr>
          <p:cNvPr id="60" name="正方形/長方形 59">
            <a:extLst>
              <a:ext uri="{FF2B5EF4-FFF2-40B4-BE49-F238E27FC236}">
                <a16:creationId xmlns:a16="http://schemas.microsoft.com/office/drawing/2014/main" id="{1D7B0F7A-55A1-0D97-1C09-982D8998153F}"/>
              </a:ext>
            </a:extLst>
          </p:cNvPr>
          <p:cNvSpPr/>
          <p:nvPr/>
        </p:nvSpPr>
        <p:spPr>
          <a:xfrm>
            <a:off x="9761200" y="5337512"/>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”トレーニングモードハンズオン“</a:t>
            </a:r>
          </a:p>
        </p:txBody>
      </p:sp>
      <p:sp>
        <p:nvSpPr>
          <p:cNvPr id="61" name="正方形/長方形 60">
            <a:extLst>
              <a:ext uri="{FF2B5EF4-FFF2-40B4-BE49-F238E27FC236}">
                <a16:creationId xmlns:a16="http://schemas.microsoft.com/office/drawing/2014/main" id="{0AD8B576-FB56-5DF6-1DB5-08E861DE08B1}"/>
              </a:ext>
            </a:extLst>
          </p:cNvPr>
          <p:cNvSpPr/>
          <p:nvPr/>
        </p:nvSpPr>
        <p:spPr>
          <a:xfrm>
            <a:off x="9761200" y="5501619"/>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ｘｘｘ</a:t>
            </a:r>
          </a:p>
        </p:txBody>
      </p:sp>
      <p:sp>
        <p:nvSpPr>
          <p:cNvPr id="62" name="正方形/長方形 61">
            <a:extLst>
              <a:ext uri="{FF2B5EF4-FFF2-40B4-BE49-F238E27FC236}">
                <a16:creationId xmlns:a16="http://schemas.microsoft.com/office/drawing/2014/main" id="{089A2EC7-A315-466A-66DE-D184F6AC7549}"/>
              </a:ext>
            </a:extLst>
          </p:cNvPr>
          <p:cNvSpPr/>
          <p:nvPr/>
        </p:nvSpPr>
        <p:spPr>
          <a:xfrm>
            <a:off x="9761200" y="6083724"/>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アバターバトル大会の盛り上げ・認知向上</a:t>
            </a:r>
          </a:p>
        </p:txBody>
      </p:sp>
      <p:sp>
        <p:nvSpPr>
          <p:cNvPr id="63" name="正方形/長方形 62">
            <a:extLst>
              <a:ext uri="{FF2B5EF4-FFF2-40B4-BE49-F238E27FC236}">
                <a16:creationId xmlns:a16="http://schemas.microsoft.com/office/drawing/2014/main" id="{AFA7BE77-D034-AF11-47D0-54B082B9F4F3}"/>
              </a:ext>
            </a:extLst>
          </p:cNvPr>
          <p:cNvSpPr/>
          <p:nvPr/>
        </p:nvSpPr>
        <p:spPr>
          <a:xfrm>
            <a:off x="9761200" y="6247833"/>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ｘｘｘ</a:t>
            </a:r>
          </a:p>
        </p:txBody>
      </p:sp>
      <p:sp>
        <p:nvSpPr>
          <p:cNvPr id="577" name="正方形/長方形 576">
            <a:extLst>
              <a:ext uri="{FF2B5EF4-FFF2-40B4-BE49-F238E27FC236}">
                <a16:creationId xmlns:a16="http://schemas.microsoft.com/office/drawing/2014/main" id="{569419A1-BEED-B52F-5257-AAF0B3FCC3D6}"/>
              </a:ext>
            </a:extLst>
          </p:cNvPr>
          <p:cNvSpPr/>
          <p:nvPr/>
        </p:nvSpPr>
        <p:spPr>
          <a:xfrm>
            <a:off x="9761200" y="4169907"/>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a:t>
            </a:r>
          </a:p>
        </p:txBody>
      </p:sp>
      <p:sp>
        <p:nvSpPr>
          <p:cNvPr id="578" name="正方形/長方形 577">
            <a:extLst>
              <a:ext uri="{FF2B5EF4-FFF2-40B4-BE49-F238E27FC236}">
                <a16:creationId xmlns:a16="http://schemas.microsoft.com/office/drawing/2014/main" id="{C309A751-C342-13AC-76AC-F6EECF8CA9B0}"/>
              </a:ext>
            </a:extLst>
          </p:cNvPr>
          <p:cNvSpPr/>
          <p:nvPr/>
        </p:nvSpPr>
        <p:spPr>
          <a:xfrm>
            <a:off x="9761200" y="4915408"/>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a:t>
            </a:r>
          </a:p>
        </p:txBody>
      </p:sp>
      <p:sp>
        <p:nvSpPr>
          <p:cNvPr id="579" name="正方形/長方形 578">
            <a:extLst>
              <a:ext uri="{FF2B5EF4-FFF2-40B4-BE49-F238E27FC236}">
                <a16:creationId xmlns:a16="http://schemas.microsoft.com/office/drawing/2014/main" id="{A39E4874-7EC0-3515-9134-80C962D8DD8C}"/>
              </a:ext>
            </a:extLst>
          </p:cNvPr>
          <p:cNvSpPr/>
          <p:nvPr/>
        </p:nvSpPr>
        <p:spPr>
          <a:xfrm>
            <a:off x="9761200" y="5665724"/>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a:t>
            </a:r>
          </a:p>
        </p:txBody>
      </p:sp>
      <p:sp>
        <p:nvSpPr>
          <p:cNvPr id="580" name="正方形/長方形 579">
            <a:extLst>
              <a:ext uri="{FF2B5EF4-FFF2-40B4-BE49-F238E27FC236}">
                <a16:creationId xmlns:a16="http://schemas.microsoft.com/office/drawing/2014/main" id="{79E3C305-B298-6249-3D9B-641523F1BF5B}"/>
              </a:ext>
            </a:extLst>
          </p:cNvPr>
          <p:cNvSpPr/>
          <p:nvPr/>
        </p:nvSpPr>
        <p:spPr>
          <a:xfrm>
            <a:off x="9761200" y="6417055"/>
            <a:ext cx="1960157" cy="133424"/>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a:ln>
                  <a:noFill/>
                </a:ln>
                <a:solidFill>
                  <a:srgbClr val="A100FF"/>
                </a:solidFill>
                <a:effectLst/>
                <a:uLnTx/>
                <a:uFillTx/>
                <a:latin typeface="Meiryo UI"/>
                <a:ea typeface="Meiryo UI"/>
                <a:cs typeface="Arial" charset="0"/>
                <a:sym typeface="ヒラギノ角ゴ ProN W3"/>
              </a:rPr>
              <a:t>・・・</a:t>
            </a:r>
          </a:p>
        </p:txBody>
      </p:sp>
      <p:sp>
        <p:nvSpPr>
          <p:cNvPr id="581" name="矢印: 右 580">
            <a:extLst>
              <a:ext uri="{FF2B5EF4-FFF2-40B4-BE49-F238E27FC236}">
                <a16:creationId xmlns:a16="http://schemas.microsoft.com/office/drawing/2014/main" id="{41D8F1F5-B3B3-8D70-A41D-78877E077C4F}"/>
              </a:ext>
            </a:extLst>
          </p:cNvPr>
          <p:cNvSpPr/>
          <p:nvPr/>
        </p:nvSpPr>
        <p:spPr>
          <a:xfrm>
            <a:off x="9499555" y="3600663"/>
            <a:ext cx="176895" cy="23590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582" name="矢印: 右 581">
            <a:extLst>
              <a:ext uri="{FF2B5EF4-FFF2-40B4-BE49-F238E27FC236}">
                <a16:creationId xmlns:a16="http://schemas.microsoft.com/office/drawing/2014/main" id="{FA586BDC-40F5-B8E9-13AC-4BBCECB2F6FC}"/>
              </a:ext>
            </a:extLst>
          </p:cNvPr>
          <p:cNvSpPr/>
          <p:nvPr/>
        </p:nvSpPr>
        <p:spPr>
          <a:xfrm>
            <a:off x="9499555" y="4334671"/>
            <a:ext cx="176895" cy="23590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583" name="矢印: 右 582">
            <a:extLst>
              <a:ext uri="{FF2B5EF4-FFF2-40B4-BE49-F238E27FC236}">
                <a16:creationId xmlns:a16="http://schemas.microsoft.com/office/drawing/2014/main" id="{BFCB2B5B-BEEE-28D0-25BE-B1FF05508078}"/>
              </a:ext>
            </a:extLst>
          </p:cNvPr>
          <p:cNvSpPr/>
          <p:nvPr/>
        </p:nvSpPr>
        <p:spPr>
          <a:xfrm>
            <a:off x="9499555" y="5090300"/>
            <a:ext cx="176895" cy="23590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584" name="矢印: 右 583">
            <a:extLst>
              <a:ext uri="{FF2B5EF4-FFF2-40B4-BE49-F238E27FC236}">
                <a16:creationId xmlns:a16="http://schemas.microsoft.com/office/drawing/2014/main" id="{55D881A1-17EB-99F1-099A-464BD7672367}"/>
              </a:ext>
            </a:extLst>
          </p:cNvPr>
          <p:cNvSpPr/>
          <p:nvPr/>
        </p:nvSpPr>
        <p:spPr>
          <a:xfrm>
            <a:off x="9499555" y="5838989"/>
            <a:ext cx="176895" cy="23590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585" name="正方形/長方形 584">
            <a:extLst>
              <a:ext uri="{FF2B5EF4-FFF2-40B4-BE49-F238E27FC236}">
                <a16:creationId xmlns:a16="http://schemas.microsoft.com/office/drawing/2014/main" id="{3CC0F27A-FF0E-9BF2-5B90-B402C4E6C9CC}"/>
              </a:ext>
            </a:extLst>
          </p:cNvPr>
          <p:cNvSpPr/>
          <p:nvPr/>
        </p:nvSpPr>
        <p:spPr>
          <a:xfrm>
            <a:off x="6595989" y="5020515"/>
            <a:ext cx="140129" cy="1041971"/>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なし</a:t>
            </a:r>
          </a:p>
        </p:txBody>
      </p:sp>
      <p:sp>
        <p:nvSpPr>
          <p:cNvPr id="586" name="正方形/長方形 585">
            <a:extLst>
              <a:ext uri="{FF2B5EF4-FFF2-40B4-BE49-F238E27FC236}">
                <a16:creationId xmlns:a16="http://schemas.microsoft.com/office/drawing/2014/main" id="{F2E48CD4-F35A-7073-A505-CAC0601903DA}"/>
              </a:ext>
            </a:extLst>
          </p:cNvPr>
          <p:cNvSpPr/>
          <p:nvPr/>
        </p:nvSpPr>
        <p:spPr>
          <a:xfrm>
            <a:off x="6775377" y="3764428"/>
            <a:ext cx="1114499" cy="207875"/>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週</a:t>
            </a:r>
            <a:r>
              <a:rPr kumimoji="0" lang="en-US" altLang="ja-JP" sz="11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1-2</a:t>
            </a:r>
            <a:r>
              <a:rPr kumimoji="0" lang="ja-JP" altLang="en-US" sz="11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日</a:t>
            </a:r>
          </a:p>
        </p:txBody>
      </p:sp>
      <p:sp>
        <p:nvSpPr>
          <p:cNvPr id="587" name="正方形/長方形 586">
            <a:extLst>
              <a:ext uri="{FF2B5EF4-FFF2-40B4-BE49-F238E27FC236}">
                <a16:creationId xmlns:a16="http://schemas.microsoft.com/office/drawing/2014/main" id="{1650DDCD-74BF-64D6-23C7-3547FE1F6442}"/>
              </a:ext>
            </a:extLst>
          </p:cNvPr>
          <p:cNvSpPr/>
          <p:nvPr/>
        </p:nvSpPr>
        <p:spPr>
          <a:xfrm>
            <a:off x="7889875" y="3764428"/>
            <a:ext cx="1114499" cy="207875"/>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週</a:t>
            </a:r>
            <a:r>
              <a:rPr kumimoji="0" lang="en-US" altLang="ja-JP" sz="11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3</a:t>
            </a:r>
            <a:r>
              <a:rPr kumimoji="0" lang="ja-JP" altLang="en-US" sz="11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日以上</a:t>
            </a:r>
          </a:p>
        </p:txBody>
      </p:sp>
      <p:sp>
        <p:nvSpPr>
          <p:cNvPr id="588" name="正方形/長方形 587">
            <a:extLst>
              <a:ext uri="{FF2B5EF4-FFF2-40B4-BE49-F238E27FC236}">
                <a16:creationId xmlns:a16="http://schemas.microsoft.com/office/drawing/2014/main" id="{1DBF754E-F8EE-768A-B7EC-3CBD07BC1778}"/>
              </a:ext>
            </a:extLst>
          </p:cNvPr>
          <p:cNvSpPr/>
          <p:nvPr/>
        </p:nvSpPr>
        <p:spPr>
          <a:xfrm>
            <a:off x="6595989" y="3978544"/>
            <a:ext cx="140129" cy="1041971"/>
          </a:xfrm>
          <a:prstGeom prst="rect">
            <a:avLst/>
          </a:prstGeom>
          <a:noFill/>
          <a:ln w="9525" cap="flat" cmpd="sng" algn="ctr">
            <a:no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a:ln>
                  <a:noFill/>
                </a:ln>
                <a:solidFill>
                  <a:srgbClr val="000000"/>
                </a:solidFill>
                <a:effectLst/>
                <a:uLnTx/>
                <a:uFillTx/>
                <a:latin typeface="Meiryo UI" panose="020B0604030504040204" pitchFamily="50" charset="-128"/>
                <a:ea typeface="Meiryo UI"/>
                <a:cs typeface="+mn-cs"/>
                <a:sym typeface="ヒラギノ角ゴ ProN W3"/>
              </a:rPr>
              <a:t>あり</a:t>
            </a:r>
          </a:p>
        </p:txBody>
      </p:sp>
      <p:sp>
        <p:nvSpPr>
          <p:cNvPr id="589" name="四角形: 角を丸くする 588">
            <a:extLst>
              <a:ext uri="{FF2B5EF4-FFF2-40B4-BE49-F238E27FC236}">
                <a16:creationId xmlns:a16="http://schemas.microsoft.com/office/drawing/2014/main" id="{6555F69A-A0CD-2B69-A1AA-17009227D33D}"/>
              </a:ext>
            </a:extLst>
          </p:cNvPr>
          <p:cNvSpPr/>
          <p:nvPr/>
        </p:nvSpPr>
        <p:spPr>
          <a:xfrm>
            <a:off x="6853291" y="4074319"/>
            <a:ext cx="934204" cy="873188"/>
          </a:xfrm>
          <a:prstGeom prst="roundRect">
            <a:avLst/>
          </a:prstGeom>
          <a:solidFill>
            <a:sysClr val="window" lastClr="FFFFFF">
              <a:lumMod val="95000"/>
            </a:sysClr>
          </a:solidFill>
          <a:ln w="12700" cap="flat" cmpd="sng" algn="ctr">
            <a:noFill/>
            <a:prstDash val="solid"/>
            <a:miter lim="800000"/>
          </a:ln>
          <a:effectLst/>
        </p:spPr>
        <p:txBody>
          <a:bodyPr wrap="none"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週末プレイヤー</a:t>
            </a:r>
            <a:endParaRPr kumimoji="0" lang="en-US" altLang="ja-JP"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a:t>
            </a:r>
            <a:r>
              <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ｘ万人</a:t>
            </a:r>
            <a:r>
              <a:rPr kumimoji="0" lang="en-US" altLang="ja-JP"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a:t>
            </a:r>
            <a:endPar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sp>
        <p:nvSpPr>
          <p:cNvPr id="590" name="四角形: 角を丸くする 589">
            <a:extLst>
              <a:ext uri="{FF2B5EF4-FFF2-40B4-BE49-F238E27FC236}">
                <a16:creationId xmlns:a16="http://schemas.microsoft.com/office/drawing/2014/main" id="{D91C349B-1E93-E1AF-9BD3-283C558A00C1}"/>
              </a:ext>
            </a:extLst>
          </p:cNvPr>
          <p:cNvSpPr/>
          <p:nvPr/>
        </p:nvSpPr>
        <p:spPr>
          <a:xfrm>
            <a:off x="7980023" y="4074319"/>
            <a:ext cx="934204" cy="873188"/>
          </a:xfrm>
          <a:prstGeom prst="roundRect">
            <a:avLst/>
          </a:prstGeom>
          <a:solidFill>
            <a:sysClr val="window" lastClr="FFFFFF">
              <a:lumMod val="95000"/>
            </a:sysClr>
          </a:solidFill>
          <a:ln w="12700" cap="flat" cmpd="sng" algn="ctr">
            <a:noFill/>
            <a:prstDash val="solid"/>
            <a:miter lim="800000"/>
          </a:ln>
          <a:effectLst/>
        </p:spPr>
        <p:txBody>
          <a:bodyPr wrap="none"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競技プレイヤー</a:t>
            </a:r>
            <a:br>
              <a:rPr kumimoji="0" lang="en-US" altLang="ja-JP"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br>
            <a:r>
              <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（ｘ万人）</a:t>
            </a:r>
          </a:p>
        </p:txBody>
      </p:sp>
      <p:sp>
        <p:nvSpPr>
          <p:cNvPr id="591" name="四角形: 角を丸くする 590">
            <a:extLst>
              <a:ext uri="{FF2B5EF4-FFF2-40B4-BE49-F238E27FC236}">
                <a16:creationId xmlns:a16="http://schemas.microsoft.com/office/drawing/2014/main" id="{DDA5959D-9473-E7B6-2603-CDAA6988FC8A}"/>
              </a:ext>
            </a:extLst>
          </p:cNvPr>
          <p:cNvSpPr/>
          <p:nvPr/>
        </p:nvSpPr>
        <p:spPr>
          <a:xfrm>
            <a:off x="7980023" y="5116291"/>
            <a:ext cx="934204" cy="873188"/>
          </a:xfrm>
          <a:prstGeom prst="roundRect">
            <a:avLst/>
          </a:prstGeom>
          <a:solidFill>
            <a:sysClr val="window" lastClr="FFFFFF">
              <a:lumMod val="95000"/>
            </a:sysClr>
          </a:solidFill>
          <a:ln w="12700" cap="flat" cmpd="sng" algn="ctr">
            <a:noFill/>
            <a:prstDash val="solid"/>
            <a:miter lim="800000"/>
          </a:ln>
          <a:effectLst/>
        </p:spPr>
        <p:txBody>
          <a:bodyPr wrap="none"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オフ専プレイヤー</a:t>
            </a:r>
            <a:br>
              <a:rPr kumimoji="0" lang="en-US" altLang="ja-JP"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br>
            <a:r>
              <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（ｘ万人）</a:t>
            </a:r>
          </a:p>
        </p:txBody>
      </p:sp>
      <p:sp>
        <p:nvSpPr>
          <p:cNvPr id="592" name="正方形/長方形 591">
            <a:extLst>
              <a:ext uri="{FF2B5EF4-FFF2-40B4-BE49-F238E27FC236}">
                <a16:creationId xmlns:a16="http://schemas.microsoft.com/office/drawing/2014/main" id="{68DD86DA-CC1A-2680-DAE9-3903EC1126D9}"/>
              </a:ext>
            </a:extLst>
          </p:cNvPr>
          <p:cNvSpPr/>
          <p:nvPr/>
        </p:nvSpPr>
        <p:spPr>
          <a:xfrm>
            <a:off x="6344251" y="3994277"/>
            <a:ext cx="240552" cy="2028111"/>
          </a:xfrm>
          <a:prstGeom prst="rect">
            <a:avLst/>
          </a:prstGeom>
          <a:noFill/>
          <a:ln w="12700" cap="flat" cmpd="sng" algn="ctr">
            <a:noFill/>
            <a:prstDash val="solid"/>
            <a:miter lim="800000"/>
          </a:ln>
          <a:effectLst/>
        </p:spPr>
        <p:txBody>
          <a:bodyPr vert="eaVert"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ランクマッチプレイ有無</a:t>
            </a:r>
          </a:p>
        </p:txBody>
      </p:sp>
      <p:sp>
        <p:nvSpPr>
          <p:cNvPr id="593" name="正方形/長方形 592">
            <a:extLst>
              <a:ext uri="{FF2B5EF4-FFF2-40B4-BE49-F238E27FC236}">
                <a16:creationId xmlns:a16="http://schemas.microsoft.com/office/drawing/2014/main" id="{6CC23A8A-265B-4204-A25D-B328740673C8}"/>
              </a:ext>
            </a:extLst>
          </p:cNvPr>
          <p:cNvSpPr/>
          <p:nvPr/>
        </p:nvSpPr>
        <p:spPr>
          <a:xfrm>
            <a:off x="7043965" y="3560743"/>
            <a:ext cx="1691820" cy="201275"/>
          </a:xfrm>
          <a:prstGeom prst="rect">
            <a:avLst/>
          </a:prstGeom>
          <a:no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プレイ頻度</a:t>
            </a:r>
          </a:p>
        </p:txBody>
      </p:sp>
      <p:sp>
        <p:nvSpPr>
          <p:cNvPr id="594" name="四角形: 角を丸くする 593">
            <a:extLst>
              <a:ext uri="{FF2B5EF4-FFF2-40B4-BE49-F238E27FC236}">
                <a16:creationId xmlns:a16="http://schemas.microsoft.com/office/drawing/2014/main" id="{F6A1D66A-1CB4-5B85-72BE-A9AB3A47FBFD}"/>
              </a:ext>
            </a:extLst>
          </p:cNvPr>
          <p:cNvSpPr/>
          <p:nvPr/>
        </p:nvSpPr>
        <p:spPr>
          <a:xfrm>
            <a:off x="6853291" y="5116291"/>
            <a:ext cx="934204" cy="873188"/>
          </a:xfrm>
          <a:prstGeom prst="roundRect">
            <a:avLst/>
          </a:prstGeom>
          <a:solidFill>
            <a:srgbClr val="FFFFFF">
              <a:lumMod val="95000"/>
            </a:srgbClr>
          </a:solidFill>
          <a:ln w="12700" cap="flat" cmpd="sng" algn="ctr">
            <a:noFill/>
            <a:prstDash val="solid"/>
            <a:miter lim="800000"/>
          </a:ln>
          <a:effectLst/>
        </p:spPr>
        <p:txBody>
          <a:bodyPr wrap="none"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新規・ライト</a:t>
            </a:r>
            <a:br>
              <a:rPr kumimoji="0" lang="en-US" altLang="ja-JP"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br>
            <a:r>
              <a:rPr kumimoji="0" lang="en-US" altLang="ja-JP"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a:t>
            </a:r>
            <a:r>
              <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ｘ万人</a:t>
            </a:r>
            <a:r>
              <a:rPr kumimoji="0" lang="en-US" altLang="ja-JP"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rPr>
              <a:t>)</a:t>
            </a:r>
            <a:endPar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a:cs typeface="Arial" charset="0"/>
              <a:sym typeface="ヒラギノ角ゴ ProN W3"/>
            </a:endParaRPr>
          </a:p>
        </p:txBody>
      </p:sp>
      <p:cxnSp>
        <p:nvCxnSpPr>
          <p:cNvPr id="595" name="直線矢印コネクタ 594">
            <a:extLst>
              <a:ext uri="{FF2B5EF4-FFF2-40B4-BE49-F238E27FC236}">
                <a16:creationId xmlns:a16="http://schemas.microsoft.com/office/drawing/2014/main" id="{EC906A9A-3870-3CA4-A7AB-F12C95424CC7}"/>
              </a:ext>
            </a:extLst>
          </p:cNvPr>
          <p:cNvCxnSpPr>
            <a:cxnSpLocks/>
          </p:cNvCxnSpPr>
          <p:nvPr/>
        </p:nvCxnSpPr>
        <p:spPr>
          <a:xfrm>
            <a:off x="6656116" y="5013244"/>
            <a:ext cx="2357483" cy="0"/>
          </a:xfrm>
          <a:prstGeom prst="straightConnector1">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6" name="直線矢印コネクタ 595">
            <a:extLst>
              <a:ext uri="{FF2B5EF4-FFF2-40B4-BE49-F238E27FC236}">
                <a16:creationId xmlns:a16="http://schemas.microsoft.com/office/drawing/2014/main" id="{C8F15A0C-4503-A646-F27E-68E12FCB60D5}"/>
              </a:ext>
            </a:extLst>
          </p:cNvPr>
          <p:cNvCxnSpPr>
            <a:cxnSpLocks/>
          </p:cNvCxnSpPr>
          <p:nvPr/>
        </p:nvCxnSpPr>
        <p:spPr>
          <a:xfrm rot="5400000">
            <a:off x="6655634" y="5063995"/>
            <a:ext cx="2449303" cy="0"/>
          </a:xfrm>
          <a:prstGeom prst="straightConnector1">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7" name="正方形/長方形 596">
            <a:extLst>
              <a:ext uri="{FF2B5EF4-FFF2-40B4-BE49-F238E27FC236}">
                <a16:creationId xmlns:a16="http://schemas.microsoft.com/office/drawing/2014/main" id="{8954313F-5180-EF33-8CCA-988A0704DDC8}"/>
              </a:ext>
            </a:extLst>
          </p:cNvPr>
          <p:cNvSpPr/>
          <p:nvPr/>
        </p:nvSpPr>
        <p:spPr>
          <a:xfrm>
            <a:off x="6301591" y="3528707"/>
            <a:ext cx="2792291" cy="3029272"/>
          </a:xfrm>
          <a:prstGeom prst="rect">
            <a:avLst/>
          </a:prstGeom>
          <a:solidFill>
            <a:srgbClr val="FFFFFF">
              <a:alpha val="50196"/>
            </a:srgbClr>
          </a:solidFill>
          <a:ln w="9525"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0" cap="none" spc="0" normalizeH="0" baseline="0" noProof="0">
              <a:ln>
                <a:noFill/>
              </a:ln>
              <a:solidFill>
                <a:srgbClr val="A100FF"/>
              </a:solidFill>
              <a:effectLst/>
              <a:uLnTx/>
              <a:uFillTx/>
              <a:latin typeface="Meiryo UI"/>
              <a:ea typeface="Meiryo UI"/>
              <a:cs typeface="Arial" charset="0"/>
              <a:sym typeface="ヒラギノ角ゴ ProN W3"/>
            </a:endParaRPr>
          </a:p>
        </p:txBody>
      </p:sp>
      <p:grpSp>
        <p:nvGrpSpPr>
          <p:cNvPr id="598" name="グループ化 597">
            <a:extLst>
              <a:ext uri="{FF2B5EF4-FFF2-40B4-BE49-F238E27FC236}">
                <a16:creationId xmlns:a16="http://schemas.microsoft.com/office/drawing/2014/main" id="{CB09943E-3F3E-15AA-BE9B-4B4BFABE66F5}"/>
              </a:ext>
            </a:extLst>
          </p:cNvPr>
          <p:cNvGrpSpPr/>
          <p:nvPr/>
        </p:nvGrpSpPr>
        <p:grpSpPr>
          <a:xfrm>
            <a:off x="6796050" y="3984006"/>
            <a:ext cx="1418247" cy="1350439"/>
            <a:chOff x="6813514" y="3621810"/>
            <a:chExt cx="1468342" cy="1485564"/>
          </a:xfrm>
        </p:grpSpPr>
        <p:sp>
          <p:nvSpPr>
            <p:cNvPr id="599" name="正方形/長方形 598">
              <a:extLst>
                <a:ext uri="{FF2B5EF4-FFF2-40B4-BE49-F238E27FC236}">
                  <a16:creationId xmlns:a16="http://schemas.microsoft.com/office/drawing/2014/main" id="{DBFECCAF-8D72-E3C4-104F-DCE18B693270}"/>
                </a:ext>
              </a:extLst>
            </p:cNvPr>
            <p:cNvSpPr/>
            <p:nvPr/>
          </p:nvSpPr>
          <p:spPr>
            <a:xfrm>
              <a:off x="6815118" y="3621810"/>
              <a:ext cx="290036" cy="295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a:ln>
                    <a:noFill/>
                  </a:ln>
                  <a:solidFill>
                    <a:srgbClr val="FFFFFF"/>
                  </a:solidFill>
                  <a:effectLst/>
                  <a:uLnTx/>
                  <a:uFillTx/>
                  <a:latin typeface="Graphik Regular"/>
                  <a:ea typeface="Meiryo UI"/>
                  <a:cs typeface="+mn-cs"/>
                </a:rPr>
                <a:t>A</a:t>
              </a: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600" name="正方形/長方形 599">
              <a:extLst>
                <a:ext uri="{FF2B5EF4-FFF2-40B4-BE49-F238E27FC236}">
                  <a16:creationId xmlns:a16="http://schemas.microsoft.com/office/drawing/2014/main" id="{99616A69-89D2-0D36-76D3-87E4F3BE382A}"/>
                </a:ext>
              </a:extLst>
            </p:cNvPr>
            <p:cNvSpPr/>
            <p:nvPr/>
          </p:nvSpPr>
          <p:spPr>
            <a:xfrm>
              <a:off x="7991820" y="3621810"/>
              <a:ext cx="290036" cy="295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a:ln>
                    <a:noFill/>
                  </a:ln>
                  <a:solidFill>
                    <a:srgbClr val="FFFFFF"/>
                  </a:solidFill>
                  <a:effectLst/>
                  <a:uLnTx/>
                  <a:uFillTx/>
                  <a:latin typeface="Graphik Regular"/>
                  <a:ea typeface="Meiryo UI"/>
                  <a:cs typeface="+mn-cs"/>
                </a:rPr>
                <a:t>B</a:t>
              </a: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601" name="正方形/長方形 600">
              <a:extLst>
                <a:ext uri="{FF2B5EF4-FFF2-40B4-BE49-F238E27FC236}">
                  <a16:creationId xmlns:a16="http://schemas.microsoft.com/office/drawing/2014/main" id="{F98CAFA8-CB88-6476-1497-E931AFA8B786}"/>
                </a:ext>
              </a:extLst>
            </p:cNvPr>
            <p:cNvSpPr/>
            <p:nvPr/>
          </p:nvSpPr>
          <p:spPr>
            <a:xfrm>
              <a:off x="7991820" y="4812149"/>
              <a:ext cx="290036" cy="295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a:ln>
                    <a:noFill/>
                  </a:ln>
                  <a:solidFill>
                    <a:srgbClr val="FFFFFF"/>
                  </a:solidFill>
                  <a:effectLst/>
                  <a:uLnTx/>
                  <a:uFillTx/>
                  <a:latin typeface="Graphik Regular"/>
                  <a:ea typeface="Meiryo UI"/>
                  <a:cs typeface="+mn-cs"/>
                </a:rPr>
                <a:t>D</a:t>
              </a: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602" name="正方形/長方形 601">
              <a:extLst>
                <a:ext uri="{FF2B5EF4-FFF2-40B4-BE49-F238E27FC236}">
                  <a16:creationId xmlns:a16="http://schemas.microsoft.com/office/drawing/2014/main" id="{834DE5BF-8876-B5E2-A4A2-C0FC58272813}"/>
                </a:ext>
              </a:extLst>
            </p:cNvPr>
            <p:cNvSpPr/>
            <p:nvPr/>
          </p:nvSpPr>
          <p:spPr>
            <a:xfrm>
              <a:off x="6813514" y="4812149"/>
              <a:ext cx="290036" cy="295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a:ln>
                    <a:noFill/>
                  </a:ln>
                  <a:solidFill>
                    <a:srgbClr val="FFFFFF"/>
                  </a:solidFill>
                  <a:effectLst/>
                  <a:uLnTx/>
                  <a:uFillTx/>
                  <a:latin typeface="Graphik Regular"/>
                  <a:ea typeface="Meiryo UI"/>
                  <a:cs typeface="+mn-cs"/>
                </a:rPr>
                <a:t>C</a:t>
              </a:r>
              <a:endParaRPr kumimoji="1" lang="ja-JP" altLang="en-US" sz="1600" b="0" i="0" u="none" strike="noStrike" kern="1200" cap="none" spc="0" normalizeH="0" baseline="0" noProof="0">
                <a:ln>
                  <a:noFill/>
                </a:ln>
                <a:solidFill>
                  <a:srgbClr val="FFFFFF"/>
                </a:solidFill>
                <a:effectLst/>
                <a:uLnTx/>
                <a:uFillTx/>
                <a:latin typeface="Graphik Regular"/>
                <a:ea typeface="Meiryo UI"/>
                <a:cs typeface="+mn-cs"/>
              </a:endParaRPr>
            </a:p>
          </p:txBody>
        </p:sp>
      </p:grpSp>
      <p:cxnSp>
        <p:nvCxnSpPr>
          <p:cNvPr id="603" name="直線コネクタ 602">
            <a:extLst>
              <a:ext uri="{FF2B5EF4-FFF2-40B4-BE49-F238E27FC236}">
                <a16:creationId xmlns:a16="http://schemas.microsoft.com/office/drawing/2014/main" id="{D2B91ABF-0DDE-1855-B940-4400D1BD2EB5}"/>
              </a:ext>
            </a:extLst>
          </p:cNvPr>
          <p:cNvCxnSpPr>
            <a:stCxn id="599" idx="3"/>
            <a:endCxn id="48" idx="1"/>
          </p:cNvCxnSpPr>
          <p:nvPr/>
        </p:nvCxnSpPr>
        <p:spPr>
          <a:xfrm flipV="1">
            <a:off x="7077739" y="3715282"/>
            <a:ext cx="2096575" cy="402909"/>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4" name="直線コネクタ 603">
            <a:extLst>
              <a:ext uri="{FF2B5EF4-FFF2-40B4-BE49-F238E27FC236}">
                <a16:creationId xmlns:a16="http://schemas.microsoft.com/office/drawing/2014/main" id="{8BFDE4AB-2A9A-DFF5-BDAA-F7853B2E8497}"/>
              </a:ext>
            </a:extLst>
          </p:cNvPr>
          <p:cNvCxnSpPr>
            <a:cxnSpLocks/>
            <a:endCxn id="49" idx="1"/>
          </p:cNvCxnSpPr>
          <p:nvPr/>
        </p:nvCxnSpPr>
        <p:spPr>
          <a:xfrm>
            <a:off x="8214295" y="4118189"/>
            <a:ext cx="960019" cy="336323"/>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5" name="直線コネクタ 604">
            <a:extLst>
              <a:ext uri="{FF2B5EF4-FFF2-40B4-BE49-F238E27FC236}">
                <a16:creationId xmlns:a16="http://schemas.microsoft.com/office/drawing/2014/main" id="{BEC1C422-8E86-C87F-7DF8-4A7E736E77B9}"/>
              </a:ext>
            </a:extLst>
          </p:cNvPr>
          <p:cNvCxnSpPr>
            <a:cxnSpLocks/>
          </p:cNvCxnSpPr>
          <p:nvPr/>
        </p:nvCxnSpPr>
        <p:spPr>
          <a:xfrm>
            <a:off x="7076191" y="5158698"/>
            <a:ext cx="2098123" cy="28391"/>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6" name="直線コネクタ 605">
            <a:extLst>
              <a:ext uri="{FF2B5EF4-FFF2-40B4-BE49-F238E27FC236}">
                <a16:creationId xmlns:a16="http://schemas.microsoft.com/office/drawing/2014/main" id="{77E160EB-2FD5-BEBC-28BB-64917AC64568}"/>
              </a:ext>
            </a:extLst>
          </p:cNvPr>
          <p:cNvCxnSpPr>
            <a:cxnSpLocks/>
          </p:cNvCxnSpPr>
          <p:nvPr/>
        </p:nvCxnSpPr>
        <p:spPr>
          <a:xfrm>
            <a:off x="8214295" y="5255674"/>
            <a:ext cx="960019" cy="821005"/>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07" name="グループ化 606">
            <a:extLst>
              <a:ext uri="{FF2B5EF4-FFF2-40B4-BE49-F238E27FC236}">
                <a16:creationId xmlns:a16="http://schemas.microsoft.com/office/drawing/2014/main" id="{362AAC53-448E-7361-D228-32BDC9E34E9F}"/>
              </a:ext>
            </a:extLst>
          </p:cNvPr>
          <p:cNvGrpSpPr/>
          <p:nvPr/>
        </p:nvGrpSpPr>
        <p:grpSpPr>
          <a:xfrm>
            <a:off x="369844" y="2728468"/>
            <a:ext cx="5275237" cy="338554"/>
            <a:chOff x="1359691" y="539488"/>
            <a:chExt cx="960261" cy="377469"/>
          </a:xfrm>
        </p:grpSpPr>
        <p:sp>
          <p:nvSpPr>
            <p:cNvPr id="608" name="テキスト ボックス 607">
              <a:extLst>
                <a:ext uri="{FF2B5EF4-FFF2-40B4-BE49-F238E27FC236}">
                  <a16:creationId xmlns:a16="http://schemas.microsoft.com/office/drawing/2014/main" id="{B683FED6-BD19-A3D9-AFE2-C674C7B04852}"/>
                </a:ext>
              </a:extLst>
            </p:cNvPr>
            <p:cNvSpPr txBox="1"/>
            <p:nvPr/>
          </p:nvSpPr>
          <p:spPr>
            <a:xfrm>
              <a:off x="1634811" y="539488"/>
              <a:ext cx="410034" cy="37746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施策効果可視化イメージ</a:t>
              </a:r>
              <a:endParaRPr kumimoji="1" lang="en-US" altLang="ja-JP" sz="16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endParaRPr>
            </a:p>
          </p:txBody>
        </p:sp>
        <p:cxnSp>
          <p:nvCxnSpPr>
            <p:cNvPr id="609" name="直線コネクタ 608">
              <a:extLst>
                <a:ext uri="{FF2B5EF4-FFF2-40B4-BE49-F238E27FC236}">
                  <a16:creationId xmlns:a16="http://schemas.microsoft.com/office/drawing/2014/main" id="{A057A15B-BC23-152F-5F23-B25ACBDE0DAA}"/>
                </a:ext>
              </a:extLst>
            </p:cNvPr>
            <p:cNvCxnSpPr>
              <a:cxnSpLocks/>
            </p:cNvCxnSpPr>
            <p:nvPr/>
          </p:nvCxnSpPr>
          <p:spPr>
            <a:xfrm>
              <a:off x="1359691" y="899357"/>
              <a:ext cx="960261" cy="0"/>
            </a:xfrm>
            <a:prstGeom prst="line">
              <a:avLst/>
            </a:prstGeom>
            <a:noFill/>
            <a:ln w="12700" cap="flat" cmpd="sng" algn="ctr">
              <a:solidFill>
                <a:sysClr val="windowText" lastClr="000000">
                  <a:shade val="95000"/>
                  <a:satMod val="105000"/>
                </a:sysClr>
              </a:solidFill>
              <a:prstDash val="solid"/>
            </a:ln>
            <a:effectLst/>
          </p:spPr>
        </p:cxnSp>
      </p:grpSp>
      <p:grpSp>
        <p:nvGrpSpPr>
          <p:cNvPr id="610" name="グループ化 609">
            <a:extLst>
              <a:ext uri="{FF2B5EF4-FFF2-40B4-BE49-F238E27FC236}">
                <a16:creationId xmlns:a16="http://schemas.microsoft.com/office/drawing/2014/main" id="{66C9AA5A-64B0-7A36-7902-4DD22EBEF3F8}"/>
              </a:ext>
            </a:extLst>
          </p:cNvPr>
          <p:cNvGrpSpPr/>
          <p:nvPr/>
        </p:nvGrpSpPr>
        <p:grpSpPr>
          <a:xfrm>
            <a:off x="6420340" y="2728468"/>
            <a:ext cx="5275237" cy="338554"/>
            <a:chOff x="1359691" y="539488"/>
            <a:chExt cx="960261" cy="377469"/>
          </a:xfrm>
        </p:grpSpPr>
        <p:sp>
          <p:nvSpPr>
            <p:cNvPr id="611" name="テキスト ボックス 610">
              <a:extLst>
                <a:ext uri="{FF2B5EF4-FFF2-40B4-BE49-F238E27FC236}">
                  <a16:creationId xmlns:a16="http://schemas.microsoft.com/office/drawing/2014/main" id="{7EDB1A75-10A4-C47B-E164-79F7FB38398C}"/>
                </a:ext>
              </a:extLst>
            </p:cNvPr>
            <p:cNvSpPr txBox="1"/>
            <p:nvPr/>
          </p:nvSpPr>
          <p:spPr>
            <a:xfrm>
              <a:off x="1514007" y="539488"/>
              <a:ext cx="651642" cy="37746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rPr>
                <a:t>効果が大きい施策の蓄積・ストックイメージ</a:t>
              </a:r>
              <a:endParaRPr kumimoji="1" lang="en-US" altLang="ja-JP" sz="1600" b="0" i="0" u="none" strike="noStrike" kern="0" cap="none" spc="0" normalizeH="0" baseline="0" noProof="0">
                <a:ln>
                  <a:noFill/>
                </a:ln>
                <a:solidFill>
                  <a:prstClr val="black"/>
                </a:solidFill>
                <a:effectLst/>
                <a:uLnTx/>
                <a:uFillTx/>
                <a:latin typeface="Meiryo UI"/>
                <a:ea typeface="Meiryo UI"/>
                <a:cs typeface="Meiryo UI" panose="020B0604030504040204" pitchFamily="50" charset="-128"/>
                <a:sym typeface="ヒラギノ角ゴ ProN W3"/>
              </a:endParaRPr>
            </a:p>
          </p:txBody>
        </p:sp>
        <p:cxnSp>
          <p:nvCxnSpPr>
            <p:cNvPr id="612" name="直線コネクタ 611">
              <a:extLst>
                <a:ext uri="{FF2B5EF4-FFF2-40B4-BE49-F238E27FC236}">
                  <a16:creationId xmlns:a16="http://schemas.microsoft.com/office/drawing/2014/main" id="{EE0A0C16-F3D9-7D22-5C64-D2D9312DBDB1}"/>
                </a:ext>
              </a:extLst>
            </p:cNvPr>
            <p:cNvCxnSpPr>
              <a:cxnSpLocks/>
            </p:cNvCxnSpPr>
            <p:nvPr/>
          </p:nvCxnSpPr>
          <p:spPr>
            <a:xfrm>
              <a:off x="1359691" y="899357"/>
              <a:ext cx="960261" cy="0"/>
            </a:xfrm>
            <a:prstGeom prst="line">
              <a:avLst/>
            </a:prstGeom>
            <a:noFill/>
            <a:ln w="12700" cap="flat" cmpd="sng" algn="ctr">
              <a:solidFill>
                <a:sysClr val="windowText" lastClr="000000">
                  <a:shade val="95000"/>
                  <a:satMod val="105000"/>
                </a:sysClr>
              </a:solidFill>
              <a:prstDash val="solid"/>
            </a:ln>
            <a:effectLst/>
          </p:spPr>
        </p:cxnSp>
      </p:grpSp>
      <p:grpSp>
        <p:nvGrpSpPr>
          <p:cNvPr id="576" name="グループ化 575">
            <a:extLst>
              <a:ext uri="{FF2B5EF4-FFF2-40B4-BE49-F238E27FC236}">
                <a16:creationId xmlns:a16="http://schemas.microsoft.com/office/drawing/2014/main" id="{130BD9E6-D146-BDC6-E225-7D99ED4E2835}"/>
              </a:ext>
            </a:extLst>
          </p:cNvPr>
          <p:cNvGrpSpPr/>
          <p:nvPr/>
        </p:nvGrpSpPr>
        <p:grpSpPr>
          <a:xfrm>
            <a:off x="9398835" y="74264"/>
            <a:ext cx="2721260" cy="457147"/>
            <a:chOff x="9284535" y="102463"/>
            <a:chExt cx="2721260" cy="553148"/>
          </a:xfrm>
        </p:grpSpPr>
        <p:sp>
          <p:nvSpPr>
            <p:cNvPr id="613" name="矢印: 五方向 612">
              <a:extLst>
                <a:ext uri="{FF2B5EF4-FFF2-40B4-BE49-F238E27FC236}">
                  <a16:creationId xmlns:a16="http://schemas.microsoft.com/office/drawing/2014/main" id="{3D0ADD76-0060-CE19-419F-2DD129441B35}"/>
                </a:ext>
              </a:extLst>
            </p:cNvPr>
            <p:cNvSpPr/>
            <p:nvPr/>
          </p:nvSpPr>
          <p:spPr>
            <a:xfrm>
              <a:off x="9284535" y="102463"/>
              <a:ext cx="1293284" cy="553148"/>
            </a:xfrm>
            <a:prstGeom prst="homePlate">
              <a:avLst>
                <a:gd name="adj" fmla="val 0"/>
              </a:avLst>
            </a:prstGeom>
            <a:solidFill>
              <a:schemeClr val="bg1">
                <a:lumMod val="75000"/>
              </a:schemeClr>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重要指標の</a:t>
              </a:r>
              <a:endParaRPr kumimoji="1" lang="en-US" altLang="ja-JP" sz="1400" b="1" i="0" u="none" strike="noStrike" kern="0" cap="none" spc="0" normalizeH="0" baseline="0" noProof="0">
                <a:ln>
                  <a:noFill/>
                </a:ln>
                <a:solidFill>
                  <a:srgbClr val="FFFFFF"/>
                </a:solidFill>
                <a:effectLst/>
                <a:uLnTx/>
                <a:uFillTx/>
                <a:latin typeface="Meiryo UI"/>
                <a:ea typeface="Meiryo UI"/>
                <a:cs typeface="Arial" charset="0"/>
              </a:endParaRPr>
            </a:p>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特定</a:t>
              </a:r>
              <a:endParaRPr kumimoji="1" lang="en-US" altLang="ja-JP" sz="1400" b="1" i="0" u="none" strike="noStrike" kern="0" cap="none" spc="0" normalizeH="0" baseline="0" noProof="0">
                <a:ln>
                  <a:noFill/>
                </a:ln>
                <a:solidFill>
                  <a:srgbClr val="FFFFFF"/>
                </a:solidFill>
                <a:effectLst/>
                <a:uLnTx/>
                <a:uFillTx/>
                <a:latin typeface="Meiryo UI"/>
                <a:ea typeface="Meiryo UI"/>
                <a:cs typeface="Arial" charset="0"/>
              </a:endParaRPr>
            </a:p>
          </p:txBody>
        </p:sp>
        <p:sp>
          <p:nvSpPr>
            <p:cNvPr id="614" name="矢印: 五方向 613">
              <a:extLst>
                <a:ext uri="{FF2B5EF4-FFF2-40B4-BE49-F238E27FC236}">
                  <a16:creationId xmlns:a16="http://schemas.microsoft.com/office/drawing/2014/main" id="{FF1E3676-7C36-88D3-CF86-50AEE37968DE}"/>
                </a:ext>
              </a:extLst>
            </p:cNvPr>
            <p:cNvSpPr/>
            <p:nvPr/>
          </p:nvSpPr>
          <p:spPr>
            <a:xfrm>
              <a:off x="10712511" y="102463"/>
              <a:ext cx="1293284" cy="553148"/>
            </a:xfrm>
            <a:prstGeom prst="homePlate">
              <a:avLst>
                <a:gd name="adj" fmla="val 0"/>
              </a:avLst>
            </a:prstGeom>
            <a:solidFill>
              <a:schemeClr val="tx1"/>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効果測定・</a:t>
              </a:r>
              <a:br>
                <a:rPr kumimoji="1" lang="en-US" altLang="ja-JP" sz="1400" b="1" i="0" u="none" strike="noStrike" kern="0" cap="none" spc="0" normalizeH="0" baseline="0" noProof="0">
                  <a:ln>
                    <a:noFill/>
                  </a:ln>
                  <a:solidFill>
                    <a:srgbClr val="FFFFFF"/>
                  </a:solidFill>
                  <a:effectLst/>
                  <a:uLnTx/>
                  <a:uFillTx/>
                  <a:latin typeface="Meiryo UI"/>
                  <a:ea typeface="Meiryo UI"/>
                  <a:cs typeface="Arial" charset="0"/>
                </a:rPr>
              </a:br>
              <a:r>
                <a:rPr kumimoji="1" lang="ja-JP" altLang="en-US" sz="1400" b="1" i="0" u="none" strike="noStrike" kern="0" cap="none" spc="0" normalizeH="0" baseline="0" noProof="0">
                  <a:ln>
                    <a:noFill/>
                  </a:ln>
                  <a:solidFill>
                    <a:srgbClr val="FFFFFF"/>
                  </a:solidFill>
                  <a:effectLst/>
                  <a:uLnTx/>
                  <a:uFillTx/>
                  <a:latin typeface="Meiryo UI"/>
                  <a:ea typeface="Meiryo UI"/>
                  <a:cs typeface="Arial" charset="0"/>
                </a:rPr>
                <a:t>施策</a:t>
              </a:r>
              <a:r>
                <a:rPr kumimoji="1" lang="en-US" altLang="ja-JP" sz="1400" b="1" i="0" u="none" strike="noStrike" kern="0" cap="none" spc="0" normalizeH="0" baseline="0" noProof="0">
                  <a:ln>
                    <a:noFill/>
                  </a:ln>
                  <a:solidFill>
                    <a:srgbClr val="FFFFFF"/>
                  </a:solidFill>
                  <a:effectLst/>
                  <a:uLnTx/>
                  <a:uFillTx/>
                  <a:latin typeface="Meiryo UI"/>
                  <a:ea typeface="Meiryo UI"/>
                  <a:cs typeface="Arial" charset="0"/>
                </a:rPr>
                <a:t>PDCA</a:t>
              </a:r>
            </a:p>
          </p:txBody>
        </p:sp>
      </p:grpSp>
    </p:spTree>
    <p:extLst>
      <p:ext uri="{BB962C8B-B14F-4D97-AF65-F5344CB8AC3E}">
        <p14:creationId xmlns:p14="http://schemas.microsoft.com/office/powerpoint/2010/main" val="1365111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F19F9-EA78-98BA-4BF7-65CF66660010}"/>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D4DAFA8B-EB3B-D306-97EC-0B4037A9D354}"/>
              </a:ext>
            </a:extLst>
          </p:cNvPr>
          <p:cNvSpPr>
            <a:spLocks noGrp="1"/>
          </p:cNvSpPr>
          <p:nvPr>
            <p:ph type="title"/>
          </p:nvPr>
        </p:nvSpPr>
        <p:spPr>
          <a:xfrm>
            <a:off x="380999" y="2340044"/>
            <a:ext cx="9775678" cy="2221454"/>
          </a:xfrm>
        </p:spPr>
        <p:txBody>
          <a:bodyPr/>
          <a:lstStyle/>
          <a:p>
            <a:r>
              <a:rPr lang="en-US" altLang="ja-JP" sz="4800">
                <a:latin typeface="Meiryo UI" panose="020B0604030504040204" pitchFamily="50" charset="-128"/>
                <a:ea typeface="Meiryo UI" panose="020B0604030504040204" pitchFamily="50" charset="-128"/>
              </a:rPr>
              <a:t>Appendix</a:t>
            </a:r>
            <a:endParaRPr lang="ja-JP" altLang="en-US" sz="48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71002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35394-A7F4-55F1-615E-8989F61097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434006A-CB64-D5EB-25AB-877EF9390B5F}"/>
              </a:ext>
            </a:extLst>
          </p:cNvPr>
          <p:cNvSpPr>
            <a:spLocks noGrp="1"/>
          </p:cNvSpPr>
          <p:nvPr>
            <p:ph type="title"/>
          </p:nvPr>
        </p:nvSpPr>
        <p:spPr>
          <a:xfrm>
            <a:off x="381000" y="335697"/>
            <a:ext cx="11430000" cy="360124"/>
          </a:xfrm>
        </p:spPr>
        <p:txBody>
          <a:bodyPr vert="horz" lIns="0" tIns="0" rIns="0" bIns="0" rtlCol="0" anchor="ctr">
            <a:noAutofit/>
          </a:bodyPr>
          <a:lstStyle/>
          <a:p>
            <a:r>
              <a:rPr kumimoji="1" lang="ja-JP" altLang="en-US" sz="2800">
                <a:latin typeface="Meiryo UI" panose="020B0604030504040204" pitchFamily="50" charset="-128"/>
                <a:ea typeface="Meiryo UI" panose="020B0604030504040204" pitchFamily="50" charset="-128"/>
              </a:rPr>
              <a:t>今後の流れ（仮案）ー　マーケティング体制の構築に向けて</a:t>
            </a:r>
          </a:p>
        </p:txBody>
      </p:sp>
      <p:grpSp>
        <p:nvGrpSpPr>
          <p:cNvPr id="4" name="グループ化 3">
            <a:extLst>
              <a:ext uri="{FF2B5EF4-FFF2-40B4-BE49-F238E27FC236}">
                <a16:creationId xmlns:a16="http://schemas.microsoft.com/office/drawing/2014/main" id="{98B57165-1889-BEDC-5204-A8A760A49B9B}"/>
              </a:ext>
            </a:extLst>
          </p:cNvPr>
          <p:cNvGrpSpPr/>
          <p:nvPr/>
        </p:nvGrpSpPr>
        <p:grpSpPr>
          <a:xfrm>
            <a:off x="6620888" y="1781338"/>
            <a:ext cx="5190112" cy="3717450"/>
            <a:chOff x="1812130" y="895413"/>
            <a:chExt cx="7657882" cy="5485005"/>
          </a:xfrm>
        </p:grpSpPr>
        <p:sp>
          <p:nvSpPr>
            <p:cNvPr id="30" name="矢印: 五方向 29">
              <a:extLst>
                <a:ext uri="{FF2B5EF4-FFF2-40B4-BE49-F238E27FC236}">
                  <a16:creationId xmlns:a16="http://schemas.microsoft.com/office/drawing/2014/main" id="{238A93C8-8699-9498-A2F2-DB20BB95A8B4}"/>
                </a:ext>
              </a:extLst>
            </p:cNvPr>
            <p:cNvSpPr/>
            <p:nvPr/>
          </p:nvSpPr>
          <p:spPr>
            <a:xfrm rot="16200000">
              <a:off x="5155531" y="-1372068"/>
              <a:ext cx="966397" cy="7653200"/>
            </a:xfrm>
            <a:prstGeom prst="homePlate">
              <a:avLst>
                <a:gd name="adj" fmla="val 39399"/>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4" name="正方形/長方形 13">
              <a:extLst>
                <a:ext uri="{FF2B5EF4-FFF2-40B4-BE49-F238E27FC236}">
                  <a16:creationId xmlns:a16="http://schemas.microsoft.com/office/drawing/2014/main" id="{84ACC654-02CC-4543-B4CB-21CD9F714321}"/>
                </a:ext>
              </a:extLst>
            </p:cNvPr>
            <p:cNvSpPr/>
            <p:nvPr/>
          </p:nvSpPr>
          <p:spPr>
            <a:xfrm>
              <a:off x="1816814" y="2056270"/>
              <a:ext cx="7648516" cy="440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Vision / Mission</a:t>
              </a: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5" name="正方形/長方形 14">
              <a:extLst>
                <a:ext uri="{FF2B5EF4-FFF2-40B4-BE49-F238E27FC236}">
                  <a16:creationId xmlns:a16="http://schemas.microsoft.com/office/drawing/2014/main" id="{929D86DF-2F70-CE19-90DF-8A6DD39CB759}"/>
                </a:ext>
              </a:extLst>
            </p:cNvPr>
            <p:cNvSpPr/>
            <p:nvPr/>
          </p:nvSpPr>
          <p:spPr>
            <a:xfrm>
              <a:off x="1816814" y="2497000"/>
              <a:ext cx="7648876" cy="44073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目標</a:t>
              </a:r>
            </a:p>
          </p:txBody>
        </p:sp>
        <p:sp>
          <p:nvSpPr>
            <p:cNvPr id="13" name="正方形/長方形 12">
              <a:extLst>
                <a:ext uri="{FF2B5EF4-FFF2-40B4-BE49-F238E27FC236}">
                  <a16:creationId xmlns:a16="http://schemas.microsoft.com/office/drawing/2014/main" id="{63559104-1CDE-4AFB-90A0-A35F02675B7D}"/>
                </a:ext>
              </a:extLst>
            </p:cNvPr>
            <p:cNvSpPr/>
            <p:nvPr/>
          </p:nvSpPr>
          <p:spPr>
            <a:xfrm>
              <a:off x="1816814" y="895413"/>
              <a:ext cx="7653198" cy="4407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顧客</a:t>
              </a:r>
              <a:r>
                <a:rPr kumimoji="1" lang="en-US" altLang="ja-JP" sz="1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お客様</a:t>
              </a:r>
              <a:r>
                <a:rPr kumimoji="1" lang="en-US" altLang="ja-JP" sz="1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endParaRPr kumimoji="1" lang="ja-JP" altLang="en-US" sz="1600" b="0" i="0" u="none" strike="noStrike" kern="120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a:extLst>
                <a:ext uri="{FF2B5EF4-FFF2-40B4-BE49-F238E27FC236}">
                  <a16:creationId xmlns:a16="http://schemas.microsoft.com/office/drawing/2014/main" id="{8A0A5867-0AB5-C66A-1D78-ED34ED83E693}"/>
                </a:ext>
              </a:extLst>
            </p:cNvPr>
            <p:cNvSpPr/>
            <p:nvPr/>
          </p:nvSpPr>
          <p:spPr>
            <a:xfrm>
              <a:off x="1816280" y="3137322"/>
              <a:ext cx="7649370" cy="87183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戦略</a:t>
              </a:r>
            </a:p>
          </p:txBody>
        </p:sp>
        <p:sp>
          <p:nvSpPr>
            <p:cNvPr id="18" name="正方形/長方形 17">
              <a:extLst>
                <a:ext uri="{FF2B5EF4-FFF2-40B4-BE49-F238E27FC236}">
                  <a16:creationId xmlns:a16="http://schemas.microsoft.com/office/drawing/2014/main" id="{DA286714-5715-AF1A-D0D7-5C6202B9B8BA}"/>
                </a:ext>
              </a:extLst>
            </p:cNvPr>
            <p:cNvSpPr/>
            <p:nvPr/>
          </p:nvSpPr>
          <p:spPr>
            <a:xfrm>
              <a:off x="1948923" y="3549076"/>
              <a:ext cx="1730758" cy="349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Product</a:t>
              </a:r>
              <a:endPar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0" name="正方形/長方形 19">
              <a:extLst>
                <a:ext uri="{FF2B5EF4-FFF2-40B4-BE49-F238E27FC236}">
                  <a16:creationId xmlns:a16="http://schemas.microsoft.com/office/drawing/2014/main" id="{302E4E74-0B78-EDE3-F6C2-EA8F50A148FF}"/>
                </a:ext>
              </a:extLst>
            </p:cNvPr>
            <p:cNvSpPr/>
            <p:nvPr/>
          </p:nvSpPr>
          <p:spPr>
            <a:xfrm>
              <a:off x="3817747" y="3549076"/>
              <a:ext cx="1730758" cy="349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Price</a:t>
              </a:r>
              <a:endPar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1" name="正方形/長方形 20">
              <a:extLst>
                <a:ext uri="{FF2B5EF4-FFF2-40B4-BE49-F238E27FC236}">
                  <a16:creationId xmlns:a16="http://schemas.microsoft.com/office/drawing/2014/main" id="{C6FB33CA-4A5C-AE77-04D9-E9AB377E9B37}"/>
                </a:ext>
              </a:extLst>
            </p:cNvPr>
            <p:cNvSpPr/>
            <p:nvPr/>
          </p:nvSpPr>
          <p:spPr>
            <a:xfrm>
              <a:off x="5686571" y="3549076"/>
              <a:ext cx="1730758" cy="349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Promotion</a:t>
              </a:r>
              <a:endPar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 name="正方形/長方形 21">
              <a:extLst>
                <a:ext uri="{FF2B5EF4-FFF2-40B4-BE49-F238E27FC236}">
                  <a16:creationId xmlns:a16="http://schemas.microsoft.com/office/drawing/2014/main" id="{3DCE4A3C-BD65-CD8F-151E-A2D5CB2113E3}"/>
                </a:ext>
              </a:extLst>
            </p:cNvPr>
            <p:cNvSpPr/>
            <p:nvPr/>
          </p:nvSpPr>
          <p:spPr>
            <a:xfrm>
              <a:off x="7555395" y="3549076"/>
              <a:ext cx="1730758" cy="349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Place</a:t>
              </a:r>
              <a:endPar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3" name="正方形/長方形 22">
              <a:extLst>
                <a:ext uri="{FF2B5EF4-FFF2-40B4-BE49-F238E27FC236}">
                  <a16:creationId xmlns:a16="http://schemas.microsoft.com/office/drawing/2014/main" id="{824B885B-9DBB-515E-5508-D1B8460D468F}"/>
                </a:ext>
              </a:extLst>
            </p:cNvPr>
            <p:cNvSpPr/>
            <p:nvPr/>
          </p:nvSpPr>
          <p:spPr>
            <a:xfrm>
              <a:off x="1816814" y="4394436"/>
              <a:ext cx="7653198" cy="39942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リソース（体制、予算）</a:t>
              </a:r>
            </a:p>
          </p:txBody>
        </p:sp>
        <p:sp>
          <p:nvSpPr>
            <p:cNvPr id="24" name="正方形/長方形 23">
              <a:extLst>
                <a:ext uri="{FF2B5EF4-FFF2-40B4-BE49-F238E27FC236}">
                  <a16:creationId xmlns:a16="http://schemas.microsoft.com/office/drawing/2014/main" id="{6EA0E997-2962-3CEC-8F05-C1F729AF214F}"/>
                </a:ext>
              </a:extLst>
            </p:cNvPr>
            <p:cNvSpPr/>
            <p:nvPr/>
          </p:nvSpPr>
          <p:spPr>
            <a:xfrm>
              <a:off x="1816814" y="4796868"/>
              <a:ext cx="7653198" cy="39942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a:t>
              </a:r>
            </a:p>
          </p:txBody>
        </p:sp>
        <p:sp>
          <p:nvSpPr>
            <p:cNvPr id="25" name="正方形/長方形 24">
              <a:extLst>
                <a:ext uri="{FF2B5EF4-FFF2-40B4-BE49-F238E27FC236}">
                  <a16:creationId xmlns:a16="http://schemas.microsoft.com/office/drawing/2014/main" id="{5BA2EFBA-963A-DC46-2DDA-CE248EBCBA64}"/>
                </a:ext>
              </a:extLst>
            </p:cNvPr>
            <p:cNvSpPr/>
            <p:nvPr/>
          </p:nvSpPr>
          <p:spPr>
            <a:xfrm>
              <a:off x="1816814" y="5188160"/>
              <a:ext cx="7653198" cy="39942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システム・ツール</a:t>
              </a:r>
            </a:p>
          </p:txBody>
        </p:sp>
        <p:sp>
          <p:nvSpPr>
            <p:cNvPr id="26" name="矢印: 下 25">
              <a:extLst>
                <a:ext uri="{FF2B5EF4-FFF2-40B4-BE49-F238E27FC236}">
                  <a16:creationId xmlns:a16="http://schemas.microsoft.com/office/drawing/2014/main" id="{EDFBE8C1-C81C-457A-5031-644EC56CC6FE}"/>
                </a:ext>
              </a:extLst>
            </p:cNvPr>
            <p:cNvSpPr/>
            <p:nvPr/>
          </p:nvSpPr>
          <p:spPr>
            <a:xfrm>
              <a:off x="5646047" y="1438410"/>
              <a:ext cx="498996" cy="54176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27" name="正方形/長方形 26">
              <a:extLst>
                <a:ext uri="{FF2B5EF4-FFF2-40B4-BE49-F238E27FC236}">
                  <a16:creationId xmlns:a16="http://schemas.microsoft.com/office/drawing/2014/main" id="{937F6E85-B5E4-25F8-99ED-C6FB2B1AA4E4}"/>
                </a:ext>
              </a:extLst>
            </p:cNvPr>
            <p:cNvSpPr/>
            <p:nvPr/>
          </p:nvSpPr>
          <p:spPr>
            <a:xfrm>
              <a:off x="1816814" y="5581568"/>
              <a:ext cx="7653198" cy="39942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オペレーション</a:t>
              </a:r>
            </a:p>
          </p:txBody>
        </p:sp>
        <p:sp>
          <p:nvSpPr>
            <p:cNvPr id="28" name="正方形/長方形 27">
              <a:extLst>
                <a:ext uri="{FF2B5EF4-FFF2-40B4-BE49-F238E27FC236}">
                  <a16:creationId xmlns:a16="http://schemas.microsoft.com/office/drawing/2014/main" id="{990CF9BD-71FA-C781-2872-C36A661571B5}"/>
                </a:ext>
              </a:extLst>
            </p:cNvPr>
            <p:cNvSpPr/>
            <p:nvPr/>
          </p:nvSpPr>
          <p:spPr>
            <a:xfrm>
              <a:off x="1816814" y="5980993"/>
              <a:ext cx="7653198" cy="39942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仕組み・ガバナンス</a:t>
              </a:r>
            </a:p>
          </p:txBody>
        </p:sp>
        <p:sp>
          <p:nvSpPr>
            <p:cNvPr id="29" name="矢印: 下 28">
              <a:extLst>
                <a:ext uri="{FF2B5EF4-FFF2-40B4-BE49-F238E27FC236}">
                  <a16:creationId xmlns:a16="http://schemas.microsoft.com/office/drawing/2014/main" id="{E73FCB2F-F6CC-DF53-6A18-AA85F6840672}"/>
                </a:ext>
              </a:extLst>
            </p:cNvPr>
            <p:cNvSpPr/>
            <p:nvPr/>
          </p:nvSpPr>
          <p:spPr>
            <a:xfrm rot="10800000">
              <a:off x="5147051" y="1396597"/>
              <a:ext cx="498996" cy="54176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err="1">
                <a:ln>
                  <a:noFill/>
                </a:ln>
                <a:solidFill>
                  <a:srgbClr val="FFFFFF"/>
                </a:solidFill>
                <a:effectLst/>
                <a:uLnTx/>
                <a:uFillTx/>
                <a:latin typeface="Arial"/>
                <a:ea typeface="+mn-ea"/>
                <a:cs typeface="+mn-cs"/>
              </a:endParaRPr>
            </a:p>
          </p:txBody>
        </p:sp>
      </p:grpSp>
      <p:sp>
        <p:nvSpPr>
          <p:cNvPr id="31" name="テキスト ボックス 30">
            <a:extLst>
              <a:ext uri="{FF2B5EF4-FFF2-40B4-BE49-F238E27FC236}">
                <a16:creationId xmlns:a16="http://schemas.microsoft.com/office/drawing/2014/main" id="{CBBED381-5E2A-F87B-1E69-5688E470E574}"/>
              </a:ext>
            </a:extLst>
          </p:cNvPr>
          <p:cNvSpPr txBox="1"/>
          <p:nvPr/>
        </p:nvSpPr>
        <p:spPr>
          <a:xfrm>
            <a:off x="1266244" y="1187907"/>
            <a:ext cx="2736494" cy="401836"/>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顧客を定義し、理解する</a:t>
            </a:r>
          </a:p>
        </p:txBody>
      </p:sp>
      <p:sp>
        <p:nvSpPr>
          <p:cNvPr id="32" name="テキスト ボックス 31">
            <a:extLst>
              <a:ext uri="{FF2B5EF4-FFF2-40B4-BE49-F238E27FC236}">
                <a16:creationId xmlns:a16="http://schemas.microsoft.com/office/drawing/2014/main" id="{861D6033-3E5D-3A4C-E4B7-CE934B617D49}"/>
              </a:ext>
            </a:extLst>
          </p:cNvPr>
          <p:cNvSpPr txBox="1"/>
          <p:nvPr/>
        </p:nvSpPr>
        <p:spPr>
          <a:xfrm>
            <a:off x="5658970" y="3489838"/>
            <a:ext cx="915130" cy="401836"/>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戦略</a:t>
            </a:r>
            <a:r>
              <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戦術</a:t>
            </a:r>
          </a:p>
        </p:txBody>
      </p:sp>
      <p:sp>
        <p:nvSpPr>
          <p:cNvPr id="33" name="テキスト ボックス 32">
            <a:extLst>
              <a:ext uri="{FF2B5EF4-FFF2-40B4-BE49-F238E27FC236}">
                <a16:creationId xmlns:a16="http://schemas.microsoft.com/office/drawing/2014/main" id="{B4E9CCDC-8742-1824-D2F6-6C582CDEB855}"/>
              </a:ext>
            </a:extLst>
          </p:cNvPr>
          <p:cNvSpPr txBox="1"/>
          <p:nvPr/>
        </p:nvSpPr>
        <p:spPr>
          <a:xfrm>
            <a:off x="5944437" y="4657036"/>
            <a:ext cx="451779" cy="401836"/>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基盤</a:t>
            </a:r>
          </a:p>
        </p:txBody>
      </p:sp>
      <p:sp>
        <p:nvSpPr>
          <p:cNvPr id="5" name="テキスト ボックス 4">
            <a:extLst>
              <a:ext uri="{FF2B5EF4-FFF2-40B4-BE49-F238E27FC236}">
                <a16:creationId xmlns:a16="http://schemas.microsoft.com/office/drawing/2014/main" id="{2A79DB07-2D0E-2426-3C1E-44085BE1021B}"/>
              </a:ext>
            </a:extLst>
          </p:cNvPr>
          <p:cNvSpPr txBox="1"/>
          <p:nvPr/>
        </p:nvSpPr>
        <p:spPr>
          <a:xfrm>
            <a:off x="1266244" y="2886623"/>
            <a:ext cx="3966156" cy="878176"/>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自社の“基盤“や他の戦略を棚卸しながら</a:t>
            </a:r>
            <a:br>
              <a:rPr lang="en-US" altLang="ja-JP" sz="2000">
                <a:solidFill>
                  <a:srgbClr val="000000"/>
                </a:solidFill>
                <a:latin typeface="Meiryo UI" panose="020B0604030504040204" pitchFamily="50" charset="-128"/>
                <a:ea typeface="Meiryo UI" panose="020B0604030504040204" pitchFamily="50" charset="-128"/>
              </a:rPr>
            </a:b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戦略アイデアの優先順位をきめる</a:t>
            </a:r>
            <a:endPar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6" name="テキスト ボックス 5">
            <a:extLst>
              <a:ext uri="{FF2B5EF4-FFF2-40B4-BE49-F238E27FC236}">
                <a16:creationId xmlns:a16="http://schemas.microsoft.com/office/drawing/2014/main" id="{85583348-94DD-D55B-694F-8D0F87E91121}"/>
              </a:ext>
            </a:extLst>
          </p:cNvPr>
          <p:cNvSpPr txBox="1"/>
          <p:nvPr/>
        </p:nvSpPr>
        <p:spPr>
          <a:xfrm>
            <a:off x="1266244" y="1974689"/>
            <a:ext cx="3966156" cy="360124"/>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顧客理解に基づき戦略アイデアを洗い出す</a:t>
            </a:r>
            <a:br>
              <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・方針策定すること（</a:t>
            </a:r>
            <a:r>
              <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Marketing</a:t>
            </a: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7" name="テキスト ボックス 6">
            <a:extLst>
              <a:ext uri="{FF2B5EF4-FFF2-40B4-BE49-F238E27FC236}">
                <a16:creationId xmlns:a16="http://schemas.microsoft.com/office/drawing/2014/main" id="{7F03A312-9994-B820-2A65-501BBCD32958}"/>
              </a:ext>
            </a:extLst>
          </p:cNvPr>
          <p:cNvSpPr txBox="1"/>
          <p:nvPr/>
        </p:nvSpPr>
        <p:spPr>
          <a:xfrm>
            <a:off x="5927903" y="2891004"/>
            <a:ext cx="455241" cy="401836"/>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方針</a:t>
            </a:r>
          </a:p>
        </p:txBody>
      </p:sp>
      <p:sp>
        <p:nvSpPr>
          <p:cNvPr id="9" name="テキスト ボックス 8">
            <a:extLst>
              <a:ext uri="{FF2B5EF4-FFF2-40B4-BE49-F238E27FC236}">
                <a16:creationId xmlns:a16="http://schemas.microsoft.com/office/drawing/2014/main" id="{76681BE0-5268-C039-A120-083C38B2D739}"/>
              </a:ext>
            </a:extLst>
          </p:cNvPr>
          <p:cNvSpPr txBox="1"/>
          <p:nvPr/>
        </p:nvSpPr>
        <p:spPr>
          <a:xfrm>
            <a:off x="1266244" y="3897831"/>
            <a:ext cx="4392726" cy="878176"/>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アイデアをベースに基盤を整備しながら、</a:t>
            </a:r>
            <a:br>
              <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顧客を動かす施策を実施する</a:t>
            </a:r>
          </a:p>
        </p:txBody>
      </p:sp>
      <p:sp>
        <p:nvSpPr>
          <p:cNvPr id="11" name="正方形/長方形 10">
            <a:extLst>
              <a:ext uri="{FF2B5EF4-FFF2-40B4-BE49-F238E27FC236}">
                <a16:creationId xmlns:a16="http://schemas.microsoft.com/office/drawing/2014/main" id="{A7DA85BC-64A3-0F8D-69E4-B7B860125BAB}"/>
              </a:ext>
            </a:extLst>
          </p:cNvPr>
          <p:cNvSpPr/>
          <p:nvPr/>
        </p:nvSpPr>
        <p:spPr>
          <a:xfrm>
            <a:off x="606425" y="1149970"/>
            <a:ext cx="441325" cy="4018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1</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12" name="正方形/長方形 11">
            <a:extLst>
              <a:ext uri="{FF2B5EF4-FFF2-40B4-BE49-F238E27FC236}">
                <a16:creationId xmlns:a16="http://schemas.microsoft.com/office/drawing/2014/main" id="{29F73B9C-ED1D-7B28-8A48-51608BEFE5FD}"/>
              </a:ext>
            </a:extLst>
          </p:cNvPr>
          <p:cNvSpPr/>
          <p:nvPr/>
        </p:nvSpPr>
        <p:spPr>
          <a:xfrm>
            <a:off x="606425" y="1951528"/>
            <a:ext cx="441325" cy="4018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2</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17" name="正方形/長方形 16">
            <a:extLst>
              <a:ext uri="{FF2B5EF4-FFF2-40B4-BE49-F238E27FC236}">
                <a16:creationId xmlns:a16="http://schemas.microsoft.com/office/drawing/2014/main" id="{7E317DFD-DEDB-18CA-8791-DFD8A0AE6856}"/>
              </a:ext>
            </a:extLst>
          </p:cNvPr>
          <p:cNvSpPr/>
          <p:nvPr/>
        </p:nvSpPr>
        <p:spPr>
          <a:xfrm>
            <a:off x="606425" y="2865278"/>
            <a:ext cx="441325" cy="4018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3</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19" name="正方形/長方形 18">
            <a:extLst>
              <a:ext uri="{FF2B5EF4-FFF2-40B4-BE49-F238E27FC236}">
                <a16:creationId xmlns:a16="http://schemas.microsoft.com/office/drawing/2014/main" id="{501D3E82-45A7-87EB-7D9B-0101A7DA1ABC}"/>
              </a:ext>
            </a:extLst>
          </p:cNvPr>
          <p:cNvSpPr/>
          <p:nvPr/>
        </p:nvSpPr>
        <p:spPr>
          <a:xfrm>
            <a:off x="606425" y="3945680"/>
            <a:ext cx="441325" cy="4018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4</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3" name="グループ化 2">
            <a:extLst>
              <a:ext uri="{FF2B5EF4-FFF2-40B4-BE49-F238E27FC236}">
                <a16:creationId xmlns:a16="http://schemas.microsoft.com/office/drawing/2014/main" id="{09506DBD-4BEC-7607-423E-5E5C636BB9FF}"/>
              </a:ext>
            </a:extLst>
          </p:cNvPr>
          <p:cNvGrpSpPr/>
          <p:nvPr/>
        </p:nvGrpSpPr>
        <p:grpSpPr>
          <a:xfrm>
            <a:off x="606425" y="5914101"/>
            <a:ext cx="5052545" cy="448891"/>
            <a:chOff x="606425" y="5914101"/>
            <a:chExt cx="5052545" cy="448891"/>
          </a:xfrm>
        </p:grpSpPr>
        <p:sp>
          <p:nvSpPr>
            <p:cNvPr id="10" name="テキスト ボックス 9">
              <a:extLst>
                <a:ext uri="{FF2B5EF4-FFF2-40B4-BE49-F238E27FC236}">
                  <a16:creationId xmlns:a16="http://schemas.microsoft.com/office/drawing/2014/main" id="{1FCD99CF-D86D-183E-419F-8023F6B4C18B}"/>
                </a:ext>
              </a:extLst>
            </p:cNvPr>
            <p:cNvSpPr txBox="1"/>
            <p:nvPr/>
          </p:nvSpPr>
          <p:spPr>
            <a:xfrm>
              <a:off x="1266244" y="5961156"/>
              <a:ext cx="4392726" cy="401836"/>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具体化された戦略プランを実行する</a:t>
              </a:r>
              <a:r>
                <a:rPr lang="ja-JP" altLang="en-US" sz="2000">
                  <a:solidFill>
                    <a:srgbClr val="000000"/>
                  </a:solidFill>
                  <a:latin typeface="Meiryo UI" panose="020B0604030504040204" pitchFamily="50" charset="-128"/>
                  <a:ea typeface="Meiryo UI" panose="020B0604030504040204" pitchFamily="50" charset="-128"/>
                </a:rPr>
                <a:t>、</a:t>
              </a:r>
              <a:br>
                <a:rPr lang="en-US" altLang="ja-JP" sz="2000">
                  <a:solidFill>
                    <a:srgbClr val="000000"/>
                  </a:solidFill>
                  <a:latin typeface="Meiryo UI" panose="020B0604030504040204" pitchFamily="50" charset="-128"/>
                  <a:ea typeface="Meiryo UI" panose="020B0604030504040204" pitchFamily="50" charset="-128"/>
                </a:rPr>
              </a:br>
              <a:r>
                <a:rPr lang="en-US" altLang="ja-JP" sz="2000">
                  <a:solidFill>
                    <a:srgbClr val="000000"/>
                  </a:solidFill>
                  <a:latin typeface="Meiryo UI" panose="020B0604030504040204" pitchFamily="50" charset="-128"/>
                  <a:ea typeface="Meiryo UI" panose="020B0604030504040204" pitchFamily="50" charset="-128"/>
                </a:rPr>
                <a:t>PDCA</a:t>
              </a:r>
              <a:r>
                <a:rPr lang="ja-JP" altLang="en-US" sz="2000">
                  <a:solidFill>
                    <a:srgbClr val="000000"/>
                  </a:solidFill>
                  <a:latin typeface="Meiryo UI" panose="020B0604030504040204" pitchFamily="50" charset="-128"/>
                  <a:ea typeface="Meiryo UI" panose="020B0604030504040204" pitchFamily="50" charset="-128"/>
                </a:rPr>
                <a:t>を回して施策の精度を向上すること</a:t>
              </a:r>
            </a:p>
            <a:p>
              <a:pPr marL="0" marR="0" lvl="0" indent="0" algn="l" defTabSz="228600" rtl="0" eaLnBrk="1" fontAlgn="auto" latinLnBrk="0" hangingPunct="1">
                <a:lnSpc>
                  <a:spcPct val="100000"/>
                </a:lnSpc>
                <a:spcBef>
                  <a:spcPts val="0"/>
                </a:spcBef>
                <a:spcAft>
                  <a:spcPts val="1200"/>
                </a:spcAft>
                <a:buClrTx/>
                <a:buSzTx/>
                <a:buFontTx/>
                <a:buNone/>
                <a:tabLst/>
                <a:defRPr/>
              </a:pPr>
              <a:endPar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5" name="正方形/長方形 34">
              <a:extLst>
                <a:ext uri="{FF2B5EF4-FFF2-40B4-BE49-F238E27FC236}">
                  <a16:creationId xmlns:a16="http://schemas.microsoft.com/office/drawing/2014/main" id="{B068124F-626E-650A-005D-F15471900D6C}"/>
                </a:ext>
              </a:extLst>
            </p:cNvPr>
            <p:cNvSpPr/>
            <p:nvPr/>
          </p:nvSpPr>
          <p:spPr>
            <a:xfrm>
              <a:off x="606425" y="5914101"/>
              <a:ext cx="441325" cy="4018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6</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grpSp>
      <p:sp>
        <p:nvSpPr>
          <p:cNvPr id="36" name="テキスト ボックス 35">
            <a:extLst>
              <a:ext uri="{FF2B5EF4-FFF2-40B4-BE49-F238E27FC236}">
                <a16:creationId xmlns:a16="http://schemas.microsoft.com/office/drawing/2014/main" id="{0DC8B6AA-7C5F-DAE1-A7A1-5384B4C456AC}"/>
              </a:ext>
            </a:extLst>
          </p:cNvPr>
          <p:cNvSpPr txBox="1"/>
          <p:nvPr/>
        </p:nvSpPr>
        <p:spPr>
          <a:xfrm>
            <a:off x="1266244" y="4954893"/>
            <a:ext cx="4450346" cy="878176"/>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各項目の整合性を見ながら戦略を調整する</a:t>
            </a:r>
            <a:br>
              <a:rPr lang="en-US" altLang="ja-JP" sz="2000">
                <a:solidFill>
                  <a:srgbClr val="000000"/>
                </a:solidFill>
                <a:latin typeface="Meiryo UI" panose="020B0604030504040204" pitchFamily="50" charset="-128"/>
                <a:ea typeface="Meiryo UI" panose="020B0604030504040204" pitchFamily="50" charset="-128"/>
              </a:rPr>
            </a:b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戦略実行に向けて準備する</a:t>
            </a:r>
            <a:endPar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8" name="正方形/長方形 37">
            <a:extLst>
              <a:ext uri="{FF2B5EF4-FFF2-40B4-BE49-F238E27FC236}">
                <a16:creationId xmlns:a16="http://schemas.microsoft.com/office/drawing/2014/main" id="{8DE66D43-5B67-9718-43D6-2BF8AC7E10CF}"/>
              </a:ext>
            </a:extLst>
          </p:cNvPr>
          <p:cNvSpPr/>
          <p:nvPr/>
        </p:nvSpPr>
        <p:spPr>
          <a:xfrm>
            <a:off x="606425" y="4926764"/>
            <a:ext cx="441325" cy="4018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5</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39" name="正方形/長方形 38">
            <a:extLst>
              <a:ext uri="{FF2B5EF4-FFF2-40B4-BE49-F238E27FC236}">
                <a16:creationId xmlns:a16="http://schemas.microsoft.com/office/drawing/2014/main" id="{3F6CC6DD-A596-5D70-3602-5B7AD51F4776}"/>
              </a:ext>
            </a:extLst>
          </p:cNvPr>
          <p:cNvSpPr/>
          <p:nvPr/>
        </p:nvSpPr>
        <p:spPr>
          <a:xfrm>
            <a:off x="6858782" y="1654813"/>
            <a:ext cx="304103" cy="2768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1</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48" name="正方形/長方形 47">
            <a:extLst>
              <a:ext uri="{FF2B5EF4-FFF2-40B4-BE49-F238E27FC236}">
                <a16:creationId xmlns:a16="http://schemas.microsoft.com/office/drawing/2014/main" id="{6C35E889-2ABD-F366-1B4C-5F7873A06CBE}"/>
              </a:ext>
            </a:extLst>
          </p:cNvPr>
          <p:cNvSpPr/>
          <p:nvPr/>
        </p:nvSpPr>
        <p:spPr>
          <a:xfrm>
            <a:off x="6574100" y="4152793"/>
            <a:ext cx="5332150" cy="141933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42" name="正方形/長方形 41">
            <a:extLst>
              <a:ext uri="{FF2B5EF4-FFF2-40B4-BE49-F238E27FC236}">
                <a16:creationId xmlns:a16="http://schemas.microsoft.com/office/drawing/2014/main" id="{2245B151-9989-53A1-6B16-0A23FE1C4869}"/>
              </a:ext>
            </a:extLst>
          </p:cNvPr>
          <p:cNvSpPr/>
          <p:nvPr/>
        </p:nvSpPr>
        <p:spPr>
          <a:xfrm>
            <a:off x="10253293" y="4234470"/>
            <a:ext cx="304103" cy="2768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3</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44" name="正方形/長方形 43">
            <a:extLst>
              <a:ext uri="{FF2B5EF4-FFF2-40B4-BE49-F238E27FC236}">
                <a16:creationId xmlns:a16="http://schemas.microsoft.com/office/drawing/2014/main" id="{1173ECFD-D765-7EAC-E7F5-DE14EED23755}"/>
              </a:ext>
            </a:extLst>
          </p:cNvPr>
          <p:cNvSpPr/>
          <p:nvPr/>
        </p:nvSpPr>
        <p:spPr>
          <a:xfrm>
            <a:off x="10878508" y="4234470"/>
            <a:ext cx="304103" cy="2768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4</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45" name="正方形/長方形 44">
            <a:extLst>
              <a:ext uri="{FF2B5EF4-FFF2-40B4-BE49-F238E27FC236}">
                <a16:creationId xmlns:a16="http://schemas.microsoft.com/office/drawing/2014/main" id="{F34B5CB1-C1CE-37FA-7365-99FCC7A62A6D}"/>
              </a:ext>
            </a:extLst>
          </p:cNvPr>
          <p:cNvSpPr/>
          <p:nvPr/>
        </p:nvSpPr>
        <p:spPr>
          <a:xfrm>
            <a:off x="11503723" y="4234470"/>
            <a:ext cx="304103" cy="2768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5</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cxnSp>
        <p:nvCxnSpPr>
          <p:cNvPr id="50" name="直線矢印コネクタ 49">
            <a:extLst>
              <a:ext uri="{FF2B5EF4-FFF2-40B4-BE49-F238E27FC236}">
                <a16:creationId xmlns:a16="http://schemas.microsoft.com/office/drawing/2014/main" id="{4FC1C37F-DD64-3EB0-7460-E630F0C7B0BE}"/>
              </a:ext>
            </a:extLst>
          </p:cNvPr>
          <p:cNvCxnSpPr>
            <a:cxnSpLocks/>
          </p:cNvCxnSpPr>
          <p:nvPr/>
        </p:nvCxnSpPr>
        <p:spPr>
          <a:xfrm>
            <a:off x="9753600" y="2121014"/>
            <a:ext cx="0" cy="2031779"/>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D16A8FFC-A638-3885-C01E-B3C3FF2FC1BC}"/>
              </a:ext>
            </a:extLst>
          </p:cNvPr>
          <p:cNvSpPr/>
          <p:nvPr/>
        </p:nvSpPr>
        <p:spPr>
          <a:xfrm>
            <a:off x="9868852" y="3250783"/>
            <a:ext cx="304103" cy="2768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2</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47" name="正方形/長方形 46">
            <a:extLst>
              <a:ext uri="{FF2B5EF4-FFF2-40B4-BE49-F238E27FC236}">
                <a16:creationId xmlns:a16="http://schemas.microsoft.com/office/drawing/2014/main" id="{C8E74965-48BA-AE49-BCF3-649148624302}"/>
              </a:ext>
            </a:extLst>
          </p:cNvPr>
          <p:cNvSpPr/>
          <p:nvPr/>
        </p:nvSpPr>
        <p:spPr>
          <a:xfrm>
            <a:off x="10419799" y="3250783"/>
            <a:ext cx="304103" cy="2768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6</a:t>
            </a: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cxnSp>
        <p:nvCxnSpPr>
          <p:cNvPr id="56" name="直線矢印コネクタ 55">
            <a:extLst>
              <a:ext uri="{FF2B5EF4-FFF2-40B4-BE49-F238E27FC236}">
                <a16:creationId xmlns:a16="http://schemas.microsoft.com/office/drawing/2014/main" id="{B0B831B3-88D3-72CB-F8DB-8369FFEE6872}"/>
              </a:ext>
            </a:extLst>
          </p:cNvPr>
          <p:cNvCxnSpPr>
            <a:cxnSpLocks/>
          </p:cNvCxnSpPr>
          <p:nvPr/>
        </p:nvCxnSpPr>
        <p:spPr>
          <a:xfrm flipH="1">
            <a:off x="7456081" y="3806978"/>
            <a:ext cx="3333750" cy="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B1AE161A-8BED-E5AD-9C4C-2126B729075D}"/>
              </a:ext>
            </a:extLst>
          </p:cNvPr>
          <p:cNvCxnSpPr>
            <a:cxnSpLocks/>
          </p:cNvCxnSpPr>
          <p:nvPr/>
        </p:nvCxnSpPr>
        <p:spPr>
          <a:xfrm>
            <a:off x="10115805" y="3816610"/>
            <a:ext cx="0" cy="336183"/>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93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01EA8-C3AD-377F-18D2-8806E2B087C5}"/>
            </a:ext>
          </a:extLst>
        </p:cNvPr>
        <p:cNvGrpSpPr/>
        <p:nvPr/>
      </p:nvGrpSpPr>
      <p:grpSpPr>
        <a:xfrm>
          <a:off x="0" y="0"/>
          <a:ext cx="0" cy="0"/>
          <a:chOff x="0" y="0"/>
          <a:chExt cx="0" cy="0"/>
        </a:xfrm>
      </p:grpSpPr>
      <p:sp>
        <p:nvSpPr>
          <p:cNvPr id="30" name="矢印: 五方向 29">
            <a:extLst>
              <a:ext uri="{FF2B5EF4-FFF2-40B4-BE49-F238E27FC236}">
                <a16:creationId xmlns:a16="http://schemas.microsoft.com/office/drawing/2014/main" id="{3BDE6C9B-4658-C28F-86D7-77E78F5A7094}"/>
              </a:ext>
            </a:extLst>
          </p:cNvPr>
          <p:cNvSpPr/>
          <p:nvPr/>
        </p:nvSpPr>
        <p:spPr>
          <a:xfrm rot="16200000">
            <a:off x="5155531" y="-1372068"/>
            <a:ext cx="966397" cy="7653200"/>
          </a:xfrm>
          <a:prstGeom prst="homePlate">
            <a:avLst>
              <a:gd name="adj" fmla="val 39399"/>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14" name="正方形/長方形 13">
            <a:extLst>
              <a:ext uri="{FF2B5EF4-FFF2-40B4-BE49-F238E27FC236}">
                <a16:creationId xmlns:a16="http://schemas.microsoft.com/office/drawing/2014/main" id="{D6941C90-3575-30B6-D818-27270E9C17CE}"/>
              </a:ext>
            </a:extLst>
          </p:cNvPr>
          <p:cNvSpPr/>
          <p:nvPr/>
        </p:nvSpPr>
        <p:spPr>
          <a:xfrm>
            <a:off x="1816814" y="2056270"/>
            <a:ext cx="7648516" cy="440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Vision / Mission</a:t>
            </a:r>
            <a:endPar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5" name="正方形/長方形 14">
            <a:extLst>
              <a:ext uri="{FF2B5EF4-FFF2-40B4-BE49-F238E27FC236}">
                <a16:creationId xmlns:a16="http://schemas.microsoft.com/office/drawing/2014/main" id="{162CE976-0099-7C55-570E-00E26DE13A64}"/>
              </a:ext>
            </a:extLst>
          </p:cNvPr>
          <p:cNvSpPr/>
          <p:nvPr/>
        </p:nvSpPr>
        <p:spPr>
          <a:xfrm>
            <a:off x="1816814" y="2497000"/>
            <a:ext cx="7648876" cy="44073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目標</a:t>
            </a:r>
          </a:p>
        </p:txBody>
      </p:sp>
      <p:sp>
        <p:nvSpPr>
          <p:cNvPr id="2" name="タイトル 1">
            <a:extLst>
              <a:ext uri="{FF2B5EF4-FFF2-40B4-BE49-F238E27FC236}">
                <a16:creationId xmlns:a16="http://schemas.microsoft.com/office/drawing/2014/main" id="{B04AB03D-0AEE-86D9-4962-F22C7E1018DE}"/>
              </a:ext>
            </a:extLst>
          </p:cNvPr>
          <p:cNvSpPr>
            <a:spLocks noGrp="1"/>
          </p:cNvSpPr>
          <p:nvPr>
            <p:ph type="title"/>
          </p:nvPr>
        </p:nvSpPr>
        <p:spPr>
          <a:xfrm>
            <a:off x="381000" y="335697"/>
            <a:ext cx="11430000" cy="360124"/>
          </a:xfrm>
        </p:spPr>
        <p:txBody>
          <a:bodyPr vert="horz" lIns="0" tIns="0" rIns="0" bIns="0" rtlCol="0" anchor="ctr">
            <a:noAutofit/>
          </a:bodyPr>
          <a:lstStyle/>
          <a:p>
            <a:r>
              <a:rPr kumimoji="1" lang="ja-JP" altLang="en-US" sz="2800">
                <a:latin typeface="Meiryo UI" panose="020B0604030504040204" pitchFamily="50" charset="-128"/>
                <a:ea typeface="Meiryo UI" panose="020B0604030504040204" pitchFamily="50" charset="-128"/>
              </a:rPr>
              <a:t>一般的な戦略概略図（</a:t>
            </a:r>
            <a:r>
              <a:rPr kumimoji="1" lang="en-US" altLang="ja-JP" sz="2800">
                <a:latin typeface="Meiryo UI" panose="020B0604030504040204" pitchFamily="50" charset="-128"/>
                <a:ea typeface="Meiryo UI" panose="020B0604030504040204" pitchFamily="50" charset="-128"/>
              </a:rPr>
              <a:t>Strategic</a:t>
            </a:r>
            <a:r>
              <a:rPr lang="ja-JP" altLang="en-US" sz="2800">
                <a:latin typeface="Meiryo UI" panose="020B0604030504040204" pitchFamily="50" charset="-128"/>
                <a:ea typeface="Meiryo UI" panose="020B0604030504040204" pitchFamily="50" charset="-128"/>
              </a:rPr>
              <a:t> </a:t>
            </a:r>
            <a:r>
              <a:rPr lang="en-US" altLang="ja-JP" sz="2800">
                <a:latin typeface="Meiryo UI" panose="020B0604030504040204" pitchFamily="50" charset="-128"/>
                <a:ea typeface="Meiryo UI" panose="020B0604030504040204" pitchFamily="50" charset="-128"/>
              </a:rPr>
              <a:t>House</a:t>
            </a:r>
            <a:r>
              <a:rPr kumimoji="1" lang="ja-JP" altLang="en-US" sz="2800">
                <a:latin typeface="Meiryo UI" panose="020B0604030504040204" pitchFamily="50" charset="-128"/>
                <a:ea typeface="Meiryo UI" panose="020B0604030504040204" pitchFamily="50" charset="-128"/>
              </a:rPr>
              <a:t>）</a:t>
            </a:r>
          </a:p>
        </p:txBody>
      </p:sp>
      <p:sp>
        <p:nvSpPr>
          <p:cNvPr id="13" name="正方形/長方形 12">
            <a:extLst>
              <a:ext uri="{FF2B5EF4-FFF2-40B4-BE49-F238E27FC236}">
                <a16:creationId xmlns:a16="http://schemas.microsoft.com/office/drawing/2014/main" id="{3B857BBF-49D5-C051-0F41-0BB12E6FA894}"/>
              </a:ext>
            </a:extLst>
          </p:cNvPr>
          <p:cNvSpPr/>
          <p:nvPr/>
        </p:nvSpPr>
        <p:spPr>
          <a:xfrm>
            <a:off x="1816814" y="895413"/>
            <a:ext cx="7653198" cy="4407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顧客</a:t>
            </a:r>
            <a:r>
              <a:rPr kumimoji="1" lang="en-US" altLang="ja-JP" sz="24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24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お客様</a:t>
            </a:r>
            <a:r>
              <a:rPr kumimoji="1" lang="en-US" altLang="ja-JP" sz="24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endParaRPr kumimoji="1" lang="ja-JP" altLang="en-US" sz="2400" b="0" i="0" u="none" strike="noStrike" kern="120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a:extLst>
              <a:ext uri="{FF2B5EF4-FFF2-40B4-BE49-F238E27FC236}">
                <a16:creationId xmlns:a16="http://schemas.microsoft.com/office/drawing/2014/main" id="{969938B0-05E8-3AA5-2F75-6E82BAB9920E}"/>
              </a:ext>
            </a:extLst>
          </p:cNvPr>
          <p:cNvSpPr/>
          <p:nvPr/>
        </p:nvSpPr>
        <p:spPr>
          <a:xfrm>
            <a:off x="1816280" y="3137322"/>
            <a:ext cx="7649370" cy="87183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戦略</a:t>
            </a:r>
          </a:p>
        </p:txBody>
      </p:sp>
      <p:sp>
        <p:nvSpPr>
          <p:cNvPr id="18" name="正方形/長方形 17">
            <a:extLst>
              <a:ext uri="{FF2B5EF4-FFF2-40B4-BE49-F238E27FC236}">
                <a16:creationId xmlns:a16="http://schemas.microsoft.com/office/drawing/2014/main" id="{D1F53456-56DC-0371-F6C5-92BFA0051455}"/>
              </a:ext>
            </a:extLst>
          </p:cNvPr>
          <p:cNvSpPr/>
          <p:nvPr/>
        </p:nvSpPr>
        <p:spPr>
          <a:xfrm>
            <a:off x="1948923" y="3549076"/>
            <a:ext cx="1730758" cy="349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Product</a:t>
            </a:r>
            <a:endPar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0" name="正方形/長方形 19">
            <a:extLst>
              <a:ext uri="{FF2B5EF4-FFF2-40B4-BE49-F238E27FC236}">
                <a16:creationId xmlns:a16="http://schemas.microsoft.com/office/drawing/2014/main" id="{FBF29EC0-ED6F-CD03-1556-4E9B5023766C}"/>
              </a:ext>
            </a:extLst>
          </p:cNvPr>
          <p:cNvSpPr/>
          <p:nvPr/>
        </p:nvSpPr>
        <p:spPr>
          <a:xfrm>
            <a:off x="3817747" y="3549076"/>
            <a:ext cx="1730758" cy="349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Price</a:t>
            </a:r>
            <a:endPar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1" name="正方形/長方形 20">
            <a:extLst>
              <a:ext uri="{FF2B5EF4-FFF2-40B4-BE49-F238E27FC236}">
                <a16:creationId xmlns:a16="http://schemas.microsoft.com/office/drawing/2014/main" id="{162BD1A4-FBF5-887A-FC78-5F1DFCDFB0CE}"/>
              </a:ext>
            </a:extLst>
          </p:cNvPr>
          <p:cNvSpPr/>
          <p:nvPr/>
        </p:nvSpPr>
        <p:spPr>
          <a:xfrm>
            <a:off x="5686571" y="3549076"/>
            <a:ext cx="1730758" cy="349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Promotion</a:t>
            </a:r>
            <a:endPar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 name="正方形/長方形 21">
            <a:extLst>
              <a:ext uri="{FF2B5EF4-FFF2-40B4-BE49-F238E27FC236}">
                <a16:creationId xmlns:a16="http://schemas.microsoft.com/office/drawing/2014/main" id="{2B2A9948-755A-E45E-062E-8DA79DC7E1E3}"/>
              </a:ext>
            </a:extLst>
          </p:cNvPr>
          <p:cNvSpPr/>
          <p:nvPr/>
        </p:nvSpPr>
        <p:spPr>
          <a:xfrm>
            <a:off x="7555395" y="3549076"/>
            <a:ext cx="1730758" cy="349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Place</a:t>
            </a:r>
            <a:endPar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3" name="正方形/長方形 22">
            <a:extLst>
              <a:ext uri="{FF2B5EF4-FFF2-40B4-BE49-F238E27FC236}">
                <a16:creationId xmlns:a16="http://schemas.microsoft.com/office/drawing/2014/main" id="{6157E1DE-717A-2EA2-4A28-720E2FBFC725}"/>
              </a:ext>
            </a:extLst>
          </p:cNvPr>
          <p:cNvSpPr/>
          <p:nvPr/>
        </p:nvSpPr>
        <p:spPr>
          <a:xfrm>
            <a:off x="1816814" y="4394436"/>
            <a:ext cx="7653198" cy="39942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リソース（体制、予算）</a:t>
            </a:r>
          </a:p>
        </p:txBody>
      </p:sp>
      <p:sp>
        <p:nvSpPr>
          <p:cNvPr id="24" name="正方形/長方形 23">
            <a:extLst>
              <a:ext uri="{FF2B5EF4-FFF2-40B4-BE49-F238E27FC236}">
                <a16:creationId xmlns:a16="http://schemas.microsoft.com/office/drawing/2014/main" id="{6F650388-C018-81CB-04CE-2344A9CDEC3C}"/>
              </a:ext>
            </a:extLst>
          </p:cNvPr>
          <p:cNvSpPr/>
          <p:nvPr/>
        </p:nvSpPr>
        <p:spPr>
          <a:xfrm>
            <a:off x="1816814" y="4796868"/>
            <a:ext cx="7653198" cy="39942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a:t>
            </a:r>
          </a:p>
        </p:txBody>
      </p:sp>
      <p:sp>
        <p:nvSpPr>
          <p:cNvPr id="25" name="正方形/長方形 24">
            <a:extLst>
              <a:ext uri="{FF2B5EF4-FFF2-40B4-BE49-F238E27FC236}">
                <a16:creationId xmlns:a16="http://schemas.microsoft.com/office/drawing/2014/main" id="{F4D47B22-1E4F-012A-D64F-63B5501218ED}"/>
              </a:ext>
            </a:extLst>
          </p:cNvPr>
          <p:cNvSpPr/>
          <p:nvPr/>
        </p:nvSpPr>
        <p:spPr>
          <a:xfrm>
            <a:off x="1816814" y="5188160"/>
            <a:ext cx="7653198" cy="39942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システム・ツール</a:t>
            </a:r>
          </a:p>
        </p:txBody>
      </p:sp>
      <p:sp>
        <p:nvSpPr>
          <p:cNvPr id="26" name="矢印: 下 25">
            <a:extLst>
              <a:ext uri="{FF2B5EF4-FFF2-40B4-BE49-F238E27FC236}">
                <a16:creationId xmlns:a16="http://schemas.microsoft.com/office/drawing/2014/main" id="{0747ADD1-5EAC-2F64-175E-E120E9AEED3A}"/>
              </a:ext>
            </a:extLst>
          </p:cNvPr>
          <p:cNvSpPr/>
          <p:nvPr/>
        </p:nvSpPr>
        <p:spPr>
          <a:xfrm>
            <a:off x="5646047" y="1438410"/>
            <a:ext cx="498996" cy="54176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7" name="正方形/長方形 26">
            <a:extLst>
              <a:ext uri="{FF2B5EF4-FFF2-40B4-BE49-F238E27FC236}">
                <a16:creationId xmlns:a16="http://schemas.microsoft.com/office/drawing/2014/main" id="{2AC31658-F5C1-EF19-565A-2FCAED3BFE88}"/>
              </a:ext>
            </a:extLst>
          </p:cNvPr>
          <p:cNvSpPr/>
          <p:nvPr/>
        </p:nvSpPr>
        <p:spPr>
          <a:xfrm>
            <a:off x="1816814" y="5581568"/>
            <a:ext cx="7653198" cy="39942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オペレーション</a:t>
            </a:r>
          </a:p>
        </p:txBody>
      </p:sp>
      <p:sp>
        <p:nvSpPr>
          <p:cNvPr id="28" name="正方形/長方形 27">
            <a:extLst>
              <a:ext uri="{FF2B5EF4-FFF2-40B4-BE49-F238E27FC236}">
                <a16:creationId xmlns:a16="http://schemas.microsoft.com/office/drawing/2014/main" id="{92A15D64-258A-2823-D571-F4C7F785570A}"/>
              </a:ext>
            </a:extLst>
          </p:cNvPr>
          <p:cNvSpPr/>
          <p:nvPr/>
        </p:nvSpPr>
        <p:spPr>
          <a:xfrm>
            <a:off x="1816814" y="5980993"/>
            <a:ext cx="7653198" cy="39942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仕組み・ガバナンス</a:t>
            </a:r>
          </a:p>
        </p:txBody>
      </p:sp>
      <p:sp>
        <p:nvSpPr>
          <p:cNvPr id="29" name="矢印: 下 28">
            <a:extLst>
              <a:ext uri="{FF2B5EF4-FFF2-40B4-BE49-F238E27FC236}">
                <a16:creationId xmlns:a16="http://schemas.microsoft.com/office/drawing/2014/main" id="{3F6C513E-B6FA-7034-B54B-8E74C9DA610E}"/>
              </a:ext>
            </a:extLst>
          </p:cNvPr>
          <p:cNvSpPr/>
          <p:nvPr/>
        </p:nvSpPr>
        <p:spPr>
          <a:xfrm rot="10800000">
            <a:off x="5147051" y="1396597"/>
            <a:ext cx="498996" cy="54176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31" name="テキスト ボックス 30">
            <a:extLst>
              <a:ext uri="{FF2B5EF4-FFF2-40B4-BE49-F238E27FC236}">
                <a16:creationId xmlns:a16="http://schemas.microsoft.com/office/drawing/2014/main" id="{EFBA64A3-3239-5665-7491-C0B96A832D43}"/>
              </a:ext>
            </a:extLst>
          </p:cNvPr>
          <p:cNvSpPr txBox="1"/>
          <p:nvPr/>
        </p:nvSpPr>
        <p:spPr>
          <a:xfrm>
            <a:off x="743307" y="2432277"/>
            <a:ext cx="706516" cy="401836"/>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方針</a:t>
            </a:r>
          </a:p>
        </p:txBody>
      </p:sp>
      <p:sp>
        <p:nvSpPr>
          <p:cNvPr id="32" name="テキスト ボックス 31">
            <a:extLst>
              <a:ext uri="{FF2B5EF4-FFF2-40B4-BE49-F238E27FC236}">
                <a16:creationId xmlns:a16="http://schemas.microsoft.com/office/drawing/2014/main" id="{98F45B8E-1E20-5BA2-8E06-23A928EEE13C}"/>
              </a:ext>
            </a:extLst>
          </p:cNvPr>
          <p:cNvSpPr txBox="1"/>
          <p:nvPr/>
        </p:nvSpPr>
        <p:spPr>
          <a:xfrm>
            <a:off x="381000" y="3439145"/>
            <a:ext cx="1431129" cy="401836"/>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戦略</a:t>
            </a:r>
            <a:r>
              <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戦術</a:t>
            </a:r>
          </a:p>
        </p:txBody>
      </p:sp>
      <p:sp>
        <p:nvSpPr>
          <p:cNvPr id="33" name="テキスト ボックス 32">
            <a:extLst>
              <a:ext uri="{FF2B5EF4-FFF2-40B4-BE49-F238E27FC236}">
                <a16:creationId xmlns:a16="http://schemas.microsoft.com/office/drawing/2014/main" id="{83FDBFDA-6BE0-3E31-66F7-157763F831F7}"/>
              </a:ext>
            </a:extLst>
          </p:cNvPr>
          <p:cNvSpPr txBox="1"/>
          <p:nvPr/>
        </p:nvSpPr>
        <p:spPr>
          <a:xfrm>
            <a:off x="743307" y="5196293"/>
            <a:ext cx="706516" cy="401836"/>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基盤</a:t>
            </a:r>
          </a:p>
        </p:txBody>
      </p:sp>
      <p:sp>
        <p:nvSpPr>
          <p:cNvPr id="34" name="吹き出し: 角を丸めた四角形 33">
            <a:extLst>
              <a:ext uri="{FF2B5EF4-FFF2-40B4-BE49-F238E27FC236}">
                <a16:creationId xmlns:a16="http://schemas.microsoft.com/office/drawing/2014/main" id="{F5543226-4A9B-769F-09A2-554401EC3AA8}"/>
              </a:ext>
            </a:extLst>
          </p:cNvPr>
          <p:cNvSpPr/>
          <p:nvPr/>
        </p:nvSpPr>
        <p:spPr>
          <a:xfrm>
            <a:off x="9947799" y="698880"/>
            <a:ext cx="2112699" cy="910464"/>
          </a:xfrm>
          <a:prstGeom prst="wedgeRoundRectCallout">
            <a:avLst>
              <a:gd name="adj1" fmla="val -82527"/>
              <a:gd name="adj2" fmla="val -2823"/>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顧客の理解は</a:t>
            </a:r>
            <a:endParaRPr kumimoji="1" lang="en-US" altLang="ja-JP"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すべてのベース</a:t>
            </a:r>
          </a:p>
        </p:txBody>
      </p:sp>
      <p:cxnSp>
        <p:nvCxnSpPr>
          <p:cNvPr id="37" name="直線矢印コネクタ 36">
            <a:extLst>
              <a:ext uri="{FF2B5EF4-FFF2-40B4-BE49-F238E27FC236}">
                <a16:creationId xmlns:a16="http://schemas.microsoft.com/office/drawing/2014/main" id="{409A6B8C-566A-2A1B-C426-678BC8470BD0}"/>
              </a:ext>
            </a:extLst>
          </p:cNvPr>
          <p:cNvCxnSpPr>
            <a:cxnSpLocks/>
          </p:cNvCxnSpPr>
          <p:nvPr/>
        </p:nvCxnSpPr>
        <p:spPr>
          <a:xfrm>
            <a:off x="9173230" y="1438410"/>
            <a:ext cx="0" cy="4997565"/>
          </a:xfrm>
          <a:prstGeom prst="straightConnector1">
            <a:avLst/>
          </a:prstGeom>
          <a:ln w="762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吹き出し: 角を丸めた四角形 40">
            <a:extLst>
              <a:ext uri="{FF2B5EF4-FFF2-40B4-BE49-F238E27FC236}">
                <a16:creationId xmlns:a16="http://schemas.microsoft.com/office/drawing/2014/main" id="{C6CC6948-F3FA-08A7-AE09-AD2B5279C5F6}"/>
              </a:ext>
            </a:extLst>
          </p:cNvPr>
          <p:cNvSpPr/>
          <p:nvPr/>
        </p:nvSpPr>
        <p:spPr>
          <a:xfrm>
            <a:off x="9919869" y="3232995"/>
            <a:ext cx="2112699" cy="981492"/>
          </a:xfrm>
          <a:prstGeom prst="wedgeRoundRectCallout">
            <a:avLst>
              <a:gd name="adj1" fmla="val -82969"/>
              <a:gd name="adj2" fmla="val -38638"/>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すべての要素が繋がっている</a:t>
            </a:r>
            <a:r>
              <a:rPr kumimoji="1" lang="en-US" altLang="ja-JP"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連携しているのが理想</a:t>
            </a:r>
          </a:p>
        </p:txBody>
      </p:sp>
      <p:cxnSp>
        <p:nvCxnSpPr>
          <p:cNvPr id="43" name="直線矢印コネクタ 42">
            <a:extLst>
              <a:ext uri="{FF2B5EF4-FFF2-40B4-BE49-F238E27FC236}">
                <a16:creationId xmlns:a16="http://schemas.microsoft.com/office/drawing/2014/main" id="{D1E4AE4E-831C-0906-B3C6-0714C5057526}"/>
              </a:ext>
            </a:extLst>
          </p:cNvPr>
          <p:cNvCxnSpPr>
            <a:cxnSpLocks/>
          </p:cNvCxnSpPr>
          <p:nvPr/>
        </p:nvCxnSpPr>
        <p:spPr>
          <a:xfrm flipH="1">
            <a:off x="2667000" y="4029885"/>
            <a:ext cx="6098309" cy="0"/>
          </a:xfrm>
          <a:prstGeom prst="straightConnector1">
            <a:avLst/>
          </a:prstGeom>
          <a:ln w="762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吹き出し: 角を丸めた四角形 45">
            <a:extLst>
              <a:ext uri="{FF2B5EF4-FFF2-40B4-BE49-F238E27FC236}">
                <a16:creationId xmlns:a16="http://schemas.microsoft.com/office/drawing/2014/main" id="{7AB78920-7517-7C13-603A-D7EF2399A7C4}"/>
              </a:ext>
            </a:extLst>
          </p:cNvPr>
          <p:cNvSpPr/>
          <p:nvPr/>
        </p:nvSpPr>
        <p:spPr>
          <a:xfrm>
            <a:off x="9919869" y="3233657"/>
            <a:ext cx="2112699" cy="981492"/>
          </a:xfrm>
          <a:prstGeom prst="wedgeRoundRectCallout">
            <a:avLst>
              <a:gd name="adj1" fmla="val -104008"/>
              <a:gd name="adj2" fmla="val 32176"/>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すべての要素が繋がっている</a:t>
            </a:r>
            <a:r>
              <a:rPr kumimoji="1" lang="en-US" altLang="ja-JP"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連携しているのが理想</a:t>
            </a:r>
          </a:p>
        </p:txBody>
      </p:sp>
    </p:spTree>
    <p:extLst>
      <p:ext uri="{BB962C8B-B14F-4D97-AF65-F5344CB8AC3E}">
        <p14:creationId xmlns:p14="http://schemas.microsoft.com/office/powerpoint/2010/main" val="355223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animBg="1"/>
      <p:bldP spid="29" grpId="0" animBg="1"/>
      <p:bldP spid="34" grpId="0" animBg="1"/>
      <p:bldP spid="41" grpId="0" animBg="1"/>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9D08B-0866-8703-9179-27A240DE977E}"/>
            </a:ext>
          </a:extLst>
        </p:cNvPr>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69839A31-3C11-D860-9FC1-7BED515567F9}"/>
              </a:ext>
            </a:extLst>
          </p:cNvPr>
          <p:cNvGrpSpPr/>
          <p:nvPr/>
        </p:nvGrpSpPr>
        <p:grpSpPr>
          <a:xfrm>
            <a:off x="1006475" y="1614712"/>
            <a:ext cx="10096500" cy="4565951"/>
            <a:chOff x="1006475" y="1614712"/>
            <a:chExt cx="10096500" cy="4565951"/>
          </a:xfrm>
        </p:grpSpPr>
        <p:sp>
          <p:nvSpPr>
            <p:cNvPr id="11" name="正方形/長方形 10">
              <a:extLst>
                <a:ext uri="{FF2B5EF4-FFF2-40B4-BE49-F238E27FC236}">
                  <a16:creationId xmlns:a16="http://schemas.microsoft.com/office/drawing/2014/main" id="{ED6B854D-BEB4-8C2E-D4B3-55AFAD5CE7BE}"/>
                </a:ext>
              </a:extLst>
            </p:cNvPr>
            <p:cNvSpPr/>
            <p:nvPr/>
          </p:nvSpPr>
          <p:spPr>
            <a:xfrm>
              <a:off x="1006475" y="1614713"/>
              <a:ext cx="10096500" cy="456595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13" name="正方形/長方形 12">
              <a:extLst>
                <a:ext uri="{FF2B5EF4-FFF2-40B4-BE49-F238E27FC236}">
                  <a16:creationId xmlns:a16="http://schemas.microsoft.com/office/drawing/2014/main" id="{4EE50CD5-8DF5-2A01-CC40-B11EFB62AD90}"/>
                </a:ext>
              </a:extLst>
            </p:cNvPr>
            <p:cNvSpPr/>
            <p:nvPr/>
          </p:nvSpPr>
          <p:spPr>
            <a:xfrm>
              <a:off x="1006475" y="1614712"/>
              <a:ext cx="1505404"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rPr>
                <a:t>全人口</a:t>
              </a:r>
            </a:p>
          </p:txBody>
        </p:sp>
        <p:grpSp>
          <p:nvGrpSpPr>
            <p:cNvPr id="9" name="グループ化 8">
              <a:extLst>
                <a:ext uri="{FF2B5EF4-FFF2-40B4-BE49-F238E27FC236}">
                  <a16:creationId xmlns:a16="http://schemas.microsoft.com/office/drawing/2014/main" id="{8902D3BC-1454-4623-2B5D-B9FB10B72A60}"/>
                </a:ext>
              </a:extLst>
            </p:cNvPr>
            <p:cNvGrpSpPr/>
            <p:nvPr/>
          </p:nvGrpSpPr>
          <p:grpSpPr>
            <a:xfrm>
              <a:off x="1520907" y="2637366"/>
              <a:ext cx="706243" cy="2335560"/>
              <a:chOff x="1520907" y="2637366"/>
              <a:chExt cx="706243" cy="2335560"/>
            </a:xfrm>
          </p:grpSpPr>
          <p:pic>
            <p:nvPicPr>
              <p:cNvPr id="41" name="グラフィックス 40" descr="女性のプロフィール 枠線">
                <a:extLst>
                  <a:ext uri="{FF2B5EF4-FFF2-40B4-BE49-F238E27FC236}">
                    <a16:creationId xmlns:a16="http://schemas.microsoft.com/office/drawing/2014/main" id="{1AD65FED-DEC5-DF45-BD8E-96FF2A9004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0907" y="4266684"/>
                <a:ext cx="706243" cy="706242"/>
              </a:xfrm>
              <a:prstGeom prst="rect">
                <a:avLst/>
              </a:prstGeom>
            </p:spPr>
          </p:pic>
          <p:pic>
            <p:nvPicPr>
              <p:cNvPr id="45" name="グラフィックス 44" descr="男性のプロフィール 枠線">
                <a:extLst>
                  <a:ext uri="{FF2B5EF4-FFF2-40B4-BE49-F238E27FC236}">
                    <a16:creationId xmlns:a16="http://schemas.microsoft.com/office/drawing/2014/main" id="{EB341114-7CFD-7756-E13A-1CD675392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0907" y="3454406"/>
                <a:ext cx="706243" cy="706242"/>
              </a:xfrm>
              <a:prstGeom prst="rect">
                <a:avLst/>
              </a:prstGeom>
            </p:spPr>
          </p:pic>
          <p:pic>
            <p:nvPicPr>
              <p:cNvPr id="56" name="グラフィックス 55" descr="男性と子供 枠線">
                <a:extLst>
                  <a:ext uri="{FF2B5EF4-FFF2-40B4-BE49-F238E27FC236}">
                    <a16:creationId xmlns:a16="http://schemas.microsoft.com/office/drawing/2014/main" id="{620C6FF9-C8F5-7416-2B43-B758873A40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0907" y="2637366"/>
                <a:ext cx="706243" cy="706242"/>
              </a:xfrm>
              <a:prstGeom prst="rect">
                <a:avLst/>
              </a:prstGeom>
            </p:spPr>
          </p:pic>
        </p:grpSp>
      </p:grpSp>
      <p:grpSp>
        <p:nvGrpSpPr>
          <p:cNvPr id="18" name="グループ化 17">
            <a:extLst>
              <a:ext uri="{FF2B5EF4-FFF2-40B4-BE49-F238E27FC236}">
                <a16:creationId xmlns:a16="http://schemas.microsoft.com/office/drawing/2014/main" id="{A4BCA506-DC47-51C7-43DE-C565355F7546}"/>
              </a:ext>
            </a:extLst>
          </p:cNvPr>
          <p:cNvGrpSpPr/>
          <p:nvPr/>
        </p:nvGrpSpPr>
        <p:grpSpPr>
          <a:xfrm>
            <a:off x="3301998" y="2589437"/>
            <a:ext cx="7800976" cy="3591227"/>
            <a:chOff x="3301998" y="2589437"/>
            <a:chExt cx="7800976" cy="3591227"/>
          </a:xfrm>
        </p:grpSpPr>
        <p:sp>
          <p:nvSpPr>
            <p:cNvPr id="16" name="正方形/長方形 15">
              <a:extLst>
                <a:ext uri="{FF2B5EF4-FFF2-40B4-BE49-F238E27FC236}">
                  <a16:creationId xmlns:a16="http://schemas.microsoft.com/office/drawing/2014/main" id="{319B51F2-46D1-C0C9-E303-99D732C12474}"/>
                </a:ext>
              </a:extLst>
            </p:cNvPr>
            <p:cNvSpPr/>
            <p:nvPr/>
          </p:nvSpPr>
          <p:spPr>
            <a:xfrm>
              <a:off x="3301999" y="2589438"/>
              <a:ext cx="7800975" cy="3591226"/>
            </a:xfrm>
            <a:prstGeom prst="rect">
              <a:avLst/>
            </a:prstGeom>
            <a:solidFill>
              <a:srgbClr val="FFFFCC"/>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17" name="正方形/長方形 16">
              <a:extLst>
                <a:ext uri="{FF2B5EF4-FFF2-40B4-BE49-F238E27FC236}">
                  <a16:creationId xmlns:a16="http://schemas.microsoft.com/office/drawing/2014/main" id="{CC695B8B-C080-4800-F75B-C59790360F11}"/>
                </a:ext>
              </a:extLst>
            </p:cNvPr>
            <p:cNvSpPr/>
            <p:nvPr/>
          </p:nvSpPr>
          <p:spPr>
            <a:xfrm>
              <a:off x="3301998" y="2589437"/>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Pokémon</a:t>
              </a:r>
              <a:r>
                <a:rPr kumimoji="1" lang="ja-JP" altLang="en-US" sz="1800" b="0" i="0" u="none" strike="noStrike" kern="1200" cap="none" spc="0" normalizeH="0" baseline="0" noProof="0">
                  <a:ln>
                    <a:noFill/>
                  </a:ln>
                  <a:solidFill>
                    <a:srgbClr val="FFFF00"/>
                  </a:solidFill>
                  <a:effectLst/>
                  <a:uLnTx/>
                  <a:uFillTx/>
                  <a:latin typeface="Arial"/>
                  <a:ea typeface="+mn-ea"/>
                  <a:cs typeface="+mn-cs"/>
                </a:rPr>
                <a:t>関心層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grpSp>
          <p:nvGrpSpPr>
            <p:cNvPr id="6" name="グループ化 5">
              <a:extLst>
                <a:ext uri="{FF2B5EF4-FFF2-40B4-BE49-F238E27FC236}">
                  <a16:creationId xmlns:a16="http://schemas.microsoft.com/office/drawing/2014/main" id="{549A7D0F-246D-8B5D-0F2E-B778AD894FA9}"/>
                </a:ext>
              </a:extLst>
            </p:cNvPr>
            <p:cNvGrpSpPr/>
            <p:nvPr/>
          </p:nvGrpSpPr>
          <p:grpSpPr>
            <a:xfrm>
              <a:off x="3628591" y="3437495"/>
              <a:ext cx="716845" cy="2370620"/>
              <a:chOff x="3628591" y="3437495"/>
              <a:chExt cx="716845" cy="2370620"/>
            </a:xfrm>
          </p:grpSpPr>
          <p:pic>
            <p:nvPicPr>
              <p:cNvPr id="68" name="グラフィックス 67" descr="女性のプロフィール 枠線">
                <a:extLst>
                  <a:ext uri="{FF2B5EF4-FFF2-40B4-BE49-F238E27FC236}">
                    <a16:creationId xmlns:a16="http://schemas.microsoft.com/office/drawing/2014/main" id="{12FDB25E-1B67-FC92-9756-DB25A0AD2A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8591" y="5091271"/>
                <a:ext cx="716845" cy="716844"/>
              </a:xfrm>
              <a:prstGeom prst="rect">
                <a:avLst/>
              </a:prstGeom>
            </p:spPr>
          </p:pic>
          <p:pic>
            <p:nvPicPr>
              <p:cNvPr id="69" name="グラフィックス 68" descr="男性のプロフィール 枠線">
                <a:extLst>
                  <a:ext uri="{FF2B5EF4-FFF2-40B4-BE49-F238E27FC236}">
                    <a16:creationId xmlns:a16="http://schemas.microsoft.com/office/drawing/2014/main" id="{B66C9CEE-5A5E-A005-ADD4-C967830E6F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8591" y="4266800"/>
                <a:ext cx="716845" cy="716844"/>
              </a:xfrm>
              <a:prstGeom prst="rect">
                <a:avLst/>
              </a:prstGeom>
            </p:spPr>
          </p:pic>
          <p:pic>
            <p:nvPicPr>
              <p:cNvPr id="70" name="グラフィックス 69" descr="男性と子供 枠線">
                <a:extLst>
                  <a:ext uri="{FF2B5EF4-FFF2-40B4-BE49-F238E27FC236}">
                    <a16:creationId xmlns:a16="http://schemas.microsoft.com/office/drawing/2014/main" id="{545FAB26-F034-6061-0038-0517925AFF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28591" y="3437495"/>
                <a:ext cx="716845" cy="716844"/>
              </a:xfrm>
              <a:prstGeom prst="rect">
                <a:avLst/>
              </a:prstGeom>
            </p:spPr>
          </p:pic>
        </p:grpSp>
      </p:grpSp>
      <p:grpSp>
        <p:nvGrpSpPr>
          <p:cNvPr id="15" name="グループ化 14">
            <a:extLst>
              <a:ext uri="{FF2B5EF4-FFF2-40B4-BE49-F238E27FC236}">
                <a16:creationId xmlns:a16="http://schemas.microsoft.com/office/drawing/2014/main" id="{454439E5-8EB4-F62E-C08A-3578B65E72AD}"/>
              </a:ext>
            </a:extLst>
          </p:cNvPr>
          <p:cNvGrpSpPr/>
          <p:nvPr/>
        </p:nvGrpSpPr>
        <p:grpSpPr>
          <a:xfrm>
            <a:off x="5723466" y="3437495"/>
            <a:ext cx="5379509" cy="2743168"/>
            <a:chOff x="5723466" y="3437495"/>
            <a:chExt cx="5379509" cy="2743168"/>
          </a:xfrm>
        </p:grpSpPr>
        <p:sp>
          <p:nvSpPr>
            <p:cNvPr id="24" name="正方形/長方形 23">
              <a:extLst>
                <a:ext uri="{FF2B5EF4-FFF2-40B4-BE49-F238E27FC236}">
                  <a16:creationId xmlns:a16="http://schemas.microsoft.com/office/drawing/2014/main" id="{61155137-F266-6B48-BEB6-70EB117C7A5F}"/>
                </a:ext>
              </a:extLst>
            </p:cNvPr>
            <p:cNvSpPr/>
            <p:nvPr/>
          </p:nvSpPr>
          <p:spPr>
            <a:xfrm>
              <a:off x="5723467" y="3437496"/>
              <a:ext cx="5379508" cy="27431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5" name="正方形/長方形 24">
              <a:extLst>
                <a:ext uri="{FF2B5EF4-FFF2-40B4-BE49-F238E27FC236}">
                  <a16:creationId xmlns:a16="http://schemas.microsoft.com/office/drawing/2014/main" id="{FCBEBE64-91FB-2849-21BB-059075C44147}"/>
                </a:ext>
              </a:extLst>
            </p:cNvPr>
            <p:cNvSpPr/>
            <p:nvPr/>
          </p:nvSpPr>
          <p:spPr>
            <a:xfrm>
              <a:off x="5723466" y="3437495"/>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Pokémon</a:t>
              </a:r>
              <a:r>
                <a:rPr kumimoji="1" lang="ja-JP" altLang="en-US" sz="1800" b="0" i="0" u="none" strike="noStrike" kern="1200" cap="none" spc="0" normalizeH="0" baseline="0" noProof="0">
                  <a:ln>
                    <a:noFill/>
                  </a:ln>
                  <a:solidFill>
                    <a:srgbClr val="FFFF00"/>
                  </a:solidFill>
                  <a:effectLst/>
                  <a:uLnTx/>
                  <a:uFillTx/>
                  <a:latin typeface="Arial"/>
                  <a:ea typeface="+mn-ea"/>
                  <a:cs typeface="+mn-cs"/>
                </a:rPr>
                <a:t>購入層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grpSp>
          <p:nvGrpSpPr>
            <p:cNvPr id="10" name="グループ化 9">
              <a:extLst>
                <a:ext uri="{FF2B5EF4-FFF2-40B4-BE49-F238E27FC236}">
                  <a16:creationId xmlns:a16="http://schemas.microsoft.com/office/drawing/2014/main" id="{E7C0CB95-219E-F949-952F-52960571C962}"/>
                </a:ext>
              </a:extLst>
            </p:cNvPr>
            <p:cNvGrpSpPr/>
            <p:nvPr/>
          </p:nvGrpSpPr>
          <p:grpSpPr>
            <a:xfrm>
              <a:off x="5870775" y="3894257"/>
              <a:ext cx="2057400" cy="643747"/>
              <a:chOff x="5870775" y="3894257"/>
              <a:chExt cx="2057400" cy="643747"/>
            </a:xfrm>
          </p:grpSpPr>
          <p:pic>
            <p:nvPicPr>
              <p:cNvPr id="59" name="グラフィックス 58" descr="女性のプロフィール 単色塗りつぶし">
                <a:extLst>
                  <a:ext uri="{FF2B5EF4-FFF2-40B4-BE49-F238E27FC236}">
                    <a16:creationId xmlns:a16="http://schemas.microsoft.com/office/drawing/2014/main" id="{346588C3-274E-6948-40F4-A46591156B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70775" y="3894257"/>
                <a:ext cx="638503" cy="638503"/>
              </a:xfrm>
              <a:prstGeom prst="rect">
                <a:avLst/>
              </a:prstGeom>
            </p:spPr>
          </p:pic>
          <p:pic>
            <p:nvPicPr>
              <p:cNvPr id="60" name="グラフィックス 59" descr="男性のプロフィール 単色塗りつぶし">
                <a:extLst>
                  <a:ext uri="{FF2B5EF4-FFF2-40B4-BE49-F238E27FC236}">
                    <a16:creationId xmlns:a16="http://schemas.microsoft.com/office/drawing/2014/main" id="{61AC937E-BCD3-09A3-61DF-4C4C1A3298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91424" y="3894257"/>
                <a:ext cx="638503" cy="638503"/>
              </a:xfrm>
              <a:prstGeom prst="rect">
                <a:avLst/>
              </a:prstGeom>
            </p:spPr>
          </p:pic>
          <p:pic>
            <p:nvPicPr>
              <p:cNvPr id="61" name="グラフィックス 60" descr="男性と子供 単色塗りつぶし">
                <a:extLst>
                  <a:ext uri="{FF2B5EF4-FFF2-40B4-BE49-F238E27FC236}">
                    <a16:creationId xmlns:a16="http://schemas.microsoft.com/office/drawing/2014/main" id="{83AE0E16-0C76-B3EE-BA18-B2EDCAE3B5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89672" y="3899501"/>
                <a:ext cx="638503" cy="638503"/>
              </a:xfrm>
              <a:prstGeom prst="rect">
                <a:avLst/>
              </a:prstGeom>
            </p:spPr>
          </p:pic>
        </p:grpSp>
      </p:grpSp>
      <p:grpSp>
        <p:nvGrpSpPr>
          <p:cNvPr id="14" name="グループ化 13">
            <a:extLst>
              <a:ext uri="{FF2B5EF4-FFF2-40B4-BE49-F238E27FC236}">
                <a16:creationId xmlns:a16="http://schemas.microsoft.com/office/drawing/2014/main" id="{0668C20B-3B8C-54FB-DE0F-D8EFF667DDA7}"/>
              </a:ext>
            </a:extLst>
          </p:cNvPr>
          <p:cNvGrpSpPr/>
          <p:nvPr/>
        </p:nvGrpSpPr>
        <p:grpSpPr>
          <a:xfrm>
            <a:off x="7432675" y="4663506"/>
            <a:ext cx="3670300" cy="1517158"/>
            <a:chOff x="7432675" y="4663506"/>
            <a:chExt cx="3670300" cy="1517158"/>
          </a:xfrm>
        </p:grpSpPr>
        <p:sp>
          <p:nvSpPr>
            <p:cNvPr id="27" name="正方形/長方形 26">
              <a:extLst>
                <a:ext uri="{FF2B5EF4-FFF2-40B4-BE49-F238E27FC236}">
                  <a16:creationId xmlns:a16="http://schemas.microsoft.com/office/drawing/2014/main" id="{81DF5E2D-B246-8865-0B45-3701FF5378E0}"/>
                </a:ext>
              </a:extLst>
            </p:cNvPr>
            <p:cNvSpPr/>
            <p:nvPr/>
          </p:nvSpPr>
          <p:spPr>
            <a:xfrm>
              <a:off x="7432675" y="4663506"/>
              <a:ext cx="3670300" cy="1517158"/>
            </a:xfrm>
            <a:prstGeom prst="rect">
              <a:avLst/>
            </a:prstGeom>
            <a:solidFill>
              <a:srgbClr val="FFFF00"/>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34" name="正方形/長方形 33">
              <a:extLst>
                <a:ext uri="{FF2B5EF4-FFF2-40B4-BE49-F238E27FC236}">
                  <a16:creationId xmlns:a16="http://schemas.microsoft.com/office/drawing/2014/main" id="{71A311DF-0D8A-6AFD-CCF7-7760CE43EF2C}"/>
                </a:ext>
              </a:extLst>
            </p:cNvPr>
            <p:cNvSpPr/>
            <p:nvPr/>
          </p:nvSpPr>
          <p:spPr>
            <a:xfrm>
              <a:off x="7432675" y="4663506"/>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EC</a:t>
              </a:r>
              <a:r>
                <a:rPr kumimoji="1" lang="ja-JP" altLang="en-US" sz="1800" b="0" i="0" u="none" strike="noStrike" kern="1200" cap="none" spc="0" normalizeH="0" baseline="0" noProof="0">
                  <a:ln>
                    <a:noFill/>
                  </a:ln>
                  <a:solidFill>
                    <a:srgbClr val="FFFF00"/>
                  </a:solidFill>
                  <a:effectLst/>
                  <a:uLnTx/>
                  <a:uFillTx/>
                  <a:latin typeface="Arial"/>
                  <a:ea typeface="+mn-ea"/>
                  <a:cs typeface="+mn-cs"/>
                </a:rPr>
                <a:t>購入層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grpSp>
          <p:nvGrpSpPr>
            <p:cNvPr id="12" name="グループ化 11">
              <a:extLst>
                <a:ext uri="{FF2B5EF4-FFF2-40B4-BE49-F238E27FC236}">
                  <a16:creationId xmlns:a16="http://schemas.microsoft.com/office/drawing/2014/main" id="{4AD6A4D2-BB0B-9CA9-3289-3E9E80BF2AB9}"/>
                </a:ext>
              </a:extLst>
            </p:cNvPr>
            <p:cNvGrpSpPr/>
            <p:nvPr/>
          </p:nvGrpSpPr>
          <p:grpSpPr>
            <a:xfrm>
              <a:off x="8308975" y="5230844"/>
              <a:ext cx="2032000" cy="635800"/>
              <a:chOff x="8308975" y="5230844"/>
              <a:chExt cx="2032000" cy="635800"/>
            </a:xfrm>
          </p:grpSpPr>
          <p:pic>
            <p:nvPicPr>
              <p:cNvPr id="39" name="グラフィックス 38" descr="女性のプロフィール 単色塗りつぶし">
                <a:extLst>
                  <a:ext uri="{FF2B5EF4-FFF2-40B4-BE49-F238E27FC236}">
                    <a16:creationId xmlns:a16="http://schemas.microsoft.com/office/drawing/2014/main" id="{CA82CE67-2459-A443-1165-E533ED5931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08975" y="5230844"/>
                <a:ext cx="630621" cy="630621"/>
              </a:xfrm>
              <a:prstGeom prst="rect">
                <a:avLst/>
              </a:prstGeom>
            </p:spPr>
          </p:pic>
          <p:pic>
            <p:nvPicPr>
              <p:cNvPr id="43" name="グラフィックス 42" descr="男性のプロフィール 単色塗りつぶし">
                <a:extLst>
                  <a:ext uri="{FF2B5EF4-FFF2-40B4-BE49-F238E27FC236}">
                    <a16:creationId xmlns:a16="http://schemas.microsoft.com/office/drawing/2014/main" id="{F4DF2C9B-5787-62C4-C8D3-136A898F0E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20727" y="5230844"/>
                <a:ext cx="630621" cy="630621"/>
              </a:xfrm>
              <a:prstGeom prst="rect">
                <a:avLst/>
              </a:prstGeom>
            </p:spPr>
          </p:pic>
          <p:pic>
            <p:nvPicPr>
              <p:cNvPr id="47" name="グラフィックス 46" descr="男性と子供 単色塗りつぶし">
                <a:extLst>
                  <a:ext uri="{FF2B5EF4-FFF2-40B4-BE49-F238E27FC236}">
                    <a16:creationId xmlns:a16="http://schemas.microsoft.com/office/drawing/2014/main" id="{BDC26474-0526-C6EA-735B-348A7905525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10354" y="5236023"/>
                <a:ext cx="630621" cy="630621"/>
              </a:xfrm>
              <a:prstGeom prst="rect">
                <a:avLst/>
              </a:prstGeom>
            </p:spPr>
          </p:pic>
        </p:grpSp>
      </p:grpSp>
      <p:sp>
        <p:nvSpPr>
          <p:cNvPr id="2" name="タイトル 1">
            <a:extLst>
              <a:ext uri="{FF2B5EF4-FFF2-40B4-BE49-F238E27FC236}">
                <a16:creationId xmlns:a16="http://schemas.microsoft.com/office/drawing/2014/main" id="{763A3153-B070-ABC6-9948-391B485D0487}"/>
              </a:ext>
            </a:extLst>
          </p:cNvPr>
          <p:cNvSpPr>
            <a:spLocks noGrp="1"/>
          </p:cNvSpPr>
          <p:nvPr>
            <p:ph type="title"/>
          </p:nvPr>
        </p:nvSpPr>
        <p:spPr/>
        <p:txBody>
          <a:bodyPr vert="horz" lIns="0" tIns="0" rIns="0" bIns="0" rtlCol="0" anchor="t">
            <a:noAutofit/>
          </a:bodyPr>
          <a:lstStyle/>
          <a:p>
            <a:r>
              <a:rPr kumimoji="1" lang="ja-JP" altLang="en-US" sz="2800">
                <a:latin typeface="Meiryo UI" panose="020B0604030504040204" pitchFamily="50" charset="-128"/>
                <a:ea typeface="Meiryo UI" panose="020B0604030504040204" pitchFamily="50" charset="-128"/>
              </a:rPr>
              <a:t>みなさんのいう“顧客“とは？</a:t>
            </a:r>
          </a:p>
        </p:txBody>
      </p:sp>
      <p:sp>
        <p:nvSpPr>
          <p:cNvPr id="50" name="テキスト ボックス 49">
            <a:extLst>
              <a:ext uri="{FF2B5EF4-FFF2-40B4-BE49-F238E27FC236}">
                <a16:creationId xmlns:a16="http://schemas.microsoft.com/office/drawing/2014/main" id="{60E0AB79-49E9-E4A8-F5AB-5B62E7B86865}"/>
              </a:ext>
            </a:extLst>
          </p:cNvPr>
          <p:cNvSpPr txBox="1"/>
          <p:nvPr/>
        </p:nvSpPr>
        <p:spPr>
          <a:xfrm>
            <a:off x="480669" y="889002"/>
            <a:ext cx="11570231" cy="495300"/>
          </a:xfrm>
          <a:prstGeom prst="rect">
            <a:avLst/>
          </a:prstGeom>
          <a:noFill/>
        </p:spPr>
        <p:txBody>
          <a:bodyPr wrap="square" lIns="0" rIns="0" rtlCol="0">
            <a:no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みなさんの考える顧客とはどこを指していますか？</a:t>
            </a:r>
            <a:endPar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7" name="楕円 6">
            <a:extLst>
              <a:ext uri="{FF2B5EF4-FFF2-40B4-BE49-F238E27FC236}">
                <a16:creationId xmlns:a16="http://schemas.microsoft.com/office/drawing/2014/main" id="{774697AA-8372-AA3B-F09C-036FFB4A80AA}"/>
              </a:ext>
            </a:extLst>
          </p:cNvPr>
          <p:cNvSpPr/>
          <p:nvPr/>
        </p:nvSpPr>
        <p:spPr>
          <a:xfrm>
            <a:off x="2139948" y="5905958"/>
            <a:ext cx="2324100" cy="7062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EB32"/>
                </a:solidFill>
                <a:effectLst/>
                <a:uLnTx/>
                <a:uFillTx/>
                <a:latin typeface="Arial"/>
                <a:ea typeface="+mn-ea"/>
                <a:cs typeface="+mn-cs"/>
              </a:rPr>
              <a:t>新規顧客</a:t>
            </a:r>
          </a:p>
        </p:txBody>
      </p:sp>
      <p:sp>
        <p:nvSpPr>
          <p:cNvPr id="8" name="楕円 7">
            <a:extLst>
              <a:ext uri="{FF2B5EF4-FFF2-40B4-BE49-F238E27FC236}">
                <a16:creationId xmlns:a16="http://schemas.microsoft.com/office/drawing/2014/main" id="{192FB9D1-7005-7D5C-DC28-EF4A4CED5871}"/>
              </a:ext>
            </a:extLst>
          </p:cNvPr>
          <p:cNvSpPr/>
          <p:nvPr/>
        </p:nvSpPr>
        <p:spPr>
          <a:xfrm>
            <a:off x="6794172" y="5905958"/>
            <a:ext cx="2324100" cy="7062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EB32"/>
                </a:solidFill>
                <a:effectLst/>
                <a:uLnTx/>
                <a:uFillTx/>
                <a:latin typeface="Arial"/>
                <a:ea typeface="+mn-ea"/>
                <a:cs typeface="+mn-cs"/>
              </a:rPr>
              <a:t>既存顧客</a:t>
            </a:r>
          </a:p>
        </p:txBody>
      </p:sp>
    </p:spTree>
    <p:extLst>
      <p:ext uri="{BB962C8B-B14F-4D97-AF65-F5344CB8AC3E}">
        <p14:creationId xmlns:p14="http://schemas.microsoft.com/office/powerpoint/2010/main" val="217850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1FCFD-043C-A7CB-012C-A9BB8F40A693}"/>
            </a:ext>
          </a:extLst>
        </p:cNvPr>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41866862-C6ED-4BB7-62F9-2C41D79BFCDF}"/>
              </a:ext>
            </a:extLst>
          </p:cNvPr>
          <p:cNvSpPr/>
          <p:nvPr/>
        </p:nvSpPr>
        <p:spPr>
          <a:xfrm>
            <a:off x="4944656" y="2713909"/>
            <a:ext cx="6947421" cy="48345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 name="タイトル 1">
            <a:extLst>
              <a:ext uri="{FF2B5EF4-FFF2-40B4-BE49-F238E27FC236}">
                <a16:creationId xmlns:a16="http://schemas.microsoft.com/office/drawing/2014/main" id="{631D292C-F256-FF87-D5DC-FE694F9AFC83}"/>
              </a:ext>
            </a:extLst>
          </p:cNvPr>
          <p:cNvSpPr>
            <a:spLocks noGrp="1"/>
          </p:cNvSpPr>
          <p:nvPr>
            <p:ph type="title"/>
          </p:nvPr>
        </p:nvSpPr>
        <p:spPr/>
        <p:txBody>
          <a:bodyPr/>
          <a:lstStyle/>
          <a:p>
            <a:r>
              <a:rPr kumimoji="1" lang="en-US" altLang="ja-JP" sz="3600" b="1">
                <a:latin typeface="Meiryo UI" panose="020B0604030504040204" pitchFamily="50" charset="-128"/>
                <a:ea typeface="Meiryo UI" panose="020B0604030504040204" pitchFamily="50" charset="-128"/>
              </a:rPr>
              <a:t>Agenda</a:t>
            </a:r>
            <a:endParaRPr kumimoji="1" lang="ja-JP" altLang="en-US" sz="3600" b="1">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7195CF68-7C8B-6A02-953A-38750C050AE4}"/>
              </a:ext>
            </a:extLst>
          </p:cNvPr>
          <p:cNvSpPr txBox="1"/>
          <p:nvPr/>
        </p:nvSpPr>
        <p:spPr>
          <a:xfrm>
            <a:off x="5271100" y="2338190"/>
            <a:ext cx="6524668" cy="1754054"/>
          </a:xfrm>
          <a:prstGeom prst="rect">
            <a:avLst/>
          </a:prstGeom>
          <a:noFill/>
        </p:spPr>
        <p:txBody>
          <a:bodyPr wrap="square" lIns="0" rIns="0" rtlCol="0">
            <a:noAutofit/>
          </a:bodyPr>
          <a:lstStyle/>
          <a:p>
            <a:pPr marL="0" marR="0" lvl="0" indent="0" algn="l" defTabSz="288000" rtl="0" eaLnBrk="1" fontAlgn="auto" latinLnBrk="0" hangingPunct="1">
              <a:lnSpc>
                <a:spcPct val="250000"/>
              </a:lnSpc>
              <a:spcBef>
                <a:spcPts val="1200"/>
              </a:spcBef>
              <a:spcAft>
                <a:spcPts val="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1</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EC/</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店舗の在り方（顧客が求めているものとは）</a:t>
            </a:r>
            <a:endPar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288000" rtl="0" eaLnBrk="1" fontAlgn="auto" latinLnBrk="0" hangingPunct="1">
              <a:lnSpc>
                <a:spcPct val="250000"/>
              </a:lnSpc>
              <a:spcBef>
                <a:spcPts val="1200"/>
              </a:spcBef>
              <a:spcAft>
                <a:spcPts val="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2</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．顧客理解に向けた具体的なアプローチ</a:t>
            </a:r>
            <a:endPar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41027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D7FF-AEFA-4D94-D439-087C226AED16}"/>
            </a:ext>
          </a:extLst>
        </p:cNvPr>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0C2C4B11-4E6C-2617-222C-3109A8841080}"/>
              </a:ext>
            </a:extLst>
          </p:cNvPr>
          <p:cNvSpPr/>
          <p:nvPr/>
        </p:nvSpPr>
        <p:spPr>
          <a:xfrm>
            <a:off x="1183569" y="1746458"/>
            <a:ext cx="10096500" cy="456595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16" name="正方形/長方形 15">
            <a:extLst>
              <a:ext uri="{FF2B5EF4-FFF2-40B4-BE49-F238E27FC236}">
                <a16:creationId xmlns:a16="http://schemas.microsoft.com/office/drawing/2014/main" id="{070A7EB6-A378-6062-F896-D1E3481D1442}"/>
              </a:ext>
            </a:extLst>
          </p:cNvPr>
          <p:cNvSpPr/>
          <p:nvPr/>
        </p:nvSpPr>
        <p:spPr>
          <a:xfrm>
            <a:off x="3479093" y="2721183"/>
            <a:ext cx="7800975" cy="3591226"/>
          </a:xfrm>
          <a:prstGeom prst="rect">
            <a:avLst/>
          </a:prstGeom>
          <a:solidFill>
            <a:srgbClr val="FFFFCC"/>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4" name="正方形/長方形 23">
            <a:extLst>
              <a:ext uri="{FF2B5EF4-FFF2-40B4-BE49-F238E27FC236}">
                <a16:creationId xmlns:a16="http://schemas.microsoft.com/office/drawing/2014/main" id="{44B7E304-4436-82E1-1358-BB9B206C95AA}"/>
              </a:ext>
            </a:extLst>
          </p:cNvPr>
          <p:cNvSpPr/>
          <p:nvPr/>
        </p:nvSpPr>
        <p:spPr>
          <a:xfrm>
            <a:off x="5900561" y="3569241"/>
            <a:ext cx="5379508" cy="27431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7" name="正方形/長方形 26">
            <a:extLst>
              <a:ext uri="{FF2B5EF4-FFF2-40B4-BE49-F238E27FC236}">
                <a16:creationId xmlns:a16="http://schemas.microsoft.com/office/drawing/2014/main" id="{953B5B6E-6039-0C46-9BF2-70BCDFC0DB4C}"/>
              </a:ext>
            </a:extLst>
          </p:cNvPr>
          <p:cNvSpPr/>
          <p:nvPr/>
        </p:nvSpPr>
        <p:spPr>
          <a:xfrm>
            <a:off x="7609769" y="4795251"/>
            <a:ext cx="3670300" cy="1517158"/>
          </a:xfrm>
          <a:prstGeom prst="rect">
            <a:avLst/>
          </a:prstGeom>
          <a:solidFill>
            <a:srgbClr val="FFFF00"/>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 name="タイトル 1">
            <a:extLst>
              <a:ext uri="{FF2B5EF4-FFF2-40B4-BE49-F238E27FC236}">
                <a16:creationId xmlns:a16="http://schemas.microsoft.com/office/drawing/2014/main" id="{C6BE0A59-5E37-8EF2-0B66-F6E428ED95B6}"/>
              </a:ext>
            </a:extLst>
          </p:cNvPr>
          <p:cNvSpPr>
            <a:spLocks noGrp="1"/>
          </p:cNvSpPr>
          <p:nvPr>
            <p:ph type="title"/>
          </p:nvPr>
        </p:nvSpPr>
        <p:spPr/>
        <p:txBody>
          <a:bodyPr vert="horz" lIns="0" tIns="0" rIns="0" bIns="0" rtlCol="0" anchor="t">
            <a:noAutofit/>
          </a:bodyPr>
          <a:lstStyle/>
          <a:p>
            <a:r>
              <a:rPr kumimoji="1" lang="ja-JP" altLang="en-US" sz="2800">
                <a:latin typeface="Meiryo UI" panose="020B0604030504040204" pitchFamily="50" charset="-128"/>
                <a:ea typeface="Meiryo UI" panose="020B0604030504040204" pitchFamily="50" charset="-128"/>
              </a:rPr>
              <a:t>新規顧客の拡大？既存顧客とのエンゲージメント強化？</a:t>
            </a:r>
          </a:p>
        </p:txBody>
      </p:sp>
      <p:sp>
        <p:nvSpPr>
          <p:cNvPr id="50" name="テキスト ボックス 49">
            <a:extLst>
              <a:ext uri="{FF2B5EF4-FFF2-40B4-BE49-F238E27FC236}">
                <a16:creationId xmlns:a16="http://schemas.microsoft.com/office/drawing/2014/main" id="{0DE4DFA9-1649-8E62-2C5F-395700E586FB}"/>
              </a:ext>
            </a:extLst>
          </p:cNvPr>
          <p:cNvSpPr txBox="1"/>
          <p:nvPr/>
        </p:nvSpPr>
        <p:spPr>
          <a:xfrm>
            <a:off x="684126" y="921929"/>
            <a:ext cx="5589931" cy="495300"/>
          </a:xfrm>
          <a:prstGeom prst="rect">
            <a:avLst/>
          </a:prstGeom>
          <a:noFill/>
        </p:spPr>
        <p:txBody>
          <a:bodyPr wrap="square" lIns="0" rIns="0" rtlCol="0">
            <a:no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新規顧客と既存顧客ではマーケティング戦略が異なる</a:t>
            </a:r>
            <a:endPar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a:extLst>
              <a:ext uri="{FF2B5EF4-FFF2-40B4-BE49-F238E27FC236}">
                <a16:creationId xmlns:a16="http://schemas.microsoft.com/office/drawing/2014/main" id="{F7114F09-83A3-F85F-05BE-1A8F043D7A41}"/>
              </a:ext>
            </a:extLst>
          </p:cNvPr>
          <p:cNvSpPr/>
          <p:nvPr/>
        </p:nvSpPr>
        <p:spPr>
          <a:xfrm>
            <a:off x="1183569" y="1746457"/>
            <a:ext cx="1505404"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rPr>
              <a:t>全人口</a:t>
            </a:r>
          </a:p>
        </p:txBody>
      </p:sp>
      <p:sp>
        <p:nvSpPr>
          <p:cNvPr id="17" name="正方形/長方形 16">
            <a:extLst>
              <a:ext uri="{FF2B5EF4-FFF2-40B4-BE49-F238E27FC236}">
                <a16:creationId xmlns:a16="http://schemas.microsoft.com/office/drawing/2014/main" id="{599A2EDB-D7A4-323D-6A31-6C59EB46505C}"/>
              </a:ext>
            </a:extLst>
          </p:cNvPr>
          <p:cNvSpPr/>
          <p:nvPr/>
        </p:nvSpPr>
        <p:spPr>
          <a:xfrm>
            <a:off x="3479092" y="2721182"/>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Pokémon</a:t>
            </a:r>
            <a:r>
              <a:rPr kumimoji="1" lang="ja-JP" altLang="en-US" sz="1800" b="0" i="0" u="none" strike="noStrike" kern="1200" cap="none" spc="0" normalizeH="0" baseline="0" noProof="0">
                <a:ln>
                  <a:noFill/>
                </a:ln>
                <a:solidFill>
                  <a:srgbClr val="FFFF00"/>
                </a:solidFill>
                <a:effectLst/>
                <a:uLnTx/>
                <a:uFillTx/>
                <a:latin typeface="Arial"/>
                <a:ea typeface="+mn-ea"/>
                <a:cs typeface="+mn-cs"/>
              </a:rPr>
              <a:t>関心層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sp>
        <p:nvSpPr>
          <p:cNvPr id="25" name="正方形/長方形 24">
            <a:extLst>
              <a:ext uri="{FF2B5EF4-FFF2-40B4-BE49-F238E27FC236}">
                <a16:creationId xmlns:a16="http://schemas.microsoft.com/office/drawing/2014/main" id="{A8E78E35-010E-2B7B-962B-E564CE90CC5B}"/>
              </a:ext>
            </a:extLst>
          </p:cNvPr>
          <p:cNvSpPr/>
          <p:nvPr/>
        </p:nvSpPr>
        <p:spPr>
          <a:xfrm>
            <a:off x="5900560" y="3569240"/>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Pokémon</a:t>
            </a:r>
            <a:r>
              <a:rPr kumimoji="1" lang="ja-JP" altLang="en-US" sz="1800" b="0" i="0" u="none" strike="noStrike" kern="1200" cap="none" spc="0" normalizeH="0" baseline="0" noProof="0">
                <a:ln>
                  <a:noFill/>
                </a:ln>
                <a:solidFill>
                  <a:srgbClr val="FFFF00"/>
                </a:solidFill>
                <a:effectLst/>
                <a:uLnTx/>
                <a:uFillTx/>
                <a:latin typeface="Arial"/>
                <a:ea typeface="+mn-ea"/>
                <a:cs typeface="+mn-cs"/>
              </a:rPr>
              <a:t>購入層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sp>
        <p:nvSpPr>
          <p:cNvPr id="34" name="正方形/長方形 33">
            <a:extLst>
              <a:ext uri="{FF2B5EF4-FFF2-40B4-BE49-F238E27FC236}">
                <a16:creationId xmlns:a16="http://schemas.microsoft.com/office/drawing/2014/main" id="{39D2E520-AF22-45E2-F841-05ACE83CBD2A}"/>
              </a:ext>
            </a:extLst>
          </p:cNvPr>
          <p:cNvSpPr/>
          <p:nvPr/>
        </p:nvSpPr>
        <p:spPr>
          <a:xfrm>
            <a:off x="7609769" y="4795251"/>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EC</a:t>
            </a:r>
            <a:r>
              <a:rPr kumimoji="1" lang="ja-JP" altLang="en-US" sz="1800" b="0" i="0" u="none" strike="noStrike" kern="1200" cap="none" spc="0" normalizeH="0" baseline="0" noProof="0">
                <a:ln>
                  <a:noFill/>
                </a:ln>
                <a:solidFill>
                  <a:srgbClr val="FFFF00"/>
                </a:solidFill>
                <a:effectLst/>
                <a:uLnTx/>
                <a:uFillTx/>
                <a:latin typeface="Arial"/>
                <a:ea typeface="+mn-ea"/>
                <a:cs typeface="+mn-cs"/>
              </a:rPr>
              <a:t>購入層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grpSp>
        <p:nvGrpSpPr>
          <p:cNvPr id="57" name="グループ化 56">
            <a:extLst>
              <a:ext uri="{FF2B5EF4-FFF2-40B4-BE49-F238E27FC236}">
                <a16:creationId xmlns:a16="http://schemas.microsoft.com/office/drawing/2014/main" id="{B66F2EC3-63EA-CEC5-CB28-81B3E7CC1E0A}"/>
              </a:ext>
            </a:extLst>
          </p:cNvPr>
          <p:cNvGrpSpPr/>
          <p:nvPr/>
        </p:nvGrpSpPr>
        <p:grpSpPr>
          <a:xfrm>
            <a:off x="8486069" y="5362589"/>
            <a:ext cx="2032000" cy="635800"/>
            <a:chOff x="8001000" y="5316179"/>
            <a:chExt cx="2946400" cy="921910"/>
          </a:xfrm>
        </p:grpSpPr>
        <p:pic>
          <p:nvPicPr>
            <p:cNvPr id="39" name="グラフィックス 38" descr="女性のプロフィール 単色塗りつぶし">
              <a:extLst>
                <a:ext uri="{FF2B5EF4-FFF2-40B4-BE49-F238E27FC236}">
                  <a16:creationId xmlns:a16="http://schemas.microsoft.com/office/drawing/2014/main" id="{EB69F300-DF9C-5858-5ACE-6D31B99801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0" y="5316179"/>
              <a:ext cx="914400" cy="914400"/>
            </a:xfrm>
            <a:prstGeom prst="rect">
              <a:avLst/>
            </a:prstGeom>
          </p:spPr>
        </p:pic>
        <p:pic>
          <p:nvPicPr>
            <p:cNvPr id="43" name="グラフィックス 42" descr="男性のプロフィール 単色塗りつぶし">
              <a:extLst>
                <a:ext uri="{FF2B5EF4-FFF2-40B4-BE49-F238E27FC236}">
                  <a16:creationId xmlns:a16="http://schemas.microsoft.com/office/drawing/2014/main" id="{EA3B2184-8E70-98E9-FB72-462118C5CF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3041" y="5316179"/>
              <a:ext cx="914400" cy="914400"/>
            </a:xfrm>
            <a:prstGeom prst="rect">
              <a:avLst/>
            </a:prstGeom>
          </p:spPr>
        </p:pic>
        <p:pic>
          <p:nvPicPr>
            <p:cNvPr id="47" name="グラフィックス 46" descr="男性と子供 単色塗りつぶし">
              <a:extLst>
                <a:ext uri="{FF2B5EF4-FFF2-40B4-BE49-F238E27FC236}">
                  <a16:creationId xmlns:a16="http://schemas.microsoft.com/office/drawing/2014/main" id="{ACCCE9A0-91B2-143D-E05E-311FF4540F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3000" y="5323689"/>
              <a:ext cx="914400" cy="914400"/>
            </a:xfrm>
            <a:prstGeom prst="rect">
              <a:avLst/>
            </a:prstGeom>
          </p:spPr>
        </p:pic>
      </p:grpSp>
      <p:grpSp>
        <p:nvGrpSpPr>
          <p:cNvPr id="62" name="グループ化 61">
            <a:extLst>
              <a:ext uri="{FF2B5EF4-FFF2-40B4-BE49-F238E27FC236}">
                <a16:creationId xmlns:a16="http://schemas.microsoft.com/office/drawing/2014/main" id="{1237FA4C-F312-0193-94E5-565B464B8AD1}"/>
              </a:ext>
            </a:extLst>
          </p:cNvPr>
          <p:cNvGrpSpPr/>
          <p:nvPr/>
        </p:nvGrpSpPr>
        <p:grpSpPr>
          <a:xfrm>
            <a:off x="1698001" y="2769111"/>
            <a:ext cx="706243" cy="2335560"/>
            <a:chOff x="1597616" y="2921024"/>
            <a:chExt cx="914400" cy="3023942"/>
          </a:xfrm>
        </p:grpSpPr>
        <p:pic>
          <p:nvPicPr>
            <p:cNvPr id="41" name="グラフィックス 40" descr="女性のプロフィール 枠線">
              <a:extLst>
                <a:ext uri="{FF2B5EF4-FFF2-40B4-BE49-F238E27FC236}">
                  <a16:creationId xmlns:a16="http://schemas.microsoft.com/office/drawing/2014/main" id="{22225C23-17B7-7141-99C3-B43DF0337A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97616" y="5030566"/>
              <a:ext cx="914400" cy="914400"/>
            </a:xfrm>
            <a:prstGeom prst="rect">
              <a:avLst/>
            </a:prstGeom>
          </p:spPr>
        </p:pic>
        <p:pic>
          <p:nvPicPr>
            <p:cNvPr id="45" name="グラフィックス 44" descr="男性のプロフィール 枠線">
              <a:extLst>
                <a:ext uri="{FF2B5EF4-FFF2-40B4-BE49-F238E27FC236}">
                  <a16:creationId xmlns:a16="http://schemas.microsoft.com/office/drawing/2014/main" id="{D6339E7C-C7A4-4B77-D34D-C6F5DD9BA6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7616" y="3978878"/>
              <a:ext cx="914400" cy="914400"/>
            </a:xfrm>
            <a:prstGeom prst="rect">
              <a:avLst/>
            </a:prstGeom>
          </p:spPr>
        </p:pic>
        <p:pic>
          <p:nvPicPr>
            <p:cNvPr id="56" name="グラフィックス 55" descr="男性と子供 枠線">
              <a:extLst>
                <a:ext uri="{FF2B5EF4-FFF2-40B4-BE49-F238E27FC236}">
                  <a16:creationId xmlns:a16="http://schemas.microsoft.com/office/drawing/2014/main" id="{21BC3738-F010-C7FA-D28E-536A9EC99D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7616" y="2921024"/>
              <a:ext cx="914400" cy="914400"/>
            </a:xfrm>
            <a:prstGeom prst="rect">
              <a:avLst/>
            </a:prstGeom>
          </p:spPr>
        </p:pic>
      </p:grpSp>
      <p:grpSp>
        <p:nvGrpSpPr>
          <p:cNvPr id="58" name="グループ化 57">
            <a:extLst>
              <a:ext uri="{FF2B5EF4-FFF2-40B4-BE49-F238E27FC236}">
                <a16:creationId xmlns:a16="http://schemas.microsoft.com/office/drawing/2014/main" id="{53EB4461-CFC8-B349-9D3E-86C7C307F476}"/>
              </a:ext>
            </a:extLst>
          </p:cNvPr>
          <p:cNvGrpSpPr/>
          <p:nvPr/>
        </p:nvGrpSpPr>
        <p:grpSpPr>
          <a:xfrm>
            <a:off x="6047869" y="4026002"/>
            <a:ext cx="2057400" cy="643747"/>
            <a:chOff x="8001000" y="5316179"/>
            <a:chExt cx="2946400" cy="921910"/>
          </a:xfrm>
        </p:grpSpPr>
        <p:pic>
          <p:nvPicPr>
            <p:cNvPr id="59" name="グラフィックス 58" descr="女性のプロフィール 単色塗りつぶし">
              <a:extLst>
                <a:ext uri="{FF2B5EF4-FFF2-40B4-BE49-F238E27FC236}">
                  <a16:creationId xmlns:a16="http://schemas.microsoft.com/office/drawing/2014/main" id="{EA032CEF-7945-A464-F3C3-904CFD8B5F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0" y="5316179"/>
              <a:ext cx="914400" cy="914400"/>
            </a:xfrm>
            <a:prstGeom prst="rect">
              <a:avLst/>
            </a:prstGeom>
          </p:spPr>
        </p:pic>
        <p:pic>
          <p:nvPicPr>
            <p:cNvPr id="60" name="グラフィックス 59" descr="男性のプロフィール 単色塗りつぶし">
              <a:extLst>
                <a:ext uri="{FF2B5EF4-FFF2-40B4-BE49-F238E27FC236}">
                  <a16:creationId xmlns:a16="http://schemas.microsoft.com/office/drawing/2014/main" id="{FC19566D-D892-4A2C-7F9D-FF007C0B1F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3041" y="5316179"/>
              <a:ext cx="914400" cy="914400"/>
            </a:xfrm>
            <a:prstGeom prst="rect">
              <a:avLst/>
            </a:prstGeom>
          </p:spPr>
        </p:pic>
        <p:pic>
          <p:nvPicPr>
            <p:cNvPr id="61" name="グラフィックス 60" descr="男性と子供 単色塗りつぶし">
              <a:extLst>
                <a:ext uri="{FF2B5EF4-FFF2-40B4-BE49-F238E27FC236}">
                  <a16:creationId xmlns:a16="http://schemas.microsoft.com/office/drawing/2014/main" id="{E1848CEE-25BF-287E-A831-32F2FAEC8B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3000" y="5323689"/>
              <a:ext cx="914400" cy="914400"/>
            </a:xfrm>
            <a:prstGeom prst="rect">
              <a:avLst/>
            </a:prstGeom>
          </p:spPr>
        </p:pic>
      </p:grpSp>
      <p:grpSp>
        <p:nvGrpSpPr>
          <p:cNvPr id="67" name="グループ化 66">
            <a:extLst>
              <a:ext uri="{FF2B5EF4-FFF2-40B4-BE49-F238E27FC236}">
                <a16:creationId xmlns:a16="http://schemas.microsoft.com/office/drawing/2014/main" id="{29A6ACA3-D15F-5866-240D-46875423F6F6}"/>
              </a:ext>
            </a:extLst>
          </p:cNvPr>
          <p:cNvGrpSpPr/>
          <p:nvPr/>
        </p:nvGrpSpPr>
        <p:grpSpPr>
          <a:xfrm>
            <a:off x="3805685" y="3569240"/>
            <a:ext cx="716845" cy="2370620"/>
            <a:chOff x="1597616" y="2921024"/>
            <a:chExt cx="914400" cy="3023942"/>
          </a:xfrm>
        </p:grpSpPr>
        <p:pic>
          <p:nvPicPr>
            <p:cNvPr id="68" name="グラフィックス 67" descr="女性のプロフィール 枠線">
              <a:extLst>
                <a:ext uri="{FF2B5EF4-FFF2-40B4-BE49-F238E27FC236}">
                  <a16:creationId xmlns:a16="http://schemas.microsoft.com/office/drawing/2014/main" id="{2D652535-D5B8-7FB5-D0F7-8521DDA863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97616" y="5030566"/>
              <a:ext cx="914400" cy="914400"/>
            </a:xfrm>
            <a:prstGeom prst="rect">
              <a:avLst/>
            </a:prstGeom>
          </p:spPr>
        </p:pic>
        <p:pic>
          <p:nvPicPr>
            <p:cNvPr id="69" name="グラフィックス 68" descr="男性のプロフィール 枠線">
              <a:extLst>
                <a:ext uri="{FF2B5EF4-FFF2-40B4-BE49-F238E27FC236}">
                  <a16:creationId xmlns:a16="http://schemas.microsoft.com/office/drawing/2014/main" id="{35FDAC3C-E6AC-5E07-D2FC-2DF88E3970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7616" y="3978878"/>
              <a:ext cx="914400" cy="914400"/>
            </a:xfrm>
            <a:prstGeom prst="rect">
              <a:avLst/>
            </a:prstGeom>
          </p:spPr>
        </p:pic>
        <p:pic>
          <p:nvPicPr>
            <p:cNvPr id="70" name="グラフィックス 69" descr="男性と子供 枠線">
              <a:extLst>
                <a:ext uri="{FF2B5EF4-FFF2-40B4-BE49-F238E27FC236}">
                  <a16:creationId xmlns:a16="http://schemas.microsoft.com/office/drawing/2014/main" id="{8FE31E28-473D-51B5-6E6E-5DC5DBC0ED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7616" y="2921024"/>
              <a:ext cx="914400" cy="914400"/>
            </a:xfrm>
            <a:prstGeom prst="rect">
              <a:avLst/>
            </a:prstGeom>
          </p:spPr>
        </p:pic>
      </p:grpSp>
      <p:pic>
        <p:nvPicPr>
          <p:cNvPr id="4" name="グラフィックス 3" descr="ハート 単色塗りつぶし">
            <a:extLst>
              <a:ext uri="{FF2B5EF4-FFF2-40B4-BE49-F238E27FC236}">
                <a16:creationId xmlns:a16="http://schemas.microsoft.com/office/drawing/2014/main" id="{E1C3F1B4-88B2-5AA0-1010-825EA43E29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56952" y="3888338"/>
            <a:ext cx="1024240" cy="1024240"/>
          </a:xfrm>
          <a:prstGeom prst="rect">
            <a:avLst/>
          </a:prstGeom>
        </p:spPr>
      </p:pic>
      <p:sp>
        <p:nvSpPr>
          <p:cNvPr id="5" name="矢印: 右 4">
            <a:extLst>
              <a:ext uri="{FF2B5EF4-FFF2-40B4-BE49-F238E27FC236}">
                <a16:creationId xmlns:a16="http://schemas.microsoft.com/office/drawing/2014/main" id="{EDCD0D9E-9995-7402-0839-12D56B83AEF1}"/>
              </a:ext>
            </a:extLst>
          </p:cNvPr>
          <p:cNvSpPr/>
          <p:nvPr/>
        </p:nvSpPr>
        <p:spPr>
          <a:xfrm>
            <a:off x="5066656" y="4684063"/>
            <a:ext cx="1514434" cy="7627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3" name="楕円 2">
            <a:extLst>
              <a:ext uri="{FF2B5EF4-FFF2-40B4-BE49-F238E27FC236}">
                <a16:creationId xmlns:a16="http://schemas.microsoft.com/office/drawing/2014/main" id="{ACAA40D8-EB08-EF16-3FD0-ED5EDAE24310}"/>
              </a:ext>
            </a:extLst>
          </p:cNvPr>
          <p:cNvSpPr/>
          <p:nvPr/>
        </p:nvSpPr>
        <p:spPr>
          <a:xfrm>
            <a:off x="2317042" y="6037703"/>
            <a:ext cx="2324100" cy="52768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EB32"/>
                </a:solidFill>
                <a:effectLst/>
                <a:uLnTx/>
                <a:uFillTx/>
                <a:latin typeface="Arial"/>
                <a:ea typeface="+mn-ea"/>
                <a:cs typeface="+mn-cs"/>
              </a:rPr>
              <a:t>新規顧客</a:t>
            </a:r>
          </a:p>
        </p:txBody>
      </p:sp>
      <p:sp>
        <p:nvSpPr>
          <p:cNvPr id="6" name="楕円 5">
            <a:extLst>
              <a:ext uri="{FF2B5EF4-FFF2-40B4-BE49-F238E27FC236}">
                <a16:creationId xmlns:a16="http://schemas.microsoft.com/office/drawing/2014/main" id="{C30856BC-73EC-2DC9-C8A0-20E42D964C7A}"/>
              </a:ext>
            </a:extLst>
          </p:cNvPr>
          <p:cNvSpPr/>
          <p:nvPr/>
        </p:nvSpPr>
        <p:spPr>
          <a:xfrm>
            <a:off x="6971266" y="6037703"/>
            <a:ext cx="2324100" cy="52768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EB32"/>
                </a:solidFill>
                <a:effectLst/>
                <a:uLnTx/>
                <a:uFillTx/>
                <a:latin typeface="Arial"/>
                <a:ea typeface="+mn-ea"/>
                <a:cs typeface="+mn-cs"/>
              </a:rPr>
              <a:t>既存顧客</a:t>
            </a:r>
          </a:p>
        </p:txBody>
      </p:sp>
      <p:sp>
        <p:nvSpPr>
          <p:cNvPr id="7" name="吹き出し: 四角形 6">
            <a:extLst>
              <a:ext uri="{FF2B5EF4-FFF2-40B4-BE49-F238E27FC236}">
                <a16:creationId xmlns:a16="http://schemas.microsoft.com/office/drawing/2014/main" id="{BD97B4D3-295F-4CFF-ED9E-00620CFD0708}"/>
              </a:ext>
            </a:extLst>
          </p:cNvPr>
          <p:cNvSpPr/>
          <p:nvPr/>
        </p:nvSpPr>
        <p:spPr>
          <a:xfrm>
            <a:off x="4662985" y="5509513"/>
            <a:ext cx="2043191" cy="612648"/>
          </a:xfrm>
          <a:prstGeom prst="wedgeRectCallout">
            <a:avLst>
              <a:gd name="adj1" fmla="val -2186"/>
              <a:gd name="adj2" fmla="val -895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新規顧客の獲得</a:t>
            </a:r>
          </a:p>
        </p:txBody>
      </p:sp>
      <p:sp>
        <p:nvSpPr>
          <p:cNvPr id="8" name="吹き出し: 四角形 7">
            <a:extLst>
              <a:ext uri="{FF2B5EF4-FFF2-40B4-BE49-F238E27FC236}">
                <a16:creationId xmlns:a16="http://schemas.microsoft.com/office/drawing/2014/main" id="{54BB3AB8-8ED1-AFC8-9421-22EA5B230EDB}"/>
              </a:ext>
            </a:extLst>
          </p:cNvPr>
          <p:cNvSpPr/>
          <p:nvPr/>
        </p:nvSpPr>
        <p:spPr>
          <a:xfrm>
            <a:off x="9398468" y="3732605"/>
            <a:ext cx="2412532" cy="612648"/>
          </a:xfrm>
          <a:prstGeom prst="wedgeRectCallout">
            <a:avLst>
              <a:gd name="adj1" fmla="val -66830"/>
              <a:gd name="adj2" fmla="val 3209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既存顧客のエンゲージメント向上</a:t>
            </a:r>
          </a:p>
        </p:txBody>
      </p:sp>
      <p:sp>
        <p:nvSpPr>
          <p:cNvPr id="10" name="テキスト ボックス 9">
            <a:extLst>
              <a:ext uri="{FF2B5EF4-FFF2-40B4-BE49-F238E27FC236}">
                <a16:creationId xmlns:a16="http://schemas.microsoft.com/office/drawing/2014/main" id="{DF4B0E97-4639-4115-F16A-E54FE60BE26B}"/>
              </a:ext>
            </a:extLst>
          </p:cNvPr>
          <p:cNvSpPr txBox="1"/>
          <p:nvPr/>
        </p:nvSpPr>
        <p:spPr>
          <a:xfrm>
            <a:off x="6150583" y="947276"/>
            <a:ext cx="484964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　　お客様の分析内容や粒度も変わる</a:t>
            </a:r>
            <a:endParaRPr kumimoji="1" lang="ja-JP" altLang="en-US" sz="20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41292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41C25-F6D8-7833-B0E2-DA1E1ACF7F7C}"/>
            </a:ext>
          </a:extLst>
        </p:cNvPr>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EABE6F39-B84F-4563-EDAC-6AC7A86C63B5}"/>
              </a:ext>
            </a:extLst>
          </p:cNvPr>
          <p:cNvSpPr/>
          <p:nvPr/>
        </p:nvSpPr>
        <p:spPr>
          <a:xfrm>
            <a:off x="1006475" y="1614713"/>
            <a:ext cx="10096500" cy="456595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16" name="正方形/長方形 15">
            <a:extLst>
              <a:ext uri="{FF2B5EF4-FFF2-40B4-BE49-F238E27FC236}">
                <a16:creationId xmlns:a16="http://schemas.microsoft.com/office/drawing/2014/main" id="{B0DECD4C-30D9-98C9-B669-896FFC05A885}"/>
              </a:ext>
            </a:extLst>
          </p:cNvPr>
          <p:cNvSpPr/>
          <p:nvPr/>
        </p:nvSpPr>
        <p:spPr>
          <a:xfrm>
            <a:off x="3301999" y="2589438"/>
            <a:ext cx="7800975" cy="3591226"/>
          </a:xfrm>
          <a:prstGeom prst="rect">
            <a:avLst/>
          </a:prstGeom>
          <a:solidFill>
            <a:srgbClr val="FFFFCC"/>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4" name="正方形/長方形 23">
            <a:extLst>
              <a:ext uri="{FF2B5EF4-FFF2-40B4-BE49-F238E27FC236}">
                <a16:creationId xmlns:a16="http://schemas.microsoft.com/office/drawing/2014/main" id="{874D2B53-7422-76CA-B15B-FEE1DEBF5708}"/>
              </a:ext>
            </a:extLst>
          </p:cNvPr>
          <p:cNvSpPr/>
          <p:nvPr/>
        </p:nvSpPr>
        <p:spPr>
          <a:xfrm>
            <a:off x="5723467" y="3437496"/>
            <a:ext cx="5379508" cy="27431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7" name="正方形/長方形 26">
            <a:extLst>
              <a:ext uri="{FF2B5EF4-FFF2-40B4-BE49-F238E27FC236}">
                <a16:creationId xmlns:a16="http://schemas.microsoft.com/office/drawing/2014/main" id="{A1C444AD-A25B-87C9-E16E-B113F07F756E}"/>
              </a:ext>
            </a:extLst>
          </p:cNvPr>
          <p:cNvSpPr/>
          <p:nvPr/>
        </p:nvSpPr>
        <p:spPr>
          <a:xfrm>
            <a:off x="7432675" y="4663506"/>
            <a:ext cx="3670300" cy="1517158"/>
          </a:xfrm>
          <a:prstGeom prst="rect">
            <a:avLst/>
          </a:prstGeom>
          <a:solidFill>
            <a:srgbClr val="FFFF00"/>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 name="タイトル 1">
            <a:extLst>
              <a:ext uri="{FF2B5EF4-FFF2-40B4-BE49-F238E27FC236}">
                <a16:creationId xmlns:a16="http://schemas.microsoft.com/office/drawing/2014/main" id="{60D80B0A-C27E-1045-CA76-FB7A147C4C52}"/>
              </a:ext>
            </a:extLst>
          </p:cNvPr>
          <p:cNvSpPr>
            <a:spLocks noGrp="1"/>
          </p:cNvSpPr>
          <p:nvPr>
            <p:ph type="title"/>
          </p:nvPr>
        </p:nvSpPr>
        <p:spPr/>
        <p:txBody>
          <a:bodyPr vert="horz" lIns="0" tIns="0" rIns="0" bIns="0" rtlCol="0" anchor="t">
            <a:noAutofit/>
          </a:bodyPr>
          <a:lstStyle/>
          <a:p>
            <a:r>
              <a:rPr kumimoji="1" lang="ja-JP" altLang="en-US" sz="2800">
                <a:latin typeface="Meiryo UI" panose="020B0604030504040204" pitchFamily="50" charset="-128"/>
                <a:ea typeface="Meiryo UI" panose="020B0604030504040204" pitchFamily="50" charset="-128"/>
              </a:rPr>
              <a:t>一般的なデータ分類</a:t>
            </a:r>
          </a:p>
        </p:txBody>
      </p:sp>
      <p:sp>
        <p:nvSpPr>
          <p:cNvPr id="50" name="テキスト ボックス 49">
            <a:extLst>
              <a:ext uri="{FF2B5EF4-FFF2-40B4-BE49-F238E27FC236}">
                <a16:creationId xmlns:a16="http://schemas.microsoft.com/office/drawing/2014/main" id="{ABD49C9A-28FE-E84F-EFFE-D5E4FE53BE9E}"/>
              </a:ext>
            </a:extLst>
          </p:cNvPr>
          <p:cNvSpPr txBox="1"/>
          <p:nvPr/>
        </p:nvSpPr>
        <p:spPr>
          <a:xfrm>
            <a:off x="480669" y="889002"/>
            <a:ext cx="11570231" cy="495300"/>
          </a:xfrm>
          <a:prstGeom prst="rect">
            <a:avLst/>
          </a:prstGeom>
          <a:noFill/>
        </p:spPr>
        <p:txBody>
          <a:bodyPr wrap="square" lIns="0" rIns="0" rtlCol="0">
            <a:noAutofit/>
          </a:bodyPr>
          <a:lstStyle/>
          <a:p>
            <a:pPr marL="0" marR="0" lvl="0" indent="0" algn="l" defTabSz="2880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企業が持っている固有の情報を含む</a:t>
            </a:r>
            <a: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1st party</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データと、幅広く得られる第三者が提供している</a:t>
            </a:r>
            <a: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3rd Party</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データがある</a:t>
            </a:r>
            <a:endPar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a:extLst>
              <a:ext uri="{FF2B5EF4-FFF2-40B4-BE49-F238E27FC236}">
                <a16:creationId xmlns:a16="http://schemas.microsoft.com/office/drawing/2014/main" id="{6E8551F0-8E3C-87E2-9A51-CA85C2994D22}"/>
              </a:ext>
            </a:extLst>
          </p:cNvPr>
          <p:cNvSpPr/>
          <p:nvPr/>
        </p:nvSpPr>
        <p:spPr>
          <a:xfrm>
            <a:off x="1006475" y="1614712"/>
            <a:ext cx="1505404"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rPr>
              <a:t>全人口</a:t>
            </a:r>
          </a:p>
        </p:txBody>
      </p:sp>
      <p:sp>
        <p:nvSpPr>
          <p:cNvPr id="17" name="正方形/長方形 16">
            <a:extLst>
              <a:ext uri="{FF2B5EF4-FFF2-40B4-BE49-F238E27FC236}">
                <a16:creationId xmlns:a16="http://schemas.microsoft.com/office/drawing/2014/main" id="{7A66F5D6-228A-6F06-54DC-38FF1FA6E259}"/>
              </a:ext>
            </a:extLst>
          </p:cNvPr>
          <p:cNvSpPr/>
          <p:nvPr/>
        </p:nvSpPr>
        <p:spPr>
          <a:xfrm>
            <a:off x="3301998" y="2589437"/>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Pokémon</a:t>
            </a:r>
            <a:r>
              <a:rPr kumimoji="1" lang="ja-JP" altLang="en-US" sz="1800" b="0" i="0" u="none" strike="noStrike" kern="1200" cap="none" spc="0" normalizeH="0" baseline="0" noProof="0">
                <a:ln>
                  <a:noFill/>
                </a:ln>
                <a:solidFill>
                  <a:srgbClr val="FFFF00"/>
                </a:solidFill>
                <a:effectLst/>
                <a:uLnTx/>
                <a:uFillTx/>
                <a:latin typeface="Arial"/>
                <a:ea typeface="+mn-ea"/>
                <a:cs typeface="+mn-cs"/>
              </a:rPr>
              <a:t>関心層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sp>
        <p:nvSpPr>
          <p:cNvPr id="25" name="正方形/長方形 24">
            <a:extLst>
              <a:ext uri="{FF2B5EF4-FFF2-40B4-BE49-F238E27FC236}">
                <a16:creationId xmlns:a16="http://schemas.microsoft.com/office/drawing/2014/main" id="{0B988C22-0F3D-ED67-951D-AF8F3092DC32}"/>
              </a:ext>
            </a:extLst>
          </p:cNvPr>
          <p:cNvSpPr/>
          <p:nvPr/>
        </p:nvSpPr>
        <p:spPr>
          <a:xfrm>
            <a:off x="5723466" y="3437495"/>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Pokémon</a:t>
            </a:r>
            <a:r>
              <a:rPr kumimoji="1" lang="ja-JP" altLang="en-US" sz="1800" b="0" i="0" u="none" strike="noStrike" kern="1200" cap="none" spc="0" normalizeH="0" baseline="0" noProof="0">
                <a:ln>
                  <a:noFill/>
                </a:ln>
                <a:solidFill>
                  <a:srgbClr val="FFFF00"/>
                </a:solidFill>
                <a:effectLst/>
                <a:uLnTx/>
                <a:uFillTx/>
                <a:latin typeface="Arial"/>
                <a:ea typeface="+mn-ea"/>
                <a:cs typeface="+mn-cs"/>
              </a:rPr>
              <a:t>購入層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sp>
        <p:nvSpPr>
          <p:cNvPr id="34" name="正方形/長方形 33">
            <a:extLst>
              <a:ext uri="{FF2B5EF4-FFF2-40B4-BE49-F238E27FC236}">
                <a16:creationId xmlns:a16="http://schemas.microsoft.com/office/drawing/2014/main" id="{C33A6223-933B-A300-9606-5A95D03131FB}"/>
              </a:ext>
            </a:extLst>
          </p:cNvPr>
          <p:cNvSpPr/>
          <p:nvPr/>
        </p:nvSpPr>
        <p:spPr>
          <a:xfrm>
            <a:off x="7432675" y="4663506"/>
            <a:ext cx="2324100" cy="343507"/>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FFFF00"/>
                </a:solidFill>
                <a:effectLst/>
                <a:uLnTx/>
                <a:uFillTx/>
                <a:latin typeface="Arial"/>
                <a:ea typeface="+mn-ea"/>
                <a:cs typeface="+mn-cs"/>
              </a:rPr>
              <a:t>EC</a:t>
            </a:r>
            <a:r>
              <a:rPr kumimoji="1" lang="ja-JP" altLang="en-US" sz="1800" b="0" i="0" u="none" strike="noStrike" kern="1200" cap="none" spc="0" normalizeH="0" baseline="0" noProof="0">
                <a:ln>
                  <a:noFill/>
                </a:ln>
                <a:solidFill>
                  <a:srgbClr val="FFFF00"/>
                </a:solidFill>
                <a:effectLst/>
                <a:uLnTx/>
                <a:uFillTx/>
                <a:latin typeface="Arial"/>
                <a:ea typeface="+mn-ea"/>
                <a:cs typeface="+mn-cs"/>
              </a:rPr>
              <a:t>購入層</a:t>
            </a:r>
            <a:endParaRPr kumimoji="1" lang="ja-JP" altLang="en-US" sz="1800" b="0" i="0" u="none" strike="noStrike" kern="1200" cap="none" spc="0" normalizeH="0" baseline="0" noProof="0">
              <a:ln>
                <a:noFill/>
              </a:ln>
              <a:solidFill>
                <a:srgbClr val="FFFF00"/>
              </a:solidFill>
              <a:effectLst/>
              <a:uLnTx/>
              <a:uFillTx/>
              <a:latin typeface="Meiryo UI" panose="020B0604030504040204" pitchFamily="50" charset="-128"/>
              <a:ea typeface="Meiryo UI" panose="020B0604030504040204" pitchFamily="50" charset="-128"/>
              <a:cs typeface="+mn-cs"/>
            </a:endParaRPr>
          </a:p>
        </p:txBody>
      </p:sp>
      <p:grpSp>
        <p:nvGrpSpPr>
          <p:cNvPr id="57" name="グループ化 56">
            <a:extLst>
              <a:ext uri="{FF2B5EF4-FFF2-40B4-BE49-F238E27FC236}">
                <a16:creationId xmlns:a16="http://schemas.microsoft.com/office/drawing/2014/main" id="{64258B9E-E900-472B-091C-26767743E303}"/>
              </a:ext>
            </a:extLst>
          </p:cNvPr>
          <p:cNvGrpSpPr/>
          <p:nvPr/>
        </p:nvGrpSpPr>
        <p:grpSpPr>
          <a:xfrm>
            <a:off x="8308975" y="5230844"/>
            <a:ext cx="2032000" cy="635800"/>
            <a:chOff x="8001000" y="5316179"/>
            <a:chExt cx="2946400" cy="921910"/>
          </a:xfrm>
        </p:grpSpPr>
        <p:pic>
          <p:nvPicPr>
            <p:cNvPr id="39" name="グラフィックス 38" descr="女性のプロフィール 単色塗りつぶし">
              <a:extLst>
                <a:ext uri="{FF2B5EF4-FFF2-40B4-BE49-F238E27FC236}">
                  <a16:creationId xmlns:a16="http://schemas.microsoft.com/office/drawing/2014/main" id="{11693110-171B-4001-3FAB-7D8194B32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0" y="5316179"/>
              <a:ext cx="914400" cy="914400"/>
            </a:xfrm>
            <a:prstGeom prst="rect">
              <a:avLst/>
            </a:prstGeom>
          </p:spPr>
        </p:pic>
        <p:pic>
          <p:nvPicPr>
            <p:cNvPr id="43" name="グラフィックス 42" descr="男性のプロフィール 単色塗りつぶし">
              <a:extLst>
                <a:ext uri="{FF2B5EF4-FFF2-40B4-BE49-F238E27FC236}">
                  <a16:creationId xmlns:a16="http://schemas.microsoft.com/office/drawing/2014/main" id="{C03DE6EB-0CFC-5ED3-D70D-A35CE38394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3041" y="5316179"/>
              <a:ext cx="914400" cy="914400"/>
            </a:xfrm>
            <a:prstGeom prst="rect">
              <a:avLst/>
            </a:prstGeom>
          </p:spPr>
        </p:pic>
        <p:pic>
          <p:nvPicPr>
            <p:cNvPr id="47" name="グラフィックス 46" descr="男性と子供 単色塗りつぶし">
              <a:extLst>
                <a:ext uri="{FF2B5EF4-FFF2-40B4-BE49-F238E27FC236}">
                  <a16:creationId xmlns:a16="http://schemas.microsoft.com/office/drawing/2014/main" id="{4EFE2029-AE8E-DFF4-9069-4C499FA1C7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3000" y="5323689"/>
              <a:ext cx="914400" cy="914400"/>
            </a:xfrm>
            <a:prstGeom prst="rect">
              <a:avLst/>
            </a:prstGeom>
          </p:spPr>
        </p:pic>
      </p:grpSp>
      <p:grpSp>
        <p:nvGrpSpPr>
          <p:cNvPr id="62" name="グループ化 61">
            <a:extLst>
              <a:ext uri="{FF2B5EF4-FFF2-40B4-BE49-F238E27FC236}">
                <a16:creationId xmlns:a16="http://schemas.microsoft.com/office/drawing/2014/main" id="{01391447-2832-D65C-C867-043852AA0956}"/>
              </a:ext>
            </a:extLst>
          </p:cNvPr>
          <p:cNvGrpSpPr/>
          <p:nvPr/>
        </p:nvGrpSpPr>
        <p:grpSpPr>
          <a:xfrm>
            <a:off x="1520907" y="2637366"/>
            <a:ext cx="706243" cy="2335560"/>
            <a:chOff x="1597616" y="2921024"/>
            <a:chExt cx="914400" cy="3023942"/>
          </a:xfrm>
        </p:grpSpPr>
        <p:pic>
          <p:nvPicPr>
            <p:cNvPr id="41" name="グラフィックス 40" descr="女性のプロフィール 枠線">
              <a:extLst>
                <a:ext uri="{FF2B5EF4-FFF2-40B4-BE49-F238E27FC236}">
                  <a16:creationId xmlns:a16="http://schemas.microsoft.com/office/drawing/2014/main" id="{2547B286-B43D-6E31-3970-B1FC622422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97616" y="5030566"/>
              <a:ext cx="914400" cy="914400"/>
            </a:xfrm>
            <a:prstGeom prst="rect">
              <a:avLst/>
            </a:prstGeom>
          </p:spPr>
        </p:pic>
        <p:pic>
          <p:nvPicPr>
            <p:cNvPr id="45" name="グラフィックス 44" descr="男性のプロフィール 枠線">
              <a:extLst>
                <a:ext uri="{FF2B5EF4-FFF2-40B4-BE49-F238E27FC236}">
                  <a16:creationId xmlns:a16="http://schemas.microsoft.com/office/drawing/2014/main" id="{571C3220-D27C-3741-C576-993CA6EC908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7616" y="3978878"/>
              <a:ext cx="914400" cy="914400"/>
            </a:xfrm>
            <a:prstGeom prst="rect">
              <a:avLst/>
            </a:prstGeom>
          </p:spPr>
        </p:pic>
        <p:pic>
          <p:nvPicPr>
            <p:cNvPr id="56" name="グラフィックス 55" descr="男性と子供 枠線">
              <a:extLst>
                <a:ext uri="{FF2B5EF4-FFF2-40B4-BE49-F238E27FC236}">
                  <a16:creationId xmlns:a16="http://schemas.microsoft.com/office/drawing/2014/main" id="{3AEA9452-54E2-3E2A-2CD7-EAC3EBE5B1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7616" y="2921024"/>
              <a:ext cx="914400" cy="914400"/>
            </a:xfrm>
            <a:prstGeom prst="rect">
              <a:avLst/>
            </a:prstGeom>
          </p:spPr>
        </p:pic>
      </p:grpSp>
      <p:grpSp>
        <p:nvGrpSpPr>
          <p:cNvPr id="58" name="グループ化 57">
            <a:extLst>
              <a:ext uri="{FF2B5EF4-FFF2-40B4-BE49-F238E27FC236}">
                <a16:creationId xmlns:a16="http://schemas.microsoft.com/office/drawing/2014/main" id="{10D760B7-EBC9-2F77-A7F3-D3BEF3E3469F}"/>
              </a:ext>
            </a:extLst>
          </p:cNvPr>
          <p:cNvGrpSpPr/>
          <p:nvPr/>
        </p:nvGrpSpPr>
        <p:grpSpPr>
          <a:xfrm>
            <a:off x="5870775" y="3894257"/>
            <a:ext cx="2057400" cy="643747"/>
            <a:chOff x="8001000" y="5316179"/>
            <a:chExt cx="2946400" cy="921910"/>
          </a:xfrm>
        </p:grpSpPr>
        <p:pic>
          <p:nvPicPr>
            <p:cNvPr id="59" name="グラフィックス 58" descr="女性のプロフィール 単色塗りつぶし">
              <a:extLst>
                <a:ext uri="{FF2B5EF4-FFF2-40B4-BE49-F238E27FC236}">
                  <a16:creationId xmlns:a16="http://schemas.microsoft.com/office/drawing/2014/main" id="{59C3C705-D940-C80F-6842-4AF2F496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0" y="5316179"/>
              <a:ext cx="914400" cy="914400"/>
            </a:xfrm>
            <a:prstGeom prst="rect">
              <a:avLst/>
            </a:prstGeom>
          </p:spPr>
        </p:pic>
        <p:pic>
          <p:nvPicPr>
            <p:cNvPr id="60" name="グラフィックス 59" descr="男性のプロフィール 単色塗りつぶし">
              <a:extLst>
                <a:ext uri="{FF2B5EF4-FFF2-40B4-BE49-F238E27FC236}">
                  <a16:creationId xmlns:a16="http://schemas.microsoft.com/office/drawing/2014/main" id="{16653078-755B-B830-C06F-7DCAAB1AF6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3041" y="5316179"/>
              <a:ext cx="914400" cy="914400"/>
            </a:xfrm>
            <a:prstGeom prst="rect">
              <a:avLst/>
            </a:prstGeom>
          </p:spPr>
        </p:pic>
        <p:pic>
          <p:nvPicPr>
            <p:cNvPr id="61" name="グラフィックス 60" descr="男性と子供 単色塗りつぶし">
              <a:extLst>
                <a:ext uri="{FF2B5EF4-FFF2-40B4-BE49-F238E27FC236}">
                  <a16:creationId xmlns:a16="http://schemas.microsoft.com/office/drawing/2014/main" id="{ABA1865B-1356-BFB9-9A1E-551E29B245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3000" y="5323689"/>
              <a:ext cx="914400" cy="914400"/>
            </a:xfrm>
            <a:prstGeom prst="rect">
              <a:avLst/>
            </a:prstGeom>
          </p:spPr>
        </p:pic>
      </p:grpSp>
      <p:grpSp>
        <p:nvGrpSpPr>
          <p:cNvPr id="67" name="グループ化 66">
            <a:extLst>
              <a:ext uri="{FF2B5EF4-FFF2-40B4-BE49-F238E27FC236}">
                <a16:creationId xmlns:a16="http://schemas.microsoft.com/office/drawing/2014/main" id="{BD36B814-21D1-9271-4529-EF3A97683F6C}"/>
              </a:ext>
            </a:extLst>
          </p:cNvPr>
          <p:cNvGrpSpPr/>
          <p:nvPr/>
        </p:nvGrpSpPr>
        <p:grpSpPr>
          <a:xfrm>
            <a:off x="3628591" y="3437495"/>
            <a:ext cx="716845" cy="2370620"/>
            <a:chOff x="1597616" y="2921024"/>
            <a:chExt cx="914400" cy="3023942"/>
          </a:xfrm>
        </p:grpSpPr>
        <p:pic>
          <p:nvPicPr>
            <p:cNvPr id="68" name="グラフィックス 67" descr="女性のプロフィール 枠線">
              <a:extLst>
                <a:ext uri="{FF2B5EF4-FFF2-40B4-BE49-F238E27FC236}">
                  <a16:creationId xmlns:a16="http://schemas.microsoft.com/office/drawing/2014/main" id="{6D2C28FD-02D8-4091-36CA-901F1DA021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97616" y="5030566"/>
              <a:ext cx="914400" cy="914400"/>
            </a:xfrm>
            <a:prstGeom prst="rect">
              <a:avLst/>
            </a:prstGeom>
          </p:spPr>
        </p:pic>
        <p:pic>
          <p:nvPicPr>
            <p:cNvPr id="69" name="グラフィックス 68" descr="男性のプロフィール 枠線">
              <a:extLst>
                <a:ext uri="{FF2B5EF4-FFF2-40B4-BE49-F238E27FC236}">
                  <a16:creationId xmlns:a16="http://schemas.microsoft.com/office/drawing/2014/main" id="{AAE9AC25-B618-DD29-2993-CAA9B92AE3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7616" y="3978878"/>
              <a:ext cx="914400" cy="914400"/>
            </a:xfrm>
            <a:prstGeom prst="rect">
              <a:avLst/>
            </a:prstGeom>
          </p:spPr>
        </p:pic>
        <p:pic>
          <p:nvPicPr>
            <p:cNvPr id="70" name="グラフィックス 69" descr="男性と子供 枠線">
              <a:extLst>
                <a:ext uri="{FF2B5EF4-FFF2-40B4-BE49-F238E27FC236}">
                  <a16:creationId xmlns:a16="http://schemas.microsoft.com/office/drawing/2014/main" id="{129E91EC-EFF4-5DED-C446-F0E8D39A3D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7616" y="2921024"/>
              <a:ext cx="914400" cy="914400"/>
            </a:xfrm>
            <a:prstGeom prst="rect">
              <a:avLst/>
            </a:prstGeom>
          </p:spPr>
        </p:pic>
      </p:grpSp>
      <p:sp>
        <p:nvSpPr>
          <p:cNvPr id="3" name="正方形/長方形 2">
            <a:extLst>
              <a:ext uri="{FF2B5EF4-FFF2-40B4-BE49-F238E27FC236}">
                <a16:creationId xmlns:a16="http://schemas.microsoft.com/office/drawing/2014/main" id="{E8BF7D33-2D06-AFC3-F49C-20885BD1C786}"/>
              </a:ext>
            </a:extLst>
          </p:cNvPr>
          <p:cNvSpPr/>
          <p:nvPr/>
        </p:nvSpPr>
        <p:spPr>
          <a:xfrm>
            <a:off x="1006475" y="1631770"/>
            <a:ext cx="10096500" cy="4548893"/>
          </a:xfrm>
          <a:prstGeom prst="rect">
            <a:avLst/>
          </a:prstGeom>
          <a:solidFill>
            <a:srgbClr val="C00000">
              <a:alpha val="69804"/>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   3</a:t>
            </a:r>
            <a:r>
              <a:rPr kumimoji="1" lang="en-US" altLang="ja-JP" sz="3600" b="0" i="0" u="none" strike="noStrike" kern="1200" cap="none" spc="0" normalizeH="0" baseline="30000" noProof="0">
                <a:ln>
                  <a:noFill/>
                </a:ln>
                <a:solidFill>
                  <a:srgbClr val="FFFFFF"/>
                </a:solidFill>
                <a:effectLst/>
                <a:uLnTx/>
                <a:uFillTx/>
                <a:latin typeface="Meiryo UI" panose="020B0604030504040204" pitchFamily="50" charset="-128"/>
                <a:ea typeface="Meiryo UI" panose="020B0604030504040204" pitchFamily="50" charset="-128"/>
                <a:cs typeface="+mn-cs"/>
              </a:rPr>
              <a:t>rd</a:t>
            </a:r>
            <a:r>
              <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 Party Data</a:t>
            </a:r>
            <a:endParaRPr kumimoji="1" lang="ja-JP" altLang="en-US" sz="3600" b="0" i="0" u="none" strike="noStrike" kern="120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5" name="正方形/長方形 4">
            <a:extLst>
              <a:ext uri="{FF2B5EF4-FFF2-40B4-BE49-F238E27FC236}">
                <a16:creationId xmlns:a16="http://schemas.microsoft.com/office/drawing/2014/main" id="{FDF18797-3B5F-51D1-B079-77A4B1442EAC}"/>
              </a:ext>
            </a:extLst>
          </p:cNvPr>
          <p:cNvSpPr/>
          <p:nvPr/>
        </p:nvSpPr>
        <p:spPr>
          <a:xfrm>
            <a:off x="5723465" y="3429001"/>
            <a:ext cx="5379510" cy="2768720"/>
          </a:xfrm>
          <a:prstGeom prst="rect">
            <a:avLst/>
          </a:prstGeom>
          <a:solidFill>
            <a:schemeClr val="accent2">
              <a:lumMod val="40000"/>
              <a:lumOff val="60000"/>
              <a:alpha val="69804"/>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   1</a:t>
            </a:r>
            <a:r>
              <a:rPr kumimoji="1" lang="en-US" altLang="ja-JP" sz="3600" b="0" i="0" u="none" strike="noStrike" kern="1200" cap="none" spc="0" normalizeH="0" baseline="30000" noProof="0">
                <a:ln>
                  <a:noFill/>
                </a:ln>
                <a:solidFill>
                  <a:srgbClr val="FFFFFF"/>
                </a:solidFill>
                <a:effectLst/>
                <a:uLnTx/>
                <a:uFillTx/>
                <a:latin typeface="Meiryo UI" panose="020B0604030504040204" pitchFamily="50" charset="-128"/>
                <a:ea typeface="Meiryo UI" panose="020B0604030504040204" pitchFamily="50" charset="-128"/>
                <a:cs typeface="+mn-cs"/>
              </a:rPr>
              <a:t>st</a:t>
            </a:r>
            <a:r>
              <a:rPr kumimoji="1" lang="en-US" altLang="ja-JP" sz="36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  Party Data</a:t>
            </a:r>
            <a:endParaRPr kumimoji="1" lang="ja-JP" altLang="en-US" sz="3600" b="0" i="0" u="none" strike="noStrike" kern="120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503803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9B338-FFD1-B572-CEAC-8AAE45CF46A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13F4E79-2925-4D21-AA76-26064E59D7FA}"/>
              </a:ext>
            </a:extLst>
          </p:cNvPr>
          <p:cNvSpPr>
            <a:spLocks noGrp="1"/>
          </p:cNvSpPr>
          <p:nvPr>
            <p:ph type="title"/>
          </p:nvPr>
        </p:nvSpPr>
        <p:spPr>
          <a:xfrm>
            <a:off x="198570" y="263011"/>
            <a:ext cx="11701824" cy="344710"/>
          </a:xfrm>
        </p:spPr>
        <p:txBody>
          <a:bodyPr vert="horz" wrap="square" lIns="0" tIns="0" rIns="0" bIns="0" rtlCol="0" anchor="t">
            <a:spAutoFit/>
          </a:bodyPr>
          <a:lstStyle/>
          <a:p>
            <a:r>
              <a:rPr kumimoji="1" lang="en-US" altLang="ja-JP" sz="2800" b="1">
                <a:solidFill>
                  <a:srgbClr val="000000">
                    <a:lumMod val="75000"/>
                    <a:lumOff val="25000"/>
                  </a:srgbClr>
                </a:solidFill>
                <a:latin typeface="Meiryo UI"/>
                <a:ea typeface="Meiryo UI"/>
              </a:rPr>
              <a:t>1st Party</a:t>
            </a:r>
            <a:r>
              <a:rPr kumimoji="1" lang="ja-JP" altLang="en-US" sz="2800" b="1">
                <a:solidFill>
                  <a:srgbClr val="000000">
                    <a:lumMod val="75000"/>
                    <a:lumOff val="25000"/>
                  </a:srgbClr>
                </a:solidFill>
                <a:latin typeface="Meiryo UI"/>
                <a:ea typeface="Meiryo UI"/>
              </a:rPr>
              <a:t>・</a:t>
            </a:r>
            <a:r>
              <a:rPr kumimoji="1" lang="en-US" altLang="ja-JP" sz="2800" b="1">
                <a:solidFill>
                  <a:srgbClr val="000000">
                    <a:lumMod val="75000"/>
                    <a:lumOff val="25000"/>
                  </a:srgbClr>
                </a:solidFill>
                <a:latin typeface="Meiryo UI"/>
                <a:ea typeface="Meiryo UI"/>
              </a:rPr>
              <a:t>3rd Party</a:t>
            </a:r>
            <a:r>
              <a:rPr kumimoji="1" lang="ja-JP" altLang="en-US" sz="2800" b="1">
                <a:solidFill>
                  <a:srgbClr val="000000">
                    <a:lumMod val="75000"/>
                    <a:lumOff val="25000"/>
                  </a:srgbClr>
                </a:solidFill>
                <a:latin typeface="Meiryo UI"/>
                <a:ea typeface="Meiryo UI"/>
              </a:rPr>
              <a:t>データの使い分け</a:t>
            </a:r>
          </a:p>
        </p:txBody>
      </p:sp>
      <p:sp>
        <p:nvSpPr>
          <p:cNvPr id="3" name="テキスト プレースホルダー 2">
            <a:extLst>
              <a:ext uri="{FF2B5EF4-FFF2-40B4-BE49-F238E27FC236}">
                <a16:creationId xmlns:a16="http://schemas.microsoft.com/office/drawing/2014/main" id="{78D67799-A9B0-0DF5-FD6E-6E36FC203FA7}"/>
              </a:ext>
            </a:extLst>
          </p:cNvPr>
          <p:cNvSpPr>
            <a:spLocks noGrp="1"/>
          </p:cNvSpPr>
          <p:nvPr>
            <p:ph type="body" sz="quarter" idx="13"/>
          </p:nvPr>
        </p:nvSpPr>
        <p:spPr>
          <a:xfrm>
            <a:off x="365998" y="656672"/>
            <a:ext cx="11460004" cy="701362"/>
          </a:xfrm>
        </p:spPr>
        <p:txBody>
          <a:bodyPr/>
          <a:lstStyle/>
          <a:p>
            <a:pPr marL="0" indent="0">
              <a:buNone/>
            </a:pPr>
            <a:r>
              <a:rPr kumimoji="1" lang="en-US" altLang="ja-JP">
                <a:latin typeface="Meiryo UI" panose="020B0604030504040204" pitchFamily="50" charset="-128"/>
                <a:ea typeface="Meiryo UI" panose="020B0604030504040204" pitchFamily="50" charset="-128"/>
              </a:rPr>
              <a:t>1st Party</a:t>
            </a:r>
            <a:r>
              <a:rPr kumimoji="1" lang="ja-JP" altLang="en-US">
                <a:latin typeface="Meiryo UI" panose="020B0604030504040204" pitchFamily="50" charset="-128"/>
                <a:ea typeface="Meiryo UI" panose="020B0604030504040204" pitchFamily="50" charset="-128"/>
              </a:rPr>
              <a:t>を中心に顧客理解を行いつつ、現状取得できていない・取得できているがカバレッジなどによって限定的な使い方になる部分の補強は</a:t>
            </a:r>
            <a:r>
              <a:rPr kumimoji="1" lang="en-US" altLang="ja-JP">
                <a:latin typeface="Meiryo UI" panose="020B0604030504040204" pitchFamily="50" charset="-128"/>
                <a:ea typeface="Meiryo UI" panose="020B0604030504040204" pitchFamily="50" charset="-128"/>
              </a:rPr>
              <a:t>3rd Party</a:t>
            </a:r>
            <a:r>
              <a:rPr kumimoji="1" lang="ja-JP" altLang="en-US">
                <a:latin typeface="Meiryo UI" panose="020B0604030504040204" pitchFamily="50" charset="-128"/>
                <a:ea typeface="Meiryo UI" panose="020B0604030504040204" pitchFamily="50" charset="-128"/>
              </a:rPr>
              <a:t>を活用</a:t>
            </a:r>
          </a:p>
        </p:txBody>
      </p:sp>
      <p:grpSp>
        <p:nvGrpSpPr>
          <p:cNvPr id="4" name="グループ化 3">
            <a:extLst>
              <a:ext uri="{FF2B5EF4-FFF2-40B4-BE49-F238E27FC236}">
                <a16:creationId xmlns:a16="http://schemas.microsoft.com/office/drawing/2014/main" id="{AC1228EA-75E5-89F9-AC85-272C5BFBAE6D}"/>
              </a:ext>
            </a:extLst>
          </p:cNvPr>
          <p:cNvGrpSpPr/>
          <p:nvPr/>
        </p:nvGrpSpPr>
        <p:grpSpPr>
          <a:xfrm>
            <a:off x="9628631" y="5500852"/>
            <a:ext cx="2265435" cy="1045935"/>
            <a:chOff x="10511220" y="-8598"/>
            <a:chExt cx="1538599" cy="1087415"/>
          </a:xfrm>
        </p:grpSpPr>
        <p:sp>
          <p:nvSpPr>
            <p:cNvPr id="5" name="正方形/長方形 199">
              <a:extLst>
                <a:ext uri="{FF2B5EF4-FFF2-40B4-BE49-F238E27FC236}">
                  <a16:creationId xmlns:a16="http://schemas.microsoft.com/office/drawing/2014/main" id="{0DB9BB46-B5C5-E382-37EE-EACF8338D4E7}"/>
                </a:ext>
              </a:extLst>
            </p:cNvPr>
            <p:cNvSpPr/>
            <p:nvPr/>
          </p:nvSpPr>
          <p:spPr>
            <a:xfrm>
              <a:off x="10895284" y="156041"/>
              <a:ext cx="1154535" cy="112026"/>
            </a:xfrm>
            <a:prstGeom prst="rect">
              <a:avLst/>
            </a:prstGeom>
            <a:noFill/>
            <a:ln>
              <a:noFill/>
            </a:ln>
          </p:spPr>
          <p:txBody>
            <a:bodyPr wrap="none" lIns="36000" tIns="36000" rIns="36000" bIns="36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TD</a:t>
              </a:r>
              <a:r>
                <a:rPr kumimoji="1" lang="ja-JP" altLang="en-US" sz="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上取得可能項目</a:t>
              </a:r>
            </a:p>
          </p:txBody>
        </p:sp>
        <p:sp>
          <p:nvSpPr>
            <p:cNvPr id="6" name="正方形/長方形 196">
              <a:extLst>
                <a:ext uri="{FF2B5EF4-FFF2-40B4-BE49-F238E27FC236}">
                  <a16:creationId xmlns:a16="http://schemas.microsoft.com/office/drawing/2014/main" id="{558E2A86-2BBE-CB83-DF04-338A12CB24AF}"/>
                </a:ext>
              </a:extLst>
            </p:cNvPr>
            <p:cNvSpPr/>
            <p:nvPr/>
          </p:nvSpPr>
          <p:spPr>
            <a:xfrm>
              <a:off x="10539370" y="156041"/>
              <a:ext cx="252353" cy="112026"/>
            </a:xfrm>
            <a:prstGeom prst="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7" name="正方形/長方形 199">
              <a:extLst>
                <a:ext uri="{FF2B5EF4-FFF2-40B4-BE49-F238E27FC236}">
                  <a16:creationId xmlns:a16="http://schemas.microsoft.com/office/drawing/2014/main" id="{7C4D5C93-7D4B-F3B2-5E88-71BE3C6CFBBA}"/>
                </a:ext>
              </a:extLst>
            </p:cNvPr>
            <p:cNvSpPr/>
            <p:nvPr/>
          </p:nvSpPr>
          <p:spPr>
            <a:xfrm>
              <a:off x="10895284" y="333632"/>
              <a:ext cx="1154535" cy="413758"/>
            </a:xfrm>
            <a:prstGeom prst="rect">
              <a:avLst/>
            </a:prstGeom>
            <a:noFill/>
            <a:ln>
              <a:noFill/>
            </a:ln>
          </p:spPr>
          <p:txBody>
            <a:bodyPr wrap="square" lIns="36000" tIns="36000" rIns="36000" bIns="36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TD</a:t>
              </a:r>
              <a:r>
                <a:rPr kumimoji="1" lang="ja-JP" altLang="en-US" sz="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上取得可能が、カバレッジやリアルタイム取得不可などの原因による限定的な使用となる項目</a:t>
              </a:r>
            </a:p>
          </p:txBody>
        </p:sp>
        <p:sp>
          <p:nvSpPr>
            <p:cNvPr id="8" name="正方形/長方形 196">
              <a:extLst>
                <a:ext uri="{FF2B5EF4-FFF2-40B4-BE49-F238E27FC236}">
                  <a16:creationId xmlns:a16="http://schemas.microsoft.com/office/drawing/2014/main" id="{08489D43-A8F3-6BF7-330A-1167553E0FBF}"/>
                </a:ext>
              </a:extLst>
            </p:cNvPr>
            <p:cNvSpPr/>
            <p:nvPr/>
          </p:nvSpPr>
          <p:spPr>
            <a:xfrm>
              <a:off x="10539370" y="371732"/>
              <a:ext cx="252353" cy="112026"/>
            </a:xfrm>
            <a:prstGeom prst="rect">
              <a:avLst/>
            </a:prstGeom>
            <a:solidFill>
              <a:srgbClr val="BE82FF">
                <a:lumMod val="20000"/>
                <a:lumOff val="80000"/>
              </a:srgbClr>
            </a:solidFill>
            <a:ln w="19050" cap="flat" cmpd="sng" algn="ctr">
              <a:solidFill>
                <a:srgbClr val="BE82FF">
                  <a:lumMod val="60000"/>
                  <a:lumOff val="40000"/>
                </a:srgbClr>
              </a:solidFill>
              <a:prstDash val="dash"/>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9" name="正方形/長方形 196">
              <a:extLst>
                <a:ext uri="{FF2B5EF4-FFF2-40B4-BE49-F238E27FC236}">
                  <a16:creationId xmlns:a16="http://schemas.microsoft.com/office/drawing/2014/main" id="{94E91BBF-9767-5693-B48D-CF1D3D16DFB5}"/>
                </a:ext>
              </a:extLst>
            </p:cNvPr>
            <p:cNvSpPr/>
            <p:nvPr/>
          </p:nvSpPr>
          <p:spPr>
            <a:xfrm>
              <a:off x="10539370" y="855040"/>
              <a:ext cx="252353" cy="112026"/>
            </a:xfrm>
            <a:prstGeom prst="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10" name="正方形/長方形 199">
              <a:extLst>
                <a:ext uri="{FF2B5EF4-FFF2-40B4-BE49-F238E27FC236}">
                  <a16:creationId xmlns:a16="http://schemas.microsoft.com/office/drawing/2014/main" id="{EA8D2C2F-C763-A9ED-48A7-9BAC5718604E}"/>
                </a:ext>
              </a:extLst>
            </p:cNvPr>
            <p:cNvSpPr/>
            <p:nvPr/>
          </p:nvSpPr>
          <p:spPr>
            <a:xfrm>
              <a:off x="10895284" y="780143"/>
              <a:ext cx="1154535" cy="298674"/>
            </a:xfrm>
            <a:prstGeom prst="rect">
              <a:avLst/>
            </a:prstGeom>
            <a:noFill/>
            <a:ln>
              <a:noFill/>
            </a:ln>
          </p:spPr>
          <p:txBody>
            <a:bodyPr wrap="square" lIns="36000" tIns="36000" rIns="36000" bIns="36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弊社データパートナーシップによる即利用可能な項目</a:t>
              </a:r>
            </a:p>
          </p:txBody>
        </p:sp>
        <p:sp>
          <p:nvSpPr>
            <p:cNvPr id="11" name="正方形/長方形 199">
              <a:extLst>
                <a:ext uri="{FF2B5EF4-FFF2-40B4-BE49-F238E27FC236}">
                  <a16:creationId xmlns:a16="http://schemas.microsoft.com/office/drawing/2014/main" id="{44C127CD-E9E9-EC1B-396E-A90B4E3176F8}"/>
                </a:ext>
              </a:extLst>
            </p:cNvPr>
            <p:cNvSpPr/>
            <p:nvPr/>
          </p:nvSpPr>
          <p:spPr>
            <a:xfrm>
              <a:off x="10511220" y="-8598"/>
              <a:ext cx="1154535" cy="112026"/>
            </a:xfrm>
            <a:prstGeom prst="rect">
              <a:avLst/>
            </a:prstGeom>
            <a:noFill/>
            <a:ln>
              <a:noFill/>
            </a:ln>
          </p:spPr>
          <p:txBody>
            <a:bodyPr wrap="none" lIns="36000" tIns="36000" rIns="36000" bIns="36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TD</a:t>
              </a:r>
              <a:r>
                <a:rPr kumimoji="1" lang="ja-JP" altLang="en-US" sz="8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Wingdings" panose="05000000000000000000" pitchFamily="2" charset="2"/>
                </a:rPr>
                <a:t>調査中。今後アップデートする予定</a:t>
              </a:r>
            </a:p>
          </p:txBody>
        </p:sp>
      </p:grpSp>
      <p:sp>
        <p:nvSpPr>
          <p:cNvPr id="12" name="正方形/長方形 11">
            <a:extLst>
              <a:ext uri="{FF2B5EF4-FFF2-40B4-BE49-F238E27FC236}">
                <a16:creationId xmlns:a16="http://schemas.microsoft.com/office/drawing/2014/main" id="{337100AE-D220-E1E9-C6F8-23EECB680A4E}"/>
              </a:ext>
            </a:extLst>
          </p:cNvPr>
          <p:cNvSpPr/>
          <p:nvPr/>
        </p:nvSpPr>
        <p:spPr>
          <a:xfrm>
            <a:off x="5788607" y="1605196"/>
            <a:ext cx="3556438" cy="26205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自社会員を含めた市場全体顧客理解</a:t>
            </a:r>
          </a:p>
        </p:txBody>
      </p:sp>
      <p:sp>
        <p:nvSpPr>
          <p:cNvPr id="13" name="正方形/長方形 12">
            <a:extLst>
              <a:ext uri="{FF2B5EF4-FFF2-40B4-BE49-F238E27FC236}">
                <a16:creationId xmlns:a16="http://schemas.microsoft.com/office/drawing/2014/main" id="{EECDC69A-B6F8-FE69-5CB6-12CC8539EFB6}"/>
              </a:ext>
            </a:extLst>
          </p:cNvPr>
          <p:cNvSpPr/>
          <p:nvPr/>
        </p:nvSpPr>
        <p:spPr>
          <a:xfrm>
            <a:off x="2182070" y="1605196"/>
            <a:ext cx="3556438" cy="25661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自社会員理解</a:t>
            </a:r>
          </a:p>
        </p:txBody>
      </p:sp>
      <p:sp>
        <p:nvSpPr>
          <p:cNvPr id="14" name="正方形/長方形 13">
            <a:extLst>
              <a:ext uri="{FF2B5EF4-FFF2-40B4-BE49-F238E27FC236}">
                <a16:creationId xmlns:a16="http://schemas.microsoft.com/office/drawing/2014/main" id="{9687B445-321D-D81E-9B6A-0C32A15BEB90}"/>
              </a:ext>
            </a:extLst>
          </p:cNvPr>
          <p:cNvSpPr/>
          <p:nvPr/>
        </p:nvSpPr>
        <p:spPr>
          <a:xfrm>
            <a:off x="2193864" y="1336562"/>
            <a:ext cx="3527944" cy="232518"/>
          </a:xfrm>
          <a:prstGeom prst="rect">
            <a:avLst/>
          </a:prstGeom>
          <a:solidFill>
            <a:schemeClr val="accent1"/>
          </a:solidFill>
          <a:ln w="38100">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1st Party </a:t>
            </a:r>
            <a:r>
              <a:rPr kumimoji="1" lang="ja-JP" altLang="en-US"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データ</a:t>
            </a:r>
          </a:p>
        </p:txBody>
      </p:sp>
      <p:sp>
        <p:nvSpPr>
          <p:cNvPr id="15" name="正方形/長方形 14">
            <a:extLst>
              <a:ext uri="{FF2B5EF4-FFF2-40B4-BE49-F238E27FC236}">
                <a16:creationId xmlns:a16="http://schemas.microsoft.com/office/drawing/2014/main" id="{CF7C0EB4-56A3-7606-D442-088D67A74122}"/>
              </a:ext>
            </a:extLst>
          </p:cNvPr>
          <p:cNvSpPr/>
          <p:nvPr/>
        </p:nvSpPr>
        <p:spPr>
          <a:xfrm>
            <a:off x="5799296" y="1336562"/>
            <a:ext cx="3527944" cy="232518"/>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3rd Party </a:t>
            </a:r>
            <a:r>
              <a:rPr kumimoji="1" lang="ja-JP" altLang="en-US"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データ</a:t>
            </a:r>
          </a:p>
        </p:txBody>
      </p:sp>
      <p:sp>
        <p:nvSpPr>
          <p:cNvPr id="16" name="TextBox 36">
            <a:extLst>
              <a:ext uri="{FF2B5EF4-FFF2-40B4-BE49-F238E27FC236}">
                <a16:creationId xmlns:a16="http://schemas.microsoft.com/office/drawing/2014/main" id="{4238FDCB-F01D-A4FB-BB87-AC6290075AF9}"/>
              </a:ext>
            </a:extLst>
          </p:cNvPr>
          <p:cNvSpPr txBox="1"/>
          <p:nvPr/>
        </p:nvSpPr>
        <p:spPr>
          <a:xfrm rot="16200000">
            <a:off x="-150774" y="2252368"/>
            <a:ext cx="1155329" cy="428265"/>
          </a:xfrm>
          <a:prstGeom prst="rect">
            <a:avLst/>
          </a:prstGeom>
          <a:solidFill>
            <a:schemeClr val="tx1">
              <a:lumMod val="75000"/>
              <a:lumOff val="2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tIns="91440" bIns="91440" rtlCol="0" anchor="ctr"/>
          <a:lstStyle>
            <a:defPPr>
              <a:defRPr lang="en-US"/>
            </a:defPPr>
            <a:lvl1pPr algn="ctr">
              <a:defRPr kumimoji="1" sz="1100">
                <a:latin typeface="Meiryo UI" panose="020B0604030504040204" pitchFamily="50" charset="-128"/>
                <a:ea typeface="Meiryo UI"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属性</a:t>
            </a:r>
            <a:b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情報</a:t>
            </a:r>
            <a:endParaRPr kumimoji="1" 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7" name="TextBox 37">
            <a:extLst>
              <a:ext uri="{FF2B5EF4-FFF2-40B4-BE49-F238E27FC236}">
                <a16:creationId xmlns:a16="http://schemas.microsoft.com/office/drawing/2014/main" id="{3114D44A-B4ED-793C-ECC2-7D2C1617B4AD}"/>
              </a:ext>
            </a:extLst>
          </p:cNvPr>
          <p:cNvSpPr txBox="1"/>
          <p:nvPr/>
        </p:nvSpPr>
        <p:spPr>
          <a:xfrm rot="16200000">
            <a:off x="-1228865" y="4564820"/>
            <a:ext cx="3311520" cy="428264"/>
          </a:xfrm>
          <a:prstGeom prst="rect">
            <a:avLst/>
          </a:prstGeom>
          <a:solidFill>
            <a:schemeClr val="tx1">
              <a:lumMod val="75000"/>
              <a:lumOff val="2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tIns="91440" bIns="91440" rtlCol="0" anchor="ctr"/>
          <a:lstStyle>
            <a:defPPr>
              <a:defRPr lang="en-US"/>
            </a:defPPr>
            <a:lvl1pPr algn="ctr">
              <a:defRPr kumimoji="1" sz="1100">
                <a:latin typeface="Meiryo UI" panose="020B0604030504040204" pitchFamily="50" charset="-128"/>
                <a:ea typeface="Meiryo UI"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行動</a:t>
            </a:r>
            <a:b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情報</a:t>
            </a:r>
            <a:endParaRPr kumimoji="1" 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8" name="Rounded Rectangle 84">
            <a:extLst>
              <a:ext uri="{FF2B5EF4-FFF2-40B4-BE49-F238E27FC236}">
                <a16:creationId xmlns:a16="http://schemas.microsoft.com/office/drawing/2014/main" id="{438C1755-CF85-640B-7CA8-F619DCC84681}"/>
              </a:ext>
            </a:extLst>
          </p:cNvPr>
          <p:cNvSpPr/>
          <p:nvPr/>
        </p:nvSpPr>
        <p:spPr bwMode="gray">
          <a:xfrm>
            <a:off x="2232168" y="1888838"/>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顧客</a:t>
            </a:r>
            <a:r>
              <a:rPr kumimoji="0" lang="en-US" altLang="ja-JP"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ID</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19" name="Rounded Rectangle 84">
            <a:extLst>
              <a:ext uri="{FF2B5EF4-FFF2-40B4-BE49-F238E27FC236}">
                <a16:creationId xmlns:a16="http://schemas.microsoft.com/office/drawing/2014/main" id="{7674D5D8-3A04-B002-2280-DDB9785BFC44}"/>
              </a:ext>
            </a:extLst>
          </p:cNvPr>
          <p:cNvSpPr/>
          <p:nvPr/>
        </p:nvSpPr>
        <p:spPr bwMode="gray">
          <a:xfrm>
            <a:off x="4638798" y="1888838"/>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誕生日</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20" name="Rounded Rectangle 84">
            <a:extLst>
              <a:ext uri="{FF2B5EF4-FFF2-40B4-BE49-F238E27FC236}">
                <a16:creationId xmlns:a16="http://schemas.microsoft.com/office/drawing/2014/main" id="{876F77FE-B086-66B7-4F7C-6AFDB3FC2F6B}"/>
              </a:ext>
            </a:extLst>
          </p:cNvPr>
          <p:cNvSpPr/>
          <p:nvPr/>
        </p:nvSpPr>
        <p:spPr bwMode="gray">
          <a:xfrm>
            <a:off x="3435483" y="1888838"/>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性別</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21" name="Rounded Rectangle 84">
            <a:extLst>
              <a:ext uri="{FF2B5EF4-FFF2-40B4-BE49-F238E27FC236}">
                <a16:creationId xmlns:a16="http://schemas.microsoft.com/office/drawing/2014/main" id="{DFE84DA2-7932-7099-9D2F-B58C5691ED4F}"/>
              </a:ext>
            </a:extLst>
          </p:cNvPr>
          <p:cNvSpPr/>
          <p:nvPr/>
        </p:nvSpPr>
        <p:spPr bwMode="gray">
          <a:xfrm>
            <a:off x="4638798" y="2200170"/>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家族構成</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22" name="Rounded Rectangle 84">
            <a:extLst>
              <a:ext uri="{FF2B5EF4-FFF2-40B4-BE49-F238E27FC236}">
                <a16:creationId xmlns:a16="http://schemas.microsoft.com/office/drawing/2014/main" id="{CF036E9F-D09E-4940-696C-09B018B6F84F}"/>
              </a:ext>
            </a:extLst>
          </p:cNvPr>
          <p:cNvSpPr/>
          <p:nvPr/>
        </p:nvSpPr>
        <p:spPr bwMode="gray">
          <a:xfrm>
            <a:off x="3435483" y="2195854"/>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職業</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23" name="Rounded Rectangle 84">
            <a:extLst>
              <a:ext uri="{FF2B5EF4-FFF2-40B4-BE49-F238E27FC236}">
                <a16:creationId xmlns:a16="http://schemas.microsoft.com/office/drawing/2014/main" id="{DB960D37-143C-CC64-EA3F-2C1147E9D7B3}"/>
              </a:ext>
            </a:extLst>
          </p:cNvPr>
          <p:cNvSpPr/>
          <p:nvPr/>
        </p:nvSpPr>
        <p:spPr bwMode="gray">
          <a:xfrm>
            <a:off x="2232168" y="2195854"/>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郵便番号</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24" name="Rounded Rectangle 84">
            <a:extLst>
              <a:ext uri="{FF2B5EF4-FFF2-40B4-BE49-F238E27FC236}">
                <a16:creationId xmlns:a16="http://schemas.microsoft.com/office/drawing/2014/main" id="{74AFA27E-8D59-69A1-883B-5889D2565394}"/>
              </a:ext>
            </a:extLst>
          </p:cNvPr>
          <p:cNvSpPr/>
          <p:nvPr/>
        </p:nvSpPr>
        <p:spPr bwMode="gray">
          <a:xfrm>
            <a:off x="5842113" y="1888838"/>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顧客</a:t>
            </a:r>
            <a:r>
              <a:rPr kumimoji="0" lang="en-US" altLang="ja-JP"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ID</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25" name="Rounded Rectangle 84">
            <a:extLst>
              <a:ext uri="{FF2B5EF4-FFF2-40B4-BE49-F238E27FC236}">
                <a16:creationId xmlns:a16="http://schemas.microsoft.com/office/drawing/2014/main" id="{FBF66AEF-462E-36E3-B81E-0330E7154F10}"/>
              </a:ext>
            </a:extLst>
          </p:cNvPr>
          <p:cNvSpPr/>
          <p:nvPr/>
        </p:nvSpPr>
        <p:spPr bwMode="gray">
          <a:xfrm>
            <a:off x="8248743" y="1888838"/>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誕生日</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26" name="Rounded Rectangle 84">
            <a:extLst>
              <a:ext uri="{FF2B5EF4-FFF2-40B4-BE49-F238E27FC236}">
                <a16:creationId xmlns:a16="http://schemas.microsoft.com/office/drawing/2014/main" id="{A30E9DDE-3954-1B28-0DAB-A414787AF6FF}"/>
              </a:ext>
            </a:extLst>
          </p:cNvPr>
          <p:cNvSpPr/>
          <p:nvPr/>
        </p:nvSpPr>
        <p:spPr bwMode="gray">
          <a:xfrm>
            <a:off x="7045428" y="1888838"/>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性別</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27" name="Rounded Rectangle 84">
            <a:extLst>
              <a:ext uri="{FF2B5EF4-FFF2-40B4-BE49-F238E27FC236}">
                <a16:creationId xmlns:a16="http://schemas.microsoft.com/office/drawing/2014/main" id="{AB329EB9-6D55-84E6-6C9B-34503F311DC8}"/>
              </a:ext>
            </a:extLst>
          </p:cNvPr>
          <p:cNvSpPr/>
          <p:nvPr/>
        </p:nvSpPr>
        <p:spPr bwMode="gray">
          <a:xfrm>
            <a:off x="8248743" y="2195854"/>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家族構成</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28" name="Rounded Rectangle 84">
            <a:extLst>
              <a:ext uri="{FF2B5EF4-FFF2-40B4-BE49-F238E27FC236}">
                <a16:creationId xmlns:a16="http://schemas.microsoft.com/office/drawing/2014/main" id="{819E7F2D-B0DD-3DE1-0B05-A7A3DE18E54F}"/>
              </a:ext>
            </a:extLst>
          </p:cNvPr>
          <p:cNvSpPr/>
          <p:nvPr/>
        </p:nvSpPr>
        <p:spPr bwMode="gray">
          <a:xfrm>
            <a:off x="7045428" y="2195070"/>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職業</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29" name="Rounded Rectangle 84">
            <a:extLst>
              <a:ext uri="{FF2B5EF4-FFF2-40B4-BE49-F238E27FC236}">
                <a16:creationId xmlns:a16="http://schemas.microsoft.com/office/drawing/2014/main" id="{F4DC1D21-37DA-7AAA-4FB0-065B91A85779}"/>
              </a:ext>
            </a:extLst>
          </p:cNvPr>
          <p:cNvSpPr/>
          <p:nvPr/>
        </p:nvSpPr>
        <p:spPr bwMode="gray">
          <a:xfrm>
            <a:off x="5842113" y="2195854"/>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郵便番号</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30" name="Rounded Rectangle 84">
            <a:extLst>
              <a:ext uri="{FF2B5EF4-FFF2-40B4-BE49-F238E27FC236}">
                <a16:creationId xmlns:a16="http://schemas.microsoft.com/office/drawing/2014/main" id="{456ABC5A-DCBB-FD90-C694-4265FE996A1A}"/>
              </a:ext>
            </a:extLst>
          </p:cNvPr>
          <p:cNvSpPr/>
          <p:nvPr/>
        </p:nvSpPr>
        <p:spPr bwMode="gray">
          <a:xfrm>
            <a:off x="2232168" y="2502873"/>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会員ランク</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31" name="Rounded Rectangle 84">
            <a:extLst>
              <a:ext uri="{FF2B5EF4-FFF2-40B4-BE49-F238E27FC236}">
                <a16:creationId xmlns:a16="http://schemas.microsoft.com/office/drawing/2014/main" id="{A86D2634-A9C6-9E49-F0F2-A48C9EFA4DCC}"/>
              </a:ext>
            </a:extLst>
          </p:cNvPr>
          <p:cNvSpPr/>
          <p:nvPr/>
        </p:nvSpPr>
        <p:spPr bwMode="gray">
          <a:xfrm>
            <a:off x="4638798" y="2502873"/>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dash"/>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NPS</a:t>
            </a:r>
          </a:p>
        </p:txBody>
      </p:sp>
      <p:sp>
        <p:nvSpPr>
          <p:cNvPr id="32" name="Rounded Rectangle 84">
            <a:extLst>
              <a:ext uri="{FF2B5EF4-FFF2-40B4-BE49-F238E27FC236}">
                <a16:creationId xmlns:a16="http://schemas.microsoft.com/office/drawing/2014/main" id="{E43E1C60-A69F-8CDD-ED07-418CC00AFEBA}"/>
              </a:ext>
            </a:extLst>
          </p:cNvPr>
          <p:cNvSpPr/>
          <p:nvPr/>
        </p:nvSpPr>
        <p:spPr bwMode="gray">
          <a:xfrm>
            <a:off x="3435483" y="2502873"/>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ポイント取得状況</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33" name="Rounded Rectangle 84">
            <a:extLst>
              <a:ext uri="{FF2B5EF4-FFF2-40B4-BE49-F238E27FC236}">
                <a16:creationId xmlns:a16="http://schemas.microsoft.com/office/drawing/2014/main" id="{D38A01B9-1839-6C96-3832-E8375935EE52}"/>
              </a:ext>
            </a:extLst>
          </p:cNvPr>
          <p:cNvSpPr/>
          <p:nvPr/>
        </p:nvSpPr>
        <p:spPr bwMode="gray">
          <a:xfrm>
            <a:off x="2232168" y="2809890"/>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ysDot"/>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興味関心</a:t>
            </a:r>
            <a:endParaRPr kumimoji="0" lang="en-US" altLang="ja-JP"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34" name="Rounded Rectangle 84">
            <a:extLst>
              <a:ext uri="{FF2B5EF4-FFF2-40B4-BE49-F238E27FC236}">
                <a16:creationId xmlns:a16="http://schemas.microsoft.com/office/drawing/2014/main" id="{F3E63C19-BDF3-FC8D-AC4E-542BEA3C8099}"/>
              </a:ext>
            </a:extLst>
          </p:cNvPr>
          <p:cNvSpPr/>
          <p:nvPr/>
        </p:nvSpPr>
        <p:spPr bwMode="gray">
          <a:xfrm>
            <a:off x="3435483" y="2809890"/>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ライフスタイル</a:t>
            </a:r>
            <a:endPar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35" name="Rounded Rectangle 84">
            <a:extLst>
              <a:ext uri="{FF2B5EF4-FFF2-40B4-BE49-F238E27FC236}">
                <a16:creationId xmlns:a16="http://schemas.microsoft.com/office/drawing/2014/main" id="{49B86B9D-1D5B-616B-1623-7D5A1124AC52}"/>
              </a:ext>
            </a:extLst>
          </p:cNvPr>
          <p:cNvSpPr/>
          <p:nvPr/>
        </p:nvSpPr>
        <p:spPr bwMode="gray">
          <a:xfrm>
            <a:off x="4638798" y="2809890"/>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ライフステージ</a:t>
            </a:r>
            <a:endPar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36" name="Rounded Rectangle 84">
            <a:extLst>
              <a:ext uri="{FF2B5EF4-FFF2-40B4-BE49-F238E27FC236}">
                <a16:creationId xmlns:a16="http://schemas.microsoft.com/office/drawing/2014/main" id="{4D651401-3BEA-AF64-5194-628E06948485}"/>
              </a:ext>
            </a:extLst>
          </p:cNvPr>
          <p:cNvSpPr/>
          <p:nvPr/>
        </p:nvSpPr>
        <p:spPr bwMode="gray">
          <a:xfrm>
            <a:off x="5842113" y="2502873"/>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会員ランク</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37" name="Rounded Rectangle 84">
            <a:extLst>
              <a:ext uri="{FF2B5EF4-FFF2-40B4-BE49-F238E27FC236}">
                <a16:creationId xmlns:a16="http://schemas.microsoft.com/office/drawing/2014/main" id="{1BDC2273-7BB2-BC6C-A8A5-1CDBDEA3B757}"/>
              </a:ext>
            </a:extLst>
          </p:cNvPr>
          <p:cNvSpPr/>
          <p:nvPr/>
        </p:nvSpPr>
        <p:spPr bwMode="gray">
          <a:xfrm>
            <a:off x="8248743" y="2502873"/>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NPS</a:t>
            </a:r>
          </a:p>
        </p:txBody>
      </p:sp>
      <p:sp>
        <p:nvSpPr>
          <p:cNvPr id="38" name="Rounded Rectangle 84">
            <a:extLst>
              <a:ext uri="{FF2B5EF4-FFF2-40B4-BE49-F238E27FC236}">
                <a16:creationId xmlns:a16="http://schemas.microsoft.com/office/drawing/2014/main" id="{25CF9816-F548-AE47-4873-4AFA5DBBA8E1}"/>
              </a:ext>
            </a:extLst>
          </p:cNvPr>
          <p:cNvSpPr/>
          <p:nvPr/>
        </p:nvSpPr>
        <p:spPr bwMode="gray">
          <a:xfrm>
            <a:off x="7045428" y="2501302"/>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コイン取得状況</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39" name="Rounded Rectangle 84">
            <a:extLst>
              <a:ext uri="{FF2B5EF4-FFF2-40B4-BE49-F238E27FC236}">
                <a16:creationId xmlns:a16="http://schemas.microsoft.com/office/drawing/2014/main" id="{7DA6F28C-71EE-04EC-9233-80FE87ED1756}"/>
              </a:ext>
            </a:extLst>
          </p:cNvPr>
          <p:cNvSpPr/>
          <p:nvPr/>
        </p:nvSpPr>
        <p:spPr bwMode="gray">
          <a:xfrm>
            <a:off x="5842113" y="2809890"/>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興味関心</a:t>
            </a:r>
            <a:endParaRPr kumimoji="0" lang="en-US" altLang="ja-JP"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40" name="Rounded Rectangle 84">
            <a:extLst>
              <a:ext uri="{FF2B5EF4-FFF2-40B4-BE49-F238E27FC236}">
                <a16:creationId xmlns:a16="http://schemas.microsoft.com/office/drawing/2014/main" id="{343D6DE7-D919-2BD5-7B45-E99E60511C22}"/>
              </a:ext>
            </a:extLst>
          </p:cNvPr>
          <p:cNvSpPr/>
          <p:nvPr/>
        </p:nvSpPr>
        <p:spPr bwMode="gray">
          <a:xfrm>
            <a:off x="7045428" y="2807533"/>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ライフスタイル</a:t>
            </a:r>
            <a:endParaRPr kumimoji="0" lang="en-US" altLang="ja-JP"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41" name="Rounded Rectangle 84">
            <a:extLst>
              <a:ext uri="{FF2B5EF4-FFF2-40B4-BE49-F238E27FC236}">
                <a16:creationId xmlns:a16="http://schemas.microsoft.com/office/drawing/2014/main" id="{6FBB0712-D86C-D3AB-D455-5B58D872E3A4}"/>
              </a:ext>
            </a:extLst>
          </p:cNvPr>
          <p:cNvSpPr/>
          <p:nvPr/>
        </p:nvSpPr>
        <p:spPr bwMode="gray">
          <a:xfrm>
            <a:off x="8248743" y="2809890"/>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ライフステージ</a:t>
            </a:r>
            <a:endParaRPr kumimoji="0" lang="en-US" altLang="ja-JP"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42" name="Rounded Rectangle 84">
            <a:extLst>
              <a:ext uri="{FF2B5EF4-FFF2-40B4-BE49-F238E27FC236}">
                <a16:creationId xmlns:a16="http://schemas.microsoft.com/office/drawing/2014/main" id="{A98D6976-01CD-D55D-F041-AE708C259E7E}"/>
              </a:ext>
            </a:extLst>
          </p:cNvPr>
          <p:cNvSpPr/>
          <p:nvPr/>
        </p:nvSpPr>
        <p:spPr bwMode="gray">
          <a:xfrm>
            <a:off x="2232168" y="3116908"/>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ysDot"/>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店舗購買</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43" name="Rounded Rectangle 84">
            <a:extLst>
              <a:ext uri="{FF2B5EF4-FFF2-40B4-BE49-F238E27FC236}">
                <a16:creationId xmlns:a16="http://schemas.microsoft.com/office/drawing/2014/main" id="{C31F1153-1E14-C037-61CA-1CC5D27599B5}"/>
              </a:ext>
            </a:extLst>
          </p:cNvPr>
          <p:cNvSpPr/>
          <p:nvPr/>
        </p:nvSpPr>
        <p:spPr bwMode="gray">
          <a:xfrm>
            <a:off x="4638798" y="3116908"/>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得意先</a:t>
            </a:r>
            <a:r>
              <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EC</a:t>
            </a: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購買</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44" name="Rounded Rectangle 84">
            <a:extLst>
              <a:ext uri="{FF2B5EF4-FFF2-40B4-BE49-F238E27FC236}">
                <a16:creationId xmlns:a16="http://schemas.microsoft.com/office/drawing/2014/main" id="{B837992A-9769-0271-C176-F704CBD28FFE}"/>
              </a:ext>
            </a:extLst>
          </p:cNvPr>
          <p:cNvSpPr/>
          <p:nvPr/>
        </p:nvSpPr>
        <p:spPr bwMode="gray">
          <a:xfrm>
            <a:off x="3435483" y="3116908"/>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自社</a:t>
            </a:r>
            <a:r>
              <a:rPr kumimoji="0" lang="en-US" altLang="ja-JP"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EC</a:t>
            </a: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購買</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grpSp>
        <p:nvGrpSpPr>
          <p:cNvPr id="45" name="グループ化 44">
            <a:extLst>
              <a:ext uri="{FF2B5EF4-FFF2-40B4-BE49-F238E27FC236}">
                <a16:creationId xmlns:a16="http://schemas.microsoft.com/office/drawing/2014/main" id="{97B830F5-9B19-A743-874A-04B9AB13CD1A}"/>
              </a:ext>
            </a:extLst>
          </p:cNvPr>
          <p:cNvGrpSpPr/>
          <p:nvPr/>
        </p:nvGrpSpPr>
        <p:grpSpPr>
          <a:xfrm>
            <a:off x="719783" y="1888838"/>
            <a:ext cx="1430573" cy="4534879"/>
            <a:chOff x="878404" y="1987377"/>
            <a:chExt cx="1263372" cy="4534879"/>
          </a:xfrm>
        </p:grpSpPr>
        <p:sp>
          <p:nvSpPr>
            <p:cNvPr id="46" name="正方形/長方形 5">
              <a:extLst>
                <a:ext uri="{FF2B5EF4-FFF2-40B4-BE49-F238E27FC236}">
                  <a16:creationId xmlns:a16="http://schemas.microsoft.com/office/drawing/2014/main" id="{0506395B-4DB1-C4F6-D6F5-9902D31F5CFD}"/>
                </a:ext>
              </a:extLst>
            </p:cNvPr>
            <p:cNvSpPr/>
            <p:nvPr/>
          </p:nvSpPr>
          <p:spPr>
            <a:xfrm>
              <a:off x="878406" y="1987377"/>
              <a:ext cx="1263370" cy="542866"/>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プロファイル情報</a:t>
              </a:r>
            </a:p>
          </p:txBody>
        </p:sp>
        <p:sp>
          <p:nvSpPr>
            <p:cNvPr id="47" name="正方形/長方形 333">
              <a:extLst>
                <a:ext uri="{FF2B5EF4-FFF2-40B4-BE49-F238E27FC236}">
                  <a16:creationId xmlns:a16="http://schemas.microsoft.com/office/drawing/2014/main" id="{06613BAC-963E-101D-6DDD-AD585526D76B}"/>
                </a:ext>
              </a:extLst>
            </p:cNvPr>
            <p:cNvSpPr/>
            <p:nvPr/>
          </p:nvSpPr>
          <p:spPr>
            <a:xfrm>
              <a:off x="878406" y="2627770"/>
              <a:ext cx="1263370" cy="514937"/>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特徴情報</a:t>
              </a:r>
            </a:p>
          </p:txBody>
        </p:sp>
        <p:sp>
          <p:nvSpPr>
            <p:cNvPr id="48" name="正方形/長方形 363">
              <a:extLst>
                <a:ext uri="{FF2B5EF4-FFF2-40B4-BE49-F238E27FC236}">
                  <a16:creationId xmlns:a16="http://schemas.microsoft.com/office/drawing/2014/main" id="{37A3FCFF-C033-7837-F8CA-FCAB56870CD0}"/>
                </a:ext>
              </a:extLst>
            </p:cNvPr>
            <p:cNvSpPr/>
            <p:nvPr/>
          </p:nvSpPr>
          <p:spPr>
            <a:xfrm>
              <a:off x="878406" y="4750534"/>
              <a:ext cx="1263370" cy="542866"/>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プッシュ配信履歴</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49" name="正方形/長方形 377">
              <a:extLst>
                <a:ext uri="{FF2B5EF4-FFF2-40B4-BE49-F238E27FC236}">
                  <a16:creationId xmlns:a16="http://schemas.microsoft.com/office/drawing/2014/main" id="{7A14E91D-40A0-BE7E-6E78-EF79EF7B2671}"/>
                </a:ext>
              </a:extLst>
            </p:cNvPr>
            <p:cNvSpPr/>
            <p:nvPr/>
          </p:nvSpPr>
          <p:spPr>
            <a:xfrm>
              <a:off x="878404" y="3221732"/>
              <a:ext cx="524671" cy="537365"/>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購買履歴</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50" name="正方形/長方形 229">
              <a:extLst>
                <a:ext uri="{FF2B5EF4-FFF2-40B4-BE49-F238E27FC236}">
                  <a16:creationId xmlns:a16="http://schemas.microsoft.com/office/drawing/2014/main" id="{54B47855-ECF1-6598-9705-774D9CF5ADD1}"/>
                </a:ext>
              </a:extLst>
            </p:cNvPr>
            <p:cNvSpPr/>
            <p:nvPr/>
          </p:nvSpPr>
          <p:spPr>
            <a:xfrm>
              <a:off x="878406" y="4136499"/>
              <a:ext cx="1263370" cy="535011"/>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WEB</a:t>
              </a: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行動履歴</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51" name="正方形/長方形 379">
              <a:extLst>
                <a:ext uri="{FF2B5EF4-FFF2-40B4-BE49-F238E27FC236}">
                  <a16:creationId xmlns:a16="http://schemas.microsoft.com/office/drawing/2014/main" id="{4D4F6622-5E7A-9EF1-8BEB-F2701B06CF9F}"/>
                </a:ext>
              </a:extLst>
            </p:cNvPr>
            <p:cNvSpPr/>
            <p:nvPr/>
          </p:nvSpPr>
          <p:spPr>
            <a:xfrm>
              <a:off x="878406" y="5671587"/>
              <a:ext cx="1263370" cy="236634"/>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検索履歴</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52" name="正方形/長方形 381">
              <a:extLst>
                <a:ext uri="{FF2B5EF4-FFF2-40B4-BE49-F238E27FC236}">
                  <a16:creationId xmlns:a16="http://schemas.microsoft.com/office/drawing/2014/main" id="{D21F93A1-35E3-F8A1-FAA7-CAFD2B775ABC}"/>
                </a:ext>
              </a:extLst>
            </p:cNvPr>
            <p:cNvSpPr/>
            <p:nvPr/>
          </p:nvSpPr>
          <p:spPr>
            <a:xfrm>
              <a:off x="878406" y="5978605"/>
              <a:ext cx="1263370" cy="236634"/>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カスタマーサポート履歴</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53" name="正方形/長方形 382">
              <a:extLst>
                <a:ext uri="{FF2B5EF4-FFF2-40B4-BE49-F238E27FC236}">
                  <a16:creationId xmlns:a16="http://schemas.microsoft.com/office/drawing/2014/main" id="{B88EEA57-5E5A-EC4F-F496-7D154079EC07}"/>
                </a:ext>
              </a:extLst>
            </p:cNvPr>
            <p:cNvSpPr/>
            <p:nvPr/>
          </p:nvSpPr>
          <p:spPr>
            <a:xfrm>
              <a:off x="878406" y="6285622"/>
              <a:ext cx="1263370" cy="236634"/>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コミュニティ活動履歴</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54" name="正方形/長方形 375">
              <a:extLst>
                <a:ext uri="{FF2B5EF4-FFF2-40B4-BE49-F238E27FC236}">
                  <a16:creationId xmlns:a16="http://schemas.microsoft.com/office/drawing/2014/main" id="{4C460043-E61C-3E2A-1F2F-EE98850D5600}"/>
                </a:ext>
              </a:extLst>
            </p:cNvPr>
            <p:cNvSpPr/>
            <p:nvPr/>
          </p:nvSpPr>
          <p:spPr>
            <a:xfrm>
              <a:off x="878406" y="3829482"/>
              <a:ext cx="1263370" cy="236634"/>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施策履歴</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55" name="正方形/長方形 229">
              <a:extLst>
                <a:ext uri="{FF2B5EF4-FFF2-40B4-BE49-F238E27FC236}">
                  <a16:creationId xmlns:a16="http://schemas.microsoft.com/office/drawing/2014/main" id="{D96BFEAE-29D2-D85B-76C6-4EA2896EB168}"/>
                </a:ext>
              </a:extLst>
            </p:cNvPr>
            <p:cNvSpPr/>
            <p:nvPr/>
          </p:nvSpPr>
          <p:spPr>
            <a:xfrm>
              <a:off x="878406" y="5364569"/>
              <a:ext cx="1263370" cy="236634"/>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広告接触履歴</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56" name="正方形/長方形 377">
              <a:extLst>
                <a:ext uri="{FF2B5EF4-FFF2-40B4-BE49-F238E27FC236}">
                  <a16:creationId xmlns:a16="http://schemas.microsoft.com/office/drawing/2014/main" id="{1170DBB2-5125-DA62-C649-87C833E8A3B4}"/>
                </a:ext>
              </a:extLst>
            </p:cNvPr>
            <p:cNvSpPr/>
            <p:nvPr/>
          </p:nvSpPr>
          <p:spPr>
            <a:xfrm>
              <a:off x="1450975" y="3215447"/>
              <a:ext cx="690801" cy="236634"/>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自社製品</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57" name="正方形/長方形 377">
              <a:extLst>
                <a:ext uri="{FF2B5EF4-FFF2-40B4-BE49-F238E27FC236}">
                  <a16:creationId xmlns:a16="http://schemas.microsoft.com/office/drawing/2014/main" id="{D07D725F-26B3-4A88-B006-ECDB38A80BA1}"/>
                </a:ext>
              </a:extLst>
            </p:cNvPr>
            <p:cNvSpPr/>
            <p:nvPr/>
          </p:nvSpPr>
          <p:spPr>
            <a:xfrm>
              <a:off x="1450975" y="3522464"/>
              <a:ext cx="690801" cy="236634"/>
            </a:xfrm>
            <a:prstGeom prst="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上記以外</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sp>
        <p:nvSpPr>
          <p:cNvPr id="58" name="Rounded Rectangle 84">
            <a:extLst>
              <a:ext uri="{FF2B5EF4-FFF2-40B4-BE49-F238E27FC236}">
                <a16:creationId xmlns:a16="http://schemas.microsoft.com/office/drawing/2014/main" id="{C3E09ED1-42F4-65C5-61C1-61536AA1C915}"/>
              </a:ext>
            </a:extLst>
          </p:cNvPr>
          <p:cNvSpPr/>
          <p:nvPr/>
        </p:nvSpPr>
        <p:spPr bwMode="gray">
          <a:xfrm>
            <a:off x="2232168" y="3423925"/>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競合製品購買</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59" name="Rounded Rectangle 84">
            <a:extLst>
              <a:ext uri="{FF2B5EF4-FFF2-40B4-BE49-F238E27FC236}">
                <a16:creationId xmlns:a16="http://schemas.microsoft.com/office/drawing/2014/main" id="{8375798E-5C5E-67F0-012E-4AD95684D932}"/>
              </a:ext>
            </a:extLst>
          </p:cNvPr>
          <p:cNvSpPr/>
          <p:nvPr/>
        </p:nvSpPr>
        <p:spPr bwMode="gray">
          <a:xfrm>
            <a:off x="3435483" y="3423925"/>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生活全支出</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60" name="Rounded Rectangle 84">
            <a:extLst>
              <a:ext uri="{FF2B5EF4-FFF2-40B4-BE49-F238E27FC236}">
                <a16:creationId xmlns:a16="http://schemas.microsoft.com/office/drawing/2014/main" id="{389F4301-5BBD-DC46-FF5B-2CD063A87EB0}"/>
              </a:ext>
            </a:extLst>
          </p:cNvPr>
          <p:cNvSpPr/>
          <p:nvPr/>
        </p:nvSpPr>
        <p:spPr bwMode="gray">
          <a:xfrm>
            <a:off x="5842113" y="3116908"/>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店舗購買</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61" name="Rounded Rectangle 84">
            <a:extLst>
              <a:ext uri="{FF2B5EF4-FFF2-40B4-BE49-F238E27FC236}">
                <a16:creationId xmlns:a16="http://schemas.microsoft.com/office/drawing/2014/main" id="{12B9519E-E875-48B4-E46E-2C4DFF5C7D17}"/>
              </a:ext>
            </a:extLst>
          </p:cNvPr>
          <p:cNvSpPr/>
          <p:nvPr/>
        </p:nvSpPr>
        <p:spPr bwMode="gray">
          <a:xfrm>
            <a:off x="8248743" y="3116908"/>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他社</a:t>
            </a:r>
            <a:r>
              <a:rPr kumimoji="0" lang="en-US" altLang="ja-JP"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EC</a:t>
            </a: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購買</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62" name="Rounded Rectangle 84">
            <a:extLst>
              <a:ext uri="{FF2B5EF4-FFF2-40B4-BE49-F238E27FC236}">
                <a16:creationId xmlns:a16="http://schemas.microsoft.com/office/drawing/2014/main" id="{89499745-689E-0EE6-EA13-8582C9FEF150}"/>
              </a:ext>
            </a:extLst>
          </p:cNvPr>
          <p:cNvSpPr/>
          <p:nvPr/>
        </p:nvSpPr>
        <p:spPr bwMode="gray">
          <a:xfrm>
            <a:off x="7045428" y="3113766"/>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自社</a:t>
            </a:r>
            <a:r>
              <a:rPr kumimoji="0" lang="en-US" altLang="ja-JP"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EC</a:t>
            </a: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購買</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63" name="Rounded Rectangle 84">
            <a:extLst>
              <a:ext uri="{FF2B5EF4-FFF2-40B4-BE49-F238E27FC236}">
                <a16:creationId xmlns:a16="http://schemas.microsoft.com/office/drawing/2014/main" id="{7DE3AA3C-DB12-139B-5176-A6D7C2202266}"/>
              </a:ext>
            </a:extLst>
          </p:cNvPr>
          <p:cNvSpPr/>
          <p:nvPr/>
        </p:nvSpPr>
        <p:spPr bwMode="gray">
          <a:xfrm>
            <a:off x="5842113" y="3423925"/>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競合製品購買</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64" name="Rounded Rectangle 84">
            <a:extLst>
              <a:ext uri="{FF2B5EF4-FFF2-40B4-BE49-F238E27FC236}">
                <a16:creationId xmlns:a16="http://schemas.microsoft.com/office/drawing/2014/main" id="{1FFE26C7-0091-1319-7266-B5EFD9912F06}"/>
              </a:ext>
            </a:extLst>
          </p:cNvPr>
          <p:cNvSpPr/>
          <p:nvPr/>
        </p:nvSpPr>
        <p:spPr bwMode="gray">
          <a:xfrm>
            <a:off x="7045428" y="3419998"/>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生活全支出</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65" name="Rounded Rectangle 84">
            <a:extLst>
              <a:ext uri="{FF2B5EF4-FFF2-40B4-BE49-F238E27FC236}">
                <a16:creationId xmlns:a16="http://schemas.microsoft.com/office/drawing/2014/main" id="{88326552-79B4-5C72-9BBD-D3F9DC54F0E9}"/>
              </a:ext>
            </a:extLst>
          </p:cNvPr>
          <p:cNvSpPr/>
          <p:nvPr/>
        </p:nvSpPr>
        <p:spPr bwMode="gray">
          <a:xfrm>
            <a:off x="2232168" y="3730943"/>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施策内容</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66" name="Rounded Rectangle 84">
            <a:extLst>
              <a:ext uri="{FF2B5EF4-FFF2-40B4-BE49-F238E27FC236}">
                <a16:creationId xmlns:a16="http://schemas.microsoft.com/office/drawing/2014/main" id="{7BD65FD8-B4B9-A962-5D57-BEC895ADEA6D}"/>
              </a:ext>
            </a:extLst>
          </p:cNvPr>
          <p:cNvSpPr/>
          <p:nvPr/>
        </p:nvSpPr>
        <p:spPr bwMode="gray">
          <a:xfrm>
            <a:off x="4638798" y="3730943"/>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施策効果</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67" name="Rounded Rectangle 84">
            <a:extLst>
              <a:ext uri="{FF2B5EF4-FFF2-40B4-BE49-F238E27FC236}">
                <a16:creationId xmlns:a16="http://schemas.microsoft.com/office/drawing/2014/main" id="{A7DA53EE-119D-4C57-7503-0289D5365929}"/>
              </a:ext>
            </a:extLst>
          </p:cNvPr>
          <p:cNvSpPr/>
          <p:nvPr/>
        </p:nvSpPr>
        <p:spPr bwMode="gray">
          <a:xfrm>
            <a:off x="3435483" y="3730943"/>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施策期間</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68" name="Rounded Rectangle 84">
            <a:extLst>
              <a:ext uri="{FF2B5EF4-FFF2-40B4-BE49-F238E27FC236}">
                <a16:creationId xmlns:a16="http://schemas.microsoft.com/office/drawing/2014/main" id="{5906F61B-3391-E975-7E10-E8E5A751EAE5}"/>
              </a:ext>
            </a:extLst>
          </p:cNvPr>
          <p:cNvSpPr/>
          <p:nvPr/>
        </p:nvSpPr>
        <p:spPr bwMode="gray">
          <a:xfrm>
            <a:off x="5842113" y="3730943"/>
            <a:ext cx="1106554" cy="236634"/>
          </a:xfrm>
          <a:prstGeom prst="roundRect">
            <a:avLst/>
          </a:prstGeom>
          <a:solidFill>
            <a:srgbClr val="FEF4F4"/>
          </a:solidFill>
          <a:ln w="19050" cap="flat" cmpd="sng" algn="ctr">
            <a:solidFill>
              <a:srgbClr val="C00000"/>
            </a:solidFill>
            <a:prstDash val="sysDot"/>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施策内容</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69" name="Rounded Rectangle 84">
            <a:extLst>
              <a:ext uri="{FF2B5EF4-FFF2-40B4-BE49-F238E27FC236}">
                <a16:creationId xmlns:a16="http://schemas.microsoft.com/office/drawing/2014/main" id="{FC2398DF-1F97-F5C1-DF76-686DA754614B}"/>
              </a:ext>
            </a:extLst>
          </p:cNvPr>
          <p:cNvSpPr/>
          <p:nvPr/>
        </p:nvSpPr>
        <p:spPr bwMode="gray">
          <a:xfrm>
            <a:off x="8248743" y="3730943"/>
            <a:ext cx="1106554" cy="236634"/>
          </a:xfrm>
          <a:prstGeom prst="roundRect">
            <a:avLst/>
          </a:prstGeom>
          <a:solidFill>
            <a:srgbClr val="FEF4F4"/>
          </a:solidFill>
          <a:ln w="19050" cap="flat" cmpd="sng" algn="ctr">
            <a:solidFill>
              <a:srgbClr val="C00000"/>
            </a:solidFill>
            <a:prstDash val="sysDot"/>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施策効果</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70" name="Rounded Rectangle 84">
            <a:extLst>
              <a:ext uri="{FF2B5EF4-FFF2-40B4-BE49-F238E27FC236}">
                <a16:creationId xmlns:a16="http://schemas.microsoft.com/office/drawing/2014/main" id="{32AF5C22-E0D2-6904-D60E-3832FC83BCC3}"/>
              </a:ext>
            </a:extLst>
          </p:cNvPr>
          <p:cNvSpPr/>
          <p:nvPr/>
        </p:nvSpPr>
        <p:spPr bwMode="gray">
          <a:xfrm>
            <a:off x="7045428" y="3726231"/>
            <a:ext cx="1106554" cy="236634"/>
          </a:xfrm>
          <a:prstGeom prst="roundRect">
            <a:avLst/>
          </a:prstGeom>
          <a:solidFill>
            <a:srgbClr val="FEF4F4"/>
          </a:solidFill>
          <a:ln w="19050" cap="flat" cmpd="sng" algn="ctr">
            <a:solidFill>
              <a:srgbClr val="C00000"/>
            </a:solidFill>
            <a:prstDash val="sysDot"/>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施策期間</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71" name="Rounded Rectangle 84">
            <a:extLst>
              <a:ext uri="{FF2B5EF4-FFF2-40B4-BE49-F238E27FC236}">
                <a16:creationId xmlns:a16="http://schemas.microsoft.com/office/drawing/2014/main" id="{C5C0DC95-E265-8262-D265-33D08F0659C2}"/>
              </a:ext>
            </a:extLst>
          </p:cNvPr>
          <p:cNvSpPr/>
          <p:nvPr/>
        </p:nvSpPr>
        <p:spPr bwMode="gray">
          <a:xfrm>
            <a:off x="2232168" y="4037960"/>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ysDot"/>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コンテンツアクセス</a:t>
            </a:r>
            <a:endParaRPr kumimoji="0" lang="en-US" altLang="ja-JP"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72" name="Rounded Rectangle 84">
            <a:extLst>
              <a:ext uri="{FF2B5EF4-FFF2-40B4-BE49-F238E27FC236}">
                <a16:creationId xmlns:a16="http://schemas.microsoft.com/office/drawing/2014/main" id="{D219D628-41D5-23CC-0F2E-5CB59927239D}"/>
              </a:ext>
            </a:extLst>
          </p:cNvPr>
          <p:cNvSpPr/>
          <p:nvPr/>
        </p:nvSpPr>
        <p:spPr bwMode="gray">
          <a:xfrm>
            <a:off x="3435483" y="4037960"/>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ysDot"/>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コンテンツ閲覧</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73" name="Rounded Rectangle 84">
            <a:extLst>
              <a:ext uri="{FF2B5EF4-FFF2-40B4-BE49-F238E27FC236}">
                <a16:creationId xmlns:a16="http://schemas.microsoft.com/office/drawing/2014/main" id="{A54D1143-93DF-4E72-9884-A1D1BC0C9193}"/>
              </a:ext>
            </a:extLst>
          </p:cNvPr>
          <p:cNvSpPr/>
          <p:nvPr/>
        </p:nvSpPr>
        <p:spPr bwMode="gray">
          <a:xfrm>
            <a:off x="3435483" y="4344979"/>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レコメンド（口コミ）</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74" name="Rounded Rectangle 84">
            <a:extLst>
              <a:ext uri="{FF2B5EF4-FFF2-40B4-BE49-F238E27FC236}">
                <a16:creationId xmlns:a16="http://schemas.microsoft.com/office/drawing/2014/main" id="{AA757C8A-B320-02D7-EDFC-7956D322D8B4}"/>
              </a:ext>
            </a:extLst>
          </p:cNvPr>
          <p:cNvSpPr/>
          <p:nvPr/>
        </p:nvSpPr>
        <p:spPr bwMode="gray">
          <a:xfrm>
            <a:off x="4638798" y="4959013"/>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クリック内容</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75" name="Rounded Rectangle 84">
            <a:extLst>
              <a:ext uri="{FF2B5EF4-FFF2-40B4-BE49-F238E27FC236}">
                <a16:creationId xmlns:a16="http://schemas.microsoft.com/office/drawing/2014/main" id="{DEA4E3B3-B9C2-D91A-7A10-6CBAD6F46FE3}"/>
              </a:ext>
            </a:extLst>
          </p:cNvPr>
          <p:cNvSpPr/>
          <p:nvPr/>
        </p:nvSpPr>
        <p:spPr bwMode="gray">
          <a:xfrm>
            <a:off x="3435483" y="4651995"/>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アプリプッシュ通知</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76" name="Rounded Rectangle 84">
            <a:extLst>
              <a:ext uri="{FF2B5EF4-FFF2-40B4-BE49-F238E27FC236}">
                <a16:creationId xmlns:a16="http://schemas.microsoft.com/office/drawing/2014/main" id="{9B34BC18-C03B-6588-CBF8-49F071BEAB4E}"/>
              </a:ext>
            </a:extLst>
          </p:cNvPr>
          <p:cNvSpPr/>
          <p:nvPr/>
        </p:nvSpPr>
        <p:spPr bwMode="gray">
          <a:xfrm>
            <a:off x="2232168" y="4651995"/>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受信許諾</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77" name="Rounded Rectangle 84">
            <a:extLst>
              <a:ext uri="{FF2B5EF4-FFF2-40B4-BE49-F238E27FC236}">
                <a16:creationId xmlns:a16="http://schemas.microsoft.com/office/drawing/2014/main" id="{D2E15C10-DBAC-8712-CD1A-8B72D7DCA86B}"/>
              </a:ext>
            </a:extLst>
          </p:cNvPr>
          <p:cNvSpPr/>
          <p:nvPr/>
        </p:nvSpPr>
        <p:spPr bwMode="gray">
          <a:xfrm>
            <a:off x="3435483" y="4959013"/>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クリック日時</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78" name="Rounded Rectangle 84">
            <a:extLst>
              <a:ext uri="{FF2B5EF4-FFF2-40B4-BE49-F238E27FC236}">
                <a16:creationId xmlns:a16="http://schemas.microsoft.com/office/drawing/2014/main" id="{F5AF920B-E3B3-7F07-2E18-CA550350CE91}"/>
              </a:ext>
            </a:extLst>
          </p:cNvPr>
          <p:cNvSpPr/>
          <p:nvPr/>
        </p:nvSpPr>
        <p:spPr bwMode="gray">
          <a:xfrm>
            <a:off x="2232168" y="4959013"/>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開封内容</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79" name="Rounded Rectangle 84">
            <a:extLst>
              <a:ext uri="{FF2B5EF4-FFF2-40B4-BE49-F238E27FC236}">
                <a16:creationId xmlns:a16="http://schemas.microsoft.com/office/drawing/2014/main" id="{CE48FCC8-4B03-5911-3B98-A24598AE4675}"/>
              </a:ext>
            </a:extLst>
          </p:cNvPr>
          <p:cNvSpPr/>
          <p:nvPr/>
        </p:nvSpPr>
        <p:spPr bwMode="gray">
          <a:xfrm>
            <a:off x="4638798" y="4651995"/>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開封日時</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80" name="Rounded Rectangle 84">
            <a:extLst>
              <a:ext uri="{FF2B5EF4-FFF2-40B4-BE49-F238E27FC236}">
                <a16:creationId xmlns:a16="http://schemas.microsoft.com/office/drawing/2014/main" id="{C822B759-7B45-6069-B899-3F5291F51144}"/>
              </a:ext>
            </a:extLst>
          </p:cNvPr>
          <p:cNvSpPr/>
          <p:nvPr/>
        </p:nvSpPr>
        <p:spPr bwMode="gray">
          <a:xfrm>
            <a:off x="2232168" y="4344979"/>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お気に入り登録</a:t>
            </a:r>
            <a:endParaRPr kumimoji="0" lang="en-US" altLang="ja-JP"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81" name="Rounded Rectangle 84">
            <a:extLst>
              <a:ext uri="{FF2B5EF4-FFF2-40B4-BE49-F238E27FC236}">
                <a16:creationId xmlns:a16="http://schemas.microsoft.com/office/drawing/2014/main" id="{9D03AC78-6656-C5D9-F79A-3C79FD3E837D}"/>
              </a:ext>
            </a:extLst>
          </p:cNvPr>
          <p:cNvSpPr/>
          <p:nvPr/>
        </p:nvSpPr>
        <p:spPr bwMode="gray">
          <a:xfrm>
            <a:off x="4638798" y="4037960"/>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カート投入</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82" name="Rounded Rectangle 84">
            <a:extLst>
              <a:ext uri="{FF2B5EF4-FFF2-40B4-BE49-F238E27FC236}">
                <a16:creationId xmlns:a16="http://schemas.microsoft.com/office/drawing/2014/main" id="{1CBF5B04-4303-BF2A-60ED-09EDEA561F7C}"/>
              </a:ext>
            </a:extLst>
          </p:cNvPr>
          <p:cNvSpPr/>
          <p:nvPr/>
        </p:nvSpPr>
        <p:spPr bwMode="gray">
          <a:xfrm>
            <a:off x="5842113" y="4037960"/>
            <a:ext cx="1106554" cy="236634"/>
          </a:xfrm>
          <a:prstGeom prst="roundRect">
            <a:avLst/>
          </a:prstGeom>
          <a:solidFill>
            <a:srgbClr val="FEF4F4"/>
          </a:solidFill>
          <a:ln w="19050" cap="flat" cmpd="sng" algn="ctr">
            <a:solidFill>
              <a:srgbClr val="C00000"/>
            </a:solidFill>
            <a:prstDash val="sysDot"/>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コンテンツアクセス</a:t>
            </a:r>
            <a:endParaRPr kumimoji="0" lang="en-US" altLang="ja-JP"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83" name="Rounded Rectangle 84">
            <a:extLst>
              <a:ext uri="{FF2B5EF4-FFF2-40B4-BE49-F238E27FC236}">
                <a16:creationId xmlns:a16="http://schemas.microsoft.com/office/drawing/2014/main" id="{F0E51A06-1C44-6D5A-E980-FF1BEAF4DED2}"/>
              </a:ext>
            </a:extLst>
          </p:cNvPr>
          <p:cNvSpPr/>
          <p:nvPr/>
        </p:nvSpPr>
        <p:spPr bwMode="gray">
          <a:xfrm>
            <a:off x="5842113" y="4344979"/>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お気に入り登録</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84" name="Rounded Rectangle 84">
            <a:extLst>
              <a:ext uri="{FF2B5EF4-FFF2-40B4-BE49-F238E27FC236}">
                <a16:creationId xmlns:a16="http://schemas.microsoft.com/office/drawing/2014/main" id="{8481F38E-5C64-D3D9-BE47-ACFFD2A2CD2E}"/>
              </a:ext>
            </a:extLst>
          </p:cNvPr>
          <p:cNvSpPr/>
          <p:nvPr/>
        </p:nvSpPr>
        <p:spPr bwMode="gray">
          <a:xfrm>
            <a:off x="7045428" y="4037960"/>
            <a:ext cx="1106554" cy="236634"/>
          </a:xfrm>
          <a:prstGeom prst="roundRect">
            <a:avLst/>
          </a:prstGeom>
          <a:solidFill>
            <a:srgbClr val="FEF4F4"/>
          </a:solidFill>
          <a:ln w="19050" cap="flat" cmpd="sng" algn="ctr">
            <a:solidFill>
              <a:srgbClr val="C00000"/>
            </a:solidFill>
            <a:prstDash val="sysDot"/>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コンテンツ閲覧</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85" name="Rounded Rectangle 84">
            <a:extLst>
              <a:ext uri="{FF2B5EF4-FFF2-40B4-BE49-F238E27FC236}">
                <a16:creationId xmlns:a16="http://schemas.microsoft.com/office/drawing/2014/main" id="{60404640-DAC7-9DBD-C04A-AA54CBFC53B4}"/>
              </a:ext>
            </a:extLst>
          </p:cNvPr>
          <p:cNvSpPr/>
          <p:nvPr/>
        </p:nvSpPr>
        <p:spPr bwMode="gray">
          <a:xfrm>
            <a:off x="7045428" y="4344979"/>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レコメンド（口コミ）</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86" name="Rounded Rectangle 84">
            <a:extLst>
              <a:ext uri="{FF2B5EF4-FFF2-40B4-BE49-F238E27FC236}">
                <a16:creationId xmlns:a16="http://schemas.microsoft.com/office/drawing/2014/main" id="{FBF5C1A8-28A9-C6C8-D74D-38337E99FC87}"/>
              </a:ext>
            </a:extLst>
          </p:cNvPr>
          <p:cNvSpPr/>
          <p:nvPr/>
        </p:nvSpPr>
        <p:spPr bwMode="gray">
          <a:xfrm>
            <a:off x="8248743" y="4037960"/>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カート投入</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87" name="Rounded Rectangle 84">
            <a:extLst>
              <a:ext uri="{FF2B5EF4-FFF2-40B4-BE49-F238E27FC236}">
                <a16:creationId xmlns:a16="http://schemas.microsoft.com/office/drawing/2014/main" id="{1DBCEDAA-8B26-AE19-8135-E87704E5E017}"/>
              </a:ext>
            </a:extLst>
          </p:cNvPr>
          <p:cNvSpPr/>
          <p:nvPr/>
        </p:nvSpPr>
        <p:spPr bwMode="gray">
          <a:xfrm>
            <a:off x="8248743" y="4959013"/>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クリック内容</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88" name="Rounded Rectangle 84">
            <a:extLst>
              <a:ext uri="{FF2B5EF4-FFF2-40B4-BE49-F238E27FC236}">
                <a16:creationId xmlns:a16="http://schemas.microsoft.com/office/drawing/2014/main" id="{0CA601A0-424A-7047-A553-2799FBA19E3C}"/>
              </a:ext>
            </a:extLst>
          </p:cNvPr>
          <p:cNvSpPr/>
          <p:nvPr/>
        </p:nvSpPr>
        <p:spPr bwMode="gray">
          <a:xfrm>
            <a:off x="7045428" y="4644927"/>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アプリプッシュ通知</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89" name="Rounded Rectangle 84">
            <a:extLst>
              <a:ext uri="{FF2B5EF4-FFF2-40B4-BE49-F238E27FC236}">
                <a16:creationId xmlns:a16="http://schemas.microsoft.com/office/drawing/2014/main" id="{7E493EDD-2E36-CB65-D72D-B435D67A54FE}"/>
              </a:ext>
            </a:extLst>
          </p:cNvPr>
          <p:cNvSpPr/>
          <p:nvPr/>
        </p:nvSpPr>
        <p:spPr bwMode="gray">
          <a:xfrm>
            <a:off x="5842113" y="4651995"/>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受信許諾</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90" name="Rounded Rectangle 84">
            <a:extLst>
              <a:ext uri="{FF2B5EF4-FFF2-40B4-BE49-F238E27FC236}">
                <a16:creationId xmlns:a16="http://schemas.microsoft.com/office/drawing/2014/main" id="{26223599-4D04-32BE-4CA1-5EBB022FBC0D}"/>
              </a:ext>
            </a:extLst>
          </p:cNvPr>
          <p:cNvSpPr/>
          <p:nvPr/>
        </p:nvSpPr>
        <p:spPr bwMode="gray">
          <a:xfrm>
            <a:off x="7045428" y="4951160"/>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クリック日時</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91" name="Rounded Rectangle 84">
            <a:extLst>
              <a:ext uri="{FF2B5EF4-FFF2-40B4-BE49-F238E27FC236}">
                <a16:creationId xmlns:a16="http://schemas.microsoft.com/office/drawing/2014/main" id="{1BCDC05A-66E8-D26D-1308-F8246F2A20CE}"/>
              </a:ext>
            </a:extLst>
          </p:cNvPr>
          <p:cNvSpPr/>
          <p:nvPr/>
        </p:nvSpPr>
        <p:spPr bwMode="gray">
          <a:xfrm>
            <a:off x="5842113" y="4959013"/>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開封内容</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92" name="Rounded Rectangle 84">
            <a:extLst>
              <a:ext uri="{FF2B5EF4-FFF2-40B4-BE49-F238E27FC236}">
                <a16:creationId xmlns:a16="http://schemas.microsoft.com/office/drawing/2014/main" id="{15F4F923-9357-42B8-AF0F-C0603752A026}"/>
              </a:ext>
            </a:extLst>
          </p:cNvPr>
          <p:cNvSpPr/>
          <p:nvPr/>
        </p:nvSpPr>
        <p:spPr bwMode="gray">
          <a:xfrm>
            <a:off x="8248743" y="4651995"/>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開封日時</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93" name="Rounded Rectangle 84">
            <a:extLst>
              <a:ext uri="{FF2B5EF4-FFF2-40B4-BE49-F238E27FC236}">
                <a16:creationId xmlns:a16="http://schemas.microsoft.com/office/drawing/2014/main" id="{823ECD14-841A-4B31-AF7B-0234F472298B}"/>
              </a:ext>
            </a:extLst>
          </p:cNvPr>
          <p:cNvSpPr/>
          <p:nvPr/>
        </p:nvSpPr>
        <p:spPr bwMode="gray">
          <a:xfrm>
            <a:off x="4638798" y="5573048"/>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検索回数</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94" name="Rounded Rectangle 84">
            <a:extLst>
              <a:ext uri="{FF2B5EF4-FFF2-40B4-BE49-F238E27FC236}">
                <a16:creationId xmlns:a16="http://schemas.microsoft.com/office/drawing/2014/main" id="{4CE1976D-992F-6331-D7D0-510B2E3EF7F4}"/>
              </a:ext>
            </a:extLst>
          </p:cNvPr>
          <p:cNvSpPr/>
          <p:nvPr/>
        </p:nvSpPr>
        <p:spPr bwMode="gray">
          <a:xfrm>
            <a:off x="2232168" y="5266031"/>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ysDot"/>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広告クリック</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95" name="Rounded Rectangle 84">
            <a:extLst>
              <a:ext uri="{FF2B5EF4-FFF2-40B4-BE49-F238E27FC236}">
                <a16:creationId xmlns:a16="http://schemas.microsoft.com/office/drawing/2014/main" id="{3C0FE440-2D9B-CC24-CC54-CB31693D6BC4}"/>
              </a:ext>
            </a:extLst>
          </p:cNvPr>
          <p:cNvSpPr/>
          <p:nvPr/>
        </p:nvSpPr>
        <p:spPr bwMode="gray">
          <a:xfrm>
            <a:off x="3435483" y="5266031"/>
            <a:ext cx="1106554" cy="236634"/>
          </a:xfrm>
          <a:prstGeom prst="roundRect">
            <a:avLst/>
          </a:prstGeom>
          <a:solidFill>
            <a:srgbClr val="BE82FF">
              <a:lumMod val="20000"/>
              <a:lumOff val="80000"/>
            </a:srgbClr>
          </a:solidFill>
          <a:ln w="19050" cap="flat" cmpd="sng" algn="ctr">
            <a:solidFill>
              <a:srgbClr val="BE82FF">
                <a:lumMod val="60000"/>
                <a:lumOff val="40000"/>
              </a:srgbClr>
            </a:solidFill>
            <a:prstDash val="sysDot"/>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広告閲覧</a:t>
            </a:r>
            <a:endParaRPr kumimoji="0" 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endParaRPr>
          </a:p>
        </p:txBody>
      </p:sp>
      <p:sp>
        <p:nvSpPr>
          <p:cNvPr id="96" name="Rounded Rectangle 84">
            <a:extLst>
              <a:ext uri="{FF2B5EF4-FFF2-40B4-BE49-F238E27FC236}">
                <a16:creationId xmlns:a16="http://schemas.microsoft.com/office/drawing/2014/main" id="{E79F5D20-8015-1F02-075B-CB78AAA75B65}"/>
              </a:ext>
            </a:extLst>
          </p:cNvPr>
          <p:cNvSpPr/>
          <p:nvPr/>
        </p:nvSpPr>
        <p:spPr bwMode="gray">
          <a:xfrm>
            <a:off x="3435483" y="5573048"/>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検索内容</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97" name="Rounded Rectangle 84">
            <a:extLst>
              <a:ext uri="{FF2B5EF4-FFF2-40B4-BE49-F238E27FC236}">
                <a16:creationId xmlns:a16="http://schemas.microsoft.com/office/drawing/2014/main" id="{7BA78FFC-5781-9579-10DA-C531500809BC}"/>
              </a:ext>
            </a:extLst>
          </p:cNvPr>
          <p:cNvSpPr/>
          <p:nvPr/>
        </p:nvSpPr>
        <p:spPr bwMode="gray">
          <a:xfrm>
            <a:off x="2232168" y="5573048"/>
            <a:ext cx="1106554" cy="236634"/>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検索日時</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98" name="Rounded Rectangle 84">
            <a:extLst>
              <a:ext uri="{FF2B5EF4-FFF2-40B4-BE49-F238E27FC236}">
                <a16:creationId xmlns:a16="http://schemas.microsoft.com/office/drawing/2014/main" id="{C39F73E1-8624-434C-212F-8B9B2AEE2685}"/>
              </a:ext>
            </a:extLst>
          </p:cNvPr>
          <p:cNvSpPr/>
          <p:nvPr/>
        </p:nvSpPr>
        <p:spPr bwMode="gray">
          <a:xfrm>
            <a:off x="8248743" y="5563623"/>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検索回数</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99" name="Rounded Rectangle 84">
            <a:extLst>
              <a:ext uri="{FF2B5EF4-FFF2-40B4-BE49-F238E27FC236}">
                <a16:creationId xmlns:a16="http://schemas.microsoft.com/office/drawing/2014/main" id="{4F0BC859-FC90-BECD-FA67-2D09DA19C50C}"/>
              </a:ext>
            </a:extLst>
          </p:cNvPr>
          <p:cNvSpPr/>
          <p:nvPr/>
        </p:nvSpPr>
        <p:spPr bwMode="gray">
          <a:xfrm>
            <a:off x="7045428" y="5563623"/>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検索内容</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100" name="Rounded Rectangle 84">
            <a:extLst>
              <a:ext uri="{FF2B5EF4-FFF2-40B4-BE49-F238E27FC236}">
                <a16:creationId xmlns:a16="http://schemas.microsoft.com/office/drawing/2014/main" id="{F0010BE4-3BE4-7866-B6AE-C3121791F0E0}"/>
              </a:ext>
            </a:extLst>
          </p:cNvPr>
          <p:cNvSpPr/>
          <p:nvPr/>
        </p:nvSpPr>
        <p:spPr bwMode="gray">
          <a:xfrm>
            <a:off x="5842113" y="5573048"/>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検索日時</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101" name="Rounded Rectangle 84">
            <a:extLst>
              <a:ext uri="{FF2B5EF4-FFF2-40B4-BE49-F238E27FC236}">
                <a16:creationId xmlns:a16="http://schemas.microsoft.com/office/drawing/2014/main" id="{7CF9282E-A716-5C34-F605-71E291456E75}"/>
              </a:ext>
            </a:extLst>
          </p:cNvPr>
          <p:cNvSpPr/>
          <p:nvPr/>
        </p:nvSpPr>
        <p:spPr bwMode="gray">
          <a:xfrm>
            <a:off x="5842113" y="5266031"/>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広告クリック</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sp>
        <p:nvSpPr>
          <p:cNvPr id="102" name="Rounded Rectangle 84">
            <a:extLst>
              <a:ext uri="{FF2B5EF4-FFF2-40B4-BE49-F238E27FC236}">
                <a16:creationId xmlns:a16="http://schemas.microsoft.com/office/drawing/2014/main" id="{F0649544-666F-32F2-726A-B7DB5541769F}"/>
              </a:ext>
            </a:extLst>
          </p:cNvPr>
          <p:cNvSpPr/>
          <p:nvPr/>
        </p:nvSpPr>
        <p:spPr bwMode="gray">
          <a:xfrm>
            <a:off x="7045428" y="5257392"/>
            <a:ext cx="1106554" cy="236634"/>
          </a:xfrm>
          <a:prstGeom prst="roundRect">
            <a:avLst/>
          </a:prstGeom>
          <a:solidFill>
            <a:srgbClr val="FEF4F4"/>
          </a:solidFill>
          <a:ln w="19050" cap="flat" cmpd="sng" algn="ctr">
            <a:solidFill>
              <a:srgbClr val="C00000"/>
            </a:solidFill>
            <a:prstDash val="solid"/>
            <a:miter lim="800000"/>
          </a:ln>
          <a:effectLst/>
        </p:spPr>
        <p:txBody>
          <a:bodyPr wrap="none"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広告閲覧</a:t>
            </a:r>
            <a:endParaRPr kumimoji="0" lang="en-US" sz="1100" b="0" i="0" u="none" strike="noStrike" kern="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endParaRPr>
          </a:p>
        </p:txBody>
      </p:sp>
      <p:grpSp>
        <p:nvGrpSpPr>
          <p:cNvPr id="103" name="グループ化 102">
            <a:extLst>
              <a:ext uri="{FF2B5EF4-FFF2-40B4-BE49-F238E27FC236}">
                <a16:creationId xmlns:a16="http://schemas.microsoft.com/office/drawing/2014/main" id="{96EF5D1D-4EE2-7868-B2A1-3B3DB8365C6F}"/>
              </a:ext>
            </a:extLst>
          </p:cNvPr>
          <p:cNvGrpSpPr/>
          <p:nvPr/>
        </p:nvGrpSpPr>
        <p:grpSpPr>
          <a:xfrm>
            <a:off x="2232168" y="5869071"/>
            <a:ext cx="7123129" cy="236634"/>
            <a:chOff x="2379638" y="6309036"/>
            <a:chExt cx="7123129" cy="260529"/>
          </a:xfrm>
        </p:grpSpPr>
        <p:sp>
          <p:nvSpPr>
            <p:cNvPr id="104" name="Rounded Rectangle 84">
              <a:extLst>
                <a:ext uri="{FF2B5EF4-FFF2-40B4-BE49-F238E27FC236}">
                  <a16:creationId xmlns:a16="http://schemas.microsoft.com/office/drawing/2014/main" id="{03639A9A-38E7-4EC3-5E51-C803EABABBCC}"/>
                </a:ext>
              </a:extLst>
            </p:cNvPr>
            <p:cNvSpPr/>
            <p:nvPr/>
          </p:nvSpPr>
          <p:spPr bwMode="gray">
            <a:xfrm>
              <a:off x="3582953" y="6309036"/>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修理製品</a:t>
              </a:r>
              <a:r>
                <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a:t>
              </a: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内容</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105" name="Rounded Rectangle 84">
              <a:extLst>
                <a:ext uri="{FF2B5EF4-FFF2-40B4-BE49-F238E27FC236}">
                  <a16:creationId xmlns:a16="http://schemas.microsoft.com/office/drawing/2014/main" id="{F7F96437-2C3B-E2F1-6EDC-2A4EA74FCB99}"/>
                </a:ext>
              </a:extLst>
            </p:cNvPr>
            <p:cNvSpPr/>
            <p:nvPr/>
          </p:nvSpPr>
          <p:spPr bwMode="gray">
            <a:xfrm>
              <a:off x="4786268" y="6309036"/>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問い合わせ日時</a:t>
              </a:r>
              <a:r>
                <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a:t>
              </a: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内容</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106" name="Rounded Rectangle 84">
              <a:extLst>
                <a:ext uri="{FF2B5EF4-FFF2-40B4-BE49-F238E27FC236}">
                  <a16:creationId xmlns:a16="http://schemas.microsoft.com/office/drawing/2014/main" id="{4CE45804-5897-4819-BE8A-AD2187463277}"/>
                </a:ext>
              </a:extLst>
            </p:cNvPr>
            <p:cNvSpPr/>
            <p:nvPr/>
          </p:nvSpPr>
          <p:spPr bwMode="gray">
            <a:xfrm>
              <a:off x="2379638" y="6309036"/>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修理申込日時</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107" name="Rounded Rectangle 84">
              <a:extLst>
                <a:ext uri="{FF2B5EF4-FFF2-40B4-BE49-F238E27FC236}">
                  <a16:creationId xmlns:a16="http://schemas.microsoft.com/office/drawing/2014/main" id="{14963B30-C3D2-EF62-6B96-91C3D9C9CCC4}"/>
                </a:ext>
              </a:extLst>
            </p:cNvPr>
            <p:cNvSpPr/>
            <p:nvPr/>
          </p:nvSpPr>
          <p:spPr bwMode="gray">
            <a:xfrm>
              <a:off x="7192898" y="6309036"/>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修理製品</a:t>
              </a:r>
              <a:r>
                <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a:t>
              </a: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内容</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108" name="Rounded Rectangle 84">
              <a:extLst>
                <a:ext uri="{FF2B5EF4-FFF2-40B4-BE49-F238E27FC236}">
                  <a16:creationId xmlns:a16="http://schemas.microsoft.com/office/drawing/2014/main" id="{E485DB00-39FB-1812-C204-8D4D3FD6614E}"/>
                </a:ext>
              </a:extLst>
            </p:cNvPr>
            <p:cNvSpPr/>
            <p:nvPr/>
          </p:nvSpPr>
          <p:spPr bwMode="gray">
            <a:xfrm>
              <a:off x="8396213" y="6309036"/>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問い合わせ日時</a:t>
              </a:r>
              <a:r>
                <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a:t>
              </a: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内容</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109" name="Rounded Rectangle 84">
              <a:extLst>
                <a:ext uri="{FF2B5EF4-FFF2-40B4-BE49-F238E27FC236}">
                  <a16:creationId xmlns:a16="http://schemas.microsoft.com/office/drawing/2014/main" id="{D756DE82-CD3C-322B-5A0B-423BCB375754}"/>
                </a:ext>
              </a:extLst>
            </p:cNvPr>
            <p:cNvSpPr/>
            <p:nvPr/>
          </p:nvSpPr>
          <p:spPr bwMode="gray">
            <a:xfrm>
              <a:off x="5989583" y="6309036"/>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修理申込日時</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grpSp>
      <p:grpSp>
        <p:nvGrpSpPr>
          <p:cNvPr id="110" name="グループ化 109">
            <a:extLst>
              <a:ext uri="{FF2B5EF4-FFF2-40B4-BE49-F238E27FC236}">
                <a16:creationId xmlns:a16="http://schemas.microsoft.com/office/drawing/2014/main" id="{131F3C64-C9D8-E51E-D23C-90348B8EE81E}"/>
              </a:ext>
            </a:extLst>
          </p:cNvPr>
          <p:cNvGrpSpPr/>
          <p:nvPr/>
        </p:nvGrpSpPr>
        <p:grpSpPr>
          <a:xfrm>
            <a:off x="2232168" y="6187084"/>
            <a:ext cx="7123129" cy="247628"/>
            <a:chOff x="2379638" y="5958911"/>
            <a:chExt cx="7123129" cy="272633"/>
          </a:xfrm>
        </p:grpSpPr>
        <p:sp>
          <p:nvSpPr>
            <p:cNvPr id="111" name="Rounded Rectangle 84">
              <a:extLst>
                <a:ext uri="{FF2B5EF4-FFF2-40B4-BE49-F238E27FC236}">
                  <a16:creationId xmlns:a16="http://schemas.microsoft.com/office/drawing/2014/main" id="{EA1AF2F7-E00D-DAAD-13F6-5A24DD629764}"/>
                </a:ext>
              </a:extLst>
            </p:cNvPr>
            <p:cNvSpPr/>
            <p:nvPr/>
          </p:nvSpPr>
          <p:spPr bwMode="gray">
            <a:xfrm>
              <a:off x="3582953" y="5971015"/>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コミュニティ活動日時</a:t>
              </a:r>
              <a:endPar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112" name="Rounded Rectangle 84">
              <a:extLst>
                <a:ext uri="{FF2B5EF4-FFF2-40B4-BE49-F238E27FC236}">
                  <a16:creationId xmlns:a16="http://schemas.microsoft.com/office/drawing/2014/main" id="{92CC58AE-D0F7-9378-0C8D-5AE7508AC398}"/>
                </a:ext>
              </a:extLst>
            </p:cNvPr>
            <p:cNvSpPr/>
            <p:nvPr/>
          </p:nvSpPr>
          <p:spPr bwMode="gray">
            <a:xfrm>
              <a:off x="4786268" y="5971015"/>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コミュニティ</a:t>
              </a:r>
              <a:br>
                <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b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アクション回数</a:t>
              </a:r>
              <a:endPar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113" name="Rounded Rectangle 84">
              <a:extLst>
                <a:ext uri="{FF2B5EF4-FFF2-40B4-BE49-F238E27FC236}">
                  <a16:creationId xmlns:a16="http://schemas.microsoft.com/office/drawing/2014/main" id="{45D6BF4C-FFD1-05C1-D091-123F40357199}"/>
                </a:ext>
              </a:extLst>
            </p:cNvPr>
            <p:cNvSpPr/>
            <p:nvPr/>
          </p:nvSpPr>
          <p:spPr bwMode="gray">
            <a:xfrm>
              <a:off x="2379638" y="5971015"/>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参加コミュニティ</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114" name="Rounded Rectangle 84">
              <a:extLst>
                <a:ext uri="{FF2B5EF4-FFF2-40B4-BE49-F238E27FC236}">
                  <a16:creationId xmlns:a16="http://schemas.microsoft.com/office/drawing/2014/main" id="{BE92F264-1537-0EEF-E0A8-31DA2C70DDAF}"/>
                </a:ext>
              </a:extLst>
            </p:cNvPr>
            <p:cNvSpPr/>
            <p:nvPr/>
          </p:nvSpPr>
          <p:spPr bwMode="gray">
            <a:xfrm>
              <a:off x="7192898" y="5959774"/>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コミュニティ活動日時</a:t>
              </a:r>
              <a:endPar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115" name="Rounded Rectangle 84">
              <a:extLst>
                <a:ext uri="{FF2B5EF4-FFF2-40B4-BE49-F238E27FC236}">
                  <a16:creationId xmlns:a16="http://schemas.microsoft.com/office/drawing/2014/main" id="{FD583E25-E17B-D618-D9C2-7E661C4DF81F}"/>
                </a:ext>
              </a:extLst>
            </p:cNvPr>
            <p:cNvSpPr/>
            <p:nvPr/>
          </p:nvSpPr>
          <p:spPr bwMode="gray">
            <a:xfrm>
              <a:off x="8396213" y="5958911"/>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コミュニティ</a:t>
              </a:r>
              <a:br>
                <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b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アクション回数</a:t>
              </a:r>
              <a:endParaRPr kumimoji="0" lang="en-US" altLang="ja-JP"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sp>
          <p:nvSpPr>
            <p:cNvPr id="116" name="Rounded Rectangle 84">
              <a:extLst>
                <a:ext uri="{FF2B5EF4-FFF2-40B4-BE49-F238E27FC236}">
                  <a16:creationId xmlns:a16="http://schemas.microsoft.com/office/drawing/2014/main" id="{72C7B887-39A1-B3E9-B4AD-D3556330C209}"/>
                </a:ext>
              </a:extLst>
            </p:cNvPr>
            <p:cNvSpPr/>
            <p:nvPr/>
          </p:nvSpPr>
          <p:spPr bwMode="gray">
            <a:xfrm>
              <a:off x="5989583" y="5971015"/>
              <a:ext cx="1106554" cy="26052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rPr>
                <a:t>参加コミュニティ</a:t>
              </a:r>
              <a:endParaRPr kumimoji="0" lang="en-US" sz="1100" b="0" i="0" u="none" strike="noStrike" kern="1200" cap="none" spc="0" normalizeH="0" baseline="0" noProof="0">
                <a:ln>
                  <a:noFill/>
                </a:ln>
                <a:solidFill>
                  <a:srgbClr val="FFFFFF">
                    <a:lumMod val="65000"/>
                  </a:srgbClr>
                </a:solidFill>
                <a:effectLst/>
                <a:uLnTx/>
                <a:uFillTx/>
                <a:latin typeface="Meiryo UI" panose="020B0604030504040204" pitchFamily="50" charset="-128"/>
                <a:ea typeface="Meiryo UI" panose="020B0604030504040204" pitchFamily="50" charset="-128"/>
                <a:cs typeface="+mn-cs"/>
              </a:endParaRPr>
            </a:p>
          </p:txBody>
        </p:sp>
      </p:grpSp>
      <p:sp>
        <p:nvSpPr>
          <p:cNvPr id="117" name="テキスト ボックス 116">
            <a:extLst>
              <a:ext uri="{FF2B5EF4-FFF2-40B4-BE49-F238E27FC236}">
                <a16:creationId xmlns:a16="http://schemas.microsoft.com/office/drawing/2014/main" id="{B0DBF13D-9A37-D279-A0F3-73C8040A2499}"/>
              </a:ext>
            </a:extLst>
          </p:cNvPr>
          <p:cNvSpPr txBox="1"/>
          <p:nvPr/>
        </p:nvSpPr>
        <p:spPr>
          <a:xfrm>
            <a:off x="4605537" y="5266030"/>
            <a:ext cx="1183070" cy="270901"/>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自社サイトに流入した</a:t>
            </a:r>
            <a:br>
              <a:rPr kumimoji="1"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   </a:t>
            </a:r>
            <a:r>
              <a:rPr kumimoji="1"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ユーザーのみ</a:t>
            </a:r>
          </a:p>
        </p:txBody>
      </p:sp>
      <p:sp>
        <p:nvSpPr>
          <p:cNvPr id="118" name="テキスト ボックス 117">
            <a:extLst>
              <a:ext uri="{FF2B5EF4-FFF2-40B4-BE49-F238E27FC236}">
                <a16:creationId xmlns:a16="http://schemas.microsoft.com/office/drawing/2014/main" id="{B7446314-3735-7C92-2BFD-14ED13E917B6}"/>
              </a:ext>
            </a:extLst>
          </p:cNvPr>
          <p:cNvSpPr txBox="1"/>
          <p:nvPr/>
        </p:nvSpPr>
        <p:spPr>
          <a:xfrm>
            <a:off x="8284087" y="3442493"/>
            <a:ext cx="794623" cy="270901"/>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外部ユーザー向けの施策のみ</a:t>
            </a:r>
          </a:p>
        </p:txBody>
      </p:sp>
      <p:sp>
        <p:nvSpPr>
          <p:cNvPr id="119" name="正方形/長方形 118">
            <a:extLst>
              <a:ext uri="{FF2B5EF4-FFF2-40B4-BE49-F238E27FC236}">
                <a16:creationId xmlns:a16="http://schemas.microsoft.com/office/drawing/2014/main" id="{2AD3432C-DB4A-9F8F-3269-41B0F2CC08A4}"/>
              </a:ext>
            </a:extLst>
          </p:cNvPr>
          <p:cNvSpPr/>
          <p:nvPr/>
        </p:nvSpPr>
        <p:spPr>
          <a:xfrm>
            <a:off x="9481834" y="1776699"/>
            <a:ext cx="2470573" cy="1619197"/>
          </a:xfrm>
          <a:prstGeom prst="rect">
            <a:avLst/>
          </a:prstGeom>
          <a:noFill/>
          <a:ln w="38100">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A100FF">
                    <a:lumMod val="60000"/>
                    <a:lumOff val="40000"/>
                  </a:srgbClr>
                </a:solidFill>
                <a:effectLst/>
                <a:uLnTx/>
                <a:uFillTx/>
                <a:latin typeface="Meiryo UI" panose="020B0604030504040204" pitchFamily="50" charset="-128"/>
                <a:ea typeface="Meiryo UI" panose="020B0604030504040204" pitchFamily="50" charset="-128"/>
                <a:cs typeface="+mn-cs"/>
              </a:rPr>
              <a:t>自社会員理解や自社サイト</a:t>
            </a:r>
            <a:r>
              <a:rPr kumimoji="1" lang="en-US" altLang="ja-JP" sz="1800" b="1" i="0" u="none" strike="noStrike" kern="1200" cap="none" spc="0" normalizeH="0" baseline="0" noProof="0">
                <a:ln>
                  <a:noFill/>
                </a:ln>
                <a:solidFill>
                  <a:srgbClr val="A100FF">
                    <a:lumMod val="60000"/>
                    <a:lumOff val="40000"/>
                  </a:srgbClr>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a:ln>
                  <a:noFill/>
                </a:ln>
                <a:solidFill>
                  <a:srgbClr val="A100FF">
                    <a:lumMod val="60000"/>
                    <a:lumOff val="40000"/>
                  </a:srgbClr>
                </a:solidFill>
                <a:effectLst/>
                <a:uLnTx/>
                <a:uFillTx/>
                <a:latin typeface="Meiryo UI" panose="020B0604030504040204" pitchFamily="50" charset="-128"/>
                <a:ea typeface="Meiryo UI" panose="020B0604030504040204" pitchFamily="50" charset="-128"/>
                <a:cs typeface="+mn-cs"/>
              </a:rPr>
              <a:t>コミュニティ</a:t>
            </a:r>
            <a:r>
              <a:rPr kumimoji="1" lang="en-US" altLang="ja-JP" sz="1800" b="1" i="0" u="none" strike="noStrike" kern="1200" cap="none" spc="0" normalizeH="0" baseline="0" noProof="0">
                <a:ln>
                  <a:noFill/>
                </a:ln>
                <a:solidFill>
                  <a:srgbClr val="A100FF">
                    <a:lumMod val="60000"/>
                    <a:lumOff val="40000"/>
                  </a:srgbClr>
                </a:solidFill>
                <a:effectLst/>
                <a:uLnTx/>
                <a:uFillTx/>
                <a:latin typeface="Meiryo UI" panose="020B0604030504040204" pitchFamily="50" charset="-128"/>
                <a:ea typeface="Meiryo UI" panose="020B0604030504040204" pitchFamily="50" charset="-128"/>
                <a:cs typeface="+mn-cs"/>
              </a:rPr>
              <a:t>/</a:t>
            </a:r>
            <a:r>
              <a:rPr kumimoji="1" lang="ja-JP" altLang="en-US" sz="1800" b="1" i="0" u="none" strike="noStrike" kern="1200" cap="none" spc="0" normalizeH="0" baseline="0" noProof="0">
                <a:ln>
                  <a:noFill/>
                </a:ln>
                <a:solidFill>
                  <a:srgbClr val="A100FF">
                    <a:lumMod val="60000"/>
                    <a:lumOff val="40000"/>
                  </a:srgbClr>
                </a:solidFill>
                <a:effectLst/>
                <a:uLnTx/>
                <a:uFillTx/>
                <a:latin typeface="Meiryo UI" panose="020B0604030504040204" pitchFamily="50" charset="-128"/>
                <a:ea typeface="Meiryo UI" panose="020B0604030504040204" pitchFamily="50" charset="-128"/>
                <a:cs typeface="+mn-cs"/>
              </a:rPr>
              <a:t>カスタマーサポート改善</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に活用</a:t>
            </a:r>
          </a:p>
        </p:txBody>
      </p:sp>
      <p:sp>
        <p:nvSpPr>
          <p:cNvPr id="120" name="正方形/長方形 119">
            <a:extLst>
              <a:ext uri="{FF2B5EF4-FFF2-40B4-BE49-F238E27FC236}">
                <a16:creationId xmlns:a16="http://schemas.microsoft.com/office/drawing/2014/main" id="{34B0F1FA-17B1-04BC-F378-7E1CC3BEE855}"/>
              </a:ext>
            </a:extLst>
          </p:cNvPr>
          <p:cNvSpPr/>
          <p:nvPr/>
        </p:nvSpPr>
        <p:spPr>
          <a:xfrm>
            <a:off x="9481834" y="3607996"/>
            <a:ext cx="2470573" cy="16191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1</a:t>
            </a:r>
            <a:r>
              <a:rPr kumimoji="1" lang="en-US" altLang="ja-JP" sz="1800" b="0" i="0" u="none" strike="noStrike" kern="1200" cap="none" spc="0" normalizeH="0" baseline="30000" noProof="0">
                <a:ln>
                  <a:noFill/>
                </a:ln>
                <a:solidFill>
                  <a:srgbClr val="000000"/>
                </a:solidFill>
                <a:effectLst/>
                <a:uLnTx/>
                <a:uFillTx/>
                <a:latin typeface="Meiryo UI" panose="020B0604030504040204" pitchFamily="50" charset="-128"/>
                <a:ea typeface="Meiryo UI" panose="020B0604030504040204" pitchFamily="50" charset="-128"/>
                <a:cs typeface="+mn-cs"/>
              </a:rPr>
              <a:t>st</a:t>
            </a:r>
            <a: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 Party</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データで</a:t>
            </a:r>
            <a:endPar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C00000"/>
                </a:solidFill>
                <a:effectLst/>
                <a:uLnTx/>
                <a:uFillTx/>
                <a:latin typeface="Meiryo UI" panose="020B0604030504040204" pitchFamily="50" charset="-128"/>
                <a:ea typeface="Meiryo UI" panose="020B0604030504040204" pitchFamily="50" charset="-128"/>
                <a:cs typeface="+mn-cs"/>
              </a:rPr>
              <a:t>捉えきれない情報</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の</a:t>
            </a:r>
            <a:endPar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補強に活用</a:t>
            </a:r>
            <a:b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（ライフスタイル、（購買前後）検索情報など）</a:t>
            </a:r>
            <a:endPar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21" name="正方形/長方形 120">
            <a:extLst>
              <a:ext uri="{FF2B5EF4-FFF2-40B4-BE49-F238E27FC236}">
                <a16:creationId xmlns:a16="http://schemas.microsoft.com/office/drawing/2014/main" id="{50221BB7-575E-A6EE-FD0A-C26DF152B00B}"/>
              </a:ext>
            </a:extLst>
          </p:cNvPr>
          <p:cNvSpPr/>
          <p:nvPr/>
        </p:nvSpPr>
        <p:spPr>
          <a:xfrm>
            <a:off x="9481834" y="1615416"/>
            <a:ext cx="2470573" cy="232518"/>
          </a:xfrm>
          <a:prstGeom prst="rect">
            <a:avLst/>
          </a:prstGeom>
          <a:solidFill>
            <a:schemeClr val="accent1"/>
          </a:solidFill>
          <a:ln w="38100">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1st Party </a:t>
            </a:r>
            <a:r>
              <a:rPr kumimoji="1" lang="ja-JP" altLang="en-US"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データ</a:t>
            </a:r>
          </a:p>
        </p:txBody>
      </p:sp>
      <p:sp>
        <p:nvSpPr>
          <p:cNvPr id="122" name="正方形/長方形 121">
            <a:extLst>
              <a:ext uri="{FF2B5EF4-FFF2-40B4-BE49-F238E27FC236}">
                <a16:creationId xmlns:a16="http://schemas.microsoft.com/office/drawing/2014/main" id="{8737C41B-3825-CA60-B621-72CD461C34C0}"/>
              </a:ext>
            </a:extLst>
          </p:cNvPr>
          <p:cNvSpPr/>
          <p:nvPr/>
        </p:nvSpPr>
        <p:spPr>
          <a:xfrm>
            <a:off x="9481834" y="3493233"/>
            <a:ext cx="2470573" cy="232518"/>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3rd Party </a:t>
            </a:r>
            <a:r>
              <a:rPr kumimoji="1" lang="ja-JP" altLang="en-US" sz="18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データ</a:t>
            </a:r>
          </a:p>
        </p:txBody>
      </p:sp>
    </p:spTree>
    <p:extLst>
      <p:ext uri="{BB962C8B-B14F-4D97-AF65-F5344CB8AC3E}">
        <p14:creationId xmlns:p14="http://schemas.microsoft.com/office/powerpoint/2010/main" val="4206010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92763-8EE1-3BD6-767A-2081DDA05DC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4B7DE99-56CD-4470-9E9A-6878587D75DE}"/>
              </a:ext>
            </a:extLst>
          </p:cNvPr>
          <p:cNvSpPr>
            <a:spLocks noGrp="1"/>
          </p:cNvSpPr>
          <p:nvPr>
            <p:ph type="title"/>
          </p:nvPr>
        </p:nvSpPr>
        <p:spPr>
          <a:xfrm>
            <a:off x="198570" y="215726"/>
            <a:ext cx="11701824" cy="498598"/>
          </a:xfrm>
        </p:spPr>
        <p:txBody>
          <a:bodyPr anchor="ctr"/>
          <a:lstStyle/>
          <a:p>
            <a:r>
              <a:rPr kumimoji="1" lang="ja-JP" altLang="en-US" sz="2800" b="1" i="0" u="none" strike="noStrike" kern="1200" cap="none" spc="0" normalizeH="0" baseline="0" noProof="0">
                <a:ln>
                  <a:noFill/>
                </a:ln>
                <a:solidFill>
                  <a:srgbClr val="000000">
                    <a:lumMod val="75000"/>
                    <a:lumOff val="25000"/>
                  </a:srgbClr>
                </a:solidFill>
                <a:effectLst/>
                <a:uLnTx/>
                <a:uFillTx/>
                <a:latin typeface="Meiryo UI"/>
                <a:ea typeface="Meiryo UI"/>
                <a:cs typeface="+mj-cs"/>
              </a:rPr>
              <a:t>マーケティング高度化トランスフォーメーション全体像</a:t>
            </a:r>
            <a:endParaRPr kumimoji="1" lang="ja-JP" altLang="en-US" sz="2800"/>
          </a:p>
        </p:txBody>
      </p:sp>
      <p:sp>
        <p:nvSpPr>
          <p:cNvPr id="3" name="テキスト プレースホルダー 2">
            <a:extLst>
              <a:ext uri="{FF2B5EF4-FFF2-40B4-BE49-F238E27FC236}">
                <a16:creationId xmlns:a16="http://schemas.microsoft.com/office/drawing/2014/main" id="{EC452B4E-801E-5F9D-EFF3-32376228FF42}"/>
              </a:ext>
            </a:extLst>
          </p:cNvPr>
          <p:cNvSpPr>
            <a:spLocks noGrp="1"/>
          </p:cNvSpPr>
          <p:nvPr>
            <p:ph type="body" sz="quarter" idx="13"/>
          </p:nvPr>
        </p:nvSpPr>
        <p:spPr>
          <a:xfrm>
            <a:off x="209483" y="683229"/>
            <a:ext cx="11689452" cy="285846"/>
          </a:xfrm>
        </p:spPr>
        <p:txBody>
          <a:bodyPr/>
          <a:lstStyle/>
          <a:p>
            <a:pPr marL="0" indent="0">
              <a:buNone/>
            </a:pPr>
            <a:r>
              <a:rPr kumimoji="1" lang="ja-JP" altLang="en-US" sz="1800" b="0" i="0" u="none" strike="noStrike" kern="1200" cap="none" spc="0" normalizeH="0" baseline="0" noProof="0">
                <a:ln>
                  <a:noFill/>
                </a:ln>
                <a:solidFill>
                  <a:sysClr val="windowText" lastClr="000000"/>
                </a:solidFill>
                <a:effectLst/>
                <a:uLnTx/>
                <a:uFillTx/>
                <a:latin typeface="Arial"/>
                <a:ea typeface="Meiryo UI"/>
                <a:cs typeface="Arial" charset="0"/>
              </a:rPr>
              <a:t>企業がマーケティング領域で直面する戦略アジェンダにデータやデータサイエンスを用いて改革を推進する</a:t>
            </a:r>
          </a:p>
        </p:txBody>
      </p:sp>
      <p:grpSp>
        <p:nvGrpSpPr>
          <p:cNvPr id="4" name="グループ化 3">
            <a:extLst>
              <a:ext uri="{FF2B5EF4-FFF2-40B4-BE49-F238E27FC236}">
                <a16:creationId xmlns:a16="http://schemas.microsoft.com/office/drawing/2014/main" id="{3B9C1D56-2082-026E-F589-472DEC8EBF7A}"/>
              </a:ext>
            </a:extLst>
          </p:cNvPr>
          <p:cNvGrpSpPr/>
          <p:nvPr/>
        </p:nvGrpSpPr>
        <p:grpSpPr>
          <a:xfrm>
            <a:off x="12664" y="1068131"/>
            <a:ext cx="12039636" cy="5425178"/>
            <a:chOff x="12664" y="1068131"/>
            <a:chExt cx="12173802" cy="5425178"/>
          </a:xfrm>
        </p:grpSpPr>
        <p:grpSp>
          <p:nvGrpSpPr>
            <p:cNvPr id="5" name="Group 236">
              <a:extLst>
                <a:ext uri="{FF2B5EF4-FFF2-40B4-BE49-F238E27FC236}">
                  <a16:creationId xmlns:a16="http://schemas.microsoft.com/office/drawing/2014/main" id="{8F9C5264-D3DA-AD8F-ED38-36BEF74D33B7}"/>
                </a:ext>
              </a:extLst>
            </p:cNvPr>
            <p:cNvGrpSpPr/>
            <p:nvPr/>
          </p:nvGrpSpPr>
          <p:grpSpPr>
            <a:xfrm>
              <a:off x="12664" y="1068131"/>
              <a:ext cx="12173802" cy="633137"/>
              <a:chOff x="12885" y="836229"/>
              <a:chExt cx="12181164" cy="1123736"/>
            </a:xfrm>
          </p:grpSpPr>
          <p:sp>
            <p:nvSpPr>
              <p:cNvPr id="98" name="Freeform 5">
                <a:extLst>
                  <a:ext uri="{FF2B5EF4-FFF2-40B4-BE49-F238E27FC236}">
                    <a16:creationId xmlns:a16="http://schemas.microsoft.com/office/drawing/2014/main" id="{F92292C0-C37D-65F4-8CAD-EF6FCFCE7957}"/>
                  </a:ext>
                </a:extLst>
              </p:cNvPr>
              <p:cNvSpPr>
                <a:spLocks/>
              </p:cNvSpPr>
              <p:nvPr/>
            </p:nvSpPr>
            <p:spPr bwMode="auto">
              <a:xfrm>
                <a:off x="9300317" y="855753"/>
                <a:ext cx="2893732" cy="1104212"/>
              </a:xfrm>
              <a:custGeom>
                <a:avLst/>
                <a:gdLst>
                  <a:gd name="T0" fmla="*/ 1200 w 1200"/>
                  <a:gd name="T1" fmla="*/ 506 h 506"/>
                  <a:gd name="T2" fmla="*/ 1200 w 1200"/>
                  <a:gd name="T3" fmla="*/ 1 h 506"/>
                  <a:gd name="T4" fmla="*/ 434 w 1200"/>
                  <a:gd name="T5" fmla="*/ 1 h 506"/>
                  <a:gd name="T6" fmla="*/ 434 w 1200"/>
                  <a:gd name="T7" fmla="*/ 1 h 506"/>
                  <a:gd name="T8" fmla="*/ 88 w 1200"/>
                  <a:gd name="T9" fmla="*/ 252 h 506"/>
                  <a:gd name="T10" fmla="*/ 88 w 1200"/>
                  <a:gd name="T11" fmla="*/ 252 h 506"/>
                  <a:gd name="T12" fmla="*/ 0 w 1200"/>
                  <a:gd name="T13" fmla="*/ 366 h 506"/>
                  <a:gd name="T14" fmla="*/ 95 w 1200"/>
                  <a:gd name="T15" fmla="*/ 342 h 506"/>
                  <a:gd name="T16" fmla="*/ 116 w 1200"/>
                  <a:gd name="T17" fmla="*/ 366 h 506"/>
                  <a:gd name="T18" fmla="*/ 373 w 1200"/>
                  <a:gd name="T19" fmla="*/ 506 h 506"/>
                  <a:gd name="T20" fmla="*/ 1200 w 1200"/>
                  <a:gd name="T21" fmla="*/ 506 h 506"/>
                  <a:gd name="T22" fmla="*/ 1200 w 1200"/>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0" h="506">
                    <a:moveTo>
                      <a:pt x="1200" y="506"/>
                    </a:moveTo>
                    <a:cubicBezTo>
                      <a:pt x="1200" y="1"/>
                      <a:pt x="1200" y="1"/>
                      <a:pt x="1200" y="1"/>
                    </a:cubicBezTo>
                    <a:cubicBezTo>
                      <a:pt x="434" y="1"/>
                      <a:pt x="434" y="1"/>
                      <a:pt x="434" y="1"/>
                    </a:cubicBezTo>
                    <a:cubicBezTo>
                      <a:pt x="434" y="1"/>
                      <a:pt x="434" y="1"/>
                      <a:pt x="434" y="1"/>
                    </a:cubicBezTo>
                    <a:cubicBezTo>
                      <a:pt x="280" y="0"/>
                      <a:pt x="178" y="126"/>
                      <a:pt x="88" y="252"/>
                    </a:cubicBezTo>
                    <a:cubicBezTo>
                      <a:pt x="88" y="252"/>
                      <a:pt x="88" y="252"/>
                      <a:pt x="88" y="252"/>
                    </a:cubicBezTo>
                    <a:cubicBezTo>
                      <a:pt x="46" y="311"/>
                      <a:pt x="20" y="343"/>
                      <a:pt x="0" y="366"/>
                    </a:cubicBezTo>
                    <a:cubicBezTo>
                      <a:pt x="20" y="345"/>
                      <a:pt x="67" y="303"/>
                      <a:pt x="95" y="342"/>
                    </a:cubicBezTo>
                    <a:cubicBezTo>
                      <a:pt x="97" y="344"/>
                      <a:pt x="108" y="357"/>
                      <a:pt x="116" y="366"/>
                    </a:cubicBezTo>
                    <a:cubicBezTo>
                      <a:pt x="185" y="445"/>
                      <a:pt x="267" y="506"/>
                      <a:pt x="373" y="506"/>
                    </a:cubicBezTo>
                    <a:cubicBezTo>
                      <a:pt x="1200" y="506"/>
                      <a:pt x="1200" y="506"/>
                      <a:pt x="1200" y="506"/>
                    </a:cubicBezTo>
                    <a:cubicBezTo>
                      <a:pt x="1200" y="506"/>
                      <a:pt x="1200" y="506"/>
                      <a:pt x="1200" y="506"/>
                    </a:cubicBezTo>
                    <a:close/>
                  </a:path>
                </a:pathLst>
              </a:custGeom>
              <a:solidFill>
                <a:srgbClr val="FFFFFF"/>
              </a:solidFill>
              <a:ln>
                <a:noFill/>
              </a:ln>
              <a:effectLst>
                <a:innerShdw blurRad="114300" dist="50800" dir="10800000">
                  <a:prstClr val="black">
                    <a:alpha val="25000"/>
                  </a:prstClr>
                </a:innerShdw>
              </a:effectLst>
            </p:spPr>
            <p:txBody>
              <a:bodyPr vert="horz" wrap="square" lIns="91269" tIns="45633" rIns="91269" bIns="45633" numCol="1" anchor="t" anchorCtr="0" compatLnSpc="1">
                <a:prstTxWarp prst="textNoShape">
                  <a:avLst/>
                </a:prstTxWarp>
              </a:bodyPr>
              <a:lstStyle/>
              <a:p>
                <a:pPr marL="0" marR="0" lvl="0" indent="0" algn="l" defTabSz="912754"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000000"/>
                  </a:solidFill>
                  <a:effectLst/>
                  <a:uLnTx/>
                  <a:uFillTx/>
                  <a:latin typeface="Arial" panose="020B0604020202020204"/>
                  <a:ea typeface="Meiryo UI"/>
                  <a:cs typeface="Arial" charset="0"/>
                </a:endParaRPr>
              </a:p>
            </p:txBody>
          </p:sp>
          <p:grpSp>
            <p:nvGrpSpPr>
              <p:cNvPr id="99" name="Group 4">
                <a:extLst>
                  <a:ext uri="{FF2B5EF4-FFF2-40B4-BE49-F238E27FC236}">
                    <a16:creationId xmlns:a16="http://schemas.microsoft.com/office/drawing/2014/main" id="{BD0AA761-0B7D-E08E-2D4A-78739EDECCD6}"/>
                  </a:ext>
                </a:extLst>
              </p:cNvPr>
              <p:cNvGrpSpPr/>
              <p:nvPr/>
            </p:nvGrpSpPr>
            <p:grpSpPr>
              <a:xfrm>
                <a:off x="6130383" y="837815"/>
                <a:ext cx="4428300" cy="1114977"/>
                <a:chOff x="6508544" y="1820807"/>
                <a:chExt cx="4428300" cy="1114977"/>
              </a:xfrm>
            </p:grpSpPr>
            <p:sp>
              <p:nvSpPr>
                <p:cNvPr id="104" name="Freeform 7">
                  <a:extLst>
                    <a:ext uri="{FF2B5EF4-FFF2-40B4-BE49-F238E27FC236}">
                      <a16:creationId xmlns:a16="http://schemas.microsoft.com/office/drawing/2014/main" id="{637827C0-4DA1-D2C5-2DB4-B9A603007A5D}"/>
                    </a:ext>
                  </a:extLst>
                </p:cNvPr>
                <p:cNvSpPr>
                  <a:spLocks/>
                </p:cNvSpPr>
                <p:nvPr/>
              </p:nvSpPr>
              <p:spPr bwMode="auto">
                <a:xfrm>
                  <a:off x="6508544" y="1826811"/>
                  <a:ext cx="3419098" cy="1108973"/>
                </a:xfrm>
                <a:custGeom>
                  <a:avLst/>
                  <a:gdLst>
                    <a:gd name="T0" fmla="*/ 952 w 1266"/>
                    <a:gd name="T1" fmla="*/ 2 h 508"/>
                    <a:gd name="T2" fmla="*/ 434 w 1266"/>
                    <a:gd name="T3" fmla="*/ 0 h 508"/>
                    <a:gd name="T4" fmla="*/ 88 w 1266"/>
                    <a:gd name="T5" fmla="*/ 252 h 508"/>
                    <a:gd name="T6" fmla="*/ 88 w 1266"/>
                    <a:gd name="T7" fmla="*/ 252 h 508"/>
                    <a:gd name="T8" fmla="*/ 59 w 1266"/>
                    <a:gd name="T9" fmla="*/ 292 h 508"/>
                    <a:gd name="T10" fmla="*/ 0 w 1266"/>
                    <a:gd name="T11" fmla="*/ 366 h 508"/>
                    <a:gd name="T12" fmla="*/ 95 w 1266"/>
                    <a:gd name="T13" fmla="*/ 342 h 508"/>
                    <a:gd name="T14" fmla="*/ 115 w 1266"/>
                    <a:gd name="T15" fmla="*/ 366 h 508"/>
                    <a:gd name="T16" fmla="*/ 372 w 1266"/>
                    <a:gd name="T17" fmla="*/ 506 h 508"/>
                    <a:gd name="T18" fmla="*/ 891 w 1266"/>
                    <a:gd name="T19" fmla="*/ 507 h 508"/>
                    <a:gd name="T20" fmla="*/ 1265 w 1266"/>
                    <a:gd name="T21" fmla="*/ 215 h 508"/>
                    <a:gd name="T22" fmla="*/ 1266 w 1266"/>
                    <a:gd name="T23" fmla="*/ 214 h 508"/>
                    <a:gd name="T24" fmla="*/ 952 w 1266"/>
                    <a:gd name="T25" fmla="*/ 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6" h="508">
                      <a:moveTo>
                        <a:pt x="952" y="2"/>
                      </a:moveTo>
                      <a:cubicBezTo>
                        <a:pt x="821" y="1"/>
                        <a:pt x="434" y="0"/>
                        <a:pt x="434" y="0"/>
                      </a:cubicBezTo>
                      <a:cubicBezTo>
                        <a:pt x="280" y="0"/>
                        <a:pt x="178" y="126"/>
                        <a:pt x="88" y="252"/>
                      </a:cubicBezTo>
                      <a:cubicBezTo>
                        <a:pt x="88" y="252"/>
                        <a:pt x="88" y="252"/>
                        <a:pt x="88" y="252"/>
                      </a:cubicBezTo>
                      <a:cubicBezTo>
                        <a:pt x="87" y="254"/>
                        <a:pt x="67" y="281"/>
                        <a:pt x="59" y="292"/>
                      </a:cubicBezTo>
                      <a:cubicBezTo>
                        <a:pt x="40" y="318"/>
                        <a:pt x="20" y="343"/>
                        <a:pt x="0" y="366"/>
                      </a:cubicBezTo>
                      <a:cubicBezTo>
                        <a:pt x="19" y="345"/>
                        <a:pt x="67" y="303"/>
                        <a:pt x="95" y="342"/>
                      </a:cubicBezTo>
                      <a:cubicBezTo>
                        <a:pt x="97" y="344"/>
                        <a:pt x="107" y="356"/>
                        <a:pt x="115" y="366"/>
                      </a:cubicBezTo>
                      <a:cubicBezTo>
                        <a:pt x="185" y="445"/>
                        <a:pt x="266" y="506"/>
                        <a:pt x="372" y="506"/>
                      </a:cubicBezTo>
                      <a:cubicBezTo>
                        <a:pt x="891" y="507"/>
                        <a:pt x="891" y="507"/>
                        <a:pt x="891" y="507"/>
                      </a:cubicBezTo>
                      <a:cubicBezTo>
                        <a:pt x="1072" y="508"/>
                        <a:pt x="1179" y="331"/>
                        <a:pt x="1265" y="215"/>
                      </a:cubicBezTo>
                      <a:cubicBezTo>
                        <a:pt x="1266" y="215"/>
                        <a:pt x="1266" y="215"/>
                        <a:pt x="1266" y="214"/>
                      </a:cubicBezTo>
                      <a:cubicBezTo>
                        <a:pt x="1184" y="103"/>
                        <a:pt x="1089" y="2"/>
                        <a:pt x="952" y="2"/>
                      </a:cubicBezTo>
                      <a:close/>
                    </a:path>
                  </a:pathLst>
                </a:custGeom>
                <a:solidFill>
                  <a:srgbClr val="FFFFFF"/>
                </a:solidFill>
                <a:ln>
                  <a:noFill/>
                </a:ln>
                <a:effectLst>
                  <a:innerShdw blurRad="114300">
                    <a:prstClr val="black">
                      <a:alpha val="30000"/>
                    </a:prstClr>
                  </a:innerShdw>
                </a:effectLst>
              </p:spPr>
              <p:txBody>
                <a:bodyPr vert="horz" wrap="square" lIns="91269" tIns="45633" rIns="91269" bIns="45633" numCol="1" anchor="t" anchorCtr="0" compatLnSpc="1">
                  <a:prstTxWarp prst="textNoShape">
                    <a:avLst/>
                  </a:prstTxWarp>
                </a:bodyPr>
                <a:lstStyle/>
                <a:p>
                  <a:pPr marL="0" marR="0" lvl="0" indent="0" algn="l" defTabSz="912754"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000000"/>
                    </a:solidFill>
                    <a:effectLst/>
                    <a:uLnTx/>
                    <a:uFillTx/>
                    <a:latin typeface="Arial" panose="020B0604020202020204"/>
                    <a:ea typeface="Meiryo UI"/>
                    <a:cs typeface="Arial" charset="0"/>
                  </a:endParaRPr>
                </a:p>
              </p:txBody>
            </p:sp>
            <p:sp>
              <p:nvSpPr>
                <p:cNvPr id="105" name="Freeform 8">
                  <a:extLst>
                    <a:ext uri="{FF2B5EF4-FFF2-40B4-BE49-F238E27FC236}">
                      <a16:creationId xmlns:a16="http://schemas.microsoft.com/office/drawing/2014/main" id="{3BD980AA-AC66-D70B-FEE6-8C73A0CAFA19}"/>
                    </a:ext>
                  </a:extLst>
                </p:cNvPr>
                <p:cNvSpPr>
                  <a:spLocks/>
                </p:cNvSpPr>
                <p:nvPr/>
              </p:nvSpPr>
              <p:spPr bwMode="auto">
                <a:xfrm>
                  <a:off x="8857862" y="1820807"/>
                  <a:ext cx="2078982" cy="1102627"/>
                </a:xfrm>
                <a:custGeom>
                  <a:avLst/>
                  <a:gdLst>
                    <a:gd name="T0" fmla="*/ 691 w 751"/>
                    <a:gd name="T1" fmla="*/ 1 h 505"/>
                    <a:gd name="T2" fmla="*/ 346 w 751"/>
                    <a:gd name="T3" fmla="*/ 252 h 505"/>
                    <a:gd name="T4" fmla="*/ 0 w 751"/>
                    <a:gd name="T5" fmla="*/ 504 h 505"/>
                    <a:gd name="T6" fmla="*/ 60 w 751"/>
                    <a:gd name="T7" fmla="*/ 504 h 505"/>
                    <a:gd name="T8" fmla="*/ 406 w 751"/>
                    <a:gd name="T9" fmla="*/ 252 h 505"/>
                    <a:gd name="T10" fmla="*/ 406 w 751"/>
                    <a:gd name="T11" fmla="*/ 252 h 505"/>
                    <a:gd name="T12" fmla="*/ 751 w 751"/>
                    <a:gd name="T13" fmla="*/ 1 h 505"/>
                    <a:gd name="T14" fmla="*/ 691 w 751"/>
                    <a:gd name="T15" fmla="*/ 1 h 505"/>
                    <a:gd name="T16" fmla="*/ 691 w 751"/>
                    <a:gd name="T17" fmla="*/ 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 h="505">
                      <a:moveTo>
                        <a:pt x="691" y="1"/>
                      </a:moveTo>
                      <a:cubicBezTo>
                        <a:pt x="535" y="0"/>
                        <a:pt x="434" y="130"/>
                        <a:pt x="346" y="252"/>
                      </a:cubicBezTo>
                      <a:cubicBezTo>
                        <a:pt x="256" y="379"/>
                        <a:pt x="154" y="505"/>
                        <a:pt x="0" y="504"/>
                      </a:cubicBezTo>
                      <a:cubicBezTo>
                        <a:pt x="60" y="504"/>
                        <a:pt x="60" y="504"/>
                        <a:pt x="60" y="504"/>
                      </a:cubicBezTo>
                      <a:cubicBezTo>
                        <a:pt x="214" y="505"/>
                        <a:pt x="316" y="378"/>
                        <a:pt x="406" y="252"/>
                      </a:cubicBezTo>
                      <a:cubicBezTo>
                        <a:pt x="406" y="252"/>
                        <a:pt x="406" y="252"/>
                        <a:pt x="406" y="252"/>
                      </a:cubicBezTo>
                      <a:cubicBezTo>
                        <a:pt x="495" y="126"/>
                        <a:pt x="597" y="0"/>
                        <a:pt x="751" y="1"/>
                      </a:cubicBezTo>
                      <a:cubicBezTo>
                        <a:pt x="691" y="1"/>
                        <a:pt x="691" y="1"/>
                        <a:pt x="691" y="1"/>
                      </a:cubicBezTo>
                      <a:cubicBezTo>
                        <a:pt x="691" y="1"/>
                        <a:pt x="691" y="1"/>
                        <a:pt x="691" y="1"/>
                      </a:cubicBezTo>
                      <a:close/>
                    </a:path>
                  </a:pathLst>
                </a:custGeom>
                <a:solidFill>
                  <a:schemeClr val="accent1">
                    <a:lumMod val="60000"/>
                    <a:lumOff val="40000"/>
                  </a:schemeClr>
                </a:solidFill>
                <a:ln>
                  <a:noFill/>
                </a:ln>
              </p:spPr>
              <p:txBody>
                <a:bodyPr vert="horz" wrap="square" lIns="91269" tIns="45633" rIns="91269" bIns="45633" numCol="1" anchor="t" anchorCtr="0" compatLnSpc="1">
                  <a:prstTxWarp prst="textNoShape">
                    <a:avLst/>
                  </a:prstTxWarp>
                </a:bodyPr>
                <a:lstStyle/>
                <a:p>
                  <a:pPr marL="0" marR="0" lvl="0" indent="0" algn="l" defTabSz="912754"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000000"/>
                    </a:solidFill>
                    <a:effectLst/>
                    <a:uLnTx/>
                    <a:uFillTx/>
                    <a:latin typeface="Arial" panose="020B0604020202020204"/>
                    <a:ea typeface="Meiryo UI"/>
                    <a:cs typeface="Arial" charset="0"/>
                  </a:endParaRPr>
                </a:p>
              </p:txBody>
            </p:sp>
          </p:grpSp>
          <p:sp>
            <p:nvSpPr>
              <p:cNvPr id="100" name="Freeform 6">
                <a:extLst>
                  <a:ext uri="{FF2B5EF4-FFF2-40B4-BE49-F238E27FC236}">
                    <a16:creationId xmlns:a16="http://schemas.microsoft.com/office/drawing/2014/main" id="{B0344623-10A6-73D6-C5BB-56957CC3A77E}"/>
                  </a:ext>
                </a:extLst>
              </p:cNvPr>
              <p:cNvSpPr>
                <a:spLocks/>
              </p:cNvSpPr>
              <p:nvPr/>
            </p:nvSpPr>
            <p:spPr bwMode="auto">
              <a:xfrm>
                <a:off x="12885" y="836229"/>
                <a:ext cx="3274402" cy="1102627"/>
              </a:xfrm>
              <a:custGeom>
                <a:avLst/>
                <a:gdLst>
                  <a:gd name="T0" fmla="*/ 0 w 1142"/>
                  <a:gd name="T1" fmla="*/ 0 h 506"/>
                  <a:gd name="T2" fmla="*/ 0 w 1142"/>
                  <a:gd name="T3" fmla="*/ 506 h 506"/>
                  <a:gd name="T4" fmla="*/ 767 w 1142"/>
                  <a:gd name="T5" fmla="*/ 506 h 506"/>
                  <a:gd name="T6" fmla="*/ 767 w 1142"/>
                  <a:gd name="T7" fmla="*/ 506 h 506"/>
                  <a:gd name="T8" fmla="*/ 1142 w 1142"/>
                  <a:gd name="T9" fmla="*/ 213 h 506"/>
                  <a:gd name="T10" fmla="*/ 828 w 1142"/>
                  <a:gd name="T11" fmla="*/ 0 h 506"/>
                  <a:gd name="T12" fmla="*/ 0 w 1142"/>
                  <a:gd name="T13" fmla="*/ 0 h 506"/>
                  <a:gd name="T14" fmla="*/ 0 w 1142"/>
                  <a:gd name="T15" fmla="*/ 0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2" h="506">
                    <a:moveTo>
                      <a:pt x="0" y="0"/>
                    </a:moveTo>
                    <a:cubicBezTo>
                      <a:pt x="0" y="506"/>
                      <a:pt x="0" y="506"/>
                      <a:pt x="0" y="506"/>
                    </a:cubicBezTo>
                    <a:cubicBezTo>
                      <a:pt x="767" y="506"/>
                      <a:pt x="767" y="506"/>
                      <a:pt x="767" y="506"/>
                    </a:cubicBezTo>
                    <a:cubicBezTo>
                      <a:pt x="767" y="506"/>
                      <a:pt x="767" y="506"/>
                      <a:pt x="767" y="506"/>
                    </a:cubicBezTo>
                    <a:cubicBezTo>
                      <a:pt x="950" y="506"/>
                      <a:pt x="1057" y="327"/>
                      <a:pt x="1142" y="213"/>
                    </a:cubicBezTo>
                    <a:cubicBezTo>
                      <a:pt x="1060" y="101"/>
                      <a:pt x="965" y="1"/>
                      <a:pt x="828" y="0"/>
                    </a:cubicBezTo>
                    <a:cubicBezTo>
                      <a:pt x="0" y="0"/>
                      <a:pt x="0" y="0"/>
                      <a:pt x="0" y="0"/>
                    </a:cubicBezTo>
                    <a:cubicBezTo>
                      <a:pt x="0" y="0"/>
                      <a:pt x="0" y="0"/>
                      <a:pt x="0" y="0"/>
                    </a:cubicBezTo>
                    <a:close/>
                  </a:path>
                </a:pathLst>
              </a:custGeom>
              <a:solidFill>
                <a:srgbClr val="FFFFFF"/>
              </a:solidFill>
              <a:ln>
                <a:noFill/>
              </a:ln>
              <a:effectLst>
                <a:innerShdw blurRad="114300" dist="76200">
                  <a:prstClr val="black">
                    <a:alpha val="25000"/>
                  </a:prstClr>
                </a:innerShdw>
              </a:effectLst>
            </p:spPr>
            <p:txBody>
              <a:bodyPr vert="horz" wrap="square" lIns="91269" tIns="45633" rIns="91269" bIns="45633" numCol="1" anchor="t" anchorCtr="0" compatLnSpc="1">
                <a:prstTxWarp prst="textNoShape">
                  <a:avLst/>
                </a:prstTxWarp>
              </a:bodyPr>
              <a:lstStyle/>
              <a:p>
                <a:pPr marL="0" marR="0" lvl="0" indent="0" algn="l" defTabSz="912754"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000000"/>
                  </a:solidFill>
                  <a:effectLst/>
                  <a:uLnTx/>
                  <a:uFillTx/>
                  <a:latin typeface="Arial" panose="020B0604020202020204"/>
                  <a:ea typeface="Meiryo UI"/>
                  <a:cs typeface="Arial" charset="0"/>
                </a:endParaRPr>
              </a:p>
            </p:txBody>
          </p:sp>
          <p:sp>
            <p:nvSpPr>
              <p:cNvPr id="101" name="Freeform 7">
                <a:extLst>
                  <a:ext uri="{FF2B5EF4-FFF2-40B4-BE49-F238E27FC236}">
                    <a16:creationId xmlns:a16="http://schemas.microsoft.com/office/drawing/2014/main" id="{217B6A3A-8E10-0CEC-AC4A-7FFF901F7CF8}"/>
                  </a:ext>
                </a:extLst>
              </p:cNvPr>
              <p:cNvSpPr>
                <a:spLocks/>
              </p:cNvSpPr>
              <p:nvPr/>
            </p:nvSpPr>
            <p:spPr bwMode="auto">
              <a:xfrm>
                <a:off x="3027204" y="839680"/>
                <a:ext cx="3419098" cy="1108973"/>
              </a:xfrm>
              <a:custGeom>
                <a:avLst/>
                <a:gdLst>
                  <a:gd name="T0" fmla="*/ 952 w 1266"/>
                  <a:gd name="T1" fmla="*/ 2 h 508"/>
                  <a:gd name="T2" fmla="*/ 434 w 1266"/>
                  <a:gd name="T3" fmla="*/ 0 h 508"/>
                  <a:gd name="T4" fmla="*/ 88 w 1266"/>
                  <a:gd name="T5" fmla="*/ 252 h 508"/>
                  <a:gd name="T6" fmla="*/ 88 w 1266"/>
                  <a:gd name="T7" fmla="*/ 252 h 508"/>
                  <a:gd name="T8" fmla="*/ 59 w 1266"/>
                  <a:gd name="T9" fmla="*/ 292 h 508"/>
                  <a:gd name="T10" fmla="*/ 0 w 1266"/>
                  <a:gd name="T11" fmla="*/ 366 h 508"/>
                  <a:gd name="T12" fmla="*/ 95 w 1266"/>
                  <a:gd name="T13" fmla="*/ 342 h 508"/>
                  <a:gd name="T14" fmla="*/ 115 w 1266"/>
                  <a:gd name="T15" fmla="*/ 366 h 508"/>
                  <a:gd name="T16" fmla="*/ 372 w 1266"/>
                  <a:gd name="T17" fmla="*/ 506 h 508"/>
                  <a:gd name="T18" fmla="*/ 891 w 1266"/>
                  <a:gd name="T19" fmla="*/ 507 h 508"/>
                  <a:gd name="T20" fmla="*/ 1265 w 1266"/>
                  <a:gd name="T21" fmla="*/ 215 h 508"/>
                  <a:gd name="T22" fmla="*/ 1266 w 1266"/>
                  <a:gd name="T23" fmla="*/ 214 h 508"/>
                  <a:gd name="T24" fmla="*/ 952 w 1266"/>
                  <a:gd name="T25" fmla="*/ 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6" h="508">
                    <a:moveTo>
                      <a:pt x="952" y="2"/>
                    </a:moveTo>
                    <a:cubicBezTo>
                      <a:pt x="821" y="1"/>
                      <a:pt x="434" y="0"/>
                      <a:pt x="434" y="0"/>
                    </a:cubicBezTo>
                    <a:cubicBezTo>
                      <a:pt x="280" y="0"/>
                      <a:pt x="178" y="126"/>
                      <a:pt x="88" y="252"/>
                    </a:cubicBezTo>
                    <a:cubicBezTo>
                      <a:pt x="88" y="252"/>
                      <a:pt x="88" y="252"/>
                      <a:pt x="88" y="252"/>
                    </a:cubicBezTo>
                    <a:cubicBezTo>
                      <a:pt x="87" y="254"/>
                      <a:pt x="67" y="281"/>
                      <a:pt x="59" y="292"/>
                    </a:cubicBezTo>
                    <a:cubicBezTo>
                      <a:pt x="40" y="318"/>
                      <a:pt x="20" y="343"/>
                      <a:pt x="0" y="366"/>
                    </a:cubicBezTo>
                    <a:cubicBezTo>
                      <a:pt x="19" y="345"/>
                      <a:pt x="67" y="303"/>
                      <a:pt x="95" y="342"/>
                    </a:cubicBezTo>
                    <a:cubicBezTo>
                      <a:pt x="97" y="344"/>
                      <a:pt x="107" y="356"/>
                      <a:pt x="115" y="366"/>
                    </a:cubicBezTo>
                    <a:cubicBezTo>
                      <a:pt x="185" y="445"/>
                      <a:pt x="266" y="506"/>
                      <a:pt x="372" y="506"/>
                    </a:cubicBezTo>
                    <a:cubicBezTo>
                      <a:pt x="891" y="507"/>
                      <a:pt x="891" y="507"/>
                      <a:pt x="891" y="507"/>
                    </a:cubicBezTo>
                    <a:cubicBezTo>
                      <a:pt x="1072" y="508"/>
                      <a:pt x="1179" y="331"/>
                      <a:pt x="1265" y="215"/>
                    </a:cubicBezTo>
                    <a:cubicBezTo>
                      <a:pt x="1266" y="215"/>
                      <a:pt x="1266" y="215"/>
                      <a:pt x="1266" y="214"/>
                    </a:cubicBezTo>
                    <a:cubicBezTo>
                      <a:pt x="1184" y="103"/>
                      <a:pt x="1089" y="2"/>
                      <a:pt x="952" y="2"/>
                    </a:cubicBezTo>
                    <a:close/>
                  </a:path>
                </a:pathLst>
              </a:custGeom>
              <a:solidFill>
                <a:srgbClr val="FFFFFF"/>
              </a:solidFill>
              <a:ln>
                <a:noFill/>
              </a:ln>
              <a:effectLst>
                <a:innerShdw blurRad="114300">
                  <a:prstClr val="black">
                    <a:alpha val="30000"/>
                  </a:prstClr>
                </a:innerShdw>
              </a:effectLst>
            </p:spPr>
            <p:txBody>
              <a:bodyPr vert="horz" wrap="square" lIns="91269" tIns="45633" rIns="91269" bIns="45633" numCol="1" anchor="t" anchorCtr="0" compatLnSpc="1">
                <a:prstTxWarp prst="textNoShape">
                  <a:avLst/>
                </a:prstTxWarp>
              </a:bodyPr>
              <a:lstStyle/>
              <a:p>
                <a:pPr marL="0" marR="0" lvl="0" indent="0" algn="l" defTabSz="912754"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000000"/>
                  </a:solidFill>
                  <a:effectLst/>
                  <a:uLnTx/>
                  <a:uFillTx/>
                  <a:latin typeface="Arial" panose="020B0604020202020204"/>
                  <a:ea typeface="Meiryo UI"/>
                  <a:cs typeface="Arial" charset="0"/>
                </a:endParaRPr>
              </a:p>
            </p:txBody>
          </p:sp>
          <p:sp>
            <p:nvSpPr>
              <p:cNvPr id="102" name="Freeform 8">
                <a:extLst>
                  <a:ext uri="{FF2B5EF4-FFF2-40B4-BE49-F238E27FC236}">
                    <a16:creationId xmlns:a16="http://schemas.microsoft.com/office/drawing/2014/main" id="{6D4E5A0E-261E-D453-80D7-E40E63F54EC4}"/>
                  </a:ext>
                </a:extLst>
              </p:cNvPr>
              <p:cNvSpPr>
                <a:spLocks/>
              </p:cNvSpPr>
              <p:nvPr/>
            </p:nvSpPr>
            <p:spPr bwMode="auto">
              <a:xfrm>
                <a:off x="5365709" y="837815"/>
                <a:ext cx="2078982" cy="1102627"/>
              </a:xfrm>
              <a:custGeom>
                <a:avLst/>
                <a:gdLst>
                  <a:gd name="T0" fmla="*/ 691 w 751"/>
                  <a:gd name="T1" fmla="*/ 1 h 505"/>
                  <a:gd name="T2" fmla="*/ 346 w 751"/>
                  <a:gd name="T3" fmla="*/ 252 h 505"/>
                  <a:gd name="T4" fmla="*/ 0 w 751"/>
                  <a:gd name="T5" fmla="*/ 504 h 505"/>
                  <a:gd name="T6" fmla="*/ 60 w 751"/>
                  <a:gd name="T7" fmla="*/ 504 h 505"/>
                  <a:gd name="T8" fmla="*/ 406 w 751"/>
                  <a:gd name="T9" fmla="*/ 252 h 505"/>
                  <a:gd name="T10" fmla="*/ 406 w 751"/>
                  <a:gd name="T11" fmla="*/ 252 h 505"/>
                  <a:gd name="T12" fmla="*/ 751 w 751"/>
                  <a:gd name="T13" fmla="*/ 1 h 505"/>
                  <a:gd name="T14" fmla="*/ 691 w 751"/>
                  <a:gd name="T15" fmla="*/ 1 h 505"/>
                  <a:gd name="T16" fmla="*/ 691 w 751"/>
                  <a:gd name="T17" fmla="*/ 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 h="505">
                    <a:moveTo>
                      <a:pt x="691" y="1"/>
                    </a:moveTo>
                    <a:cubicBezTo>
                      <a:pt x="535" y="0"/>
                      <a:pt x="434" y="130"/>
                      <a:pt x="346" y="252"/>
                    </a:cubicBezTo>
                    <a:cubicBezTo>
                      <a:pt x="256" y="379"/>
                      <a:pt x="154" y="505"/>
                      <a:pt x="0" y="504"/>
                    </a:cubicBezTo>
                    <a:cubicBezTo>
                      <a:pt x="60" y="504"/>
                      <a:pt x="60" y="504"/>
                      <a:pt x="60" y="504"/>
                    </a:cubicBezTo>
                    <a:cubicBezTo>
                      <a:pt x="214" y="505"/>
                      <a:pt x="316" y="378"/>
                      <a:pt x="406" y="252"/>
                    </a:cubicBezTo>
                    <a:cubicBezTo>
                      <a:pt x="406" y="252"/>
                      <a:pt x="406" y="252"/>
                      <a:pt x="406" y="252"/>
                    </a:cubicBezTo>
                    <a:cubicBezTo>
                      <a:pt x="495" y="126"/>
                      <a:pt x="597" y="0"/>
                      <a:pt x="751" y="1"/>
                    </a:cubicBezTo>
                    <a:cubicBezTo>
                      <a:pt x="691" y="1"/>
                      <a:pt x="691" y="1"/>
                      <a:pt x="691" y="1"/>
                    </a:cubicBezTo>
                    <a:cubicBezTo>
                      <a:pt x="691" y="1"/>
                      <a:pt x="691" y="1"/>
                      <a:pt x="691" y="1"/>
                    </a:cubicBezTo>
                    <a:close/>
                  </a:path>
                </a:pathLst>
              </a:custGeom>
              <a:solidFill>
                <a:schemeClr val="accent1">
                  <a:lumMod val="60000"/>
                  <a:lumOff val="40000"/>
                </a:schemeClr>
              </a:solidFill>
              <a:ln>
                <a:noFill/>
              </a:ln>
            </p:spPr>
            <p:txBody>
              <a:bodyPr vert="horz" wrap="square" lIns="91269" tIns="45633" rIns="91269" bIns="45633" numCol="1" anchor="t" anchorCtr="0" compatLnSpc="1">
                <a:prstTxWarp prst="textNoShape">
                  <a:avLst/>
                </a:prstTxWarp>
              </a:bodyPr>
              <a:lstStyle/>
              <a:p>
                <a:pPr marL="0" marR="0" lvl="0" indent="0" algn="l" defTabSz="912754"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000000"/>
                  </a:solidFill>
                  <a:effectLst/>
                  <a:uLnTx/>
                  <a:uFillTx/>
                  <a:latin typeface="Arial" panose="020B0604020202020204"/>
                  <a:ea typeface="Meiryo UI"/>
                  <a:cs typeface="Arial" charset="0"/>
                </a:endParaRPr>
              </a:p>
            </p:txBody>
          </p:sp>
          <p:sp>
            <p:nvSpPr>
              <p:cNvPr id="103" name="Freeform 9">
                <a:extLst>
                  <a:ext uri="{FF2B5EF4-FFF2-40B4-BE49-F238E27FC236}">
                    <a16:creationId xmlns:a16="http://schemas.microsoft.com/office/drawing/2014/main" id="{0DA204AC-7AA7-F4A9-272C-BDC20D0EA2CE}"/>
                  </a:ext>
                </a:extLst>
              </p:cNvPr>
              <p:cNvSpPr>
                <a:spLocks/>
              </p:cNvSpPr>
              <p:nvPr/>
            </p:nvSpPr>
            <p:spPr bwMode="auto">
              <a:xfrm>
                <a:off x="2213983" y="837815"/>
                <a:ext cx="2080241" cy="1104211"/>
              </a:xfrm>
              <a:custGeom>
                <a:avLst/>
                <a:gdLst>
                  <a:gd name="T0" fmla="*/ 691 w 751"/>
                  <a:gd name="T1" fmla="*/ 1 h 506"/>
                  <a:gd name="T2" fmla="*/ 374 w 751"/>
                  <a:gd name="T3" fmla="*/ 213 h 506"/>
                  <a:gd name="T4" fmla="*/ 0 w 751"/>
                  <a:gd name="T5" fmla="*/ 505 h 506"/>
                  <a:gd name="T6" fmla="*/ 60 w 751"/>
                  <a:gd name="T7" fmla="*/ 505 h 506"/>
                  <a:gd name="T8" fmla="*/ 376 w 751"/>
                  <a:gd name="T9" fmla="*/ 293 h 506"/>
                  <a:gd name="T10" fmla="*/ 751 w 751"/>
                  <a:gd name="T11" fmla="*/ 1 h 506"/>
                  <a:gd name="T12" fmla="*/ 691 w 751"/>
                  <a:gd name="T13" fmla="*/ 1 h 506"/>
                  <a:gd name="T14" fmla="*/ 691 w 751"/>
                  <a:gd name="T15" fmla="*/ 1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1" h="506">
                    <a:moveTo>
                      <a:pt x="691" y="1"/>
                    </a:moveTo>
                    <a:cubicBezTo>
                      <a:pt x="553" y="1"/>
                      <a:pt x="457" y="101"/>
                      <a:pt x="374" y="213"/>
                    </a:cubicBezTo>
                    <a:cubicBezTo>
                      <a:pt x="290" y="326"/>
                      <a:pt x="182" y="506"/>
                      <a:pt x="0" y="505"/>
                    </a:cubicBezTo>
                    <a:cubicBezTo>
                      <a:pt x="60" y="505"/>
                      <a:pt x="60" y="505"/>
                      <a:pt x="60" y="505"/>
                    </a:cubicBezTo>
                    <a:cubicBezTo>
                      <a:pt x="197" y="505"/>
                      <a:pt x="293" y="405"/>
                      <a:pt x="376" y="293"/>
                    </a:cubicBezTo>
                    <a:cubicBezTo>
                      <a:pt x="458" y="184"/>
                      <a:pt x="566" y="0"/>
                      <a:pt x="751" y="1"/>
                    </a:cubicBezTo>
                    <a:cubicBezTo>
                      <a:pt x="691" y="1"/>
                      <a:pt x="691" y="1"/>
                      <a:pt x="691" y="1"/>
                    </a:cubicBezTo>
                    <a:cubicBezTo>
                      <a:pt x="691" y="1"/>
                      <a:pt x="691" y="1"/>
                      <a:pt x="691" y="1"/>
                    </a:cubicBezTo>
                    <a:close/>
                  </a:path>
                </a:pathLst>
              </a:custGeom>
              <a:solidFill>
                <a:schemeClr val="accent1">
                  <a:lumMod val="60000"/>
                  <a:lumOff val="40000"/>
                </a:schemeClr>
              </a:solidFill>
              <a:ln>
                <a:noFill/>
              </a:ln>
            </p:spPr>
            <p:txBody>
              <a:bodyPr vert="horz" wrap="square" lIns="91269" tIns="45633" rIns="91269" bIns="45633" numCol="1" anchor="t" anchorCtr="0" compatLnSpc="1">
                <a:prstTxWarp prst="textNoShape">
                  <a:avLst/>
                </a:prstTxWarp>
              </a:bodyPr>
              <a:lstStyle/>
              <a:p>
                <a:pPr marL="0" marR="0" lvl="0" indent="0" algn="l" defTabSz="912754"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000000"/>
                  </a:solidFill>
                  <a:effectLst/>
                  <a:uLnTx/>
                  <a:uFillTx/>
                  <a:latin typeface="Arial" panose="020B0604020202020204"/>
                  <a:ea typeface="Meiryo UI"/>
                  <a:cs typeface="Arial" charset="0"/>
                </a:endParaRPr>
              </a:p>
            </p:txBody>
          </p:sp>
        </p:grpSp>
        <p:sp>
          <p:nvSpPr>
            <p:cNvPr id="6" name="Content Placeholder 5">
              <a:extLst>
                <a:ext uri="{FF2B5EF4-FFF2-40B4-BE49-F238E27FC236}">
                  <a16:creationId xmlns:a16="http://schemas.microsoft.com/office/drawing/2014/main" id="{FAF55EED-E033-82E2-F503-B137B02E28F5}"/>
                </a:ext>
              </a:extLst>
            </p:cNvPr>
            <p:cNvSpPr txBox="1">
              <a:spLocks/>
            </p:cNvSpPr>
            <p:nvPr/>
          </p:nvSpPr>
          <p:spPr>
            <a:xfrm>
              <a:off x="211155" y="1170710"/>
              <a:ext cx="2226084" cy="471246"/>
            </a:xfrm>
            <a:prstGeom prst="rect">
              <a:avLst/>
            </a:prstGeom>
          </p:spPr>
          <p:txBody>
            <a:bodyPr wrap="square">
              <a:spAutoFit/>
            </a:bodyPr>
            <a:lstStyle>
              <a:defPPr>
                <a:defRPr lang="en-US"/>
              </a:defPPr>
              <a:lvl1pPr eaLnBrk="0" hangingPunct="0">
                <a:defRPr sz="1400" b="1" kern="0">
                  <a:solidFill>
                    <a:srgbClr val="BD001D"/>
                  </a:solidFill>
                  <a:latin typeface="+mj-lt"/>
                  <a:cs typeface="Arial" charset="0"/>
                </a:defRPr>
              </a:lvl1pPr>
              <a:lvl2pPr marL="0" lvl="1" eaLnBrk="0" hangingPunct="0">
                <a:defRPr sz="1400" b="1">
                  <a:solidFill>
                    <a:schemeClr val="accent3"/>
                  </a:solidFill>
                  <a:latin typeface="+mj-lt"/>
                </a:defRPr>
              </a:lvl2pPr>
              <a:lvl3pPr marL="1142314" indent="-228463" algn="l" defTabSz="913851"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240"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166"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091"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017"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942"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869"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1" indent="0" algn="ctr" defTabSz="912754" rtl="0" eaLnBrk="0" fontAlgn="auto" latinLnBrk="0" hangingPunct="0">
                <a:lnSpc>
                  <a:spcPct val="85000"/>
                </a:lnSpc>
                <a:spcBef>
                  <a:spcPts val="0"/>
                </a:spcBef>
                <a:spcAft>
                  <a:spcPts val="0"/>
                </a:spcAft>
                <a:buClrTx/>
                <a:buSzTx/>
                <a:buFontTx/>
                <a:buNone/>
                <a:tabLst/>
                <a:defRPr/>
              </a:pPr>
              <a:r>
                <a:rPr kumimoji="0" lang="ja-JP" altLang="en-US" sz="1799" b="1" i="0" u="none" strike="noStrike" kern="1200" cap="none" spc="0" normalizeH="0" baseline="0" noProof="0">
                  <a:ln>
                    <a:noFill/>
                  </a:ln>
                  <a:solidFill>
                    <a:srgbClr val="7500C0"/>
                  </a:solidFill>
                  <a:effectLst/>
                  <a:uLnTx/>
                  <a:uFillTx/>
                  <a:latin typeface="Graphik"/>
                  <a:ea typeface="Meiryo UI"/>
                  <a:cs typeface="Arial" charset="0"/>
                </a:rPr>
                <a:t>戦略アジェンダ</a:t>
              </a:r>
              <a:endParaRPr kumimoji="0" lang="en-US" altLang="ja-JP" sz="1799" b="1" i="0" u="none" strike="noStrike" kern="1200" cap="none" spc="0" normalizeH="0" baseline="0" noProof="0">
                <a:ln>
                  <a:noFill/>
                </a:ln>
                <a:solidFill>
                  <a:srgbClr val="7500C0"/>
                </a:solidFill>
                <a:effectLst/>
                <a:uLnTx/>
                <a:uFillTx/>
                <a:latin typeface="Graphik"/>
                <a:ea typeface="Meiryo UI"/>
                <a:cs typeface="Arial" charset="0"/>
              </a:endParaRPr>
            </a:p>
            <a:p>
              <a:pPr marL="0" marR="0" lvl="1" indent="0" algn="ctr" defTabSz="912754" rtl="0" eaLnBrk="0" fontAlgn="auto" latinLnBrk="0" hangingPunct="0">
                <a:lnSpc>
                  <a:spcPct val="85000"/>
                </a:lnSpc>
                <a:spcBef>
                  <a:spcPts val="0"/>
                </a:spcBef>
                <a:spcAft>
                  <a:spcPts val="0"/>
                </a:spcAft>
                <a:buClrTx/>
                <a:buSzTx/>
                <a:buFontTx/>
                <a:buNone/>
                <a:tabLst/>
                <a:defRPr/>
              </a:pPr>
              <a:r>
                <a:rPr kumimoji="0" lang="en-US" sz="1100" b="1" i="0" u="none" strike="noStrike" kern="1200" cap="none" spc="0" normalizeH="0" baseline="0" noProof="0">
                  <a:ln>
                    <a:noFill/>
                  </a:ln>
                  <a:solidFill>
                    <a:srgbClr val="7500C0">
                      <a:lumMod val="40000"/>
                      <a:lumOff val="60000"/>
                    </a:srgbClr>
                  </a:solidFill>
                  <a:effectLst/>
                  <a:uLnTx/>
                  <a:uFillTx/>
                  <a:latin typeface="Graphik"/>
                  <a:ea typeface="Meiryo UI"/>
                  <a:cs typeface="Arial" charset="0"/>
                </a:rPr>
                <a:t>STRATEGIC AGENDA</a:t>
              </a:r>
            </a:p>
          </p:txBody>
        </p:sp>
        <p:sp>
          <p:nvSpPr>
            <p:cNvPr id="7" name="Rectangle 8">
              <a:extLst>
                <a:ext uri="{FF2B5EF4-FFF2-40B4-BE49-F238E27FC236}">
                  <a16:creationId xmlns:a16="http://schemas.microsoft.com/office/drawing/2014/main" id="{2F0402DC-AC82-ED25-E8AE-46979C248AE0}"/>
                </a:ext>
              </a:extLst>
            </p:cNvPr>
            <p:cNvSpPr/>
            <p:nvPr/>
          </p:nvSpPr>
          <p:spPr>
            <a:xfrm>
              <a:off x="220023" y="1937778"/>
              <a:ext cx="2203676" cy="4468842"/>
            </a:xfrm>
            <a:prstGeom prst="rect">
              <a:avLst/>
            </a:prstGeom>
            <a:noFill/>
            <a:ln w="12700" cap="flat" cmpd="sng" algn="ctr">
              <a:solidFill>
                <a:schemeClr val="accent1"/>
              </a:solidFill>
              <a:prstDash val="solid"/>
              <a:miter lim="800000"/>
              <a:headEnd type="none" w="med" len="med"/>
              <a:tailEnd type="none" w="med" len="med"/>
            </a:ln>
            <a:effectLst/>
          </p:spPr>
          <p:txBody>
            <a:bodyPr rtlCol="0" anchor="ctr"/>
            <a:lstStyle/>
            <a:p>
              <a:pPr marL="0" marR="0" lvl="0" indent="0" algn="ctr" defTabSz="913120" rtl="0" eaLnBrk="1" fontAlgn="base" latinLnBrk="0" hangingPunct="1">
                <a:lnSpc>
                  <a:spcPct val="100000"/>
                </a:lnSpc>
                <a:spcBef>
                  <a:spcPct val="0"/>
                </a:spcBef>
                <a:spcAft>
                  <a:spcPct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Arial"/>
                <a:ea typeface="Meiryo UI"/>
                <a:cs typeface="Arial" charset="0"/>
              </a:endParaRPr>
            </a:p>
          </p:txBody>
        </p:sp>
        <p:pic>
          <p:nvPicPr>
            <p:cNvPr id="8" name="Picture 2" descr="https://static.thenounproject.com/png/1693260-200.png">
              <a:extLst>
                <a:ext uri="{FF2B5EF4-FFF2-40B4-BE49-F238E27FC236}">
                  <a16:creationId xmlns:a16="http://schemas.microsoft.com/office/drawing/2014/main" id="{7253F660-B457-8425-1062-12DA95F3AC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511" y="3634968"/>
              <a:ext cx="287263" cy="2699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8" descr="https://static.thenounproject.com/png/1326786-200.png">
              <a:extLst>
                <a:ext uri="{FF2B5EF4-FFF2-40B4-BE49-F238E27FC236}">
                  <a16:creationId xmlns:a16="http://schemas.microsoft.com/office/drawing/2014/main" id="{D4DF07B8-F700-3661-E01E-8FBE87E5C2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754" y="3215209"/>
              <a:ext cx="262689" cy="2596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thenounproject.com/png/995646-200.png">
              <a:extLst>
                <a:ext uri="{FF2B5EF4-FFF2-40B4-BE49-F238E27FC236}">
                  <a16:creationId xmlns:a16="http://schemas.microsoft.com/office/drawing/2014/main" id="{5A136BAE-103B-720C-A697-C29375DF1B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807" y="4064967"/>
              <a:ext cx="240682" cy="2379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static.thenounproject.com/png/1899698-200.png">
              <a:extLst>
                <a:ext uri="{FF2B5EF4-FFF2-40B4-BE49-F238E27FC236}">
                  <a16:creationId xmlns:a16="http://schemas.microsoft.com/office/drawing/2014/main" id="{BDA8E3BB-74DE-18E3-E992-967347EDB9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071" y="4462969"/>
              <a:ext cx="206152" cy="2037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static.thenounproject.com/png/850698-200.png">
              <a:extLst>
                <a:ext uri="{FF2B5EF4-FFF2-40B4-BE49-F238E27FC236}">
                  <a16:creationId xmlns:a16="http://schemas.microsoft.com/office/drawing/2014/main" id="{67FFFE99-2F8A-3CE5-7D60-565A542146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6903" y="4826838"/>
              <a:ext cx="238401" cy="2356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tatic.thenounproject.com/png/1790274-200.png">
              <a:extLst>
                <a:ext uri="{FF2B5EF4-FFF2-40B4-BE49-F238E27FC236}">
                  <a16:creationId xmlns:a16="http://schemas.microsoft.com/office/drawing/2014/main" id="{16252937-FBCA-B0AE-493D-2757BEC1293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5318" y="5222585"/>
              <a:ext cx="252737" cy="2498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static.thenounproject.com/png/1327177-200.png">
              <a:extLst>
                <a:ext uri="{FF2B5EF4-FFF2-40B4-BE49-F238E27FC236}">
                  <a16:creationId xmlns:a16="http://schemas.microsoft.com/office/drawing/2014/main" id="{1FE69579-6129-0E76-85A3-CA6ABD3D26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654" y="5632505"/>
              <a:ext cx="223265" cy="220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s://static.thenounproject.com/png/2524650-200.png">
              <a:extLst>
                <a:ext uri="{FF2B5EF4-FFF2-40B4-BE49-F238E27FC236}">
                  <a16:creationId xmlns:a16="http://schemas.microsoft.com/office/drawing/2014/main" id="{8FD5E594-9C9E-0E2D-1718-3D3A4FD1E11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752" y="2721139"/>
              <a:ext cx="337863" cy="333997"/>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5">
              <a:extLst>
                <a:ext uri="{FF2B5EF4-FFF2-40B4-BE49-F238E27FC236}">
                  <a16:creationId xmlns:a16="http://schemas.microsoft.com/office/drawing/2014/main" id="{6233E9D8-5B6F-FB66-01DF-F835AC574D5B}"/>
                </a:ext>
              </a:extLst>
            </p:cNvPr>
            <p:cNvSpPr txBox="1">
              <a:spLocks/>
            </p:cNvSpPr>
            <p:nvPr/>
          </p:nvSpPr>
          <p:spPr>
            <a:xfrm>
              <a:off x="3531773" y="1171679"/>
              <a:ext cx="2451849" cy="471246"/>
            </a:xfrm>
            <a:prstGeom prst="rect">
              <a:avLst/>
            </a:prstGeom>
          </p:spPr>
          <p:txBody>
            <a:bodyPr wrap="square">
              <a:spAutoFit/>
            </a:bodyPr>
            <a:lstStyle>
              <a:defPPr>
                <a:defRPr lang="en-US"/>
              </a:defPPr>
              <a:lvl1pPr eaLnBrk="0" hangingPunct="0">
                <a:defRPr sz="1400" b="1" kern="0">
                  <a:solidFill>
                    <a:srgbClr val="BD001D"/>
                  </a:solidFill>
                  <a:latin typeface="+mj-lt"/>
                  <a:cs typeface="Arial" charset="0"/>
                </a:defRPr>
              </a:lvl1pPr>
              <a:lvl2pPr marL="0" lvl="1" eaLnBrk="0" hangingPunct="0">
                <a:defRPr sz="1400" b="1">
                  <a:solidFill>
                    <a:schemeClr val="accent3"/>
                  </a:solidFill>
                  <a:latin typeface="+mj-lt"/>
                </a:defRPr>
              </a:lvl2pPr>
              <a:lvl3pPr marL="1142314" indent="-228463" algn="l" defTabSz="913851"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240"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166"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091"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017"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942"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869"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1" indent="0" algn="ctr" defTabSz="912754" rtl="0" eaLnBrk="0" fontAlgn="auto" latinLnBrk="0" hangingPunct="0">
                <a:lnSpc>
                  <a:spcPct val="85000"/>
                </a:lnSpc>
                <a:spcBef>
                  <a:spcPts val="0"/>
                </a:spcBef>
                <a:spcAft>
                  <a:spcPts val="0"/>
                </a:spcAft>
                <a:buClrTx/>
                <a:buSzTx/>
                <a:buFontTx/>
                <a:buNone/>
                <a:tabLst/>
                <a:defRPr/>
              </a:pPr>
              <a:r>
                <a:rPr kumimoji="0" lang="ja-JP" altLang="en-US" sz="1799" b="1" i="0" u="none" strike="noStrike" kern="1200" cap="none" spc="0" normalizeH="0" baseline="0" noProof="0">
                  <a:ln>
                    <a:noFill/>
                  </a:ln>
                  <a:solidFill>
                    <a:srgbClr val="7500C0"/>
                  </a:solidFill>
                  <a:effectLst/>
                  <a:uLnTx/>
                  <a:uFillTx/>
                  <a:latin typeface="Graphik"/>
                  <a:ea typeface="Meiryo UI"/>
                  <a:cs typeface="Arial" charset="0"/>
                </a:rPr>
                <a:t>顧客理解</a:t>
              </a:r>
              <a:endParaRPr kumimoji="0" lang="en-US" altLang="ja-JP" sz="1799" b="1" i="0" u="none" strike="noStrike" kern="1200" cap="none" spc="0" normalizeH="0" baseline="0" noProof="0">
                <a:ln>
                  <a:noFill/>
                </a:ln>
                <a:solidFill>
                  <a:srgbClr val="7500C0"/>
                </a:solidFill>
                <a:effectLst/>
                <a:uLnTx/>
                <a:uFillTx/>
                <a:latin typeface="Graphik"/>
                <a:ea typeface="Meiryo UI"/>
                <a:cs typeface="Arial" charset="0"/>
              </a:endParaRPr>
            </a:p>
            <a:p>
              <a:pPr marL="0" marR="0" lvl="1" indent="0" algn="ctr" defTabSz="912754" rtl="0" eaLnBrk="0" fontAlgn="auto" latinLnBrk="0" hangingPunct="0">
                <a:lnSpc>
                  <a:spcPct val="85000"/>
                </a:lnSpc>
                <a:spcBef>
                  <a:spcPts val="0"/>
                </a:spcBef>
                <a:spcAft>
                  <a:spcPts val="0"/>
                </a:spcAft>
                <a:buClrTx/>
                <a:buSzTx/>
                <a:buFontTx/>
                <a:buNone/>
                <a:tabLst/>
                <a:defRPr/>
              </a:pPr>
              <a:r>
                <a:rPr kumimoji="0" lang="en-US" sz="1100" b="1" i="0" u="none" strike="noStrike" kern="1200" cap="none" spc="0" normalizeH="0" baseline="0" noProof="0">
                  <a:ln>
                    <a:noFill/>
                  </a:ln>
                  <a:solidFill>
                    <a:srgbClr val="7500C0">
                      <a:lumMod val="40000"/>
                      <a:lumOff val="60000"/>
                    </a:srgbClr>
                  </a:solidFill>
                  <a:effectLst/>
                  <a:uLnTx/>
                  <a:uFillTx/>
                  <a:latin typeface="Graphik"/>
                  <a:ea typeface="Meiryo UI"/>
                  <a:cs typeface="Arial" charset="0"/>
                </a:rPr>
                <a:t>CUSTOMER UNDERSTANDING</a:t>
              </a:r>
            </a:p>
          </p:txBody>
        </p:sp>
        <p:sp>
          <p:nvSpPr>
            <p:cNvPr id="17" name="Content Placeholder 5">
              <a:extLst>
                <a:ext uri="{FF2B5EF4-FFF2-40B4-BE49-F238E27FC236}">
                  <a16:creationId xmlns:a16="http://schemas.microsoft.com/office/drawing/2014/main" id="{84C8A436-4FC1-52AE-42E7-01AFF9ED8D8E}"/>
                </a:ext>
              </a:extLst>
            </p:cNvPr>
            <p:cNvSpPr txBox="1">
              <a:spLocks/>
            </p:cNvSpPr>
            <p:nvPr/>
          </p:nvSpPr>
          <p:spPr>
            <a:xfrm>
              <a:off x="6675978" y="1183141"/>
              <a:ext cx="2451849" cy="471246"/>
            </a:xfrm>
            <a:prstGeom prst="rect">
              <a:avLst/>
            </a:prstGeom>
          </p:spPr>
          <p:txBody>
            <a:bodyPr wrap="square">
              <a:spAutoFit/>
            </a:bodyPr>
            <a:lstStyle>
              <a:defPPr>
                <a:defRPr lang="en-US"/>
              </a:defPPr>
              <a:lvl1pPr eaLnBrk="0" hangingPunct="0">
                <a:defRPr sz="1400" b="1" kern="0">
                  <a:solidFill>
                    <a:srgbClr val="BD001D"/>
                  </a:solidFill>
                  <a:latin typeface="+mj-lt"/>
                  <a:cs typeface="Arial" charset="0"/>
                </a:defRPr>
              </a:lvl1pPr>
              <a:lvl2pPr marL="0" lvl="1" eaLnBrk="0" hangingPunct="0">
                <a:defRPr sz="1400" b="1">
                  <a:solidFill>
                    <a:schemeClr val="accent3"/>
                  </a:solidFill>
                  <a:latin typeface="+mj-lt"/>
                </a:defRPr>
              </a:lvl2pPr>
              <a:lvl3pPr marL="1142314" indent="-228463" algn="l" defTabSz="913851"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240"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166"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091"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017"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942"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869"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1" indent="0" algn="ctr" defTabSz="912754" rtl="0" eaLnBrk="0" fontAlgn="auto" latinLnBrk="0" hangingPunct="0">
                <a:lnSpc>
                  <a:spcPct val="85000"/>
                </a:lnSpc>
                <a:spcBef>
                  <a:spcPts val="0"/>
                </a:spcBef>
                <a:spcAft>
                  <a:spcPts val="0"/>
                </a:spcAft>
                <a:buClrTx/>
                <a:buSzTx/>
                <a:buFontTx/>
                <a:buNone/>
                <a:tabLst/>
                <a:defRPr/>
              </a:pPr>
              <a:r>
                <a:rPr kumimoji="0" lang="ja-JP" altLang="en-US" sz="1799" b="1" i="0" u="none" strike="noStrike" kern="1200" cap="none" spc="0" normalizeH="0" baseline="0" noProof="0">
                  <a:ln>
                    <a:noFill/>
                  </a:ln>
                  <a:solidFill>
                    <a:srgbClr val="7500C0"/>
                  </a:solidFill>
                  <a:effectLst/>
                  <a:uLnTx/>
                  <a:uFillTx/>
                  <a:latin typeface="Graphik"/>
                  <a:ea typeface="Meiryo UI"/>
                  <a:cs typeface="Arial" charset="0"/>
                </a:rPr>
                <a:t>施策実行</a:t>
              </a:r>
              <a:endParaRPr kumimoji="0" lang="en-US" altLang="ja-JP" sz="1799" b="1" i="0" u="none" strike="noStrike" kern="1200" cap="none" spc="0" normalizeH="0" baseline="0" noProof="0">
                <a:ln>
                  <a:noFill/>
                </a:ln>
                <a:solidFill>
                  <a:srgbClr val="7500C0"/>
                </a:solidFill>
                <a:effectLst/>
                <a:uLnTx/>
                <a:uFillTx/>
                <a:latin typeface="Graphik"/>
                <a:ea typeface="Meiryo UI"/>
                <a:cs typeface="Arial" charset="0"/>
              </a:endParaRPr>
            </a:p>
            <a:p>
              <a:pPr marL="0" marR="0" lvl="1" indent="0" algn="ctr" defTabSz="912754" rtl="0" eaLnBrk="0" fontAlgn="auto" latinLnBrk="0" hangingPunct="0">
                <a:lnSpc>
                  <a:spcPct val="85000"/>
                </a:lnSpc>
                <a:spcBef>
                  <a:spcPts val="0"/>
                </a:spcBef>
                <a:spcAft>
                  <a:spcPts val="0"/>
                </a:spcAft>
                <a:buClrTx/>
                <a:buSzTx/>
                <a:buFontTx/>
                <a:buNone/>
                <a:tabLst/>
                <a:defRPr/>
              </a:pPr>
              <a:r>
                <a:rPr kumimoji="0" lang="en-US" altLang="ja-JP" sz="1100" b="1" i="0" u="none" strike="noStrike" kern="1200" cap="none" spc="0" normalizeH="0" baseline="0" noProof="0">
                  <a:ln>
                    <a:noFill/>
                  </a:ln>
                  <a:solidFill>
                    <a:srgbClr val="7500C0">
                      <a:lumMod val="40000"/>
                      <a:lumOff val="60000"/>
                    </a:srgbClr>
                  </a:solidFill>
                  <a:effectLst/>
                  <a:uLnTx/>
                  <a:uFillTx/>
                  <a:latin typeface="Graphik"/>
                  <a:ea typeface="Meiryo UI"/>
                  <a:cs typeface="Arial" charset="0"/>
                </a:rPr>
                <a:t>MARKETING EXECUTION</a:t>
              </a:r>
              <a:endParaRPr kumimoji="0" lang="en-US" sz="1100" b="1" i="0" u="none" strike="noStrike" kern="1200" cap="none" spc="0" normalizeH="0" baseline="0" noProof="0">
                <a:ln>
                  <a:noFill/>
                </a:ln>
                <a:solidFill>
                  <a:srgbClr val="7500C0">
                    <a:lumMod val="40000"/>
                    <a:lumOff val="60000"/>
                  </a:srgbClr>
                </a:solidFill>
                <a:effectLst/>
                <a:uLnTx/>
                <a:uFillTx/>
                <a:latin typeface="Graphik"/>
                <a:ea typeface="Meiryo UI"/>
                <a:cs typeface="Arial" charset="0"/>
              </a:endParaRPr>
            </a:p>
          </p:txBody>
        </p:sp>
        <p:sp>
          <p:nvSpPr>
            <p:cNvPr id="18" name="Content Placeholder 5">
              <a:extLst>
                <a:ext uri="{FF2B5EF4-FFF2-40B4-BE49-F238E27FC236}">
                  <a16:creationId xmlns:a16="http://schemas.microsoft.com/office/drawing/2014/main" id="{D53560B6-318C-312F-BC77-EFAB0DB7552C}"/>
                </a:ext>
              </a:extLst>
            </p:cNvPr>
            <p:cNvSpPr txBox="1">
              <a:spLocks/>
            </p:cNvSpPr>
            <p:nvPr/>
          </p:nvSpPr>
          <p:spPr>
            <a:xfrm>
              <a:off x="9993831" y="1190959"/>
              <a:ext cx="1991405" cy="471246"/>
            </a:xfrm>
            <a:prstGeom prst="rect">
              <a:avLst/>
            </a:prstGeom>
          </p:spPr>
          <p:txBody>
            <a:bodyPr wrap="square">
              <a:spAutoFit/>
            </a:bodyPr>
            <a:lstStyle>
              <a:defPPr>
                <a:defRPr lang="en-US"/>
              </a:defPPr>
              <a:lvl1pPr eaLnBrk="0" hangingPunct="0">
                <a:defRPr sz="1400" b="1" kern="0">
                  <a:solidFill>
                    <a:srgbClr val="BD001D"/>
                  </a:solidFill>
                  <a:latin typeface="+mj-lt"/>
                  <a:cs typeface="Arial" charset="0"/>
                </a:defRPr>
              </a:lvl1pPr>
              <a:lvl2pPr marL="0" lvl="1" eaLnBrk="0" hangingPunct="0">
                <a:defRPr sz="1400" b="1">
                  <a:solidFill>
                    <a:schemeClr val="accent3"/>
                  </a:solidFill>
                  <a:latin typeface="+mj-lt"/>
                </a:defRPr>
              </a:lvl2pPr>
              <a:lvl3pPr marL="1142314" indent="-228463" algn="l" defTabSz="913851"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240"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166"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091"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017"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942"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869"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1" indent="0" algn="ctr" defTabSz="912754" rtl="0" eaLnBrk="0" fontAlgn="auto" latinLnBrk="0" hangingPunct="0">
                <a:lnSpc>
                  <a:spcPct val="85000"/>
                </a:lnSpc>
                <a:spcBef>
                  <a:spcPts val="0"/>
                </a:spcBef>
                <a:spcAft>
                  <a:spcPts val="0"/>
                </a:spcAft>
                <a:buClrTx/>
                <a:buSzTx/>
                <a:buFontTx/>
                <a:buNone/>
                <a:tabLst/>
                <a:defRPr/>
              </a:pPr>
              <a:r>
                <a:rPr kumimoji="0" lang="ja-JP" altLang="en-US" sz="1799" b="1" i="0" u="none" strike="noStrike" kern="1200" cap="none" spc="0" normalizeH="0" baseline="0" noProof="0">
                  <a:ln>
                    <a:noFill/>
                  </a:ln>
                  <a:solidFill>
                    <a:srgbClr val="7500C0"/>
                  </a:solidFill>
                  <a:effectLst/>
                  <a:uLnTx/>
                  <a:uFillTx/>
                  <a:latin typeface="Graphik"/>
                  <a:ea typeface="Meiryo UI"/>
                  <a:cs typeface="Arial" charset="0"/>
                </a:rPr>
                <a:t>ビジネス成果</a:t>
              </a:r>
              <a:endParaRPr kumimoji="0" lang="en-US" altLang="ja-JP" sz="1799" b="1" i="0" u="none" strike="noStrike" kern="1200" cap="none" spc="0" normalizeH="0" baseline="0" noProof="0">
                <a:ln>
                  <a:noFill/>
                </a:ln>
                <a:solidFill>
                  <a:srgbClr val="7500C0"/>
                </a:solidFill>
                <a:effectLst/>
                <a:uLnTx/>
                <a:uFillTx/>
                <a:latin typeface="Graphik"/>
                <a:ea typeface="Meiryo UI"/>
                <a:cs typeface="Arial" charset="0"/>
              </a:endParaRPr>
            </a:p>
            <a:p>
              <a:pPr marL="0" marR="0" lvl="1" indent="0" algn="ctr" defTabSz="912754" rtl="0" eaLnBrk="0" fontAlgn="auto" latinLnBrk="0" hangingPunct="0">
                <a:lnSpc>
                  <a:spcPct val="85000"/>
                </a:lnSpc>
                <a:spcBef>
                  <a:spcPts val="0"/>
                </a:spcBef>
                <a:spcAft>
                  <a:spcPts val="0"/>
                </a:spcAft>
                <a:buClrTx/>
                <a:buSzTx/>
                <a:buFontTx/>
                <a:buNone/>
                <a:tabLst/>
                <a:defRPr/>
              </a:pPr>
              <a:r>
                <a:rPr kumimoji="0" lang="en-US" altLang="ja-JP" sz="1100" b="1" i="0" u="none" strike="noStrike" kern="1200" cap="none" spc="0" normalizeH="0" baseline="0" noProof="0">
                  <a:ln>
                    <a:noFill/>
                  </a:ln>
                  <a:solidFill>
                    <a:srgbClr val="7500C0">
                      <a:lumMod val="40000"/>
                      <a:lumOff val="60000"/>
                    </a:srgbClr>
                  </a:solidFill>
                  <a:effectLst/>
                  <a:uLnTx/>
                  <a:uFillTx/>
                  <a:latin typeface="Graphik"/>
                  <a:ea typeface="Meiryo UI"/>
                  <a:cs typeface="Arial" charset="0"/>
                </a:rPr>
                <a:t>BUSINESS OUTCOME</a:t>
              </a:r>
              <a:endParaRPr kumimoji="0" lang="en-US" sz="1100" b="1" i="0" u="none" strike="noStrike" kern="1200" cap="none" spc="0" normalizeH="0" baseline="0" noProof="0">
                <a:ln>
                  <a:noFill/>
                </a:ln>
                <a:solidFill>
                  <a:srgbClr val="7500C0">
                    <a:lumMod val="40000"/>
                    <a:lumOff val="60000"/>
                  </a:srgbClr>
                </a:solidFill>
                <a:effectLst/>
                <a:uLnTx/>
                <a:uFillTx/>
                <a:latin typeface="Graphik"/>
                <a:ea typeface="Meiryo UI"/>
                <a:cs typeface="Arial" charset="0"/>
              </a:endParaRPr>
            </a:p>
          </p:txBody>
        </p:sp>
        <p:pic>
          <p:nvPicPr>
            <p:cNvPr id="19" name="Picture 4" descr="https://static.thenounproject.com/png/995646-200.png">
              <a:extLst>
                <a:ext uri="{FF2B5EF4-FFF2-40B4-BE49-F238E27FC236}">
                  <a16:creationId xmlns:a16="http://schemas.microsoft.com/office/drawing/2014/main" id="{CE77D5F3-334B-9F59-8E12-CD7AFECEE0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654" y="6013290"/>
              <a:ext cx="259847" cy="25687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258">
              <a:extLst>
                <a:ext uri="{FF2B5EF4-FFF2-40B4-BE49-F238E27FC236}">
                  <a16:creationId xmlns:a16="http://schemas.microsoft.com/office/drawing/2014/main" id="{2FD59B54-D13C-4BFC-3661-E46F41BC0FDF}"/>
                </a:ext>
              </a:extLst>
            </p:cNvPr>
            <p:cNvSpPr/>
            <p:nvPr/>
          </p:nvSpPr>
          <p:spPr>
            <a:xfrm>
              <a:off x="594181" y="2643123"/>
              <a:ext cx="1743281" cy="3650010"/>
            </a:xfrm>
            <a:prstGeom prst="rect">
              <a:avLst/>
            </a:prstGeom>
          </p:spPr>
          <p:txBody>
            <a:bodyPr wrap="square">
              <a:spAutoFit/>
            </a:bodyPr>
            <a:lstStyle/>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新しい顧客層の獲得</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スモールマスの獲得</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新たな業態・</a:t>
              </a:r>
              <a:r>
                <a:rPr kumimoji="0" lang="en-US" altLang="ja-JP" sz="1050" b="0" i="0" u="none" strike="noStrike" kern="0" cap="none" spc="0" normalizeH="0" baseline="0" noProof="0">
                  <a:ln>
                    <a:noFill/>
                  </a:ln>
                  <a:solidFill>
                    <a:srgbClr val="000000"/>
                  </a:solidFill>
                  <a:effectLst/>
                  <a:uLnTx/>
                  <a:uFillTx/>
                  <a:latin typeface="Meiryo UI"/>
                  <a:ea typeface="Meiryo UI"/>
                  <a:cs typeface="Arial" charset="0"/>
                </a:rPr>
                <a:t>EC</a:t>
              </a: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への流出</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デジタルチャネルの強化</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ブランド力の低下</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新たなニーズ対応力低下</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事業ポートフォリオ拡大</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新規シーズの獲得</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物売りからこと売りへ</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エリア戦略の強化</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チャネル連携の強化</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データリテラシーの向上</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人材獲得、育成</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データエコシステムの構築</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p:txBody>
        </p:sp>
        <p:pic>
          <p:nvPicPr>
            <p:cNvPr id="21" name="Picture 2" descr="戦略と戦術」のラダー構造を上下に行き来できる人材こそ、マーケターである | Agenda note (アジェンダノート)">
              <a:extLst>
                <a:ext uri="{FF2B5EF4-FFF2-40B4-BE49-F238E27FC236}">
                  <a16:creationId xmlns:a16="http://schemas.microsoft.com/office/drawing/2014/main" id="{B6A2D134-6ACA-DEC0-73D5-955A2EB43B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302" y="2158912"/>
              <a:ext cx="1840735" cy="441096"/>
            </a:xfrm>
            <a:prstGeom prst="rect">
              <a:avLst/>
            </a:prstGeom>
            <a:ln>
              <a:noFill/>
            </a:ln>
            <a:effectLst>
              <a:softEdge rad="38100"/>
            </a:effectLst>
            <a:extLst>
              <a:ext uri="{909E8E84-426E-40DD-AFC4-6F175D3DCCD1}">
                <a14:hiddenFill xmlns:a14="http://schemas.microsoft.com/office/drawing/2010/main">
                  <a:solidFill>
                    <a:srgbClr val="FFFFFF"/>
                  </a:solidFill>
                </a14:hiddenFill>
              </a:ext>
            </a:extLst>
          </p:spPr>
        </p:pic>
        <p:sp>
          <p:nvSpPr>
            <p:cNvPr id="22" name="正方形/長方形 21">
              <a:extLst>
                <a:ext uri="{FF2B5EF4-FFF2-40B4-BE49-F238E27FC236}">
                  <a16:creationId xmlns:a16="http://schemas.microsoft.com/office/drawing/2014/main" id="{C4AB21E0-82BA-3546-594B-540D92E068E0}"/>
                </a:ext>
              </a:extLst>
            </p:cNvPr>
            <p:cNvSpPr/>
            <p:nvPr/>
          </p:nvSpPr>
          <p:spPr>
            <a:xfrm rot="20970141">
              <a:off x="118707" y="1933152"/>
              <a:ext cx="1387563" cy="306292"/>
            </a:xfrm>
            <a:prstGeom prst="rect">
              <a:avLst/>
            </a:prstGeom>
            <a:solidFill>
              <a:schemeClr val="accent1">
                <a:lumMod val="75000"/>
              </a:schemeClr>
            </a:solidFill>
            <a:ln>
              <a:solidFill>
                <a:schemeClr val="bg1"/>
              </a:solid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srgbClr val="FFFFFF"/>
                  </a:solidFill>
                  <a:effectLst/>
                  <a:uLnTx/>
                  <a:uFillTx/>
                  <a:latin typeface="Graphik Regular"/>
                  <a:ea typeface="Meiryo UI"/>
                  <a:cs typeface="+mn-cs"/>
                </a:rPr>
                <a:t>戦略アジェンダ</a:t>
              </a:r>
              <a:r>
                <a:rPr kumimoji="1" lang="en-US" altLang="ja-JP" sz="1100" b="1" i="0" u="none" strike="noStrike" kern="1200" cap="none" spc="0" normalizeH="0" baseline="0" noProof="0">
                  <a:ln>
                    <a:noFill/>
                  </a:ln>
                  <a:solidFill>
                    <a:srgbClr val="FFFFFF"/>
                  </a:solidFill>
                  <a:effectLst/>
                  <a:uLnTx/>
                  <a:uFillTx/>
                  <a:latin typeface="Graphik Regular"/>
                  <a:ea typeface="Meiryo UI"/>
                  <a:cs typeface="+mn-cs"/>
                </a:rPr>
                <a:t>(</a:t>
              </a:r>
              <a:r>
                <a:rPr kumimoji="1" lang="ja-JP" altLang="en-US" sz="1100" b="1" i="0" u="none" strike="noStrike" kern="1200" cap="none" spc="0" normalizeH="0" baseline="0" noProof="0">
                  <a:ln>
                    <a:noFill/>
                  </a:ln>
                  <a:solidFill>
                    <a:srgbClr val="FFFFFF"/>
                  </a:solidFill>
                  <a:effectLst/>
                  <a:uLnTx/>
                  <a:uFillTx/>
                  <a:latin typeface="Graphik Regular"/>
                  <a:ea typeface="Meiryo UI"/>
                  <a:cs typeface="+mn-cs"/>
                </a:rPr>
                <a:t>例</a:t>
              </a:r>
              <a:r>
                <a:rPr kumimoji="1" lang="en-US" altLang="ja-JP" sz="1100" b="1" i="0" u="none" strike="noStrike" kern="1200" cap="none" spc="0" normalizeH="0" baseline="0" noProof="0">
                  <a:ln>
                    <a:noFill/>
                  </a:ln>
                  <a:solidFill>
                    <a:srgbClr val="FFFFFF"/>
                  </a:solidFill>
                  <a:effectLst/>
                  <a:uLnTx/>
                  <a:uFillTx/>
                  <a:latin typeface="Graphik Regular"/>
                  <a:ea typeface="Meiryo UI"/>
                  <a:cs typeface="+mn-cs"/>
                </a:rPr>
                <a:t>)</a:t>
              </a:r>
              <a:endParaRPr kumimoji="1" lang="ja-JP" altLang="en-US" sz="1100" b="1" i="0" u="none" strike="noStrike" kern="1200" cap="none" spc="0" normalizeH="0" baseline="0" noProof="0">
                <a:ln>
                  <a:noFill/>
                </a:ln>
                <a:solidFill>
                  <a:srgbClr val="FFFFFF"/>
                </a:solidFill>
                <a:effectLst/>
                <a:uLnTx/>
                <a:uFillTx/>
                <a:latin typeface="Graphik Regular"/>
                <a:ea typeface="Meiryo UI"/>
                <a:cs typeface="+mn-cs"/>
              </a:endParaRPr>
            </a:p>
          </p:txBody>
        </p:sp>
        <p:sp>
          <p:nvSpPr>
            <p:cNvPr id="23" name="矢印: 右 108543">
              <a:extLst>
                <a:ext uri="{FF2B5EF4-FFF2-40B4-BE49-F238E27FC236}">
                  <a16:creationId xmlns:a16="http://schemas.microsoft.com/office/drawing/2014/main" id="{B4508516-E8E5-CEE3-32A1-3AF3E92651D7}"/>
                </a:ext>
              </a:extLst>
            </p:cNvPr>
            <p:cNvSpPr/>
            <p:nvPr/>
          </p:nvSpPr>
          <p:spPr>
            <a:xfrm>
              <a:off x="6425484" y="3099850"/>
              <a:ext cx="3872673" cy="1564157"/>
            </a:xfrm>
            <a:custGeom>
              <a:avLst/>
              <a:gdLst>
                <a:gd name="connsiteX0" fmla="*/ 0 w 3542410"/>
                <a:gd name="connsiteY0" fmla="*/ 981068 h 3314700"/>
                <a:gd name="connsiteX1" fmla="*/ 3040763 w 3542410"/>
                <a:gd name="connsiteY1" fmla="*/ 981068 h 3314700"/>
                <a:gd name="connsiteX2" fmla="*/ 3040763 w 3542410"/>
                <a:gd name="connsiteY2" fmla="*/ 0 h 3314700"/>
                <a:gd name="connsiteX3" fmla="*/ 3542410 w 3542410"/>
                <a:gd name="connsiteY3" fmla="*/ 1657350 h 3314700"/>
                <a:gd name="connsiteX4" fmla="*/ 3040763 w 3542410"/>
                <a:gd name="connsiteY4" fmla="*/ 3314700 h 3314700"/>
                <a:gd name="connsiteX5" fmla="*/ 3040763 w 3542410"/>
                <a:gd name="connsiteY5" fmla="*/ 2333632 h 3314700"/>
                <a:gd name="connsiteX6" fmla="*/ 0 w 3542410"/>
                <a:gd name="connsiteY6" fmla="*/ 2333632 h 3314700"/>
                <a:gd name="connsiteX7" fmla="*/ 0 w 3542410"/>
                <a:gd name="connsiteY7" fmla="*/ 981068 h 3314700"/>
                <a:gd name="connsiteX0" fmla="*/ 0 w 3542410"/>
                <a:gd name="connsiteY0" fmla="*/ 981068 h 3314700"/>
                <a:gd name="connsiteX1" fmla="*/ 3040763 w 3542410"/>
                <a:gd name="connsiteY1" fmla="*/ 981068 h 3314700"/>
                <a:gd name="connsiteX2" fmla="*/ 3040763 w 3542410"/>
                <a:gd name="connsiteY2" fmla="*/ 0 h 3314700"/>
                <a:gd name="connsiteX3" fmla="*/ 3542410 w 3542410"/>
                <a:gd name="connsiteY3" fmla="*/ 1657350 h 3314700"/>
                <a:gd name="connsiteX4" fmla="*/ 3040763 w 3542410"/>
                <a:gd name="connsiteY4" fmla="*/ 3314700 h 3314700"/>
                <a:gd name="connsiteX5" fmla="*/ 3040763 w 3542410"/>
                <a:gd name="connsiteY5" fmla="*/ 2333632 h 3314700"/>
                <a:gd name="connsiteX6" fmla="*/ 0 w 3542410"/>
                <a:gd name="connsiteY6" fmla="*/ 981068 h 3314700"/>
                <a:gd name="connsiteX0" fmla="*/ 0 w 3555110"/>
                <a:gd name="connsiteY0" fmla="*/ 1641468 h 3314700"/>
                <a:gd name="connsiteX1" fmla="*/ 3053463 w 3555110"/>
                <a:gd name="connsiteY1" fmla="*/ 981068 h 3314700"/>
                <a:gd name="connsiteX2" fmla="*/ 3053463 w 3555110"/>
                <a:gd name="connsiteY2" fmla="*/ 0 h 3314700"/>
                <a:gd name="connsiteX3" fmla="*/ 3555110 w 3555110"/>
                <a:gd name="connsiteY3" fmla="*/ 1657350 h 3314700"/>
                <a:gd name="connsiteX4" fmla="*/ 3053463 w 3555110"/>
                <a:gd name="connsiteY4" fmla="*/ 3314700 h 3314700"/>
                <a:gd name="connsiteX5" fmla="*/ 3053463 w 3555110"/>
                <a:gd name="connsiteY5" fmla="*/ 2333632 h 3314700"/>
                <a:gd name="connsiteX6" fmla="*/ 0 w 3555110"/>
                <a:gd name="connsiteY6" fmla="*/ 1641468 h 33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5110" h="3314700">
                  <a:moveTo>
                    <a:pt x="0" y="1641468"/>
                  </a:moveTo>
                  <a:lnTo>
                    <a:pt x="3053463" y="981068"/>
                  </a:lnTo>
                  <a:lnTo>
                    <a:pt x="3053463" y="0"/>
                  </a:lnTo>
                  <a:lnTo>
                    <a:pt x="3555110" y="1657350"/>
                  </a:lnTo>
                  <a:lnTo>
                    <a:pt x="3053463" y="3314700"/>
                  </a:lnTo>
                  <a:lnTo>
                    <a:pt x="3053463" y="2333632"/>
                  </a:lnTo>
                  <a:lnTo>
                    <a:pt x="0" y="1641468"/>
                  </a:lnTo>
                  <a:close/>
                </a:path>
              </a:pathLst>
            </a:custGeom>
            <a:gradFill flip="none" rotWithShape="1">
              <a:gsLst>
                <a:gs pos="0">
                  <a:srgbClr val="B2B2B2">
                    <a:alpha val="69804"/>
                  </a:srgbClr>
                </a:gs>
                <a:gs pos="24000">
                  <a:srgbClr val="D3D3D3">
                    <a:alpha val="69804"/>
                  </a:srgbClr>
                </a:gs>
                <a:gs pos="100000">
                  <a:srgbClr val="FFFFFF">
                    <a:alpha val="69804"/>
                  </a:srgbClr>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1200" cap="none" spc="0" normalizeH="0" baseline="0" noProof="0">
                <a:ln>
                  <a:noFill/>
                </a:ln>
                <a:solidFill>
                  <a:srgbClr val="000000">
                    <a:lumMod val="75000"/>
                    <a:lumOff val="25000"/>
                  </a:srgbClr>
                </a:solidFill>
                <a:effectLst/>
                <a:uLnTx/>
                <a:uFillTx/>
                <a:latin typeface="Graphik Regular"/>
                <a:ea typeface="Meiryo UI"/>
                <a:cs typeface="+mn-cs"/>
              </a:endParaRPr>
            </a:p>
          </p:txBody>
        </p:sp>
        <p:grpSp>
          <p:nvGrpSpPr>
            <p:cNvPr id="24" name="グループ化 23">
              <a:extLst>
                <a:ext uri="{FF2B5EF4-FFF2-40B4-BE49-F238E27FC236}">
                  <a16:creationId xmlns:a16="http://schemas.microsoft.com/office/drawing/2014/main" id="{CEE5B272-6C2E-047C-5D58-6706F3003370}"/>
                </a:ext>
              </a:extLst>
            </p:cNvPr>
            <p:cNvGrpSpPr/>
            <p:nvPr/>
          </p:nvGrpSpPr>
          <p:grpSpPr>
            <a:xfrm>
              <a:off x="2413141" y="1797964"/>
              <a:ext cx="7316031" cy="4175583"/>
              <a:chOff x="2413141" y="2071214"/>
              <a:chExt cx="7316031" cy="4317920"/>
            </a:xfrm>
          </p:grpSpPr>
          <p:sp>
            <p:nvSpPr>
              <p:cNvPr id="42" name="矢印: 五方向 41">
                <a:extLst>
                  <a:ext uri="{FF2B5EF4-FFF2-40B4-BE49-F238E27FC236}">
                    <a16:creationId xmlns:a16="http://schemas.microsoft.com/office/drawing/2014/main" id="{3F06425F-B64A-A0F4-FE91-122255EF8A02}"/>
                  </a:ext>
                </a:extLst>
              </p:cNvPr>
              <p:cNvSpPr/>
              <p:nvPr/>
            </p:nvSpPr>
            <p:spPr>
              <a:xfrm>
                <a:off x="2524043" y="2341394"/>
                <a:ext cx="1532535" cy="3852764"/>
              </a:xfrm>
              <a:prstGeom prst="homePlate">
                <a:avLst>
                  <a:gd name="adj" fmla="val 100000"/>
                </a:avLst>
              </a:prstGeom>
              <a:gradFill>
                <a:gsLst>
                  <a:gs pos="0">
                    <a:schemeClr val="tx1">
                      <a:lumMod val="50000"/>
                      <a:lumOff val="50000"/>
                      <a:tint val="66000"/>
                      <a:satMod val="160000"/>
                    </a:schemeClr>
                  </a:gs>
                  <a:gs pos="28000">
                    <a:schemeClr val="tx1">
                      <a:lumMod val="50000"/>
                      <a:lumOff val="50000"/>
                      <a:tint val="44500"/>
                      <a:satMod val="160000"/>
                    </a:schemeClr>
                  </a:gs>
                  <a:gs pos="100000">
                    <a:schemeClr val="bg1"/>
                  </a:gs>
                </a:gsLst>
                <a:lin ang="108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1200" cap="none" spc="0" normalizeH="0" baseline="0" noProof="0">
                  <a:ln>
                    <a:noFill/>
                  </a:ln>
                  <a:solidFill>
                    <a:srgbClr val="000000">
                      <a:lumMod val="75000"/>
                      <a:lumOff val="25000"/>
                    </a:srgbClr>
                  </a:solidFill>
                  <a:effectLst/>
                  <a:uLnTx/>
                  <a:uFillTx/>
                  <a:latin typeface="Graphik Regular"/>
                  <a:ea typeface="Meiryo UI"/>
                  <a:cs typeface="+mn-cs"/>
                </a:endParaRPr>
              </a:p>
            </p:txBody>
          </p:sp>
          <p:grpSp>
            <p:nvGrpSpPr>
              <p:cNvPr id="43" name="グループ化 42">
                <a:extLst>
                  <a:ext uri="{FF2B5EF4-FFF2-40B4-BE49-F238E27FC236}">
                    <a16:creationId xmlns:a16="http://schemas.microsoft.com/office/drawing/2014/main" id="{E2677C58-6641-0292-A215-992807B6DCDB}"/>
                  </a:ext>
                </a:extLst>
              </p:cNvPr>
              <p:cNvGrpSpPr/>
              <p:nvPr/>
            </p:nvGrpSpPr>
            <p:grpSpPr>
              <a:xfrm>
                <a:off x="2413141" y="2197297"/>
                <a:ext cx="1245977" cy="4095132"/>
                <a:chOff x="2410848" y="2822083"/>
                <a:chExt cx="1246752" cy="3244745"/>
              </a:xfrm>
            </p:grpSpPr>
            <p:sp>
              <p:nvSpPr>
                <p:cNvPr id="87" name="四角形: 角を丸くする 86">
                  <a:extLst>
                    <a:ext uri="{FF2B5EF4-FFF2-40B4-BE49-F238E27FC236}">
                      <a16:creationId xmlns:a16="http://schemas.microsoft.com/office/drawing/2014/main" id="{E0F2E960-8209-BB8A-9BD4-5FAC60724F9F}"/>
                    </a:ext>
                  </a:extLst>
                </p:cNvPr>
                <p:cNvSpPr/>
                <p:nvPr/>
              </p:nvSpPr>
              <p:spPr bwMode="auto">
                <a:xfrm>
                  <a:off x="2592615" y="3231980"/>
                  <a:ext cx="872439" cy="235125"/>
                </a:xfrm>
                <a:prstGeom prst="roundRect">
                  <a:avLst>
                    <a:gd name="adj" fmla="val 12821"/>
                  </a:avLst>
                </a:prstGeom>
                <a:solidFill>
                  <a:schemeClr val="bg1"/>
                </a:solidFill>
                <a:ln w="19050" cap="rnd">
                  <a:solidFill>
                    <a:schemeClr val="bg1">
                      <a:lumMod val="75000"/>
                    </a:schemeClr>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rPr>
                    <a:t>POS/ID-POS</a:t>
                  </a:r>
                  <a:endParaRPr kumimoji="1" lang="ja-JP" altLang="en-US"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endParaRPr>
                </a:p>
              </p:txBody>
            </p:sp>
            <p:sp>
              <p:nvSpPr>
                <p:cNvPr id="88" name="四角形: 角を丸くする 87">
                  <a:extLst>
                    <a:ext uri="{FF2B5EF4-FFF2-40B4-BE49-F238E27FC236}">
                      <a16:creationId xmlns:a16="http://schemas.microsoft.com/office/drawing/2014/main" id="{E015AC90-1C11-A05D-06FC-6019890A508A}"/>
                    </a:ext>
                  </a:extLst>
                </p:cNvPr>
                <p:cNvSpPr/>
                <p:nvPr/>
              </p:nvSpPr>
              <p:spPr bwMode="auto">
                <a:xfrm>
                  <a:off x="2592615" y="3824120"/>
                  <a:ext cx="872439" cy="235125"/>
                </a:xfrm>
                <a:prstGeom prst="roundRect">
                  <a:avLst>
                    <a:gd name="adj" fmla="val 12821"/>
                  </a:avLst>
                </a:prstGeom>
                <a:solidFill>
                  <a:schemeClr val="bg1"/>
                </a:solidFill>
                <a:ln w="19050" cap="rnd">
                  <a:solidFill>
                    <a:schemeClr val="bg1">
                      <a:lumMod val="75000"/>
                    </a:schemeClr>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rPr>
                    <a:t>会員データ</a:t>
                  </a:r>
                </a:p>
              </p:txBody>
            </p:sp>
            <p:sp>
              <p:nvSpPr>
                <p:cNvPr id="89" name="四角形: 角を丸くする 88">
                  <a:extLst>
                    <a:ext uri="{FF2B5EF4-FFF2-40B4-BE49-F238E27FC236}">
                      <a16:creationId xmlns:a16="http://schemas.microsoft.com/office/drawing/2014/main" id="{1A8B10CE-8C5A-2F5C-F732-8186607A0AAF}"/>
                    </a:ext>
                  </a:extLst>
                </p:cNvPr>
                <p:cNvSpPr/>
                <p:nvPr/>
              </p:nvSpPr>
              <p:spPr bwMode="auto">
                <a:xfrm>
                  <a:off x="2592615" y="3525241"/>
                  <a:ext cx="872439" cy="235125"/>
                </a:xfrm>
                <a:prstGeom prst="roundRect">
                  <a:avLst>
                    <a:gd name="adj" fmla="val 12821"/>
                  </a:avLst>
                </a:prstGeom>
                <a:solidFill>
                  <a:schemeClr val="bg1"/>
                </a:solidFill>
                <a:ln w="19050" cap="rnd">
                  <a:solidFill>
                    <a:schemeClr val="bg1">
                      <a:lumMod val="75000"/>
                    </a:schemeClr>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rPr>
                    <a:t>自社アプリ</a:t>
                  </a:r>
                </a:p>
              </p:txBody>
            </p:sp>
            <p:sp>
              <p:nvSpPr>
                <p:cNvPr id="90" name="四角形: 角を丸くする 89">
                  <a:extLst>
                    <a:ext uri="{FF2B5EF4-FFF2-40B4-BE49-F238E27FC236}">
                      <a16:creationId xmlns:a16="http://schemas.microsoft.com/office/drawing/2014/main" id="{454F9254-746A-8EAD-37F5-B72A079D7859}"/>
                    </a:ext>
                  </a:extLst>
                </p:cNvPr>
                <p:cNvSpPr/>
                <p:nvPr/>
              </p:nvSpPr>
              <p:spPr bwMode="auto">
                <a:xfrm>
                  <a:off x="2592615" y="4124412"/>
                  <a:ext cx="872439" cy="235125"/>
                </a:xfrm>
                <a:prstGeom prst="roundRect">
                  <a:avLst>
                    <a:gd name="adj" fmla="val 12821"/>
                  </a:avLst>
                </a:prstGeom>
                <a:solidFill>
                  <a:schemeClr val="bg1"/>
                </a:solidFill>
                <a:ln w="19050" cap="rnd">
                  <a:solidFill>
                    <a:schemeClr val="bg1">
                      <a:lumMod val="75000"/>
                    </a:schemeClr>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rPr>
                    <a:t>家計簿データ</a:t>
                  </a:r>
                </a:p>
              </p:txBody>
            </p:sp>
            <p:sp>
              <p:nvSpPr>
                <p:cNvPr id="91" name="四角形: 角を丸くする 90">
                  <a:extLst>
                    <a:ext uri="{FF2B5EF4-FFF2-40B4-BE49-F238E27FC236}">
                      <a16:creationId xmlns:a16="http://schemas.microsoft.com/office/drawing/2014/main" id="{500D6769-59D1-0B7A-7084-6B0C2FB63B55}"/>
                    </a:ext>
                  </a:extLst>
                </p:cNvPr>
                <p:cNvSpPr/>
                <p:nvPr/>
              </p:nvSpPr>
              <p:spPr bwMode="auto">
                <a:xfrm>
                  <a:off x="2592615" y="4418237"/>
                  <a:ext cx="872439" cy="235125"/>
                </a:xfrm>
                <a:prstGeom prst="roundRect">
                  <a:avLst>
                    <a:gd name="adj" fmla="val 12821"/>
                  </a:avLst>
                </a:prstGeom>
                <a:solidFill>
                  <a:schemeClr val="bg1"/>
                </a:solidFill>
                <a:ln w="19050" cap="rnd">
                  <a:solidFill>
                    <a:schemeClr val="bg1">
                      <a:lumMod val="75000"/>
                    </a:schemeClr>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rPr>
                    <a:t>Social</a:t>
                  </a:r>
                  <a:r>
                    <a:rPr kumimoji="1" lang="ja-JP" altLang="en-US"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rPr>
                    <a:t>データ</a:t>
                  </a:r>
                </a:p>
              </p:txBody>
            </p:sp>
            <p:sp>
              <p:nvSpPr>
                <p:cNvPr id="92" name="四角形: 角を丸くする 91">
                  <a:extLst>
                    <a:ext uri="{FF2B5EF4-FFF2-40B4-BE49-F238E27FC236}">
                      <a16:creationId xmlns:a16="http://schemas.microsoft.com/office/drawing/2014/main" id="{5BAD2F00-C119-BF9E-D181-42B4E825FDDE}"/>
                    </a:ext>
                  </a:extLst>
                </p:cNvPr>
                <p:cNvSpPr/>
                <p:nvPr/>
              </p:nvSpPr>
              <p:spPr bwMode="auto">
                <a:xfrm>
                  <a:off x="2592615" y="4706084"/>
                  <a:ext cx="872439" cy="235125"/>
                </a:xfrm>
                <a:prstGeom prst="roundRect">
                  <a:avLst>
                    <a:gd name="adj" fmla="val 12821"/>
                  </a:avLst>
                </a:prstGeom>
                <a:solidFill>
                  <a:schemeClr val="bg1"/>
                </a:solidFill>
                <a:ln w="19050" cap="rnd">
                  <a:solidFill>
                    <a:schemeClr val="bg1">
                      <a:lumMod val="75000"/>
                    </a:schemeClr>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rPr>
                    <a:t>GEO</a:t>
                  </a:r>
                  <a:r>
                    <a:rPr kumimoji="1" lang="ja-JP" altLang="en-US"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rPr>
                    <a:t>データ</a:t>
                  </a:r>
                </a:p>
              </p:txBody>
            </p:sp>
            <p:sp>
              <p:nvSpPr>
                <p:cNvPr id="93" name="四角形: 角を丸くする 92">
                  <a:extLst>
                    <a:ext uri="{FF2B5EF4-FFF2-40B4-BE49-F238E27FC236}">
                      <a16:creationId xmlns:a16="http://schemas.microsoft.com/office/drawing/2014/main" id="{B385F6BF-25FA-A8D9-A905-7F517A6A579D}"/>
                    </a:ext>
                  </a:extLst>
                </p:cNvPr>
                <p:cNvSpPr/>
                <p:nvPr/>
              </p:nvSpPr>
              <p:spPr bwMode="auto">
                <a:xfrm>
                  <a:off x="2592615" y="4993395"/>
                  <a:ext cx="872439" cy="235125"/>
                </a:xfrm>
                <a:prstGeom prst="roundRect">
                  <a:avLst>
                    <a:gd name="adj" fmla="val 12821"/>
                  </a:avLst>
                </a:prstGeom>
                <a:solidFill>
                  <a:schemeClr val="bg1"/>
                </a:solidFill>
                <a:ln w="19050" cap="rnd">
                  <a:solidFill>
                    <a:schemeClr val="bg1">
                      <a:lumMod val="75000"/>
                    </a:schemeClr>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rPr>
                    <a:t>ライフログ</a:t>
                  </a:r>
                </a:p>
              </p:txBody>
            </p:sp>
            <p:sp>
              <p:nvSpPr>
                <p:cNvPr id="94" name="テキスト ボックス 93">
                  <a:extLst>
                    <a:ext uri="{FF2B5EF4-FFF2-40B4-BE49-F238E27FC236}">
                      <a16:creationId xmlns:a16="http://schemas.microsoft.com/office/drawing/2014/main" id="{BC57FF98-06FE-05BA-F460-C1B337D0209C}"/>
                    </a:ext>
                  </a:extLst>
                </p:cNvPr>
                <p:cNvSpPr txBox="1"/>
                <p:nvPr/>
              </p:nvSpPr>
              <p:spPr>
                <a:xfrm rot="5400000">
                  <a:off x="2918151" y="5826990"/>
                  <a:ext cx="202676" cy="276999"/>
                </a:xfrm>
                <a:prstGeom prst="rect">
                  <a:avLst/>
                </a:prstGeom>
                <a:noFill/>
              </p:spPr>
              <p:txBody>
                <a:bodyPr wrap="square" lIns="0" tIns="0" rIns="0" bIns="0" rtlCol="0">
                  <a:spAutoFit/>
                </a:bodyPr>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1" lang="en-US" altLang="ja-JP" sz="1799"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t>…</a:t>
                  </a:r>
                  <a:endParaRPr kumimoji="1" lang="ja-JP" altLang="en-US" sz="1799"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endParaRPr>
                </a:p>
              </p:txBody>
            </p:sp>
            <p:sp>
              <p:nvSpPr>
                <p:cNvPr id="95" name="四角形: 角を丸くする 94">
                  <a:extLst>
                    <a:ext uri="{FF2B5EF4-FFF2-40B4-BE49-F238E27FC236}">
                      <a16:creationId xmlns:a16="http://schemas.microsoft.com/office/drawing/2014/main" id="{87F28780-20E9-2211-9BDE-2127FA2FE8D3}"/>
                    </a:ext>
                  </a:extLst>
                </p:cNvPr>
                <p:cNvSpPr/>
                <p:nvPr/>
              </p:nvSpPr>
              <p:spPr bwMode="auto">
                <a:xfrm>
                  <a:off x="2592615" y="5282457"/>
                  <a:ext cx="872439" cy="235125"/>
                </a:xfrm>
                <a:prstGeom prst="roundRect">
                  <a:avLst>
                    <a:gd name="adj" fmla="val 12821"/>
                  </a:avLst>
                </a:prstGeom>
                <a:solidFill>
                  <a:schemeClr val="bg1"/>
                </a:solidFill>
                <a:ln w="19050" cap="rnd">
                  <a:solidFill>
                    <a:schemeClr val="bg1">
                      <a:lumMod val="75000"/>
                    </a:schemeClr>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rPr>
                    <a:t>ウェブブラウザーデータ</a:t>
                  </a:r>
                  <a:endParaRPr kumimoji="1" lang="en-US" altLang="ja-JP"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endParaRPr>
                </a:p>
              </p:txBody>
            </p:sp>
            <p:sp>
              <p:nvSpPr>
                <p:cNvPr id="96" name="四角形: 角を丸くする 95">
                  <a:extLst>
                    <a:ext uri="{FF2B5EF4-FFF2-40B4-BE49-F238E27FC236}">
                      <a16:creationId xmlns:a16="http://schemas.microsoft.com/office/drawing/2014/main" id="{CBDA5989-F7EA-5A83-5DAC-FE0A4D0206F3}"/>
                    </a:ext>
                  </a:extLst>
                </p:cNvPr>
                <p:cNvSpPr/>
                <p:nvPr/>
              </p:nvSpPr>
              <p:spPr bwMode="auto">
                <a:xfrm>
                  <a:off x="2592615" y="5570304"/>
                  <a:ext cx="872439" cy="235125"/>
                </a:xfrm>
                <a:prstGeom prst="roundRect">
                  <a:avLst>
                    <a:gd name="adj" fmla="val 12821"/>
                  </a:avLst>
                </a:prstGeom>
                <a:solidFill>
                  <a:schemeClr val="bg1"/>
                </a:solidFill>
                <a:ln w="19050" cap="rnd">
                  <a:solidFill>
                    <a:schemeClr val="bg1">
                      <a:lumMod val="75000"/>
                    </a:schemeClr>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lumMod val="85000"/>
                          <a:lumOff val="15000"/>
                        </a:srgbClr>
                      </a:solidFill>
                      <a:effectLst/>
                      <a:uLnTx/>
                      <a:uFillTx/>
                      <a:latin typeface="Graphik" panose="020B0503030202060203" pitchFamily="34" charset="0"/>
                      <a:ea typeface="Meiryo UI" panose="020B0604030504040204" pitchFamily="50" charset="-128"/>
                      <a:cs typeface="+mn-cs"/>
                    </a:rPr>
                    <a:t>位置情報</a:t>
                  </a:r>
                </a:p>
              </p:txBody>
            </p:sp>
            <p:sp>
              <p:nvSpPr>
                <p:cNvPr id="97" name="TextBox 113">
                  <a:extLst>
                    <a:ext uri="{FF2B5EF4-FFF2-40B4-BE49-F238E27FC236}">
                      <a16:creationId xmlns:a16="http://schemas.microsoft.com/office/drawing/2014/main" id="{C57E2225-57AD-064E-C2DE-9865FE3DD2F3}"/>
                    </a:ext>
                  </a:extLst>
                </p:cNvPr>
                <p:cNvSpPr txBox="1"/>
                <p:nvPr/>
              </p:nvSpPr>
              <p:spPr>
                <a:xfrm>
                  <a:off x="2410848" y="2822083"/>
                  <a:ext cx="1246752" cy="345869"/>
                </a:xfrm>
                <a:prstGeom prst="rect">
                  <a:avLst/>
                </a:prstGeom>
                <a:noFill/>
              </p:spPr>
              <p:txBody>
                <a:bodyPr wrap="square" rtlCol="0">
                  <a:spAutoFit/>
                </a:bodyPr>
                <a:lstStyle/>
                <a:p>
                  <a:pPr marL="0" marR="0" lvl="0" indent="0" algn="ctr" defTabSz="912754" rtl="0" eaLnBrk="1" fontAlgn="auto" latinLnBrk="0" hangingPunct="1">
                    <a:lnSpc>
                      <a:spcPct val="80000"/>
                    </a:lnSpc>
                    <a:spcBef>
                      <a:spcPts val="0"/>
                    </a:spcBef>
                    <a:spcAft>
                      <a:spcPts val="0"/>
                    </a:spcAft>
                    <a:buClrTx/>
                    <a:buSzTx/>
                    <a:buFontTx/>
                    <a:buNone/>
                    <a:tabLst/>
                    <a:defRPr/>
                  </a:pPr>
                  <a:r>
                    <a:rPr kumimoji="0" lang="ja-JP" altLang="en-US" sz="1399" b="0" i="0" u="none" strike="noStrike" kern="0" cap="none" spc="0" normalizeH="0" baseline="0" noProof="0">
                      <a:ln>
                        <a:noFill/>
                      </a:ln>
                      <a:solidFill>
                        <a:srgbClr val="000000"/>
                      </a:solidFill>
                      <a:effectLst/>
                      <a:uLnTx/>
                      <a:uFillTx/>
                      <a:latin typeface="Graphik" panose="020B0503030202060203" pitchFamily="34" charset="0"/>
                      <a:ea typeface="Meiryo UI"/>
                      <a:cs typeface="Arial" charset="0"/>
                    </a:rPr>
                    <a:t>データ</a:t>
                  </a:r>
                  <a:endParaRPr kumimoji="0" lang="en-US" altLang="ja-JP" sz="1399" b="0" i="0" u="none" strike="noStrike" kern="0" cap="none" spc="0" normalizeH="0" baseline="0" noProof="0">
                    <a:ln>
                      <a:noFill/>
                    </a:ln>
                    <a:solidFill>
                      <a:srgbClr val="000000"/>
                    </a:solidFill>
                    <a:effectLst/>
                    <a:uLnTx/>
                    <a:uFillTx/>
                    <a:latin typeface="Graphik" panose="020B0503030202060203" pitchFamily="34" charset="0"/>
                    <a:ea typeface="Meiryo UI"/>
                    <a:cs typeface="Arial" charset="0"/>
                  </a:endParaRPr>
                </a:p>
                <a:p>
                  <a:pPr marL="0" marR="0" lvl="0" indent="0" algn="ctr" defTabSz="912754" rtl="0" eaLnBrk="1" fontAlgn="auto" latinLnBrk="0" hangingPunct="1">
                    <a:lnSpc>
                      <a:spcPct val="80000"/>
                    </a:lnSpc>
                    <a:spcBef>
                      <a:spcPts val="0"/>
                    </a:spcBef>
                    <a:spcAft>
                      <a:spcPts val="0"/>
                    </a:spcAft>
                    <a:buClrTx/>
                    <a:buSzTx/>
                    <a:buFontTx/>
                    <a:buNone/>
                    <a:tabLst/>
                    <a:defRPr/>
                  </a:pPr>
                  <a:r>
                    <a:rPr kumimoji="0" lang="ja-JP" altLang="en-US" sz="1399" b="0" i="0" u="none" strike="noStrike" kern="0" cap="none" spc="0" normalizeH="0" baseline="0" noProof="0">
                      <a:ln>
                        <a:noFill/>
                      </a:ln>
                      <a:solidFill>
                        <a:srgbClr val="000000"/>
                      </a:solidFill>
                      <a:effectLst/>
                      <a:uLnTx/>
                      <a:uFillTx/>
                      <a:latin typeface="Graphik" panose="020B0503030202060203" pitchFamily="34" charset="0"/>
                      <a:ea typeface="Meiryo UI"/>
                      <a:cs typeface="Arial" charset="0"/>
                    </a:rPr>
                    <a:t>エコシステム</a:t>
                  </a:r>
                  <a:endParaRPr kumimoji="0" lang="en-US" sz="1399" b="0" i="0" u="none" strike="noStrike" kern="0" cap="none" spc="0" normalizeH="0" baseline="0" noProof="0">
                    <a:ln>
                      <a:noFill/>
                    </a:ln>
                    <a:solidFill>
                      <a:srgbClr val="000000"/>
                    </a:solidFill>
                    <a:effectLst/>
                    <a:uLnTx/>
                    <a:uFillTx/>
                    <a:latin typeface="Graphik" panose="020B0503030202060203" pitchFamily="34" charset="0"/>
                    <a:ea typeface="Meiryo UI"/>
                    <a:cs typeface="Arial" charset="0"/>
                  </a:endParaRPr>
                </a:p>
              </p:txBody>
            </p:sp>
          </p:grpSp>
          <p:sp>
            <p:nvSpPr>
              <p:cNvPr id="44" name="テキスト ボックス 43">
                <a:extLst>
                  <a:ext uri="{FF2B5EF4-FFF2-40B4-BE49-F238E27FC236}">
                    <a16:creationId xmlns:a16="http://schemas.microsoft.com/office/drawing/2014/main" id="{3C80A0AD-3A37-84F3-61E9-285B34CD40B9}"/>
                  </a:ext>
                </a:extLst>
              </p:cNvPr>
              <p:cNvSpPr txBox="1"/>
              <p:nvPr/>
            </p:nvSpPr>
            <p:spPr>
              <a:xfrm>
                <a:off x="7036748" y="4041347"/>
                <a:ext cx="2615006" cy="184551"/>
              </a:xfrm>
              <a:prstGeom prst="rect">
                <a:avLst/>
              </a:prstGeom>
              <a:noFill/>
            </p:spPr>
            <p:txBody>
              <a:bodyPr wrap="square" lIns="0" tIns="0" rIns="0" bIns="0" rtlCol="0">
                <a:spAutoFit/>
              </a:bodyPr>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lumMod val="85000"/>
                        <a:lumOff val="15000"/>
                      </a:srgbClr>
                    </a:solidFill>
                    <a:effectLst>
                      <a:glow rad="63500">
                        <a:srgbClr val="FFFFFF">
                          <a:lumMod val="95000"/>
                          <a:alpha val="40000"/>
                        </a:srgbClr>
                      </a:glow>
                    </a:effectLst>
                    <a:uLnTx/>
                    <a:uFillTx/>
                    <a:latin typeface="Arial Black" panose="020B0A04020102020204" pitchFamily="34" charset="0"/>
                    <a:ea typeface="Meiryo UI"/>
                    <a:cs typeface="Arial" charset="0"/>
                  </a:rPr>
                  <a:t>DATA DRIVEN EXECUTIONS</a:t>
                </a:r>
                <a:endParaRPr kumimoji="1" lang="ja-JP" altLang="en-US" sz="1200" b="0" i="0" u="none" strike="noStrike" kern="1200" cap="none" spc="0" normalizeH="0" baseline="0" noProof="0">
                  <a:ln>
                    <a:noFill/>
                  </a:ln>
                  <a:solidFill>
                    <a:srgbClr val="000000">
                      <a:lumMod val="85000"/>
                      <a:lumOff val="15000"/>
                    </a:srgbClr>
                  </a:solidFill>
                  <a:effectLst>
                    <a:glow rad="63500">
                      <a:srgbClr val="FFFFFF">
                        <a:lumMod val="95000"/>
                        <a:alpha val="40000"/>
                      </a:srgbClr>
                    </a:glow>
                  </a:effectLst>
                  <a:uLnTx/>
                  <a:uFillTx/>
                  <a:latin typeface="Arial Black" panose="020B0A04020102020204" pitchFamily="34" charset="0"/>
                  <a:ea typeface="Meiryo UI"/>
                  <a:cs typeface="Arial" charset="0"/>
                </a:endParaRPr>
              </a:p>
            </p:txBody>
          </p:sp>
          <p:sp>
            <p:nvSpPr>
              <p:cNvPr id="45" name="Rectangle 37">
                <a:extLst>
                  <a:ext uri="{FF2B5EF4-FFF2-40B4-BE49-F238E27FC236}">
                    <a16:creationId xmlns:a16="http://schemas.microsoft.com/office/drawing/2014/main" id="{51CFE993-A28E-E5AF-3D1D-BAC78E901738}"/>
                  </a:ext>
                </a:extLst>
              </p:cNvPr>
              <p:cNvSpPr/>
              <p:nvPr/>
            </p:nvSpPr>
            <p:spPr>
              <a:xfrm>
                <a:off x="4005999" y="3084739"/>
                <a:ext cx="2519770" cy="2252807"/>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2754" rtl="0" eaLnBrk="1" fontAlgn="auto" latinLnBrk="0" hangingPunct="1">
                  <a:lnSpc>
                    <a:spcPct val="100000"/>
                  </a:lnSpc>
                  <a:spcBef>
                    <a:spcPts val="0"/>
                  </a:spcBef>
                  <a:spcAft>
                    <a:spcPts val="0"/>
                  </a:spcAft>
                  <a:buClrTx/>
                  <a:buSzTx/>
                  <a:buFontTx/>
                  <a:buNone/>
                  <a:tabLst/>
                  <a:defRPr/>
                </a:pPr>
                <a:endParaRPr kumimoji="0" lang="en-US" sz="1597" b="0" i="0" u="none" strike="noStrike" kern="0" cap="none" spc="0" normalizeH="0" baseline="0" noProof="0">
                  <a:ln>
                    <a:noFill/>
                  </a:ln>
                  <a:solidFill>
                    <a:prstClr val="white"/>
                  </a:solidFill>
                  <a:effectLst/>
                  <a:uLnTx/>
                  <a:uFillTx/>
                  <a:latin typeface="Arial"/>
                  <a:ea typeface="Meiryo UI"/>
                  <a:cs typeface="Arial" charset="0"/>
                </a:endParaRPr>
              </a:p>
            </p:txBody>
          </p:sp>
          <p:sp>
            <p:nvSpPr>
              <p:cNvPr id="46" name="Rectangle: Rounded Corners 32">
                <a:extLst>
                  <a:ext uri="{FF2B5EF4-FFF2-40B4-BE49-F238E27FC236}">
                    <a16:creationId xmlns:a16="http://schemas.microsoft.com/office/drawing/2014/main" id="{10FDA81E-00E5-C0EA-535B-E6FF01CD83CB}"/>
                  </a:ext>
                </a:extLst>
              </p:cNvPr>
              <p:cNvSpPr/>
              <p:nvPr/>
            </p:nvSpPr>
            <p:spPr>
              <a:xfrm>
                <a:off x="3837653" y="2975138"/>
                <a:ext cx="2905043" cy="2469468"/>
              </a:xfrm>
              <a:prstGeom prst="roundRect">
                <a:avLst>
                  <a:gd name="adj" fmla="val 7801"/>
                </a:avLst>
              </a:prstGeom>
              <a:noFill/>
              <a:ln w="25400" cap="rnd" cmpd="sng" algn="ctr">
                <a:solidFill>
                  <a:srgbClr val="8D42C6"/>
                </a:solidFill>
                <a:prstDash val="sysDot"/>
                <a:round/>
                <a:headEnd type="none" w="med" len="med"/>
                <a:tailEnd type="none" w="med" len="med"/>
              </a:ln>
              <a:effectLst/>
            </p:spPr>
            <p:txBody>
              <a:bodyPr rtlCol="0" anchor="ctr"/>
              <a:lstStyle/>
              <a:p>
                <a:pPr marL="0" marR="0" lvl="0" indent="0" algn="ctr" defTabSz="912754"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prstClr val="black"/>
                  </a:solidFill>
                  <a:effectLst/>
                  <a:uLnTx/>
                  <a:uFillTx/>
                  <a:latin typeface="Graphik" panose="020B0503030202060203" pitchFamily="34" charset="0"/>
                  <a:ea typeface="Meiryo UI"/>
                  <a:cs typeface="Arial" charset="0"/>
                </a:endParaRPr>
              </a:p>
            </p:txBody>
          </p:sp>
          <p:sp>
            <p:nvSpPr>
              <p:cNvPr id="47" name="Isosceles Triangle 33">
                <a:extLst>
                  <a:ext uri="{FF2B5EF4-FFF2-40B4-BE49-F238E27FC236}">
                    <a16:creationId xmlns:a16="http://schemas.microsoft.com/office/drawing/2014/main" id="{306226A3-92D8-EC73-61C5-2A9BD8414B9C}"/>
                  </a:ext>
                </a:extLst>
              </p:cNvPr>
              <p:cNvSpPr>
                <a:spLocks noChangeAspect="1"/>
              </p:cNvSpPr>
              <p:nvPr/>
            </p:nvSpPr>
            <p:spPr>
              <a:xfrm rot="5400000">
                <a:off x="5602920" y="2902830"/>
                <a:ext cx="130846" cy="136615"/>
              </a:xfrm>
              <a:prstGeom prst="triangle">
                <a:avLst/>
              </a:prstGeom>
              <a:solidFill>
                <a:srgbClr val="8D42C6"/>
              </a:solidFill>
              <a:ln w="12700" cap="flat" cmpd="sng" algn="ctr">
                <a:noFill/>
                <a:prstDash val="solid"/>
                <a:miter lim="800000"/>
              </a:ln>
              <a:effectLst>
                <a:glow rad="63500">
                  <a:schemeClr val="bg1">
                    <a:lumMod val="95000"/>
                    <a:alpha val="40000"/>
                  </a:schemeClr>
                </a:glow>
              </a:effectLst>
            </p:spPr>
            <p:txBody>
              <a:bodyPr rtlCol="0" anchor="ctr"/>
              <a:lstStyle/>
              <a:p>
                <a:pPr marL="0" marR="0" lvl="0" indent="0" algn="ctr" defTabSz="912754" rtl="0" eaLnBrk="1" fontAlgn="auto" latinLnBrk="0" hangingPunct="1">
                  <a:lnSpc>
                    <a:spcPct val="100000"/>
                  </a:lnSpc>
                  <a:spcBef>
                    <a:spcPts val="0"/>
                  </a:spcBef>
                  <a:spcAft>
                    <a:spcPts val="0"/>
                  </a:spcAft>
                  <a:buClrTx/>
                  <a:buSzTx/>
                  <a:buFontTx/>
                  <a:buNone/>
                  <a:tabLst/>
                  <a:defRPr/>
                </a:pPr>
                <a:endParaRPr kumimoji="0" lang="en-US" sz="1597" b="0" i="0" u="none" strike="noStrike" kern="0" cap="none" spc="0" normalizeH="0" baseline="0" noProof="0">
                  <a:ln>
                    <a:noFill/>
                  </a:ln>
                  <a:solidFill>
                    <a:prstClr val="white"/>
                  </a:solidFill>
                  <a:effectLst/>
                  <a:uLnTx/>
                  <a:uFillTx/>
                  <a:latin typeface="Arial"/>
                  <a:ea typeface="Meiryo UI"/>
                  <a:cs typeface="Arial" charset="0"/>
                </a:endParaRPr>
              </a:p>
            </p:txBody>
          </p:sp>
          <p:sp>
            <p:nvSpPr>
              <p:cNvPr id="48" name="Isosceles Triangle 34">
                <a:extLst>
                  <a:ext uri="{FF2B5EF4-FFF2-40B4-BE49-F238E27FC236}">
                    <a16:creationId xmlns:a16="http://schemas.microsoft.com/office/drawing/2014/main" id="{239438A8-E318-C75F-9E9E-71F803260CE0}"/>
                  </a:ext>
                </a:extLst>
              </p:cNvPr>
              <p:cNvSpPr>
                <a:spLocks noChangeAspect="1"/>
              </p:cNvSpPr>
              <p:nvPr/>
            </p:nvSpPr>
            <p:spPr>
              <a:xfrm rot="10800000">
                <a:off x="6675879" y="4457713"/>
                <a:ext cx="136615" cy="130846"/>
              </a:xfrm>
              <a:prstGeom prst="triangle">
                <a:avLst/>
              </a:prstGeom>
              <a:solidFill>
                <a:srgbClr val="8D42C6"/>
              </a:solidFill>
              <a:ln w="12700" cap="flat" cmpd="sng" algn="ctr">
                <a:noFill/>
                <a:prstDash val="solid"/>
                <a:miter lim="800000"/>
              </a:ln>
              <a:effectLst>
                <a:glow rad="63500">
                  <a:schemeClr val="bg1">
                    <a:lumMod val="95000"/>
                    <a:alpha val="40000"/>
                  </a:schemeClr>
                </a:glow>
              </a:effectLst>
            </p:spPr>
            <p:txBody>
              <a:bodyPr rtlCol="0" anchor="ctr"/>
              <a:lstStyle/>
              <a:p>
                <a:pPr marL="0" marR="0" lvl="0" indent="0" algn="ctr" defTabSz="912754" rtl="0" eaLnBrk="1" fontAlgn="auto" latinLnBrk="0" hangingPunct="1">
                  <a:lnSpc>
                    <a:spcPct val="100000"/>
                  </a:lnSpc>
                  <a:spcBef>
                    <a:spcPts val="0"/>
                  </a:spcBef>
                  <a:spcAft>
                    <a:spcPts val="0"/>
                  </a:spcAft>
                  <a:buClrTx/>
                  <a:buSzTx/>
                  <a:buFontTx/>
                  <a:buNone/>
                  <a:tabLst/>
                  <a:defRPr/>
                </a:pPr>
                <a:endParaRPr kumimoji="0" lang="en-US" sz="1597" b="0" i="0" u="none" strike="noStrike" kern="0" cap="none" spc="0" normalizeH="0" baseline="0" noProof="0">
                  <a:ln>
                    <a:noFill/>
                  </a:ln>
                  <a:solidFill>
                    <a:prstClr val="white"/>
                  </a:solidFill>
                  <a:effectLst/>
                  <a:uLnTx/>
                  <a:uFillTx/>
                  <a:latin typeface="Arial"/>
                  <a:ea typeface="Meiryo UI"/>
                  <a:cs typeface="Arial" charset="0"/>
                </a:endParaRPr>
              </a:p>
            </p:txBody>
          </p:sp>
          <p:sp>
            <p:nvSpPr>
              <p:cNvPr id="49" name="Isosceles Triangle 35">
                <a:extLst>
                  <a:ext uri="{FF2B5EF4-FFF2-40B4-BE49-F238E27FC236}">
                    <a16:creationId xmlns:a16="http://schemas.microsoft.com/office/drawing/2014/main" id="{C8D96921-8F43-E2DB-9629-5AD1C227CFD2}"/>
                  </a:ext>
                </a:extLst>
              </p:cNvPr>
              <p:cNvSpPr>
                <a:spLocks noChangeAspect="1"/>
              </p:cNvSpPr>
              <p:nvPr/>
            </p:nvSpPr>
            <p:spPr>
              <a:xfrm rot="16200000">
                <a:off x="5333907" y="5362508"/>
                <a:ext cx="130846" cy="136615"/>
              </a:xfrm>
              <a:prstGeom prst="triangle">
                <a:avLst/>
              </a:prstGeom>
              <a:solidFill>
                <a:srgbClr val="8D42C6"/>
              </a:solidFill>
              <a:ln w="12700" cap="flat" cmpd="sng" algn="ctr">
                <a:noFill/>
                <a:prstDash val="solid"/>
                <a:miter lim="800000"/>
              </a:ln>
              <a:effectLst>
                <a:glow rad="63500">
                  <a:schemeClr val="bg1">
                    <a:lumMod val="95000"/>
                    <a:alpha val="40000"/>
                  </a:schemeClr>
                </a:glow>
              </a:effectLst>
            </p:spPr>
            <p:txBody>
              <a:bodyPr rtlCol="0" anchor="ctr"/>
              <a:lstStyle/>
              <a:p>
                <a:pPr marL="0" marR="0" lvl="0" indent="0" algn="ctr" defTabSz="912754" rtl="0" eaLnBrk="1" fontAlgn="auto" latinLnBrk="0" hangingPunct="1">
                  <a:lnSpc>
                    <a:spcPct val="100000"/>
                  </a:lnSpc>
                  <a:spcBef>
                    <a:spcPts val="0"/>
                  </a:spcBef>
                  <a:spcAft>
                    <a:spcPts val="0"/>
                  </a:spcAft>
                  <a:buClrTx/>
                  <a:buSzTx/>
                  <a:buFontTx/>
                  <a:buNone/>
                  <a:tabLst/>
                  <a:defRPr/>
                </a:pPr>
                <a:endParaRPr kumimoji="0" lang="en-US" sz="1597" b="0" i="0" u="none" strike="noStrike" kern="0" cap="none" spc="0" normalizeH="0" baseline="0" noProof="0">
                  <a:ln>
                    <a:noFill/>
                  </a:ln>
                  <a:solidFill>
                    <a:prstClr val="white"/>
                  </a:solidFill>
                  <a:effectLst/>
                  <a:uLnTx/>
                  <a:uFillTx/>
                  <a:latin typeface="Arial"/>
                  <a:ea typeface="Meiryo UI"/>
                  <a:cs typeface="Arial" charset="0"/>
                </a:endParaRPr>
              </a:p>
            </p:txBody>
          </p:sp>
          <p:sp>
            <p:nvSpPr>
              <p:cNvPr id="50" name="Isosceles Triangle 36">
                <a:extLst>
                  <a:ext uri="{FF2B5EF4-FFF2-40B4-BE49-F238E27FC236}">
                    <a16:creationId xmlns:a16="http://schemas.microsoft.com/office/drawing/2014/main" id="{1F8423B9-57F7-0B89-BF6F-5D565328DF72}"/>
                  </a:ext>
                </a:extLst>
              </p:cNvPr>
              <p:cNvSpPr>
                <a:spLocks noChangeAspect="1"/>
              </p:cNvSpPr>
              <p:nvPr/>
            </p:nvSpPr>
            <p:spPr>
              <a:xfrm>
                <a:off x="3768867" y="4167720"/>
                <a:ext cx="136615" cy="130846"/>
              </a:xfrm>
              <a:prstGeom prst="triangle">
                <a:avLst/>
              </a:prstGeom>
              <a:solidFill>
                <a:srgbClr val="8D42C6"/>
              </a:solidFill>
              <a:ln w="12700" cap="flat" cmpd="sng" algn="ctr">
                <a:noFill/>
                <a:prstDash val="solid"/>
                <a:miter lim="800000"/>
              </a:ln>
              <a:effectLst>
                <a:glow rad="63500">
                  <a:schemeClr val="bg1">
                    <a:lumMod val="95000"/>
                    <a:alpha val="40000"/>
                  </a:schemeClr>
                </a:glow>
              </a:effectLst>
            </p:spPr>
            <p:txBody>
              <a:bodyPr rtlCol="0" anchor="ctr"/>
              <a:lstStyle/>
              <a:p>
                <a:pPr marL="0" marR="0" lvl="0" indent="0" algn="ctr" defTabSz="912754" rtl="0" eaLnBrk="1" fontAlgn="auto" latinLnBrk="0" hangingPunct="1">
                  <a:lnSpc>
                    <a:spcPct val="100000"/>
                  </a:lnSpc>
                  <a:spcBef>
                    <a:spcPts val="0"/>
                  </a:spcBef>
                  <a:spcAft>
                    <a:spcPts val="0"/>
                  </a:spcAft>
                  <a:buClrTx/>
                  <a:buSzTx/>
                  <a:buFontTx/>
                  <a:buNone/>
                  <a:tabLst/>
                  <a:defRPr/>
                </a:pPr>
                <a:endParaRPr kumimoji="0" lang="en-US" sz="1597" b="0" i="0" u="none" strike="noStrike" kern="0" cap="none" spc="0" normalizeH="0" baseline="0" noProof="0">
                  <a:ln>
                    <a:noFill/>
                  </a:ln>
                  <a:solidFill>
                    <a:srgbClr val="000000">
                      <a:lumMod val="85000"/>
                      <a:lumOff val="15000"/>
                    </a:srgbClr>
                  </a:solidFill>
                  <a:effectLst/>
                  <a:uLnTx/>
                  <a:uFillTx/>
                  <a:latin typeface="Arial"/>
                  <a:ea typeface="Meiryo UI"/>
                  <a:cs typeface="Arial" charset="0"/>
                </a:endParaRPr>
              </a:p>
            </p:txBody>
          </p:sp>
          <p:pic>
            <p:nvPicPr>
              <p:cNvPr id="51" name="Picture 27">
                <a:extLst>
                  <a:ext uri="{FF2B5EF4-FFF2-40B4-BE49-F238E27FC236}">
                    <a16:creationId xmlns:a16="http://schemas.microsoft.com/office/drawing/2014/main" id="{444E785B-B356-AEBA-0B37-141DD4A541EF}"/>
                  </a:ext>
                </a:extLst>
              </p:cNvPr>
              <p:cNvPicPr>
                <a:picLocks noChangeAspect="1" noChangeArrowheads="1"/>
              </p:cNvPicPr>
              <p:nvPr/>
            </p:nvPicPr>
            <p:blipFill>
              <a:blip r:embed="rId11">
                <a:lum bright="100000" contrast="-70000"/>
                <a:extLst>
                  <a:ext uri="{28A0092B-C50C-407E-A947-70E740481C1C}">
                    <a14:useLocalDpi xmlns:a14="http://schemas.microsoft.com/office/drawing/2010/main" val="0"/>
                  </a:ext>
                </a:extLst>
              </a:blip>
              <a:srcRect/>
              <a:stretch>
                <a:fillRect/>
              </a:stretch>
            </p:blipFill>
            <p:spPr bwMode="auto">
              <a:xfrm>
                <a:off x="4194591" y="3812940"/>
                <a:ext cx="617057" cy="590991"/>
              </a:xfrm>
              <a:prstGeom prst="rect">
                <a:avLst/>
              </a:prstGeom>
              <a:solidFill>
                <a:srgbClr val="8D42C6"/>
              </a:solidFill>
              <a:ln>
                <a:noFill/>
              </a:ln>
              <a:effectLst/>
            </p:spPr>
          </p:pic>
          <p:sp>
            <p:nvSpPr>
              <p:cNvPr id="52" name="四角形: 角を丸くする 51">
                <a:extLst>
                  <a:ext uri="{FF2B5EF4-FFF2-40B4-BE49-F238E27FC236}">
                    <a16:creationId xmlns:a16="http://schemas.microsoft.com/office/drawing/2014/main" id="{4FC0B5C1-393C-46B0-8C04-9B9BC7A44A14}"/>
                  </a:ext>
                </a:extLst>
              </p:cNvPr>
              <p:cNvSpPr/>
              <p:nvPr/>
            </p:nvSpPr>
            <p:spPr>
              <a:xfrm>
                <a:off x="4182164" y="2230374"/>
                <a:ext cx="2807511" cy="649692"/>
              </a:xfrm>
              <a:prstGeom prst="roundRect">
                <a:avLst>
                  <a:gd name="adj" fmla="val 8667"/>
                </a:avLst>
              </a:prstGeom>
              <a:solidFill>
                <a:schemeClr val="bg1"/>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1200" cap="none" spc="0" normalizeH="0" baseline="0" noProof="0">
                  <a:ln>
                    <a:noFill/>
                  </a:ln>
                  <a:solidFill>
                    <a:srgbClr val="000000">
                      <a:lumMod val="75000"/>
                      <a:lumOff val="25000"/>
                    </a:srgbClr>
                  </a:solidFill>
                  <a:effectLst/>
                  <a:uLnTx/>
                  <a:uFillTx/>
                  <a:latin typeface="Graphik Regular"/>
                  <a:ea typeface="Meiryo UI"/>
                  <a:cs typeface="+mn-cs"/>
                </a:endParaRPr>
              </a:p>
            </p:txBody>
          </p:sp>
          <p:sp>
            <p:nvSpPr>
              <p:cNvPr id="53" name="四角形: 角を丸くする 52">
                <a:extLst>
                  <a:ext uri="{FF2B5EF4-FFF2-40B4-BE49-F238E27FC236}">
                    <a16:creationId xmlns:a16="http://schemas.microsoft.com/office/drawing/2014/main" id="{AB9707AC-3D91-AEFB-DC40-C39DA2E7B5AD}"/>
                  </a:ext>
                </a:extLst>
              </p:cNvPr>
              <p:cNvSpPr/>
              <p:nvPr/>
            </p:nvSpPr>
            <p:spPr>
              <a:xfrm>
                <a:off x="6921661" y="2704161"/>
                <a:ext cx="2807511" cy="1221997"/>
              </a:xfrm>
              <a:prstGeom prst="roundRect">
                <a:avLst>
                  <a:gd name="adj" fmla="val 8667"/>
                </a:avLst>
              </a:prstGeom>
              <a:solidFill>
                <a:schemeClr val="bg1"/>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1200" cap="none" spc="0" normalizeH="0" baseline="0" noProof="0">
                  <a:ln>
                    <a:noFill/>
                  </a:ln>
                  <a:solidFill>
                    <a:srgbClr val="000000">
                      <a:lumMod val="75000"/>
                      <a:lumOff val="25000"/>
                    </a:srgbClr>
                  </a:solidFill>
                  <a:effectLst/>
                  <a:uLnTx/>
                  <a:uFillTx/>
                  <a:latin typeface="Graphik Regular"/>
                  <a:ea typeface="Meiryo UI"/>
                  <a:cs typeface="+mn-cs"/>
                </a:endParaRPr>
              </a:p>
            </p:txBody>
          </p:sp>
          <p:sp>
            <p:nvSpPr>
              <p:cNvPr id="54" name="四角形: 角を丸くする 53">
                <a:extLst>
                  <a:ext uri="{FF2B5EF4-FFF2-40B4-BE49-F238E27FC236}">
                    <a16:creationId xmlns:a16="http://schemas.microsoft.com/office/drawing/2014/main" id="{1FCC9015-A456-8ACD-E1F3-E0B1AB4A5B14}"/>
                  </a:ext>
                </a:extLst>
              </p:cNvPr>
              <p:cNvSpPr/>
              <p:nvPr/>
            </p:nvSpPr>
            <p:spPr>
              <a:xfrm>
                <a:off x="4182164" y="5615391"/>
                <a:ext cx="2807511" cy="649692"/>
              </a:xfrm>
              <a:prstGeom prst="roundRect">
                <a:avLst>
                  <a:gd name="adj" fmla="val 8667"/>
                </a:avLst>
              </a:prstGeom>
              <a:solidFill>
                <a:schemeClr val="bg1"/>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1200" cap="none" spc="0" normalizeH="0" baseline="0" noProof="0">
                  <a:ln>
                    <a:noFill/>
                  </a:ln>
                  <a:solidFill>
                    <a:srgbClr val="000000">
                      <a:lumMod val="75000"/>
                      <a:lumOff val="25000"/>
                    </a:srgbClr>
                  </a:solidFill>
                  <a:effectLst/>
                  <a:uLnTx/>
                  <a:uFillTx/>
                  <a:latin typeface="Graphik Regular"/>
                  <a:ea typeface="Meiryo UI"/>
                  <a:cs typeface="+mn-cs"/>
                </a:endParaRPr>
              </a:p>
            </p:txBody>
          </p:sp>
          <p:sp>
            <p:nvSpPr>
              <p:cNvPr id="55" name="四角形: 角を丸くする 54">
                <a:extLst>
                  <a:ext uri="{FF2B5EF4-FFF2-40B4-BE49-F238E27FC236}">
                    <a16:creationId xmlns:a16="http://schemas.microsoft.com/office/drawing/2014/main" id="{4291DCF8-80E1-3ABB-585B-3A6118878A42}"/>
                  </a:ext>
                </a:extLst>
              </p:cNvPr>
              <p:cNvSpPr/>
              <p:nvPr/>
            </p:nvSpPr>
            <p:spPr>
              <a:xfrm>
                <a:off x="6921661" y="4364478"/>
                <a:ext cx="2807511" cy="1221997"/>
              </a:xfrm>
              <a:prstGeom prst="roundRect">
                <a:avLst>
                  <a:gd name="adj" fmla="val 8667"/>
                </a:avLst>
              </a:prstGeom>
              <a:solidFill>
                <a:schemeClr val="bg1"/>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1200" cap="none" spc="0" normalizeH="0" baseline="0" noProof="0">
                  <a:ln>
                    <a:noFill/>
                  </a:ln>
                  <a:solidFill>
                    <a:srgbClr val="000000">
                      <a:lumMod val="75000"/>
                      <a:lumOff val="25000"/>
                    </a:srgbClr>
                  </a:solidFill>
                  <a:effectLst/>
                  <a:uLnTx/>
                  <a:uFillTx/>
                  <a:latin typeface="Graphik Regular"/>
                  <a:ea typeface="Meiryo UI"/>
                  <a:cs typeface="+mn-cs"/>
                </a:endParaRPr>
              </a:p>
            </p:txBody>
          </p:sp>
          <p:sp>
            <p:nvSpPr>
              <p:cNvPr id="56" name="四角形: 角を丸くする 55">
                <a:extLst>
                  <a:ext uri="{FF2B5EF4-FFF2-40B4-BE49-F238E27FC236}">
                    <a16:creationId xmlns:a16="http://schemas.microsoft.com/office/drawing/2014/main" id="{97AACDD3-580F-6A3E-1757-62FAF7470857}"/>
                  </a:ext>
                </a:extLst>
              </p:cNvPr>
              <p:cNvSpPr/>
              <p:nvPr/>
            </p:nvSpPr>
            <p:spPr>
              <a:xfrm>
                <a:off x="4335099" y="2071214"/>
                <a:ext cx="1455705" cy="256160"/>
              </a:xfrm>
              <a:prstGeom prst="roundRect">
                <a:avLst>
                  <a:gd name="adj" fmla="val 8667"/>
                </a:avLst>
              </a:prstGeom>
              <a:solidFill>
                <a:srgbClr val="8D42C6"/>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53967" bIns="35978"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FFFFFF"/>
                    </a:solidFill>
                    <a:effectLst/>
                    <a:uLnTx/>
                    <a:uFillTx/>
                    <a:latin typeface="Arial Black" panose="020B0A04020102020204" pitchFamily="34" charset="0"/>
                    <a:ea typeface="Meiryo UI"/>
                    <a:cs typeface="+mn-cs"/>
                  </a:rPr>
                  <a:t>PRODUCT</a:t>
                </a:r>
                <a:endParaRPr kumimoji="1" lang="ja-JP" altLang="en-US" sz="1200" b="0" i="0" u="none" strike="noStrike" kern="1200" cap="none" spc="0" normalizeH="0" baseline="0" noProof="0">
                  <a:ln>
                    <a:noFill/>
                  </a:ln>
                  <a:solidFill>
                    <a:srgbClr val="FFFFFF"/>
                  </a:solidFill>
                  <a:effectLst/>
                  <a:uLnTx/>
                  <a:uFillTx/>
                  <a:latin typeface="Arial Black" panose="020B0A04020102020204" pitchFamily="34" charset="0"/>
                  <a:ea typeface="Meiryo UI"/>
                  <a:cs typeface="+mn-cs"/>
                </a:endParaRPr>
              </a:p>
            </p:txBody>
          </p:sp>
          <p:grpSp>
            <p:nvGrpSpPr>
              <p:cNvPr id="57" name="グループ化 56">
                <a:extLst>
                  <a:ext uri="{FF2B5EF4-FFF2-40B4-BE49-F238E27FC236}">
                    <a16:creationId xmlns:a16="http://schemas.microsoft.com/office/drawing/2014/main" id="{2F68066B-215F-E0E2-D6B6-FD68FD27315F}"/>
                  </a:ext>
                </a:extLst>
              </p:cNvPr>
              <p:cNvGrpSpPr/>
              <p:nvPr/>
            </p:nvGrpSpPr>
            <p:grpSpPr>
              <a:xfrm rot="16200000">
                <a:off x="4766269" y="2810957"/>
                <a:ext cx="396755" cy="345988"/>
                <a:chOff x="4630475" y="1378877"/>
                <a:chExt cx="1662558" cy="1290259"/>
              </a:xfrm>
              <a:gradFill flip="none" rotWithShape="1">
                <a:gsLst>
                  <a:gs pos="0">
                    <a:schemeClr val="bg1">
                      <a:lumMod val="50000"/>
                    </a:schemeClr>
                  </a:gs>
                  <a:gs pos="50000">
                    <a:schemeClr val="bg1">
                      <a:lumMod val="85000"/>
                    </a:schemeClr>
                  </a:gs>
                  <a:gs pos="100000">
                    <a:schemeClr val="bg1">
                      <a:lumMod val="95000"/>
                    </a:schemeClr>
                  </a:gs>
                </a:gsLst>
                <a:lin ang="10800000" scaled="1"/>
                <a:tileRect/>
              </a:gradFill>
            </p:grpSpPr>
            <p:sp>
              <p:nvSpPr>
                <p:cNvPr id="85" name="環状矢印 2">
                  <a:extLst>
                    <a:ext uri="{FF2B5EF4-FFF2-40B4-BE49-F238E27FC236}">
                      <a16:creationId xmlns:a16="http://schemas.microsoft.com/office/drawing/2014/main" id="{B55B52CA-F611-09A2-E92B-A1B959CF90E8}"/>
                    </a:ext>
                  </a:extLst>
                </p:cNvPr>
                <p:cNvSpPr/>
                <p:nvPr/>
              </p:nvSpPr>
              <p:spPr>
                <a:xfrm rot="334023">
                  <a:off x="4834080" y="1378877"/>
                  <a:ext cx="1458953" cy="828214"/>
                </a:xfrm>
                <a:custGeom>
                  <a:avLst/>
                  <a:gdLst>
                    <a:gd name="connsiteX0" fmla="*/ 82934 w 1145808"/>
                    <a:gd name="connsiteY0" fmla="*/ 572904 h 1145808"/>
                    <a:gd name="connsiteX1" fmla="*/ 525511 w 1145808"/>
                    <a:gd name="connsiteY1" fmla="*/ 85231 h 1145808"/>
                    <a:gd name="connsiteX2" fmla="*/ 1053706 w 1145808"/>
                    <a:gd name="connsiteY2" fmla="*/ 478562 h 1145808"/>
                    <a:gd name="connsiteX3" fmla="*/ 1135053 w 1145808"/>
                    <a:gd name="connsiteY3" fmla="*/ 471918 h 1145808"/>
                    <a:gd name="connsiteX4" fmla="*/ 916339 w 1145808"/>
                    <a:gd name="connsiteY4" fmla="*/ 544850 h 1145808"/>
                    <a:gd name="connsiteX5" fmla="*/ 679919 w 1145808"/>
                    <a:gd name="connsiteY5" fmla="*/ 509096 h 1145808"/>
                    <a:gd name="connsiteX6" fmla="*/ 759277 w 1145808"/>
                    <a:gd name="connsiteY6" fmla="*/ 502614 h 1145808"/>
                    <a:gd name="connsiteX7" fmla="*/ 537180 w 1145808"/>
                    <a:gd name="connsiteY7" fmla="*/ 376947 h 1145808"/>
                    <a:gd name="connsiteX8" fmla="*/ 373717 w 1145808"/>
                    <a:gd name="connsiteY8" fmla="*/ 572904 h 1145808"/>
                    <a:gd name="connsiteX9" fmla="*/ 82934 w 1145808"/>
                    <a:gd name="connsiteY9" fmla="*/ 572904 h 1145808"/>
                    <a:gd name="connsiteX0" fmla="*/ 0 w 1052119"/>
                    <a:gd name="connsiteY0" fmla="*/ 489998 h 566719"/>
                    <a:gd name="connsiteX1" fmla="*/ 442577 w 1052119"/>
                    <a:gd name="connsiteY1" fmla="*/ 2325 h 566719"/>
                    <a:gd name="connsiteX2" fmla="*/ 970772 w 1052119"/>
                    <a:gd name="connsiteY2" fmla="*/ 395656 h 566719"/>
                    <a:gd name="connsiteX3" fmla="*/ 1052119 w 1052119"/>
                    <a:gd name="connsiteY3" fmla="*/ 389012 h 566719"/>
                    <a:gd name="connsiteX4" fmla="*/ 846105 w 1052119"/>
                    <a:gd name="connsiteY4" fmla="*/ 566719 h 566719"/>
                    <a:gd name="connsiteX5" fmla="*/ 596985 w 1052119"/>
                    <a:gd name="connsiteY5" fmla="*/ 426190 h 566719"/>
                    <a:gd name="connsiteX6" fmla="*/ 676343 w 1052119"/>
                    <a:gd name="connsiteY6" fmla="*/ 419708 h 566719"/>
                    <a:gd name="connsiteX7" fmla="*/ 454246 w 1052119"/>
                    <a:gd name="connsiteY7" fmla="*/ 294041 h 566719"/>
                    <a:gd name="connsiteX8" fmla="*/ 290783 w 1052119"/>
                    <a:gd name="connsiteY8" fmla="*/ 489998 h 566719"/>
                    <a:gd name="connsiteX9" fmla="*/ 0 w 1052119"/>
                    <a:gd name="connsiteY9" fmla="*/ 489998 h 56671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36569"/>
                    <a:gd name="connsiteX1" fmla="*/ 442577 w 1052119"/>
                    <a:gd name="connsiteY1" fmla="*/ 2325 h 636569"/>
                    <a:gd name="connsiteX2" fmla="*/ 970772 w 1052119"/>
                    <a:gd name="connsiteY2" fmla="*/ 395656 h 636569"/>
                    <a:gd name="connsiteX3" fmla="*/ 1052119 w 1052119"/>
                    <a:gd name="connsiteY3" fmla="*/ 389012 h 636569"/>
                    <a:gd name="connsiteX4" fmla="*/ 852455 w 1052119"/>
                    <a:gd name="connsiteY4" fmla="*/ 636569 h 636569"/>
                    <a:gd name="connsiteX5" fmla="*/ 596985 w 1052119"/>
                    <a:gd name="connsiteY5" fmla="*/ 426190 h 636569"/>
                    <a:gd name="connsiteX6" fmla="*/ 676343 w 1052119"/>
                    <a:gd name="connsiteY6" fmla="*/ 419708 h 636569"/>
                    <a:gd name="connsiteX7" fmla="*/ 454246 w 1052119"/>
                    <a:gd name="connsiteY7" fmla="*/ 294041 h 636569"/>
                    <a:gd name="connsiteX8" fmla="*/ 290783 w 1052119"/>
                    <a:gd name="connsiteY8" fmla="*/ 489998 h 636569"/>
                    <a:gd name="connsiteX9" fmla="*/ 0 w 1052119"/>
                    <a:gd name="connsiteY9" fmla="*/ 489998 h 63656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62060 w 1052119"/>
                    <a:gd name="connsiteY5" fmla="*/ 429365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0 w 1093394"/>
                    <a:gd name="connsiteY9" fmla="*/ 489998 h 6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3394" h="620694">
                      <a:moveTo>
                        <a:pt x="0" y="489998"/>
                      </a:moveTo>
                      <a:cubicBezTo>
                        <a:pt x="0" y="237752"/>
                        <a:pt x="191513" y="26724"/>
                        <a:pt x="442577" y="2325"/>
                      </a:cubicBezTo>
                      <a:cubicBezTo>
                        <a:pt x="693641" y="-22074"/>
                        <a:pt x="922203" y="148130"/>
                        <a:pt x="970772" y="395656"/>
                      </a:cubicBezTo>
                      <a:lnTo>
                        <a:pt x="1093394" y="385837"/>
                      </a:lnTo>
                      <a:lnTo>
                        <a:pt x="852455" y="620694"/>
                      </a:lnTo>
                      <a:lnTo>
                        <a:pt x="562060" y="429365"/>
                      </a:lnTo>
                      <a:lnTo>
                        <a:pt x="676343" y="419708"/>
                      </a:lnTo>
                      <a:cubicBezTo>
                        <a:pt x="642385" y="329670"/>
                        <a:pt x="548914" y="276782"/>
                        <a:pt x="454246" y="294041"/>
                      </a:cubicBezTo>
                      <a:cubicBezTo>
                        <a:pt x="359578" y="311300"/>
                        <a:pt x="290783" y="393769"/>
                        <a:pt x="290783" y="489998"/>
                      </a:cubicBezTo>
                      <a:lnTo>
                        <a:pt x="0" y="489998"/>
                      </a:lnTo>
                      <a:close/>
                    </a:path>
                  </a:pathLst>
                </a:custGeom>
                <a:grpFill/>
                <a:ln w="12700" cap="flat" cmpd="sng" algn="ctr">
                  <a:solidFill>
                    <a:schemeClr val="bg1"/>
                  </a:solidFill>
                  <a:prstDash val="solid"/>
                </a:ln>
                <a:effectLst/>
              </p:spPr>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6" name="環状矢印 2">
                  <a:extLst>
                    <a:ext uri="{FF2B5EF4-FFF2-40B4-BE49-F238E27FC236}">
                      <a16:creationId xmlns:a16="http://schemas.microsoft.com/office/drawing/2014/main" id="{628295D7-A5C0-09AC-79A5-9E397E25BE0D}"/>
                    </a:ext>
                  </a:extLst>
                </p:cNvPr>
                <p:cNvSpPr/>
                <p:nvPr/>
              </p:nvSpPr>
              <p:spPr>
                <a:xfrm rot="11134023">
                  <a:off x="4630475" y="1836969"/>
                  <a:ext cx="1458953" cy="832167"/>
                </a:xfrm>
                <a:custGeom>
                  <a:avLst/>
                  <a:gdLst>
                    <a:gd name="connsiteX0" fmla="*/ 82934 w 1145808"/>
                    <a:gd name="connsiteY0" fmla="*/ 572904 h 1145808"/>
                    <a:gd name="connsiteX1" fmla="*/ 525511 w 1145808"/>
                    <a:gd name="connsiteY1" fmla="*/ 85231 h 1145808"/>
                    <a:gd name="connsiteX2" fmla="*/ 1053706 w 1145808"/>
                    <a:gd name="connsiteY2" fmla="*/ 478562 h 1145808"/>
                    <a:gd name="connsiteX3" fmla="*/ 1135053 w 1145808"/>
                    <a:gd name="connsiteY3" fmla="*/ 471918 h 1145808"/>
                    <a:gd name="connsiteX4" fmla="*/ 916339 w 1145808"/>
                    <a:gd name="connsiteY4" fmla="*/ 544850 h 1145808"/>
                    <a:gd name="connsiteX5" fmla="*/ 679919 w 1145808"/>
                    <a:gd name="connsiteY5" fmla="*/ 509096 h 1145808"/>
                    <a:gd name="connsiteX6" fmla="*/ 759277 w 1145808"/>
                    <a:gd name="connsiteY6" fmla="*/ 502614 h 1145808"/>
                    <a:gd name="connsiteX7" fmla="*/ 537180 w 1145808"/>
                    <a:gd name="connsiteY7" fmla="*/ 376947 h 1145808"/>
                    <a:gd name="connsiteX8" fmla="*/ 373717 w 1145808"/>
                    <a:gd name="connsiteY8" fmla="*/ 572904 h 1145808"/>
                    <a:gd name="connsiteX9" fmla="*/ 82934 w 1145808"/>
                    <a:gd name="connsiteY9" fmla="*/ 572904 h 1145808"/>
                    <a:gd name="connsiteX0" fmla="*/ 0 w 1052119"/>
                    <a:gd name="connsiteY0" fmla="*/ 489998 h 566719"/>
                    <a:gd name="connsiteX1" fmla="*/ 442577 w 1052119"/>
                    <a:gd name="connsiteY1" fmla="*/ 2325 h 566719"/>
                    <a:gd name="connsiteX2" fmla="*/ 970772 w 1052119"/>
                    <a:gd name="connsiteY2" fmla="*/ 395656 h 566719"/>
                    <a:gd name="connsiteX3" fmla="*/ 1052119 w 1052119"/>
                    <a:gd name="connsiteY3" fmla="*/ 389012 h 566719"/>
                    <a:gd name="connsiteX4" fmla="*/ 846105 w 1052119"/>
                    <a:gd name="connsiteY4" fmla="*/ 566719 h 566719"/>
                    <a:gd name="connsiteX5" fmla="*/ 596985 w 1052119"/>
                    <a:gd name="connsiteY5" fmla="*/ 426190 h 566719"/>
                    <a:gd name="connsiteX6" fmla="*/ 676343 w 1052119"/>
                    <a:gd name="connsiteY6" fmla="*/ 419708 h 566719"/>
                    <a:gd name="connsiteX7" fmla="*/ 454246 w 1052119"/>
                    <a:gd name="connsiteY7" fmla="*/ 294041 h 566719"/>
                    <a:gd name="connsiteX8" fmla="*/ 290783 w 1052119"/>
                    <a:gd name="connsiteY8" fmla="*/ 489998 h 566719"/>
                    <a:gd name="connsiteX9" fmla="*/ 0 w 1052119"/>
                    <a:gd name="connsiteY9" fmla="*/ 489998 h 56671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36569"/>
                    <a:gd name="connsiteX1" fmla="*/ 442577 w 1052119"/>
                    <a:gd name="connsiteY1" fmla="*/ 2325 h 636569"/>
                    <a:gd name="connsiteX2" fmla="*/ 970772 w 1052119"/>
                    <a:gd name="connsiteY2" fmla="*/ 395656 h 636569"/>
                    <a:gd name="connsiteX3" fmla="*/ 1052119 w 1052119"/>
                    <a:gd name="connsiteY3" fmla="*/ 389012 h 636569"/>
                    <a:gd name="connsiteX4" fmla="*/ 852455 w 1052119"/>
                    <a:gd name="connsiteY4" fmla="*/ 636569 h 636569"/>
                    <a:gd name="connsiteX5" fmla="*/ 596985 w 1052119"/>
                    <a:gd name="connsiteY5" fmla="*/ 426190 h 636569"/>
                    <a:gd name="connsiteX6" fmla="*/ 676343 w 1052119"/>
                    <a:gd name="connsiteY6" fmla="*/ 419708 h 636569"/>
                    <a:gd name="connsiteX7" fmla="*/ 454246 w 1052119"/>
                    <a:gd name="connsiteY7" fmla="*/ 294041 h 636569"/>
                    <a:gd name="connsiteX8" fmla="*/ 290783 w 1052119"/>
                    <a:gd name="connsiteY8" fmla="*/ 489998 h 636569"/>
                    <a:gd name="connsiteX9" fmla="*/ 0 w 1052119"/>
                    <a:gd name="connsiteY9" fmla="*/ 489998 h 63656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62060 w 1052119"/>
                    <a:gd name="connsiteY5" fmla="*/ 429365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0 w 1093394"/>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02521 w 1093394"/>
                    <a:gd name="connsiteY9" fmla="*/ 347594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8715 w 1093394"/>
                    <a:gd name="connsiteY9" fmla="*/ 345213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8715 w 1093394"/>
                    <a:gd name="connsiteY9" fmla="*/ 345213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0945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455720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0552 h 618392"/>
                    <a:gd name="connsiteX1" fmla="*/ 449721 w 1100538"/>
                    <a:gd name="connsiteY1" fmla="*/ 23 h 618392"/>
                    <a:gd name="connsiteX2" fmla="*/ 977916 w 1100538"/>
                    <a:gd name="connsiteY2" fmla="*/ 393354 h 618392"/>
                    <a:gd name="connsiteX3" fmla="*/ 1100538 w 1100538"/>
                    <a:gd name="connsiteY3" fmla="*/ 383535 h 618392"/>
                    <a:gd name="connsiteX4" fmla="*/ 859599 w 1100538"/>
                    <a:gd name="connsiteY4" fmla="*/ 618392 h 618392"/>
                    <a:gd name="connsiteX5" fmla="*/ 569204 w 1100538"/>
                    <a:gd name="connsiteY5" fmla="*/ 427063 h 618392"/>
                    <a:gd name="connsiteX6" fmla="*/ 683487 w 1100538"/>
                    <a:gd name="connsiteY6" fmla="*/ 417406 h 618392"/>
                    <a:gd name="connsiteX7" fmla="*/ 461390 w 1100538"/>
                    <a:gd name="connsiteY7" fmla="*/ 291739 h 618392"/>
                    <a:gd name="connsiteX8" fmla="*/ 297927 w 1100538"/>
                    <a:gd name="connsiteY8" fmla="*/ 466265 h 618392"/>
                    <a:gd name="connsiteX9" fmla="*/ 128715 w 1100538"/>
                    <a:gd name="connsiteY9" fmla="*/ 357199 h 618392"/>
                    <a:gd name="connsiteX10" fmla="*/ 0 w 1100538"/>
                    <a:gd name="connsiteY10" fmla="*/ 480552 h 618392"/>
                    <a:gd name="connsiteX0" fmla="*/ 0 w 1100538"/>
                    <a:gd name="connsiteY0" fmla="*/ 480552 h 618392"/>
                    <a:gd name="connsiteX1" fmla="*/ 449721 w 1100538"/>
                    <a:gd name="connsiteY1" fmla="*/ 23 h 618392"/>
                    <a:gd name="connsiteX2" fmla="*/ 977916 w 1100538"/>
                    <a:gd name="connsiteY2" fmla="*/ 393354 h 618392"/>
                    <a:gd name="connsiteX3" fmla="*/ 1100538 w 1100538"/>
                    <a:gd name="connsiteY3" fmla="*/ 383535 h 618392"/>
                    <a:gd name="connsiteX4" fmla="*/ 859599 w 1100538"/>
                    <a:gd name="connsiteY4" fmla="*/ 618392 h 618392"/>
                    <a:gd name="connsiteX5" fmla="*/ 569204 w 1100538"/>
                    <a:gd name="connsiteY5" fmla="*/ 427063 h 618392"/>
                    <a:gd name="connsiteX6" fmla="*/ 683487 w 1100538"/>
                    <a:gd name="connsiteY6" fmla="*/ 417406 h 618392"/>
                    <a:gd name="connsiteX7" fmla="*/ 461390 w 1100538"/>
                    <a:gd name="connsiteY7" fmla="*/ 291739 h 618392"/>
                    <a:gd name="connsiteX8" fmla="*/ 297927 w 1100538"/>
                    <a:gd name="connsiteY8" fmla="*/ 466265 h 618392"/>
                    <a:gd name="connsiteX9" fmla="*/ 128715 w 1100538"/>
                    <a:gd name="connsiteY9" fmla="*/ 357199 h 618392"/>
                    <a:gd name="connsiteX10" fmla="*/ 0 w 1100538"/>
                    <a:gd name="connsiteY10" fmla="*/ 480552 h 618392"/>
                    <a:gd name="connsiteX0" fmla="*/ 0 w 1100538"/>
                    <a:gd name="connsiteY0" fmla="*/ 480530 h 618370"/>
                    <a:gd name="connsiteX1" fmla="*/ 449721 w 1100538"/>
                    <a:gd name="connsiteY1" fmla="*/ 1 h 618370"/>
                    <a:gd name="connsiteX2" fmla="*/ 977916 w 1100538"/>
                    <a:gd name="connsiteY2" fmla="*/ 393332 h 618370"/>
                    <a:gd name="connsiteX3" fmla="*/ 1100538 w 1100538"/>
                    <a:gd name="connsiteY3" fmla="*/ 383513 h 618370"/>
                    <a:gd name="connsiteX4" fmla="*/ 859599 w 1100538"/>
                    <a:gd name="connsiteY4" fmla="*/ 618370 h 618370"/>
                    <a:gd name="connsiteX5" fmla="*/ 569204 w 1100538"/>
                    <a:gd name="connsiteY5" fmla="*/ 427041 h 618370"/>
                    <a:gd name="connsiteX6" fmla="*/ 683487 w 1100538"/>
                    <a:gd name="connsiteY6" fmla="*/ 417384 h 618370"/>
                    <a:gd name="connsiteX7" fmla="*/ 461390 w 1100538"/>
                    <a:gd name="connsiteY7" fmla="*/ 291717 h 618370"/>
                    <a:gd name="connsiteX8" fmla="*/ 297927 w 1100538"/>
                    <a:gd name="connsiteY8" fmla="*/ 466243 h 618370"/>
                    <a:gd name="connsiteX9" fmla="*/ 128715 w 1100538"/>
                    <a:gd name="connsiteY9" fmla="*/ 357177 h 618370"/>
                    <a:gd name="connsiteX10" fmla="*/ 0 w 1100538"/>
                    <a:gd name="connsiteY10" fmla="*/ 480530 h 618370"/>
                    <a:gd name="connsiteX0" fmla="*/ 0 w 1100538"/>
                    <a:gd name="connsiteY0" fmla="*/ 482910 h 620750"/>
                    <a:gd name="connsiteX1" fmla="*/ 490203 w 1100538"/>
                    <a:gd name="connsiteY1" fmla="*/ 0 h 620750"/>
                    <a:gd name="connsiteX2" fmla="*/ 977916 w 1100538"/>
                    <a:gd name="connsiteY2" fmla="*/ 395712 h 620750"/>
                    <a:gd name="connsiteX3" fmla="*/ 1100538 w 1100538"/>
                    <a:gd name="connsiteY3" fmla="*/ 385893 h 620750"/>
                    <a:gd name="connsiteX4" fmla="*/ 859599 w 1100538"/>
                    <a:gd name="connsiteY4" fmla="*/ 620750 h 620750"/>
                    <a:gd name="connsiteX5" fmla="*/ 569204 w 1100538"/>
                    <a:gd name="connsiteY5" fmla="*/ 429421 h 620750"/>
                    <a:gd name="connsiteX6" fmla="*/ 683487 w 1100538"/>
                    <a:gd name="connsiteY6" fmla="*/ 419764 h 620750"/>
                    <a:gd name="connsiteX7" fmla="*/ 461390 w 1100538"/>
                    <a:gd name="connsiteY7" fmla="*/ 294097 h 620750"/>
                    <a:gd name="connsiteX8" fmla="*/ 297927 w 1100538"/>
                    <a:gd name="connsiteY8" fmla="*/ 468623 h 620750"/>
                    <a:gd name="connsiteX9" fmla="*/ 128715 w 1100538"/>
                    <a:gd name="connsiteY9" fmla="*/ 359557 h 620750"/>
                    <a:gd name="connsiteX10" fmla="*/ 0 w 1100538"/>
                    <a:gd name="connsiteY10" fmla="*/ 482910 h 620750"/>
                    <a:gd name="connsiteX0" fmla="*/ 0 w 1100538"/>
                    <a:gd name="connsiteY0" fmla="*/ 483162 h 621002"/>
                    <a:gd name="connsiteX1" fmla="*/ 490203 w 1100538"/>
                    <a:gd name="connsiteY1" fmla="*/ 252 h 621002"/>
                    <a:gd name="connsiteX2" fmla="*/ 977916 w 1100538"/>
                    <a:gd name="connsiteY2" fmla="*/ 395964 h 621002"/>
                    <a:gd name="connsiteX3" fmla="*/ 1100538 w 1100538"/>
                    <a:gd name="connsiteY3" fmla="*/ 386145 h 621002"/>
                    <a:gd name="connsiteX4" fmla="*/ 859599 w 1100538"/>
                    <a:gd name="connsiteY4" fmla="*/ 621002 h 621002"/>
                    <a:gd name="connsiteX5" fmla="*/ 569204 w 1100538"/>
                    <a:gd name="connsiteY5" fmla="*/ 429673 h 621002"/>
                    <a:gd name="connsiteX6" fmla="*/ 683487 w 1100538"/>
                    <a:gd name="connsiteY6" fmla="*/ 420016 h 621002"/>
                    <a:gd name="connsiteX7" fmla="*/ 461390 w 1100538"/>
                    <a:gd name="connsiteY7" fmla="*/ 294349 h 621002"/>
                    <a:gd name="connsiteX8" fmla="*/ 297927 w 1100538"/>
                    <a:gd name="connsiteY8" fmla="*/ 468875 h 621002"/>
                    <a:gd name="connsiteX9" fmla="*/ 128715 w 1100538"/>
                    <a:gd name="connsiteY9" fmla="*/ 359809 h 621002"/>
                    <a:gd name="connsiteX10" fmla="*/ 0 w 1100538"/>
                    <a:gd name="connsiteY10" fmla="*/ 483162 h 621002"/>
                    <a:gd name="connsiteX0" fmla="*/ 0 w 1100538"/>
                    <a:gd name="connsiteY0" fmla="*/ 483162 h 621002"/>
                    <a:gd name="connsiteX1" fmla="*/ 490203 w 1100538"/>
                    <a:gd name="connsiteY1" fmla="*/ 252 h 621002"/>
                    <a:gd name="connsiteX2" fmla="*/ 977916 w 1100538"/>
                    <a:gd name="connsiteY2" fmla="*/ 395964 h 621002"/>
                    <a:gd name="connsiteX3" fmla="*/ 1100538 w 1100538"/>
                    <a:gd name="connsiteY3" fmla="*/ 386145 h 621002"/>
                    <a:gd name="connsiteX4" fmla="*/ 859599 w 1100538"/>
                    <a:gd name="connsiteY4" fmla="*/ 621002 h 621002"/>
                    <a:gd name="connsiteX5" fmla="*/ 569204 w 1100538"/>
                    <a:gd name="connsiteY5" fmla="*/ 429673 h 621002"/>
                    <a:gd name="connsiteX6" fmla="*/ 683487 w 1100538"/>
                    <a:gd name="connsiteY6" fmla="*/ 420016 h 621002"/>
                    <a:gd name="connsiteX7" fmla="*/ 461390 w 1100538"/>
                    <a:gd name="connsiteY7" fmla="*/ 294349 h 621002"/>
                    <a:gd name="connsiteX8" fmla="*/ 297927 w 1100538"/>
                    <a:gd name="connsiteY8" fmla="*/ 468875 h 621002"/>
                    <a:gd name="connsiteX9" fmla="*/ 128715 w 1100538"/>
                    <a:gd name="connsiteY9" fmla="*/ 359809 h 621002"/>
                    <a:gd name="connsiteX10" fmla="*/ 0 w 1100538"/>
                    <a:gd name="connsiteY10" fmla="*/ 483162 h 621002"/>
                    <a:gd name="connsiteX0" fmla="*/ 0 w 1100538"/>
                    <a:gd name="connsiteY0" fmla="*/ 483338 h 621178"/>
                    <a:gd name="connsiteX1" fmla="*/ 490203 w 1100538"/>
                    <a:gd name="connsiteY1" fmla="*/ 428 h 621178"/>
                    <a:gd name="connsiteX2" fmla="*/ 977916 w 1100538"/>
                    <a:gd name="connsiteY2" fmla="*/ 396140 h 621178"/>
                    <a:gd name="connsiteX3" fmla="*/ 1100538 w 1100538"/>
                    <a:gd name="connsiteY3" fmla="*/ 386321 h 621178"/>
                    <a:gd name="connsiteX4" fmla="*/ 859599 w 1100538"/>
                    <a:gd name="connsiteY4" fmla="*/ 621178 h 621178"/>
                    <a:gd name="connsiteX5" fmla="*/ 569204 w 1100538"/>
                    <a:gd name="connsiteY5" fmla="*/ 429849 h 621178"/>
                    <a:gd name="connsiteX6" fmla="*/ 683487 w 1100538"/>
                    <a:gd name="connsiteY6" fmla="*/ 420192 h 621178"/>
                    <a:gd name="connsiteX7" fmla="*/ 461390 w 1100538"/>
                    <a:gd name="connsiteY7" fmla="*/ 294525 h 621178"/>
                    <a:gd name="connsiteX8" fmla="*/ 297927 w 1100538"/>
                    <a:gd name="connsiteY8" fmla="*/ 469051 h 621178"/>
                    <a:gd name="connsiteX9" fmla="*/ 128715 w 1100538"/>
                    <a:gd name="connsiteY9" fmla="*/ 359985 h 621178"/>
                    <a:gd name="connsiteX10" fmla="*/ 0 w 1100538"/>
                    <a:gd name="connsiteY10" fmla="*/ 483338 h 621178"/>
                    <a:gd name="connsiteX0" fmla="*/ 0 w 1095775"/>
                    <a:gd name="connsiteY0" fmla="*/ 483810 h 621650"/>
                    <a:gd name="connsiteX1" fmla="*/ 485440 w 1095775"/>
                    <a:gd name="connsiteY1" fmla="*/ 900 h 621650"/>
                    <a:gd name="connsiteX2" fmla="*/ 973153 w 1095775"/>
                    <a:gd name="connsiteY2" fmla="*/ 396612 h 621650"/>
                    <a:gd name="connsiteX3" fmla="*/ 1095775 w 1095775"/>
                    <a:gd name="connsiteY3" fmla="*/ 386793 h 621650"/>
                    <a:gd name="connsiteX4" fmla="*/ 854836 w 1095775"/>
                    <a:gd name="connsiteY4" fmla="*/ 621650 h 621650"/>
                    <a:gd name="connsiteX5" fmla="*/ 564441 w 1095775"/>
                    <a:gd name="connsiteY5" fmla="*/ 430321 h 621650"/>
                    <a:gd name="connsiteX6" fmla="*/ 678724 w 1095775"/>
                    <a:gd name="connsiteY6" fmla="*/ 420664 h 621650"/>
                    <a:gd name="connsiteX7" fmla="*/ 456627 w 1095775"/>
                    <a:gd name="connsiteY7" fmla="*/ 294997 h 621650"/>
                    <a:gd name="connsiteX8" fmla="*/ 293164 w 1095775"/>
                    <a:gd name="connsiteY8" fmla="*/ 469523 h 621650"/>
                    <a:gd name="connsiteX9" fmla="*/ 123952 w 1095775"/>
                    <a:gd name="connsiteY9" fmla="*/ 360457 h 621650"/>
                    <a:gd name="connsiteX10" fmla="*/ 0 w 1095775"/>
                    <a:gd name="connsiteY10" fmla="*/ 483810 h 621650"/>
                    <a:gd name="connsiteX0" fmla="*/ 0 w 1095775"/>
                    <a:gd name="connsiteY0" fmla="*/ 483810 h 621650"/>
                    <a:gd name="connsiteX1" fmla="*/ 485440 w 1095775"/>
                    <a:gd name="connsiteY1" fmla="*/ 900 h 621650"/>
                    <a:gd name="connsiteX2" fmla="*/ 973153 w 1095775"/>
                    <a:gd name="connsiteY2" fmla="*/ 396612 h 621650"/>
                    <a:gd name="connsiteX3" fmla="*/ 1095775 w 1095775"/>
                    <a:gd name="connsiteY3" fmla="*/ 386793 h 621650"/>
                    <a:gd name="connsiteX4" fmla="*/ 854836 w 1095775"/>
                    <a:gd name="connsiteY4" fmla="*/ 621650 h 621650"/>
                    <a:gd name="connsiteX5" fmla="*/ 564441 w 1095775"/>
                    <a:gd name="connsiteY5" fmla="*/ 430321 h 621650"/>
                    <a:gd name="connsiteX6" fmla="*/ 678724 w 1095775"/>
                    <a:gd name="connsiteY6" fmla="*/ 420664 h 621650"/>
                    <a:gd name="connsiteX7" fmla="*/ 456627 w 1095775"/>
                    <a:gd name="connsiteY7" fmla="*/ 294997 h 621650"/>
                    <a:gd name="connsiteX8" fmla="*/ 293164 w 1095775"/>
                    <a:gd name="connsiteY8" fmla="*/ 469523 h 621650"/>
                    <a:gd name="connsiteX9" fmla="*/ 123952 w 1095775"/>
                    <a:gd name="connsiteY9" fmla="*/ 360457 h 621650"/>
                    <a:gd name="connsiteX10" fmla="*/ 0 w 1095775"/>
                    <a:gd name="connsiteY10" fmla="*/ 483810 h 621650"/>
                    <a:gd name="connsiteX0" fmla="*/ 0 w 1095775"/>
                    <a:gd name="connsiteY0" fmla="*/ 483163 h 621003"/>
                    <a:gd name="connsiteX1" fmla="*/ 485440 w 1095775"/>
                    <a:gd name="connsiteY1" fmla="*/ 253 h 621003"/>
                    <a:gd name="connsiteX2" fmla="*/ 973153 w 1095775"/>
                    <a:gd name="connsiteY2" fmla="*/ 395965 h 621003"/>
                    <a:gd name="connsiteX3" fmla="*/ 1095775 w 1095775"/>
                    <a:gd name="connsiteY3" fmla="*/ 386146 h 621003"/>
                    <a:gd name="connsiteX4" fmla="*/ 854836 w 1095775"/>
                    <a:gd name="connsiteY4" fmla="*/ 621003 h 621003"/>
                    <a:gd name="connsiteX5" fmla="*/ 564441 w 1095775"/>
                    <a:gd name="connsiteY5" fmla="*/ 429674 h 621003"/>
                    <a:gd name="connsiteX6" fmla="*/ 678724 w 1095775"/>
                    <a:gd name="connsiteY6" fmla="*/ 420017 h 621003"/>
                    <a:gd name="connsiteX7" fmla="*/ 456627 w 1095775"/>
                    <a:gd name="connsiteY7" fmla="*/ 294350 h 621003"/>
                    <a:gd name="connsiteX8" fmla="*/ 293164 w 1095775"/>
                    <a:gd name="connsiteY8" fmla="*/ 468876 h 621003"/>
                    <a:gd name="connsiteX9" fmla="*/ 123952 w 1095775"/>
                    <a:gd name="connsiteY9" fmla="*/ 359810 h 621003"/>
                    <a:gd name="connsiteX10" fmla="*/ 0 w 1095775"/>
                    <a:gd name="connsiteY10" fmla="*/ 483163 h 621003"/>
                    <a:gd name="connsiteX0" fmla="*/ 0 w 1095775"/>
                    <a:gd name="connsiteY0" fmla="*/ 483338 h 621178"/>
                    <a:gd name="connsiteX1" fmla="*/ 485440 w 1095775"/>
                    <a:gd name="connsiteY1" fmla="*/ 428 h 621178"/>
                    <a:gd name="connsiteX2" fmla="*/ 973153 w 1095775"/>
                    <a:gd name="connsiteY2" fmla="*/ 396140 h 621178"/>
                    <a:gd name="connsiteX3" fmla="*/ 1095775 w 1095775"/>
                    <a:gd name="connsiteY3" fmla="*/ 386321 h 621178"/>
                    <a:gd name="connsiteX4" fmla="*/ 854836 w 1095775"/>
                    <a:gd name="connsiteY4" fmla="*/ 621178 h 621178"/>
                    <a:gd name="connsiteX5" fmla="*/ 564441 w 1095775"/>
                    <a:gd name="connsiteY5" fmla="*/ 429849 h 621178"/>
                    <a:gd name="connsiteX6" fmla="*/ 678724 w 1095775"/>
                    <a:gd name="connsiteY6" fmla="*/ 420192 h 621178"/>
                    <a:gd name="connsiteX7" fmla="*/ 456627 w 1095775"/>
                    <a:gd name="connsiteY7" fmla="*/ 294525 h 621178"/>
                    <a:gd name="connsiteX8" fmla="*/ 293164 w 1095775"/>
                    <a:gd name="connsiteY8" fmla="*/ 469051 h 621178"/>
                    <a:gd name="connsiteX9" fmla="*/ 123952 w 1095775"/>
                    <a:gd name="connsiteY9" fmla="*/ 359985 h 621178"/>
                    <a:gd name="connsiteX10" fmla="*/ 0 w 1095775"/>
                    <a:gd name="connsiteY10" fmla="*/ 483338 h 621178"/>
                    <a:gd name="connsiteX0" fmla="*/ 0 w 1095775"/>
                    <a:gd name="connsiteY0" fmla="*/ 480964 h 618804"/>
                    <a:gd name="connsiteX1" fmla="*/ 473534 w 1095775"/>
                    <a:gd name="connsiteY1" fmla="*/ 435 h 618804"/>
                    <a:gd name="connsiteX2" fmla="*/ 973153 w 1095775"/>
                    <a:gd name="connsiteY2" fmla="*/ 393766 h 618804"/>
                    <a:gd name="connsiteX3" fmla="*/ 1095775 w 1095775"/>
                    <a:gd name="connsiteY3" fmla="*/ 383947 h 618804"/>
                    <a:gd name="connsiteX4" fmla="*/ 854836 w 1095775"/>
                    <a:gd name="connsiteY4" fmla="*/ 618804 h 618804"/>
                    <a:gd name="connsiteX5" fmla="*/ 564441 w 1095775"/>
                    <a:gd name="connsiteY5" fmla="*/ 427475 h 618804"/>
                    <a:gd name="connsiteX6" fmla="*/ 678724 w 1095775"/>
                    <a:gd name="connsiteY6" fmla="*/ 417818 h 618804"/>
                    <a:gd name="connsiteX7" fmla="*/ 456627 w 1095775"/>
                    <a:gd name="connsiteY7" fmla="*/ 292151 h 618804"/>
                    <a:gd name="connsiteX8" fmla="*/ 293164 w 1095775"/>
                    <a:gd name="connsiteY8" fmla="*/ 466677 h 618804"/>
                    <a:gd name="connsiteX9" fmla="*/ 123952 w 1095775"/>
                    <a:gd name="connsiteY9" fmla="*/ 357611 h 618804"/>
                    <a:gd name="connsiteX10" fmla="*/ 0 w 1095775"/>
                    <a:gd name="connsiteY10" fmla="*/ 480964 h 618804"/>
                    <a:gd name="connsiteX0" fmla="*/ 0 w 1095775"/>
                    <a:gd name="connsiteY0" fmla="*/ 542758 h 680598"/>
                    <a:gd name="connsiteX1" fmla="*/ 475915 w 1095775"/>
                    <a:gd name="connsiteY1" fmla="*/ 317 h 680598"/>
                    <a:gd name="connsiteX2" fmla="*/ 973153 w 1095775"/>
                    <a:gd name="connsiteY2" fmla="*/ 455560 h 680598"/>
                    <a:gd name="connsiteX3" fmla="*/ 1095775 w 1095775"/>
                    <a:gd name="connsiteY3" fmla="*/ 445741 h 680598"/>
                    <a:gd name="connsiteX4" fmla="*/ 854836 w 1095775"/>
                    <a:gd name="connsiteY4" fmla="*/ 680598 h 680598"/>
                    <a:gd name="connsiteX5" fmla="*/ 564441 w 1095775"/>
                    <a:gd name="connsiteY5" fmla="*/ 489269 h 680598"/>
                    <a:gd name="connsiteX6" fmla="*/ 678724 w 1095775"/>
                    <a:gd name="connsiteY6" fmla="*/ 479612 h 680598"/>
                    <a:gd name="connsiteX7" fmla="*/ 456627 w 1095775"/>
                    <a:gd name="connsiteY7" fmla="*/ 353945 h 680598"/>
                    <a:gd name="connsiteX8" fmla="*/ 293164 w 1095775"/>
                    <a:gd name="connsiteY8" fmla="*/ 528471 h 680598"/>
                    <a:gd name="connsiteX9" fmla="*/ 123952 w 1095775"/>
                    <a:gd name="connsiteY9" fmla="*/ 419405 h 680598"/>
                    <a:gd name="connsiteX10" fmla="*/ 0 w 1095775"/>
                    <a:gd name="connsiteY10" fmla="*/ 542758 h 680598"/>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3394"/>
                    <a:gd name="connsiteY0" fmla="*/ 435462 h 623309"/>
                    <a:gd name="connsiteX1" fmla="*/ 475916 w 1093394"/>
                    <a:gd name="connsiteY1" fmla="*/ 178 h 623309"/>
                    <a:gd name="connsiteX2" fmla="*/ 970772 w 1093394"/>
                    <a:gd name="connsiteY2" fmla="*/ 398271 h 623309"/>
                    <a:gd name="connsiteX3" fmla="*/ 1093394 w 1093394"/>
                    <a:gd name="connsiteY3" fmla="*/ 388452 h 623309"/>
                    <a:gd name="connsiteX4" fmla="*/ 852455 w 1093394"/>
                    <a:gd name="connsiteY4" fmla="*/ 623309 h 623309"/>
                    <a:gd name="connsiteX5" fmla="*/ 562060 w 1093394"/>
                    <a:gd name="connsiteY5" fmla="*/ 431980 h 623309"/>
                    <a:gd name="connsiteX6" fmla="*/ 676343 w 1093394"/>
                    <a:gd name="connsiteY6" fmla="*/ 422323 h 623309"/>
                    <a:gd name="connsiteX7" fmla="*/ 454246 w 1093394"/>
                    <a:gd name="connsiteY7" fmla="*/ 296656 h 623309"/>
                    <a:gd name="connsiteX8" fmla="*/ 290783 w 1093394"/>
                    <a:gd name="connsiteY8" fmla="*/ 471182 h 623309"/>
                    <a:gd name="connsiteX9" fmla="*/ 121571 w 1093394"/>
                    <a:gd name="connsiteY9" fmla="*/ 362116 h 623309"/>
                    <a:gd name="connsiteX10" fmla="*/ 0 w 1093394"/>
                    <a:gd name="connsiteY10" fmla="*/ 435462 h 623309"/>
                    <a:gd name="connsiteX0" fmla="*/ 0 w 1093394"/>
                    <a:gd name="connsiteY0" fmla="*/ 478905 h 623889"/>
                    <a:gd name="connsiteX1" fmla="*/ 475916 w 1093394"/>
                    <a:gd name="connsiteY1" fmla="*/ 758 h 623889"/>
                    <a:gd name="connsiteX2" fmla="*/ 970772 w 1093394"/>
                    <a:gd name="connsiteY2" fmla="*/ 398851 h 623889"/>
                    <a:gd name="connsiteX3" fmla="*/ 1093394 w 1093394"/>
                    <a:gd name="connsiteY3" fmla="*/ 389032 h 623889"/>
                    <a:gd name="connsiteX4" fmla="*/ 852455 w 1093394"/>
                    <a:gd name="connsiteY4" fmla="*/ 623889 h 623889"/>
                    <a:gd name="connsiteX5" fmla="*/ 562060 w 1093394"/>
                    <a:gd name="connsiteY5" fmla="*/ 432560 h 623889"/>
                    <a:gd name="connsiteX6" fmla="*/ 676343 w 1093394"/>
                    <a:gd name="connsiteY6" fmla="*/ 422903 h 623889"/>
                    <a:gd name="connsiteX7" fmla="*/ 454246 w 1093394"/>
                    <a:gd name="connsiteY7" fmla="*/ 297236 h 623889"/>
                    <a:gd name="connsiteX8" fmla="*/ 290783 w 1093394"/>
                    <a:gd name="connsiteY8" fmla="*/ 471762 h 623889"/>
                    <a:gd name="connsiteX9" fmla="*/ 121571 w 1093394"/>
                    <a:gd name="connsiteY9" fmla="*/ 362696 h 623889"/>
                    <a:gd name="connsiteX10" fmla="*/ 0 w 1093394"/>
                    <a:gd name="connsiteY10" fmla="*/ 478905 h 623889"/>
                    <a:gd name="connsiteX0" fmla="*/ 0 w 1093394"/>
                    <a:gd name="connsiteY0" fmla="*/ 478905 h 623889"/>
                    <a:gd name="connsiteX1" fmla="*/ 475916 w 1093394"/>
                    <a:gd name="connsiteY1" fmla="*/ 758 h 623889"/>
                    <a:gd name="connsiteX2" fmla="*/ 970772 w 1093394"/>
                    <a:gd name="connsiteY2" fmla="*/ 398851 h 623889"/>
                    <a:gd name="connsiteX3" fmla="*/ 1093394 w 1093394"/>
                    <a:gd name="connsiteY3" fmla="*/ 389032 h 623889"/>
                    <a:gd name="connsiteX4" fmla="*/ 852455 w 1093394"/>
                    <a:gd name="connsiteY4" fmla="*/ 623889 h 623889"/>
                    <a:gd name="connsiteX5" fmla="*/ 562060 w 1093394"/>
                    <a:gd name="connsiteY5" fmla="*/ 432560 h 623889"/>
                    <a:gd name="connsiteX6" fmla="*/ 676343 w 1093394"/>
                    <a:gd name="connsiteY6" fmla="*/ 422903 h 623889"/>
                    <a:gd name="connsiteX7" fmla="*/ 454246 w 1093394"/>
                    <a:gd name="connsiteY7" fmla="*/ 297236 h 623889"/>
                    <a:gd name="connsiteX8" fmla="*/ 290783 w 1093394"/>
                    <a:gd name="connsiteY8" fmla="*/ 471762 h 623889"/>
                    <a:gd name="connsiteX9" fmla="*/ 121571 w 1093394"/>
                    <a:gd name="connsiteY9" fmla="*/ 362696 h 623889"/>
                    <a:gd name="connsiteX10" fmla="*/ 0 w 1093394"/>
                    <a:gd name="connsiteY10" fmla="*/ 478905 h 623889"/>
                    <a:gd name="connsiteX0" fmla="*/ 0 w 1093394"/>
                    <a:gd name="connsiteY0" fmla="*/ 478673 h 623657"/>
                    <a:gd name="connsiteX1" fmla="*/ 475916 w 1093394"/>
                    <a:gd name="connsiteY1" fmla="*/ 526 h 623657"/>
                    <a:gd name="connsiteX2" fmla="*/ 970772 w 1093394"/>
                    <a:gd name="connsiteY2" fmla="*/ 398619 h 623657"/>
                    <a:gd name="connsiteX3" fmla="*/ 1093394 w 1093394"/>
                    <a:gd name="connsiteY3" fmla="*/ 388800 h 623657"/>
                    <a:gd name="connsiteX4" fmla="*/ 852455 w 1093394"/>
                    <a:gd name="connsiteY4" fmla="*/ 623657 h 623657"/>
                    <a:gd name="connsiteX5" fmla="*/ 562060 w 1093394"/>
                    <a:gd name="connsiteY5" fmla="*/ 432328 h 623657"/>
                    <a:gd name="connsiteX6" fmla="*/ 676343 w 1093394"/>
                    <a:gd name="connsiteY6" fmla="*/ 422671 h 623657"/>
                    <a:gd name="connsiteX7" fmla="*/ 454246 w 1093394"/>
                    <a:gd name="connsiteY7" fmla="*/ 297004 h 623657"/>
                    <a:gd name="connsiteX8" fmla="*/ 290783 w 1093394"/>
                    <a:gd name="connsiteY8" fmla="*/ 471530 h 623657"/>
                    <a:gd name="connsiteX9" fmla="*/ 121571 w 1093394"/>
                    <a:gd name="connsiteY9" fmla="*/ 362464 h 623657"/>
                    <a:gd name="connsiteX10" fmla="*/ 0 w 1093394"/>
                    <a:gd name="connsiteY10" fmla="*/ 478673 h 6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3394" h="623657">
                      <a:moveTo>
                        <a:pt x="0" y="478673"/>
                      </a:moveTo>
                      <a:cubicBezTo>
                        <a:pt x="9525" y="174040"/>
                        <a:pt x="264115" y="11487"/>
                        <a:pt x="475916" y="526"/>
                      </a:cubicBezTo>
                      <a:cubicBezTo>
                        <a:pt x="687717" y="-10435"/>
                        <a:pt x="922203" y="151093"/>
                        <a:pt x="970772" y="398619"/>
                      </a:cubicBezTo>
                      <a:lnTo>
                        <a:pt x="1093394" y="388800"/>
                      </a:lnTo>
                      <a:lnTo>
                        <a:pt x="852455" y="623657"/>
                      </a:lnTo>
                      <a:lnTo>
                        <a:pt x="562060" y="432328"/>
                      </a:lnTo>
                      <a:lnTo>
                        <a:pt x="676343" y="422671"/>
                      </a:lnTo>
                      <a:cubicBezTo>
                        <a:pt x="642385" y="332633"/>
                        <a:pt x="548914" y="279745"/>
                        <a:pt x="454246" y="297004"/>
                      </a:cubicBezTo>
                      <a:cubicBezTo>
                        <a:pt x="359578" y="314263"/>
                        <a:pt x="295032" y="393548"/>
                        <a:pt x="290783" y="471530"/>
                      </a:cubicBezTo>
                      <a:cubicBezTo>
                        <a:pt x="243905" y="435969"/>
                        <a:pt x="175593" y="398026"/>
                        <a:pt x="121571" y="362464"/>
                      </a:cubicBezTo>
                      <a:cubicBezTo>
                        <a:pt x="84223" y="400407"/>
                        <a:pt x="32586" y="443111"/>
                        <a:pt x="0" y="478673"/>
                      </a:cubicBez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w="12700" cap="flat" cmpd="sng" algn="ctr">
                  <a:solidFill>
                    <a:schemeClr val="bg1"/>
                  </a:solidFill>
                  <a:prstDash val="solid"/>
                </a:ln>
                <a:effectLst/>
              </p:spPr>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grpSp>
          <p:grpSp>
            <p:nvGrpSpPr>
              <p:cNvPr id="58" name="グループ化 57">
                <a:extLst>
                  <a:ext uri="{FF2B5EF4-FFF2-40B4-BE49-F238E27FC236}">
                    <a16:creationId xmlns:a16="http://schemas.microsoft.com/office/drawing/2014/main" id="{224A86B2-009C-091D-D64F-A07249214A43}"/>
                  </a:ext>
                </a:extLst>
              </p:cNvPr>
              <p:cNvGrpSpPr/>
              <p:nvPr/>
            </p:nvGrpSpPr>
            <p:grpSpPr>
              <a:xfrm rot="19610886">
                <a:off x="6643379" y="3568024"/>
                <a:ext cx="444320" cy="308947"/>
                <a:chOff x="4630475" y="1378877"/>
                <a:chExt cx="1662558" cy="1290259"/>
              </a:xfrm>
              <a:gradFill flip="none" rotWithShape="1">
                <a:gsLst>
                  <a:gs pos="0">
                    <a:schemeClr val="bg1">
                      <a:lumMod val="50000"/>
                    </a:schemeClr>
                  </a:gs>
                  <a:gs pos="50000">
                    <a:schemeClr val="bg1">
                      <a:lumMod val="85000"/>
                    </a:schemeClr>
                  </a:gs>
                  <a:gs pos="100000">
                    <a:schemeClr val="bg1">
                      <a:lumMod val="95000"/>
                    </a:schemeClr>
                  </a:gs>
                </a:gsLst>
                <a:lin ang="10800000" scaled="1"/>
                <a:tileRect/>
              </a:gradFill>
            </p:grpSpPr>
            <p:sp>
              <p:nvSpPr>
                <p:cNvPr id="83" name="環状矢印 2">
                  <a:extLst>
                    <a:ext uri="{FF2B5EF4-FFF2-40B4-BE49-F238E27FC236}">
                      <a16:creationId xmlns:a16="http://schemas.microsoft.com/office/drawing/2014/main" id="{7D76CCA0-98F3-35E9-713D-4E1160BACE88}"/>
                    </a:ext>
                  </a:extLst>
                </p:cNvPr>
                <p:cNvSpPr/>
                <p:nvPr/>
              </p:nvSpPr>
              <p:spPr>
                <a:xfrm rot="334023">
                  <a:off x="4834080" y="1378877"/>
                  <a:ext cx="1458953" cy="828214"/>
                </a:xfrm>
                <a:custGeom>
                  <a:avLst/>
                  <a:gdLst>
                    <a:gd name="connsiteX0" fmla="*/ 82934 w 1145808"/>
                    <a:gd name="connsiteY0" fmla="*/ 572904 h 1145808"/>
                    <a:gd name="connsiteX1" fmla="*/ 525511 w 1145808"/>
                    <a:gd name="connsiteY1" fmla="*/ 85231 h 1145808"/>
                    <a:gd name="connsiteX2" fmla="*/ 1053706 w 1145808"/>
                    <a:gd name="connsiteY2" fmla="*/ 478562 h 1145808"/>
                    <a:gd name="connsiteX3" fmla="*/ 1135053 w 1145808"/>
                    <a:gd name="connsiteY3" fmla="*/ 471918 h 1145808"/>
                    <a:gd name="connsiteX4" fmla="*/ 916339 w 1145808"/>
                    <a:gd name="connsiteY4" fmla="*/ 544850 h 1145808"/>
                    <a:gd name="connsiteX5" fmla="*/ 679919 w 1145808"/>
                    <a:gd name="connsiteY5" fmla="*/ 509096 h 1145808"/>
                    <a:gd name="connsiteX6" fmla="*/ 759277 w 1145808"/>
                    <a:gd name="connsiteY6" fmla="*/ 502614 h 1145808"/>
                    <a:gd name="connsiteX7" fmla="*/ 537180 w 1145808"/>
                    <a:gd name="connsiteY7" fmla="*/ 376947 h 1145808"/>
                    <a:gd name="connsiteX8" fmla="*/ 373717 w 1145808"/>
                    <a:gd name="connsiteY8" fmla="*/ 572904 h 1145808"/>
                    <a:gd name="connsiteX9" fmla="*/ 82934 w 1145808"/>
                    <a:gd name="connsiteY9" fmla="*/ 572904 h 1145808"/>
                    <a:gd name="connsiteX0" fmla="*/ 0 w 1052119"/>
                    <a:gd name="connsiteY0" fmla="*/ 489998 h 566719"/>
                    <a:gd name="connsiteX1" fmla="*/ 442577 w 1052119"/>
                    <a:gd name="connsiteY1" fmla="*/ 2325 h 566719"/>
                    <a:gd name="connsiteX2" fmla="*/ 970772 w 1052119"/>
                    <a:gd name="connsiteY2" fmla="*/ 395656 h 566719"/>
                    <a:gd name="connsiteX3" fmla="*/ 1052119 w 1052119"/>
                    <a:gd name="connsiteY3" fmla="*/ 389012 h 566719"/>
                    <a:gd name="connsiteX4" fmla="*/ 846105 w 1052119"/>
                    <a:gd name="connsiteY4" fmla="*/ 566719 h 566719"/>
                    <a:gd name="connsiteX5" fmla="*/ 596985 w 1052119"/>
                    <a:gd name="connsiteY5" fmla="*/ 426190 h 566719"/>
                    <a:gd name="connsiteX6" fmla="*/ 676343 w 1052119"/>
                    <a:gd name="connsiteY6" fmla="*/ 419708 h 566719"/>
                    <a:gd name="connsiteX7" fmla="*/ 454246 w 1052119"/>
                    <a:gd name="connsiteY7" fmla="*/ 294041 h 566719"/>
                    <a:gd name="connsiteX8" fmla="*/ 290783 w 1052119"/>
                    <a:gd name="connsiteY8" fmla="*/ 489998 h 566719"/>
                    <a:gd name="connsiteX9" fmla="*/ 0 w 1052119"/>
                    <a:gd name="connsiteY9" fmla="*/ 489998 h 56671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36569"/>
                    <a:gd name="connsiteX1" fmla="*/ 442577 w 1052119"/>
                    <a:gd name="connsiteY1" fmla="*/ 2325 h 636569"/>
                    <a:gd name="connsiteX2" fmla="*/ 970772 w 1052119"/>
                    <a:gd name="connsiteY2" fmla="*/ 395656 h 636569"/>
                    <a:gd name="connsiteX3" fmla="*/ 1052119 w 1052119"/>
                    <a:gd name="connsiteY3" fmla="*/ 389012 h 636569"/>
                    <a:gd name="connsiteX4" fmla="*/ 852455 w 1052119"/>
                    <a:gd name="connsiteY4" fmla="*/ 636569 h 636569"/>
                    <a:gd name="connsiteX5" fmla="*/ 596985 w 1052119"/>
                    <a:gd name="connsiteY5" fmla="*/ 426190 h 636569"/>
                    <a:gd name="connsiteX6" fmla="*/ 676343 w 1052119"/>
                    <a:gd name="connsiteY6" fmla="*/ 419708 h 636569"/>
                    <a:gd name="connsiteX7" fmla="*/ 454246 w 1052119"/>
                    <a:gd name="connsiteY7" fmla="*/ 294041 h 636569"/>
                    <a:gd name="connsiteX8" fmla="*/ 290783 w 1052119"/>
                    <a:gd name="connsiteY8" fmla="*/ 489998 h 636569"/>
                    <a:gd name="connsiteX9" fmla="*/ 0 w 1052119"/>
                    <a:gd name="connsiteY9" fmla="*/ 489998 h 63656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62060 w 1052119"/>
                    <a:gd name="connsiteY5" fmla="*/ 429365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0 w 1093394"/>
                    <a:gd name="connsiteY9" fmla="*/ 489998 h 6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3394" h="620694">
                      <a:moveTo>
                        <a:pt x="0" y="489998"/>
                      </a:moveTo>
                      <a:cubicBezTo>
                        <a:pt x="0" y="237752"/>
                        <a:pt x="191513" y="26724"/>
                        <a:pt x="442577" y="2325"/>
                      </a:cubicBezTo>
                      <a:cubicBezTo>
                        <a:pt x="693641" y="-22074"/>
                        <a:pt x="922203" y="148130"/>
                        <a:pt x="970772" y="395656"/>
                      </a:cubicBezTo>
                      <a:lnTo>
                        <a:pt x="1093394" y="385837"/>
                      </a:lnTo>
                      <a:lnTo>
                        <a:pt x="852455" y="620694"/>
                      </a:lnTo>
                      <a:lnTo>
                        <a:pt x="562060" y="429365"/>
                      </a:lnTo>
                      <a:lnTo>
                        <a:pt x="676343" y="419708"/>
                      </a:lnTo>
                      <a:cubicBezTo>
                        <a:pt x="642385" y="329670"/>
                        <a:pt x="548914" y="276782"/>
                        <a:pt x="454246" y="294041"/>
                      </a:cubicBezTo>
                      <a:cubicBezTo>
                        <a:pt x="359578" y="311300"/>
                        <a:pt x="290783" y="393769"/>
                        <a:pt x="290783" y="489998"/>
                      </a:cubicBezTo>
                      <a:lnTo>
                        <a:pt x="0" y="489998"/>
                      </a:lnTo>
                      <a:close/>
                    </a:path>
                  </a:pathLst>
                </a:custGeom>
                <a:grpFill/>
                <a:ln w="12700" cap="flat" cmpd="sng" algn="ctr">
                  <a:solidFill>
                    <a:schemeClr val="bg1"/>
                  </a:solidFill>
                  <a:prstDash val="solid"/>
                </a:ln>
                <a:effectLst/>
              </p:spPr>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4" name="環状矢印 2">
                  <a:extLst>
                    <a:ext uri="{FF2B5EF4-FFF2-40B4-BE49-F238E27FC236}">
                      <a16:creationId xmlns:a16="http://schemas.microsoft.com/office/drawing/2014/main" id="{3ED7BDC8-B1DA-B380-C7B3-8F7FB8A6C4E8}"/>
                    </a:ext>
                  </a:extLst>
                </p:cNvPr>
                <p:cNvSpPr/>
                <p:nvPr/>
              </p:nvSpPr>
              <p:spPr>
                <a:xfrm rot="11134023">
                  <a:off x="4630475" y="1836969"/>
                  <a:ext cx="1458953" cy="832167"/>
                </a:xfrm>
                <a:custGeom>
                  <a:avLst/>
                  <a:gdLst>
                    <a:gd name="connsiteX0" fmla="*/ 82934 w 1145808"/>
                    <a:gd name="connsiteY0" fmla="*/ 572904 h 1145808"/>
                    <a:gd name="connsiteX1" fmla="*/ 525511 w 1145808"/>
                    <a:gd name="connsiteY1" fmla="*/ 85231 h 1145808"/>
                    <a:gd name="connsiteX2" fmla="*/ 1053706 w 1145808"/>
                    <a:gd name="connsiteY2" fmla="*/ 478562 h 1145808"/>
                    <a:gd name="connsiteX3" fmla="*/ 1135053 w 1145808"/>
                    <a:gd name="connsiteY3" fmla="*/ 471918 h 1145808"/>
                    <a:gd name="connsiteX4" fmla="*/ 916339 w 1145808"/>
                    <a:gd name="connsiteY4" fmla="*/ 544850 h 1145808"/>
                    <a:gd name="connsiteX5" fmla="*/ 679919 w 1145808"/>
                    <a:gd name="connsiteY5" fmla="*/ 509096 h 1145808"/>
                    <a:gd name="connsiteX6" fmla="*/ 759277 w 1145808"/>
                    <a:gd name="connsiteY6" fmla="*/ 502614 h 1145808"/>
                    <a:gd name="connsiteX7" fmla="*/ 537180 w 1145808"/>
                    <a:gd name="connsiteY7" fmla="*/ 376947 h 1145808"/>
                    <a:gd name="connsiteX8" fmla="*/ 373717 w 1145808"/>
                    <a:gd name="connsiteY8" fmla="*/ 572904 h 1145808"/>
                    <a:gd name="connsiteX9" fmla="*/ 82934 w 1145808"/>
                    <a:gd name="connsiteY9" fmla="*/ 572904 h 1145808"/>
                    <a:gd name="connsiteX0" fmla="*/ 0 w 1052119"/>
                    <a:gd name="connsiteY0" fmla="*/ 489998 h 566719"/>
                    <a:gd name="connsiteX1" fmla="*/ 442577 w 1052119"/>
                    <a:gd name="connsiteY1" fmla="*/ 2325 h 566719"/>
                    <a:gd name="connsiteX2" fmla="*/ 970772 w 1052119"/>
                    <a:gd name="connsiteY2" fmla="*/ 395656 h 566719"/>
                    <a:gd name="connsiteX3" fmla="*/ 1052119 w 1052119"/>
                    <a:gd name="connsiteY3" fmla="*/ 389012 h 566719"/>
                    <a:gd name="connsiteX4" fmla="*/ 846105 w 1052119"/>
                    <a:gd name="connsiteY4" fmla="*/ 566719 h 566719"/>
                    <a:gd name="connsiteX5" fmla="*/ 596985 w 1052119"/>
                    <a:gd name="connsiteY5" fmla="*/ 426190 h 566719"/>
                    <a:gd name="connsiteX6" fmla="*/ 676343 w 1052119"/>
                    <a:gd name="connsiteY6" fmla="*/ 419708 h 566719"/>
                    <a:gd name="connsiteX7" fmla="*/ 454246 w 1052119"/>
                    <a:gd name="connsiteY7" fmla="*/ 294041 h 566719"/>
                    <a:gd name="connsiteX8" fmla="*/ 290783 w 1052119"/>
                    <a:gd name="connsiteY8" fmla="*/ 489998 h 566719"/>
                    <a:gd name="connsiteX9" fmla="*/ 0 w 1052119"/>
                    <a:gd name="connsiteY9" fmla="*/ 489998 h 56671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36569"/>
                    <a:gd name="connsiteX1" fmla="*/ 442577 w 1052119"/>
                    <a:gd name="connsiteY1" fmla="*/ 2325 h 636569"/>
                    <a:gd name="connsiteX2" fmla="*/ 970772 w 1052119"/>
                    <a:gd name="connsiteY2" fmla="*/ 395656 h 636569"/>
                    <a:gd name="connsiteX3" fmla="*/ 1052119 w 1052119"/>
                    <a:gd name="connsiteY3" fmla="*/ 389012 h 636569"/>
                    <a:gd name="connsiteX4" fmla="*/ 852455 w 1052119"/>
                    <a:gd name="connsiteY4" fmla="*/ 636569 h 636569"/>
                    <a:gd name="connsiteX5" fmla="*/ 596985 w 1052119"/>
                    <a:gd name="connsiteY5" fmla="*/ 426190 h 636569"/>
                    <a:gd name="connsiteX6" fmla="*/ 676343 w 1052119"/>
                    <a:gd name="connsiteY6" fmla="*/ 419708 h 636569"/>
                    <a:gd name="connsiteX7" fmla="*/ 454246 w 1052119"/>
                    <a:gd name="connsiteY7" fmla="*/ 294041 h 636569"/>
                    <a:gd name="connsiteX8" fmla="*/ 290783 w 1052119"/>
                    <a:gd name="connsiteY8" fmla="*/ 489998 h 636569"/>
                    <a:gd name="connsiteX9" fmla="*/ 0 w 1052119"/>
                    <a:gd name="connsiteY9" fmla="*/ 489998 h 63656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62060 w 1052119"/>
                    <a:gd name="connsiteY5" fmla="*/ 429365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0 w 1093394"/>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02521 w 1093394"/>
                    <a:gd name="connsiteY9" fmla="*/ 347594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8715 w 1093394"/>
                    <a:gd name="connsiteY9" fmla="*/ 345213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8715 w 1093394"/>
                    <a:gd name="connsiteY9" fmla="*/ 345213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0945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455720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0552 h 618392"/>
                    <a:gd name="connsiteX1" fmla="*/ 449721 w 1100538"/>
                    <a:gd name="connsiteY1" fmla="*/ 23 h 618392"/>
                    <a:gd name="connsiteX2" fmla="*/ 977916 w 1100538"/>
                    <a:gd name="connsiteY2" fmla="*/ 393354 h 618392"/>
                    <a:gd name="connsiteX3" fmla="*/ 1100538 w 1100538"/>
                    <a:gd name="connsiteY3" fmla="*/ 383535 h 618392"/>
                    <a:gd name="connsiteX4" fmla="*/ 859599 w 1100538"/>
                    <a:gd name="connsiteY4" fmla="*/ 618392 h 618392"/>
                    <a:gd name="connsiteX5" fmla="*/ 569204 w 1100538"/>
                    <a:gd name="connsiteY5" fmla="*/ 427063 h 618392"/>
                    <a:gd name="connsiteX6" fmla="*/ 683487 w 1100538"/>
                    <a:gd name="connsiteY6" fmla="*/ 417406 h 618392"/>
                    <a:gd name="connsiteX7" fmla="*/ 461390 w 1100538"/>
                    <a:gd name="connsiteY7" fmla="*/ 291739 h 618392"/>
                    <a:gd name="connsiteX8" fmla="*/ 297927 w 1100538"/>
                    <a:gd name="connsiteY8" fmla="*/ 466265 h 618392"/>
                    <a:gd name="connsiteX9" fmla="*/ 128715 w 1100538"/>
                    <a:gd name="connsiteY9" fmla="*/ 357199 h 618392"/>
                    <a:gd name="connsiteX10" fmla="*/ 0 w 1100538"/>
                    <a:gd name="connsiteY10" fmla="*/ 480552 h 618392"/>
                    <a:gd name="connsiteX0" fmla="*/ 0 w 1100538"/>
                    <a:gd name="connsiteY0" fmla="*/ 480552 h 618392"/>
                    <a:gd name="connsiteX1" fmla="*/ 449721 w 1100538"/>
                    <a:gd name="connsiteY1" fmla="*/ 23 h 618392"/>
                    <a:gd name="connsiteX2" fmla="*/ 977916 w 1100538"/>
                    <a:gd name="connsiteY2" fmla="*/ 393354 h 618392"/>
                    <a:gd name="connsiteX3" fmla="*/ 1100538 w 1100538"/>
                    <a:gd name="connsiteY3" fmla="*/ 383535 h 618392"/>
                    <a:gd name="connsiteX4" fmla="*/ 859599 w 1100538"/>
                    <a:gd name="connsiteY4" fmla="*/ 618392 h 618392"/>
                    <a:gd name="connsiteX5" fmla="*/ 569204 w 1100538"/>
                    <a:gd name="connsiteY5" fmla="*/ 427063 h 618392"/>
                    <a:gd name="connsiteX6" fmla="*/ 683487 w 1100538"/>
                    <a:gd name="connsiteY6" fmla="*/ 417406 h 618392"/>
                    <a:gd name="connsiteX7" fmla="*/ 461390 w 1100538"/>
                    <a:gd name="connsiteY7" fmla="*/ 291739 h 618392"/>
                    <a:gd name="connsiteX8" fmla="*/ 297927 w 1100538"/>
                    <a:gd name="connsiteY8" fmla="*/ 466265 h 618392"/>
                    <a:gd name="connsiteX9" fmla="*/ 128715 w 1100538"/>
                    <a:gd name="connsiteY9" fmla="*/ 357199 h 618392"/>
                    <a:gd name="connsiteX10" fmla="*/ 0 w 1100538"/>
                    <a:gd name="connsiteY10" fmla="*/ 480552 h 618392"/>
                    <a:gd name="connsiteX0" fmla="*/ 0 w 1100538"/>
                    <a:gd name="connsiteY0" fmla="*/ 480530 h 618370"/>
                    <a:gd name="connsiteX1" fmla="*/ 449721 w 1100538"/>
                    <a:gd name="connsiteY1" fmla="*/ 1 h 618370"/>
                    <a:gd name="connsiteX2" fmla="*/ 977916 w 1100538"/>
                    <a:gd name="connsiteY2" fmla="*/ 393332 h 618370"/>
                    <a:gd name="connsiteX3" fmla="*/ 1100538 w 1100538"/>
                    <a:gd name="connsiteY3" fmla="*/ 383513 h 618370"/>
                    <a:gd name="connsiteX4" fmla="*/ 859599 w 1100538"/>
                    <a:gd name="connsiteY4" fmla="*/ 618370 h 618370"/>
                    <a:gd name="connsiteX5" fmla="*/ 569204 w 1100538"/>
                    <a:gd name="connsiteY5" fmla="*/ 427041 h 618370"/>
                    <a:gd name="connsiteX6" fmla="*/ 683487 w 1100538"/>
                    <a:gd name="connsiteY6" fmla="*/ 417384 h 618370"/>
                    <a:gd name="connsiteX7" fmla="*/ 461390 w 1100538"/>
                    <a:gd name="connsiteY7" fmla="*/ 291717 h 618370"/>
                    <a:gd name="connsiteX8" fmla="*/ 297927 w 1100538"/>
                    <a:gd name="connsiteY8" fmla="*/ 466243 h 618370"/>
                    <a:gd name="connsiteX9" fmla="*/ 128715 w 1100538"/>
                    <a:gd name="connsiteY9" fmla="*/ 357177 h 618370"/>
                    <a:gd name="connsiteX10" fmla="*/ 0 w 1100538"/>
                    <a:gd name="connsiteY10" fmla="*/ 480530 h 618370"/>
                    <a:gd name="connsiteX0" fmla="*/ 0 w 1100538"/>
                    <a:gd name="connsiteY0" fmla="*/ 482910 h 620750"/>
                    <a:gd name="connsiteX1" fmla="*/ 490203 w 1100538"/>
                    <a:gd name="connsiteY1" fmla="*/ 0 h 620750"/>
                    <a:gd name="connsiteX2" fmla="*/ 977916 w 1100538"/>
                    <a:gd name="connsiteY2" fmla="*/ 395712 h 620750"/>
                    <a:gd name="connsiteX3" fmla="*/ 1100538 w 1100538"/>
                    <a:gd name="connsiteY3" fmla="*/ 385893 h 620750"/>
                    <a:gd name="connsiteX4" fmla="*/ 859599 w 1100538"/>
                    <a:gd name="connsiteY4" fmla="*/ 620750 h 620750"/>
                    <a:gd name="connsiteX5" fmla="*/ 569204 w 1100538"/>
                    <a:gd name="connsiteY5" fmla="*/ 429421 h 620750"/>
                    <a:gd name="connsiteX6" fmla="*/ 683487 w 1100538"/>
                    <a:gd name="connsiteY6" fmla="*/ 419764 h 620750"/>
                    <a:gd name="connsiteX7" fmla="*/ 461390 w 1100538"/>
                    <a:gd name="connsiteY7" fmla="*/ 294097 h 620750"/>
                    <a:gd name="connsiteX8" fmla="*/ 297927 w 1100538"/>
                    <a:gd name="connsiteY8" fmla="*/ 468623 h 620750"/>
                    <a:gd name="connsiteX9" fmla="*/ 128715 w 1100538"/>
                    <a:gd name="connsiteY9" fmla="*/ 359557 h 620750"/>
                    <a:gd name="connsiteX10" fmla="*/ 0 w 1100538"/>
                    <a:gd name="connsiteY10" fmla="*/ 482910 h 620750"/>
                    <a:gd name="connsiteX0" fmla="*/ 0 w 1100538"/>
                    <a:gd name="connsiteY0" fmla="*/ 483162 h 621002"/>
                    <a:gd name="connsiteX1" fmla="*/ 490203 w 1100538"/>
                    <a:gd name="connsiteY1" fmla="*/ 252 h 621002"/>
                    <a:gd name="connsiteX2" fmla="*/ 977916 w 1100538"/>
                    <a:gd name="connsiteY2" fmla="*/ 395964 h 621002"/>
                    <a:gd name="connsiteX3" fmla="*/ 1100538 w 1100538"/>
                    <a:gd name="connsiteY3" fmla="*/ 386145 h 621002"/>
                    <a:gd name="connsiteX4" fmla="*/ 859599 w 1100538"/>
                    <a:gd name="connsiteY4" fmla="*/ 621002 h 621002"/>
                    <a:gd name="connsiteX5" fmla="*/ 569204 w 1100538"/>
                    <a:gd name="connsiteY5" fmla="*/ 429673 h 621002"/>
                    <a:gd name="connsiteX6" fmla="*/ 683487 w 1100538"/>
                    <a:gd name="connsiteY6" fmla="*/ 420016 h 621002"/>
                    <a:gd name="connsiteX7" fmla="*/ 461390 w 1100538"/>
                    <a:gd name="connsiteY7" fmla="*/ 294349 h 621002"/>
                    <a:gd name="connsiteX8" fmla="*/ 297927 w 1100538"/>
                    <a:gd name="connsiteY8" fmla="*/ 468875 h 621002"/>
                    <a:gd name="connsiteX9" fmla="*/ 128715 w 1100538"/>
                    <a:gd name="connsiteY9" fmla="*/ 359809 h 621002"/>
                    <a:gd name="connsiteX10" fmla="*/ 0 w 1100538"/>
                    <a:gd name="connsiteY10" fmla="*/ 483162 h 621002"/>
                    <a:gd name="connsiteX0" fmla="*/ 0 w 1100538"/>
                    <a:gd name="connsiteY0" fmla="*/ 483162 h 621002"/>
                    <a:gd name="connsiteX1" fmla="*/ 490203 w 1100538"/>
                    <a:gd name="connsiteY1" fmla="*/ 252 h 621002"/>
                    <a:gd name="connsiteX2" fmla="*/ 977916 w 1100538"/>
                    <a:gd name="connsiteY2" fmla="*/ 395964 h 621002"/>
                    <a:gd name="connsiteX3" fmla="*/ 1100538 w 1100538"/>
                    <a:gd name="connsiteY3" fmla="*/ 386145 h 621002"/>
                    <a:gd name="connsiteX4" fmla="*/ 859599 w 1100538"/>
                    <a:gd name="connsiteY4" fmla="*/ 621002 h 621002"/>
                    <a:gd name="connsiteX5" fmla="*/ 569204 w 1100538"/>
                    <a:gd name="connsiteY5" fmla="*/ 429673 h 621002"/>
                    <a:gd name="connsiteX6" fmla="*/ 683487 w 1100538"/>
                    <a:gd name="connsiteY6" fmla="*/ 420016 h 621002"/>
                    <a:gd name="connsiteX7" fmla="*/ 461390 w 1100538"/>
                    <a:gd name="connsiteY7" fmla="*/ 294349 h 621002"/>
                    <a:gd name="connsiteX8" fmla="*/ 297927 w 1100538"/>
                    <a:gd name="connsiteY8" fmla="*/ 468875 h 621002"/>
                    <a:gd name="connsiteX9" fmla="*/ 128715 w 1100538"/>
                    <a:gd name="connsiteY9" fmla="*/ 359809 h 621002"/>
                    <a:gd name="connsiteX10" fmla="*/ 0 w 1100538"/>
                    <a:gd name="connsiteY10" fmla="*/ 483162 h 621002"/>
                    <a:gd name="connsiteX0" fmla="*/ 0 w 1100538"/>
                    <a:gd name="connsiteY0" fmla="*/ 483338 h 621178"/>
                    <a:gd name="connsiteX1" fmla="*/ 490203 w 1100538"/>
                    <a:gd name="connsiteY1" fmla="*/ 428 h 621178"/>
                    <a:gd name="connsiteX2" fmla="*/ 977916 w 1100538"/>
                    <a:gd name="connsiteY2" fmla="*/ 396140 h 621178"/>
                    <a:gd name="connsiteX3" fmla="*/ 1100538 w 1100538"/>
                    <a:gd name="connsiteY3" fmla="*/ 386321 h 621178"/>
                    <a:gd name="connsiteX4" fmla="*/ 859599 w 1100538"/>
                    <a:gd name="connsiteY4" fmla="*/ 621178 h 621178"/>
                    <a:gd name="connsiteX5" fmla="*/ 569204 w 1100538"/>
                    <a:gd name="connsiteY5" fmla="*/ 429849 h 621178"/>
                    <a:gd name="connsiteX6" fmla="*/ 683487 w 1100538"/>
                    <a:gd name="connsiteY6" fmla="*/ 420192 h 621178"/>
                    <a:gd name="connsiteX7" fmla="*/ 461390 w 1100538"/>
                    <a:gd name="connsiteY7" fmla="*/ 294525 h 621178"/>
                    <a:gd name="connsiteX8" fmla="*/ 297927 w 1100538"/>
                    <a:gd name="connsiteY8" fmla="*/ 469051 h 621178"/>
                    <a:gd name="connsiteX9" fmla="*/ 128715 w 1100538"/>
                    <a:gd name="connsiteY9" fmla="*/ 359985 h 621178"/>
                    <a:gd name="connsiteX10" fmla="*/ 0 w 1100538"/>
                    <a:gd name="connsiteY10" fmla="*/ 483338 h 621178"/>
                    <a:gd name="connsiteX0" fmla="*/ 0 w 1095775"/>
                    <a:gd name="connsiteY0" fmla="*/ 483810 h 621650"/>
                    <a:gd name="connsiteX1" fmla="*/ 485440 w 1095775"/>
                    <a:gd name="connsiteY1" fmla="*/ 900 h 621650"/>
                    <a:gd name="connsiteX2" fmla="*/ 973153 w 1095775"/>
                    <a:gd name="connsiteY2" fmla="*/ 396612 h 621650"/>
                    <a:gd name="connsiteX3" fmla="*/ 1095775 w 1095775"/>
                    <a:gd name="connsiteY3" fmla="*/ 386793 h 621650"/>
                    <a:gd name="connsiteX4" fmla="*/ 854836 w 1095775"/>
                    <a:gd name="connsiteY4" fmla="*/ 621650 h 621650"/>
                    <a:gd name="connsiteX5" fmla="*/ 564441 w 1095775"/>
                    <a:gd name="connsiteY5" fmla="*/ 430321 h 621650"/>
                    <a:gd name="connsiteX6" fmla="*/ 678724 w 1095775"/>
                    <a:gd name="connsiteY6" fmla="*/ 420664 h 621650"/>
                    <a:gd name="connsiteX7" fmla="*/ 456627 w 1095775"/>
                    <a:gd name="connsiteY7" fmla="*/ 294997 h 621650"/>
                    <a:gd name="connsiteX8" fmla="*/ 293164 w 1095775"/>
                    <a:gd name="connsiteY8" fmla="*/ 469523 h 621650"/>
                    <a:gd name="connsiteX9" fmla="*/ 123952 w 1095775"/>
                    <a:gd name="connsiteY9" fmla="*/ 360457 h 621650"/>
                    <a:gd name="connsiteX10" fmla="*/ 0 w 1095775"/>
                    <a:gd name="connsiteY10" fmla="*/ 483810 h 621650"/>
                    <a:gd name="connsiteX0" fmla="*/ 0 w 1095775"/>
                    <a:gd name="connsiteY0" fmla="*/ 483810 h 621650"/>
                    <a:gd name="connsiteX1" fmla="*/ 485440 w 1095775"/>
                    <a:gd name="connsiteY1" fmla="*/ 900 h 621650"/>
                    <a:gd name="connsiteX2" fmla="*/ 973153 w 1095775"/>
                    <a:gd name="connsiteY2" fmla="*/ 396612 h 621650"/>
                    <a:gd name="connsiteX3" fmla="*/ 1095775 w 1095775"/>
                    <a:gd name="connsiteY3" fmla="*/ 386793 h 621650"/>
                    <a:gd name="connsiteX4" fmla="*/ 854836 w 1095775"/>
                    <a:gd name="connsiteY4" fmla="*/ 621650 h 621650"/>
                    <a:gd name="connsiteX5" fmla="*/ 564441 w 1095775"/>
                    <a:gd name="connsiteY5" fmla="*/ 430321 h 621650"/>
                    <a:gd name="connsiteX6" fmla="*/ 678724 w 1095775"/>
                    <a:gd name="connsiteY6" fmla="*/ 420664 h 621650"/>
                    <a:gd name="connsiteX7" fmla="*/ 456627 w 1095775"/>
                    <a:gd name="connsiteY7" fmla="*/ 294997 h 621650"/>
                    <a:gd name="connsiteX8" fmla="*/ 293164 w 1095775"/>
                    <a:gd name="connsiteY8" fmla="*/ 469523 h 621650"/>
                    <a:gd name="connsiteX9" fmla="*/ 123952 w 1095775"/>
                    <a:gd name="connsiteY9" fmla="*/ 360457 h 621650"/>
                    <a:gd name="connsiteX10" fmla="*/ 0 w 1095775"/>
                    <a:gd name="connsiteY10" fmla="*/ 483810 h 621650"/>
                    <a:gd name="connsiteX0" fmla="*/ 0 w 1095775"/>
                    <a:gd name="connsiteY0" fmla="*/ 483163 h 621003"/>
                    <a:gd name="connsiteX1" fmla="*/ 485440 w 1095775"/>
                    <a:gd name="connsiteY1" fmla="*/ 253 h 621003"/>
                    <a:gd name="connsiteX2" fmla="*/ 973153 w 1095775"/>
                    <a:gd name="connsiteY2" fmla="*/ 395965 h 621003"/>
                    <a:gd name="connsiteX3" fmla="*/ 1095775 w 1095775"/>
                    <a:gd name="connsiteY3" fmla="*/ 386146 h 621003"/>
                    <a:gd name="connsiteX4" fmla="*/ 854836 w 1095775"/>
                    <a:gd name="connsiteY4" fmla="*/ 621003 h 621003"/>
                    <a:gd name="connsiteX5" fmla="*/ 564441 w 1095775"/>
                    <a:gd name="connsiteY5" fmla="*/ 429674 h 621003"/>
                    <a:gd name="connsiteX6" fmla="*/ 678724 w 1095775"/>
                    <a:gd name="connsiteY6" fmla="*/ 420017 h 621003"/>
                    <a:gd name="connsiteX7" fmla="*/ 456627 w 1095775"/>
                    <a:gd name="connsiteY7" fmla="*/ 294350 h 621003"/>
                    <a:gd name="connsiteX8" fmla="*/ 293164 w 1095775"/>
                    <a:gd name="connsiteY8" fmla="*/ 468876 h 621003"/>
                    <a:gd name="connsiteX9" fmla="*/ 123952 w 1095775"/>
                    <a:gd name="connsiteY9" fmla="*/ 359810 h 621003"/>
                    <a:gd name="connsiteX10" fmla="*/ 0 w 1095775"/>
                    <a:gd name="connsiteY10" fmla="*/ 483163 h 621003"/>
                    <a:gd name="connsiteX0" fmla="*/ 0 w 1095775"/>
                    <a:gd name="connsiteY0" fmla="*/ 483338 h 621178"/>
                    <a:gd name="connsiteX1" fmla="*/ 485440 w 1095775"/>
                    <a:gd name="connsiteY1" fmla="*/ 428 h 621178"/>
                    <a:gd name="connsiteX2" fmla="*/ 973153 w 1095775"/>
                    <a:gd name="connsiteY2" fmla="*/ 396140 h 621178"/>
                    <a:gd name="connsiteX3" fmla="*/ 1095775 w 1095775"/>
                    <a:gd name="connsiteY3" fmla="*/ 386321 h 621178"/>
                    <a:gd name="connsiteX4" fmla="*/ 854836 w 1095775"/>
                    <a:gd name="connsiteY4" fmla="*/ 621178 h 621178"/>
                    <a:gd name="connsiteX5" fmla="*/ 564441 w 1095775"/>
                    <a:gd name="connsiteY5" fmla="*/ 429849 h 621178"/>
                    <a:gd name="connsiteX6" fmla="*/ 678724 w 1095775"/>
                    <a:gd name="connsiteY6" fmla="*/ 420192 h 621178"/>
                    <a:gd name="connsiteX7" fmla="*/ 456627 w 1095775"/>
                    <a:gd name="connsiteY7" fmla="*/ 294525 h 621178"/>
                    <a:gd name="connsiteX8" fmla="*/ 293164 w 1095775"/>
                    <a:gd name="connsiteY8" fmla="*/ 469051 h 621178"/>
                    <a:gd name="connsiteX9" fmla="*/ 123952 w 1095775"/>
                    <a:gd name="connsiteY9" fmla="*/ 359985 h 621178"/>
                    <a:gd name="connsiteX10" fmla="*/ 0 w 1095775"/>
                    <a:gd name="connsiteY10" fmla="*/ 483338 h 621178"/>
                    <a:gd name="connsiteX0" fmla="*/ 0 w 1095775"/>
                    <a:gd name="connsiteY0" fmla="*/ 480964 h 618804"/>
                    <a:gd name="connsiteX1" fmla="*/ 473534 w 1095775"/>
                    <a:gd name="connsiteY1" fmla="*/ 435 h 618804"/>
                    <a:gd name="connsiteX2" fmla="*/ 973153 w 1095775"/>
                    <a:gd name="connsiteY2" fmla="*/ 393766 h 618804"/>
                    <a:gd name="connsiteX3" fmla="*/ 1095775 w 1095775"/>
                    <a:gd name="connsiteY3" fmla="*/ 383947 h 618804"/>
                    <a:gd name="connsiteX4" fmla="*/ 854836 w 1095775"/>
                    <a:gd name="connsiteY4" fmla="*/ 618804 h 618804"/>
                    <a:gd name="connsiteX5" fmla="*/ 564441 w 1095775"/>
                    <a:gd name="connsiteY5" fmla="*/ 427475 h 618804"/>
                    <a:gd name="connsiteX6" fmla="*/ 678724 w 1095775"/>
                    <a:gd name="connsiteY6" fmla="*/ 417818 h 618804"/>
                    <a:gd name="connsiteX7" fmla="*/ 456627 w 1095775"/>
                    <a:gd name="connsiteY7" fmla="*/ 292151 h 618804"/>
                    <a:gd name="connsiteX8" fmla="*/ 293164 w 1095775"/>
                    <a:gd name="connsiteY8" fmla="*/ 466677 h 618804"/>
                    <a:gd name="connsiteX9" fmla="*/ 123952 w 1095775"/>
                    <a:gd name="connsiteY9" fmla="*/ 357611 h 618804"/>
                    <a:gd name="connsiteX10" fmla="*/ 0 w 1095775"/>
                    <a:gd name="connsiteY10" fmla="*/ 480964 h 618804"/>
                    <a:gd name="connsiteX0" fmla="*/ 0 w 1095775"/>
                    <a:gd name="connsiteY0" fmla="*/ 542758 h 680598"/>
                    <a:gd name="connsiteX1" fmla="*/ 475915 w 1095775"/>
                    <a:gd name="connsiteY1" fmla="*/ 317 h 680598"/>
                    <a:gd name="connsiteX2" fmla="*/ 973153 w 1095775"/>
                    <a:gd name="connsiteY2" fmla="*/ 455560 h 680598"/>
                    <a:gd name="connsiteX3" fmla="*/ 1095775 w 1095775"/>
                    <a:gd name="connsiteY3" fmla="*/ 445741 h 680598"/>
                    <a:gd name="connsiteX4" fmla="*/ 854836 w 1095775"/>
                    <a:gd name="connsiteY4" fmla="*/ 680598 h 680598"/>
                    <a:gd name="connsiteX5" fmla="*/ 564441 w 1095775"/>
                    <a:gd name="connsiteY5" fmla="*/ 489269 h 680598"/>
                    <a:gd name="connsiteX6" fmla="*/ 678724 w 1095775"/>
                    <a:gd name="connsiteY6" fmla="*/ 479612 h 680598"/>
                    <a:gd name="connsiteX7" fmla="*/ 456627 w 1095775"/>
                    <a:gd name="connsiteY7" fmla="*/ 353945 h 680598"/>
                    <a:gd name="connsiteX8" fmla="*/ 293164 w 1095775"/>
                    <a:gd name="connsiteY8" fmla="*/ 528471 h 680598"/>
                    <a:gd name="connsiteX9" fmla="*/ 123952 w 1095775"/>
                    <a:gd name="connsiteY9" fmla="*/ 419405 h 680598"/>
                    <a:gd name="connsiteX10" fmla="*/ 0 w 1095775"/>
                    <a:gd name="connsiteY10" fmla="*/ 542758 h 680598"/>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3394"/>
                    <a:gd name="connsiteY0" fmla="*/ 435462 h 623309"/>
                    <a:gd name="connsiteX1" fmla="*/ 475916 w 1093394"/>
                    <a:gd name="connsiteY1" fmla="*/ 178 h 623309"/>
                    <a:gd name="connsiteX2" fmla="*/ 970772 w 1093394"/>
                    <a:gd name="connsiteY2" fmla="*/ 398271 h 623309"/>
                    <a:gd name="connsiteX3" fmla="*/ 1093394 w 1093394"/>
                    <a:gd name="connsiteY3" fmla="*/ 388452 h 623309"/>
                    <a:gd name="connsiteX4" fmla="*/ 852455 w 1093394"/>
                    <a:gd name="connsiteY4" fmla="*/ 623309 h 623309"/>
                    <a:gd name="connsiteX5" fmla="*/ 562060 w 1093394"/>
                    <a:gd name="connsiteY5" fmla="*/ 431980 h 623309"/>
                    <a:gd name="connsiteX6" fmla="*/ 676343 w 1093394"/>
                    <a:gd name="connsiteY6" fmla="*/ 422323 h 623309"/>
                    <a:gd name="connsiteX7" fmla="*/ 454246 w 1093394"/>
                    <a:gd name="connsiteY7" fmla="*/ 296656 h 623309"/>
                    <a:gd name="connsiteX8" fmla="*/ 290783 w 1093394"/>
                    <a:gd name="connsiteY8" fmla="*/ 471182 h 623309"/>
                    <a:gd name="connsiteX9" fmla="*/ 121571 w 1093394"/>
                    <a:gd name="connsiteY9" fmla="*/ 362116 h 623309"/>
                    <a:gd name="connsiteX10" fmla="*/ 0 w 1093394"/>
                    <a:gd name="connsiteY10" fmla="*/ 435462 h 623309"/>
                    <a:gd name="connsiteX0" fmla="*/ 0 w 1093394"/>
                    <a:gd name="connsiteY0" fmla="*/ 478905 h 623889"/>
                    <a:gd name="connsiteX1" fmla="*/ 475916 w 1093394"/>
                    <a:gd name="connsiteY1" fmla="*/ 758 h 623889"/>
                    <a:gd name="connsiteX2" fmla="*/ 970772 w 1093394"/>
                    <a:gd name="connsiteY2" fmla="*/ 398851 h 623889"/>
                    <a:gd name="connsiteX3" fmla="*/ 1093394 w 1093394"/>
                    <a:gd name="connsiteY3" fmla="*/ 389032 h 623889"/>
                    <a:gd name="connsiteX4" fmla="*/ 852455 w 1093394"/>
                    <a:gd name="connsiteY4" fmla="*/ 623889 h 623889"/>
                    <a:gd name="connsiteX5" fmla="*/ 562060 w 1093394"/>
                    <a:gd name="connsiteY5" fmla="*/ 432560 h 623889"/>
                    <a:gd name="connsiteX6" fmla="*/ 676343 w 1093394"/>
                    <a:gd name="connsiteY6" fmla="*/ 422903 h 623889"/>
                    <a:gd name="connsiteX7" fmla="*/ 454246 w 1093394"/>
                    <a:gd name="connsiteY7" fmla="*/ 297236 h 623889"/>
                    <a:gd name="connsiteX8" fmla="*/ 290783 w 1093394"/>
                    <a:gd name="connsiteY8" fmla="*/ 471762 h 623889"/>
                    <a:gd name="connsiteX9" fmla="*/ 121571 w 1093394"/>
                    <a:gd name="connsiteY9" fmla="*/ 362696 h 623889"/>
                    <a:gd name="connsiteX10" fmla="*/ 0 w 1093394"/>
                    <a:gd name="connsiteY10" fmla="*/ 478905 h 623889"/>
                    <a:gd name="connsiteX0" fmla="*/ 0 w 1093394"/>
                    <a:gd name="connsiteY0" fmla="*/ 478905 h 623889"/>
                    <a:gd name="connsiteX1" fmla="*/ 475916 w 1093394"/>
                    <a:gd name="connsiteY1" fmla="*/ 758 h 623889"/>
                    <a:gd name="connsiteX2" fmla="*/ 970772 w 1093394"/>
                    <a:gd name="connsiteY2" fmla="*/ 398851 h 623889"/>
                    <a:gd name="connsiteX3" fmla="*/ 1093394 w 1093394"/>
                    <a:gd name="connsiteY3" fmla="*/ 389032 h 623889"/>
                    <a:gd name="connsiteX4" fmla="*/ 852455 w 1093394"/>
                    <a:gd name="connsiteY4" fmla="*/ 623889 h 623889"/>
                    <a:gd name="connsiteX5" fmla="*/ 562060 w 1093394"/>
                    <a:gd name="connsiteY5" fmla="*/ 432560 h 623889"/>
                    <a:gd name="connsiteX6" fmla="*/ 676343 w 1093394"/>
                    <a:gd name="connsiteY6" fmla="*/ 422903 h 623889"/>
                    <a:gd name="connsiteX7" fmla="*/ 454246 w 1093394"/>
                    <a:gd name="connsiteY7" fmla="*/ 297236 h 623889"/>
                    <a:gd name="connsiteX8" fmla="*/ 290783 w 1093394"/>
                    <a:gd name="connsiteY8" fmla="*/ 471762 h 623889"/>
                    <a:gd name="connsiteX9" fmla="*/ 121571 w 1093394"/>
                    <a:gd name="connsiteY9" fmla="*/ 362696 h 623889"/>
                    <a:gd name="connsiteX10" fmla="*/ 0 w 1093394"/>
                    <a:gd name="connsiteY10" fmla="*/ 478905 h 623889"/>
                    <a:gd name="connsiteX0" fmla="*/ 0 w 1093394"/>
                    <a:gd name="connsiteY0" fmla="*/ 478673 h 623657"/>
                    <a:gd name="connsiteX1" fmla="*/ 475916 w 1093394"/>
                    <a:gd name="connsiteY1" fmla="*/ 526 h 623657"/>
                    <a:gd name="connsiteX2" fmla="*/ 970772 w 1093394"/>
                    <a:gd name="connsiteY2" fmla="*/ 398619 h 623657"/>
                    <a:gd name="connsiteX3" fmla="*/ 1093394 w 1093394"/>
                    <a:gd name="connsiteY3" fmla="*/ 388800 h 623657"/>
                    <a:gd name="connsiteX4" fmla="*/ 852455 w 1093394"/>
                    <a:gd name="connsiteY4" fmla="*/ 623657 h 623657"/>
                    <a:gd name="connsiteX5" fmla="*/ 562060 w 1093394"/>
                    <a:gd name="connsiteY5" fmla="*/ 432328 h 623657"/>
                    <a:gd name="connsiteX6" fmla="*/ 676343 w 1093394"/>
                    <a:gd name="connsiteY6" fmla="*/ 422671 h 623657"/>
                    <a:gd name="connsiteX7" fmla="*/ 454246 w 1093394"/>
                    <a:gd name="connsiteY7" fmla="*/ 297004 h 623657"/>
                    <a:gd name="connsiteX8" fmla="*/ 290783 w 1093394"/>
                    <a:gd name="connsiteY8" fmla="*/ 471530 h 623657"/>
                    <a:gd name="connsiteX9" fmla="*/ 121571 w 1093394"/>
                    <a:gd name="connsiteY9" fmla="*/ 362464 h 623657"/>
                    <a:gd name="connsiteX10" fmla="*/ 0 w 1093394"/>
                    <a:gd name="connsiteY10" fmla="*/ 478673 h 6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3394" h="623657">
                      <a:moveTo>
                        <a:pt x="0" y="478673"/>
                      </a:moveTo>
                      <a:cubicBezTo>
                        <a:pt x="9525" y="174040"/>
                        <a:pt x="264115" y="11487"/>
                        <a:pt x="475916" y="526"/>
                      </a:cubicBezTo>
                      <a:cubicBezTo>
                        <a:pt x="687717" y="-10435"/>
                        <a:pt x="922203" y="151093"/>
                        <a:pt x="970772" y="398619"/>
                      </a:cubicBezTo>
                      <a:lnTo>
                        <a:pt x="1093394" y="388800"/>
                      </a:lnTo>
                      <a:lnTo>
                        <a:pt x="852455" y="623657"/>
                      </a:lnTo>
                      <a:lnTo>
                        <a:pt x="562060" y="432328"/>
                      </a:lnTo>
                      <a:lnTo>
                        <a:pt x="676343" y="422671"/>
                      </a:lnTo>
                      <a:cubicBezTo>
                        <a:pt x="642385" y="332633"/>
                        <a:pt x="548914" y="279745"/>
                        <a:pt x="454246" y="297004"/>
                      </a:cubicBezTo>
                      <a:cubicBezTo>
                        <a:pt x="359578" y="314263"/>
                        <a:pt x="295032" y="393548"/>
                        <a:pt x="290783" y="471530"/>
                      </a:cubicBezTo>
                      <a:cubicBezTo>
                        <a:pt x="243905" y="435969"/>
                        <a:pt x="175593" y="398026"/>
                        <a:pt x="121571" y="362464"/>
                      </a:cubicBezTo>
                      <a:cubicBezTo>
                        <a:pt x="84223" y="400407"/>
                        <a:pt x="32586" y="443111"/>
                        <a:pt x="0" y="478673"/>
                      </a:cubicBez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w="12700" cap="flat" cmpd="sng" algn="ctr">
                  <a:solidFill>
                    <a:schemeClr val="bg1"/>
                  </a:solidFill>
                  <a:prstDash val="solid"/>
                </a:ln>
                <a:effectLst/>
              </p:spPr>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grpSp>
          <p:grpSp>
            <p:nvGrpSpPr>
              <p:cNvPr id="59" name="グループ化 58">
                <a:extLst>
                  <a:ext uri="{FF2B5EF4-FFF2-40B4-BE49-F238E27FC236}">
                    <a16:creationId xmlns:a16="http://schemas.microsoft.com/office/drawing/2014/main" id="{1BDDAA28-82EB-3927-DE9F-2C2F1BD81881}"/>
                  </a:ext>
                </a:extLst>
              </p:cNvPr>
              <p:cNvGrpSpPr/>
              <p:nvPr/>
            </p:nvGrpSpPr>
            <p:grpSpPr>
              <a:xfrm rot="1330829">
                <a:off x="6593705" y="4693496"/>
                <a:ext cx="444320" cy="308947"/>
                <a:chOff x="4630475" y="1378877"/>
                <a:chExt cx="1662558" cy="1290259"/>
              </a:xfrm>
              <a:gradFill flip="none" rotWithShape="1">
                <a:gsLst>
                  <a:gs pos="0">
                    <a:schemeClr val="bg1">
                      <a:lumMod val="50000"/>
                    </a:schemeClr>
                  </a:gs>
                  <a:gs pos="50000">
                    <a:schemeClr val="bg1">
                      <a:lumMod val="85000"/>
                    </a:schemeClr>
                  </a:gs>
                  <a:gs pos="100000">
                    <a:schemeClr val="bg1">
                      <a:lumMod val="95000"/>
                    </a:schemeClr>
                  </a:gs>
                </a:gsLst>
                <a:lin ang="10800000" scaled="1"/>
                <a:tileRect/>
              </a:gradFill>
            </p:grpSpPr>
            <p:sp>
              <p:nvSpPr>
                <p:cNvPr id="81" name="環状矢印 2">
                  <a:extLst>
                    <a:ext uri="{FF2B5EF4-FFF2-40B4-BE49-F238E27FC236}">
                      <a16:creationId xmlns:a16="http://schemas.microsoft.com/office/drawing/2014/main" id="{3642425C-47A3-42F5-4156-77AC9B83943B}"/>
                    </a:ext>
                  </a:extLst>
                </p:cNvPr>
                <p:cNvSpPr/>
                <p:nvPr/>
              </p:nvSpPr>
              <p:spPr>
                <a:xfrm rot="334023">
                  <a:off x="4834080" y="1378877"/>
                  <a:ext cx="1458953" cy="828214"/>
                </a:xfrm>
                <a:custGeom>
                  <a:avLst/>
                  <a:gdLst>
                    <a:gd name="connsiteX0" fmla="*/ 82934 w 1145808"/>
                    <a:gd name="connsiteY0" fmla="*/ 572904 h 1145808"/>
                    <a:gd name="connsiteX1" fmla="*/ 525511 w 1145808"/>
                    <a:gd name="connsiteY1" fmla="*/ 85231 h 1145808"/>
                    <a:gd name="connsiteX2" fmla="*/ 1053706 w 1145808"/>
                    <a:gd name="connsiteY2" fmla="*/ 478562 h 1145808"/>
                    <a:gd name="connsiteX3" fmla="*/ 1135053 w 1145808"/>
                    <a:gd name="connsiteY3" fmla="*/ 471918 h 1145808"/>
                    <a:gd name="connsiteX4" fmla="*/ 916339 w 1145808"/>
                    <a:gd name="connsiteY4" fmla="*/ 544850 h 1145808"/>
                    <a:gd name="connsiteX5" fmla="*/ 679919 w 1145808"/>
                    <a:gd name="connsiteY5" fmla="*/ 509096 h 1145808"/>
                    <a:gd name="connsiteX6" fmla="*/ 759277 w 1145808"/>
                    <a:gd name="connsiteY6" fmla="*/ 502614 h 1145808"/>
                    <a:gd name="connsiteX7" fmla="*/ 537180 w 1145808"/>
                    <a:gd name="connsiteY7" fmla="*/ 376947 h 1145808"/>
                    <a:gd name="connsiteX8" fmla="*/ 373717 w 1145808"/>
                    <a:gd name="connsiteY8" fmla="*/ 572904 h 1145808"/>
                    <a:gd name="connsiteX9" fmla="*/ 82934 w 1145808"/>
                    <a:gd name="connsiteY9" fmla="*/ 572904 h 1145808"/>
                    <a:gd name="connsiteX0" fmla="*/ 0 w 1052119"/>
                    <a:gd name="connsiteY0" fmla="*/ 489998 h 566719"/>
                    <a:gd name="connsiteX1" fmla="*/ 442577 w 1052119"/>
                    <a:gd name="connsiteY1" fmla="*/ 2325 h 566719"/>
                    <a:gd name="connsiteX2" fmla="*/ 970772 w 1052119"/>
                    <a:gd name="connsiteY2" fmla="*/ 395656 h 566719"/>
                    <a:gd name="connsiteX3" fmla="*/ 1052119 w 1052119"/>
                    <a:gd name="connsiteY3" fmla="*/ 389012 h 566719"/>
                    <a:gd name="connsiteX4" fmla="*/ 846105 w 1052119"/>
                    <a:gd name="connsiteY4" fmla="*/ 566719 h 566719"/>
                    <a:gd name="connsiteX5" fmla="*/ 596985 w 1052119"/>
                    <a:gd name="connsiteY5" fmla="*/ 426190 h 566719"/>
                    <a:gd name="connsiteX6" fmla="*/ 676343 w 1052119"/>
                    <a:gd name="connsiteY6" fmla="*/ 419708 h 566719"/>
                    <a:gd name="connsiteX7" fmla="*/ 454246 w 1052119"/>
                    <a:gd name="connsiteY7" fmla="*/ 294041 h 566719"/>
                    <a:gd name="connsiteX8" fmla="*/ 290783 w 1052119"/>
                    <a:gd name="connsiteY8" fmla="*/ 489998 h 566719"/>
                    <a:gd name="connsiteX9" fmla="*/ 0 w 1052119"/>
                    <a:gd name="connsiteY9" fmla="*/ 489998 h 56671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36569"/>
                    <a:gd name="connsiteX1" fmla="*/ 442577 w 1052119"/>
                    <a:gd name="connsiteY1" fmla="*/ 2325 h 636569"/>
                    <a:gd name="connsiteX2" fmla="*/ 970772 w 1052119"/>
                    <a:gd name="connsiteY2" fmla="*/ 395656 h 636569"/>
                    <a:gd name="connsiteX3" fmla="*/ 1052119 w 1052119"/>
                    <a:gd name="connsiteY3" fmla="*/ 389012 h 636569"/>
                    <a:gd name="connsiteX4" fmla="*/ 852455 w 1052119"/>
                    <a:gd name="connsiteY4" fmla="*/ 636569 h 636569"/>
                    <a:gd name="connsiteX5" fmla="*/ 596985 w 1052119"/>
                    <a:gd name="connsiteY5" fmla="*/ 426190 h 636569"/>
                    <a:gd name="connsiteX6" fmla="*/ 676343 w 1052119"/>
                    <a:gd name="connsiteY6" fmla="*/ 419708 h 636569"/>
                    <a:gd name="connsiteX7" fmla="*/ 454246 w 1052119"/>
                    <a:gd name="connsiteY7" fmla="*/ 294041 h 636569"/>
                    <a:gd name="connsiteX8" fmla="*/ 290783 w 1052119"/>
                    <a:gd name="connsiteY8" fmla="*/ 489998 h 636569"/>
                    <a:gd name="connsiteX9" fmla="*/ 0 w 1052119"/>
                    <a:gd name="connsiteY9" fmla="*/ 489998 h 63656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62060 w 1052119"/>
                    <a:gd name="connsiteY5" fmla="*/ 429365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0 w 1093394"/>
                    <a:gd name="connsiteY9" fmla="*/ 489998 h 6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3394" h="620694">
                      <a:moveTo>
                        <a:pt x="0" y="489998"/>
                      </a:moveTo>
                      <a:cubicBezTo>
                        <a:pt x="0" y="237752"/>
                        <a:pt x="191513" y="26724"/>
                        <a:pt x="442577" y="2325"/>
                      </a:cubicBezTo>
                      <a:cubicBezTo>
                        <a:pt x="693641" y="-22074"/>
                        <a:pt x="922203" y="148130"/>
                        <a:pt x="970772" y="395656"/>
                      </a:cubicBezTo>
                      <a:lnTo>
                        <a:pt x="1093394" y="385837"/>
                      </a:lnTo>
                      <a:lnTo>
                        <a:pt x="852455" y="620694"/>
                      </a:lnTo>
                      <a:lnTo>
                        <a:pt x="562060" y="429365"/>
                      </a:lnTo>
                      <a:lnTo>
                        <a:pt x="676343" y="419708"/>
                      </a:lnTo>
                      <a:cubicBezTo>
                        <a:pt x="642385" y="329670"/>
                        <a:pt x="548914" y="276782"/>
                        <a:pt x="454246" y="294041"/>
                      </a:cubicBezTo>
                      <a:cubicBezTo>
                        <a:pt x="359578" y="311300"/>
                        <a:pt x="290783" y="393769"/>
                        <a:pt x="290783" y="489998"/>
                      </a:cubicBezTo>
                      <a:lnTo>
                        <a:pt x="0" y="489998"/>
                      </a:lnTo>
                      <a:close/>
                    </a:path>
                  </a:pathLst>
                </a:custGeom>
                <a:grpFill/>
                <a:ln w="12700" cap="flat" cmpd="sng" algn="ctr">
                  <a:solidFill>
                    <a:schemeClr val="bg1"/>
                  </a:solidFill>
                  <a:prstDash val="solid"/>
                </a:ln>
                <a:effectLst/>
              </p:spPr>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2" name="環状矢印 2">
                  <a:extLst>
                    <a:ext uri="{FF2B5EF4-FFF2-40B4-BE49-F238E27FC236}">
                      <a16:creationId xmlns:a16="http://schemas.microsoft.com/office/drawing/2014/main" id="{57DC6187-27AE-3C3D-9EEE-21C7BEF69660}"/>
                    </a:ext>
                  </a:extLst>
                </p:cNvPr>
                <p:cNvSpPr/>
                <p:nvPr/>
              </p:nvSpPr>
              <p:spPr>
                <a:xfrm rot="11134023">
                  <a:off x="4630475" y="1836969"/>
                  <a:ext cx="1458953" cy="832167"/>
                </a:xfrm>
                <a:custGeom>
                  <a:avLst/>
                  <a:gdLst>
                    <a:gd name="connsiteX0" fmla="*/ 82934 w 1145808"/>
                    <a:gd name="connsiteY0" fmla="*/ 572904 h 1145808"/>
                    <a:gd name="connsiteX1" fmla="*/ 525511 w 1145808"/>
                    <a:gd name="connsiteY1" fmla="*/ 85231 h 1145808"/>
                    <a:gd name="connsiteX2" fmla="*/ 1053706 w 1145808"/>
                    <a:gd name="connsiteY2" fmla="*/ 478562 h 1145808"/>
                    <a:gd name="connsiteX3" fmla="*/ 1135053 w 1145808"/>
                    <a:gd name="connsiteY3" fmla="*/ 471918 h 1145808"/>
                    <a:gd name="connsiteX4" fmla="*/ 916339 w 1145808"/>
                    <a:gd name="connsiteY4" fmla="*/ 544850 h 1145808"/>
                    <a:gd name="connsiteX5" fmla="*/ 679919 w 1145808"/>
                    <a:gd name="connsiteY5" fmla="*/ 509096 h 1145808"/>
                    <a:gd name="connsiteX6" fmla="*/ 759277 w 1145808"/>
                    <a:gd name="connsiteY6" fmla="*/ 502614 h 1145808"/>
                    <a:gd name="connsiteX7" fmla="*/ 537180 w 1145808"/>
                    <a:gd name="connsiteY7" fmla="*/ 376947 h 1145808"/>
                    <a:gd name="connsiteX8" fmla="*/ 373717 w 1145808"/>
                    <a:gd name="connsiteY8" fmla="*/ 572904 h 1145808"/>
                    <a:gd name="connsiteX9" fmla="*/ 82934 w 1145808"/>
                    <a:gd name="connsiteY9" fmla="*/ 572904 h 1145808"/>
                    <a:gd name="connsiteX0" fmla="*/ 0 w 1052119"/>
                    <a:gd name="connsiteY0" fmla="*/ 489998 h 566719"/>
                    <a:gd name="connsiteX1" fmla="*/ 442577 w 1052119"/>
                    <a:gd name="connsiteY1" fmla="*/ 2325 h 566719"/>
                    <a:gd name="connsiteX2" fmla="*/ 970772 w 1052119"/>
                    <a:gd name="connsiteY2" fmla="*/ 395656 h 566719"/>
                    <a:gd name="connsiteX3" fmla="*/ 1052119 w 1052119"/>
                    <a:gd name="connsiteY3" fmla="*/ 389012 h 566719"/>
                    <a:gd name="connsiteX4" fmla="*/ 846105 w 1052119"/>
                    <a:gd name="connsiteY4" fmla="*/ 566719 h 566719"/>
                    <a:gd name="connsiteX5" fmla="*/ 596985 w 1052119"/>
                    <a:gd name="connsiteY5" fmla="*/ 426190 h 566719"/>
                    <a:gd name="connsiteX6" fmla="*/ 676343 w 1052119"/>
                    <a:gd name="connsiteY6" fmla="*/ 419708 h 566719"/>
                    <a:gd name="connsiteX7" fmla="*/ 454246 w 1052119"/>
                    <a:gd name="connsiteY7" fmla="*/ 294041 h 566719"/>
                    <a:gd name="connsiteX8" fmla="*/ 290783 w 1052119"/>
                    <a:gd name="connsiteY8" fmla="*/ 489998 h 566719"/>
                    <a:gd name="connsiteX9" fmla="*/ 0 w 1052119"/>
                    <a:gd name="connsiteY9" fmla="*/ 489998 h 56671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36569"/>
                    <a:gd name="connsiteX1" fmla="*/ 442577 w 1052119"/>
                    <a:gd name="connsiteY1" fmla="*/ 2325 h 636569"/>
                    <a:gd name="connsiteX2" fmla="*/ 970772 w 1052119"/>
                    <a:gd name="connsiteY2" fmla="*/ 395656 h 636569"/>
                    <a:gd name="connsiteX3" fmla="*/ 1052119 w 1052119"/>
                    <a:gd name="connsiteY3" fmla="*/ 389012 h 636569"/>
                    <a:gd name="connsiteX4" fmla="*/ 852455 w 1052119"/>
                    <a:gd name="connsiteY4" fmla="*/ 636569 h 636569"/>
                    <a:gd name="connsiteX5" fmla="*/ 596985 w 1052119"/>
                    <a:gd name="connsiteY5" fmla="*/ 426190 h 636569"/>
                    <a:gd name="connsiteX6" fmla="*/ 676343 w 1052119"/>
                    <a:gd name="connsiteY6" fmla="*/ 419708 h 636569"/>
                    <a:gd name="connsiteX7" fmla="*/ 454246 w 1052119"/>
                    <a:gd name="connsiteY7" fmla="*/ 294041 h 636569"/>
                    <a:gd name="connsiteX8" fmla="*/ 290783 w 1052119"/>
                    <a:gd name="connsiteY8" fmla="*/ 489998 h 636569"/>
                    <a:gd name="connsiteX9" fmla="*/ 0 w 1052119"/>
                    <a:gd name="connsiteY9" fmla="*/ 489998 h 63656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62060 w 1052119"/>
                    <a:gd name="connsiteY5" fmla="*/ 429365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0 w 1093394"/>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02521 w 1093394"/>
                    <a:gd name="connsiteY9" fmla="*/ 347594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8715 w 1093394"/>
                    <a:gd name="connsiteY9" fmla="*/ 345213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8715 w 1093394"/>
                    <a:gd name="connsiteY9" fmla="*/ 345213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0945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455720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0552 h 618392"/>
                    <a:gd name="connsiteX1" fmla="*/ 449721 w 1100538"/>
                    <a:gd name="connsiteY1" fmla="*/ 23 h 618392"/>
                    <a:gd name="connsiteX2" fmla="*/ 977916 w 1100538"/>
                    <a:gd name="connsiteY2" fmla="*/ 393354 h 618392"/>
                    <a:gd name="connsiteX3" fmla="*/ 1100538 w 1100538"/>
                    <a:gd name="connsiteY3" fmla="*/ 383535 h 618392"/>
                    <a:gd name="connsiteX4" fmla="*/ 859599 w 1100538"/>
                    <a:gd name="connsiteY4" fmla="*/ 618392 h 618392"/>
                    <a:gd name="connsiteX5" fmla="*/ 569204 w 1100538"/>
                    <a:gd name="connsiteY5" fmla="*/ 427063 h 618392"/>
                    <a:gd name="connsiteX6" fmla="*/ 683487 w 1100538"/>
                    <a:gd name="connsiteY6" fmla="*/ 417406 h 618392"/>
                    <a:gd name="connsiteX7" fmla="*/ 461390 w 1100538"/>
                    <a:gd name="connsiteY7" fmla="*/ 291739 h 618392"/>
                    <a:gd name="connsiteX8" fmla="*/ 297927 w 1100538"/>
                    <a:gd name="connsiteY8" fmla="*/ 466265 h 618392"/>
                    <a:gd name="connsiteX9" fmla="*/ 128715 w 1100538"/>
                    <a:gd name="connsiteY9" fmla="*/ 357199 h 618392"/>
                    <a:gd name="connsiteX10" fmla="*/ 0 w 1100538"/>
                    <a:gd name="connsiteY10" fmla="*/ 480552 h 618392"/>
                    <a:gd name="connsiteX0" fmla="*/ 0 w 1100538"/>
                    <a:gd name="connsiteY0" fmla="*/ 480552 h 618392"/>
                    <a:gd name="connsiteX1" fmla="*/ 449721 w 1100538"/>
                    <a:gd name="connsiteY1" fmla="*/ 23 h 618392"/>
                    <a:gd name="connsiteX2" fmla="*/ 977916 w 1100538"/>
                    <a:gd name="connsiteY2" fmla="*/ 393354 h 618392"/>
                    <a:gd name="connsiteX3" fmla="*/ 1100538 w 1100538"/>
                    <a:gd name="connsiteY3" fmla="*/ 383535 h 618392"/>
                    <a:gd name="connsiteX4" fmla="*/ 859599 w 1100538"/>
                    <a:gd name="connsiteY4" fmla="*/ 618392 h 618392"/>
                    <a:gd name="connsiteX5" fmla="*/ 569204 w 1100538"/>
                    <a:gd name="connsiteY5" fmla="*/ 427063 h 618392"/>
                    <a:gd name="connsiteX6" fmla="*/ 683487 w 1100538"/>
                    <a:gd name="connsiteY6" fmla="*/ 417406 h 618392"/>
                    <a:gd name="connsiteX7" fmla="*/ 461390 w 1100538"/>
                    <a:gd name="connsiteY7" fmla="*/ 291739 h 618392"/>
                    <a:gd name="connsiteX8" fmla="*/ 297927 w 1100538"/>
                    <a:gd name="connsiteY8" fmla="*/ 466265 h 618392"/>
                    <a:gd name="connsiteX9" fmla="*/ 128715 w 1100538"/>
                    <a:gd name="connsiteY9" fmla="*/ 357199 h 618392"/>
                    <a:gd name="connsiteX10" fmla="*/ 0 w 1100538"/>
                    <a:gd name="connsiteY10" fmla="*/ 480552 h 618392"/>
                    <a:gd name="connsiteX0" fmla="*/ 0 w 1100538"/>
                    <a:gd name="connsiteY0" fmla="*/ 480530 h 618370"/>
                    <a:gd name="connsiteX1" fmla="*/ 449721 w 1100538"/>
                    <a:gd name="connsiteY1" fmla="*/ 1 h 618370"/>
                    <a:gd name="connsiteX2" fmla="*/ 977916 w 1100538"/>
                    <a:gd name="connsiteY2" fmla="*/ 393332 h 618370"/>
                    <a:gd name="connsiteX3" fmla="*/ 1100538 w 1100538"/>
                    <a:gd name="connsiteY3" fmla="*/ 383513 h 618370"/>
                    <a:gd name="connsiteX4" fmla="*/ 859599 w 1100538"/>
                    <a:gd name="connsiteY4" fmla="*/ 618370 h 618370"/>
                    <a:gd name="connsiteX5" fmla="*/ 569204 w 1100538"/>
                    <a:gd name="connsiteY5" fmla="*/ 427041 h 618370"/>
                    <a:gd name="connsiteX6" fmla="*/ 683487 w 1100538"/>
                    <a:gd name="connsiteY6" fmla="*/ 417384 h 618370"/>
                    <a:gd name="connsiteX7" fmla="*/ 461390 w 1100538"/>
                    <a:gd name="connsiteY7" fmla="*/ 291717 h 618370"/>
                    <a:gd name="connsiteX8" fmla="*/ 297927 w 1100538"/>
                    <a:gd name="connsiteY8" fmla="*/ 466243 h 618370"/>
                    <a:gd name="connsiteX9" fmla="*/ 128715 w 1100538"/>
                    <a:gd name="connsiteY9" fmla="*/ 357177 h 618370"/>
                    <a:gd name="connsiteX10" fmla="*/ 0 w 1100538"/>
                    <a:gd name="connsiteY10" fmla="*/ 480530 h 618370"/>
                    <a:gd name="connsiteX0" fmla="*/ 0 w 1100538"/>
                    <a:gd name="connsiteY0" fmla="*/ 482910 h 620750"/>
                    <a:gd name="connsiteX1" fmla="*/ 490203 w 1100538"/>
                    <a:gd name="connsiteY1" fmla="*/ 0 h 620750"/>
                    <a:gd name="connsiteX2" fmla="*/ 977916 w 1100538"/>
                    <a:gd name="connsiteY2" fmla="*/ 395712 h 620750"/>
                    <a:gd name="connsiteX3" fmla="*/ 1100538 w 1100538"/>
                    <a:gd name="connsiteY3" fmla="*/ 385893 h 620750"/>
                    <a:gd name="connsiteX4" fmla="*/ 859599 w 1100538"/>
                    <a:gd name="connsiteY4" fmla="*/ 620750 h 620750"/>
                    <a:gd name="connsiteX5" fmla="*/ 569204 w 1100538"/>
                    <a:gd name="connsiteY5" fmla="*/ 429421 h 620750"/>
                    <a:gd name="connsiteX6" fmla="*/ 683487 w 1100538"/>
                    <a:gd name="connsiteY6" fmla="*/ 419764 h 620750"/>
                    <a:gd name="connsiteX7" fmla="*/ 461390 w 1100538"/>
                    <a:gd name="connsiteY7" fmla="*/ 294097 h 620750"/>
                    <a:gd name="connsiteX8" fmla="*/ 297927 w 1100538"/>
                    <a:gd name="connsiteY8" fmla="*/ 468623 h 620750"/>
                    <a:gd name="connsiteX9" fmla="*/ 128715 w 1100538"/>
                    <a:gd name="connsiteY9" fmla="*/ 359557 h 620750"/>
                    <a:gd name="connsiteX10" fmla="*/ 0 w 1100538"/>
                    <a:gd name="connsiteY10" fmla="*/ 482910 h 620750"/>
                    <a:gd name="connsiteX0" fmla="*/ 0 w 1100538"/>
                    <a:gd name="connsiteY0" fmla="*/ 483162 h 621002"/>
                    <a:gd name="connsiteX1" fmla="*/ 490203 w 1100538"/>
                    <a:gd name="connsiteY1" fmla="*/ 252 h 621002"/>
                    <a:gd name="connsiteX2" fmla="*/ 977916 w 1100538"/>
                    <a:gd name="connsiteY2" fmla="*/ 395964 h 621002"/>
                    <a:gd name="connsiteX3" fmla="*/ 1100538 w 1100538"/>
                    <a:gd name="connsiteY3" fmla="*/ 386145 h 621002"/>
                    <a:gd name="connsiteX4" fmla="*/ 859599 w 1100538"/>
                    <a:gd name="connsiteY4" fmla="*/ 621002 h 621002"/>
                    <a:gd name="connsiteX5" fmla="*/ 569204 w 1100538"/>
                    <a:gd name="connsiteY5" fmla="*/ 429673 h 621002"/>
                    <a:gd name="connsiteX6" fmla="*/ 683487 w 1100538"/>
                    <a:gd name="connsiteY6" fmla="*/ 420016 h 621002"/>
                    <a:gd name="connsiteX7" fmla="*/ 461390 w 1100538"/>
                    <a:gd name="connsiteY7" fmla="*/ 294349 h 621002"/>
                    <a:gd name="connsiteX8" fmla="*/ 297927 w 1100538"/>
                    <a:gd name="connsiteY8" fmla="*/ 468875 h 621002"/>
                    <a:gd name="connsiteX9" fmla="*/ 128715 w 1100538"/>
                    <a:gd name="connsiteY9" fmla="*/ 359809 h 621002"/>
                    <a:gd name="connsiteX10" fmla="*/ 0 w 1100538"/>
                    <a:gd name="connsiteY10" fmla="*/ 483162 h 621002"/>
                    <a:gd name="connsiteX0" fmla="*/ 0 w 1100538"/>
                    <a:gd name="connsiteY0" fmla="*/ 483162 h 621002"/>
                    <a:gd name="connsiteX1" fmla="*/ 490203 w 1100538"/>
                    <a:gd name="connsiteY1" fmla="*/ 252 h 621002"/>
                    <a:gd name="connsiteX2" fmla="*/ 977916 w 1100538"/>
                    <a:gd name="connsiteY2" fmla="*/ 395964 h 621002"/>
                    <a:gd name="connsiteX3" fmla="*/ 1100538 w 1100538"/>
                    <a:gd name="connsiteY3" fmla="*/ 386145 h 621002"/>
                    <a:gd name="connsiteX4" fmla="*/ 859599 w 1100538"/>
                    <a:gd name="connsiteY4" fmla="*/ 621002 h 621002"/>
                    <a:gd name="connsiteX5" fmla="*/ 569204 w 1100538"/>
                    <a:gd name="connsiteY5" fmla="*/ 429673 h 621002"/>
                    <a:gd name="connsiteX6" fmla="*/ 683487 w 1100538"/>
                    <a:gd name="connsiteY6" fmla="*/ 420016 h 621002"/>
                    <a:gd name="connsiteX7" fmla="*/ 461390 w 1100538"/>
                    <a:gd name="connsiteY7" fmla="*/ 294349 h 621002"/>
                    <a:gd name="connsiteX8" fmla="*/ 297927 w 1100538"/>
                    <a:gd name="connsiteY8" fmla="*/ 468875 h 621002"/>
                    <a:gd name="connsiteX9" fmla="*/ 128715 w 1100538"/>
                    <a:gd name="connsiteY9" fmla="*/ 359809 h 621002"/>
                    <a:gd name="connsiteX10" fmla="*/ 0 w 1100538"/>
                    <a:gd name="connsiteY10" fmla="*/ 483162 h 621002"/>
                    <a:gd name="connsiteX0" fmla="*/ 0 w 1100538"/>
                    <a:gd name="connsiteY0" fmla="*/ 483338 h 621178"/>
                    <a:gd name="connsiteX1" fmla="*/ 490203 w 1100538"/>
                    <a:gd name="connsiteY1" fmla="*/ 428 h 621178"/>
                    <a:gd name="connsiteX2" fmla="*/ 977916 w 1100538"/>
                    <a:gd name="connsiteY2" fmla="*/ 396140 h 621178"/>
                    <a:gd name="connsiteX3" fmla="*/ 1100538 w 1100538"/>
                    <a:gd name="connsiteY3" fmla="*/ 386321 h 621178"/>
                    <a:gd name="connsiteX4" fmla="*/ 859599 w 1100538"/>
                    <a:gd name="connsiteY4" fmla="*/ 621178 h 621178"/>
                    <a:gd name="connsiteX5" fmla="*/ 569204 w 1100538"/>
                    <a:gd name="connsiteY5" fmla="*/ 429849 h 621178"/>
                    <a:gd name="connsiteX6" fmla="*/ 683487 w 1100538"/>
                    <a:gd name="connsiteY6" fmla="*/ 420192 h 621178"/>
                    <a:gd name="connsiteX7" fmla="*/ 461390 w 1100538"/>
                    <a:gd name="connsiteY7" fmla="*/ 294525 h 621178"/>
                    <a:gd name="connsiteX8" fmla="*/ 297927 w 1100538"/>
                    <a:gd name="connsiteY8" fmla="*/ 469051 h 621178"/>
                    <a:gd name="connsiteX9" fmla="*/ 128715 w 1100538"/>
                    <a:gd name="connsiteY9" fmla="*/ 359985 h 621178"/>
                    <a:gd name="connsiteX10" fmla="*/ 0 w 1100538"/>
                    <a:gd name="connsiteY10" fmla="*/ 483338 h 621178"/>
                    <a:gd name="connsiteX0" fmla="*/ 0 w 1095775"/>
                    <a:gd name="connsiteY0" fmla="*/ 483810 h 621650"/>
                    <a:gd name="connsiteX1" fmla="*/ 485440 w 1095775"/>
                    <a:gd name="connsiteY1" fmla="*/ 900 h 621650"/>
                    <a:gd name="connsiteX2" fmla="*/ 973153 w 1095775"/>
                    <a:gd name="connsiteY2" fmla="*/ 396612 h 621650"/>
                    <a:gd name="connsiteX3" fmla="*/ 1095775 w 1095775"/>
                    <a:gd name="connsiteY3" fmla="*/ 386793 h 621650"/>
                    <a:gd name="connsiteX4" fmla="*/ 854836 w 1095775"/>
                    <a:gd name="connsiteY4" fmla="*/ 621650 h 621650"/>
                    <a:gd name="connsiteX5" fmla="*/ 564441 w 1095775"/>
                    <a:gd name="connsiteY5" fmla="*/ 430321 h 621650"/>
                    <a:gd name="connsiteX6" fmla="*/ 678724 w 1095775"/>
                    <a:gd name="connsiteY6" fmla="*/ 420664 h 621650"/>
                    <a:gd name="connsiteX7" fmla="*/ 456627 w 1095775"/>
                    <a:gd name="connsiteY7" fmla="*/ 294997 h 621650"/>
                    <a:gd name="connsiteX8" fmla="*/ 293164 w 1095775"/>
                    <a:gd name="connsiteY8" fmla="*/ 469523 h 621650"/>
                    <a:gd name="connsiteX9" fmla="*/ 123952 w 1095775"/>
                    <a:gd name="connsiteY9" fmla="*/ 360457 h 621650"/>
                    <a:gd name="connsiteX10" fmla="*/ 0 w 1095775"/>
                    <a:gd name="connsiteY10" fmla="*/ 483810 h 621650"/>
                    <a:gd name="connsiteX0" fmla="*/ 0 w 1095775"/>
                    <a:gd name="connsiteY0" fmla="*/ 483810 h 621650"/>
                    <a:gd name="connsiteX1" fmla="*/ 485440 w 1095775"/>
                    <a:gd name="connsiteY1" fmla="*/ 900 h 621650"/>
                    <a:gd name="connsiteX2" fmla="*/ 973153 w 1095775"/>
                    <a:gd name="connsiteY2" fmla="*/ 396612 h 621650"/>
                    <a:gd name="connsiteX3" fmla="*/ 1095775 w 1095775"/>
                    <a:gd name="connsiteY3" fmla="*/ 386793 h 621650"/>
                    <a:gd name="connsiteX4" fmla="*/ 854836 w 1095775"/>
                    <a:gd name="connsiteY4" fmla="*/ 621650 h 621650"/>
                    <a:gd name="connsiteX5" fmla="*/ 564441 w 1095775"/>
                    <a:gd name="connsiteY5" fmla="*/ 430321 h 621650"/>
                    <a:gd name="connsiteX6" fmla="*/ 678724 w 1095775"/>
                    <a:gd name="connsiteY6" fmla="*/ 420664 h 621650"/>
                    <a:gd name="connsiteX7" fmla="*/ 456627 w 1095775"/>
                    <a:gd name="connsiteY7" fmla="*/ 294997 h 621650"/>
                    <a:gd name="connsiteX8" fmla="*/ 293164 w 1095775"/>
                    <a:gd name="connsiteY8" fmla="*/ 469523 h 621650"/>
                    <a:gd name="connsiteX9" fmla="*/ 123952 w 1095775"/>
                    <a:gd name="connsiteY9" fmla="*/ 360457 h 621650"/>
                    <a:gd name="connsiteX10" fmla="*/ 0 w 1095775"/>
                    <a:gd name="connsiteY10" fmla="*/ 483810 h 621650"/>
                    <a:gd name="connsiteX0" fmla="*/ 0 w 1095775"/>
                    <a:gd name="connsiteY0" fmla="*/ 483163 h 621003"/>
                    <a:gd name="connsiteX1" fmla="*/ 485440 w 1095775"/>
                    <a:gd name="connsiteY1" fmla="*/ 253 h 621003"/>
                    <a:gd name="connsiteX2" fmla="*/ 973153 w 1095775"/>
                    <a:gd name="connsiteY2" fmla="*/ 395965 h 621003"/>
                    <a:gd name="connsiteX3" fmla="*/ 1095775 w 1095775"/>
                    <a:gd name="connsiteY3" fmla="*/ 386146 h 621003"/>
                    <a:gd name="connsiteX4" fmla="*/ 854836 w 1095775"/>
                    <a:gd name="connsiteY4" fmla="*/ 621003 h 621003"/>
                    <a:gd name="connsiteX5" fmla="*/ 564441 w 1095775"/>
                    <a:gd name="connsiteY5" fmla="*/ 429674 h 621003"/>
                    <a:gd name="connsiteX6" fmla="*/ 678724 w 1095775"/>
                    <a:gd name="connsiteY6" fmla="*/ 420017 h 621003"/>
                    <a:gd name="connsiteX7" fmla="*/ 456627 w 1095775"/>
                    <a:gd name="connsiteY7" fmla="*/ 294350 h 621003"/>
                    <a:gd name="connsiteX8" fmla="*/ 293164 w 1095775"/>
                    <a:gd name="connsiteY8" fmla="*/ 468876 h 621003"/>
                    <a:gd name="connsiteX9" fmla="*/ 123952 w 1095775"/>
                    <a:gd name="connsiteY9" fmla="*/ 359810 h 621003"/>
                    <a:gd name="connsiteX10" fmla="*/ 0 w 1095775"/>
                    <a:gd name="connsiteY10" fmla="*/ 483163 h 621003"/>
                    <a:gd name="connsiteX0" fmla="*/ 0 w 1095775"/>
                    <a:gd name="connsiteY0" fmla="*/ 483338 h 621178"/>
                    <a:gd name="connsiteX1" fmla="*/ 485440 w 1095775"/>
                    <a:gd name="connsiteY1" fmla="*/ 428 h 621178"/>
                    <a:gd name="connsiteX2" fmla="*/ 973153 w 1095775"/>
                    <a:gd name="connsiteY2" fmla="*/ 396140 h 621178"/>
                    <a:gd name="connsiteX3" fmla="*/ 1095775 w 1095775"/>
                    <a:gd name="connsiteY3" fmla="*/ 386321 h 621178"/>
                    <a:gd name="connsiteX4" fmla="*/ 854836 w 1095775"/>
                    <a:gd name="connsiteY4" fmla="*/ 621178 h 621178"/>
                    <a:gd name="connsiteX5" fmla="*/ 564441 w 1095775"/>
                    <a:gd name="connsiteY5" fmla="*/ 429849 h 621178"/>
                    <a:gd name="connsiteX6" fmla="*/ 678724 w 1095775"/>
                    <a:gd name="connsiteY6" fmla="*/ 420192 h 621178"/>
                    <a:gd name="connsiteX7" fmla="*/ 456627 w 1095775"/>
                    <a:gd name="connsiteY7" fmla="*/ 294525 h 621178"/>
                    <a:gd name="connsiteX8" fmla="*/ 293164 w 1095775"/>
                    <a:gd name="connsiteY8" fmla="*/ 469051 h 621178"/>
                    <a:gd name="connsiteX9" fmla="*/ 123952 w 1095775"/>
                    <a:gd name="connsiteY9" fmla="*/ 359985 h 621178"/>
                    <a:gd name="connsiteX10" fmla="*/ 0 w 1095775"/>
                    <a:gd name="connsiteY10" fmla="*/ 483338 h 621178"/>
                    <a:gd name="connsiteX0" fmla="*/ 0 w 1095775"/>
                    <a:gd name="connsiteY0" fmla="*/ 480964 h 618804"/>
                    <a:gd name="connsiteX1" fmla="*/ 473534 w 1095775"/>
                    <a:gd name="connsiteY1" fmla="*/ 435 h 618804"/>
                    <a:gd name="connsiteX2" fmla="*/ 973153 w 1095775"/>
                    <a:gd name="connsiteY2" fmla="*/ 393766 h 618804"/>
                    <a:gd name="connsiteX3" fmla="*/ 1095775 w 1095775"/>
                    <a:gd name="connsiteY3" fmla="*/ 383947 h 618804"/>
                    <a:gd name="connsiteX4" fmla="*/ 854836 w 1095775"/>
                    <a:gd name="connsiteY4" fmla="*/ 618804 h 618804"/>
                    <a:gd name="connsiteX5" fmla="*/ 564441 w 1095775"/>
                    <a:gd name="connsiteY5" fmla="*/ 427475 h 618804"/>
                    <a:gd name="connsiteX6" fmla="*/ 678724 w 1095775"/>
                    <a:gd name="connsiteY6" fmla="*/ 417818 h 618804"/>
                    <a:gd name="connsiteX7" fmla="*/ 456627 w 1095775"/>
                    <a:gd name="connsiteY7" fmla="*/ 292151 h 618804"/>
                    <a:gd name="connsiteX8" fmla="*/ 293164 w 1095775"/>
                    <a:gd name="connsiteY8" fmla="*/ 466677 h 618804"/>
                    <a:gd name="connsiteX9" fmla="*/ 123952 w 1095775"/>
                    <a:gd name="connsiteY9" fmla="*/ 357611 h 618804"/>
                    <a:gd name="connsiteX10" fmla="*/ 0 w 1095775"/>
                    <a:gd name="connsiteY10" fmla="*/ 480964 h 618804"/>
                    <a:gd name="connsiteX0" fmla="*/ 0 w 1095775"/>
                    <a:gd name="connsiteY0" fmla="*/ 542758 h 680598"/>
                    <a:gd name="connsiteX1" fmla="*/ 475915 w 1095775"/>
                    <a:gd name="connsiteY1" fmla="*/ 317 h 680598"/>
                    <a:gd name="connsiteX2" fmla="*/ 973153 w 1095775"/>
                    <a:gd name="connsiteY2" fmla="*/ 455560 h 680598"/>
                    <a:gd name="connsiteX3" fmla="*/ 1095775 w 1095775"/>
                    <a:gd name="connsiteY3" fmla="*/ 445741 h 680598"/>
                    <a:gd name="connsiteX4" fmla="*/ 854836 w 1095775"/>
                    <a:gd name="connsiteY4" fmla="*/ 680598 h 680598"/>
                    <a:gd name="connsiteX5" fmla="*/ 564441 w 1095775"/>
                    <a:gd name="connsiteY5" fmla="*/ 489269 h 680598"/>
                    <a:gd name="connsiteX6" fmla="*/ 678724 w 1095775"/>
                    <a:gd name="connsiteY6" fmla="*/ 479612 h 680598"/>
                    <a:gd name="connsiteX7" fmla="*/ 456627 w 1095775"/>
                    <a:gd name="connsiteY7" fmla="*/ 353945 h 680598"/>
                    <a:gd name="connsiteX8" fmla="*/ 293164 w 1095775"/>
                    <a:gd name="connsiteY8" fmla="*/ 528471 h 680598"/>
                    <a:gd name="connsiteX9" fmla="*/ 123952 w 1095775"/>
                    <a:gd name="connsiteY9" fmla="*/ 419405 h 680598"/>
                    <a:gd name="connsiteX10" fmla="*/ 0 w 1095775"/>
                    <a:gd name="connsiteY10" fmla="*/ 542758 h 680598"/>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3394"/>
                    <a:gd name="connsiteY0" fmla="*/ 435462 h 623309"/>
                    <a:gd name="connsiteX1" fmla="*/ 475916 w 1093394"/>
                    <a:gd name="connsiteY1" fmla="*/ 178 h 623309"/>
                    <a:gd name="connsiteX2" fmla="*/ 970772 w 1093394"/>
                    <a:gd name="connsiteY2" fmla="*/ 398271 h 623309"/>
                    <a:gd name="connsiteX3" fmla="*/ 1093394 w 1093394"/>
                    <a:gd name="connsiteY3" fmla="*/ 388452 h 623309"/>
                    <a:gd name="connsiteX4" fmla="*/ 852455 w 1093394"/>
                    <a:gd name="connsiteY4" fmla="*/ 623309 h 623309"/>
                    <a:gd name="connsiteX5" fmla="*/ 562060 w 1093394"/>
                    <a:gd name="connsiteY5" fmla="*/ 431980 h 623309"/>
                    <a:gd name="connsiteX6" fmla="*/ 676343 w 1093394"/>
                    <a:gd name="connsiteY6" fmla="*/ 422323 h 623309"/>
                    <a:gd name="connsiteX7" fmla="*/ 454246 w 1093394"/>
                    <a:gd name="connsiteY7" fmla="*/ 296656 h 623309"/>
                    <a:gd name="connsiteX8" fmla="*/ 290783 w 1093394"/>
                    <a:gd name="connsiteY8" fmla="*/ 471182 h 623309"/>
                    <a:gd name="connsiteX9" fmla="*/ 121571 w 1093394"/>
                    <a:gd name="connsiteY9" fmla="*/ 362116 h 623309"/>
                    <a:gd name="connsiteX10" fmla="*/ 0 w 1093394"/>
                    <a:gd name="connsiteY10" fmla="*/ 435462 h 623309"/>
                    <a:gd name="connsiteX0" fmla="*/ 0 w 1093394"/>
                    <a:gd name="connsiteY0" fmla="*/ 478905 h 623889"/>
                    <a:gd name="connsiteX1" fmla="*/ 475916 w 1093394"/>
                    <a:gd name="connsiteY1" fmla="*/ 758 h 623889"/>
                    <a:gd name="connsiteX2" fmla="*/ 970772 w 1093394"/>
                    <a:gd name="connsiteY2" fmla="*/ 398851 h 623889"/>
                    <a:gd name="connsiteX3" fmla="*/ 1093394 w 1093394"/>
                    <a:gd name="connsiteY3" fmla="*/ 389032 h 623889"/>
                    <a:gd name="connsiteX4" fmla="*/ 852455 w 1093394"/>
                    <a:gd name="connsiteY4" fmla="*/ 623889 h 623889"/>
                    <a:gd name="connsiteX5" fmla="*/ 562060 w 1093394"/>
                    <a:gd name="connsiteY5" fmla="*/ 432560 h 623889"/>
                    <a:gd name="connsiteX6" fmla="*/ 676343 w 1093394"/>
                    <a:gd name="connsiteY6" fmla="*/ 422903 h 623889"/>
                    <a:gd name="connsiteX7" fmla="*/ 454246 w 1093394"/>
                    <a:gd name="connsiteY7" fmla="*/ 297236 h 623889"/>
                    <a:gd name="connsiteX8" fmla="*/ 290783 w 1093394"/>
                    <a:gd name="connsiteY8" fmla="*/ 471762 h 623889"/>
                    <a:gd name="connsiteX9" fmla="*/ 121571 w 1093394"/>
                    <a:gd name="connsiteY9" fmla="*/ 362696 h 623889"/>
                    <a:gd name="connsiteX10" fmla="*/ 0 w 1093394"/>
                    <a:gd name="connsiteY10" fmla="*/ 478905 h 623889"/>
                    <a:gd name="connsiteX0" fmla="*/ 0 w 1093394"/>
                    <a:gd name="connsiteY0" fmla="*/ 478905 h 623889"/>
                    <a:gd name="connsiteX1" fmla="*/ 475916 w 1093394"/>
                    <a:gd name="connsiteY1" fmla="*/ 758 h 623889"/>
                    <a:gd name="connsiteX2" fmla="*/ 970772 w 1093394"/>
                    <a:gd name="connsiteY2" fmla="*/ 398851 h 623889"/>
                    <a:gd name="connsiteX3" fmla="*/ 1093394 w 1093394"/>
                    <a:gd name="connsiteY3" fmla="*/ 389032 h 623889"/>
                    <a:gd name="connsiteX4" fmla="*/ 852455 w 1093394"/>
                    <a:gd name="connsiteY4" fmla="*/ 623889 h 623889"/>
                    <a:gd name="connsiteX5" fmla="*/ 562060 w 1093394"/>
                    <a:gd name="connsiteY5" fmla="*/ 432560 h 623889"/>
                    <a:gd name="connsiteX6" fmla="*/ 676343 w 1093394"/>
                    <a:gd name="connsiteY6" fmla="*/ 422903 h 623889"/>
                    <a:gd name="connsiteX7" fmla="*/ 454246 w 1093394"/>
                    <a:gd name="connsiteY7" fmla="*/ 297236 h 623889"/>
                    <a:gd name="connsiteX8" fmla="*/ 290783 w 1093394"/>
                    <a:gd name="connsiteY8" fmla="*/ 471762 h 623889"/>
                    <a:gd name="connsiteX9" fmla="*/ 121571 w 1093394"/>
                    <a:gd name="connsiteY9" fmla="*/ 362696 h 623889"/>
                    <a:gd name="connsiteX10" fmla="*/ 0 w 1093394"/>
                    <a:gd name="connsiteY10" fmla="*/ 478905 h 623889"/>
                    <a:gd name="connsiteX0" fmla="*/ 0 w 1093394"/>
                    <a:gd name="connsiteY0" fmla="*/ 478673 h 623657"/>
                    <a:gd name="connsiteX1" fmla="*/ 475916 w 1093394"/>
                    <a:gd name="connsiteY1" fmla="*/ 526 h 623657"/>
                    <a:gd name="connsiteX2" fmla="*/ 970772 w 1093394"/>
                    <a:gd name="connsiteY2" fmla="*/ 398619 h 623657"/>
                    <a:gd name="connsiteX3" fmla="*/ 1093394 w 1093394"/>
                    <a:gd name="connsiteY3" fmla="*/ 388800 h 623657"/>
                    <a:gd name="connsiteX4" fmla="*/ 852455 w 1093394"/>
                    <a:gd name="connsiteY4" fmla="*/ 623657 h 623657"/>
                    <a:gd name="connsiteX5" fmla="*/ 562060 w 1093394"/>
                    <a:gd name="connsiteY5" fmla="*/ 432328 h 623657"/>
                    <a:gd name="connsiteX6" fmla="*/ 676343 w 1093394"/>
                    <a:gd name="connsiteY6" fmla="*/ 422671 h 623657"/>
                    <a:gd name="connsiteX7" fmla="*/ 454246 w 1093394"/>
                    <a:gd name="connsiteY7" fmla="*/ 297004 h 623657"/>
                    <a:gd name="connsiteX8" fmla="*/ 290783 w 1093394"/>
                    <a:gd name="connsiteY8" fmla="*/ 471530 h 623657"/>
                    <a:gd name="connsiteX9" fmla="*/ 121571 w 1093394"/>
                    <a:gd name="connsiteY9" fmla="*/ 362464 h 623657"/>
                    <a:gd name="connsiteX10" fmla="*/ 0 w 1093394"/>
                    <a:gd name="connsiteY10" fmla="*/ 478673 h 6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3394" h="623657">
                      <a:moveTo>
                        <a:pt x="0" y="478673"/>
                      </a:moveTo>
                      <a:cubicBezTo>
                        <a:pt x="9525" y="174040"/>
                        <a:pt x="264115" y="11487"/>
                        <a:pt x="475916" y="526"/>
                      </a:cubicBezTo>
                      <a:cubicBezTo>
                        <a:pt x="687717" y="-10435"/>
                        <a:pt x="922203" y="151093"/>
                        <a:pt x="970772" y="398619"/>
                      </a:cubicBezTo>
                      <a:lnTo>
                        <a:pt x="1093394" y="388800"/>
                      </a:lnTo>
                      <a:lnTo>
                        <a:pt x="852455" y="623657"/>
                      </a:lnTo>
                      <a:lnTo>
                        <a:pt x="562060" y="432328"/>
                      </a:lnTo>
                      <a:lnTo>
                        <a:pt x="676343" y="422671"/>
                      </a:lnTo>
                      <a:cubicBezTo>
                        <a:pt x="642385" y="332633"/>
                        <a:pt x="548914" y="279745"/>
                        <a:pt x="454246" y="297004"/>
                      </a:cubicBezTo>
                      <a:cubicBezTo>
                        <a:pt x="359578" y="314263"/>
                        <a:pt x="295032" y="393548"/>
                        <a:pt x="290783" y="471530"/>
                      </a:cubicBezTo>
                      <a:cubicBezTo>
                        <a:pt x="243905" y="435969"/>
                        <a:pt x="175593" y="398026"/>
                        <a:pt x="121571" y="362464"/>
                      </a:cubicBezTo>
                      <a:cubicBezTo>
                        <a:pt x="84223" y="400407"/>
                        <a:pt x="32586" y="443111"/>
                        <a:pt x="0" y="478673"/>
                      </a:cubicBez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w="12700" cap="flat" cmpd="sng" algn="ctr">
                  <a:solidFill>
                    <a:schemeClr val="bg1"/>
                  </a:solidFill>
                  <a:prstDash val="solid"/>
                </a:ln>
                <a:effectLst/>
              </p:spPr>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grpSp>
          <p:grpSp>
            <p:nvGrpSpPr>
              <p:cNvPr id="60" name="グループ化 59">
                <a:extLst>
                  <a:ext uri="{FF2B5EF4-FFF2-40B4-BE49-F238E27FC236}">
                    <a16:creationId xmlns:a16="http://schemas.microsoft.com/office/drawing/2014/main" id="{C2858E79-EC2C-754D-5191-A382F589F9EF}"/>
                  </a:ext>
                </a:extLst>
              </p:cNvPr>
              <p:cNvGrpSpPr/>
              <p:nvPr/>
            </p:nvGrpSpPr>
            <p:grpSpPr>
              <a:xfrm rot="5400000" flipV="1">
                <a:off x="4762567" y="5278876"/>
                <a:ext cx="396755" cy="338588"/>
                <a:chOff x="4630475" y="1378877"/>
                <a:chExt cx="1662558" cy="1290259"/>
              </a:xfrm>
              <a:gradFill flip="none" rotWithShape="1">
                <a:gsLst>
                  <a:gs pos="0">
                    <a:schemeClr val="bg1">
                      <a:lumMod val="50000"/>
                    </a:schemeClr>
                  </a:gs>
                  <a:gs pos="50000">
                    <a:schemeClr val="bg1">
                      <a:lumMod val="85000"/>
                    </a:schemeClr>
                  </a:gs>
                  <a:gs pos="100000">
                    <a:schemeClr val="bg1">
                      <a:lumMod val="95000"/>
                    </a:schemeClr>
                  </a:gs>
                </a:gsLst>
                <a:lin ang="10800000" scaled="1"/>
                <a:tileRect/>
              </a:gradFill>
            </p:grpSpPr>
            <p:sp>
              <p:nvSpPr>
                <p:cNvPr id="79" name="環状矢印 2">
                  <a:extLst>
                    <a:ext uri="{FF2B5EF4-FFF2-40B4-BE49-F238E27FC236}">
                      <a16:creationId xmlns:a16="http://schemas.microsoft.com/office/drawing/2014/main" id="{74EDD555-BC52-735F-2D95-60EFAD979B61}"/>
                    </a:ext>
                  </a:extLst>
                </p:cNvPr>
                <p:cNvSpPr/>
                <p:nvPr/>
              </p:nvSpPr>
              <p:spPr>
                <a:xfrm rot="334023">
                  <a:off x="4834080" y="1378877"/>
                  <a:ext cx="1458953" cy="828214"/>
                </a:xfrm>
                <a:custGeom>
                  <a:avLst/>
                  <a:gdLst>
                    <a:gd name="connsiteX0" fmla="*/ 82934 w 1145808"/>
                    <a:gd name="connsiteY0" fmla="*/ 572904 h 1145808"/>
                    <a:gd name="connsiteX1" fmla="*/ 525511 w 1145808"/>
                    <a:gd name="connsiteY1" fmla="*/ 85231 h 1145808"/>
                    <a:gd name="connsiteX2" fmla="*/ 1053706 w 1145808"/>
                    <a:gd name="connsiteY2" fmla="*/ 478562 h 1145808"/>
                    <a:gd name="connsiteX3" fmla="*/ 1135053 w 1145808"/>
                    <a:gd name="connsiteY3" fmla="*/ 471918 h 1145808"/>
                    <a:gd name="connsiteX4" fmla="*/ 916339 w 1145808"/>
                    <a:gd name="connsiteY4" fmla="*/ 544850 h 1145808"/>
                    <a:gd name="connsiteX5" fmla="*/ 679919 w 1145808"/>
                    <a:gd name="connsiteY5" fmla="*/ 509096 h 1145808"/>
                    <a:gd name="connsiteX6" fmla="*/ 759277 w 1145808"/>
                    <a:gd name="connsiteY6" fmla="*/ 502614 h 1145808"/>
                    <a:gd name="connsiteX7" fmla="*/ 537180 w 1145808"/>
                    <a:gd name="connsiteY7" fmla="*/ 376947 h 1145808"/>
                    <a:gd name="connsiteX8" fmla="*/ 373717 w 1145808"/>
                    <a:gd name="connsiteY8" fmla="*/ 572904 h 1145808"/>
                    <a:gd name="connsiteX9" fmla="*/ 82934 w 1145808"/>
                    <a:gd name="connsiteY9" fmla="*/ 572904 h 1145808"/>
                    <a:gd name="connsiteX0" fmla="*/ 0 w 1052119"/>
                    <a:gd name="connsiteY0" fmla="*/ 489998 h 566719"/>
                    <a:gd name="connsiteX1" fmla="*/ 442577 w 1052119"/>
                    <a:gd name="connsiteY1" fmla="*/ 2325 h 566719"/>
                    <a:gd name="connsiteX2" fmla="*/ 970772 w 1052119"/>
                    <a:gd name="connsiteY2" fmla="*/ 395656 h 566719"/>
                    <a:gd name="connsiteX3" fmla="*/ 1052119 w 1052119"/>
                    <a:gd name="connsiteY3" fmla="*/ 389012 h 566719"/>
                    <a:gd name="connsiteX4" fmla="*/ 846105 w 1052119"/>
                    <a:gd name="connsiteY4" fmla="*/ 566719 h 566719"/>
                    <a:gd name="connsiteX5" fmla="*/ 596985 w 1052119"/>
                    <a:gd name="connsiteY5" fmla="*/ 426190 h 566719"/>
                    <a:gd name="connsiteX6" fmla="*/ 676343 w 1052119"/>
                    <a:gd name="connsiteY6" fmla="*/ 419708 h 566719"/>
                    <a:gd name="connsiteX7" fmla="*/ 454246 w 1052119"/>
                    <a:gd name="connsiteY7" fmla="*/ 294041 h 566719"/>
                    <a:gd name="connsiteX8" fmla="*/ 290783 w 1052119"/>
                    <a:gd name="connsiteY8" fmla="*/ 489998 h 566719"/>
                    <a:gd name="connsiteX9" fmla="*/ 0 w 1052119"/>
                    <a:gd name="connsiteY9" fmla="*/ 489998 h 56671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36569"/>
                    <a:gd name="connsiteX1" fmla="*/ 442577 w 1052119"/>
                    <a:gd name="connsiteY1" fmla="*/ 2325 h 636569"/>
                    <a:gd name="connsiteX2" fmla="*/ 970772 w 1052119"/>
                    <a:gd name="connsiteY2" fmla="*/ 395656 h 636569"/>
                    <a:gd name="connsiteX3" fmla="*/ 1052119 w 1052119"/>
                    <a:gd name="connsiteY3" fmla="*/ 389012 h 636569"/>
                    <a:gd name="connsiteX4" fmla="*/ 852455 w 1052119"/>
                    <a:gd name="connsiteY4" fmla="*/ 636569 h 636569"/>
                    <a:gd name="connsiteX5" fmla="*/ 596985 w 1052119"/>
                    <a:gd name="connsiteY5" fmla="*/ 426190 h 636569"/>
                    <a:gd name="connsiteX6" fmla="*/ 676343 w 1052119"/>
                    <a:gd name="connsiteY6" fmla="*/ 419708 h 636569"/>
                    <a:gd name="connsiteX7" fmla="*/ 454246 w 1052119"/>
                    <a:gd name="connsiteY7" fmla="*/ 294041 h 636569"/>
                    <a:gd name="connsiteX8" fmla="*/ 290783 w 1052119"/>
                    <a:gd name="connsiteY8" fmla="*/ 489998 h 636569"/>
                    <a:gd name="connsiteX9" fmla="*/ 0 w 1052119"/>
                    <a:gd name="connsiteY9" fmla="*/ 489998 h 63656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62060 w 1052119"/>
                    <a:gd name="connsiteY5" fmla="*/ 429365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0 w 1093394"/>
                    <a:gd name="connsiteY9" fmla="*/ 489998 h 6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3394" h="620694">
                      <a:moveTo>
                        <a:pt x="0" y="489998"/>
                      </a:moveTo>
                      <a:cubicBezTo>
                        <a:pt x="0" y="237752"/>
                        <a:pt x="191513" y="26724"/>
                        <a:pt x="442577" y="2325"/>
                      </a:cubicBezTo>
                      <a:cubicBezTo>
                        <a:pt x="693641" y="-22074"/>
                        <a:pt x="922203" y="148130"/>
                        <a:pt x="970772" y="395656"/>
                      </a:cubicBezTo>
                      <a:lnTo>
                        <a:pt x="1093394" y="385837"/>
                      </a:lnTo>
                      <a:lnTo>
                        <a:pt x="852455" y="620694"/>
                      </a:lnTo>
                      <a:lnTo>
                        <a:pt x="562060" y="429365"/>
                      </a:lnTo>
                      <a:lnTo>
                        <a:pt x="676343" y="419708"/>
                      </a:lnTo>
                      <a:cubicBezTo>
                        <a:pt x="642385" y="329670"/>
                        <a:pt x="548914" y="276782"/>
                        <a:pt x="454246" y="294041"/>
                      </a:cubicBezTo>
                      <a:cubicBezTo>
                        <a:pt x="359578" y="311300"/>
                        <a:pt x="290783" y="393769"/>
                        <a:pt x="290783" y="489998"/>
                      </a:cubicBezTo>
                      <a:lnTo>
                        <a:pt x="0" y="489998"/>
                      </a:lnTo>
                      <a:close/>
                    </a:path>
                  </a:pathLst>
                </a:custGeom>
                <a:grpFill/>
                <a:ln w="12700" cap="flat" cmpd="sng" algn="ctr">
                  <a:solidFill>
                    <a:schemeClr val="bg1"/>
                  </a:solidFill>
                  <a:prstDash val="solid"/>
                </a:ln>
                <a:effectLst/>
              </p:spPr>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sp>
              <p:nvSpPr>
                <p:cNvPr id="80" name="環状矢印 2">
                  <a:extLst>
                    <a:ext uri="{FF2B5EF4-FFF2-40B4-BE49-F238E27FC236}">
                      <a16:creationId xmlns:a16="http://schemas.microsoft.com/office/drawing/2014/main" id="{ECF2B41A-0C1F-9A94-17C6-3F328EF51EA8}"/>
                    </a:ext>
                  </a:extLst>
                </p:cNvPr>
                <p:cNvSpPr/>
                <p:nvPr/>
              </p:nvSpPr>
              <p:spPr>
                <a:xfrm rot="11134023">
                  <a:off x="4630475" y="1836969"/>
                  <a:ext cx="1458953" cy="832167"/>
                </a:xfrm>
                <a:custGeom>
                  <a:avLst/>
                  <a:gdLst>
                    <a:gd name="connsiteX0" fmla="*/ 82934 w 1145808"/>
                    <a:gd name="connsiteY0" fmla="*/ 572904 h 1145808"/>
                    <a:gd name="connsiteX1" fmla="*/ 525511 w 1145808"/>
                    <a:gd name="connsiteY1" fmla="*/ 85231 h 1145808"/>
                    <a:gd name="connsiteX2" fmla="*/ 1053706 w 1145808"/>
                    <a:gd name="connsiteY2" fmla="*/ 478562 h 1145808"/>
                    <a:gd name="connsiteX3" fmla="*/ 1135053 w 1145808"/>
                    <a:gd name="connsiteY3" fmla="*/ 471918 h 1145808"/>
                    <a:gd name="connsiteX4" fmla="*/ 916339 w 1145808"/>
                    <a:gd name="connsiteY4" fmla="*/ 544850 h 1145808"/>
                    <a:gd name="connsiteX5" fmla="*/ 679919 w 1145808"/>
                    <a:gd name="connsiteY5" fmla="*/ 509096 h 1145808"/>
                    <a:gd name="connsiteX6" fmla="*/ 759277 w 1145808"/>
                    <a:gd name="connsiteY6" fmla="*/ 502614 h 1145808"/>
                    <a:gd name="connsiteX7" fmla="*/ 537180 w 1145808"/>
                    <a:gd name="connsiteY7" fmla="*/ 376947 h 1145808"/>
                    <a:gd name="connsiteX8" fmla="*/ 373717 w 1145808"/>
                    <a:gd name="connsiteY8" fmla="*/ 572904 h 1145808"/>
                    <a:gd name="connsiteX9" fmla="*/ 82934 w 1145808"/>
                    <a:gd name="connsiteY9" fmla="*/ 572904 h 1145808"/>
                    <a:gd name="connsiteX0" fmla="*/ 0 w 1052119"/>
                    <a:gd name="connsiteY0" fmla="*/ 489998 h 566719"/>
                    <a:gd name="connsiteX1" fmla="*/ 442577 w 1052119"/>
                    <a:gd name="connsiteY1" fmla="*/ 2325 h 566719"/>
                    <a:gd name="connsiteX2" fmla="*/ 970772 w 1052119"/>
                    <a:gd name="connsiteY2" fmla="*/ 395656 h 566719"/>
                    <a:gd name="connsiteX3" fmla="*/ 1052119 w 1052119"/>
                    <a:gd name="connsiteY3" fmla="*/ 389012 h 566719"/>
                    <a:gd name="connsiteX4" fmla="*/ 846105 w 1052119"/>
                    <a:gd name="connsiteY4" fmla="*/ 566719 h 566719"/>
                    <a:gd name="connsiteX5" fmla="*/ 596985 w 1052119"/>
                    <a:gd name="connsiteY5" fmla="*/ 426190 h 566719"/>
                    <a:gd name="connsiteX6" fmla="*/ 676343 w 1052119"/>
                    <a:gd name="connsiteY6" fmla="*/ 419708 h 566719"/>
                    <a:gd name="connsiteX7" fmla="*/ 454246 w 1052119"/>
                    <a:gd name="connsiteY7" fmla="*/ 294041 h 566719"/>
                    <a:gd name="connsiteX8" fmla="*/ 290783 w 1052119"/>
                    <a:gd name="connsiteY8" fmla="*/ 489998 h 566719"/>
                    <a:gd name="connsiteX9" fmla="*/ 0 w 1052119"/>
                    <a:gd name="connsiteY9" fmla="*/ 489998 h 56671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36569"/>
                    <a:gd name="connsiteX1" fmla="*/ 442577 w 1052119"/>
                    <a:gd name="connsiteY1" fmla="*/ 2325 h 636569"/>
                    <a:gd name="connsiteX2" fmla="*/ 970772 w 1052119"/>
                    <a:gd name="connsiteY2" fmla="*/ 395656 h 636569"/>
                    <a:gd name="connsiteX3" fmla="*/ 1052119 w 1052119"/>
                    <a:gd name="connsiteY3" fmla="*/ 389012 h 636569"/>
                    <a:gd name="connsiteX4" fmla="*/ 852455 w 1052119"/>
                    <a:gd name="connsiteY4" fmla="*/ 636569 h 636569"/>
                    <a:gd name="connsiteX5" fmla="*/ 596985 w 1052119"/>
                    <a:gd name="connsiteY5" fmla="*/ 426190 h 636569"/>
                    <a:gd name="connsiteX6" fmla="*/ 676343 w 1052119"/>
                    <a:gd name="connsiteY6" fmla="*/ 419708 h 636569"/>
                    <a:gd name="connsiteX7" fmla="*/ 454246 w 1052119"/>
                    <a:gd name="connsiteY7" fmla="*/ 294041 h 636569"/>
                    <a:gd name="connsiteX8" fmla="*/ 290783 w 1052119"/>
                    <a:gd name="connsiteY8" fmla="*/ 489998 h 636569"/>
                    <a:gd name="connsiteX9" fmla="*/ 0 w 1052119"/>
                    <a:gd name="connsiteY9" fmla="*/ 489998 h 636569"/>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96985 w 1052119"/>
                    <a:gd name="connsiteY5" fmla="*/ 426190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52119"/>
                    <a:gd name="connsiteY0" fmla="*/ 489998 h 620694"/>
                    <a:gd name="connsiteX1" fmla="*/ 442577 w 1052119"/>
                    <a:gd name="connsiteY1" fmla="*/ 2325 h 620694"/>
                    <a:gd name="connsiteX2" fmla="*/ 970772 w 1052119"/>
                    <a:gd name="connsiteY2" fmla="*/ 395656 h 620694"/>
                    <a:gd name="connsiteX3" fmla="*/ 1052119 w 1052119"/>
                    <a:gd name="connsiteY3" fmla="*/ 389012 h 620694"/>
                    <a:gd name="connsiteX4" fmla="*/ 852455 w 1052119"/>
                    <a:gd name="connsiteY4" fmla="*/ 620694 h 620694"/>
                    <a:gd name="connsiteX5" fmla="*/ 562060 w 1052119"/>
                    <a:gd name="connsiteY5" fmla="*/ 429365 h 620694"/>
                    <a:gd name="connsiteX6" fmla="*/ 676343 w 1052119"/>
                    <a:gd name="connsiteY6" fmla="*/ 419708 h 620694"/>
                    <a:gd name="connsiteX7" fmla="*/ 454246 w 1052119"/>
                    <a:gd name="connsiteY7" fmla="*/ 294041 h 620694"/>
                    <a:gd name="connsiteX8" fmla="*/ 290783 w 1052119"/>
                    <a:gd name="connsiteY8" fmla="*/ 489998 h 620694"/>
                    <a:gd name="connsiteX9" fmla="*/ 0 w 1052119"/>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0 w 1093394"/>
                    <a:gd name="connsiteY9"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02521 w 1093394"/>
                    <a:gd name="connsiteY9" fmla="*/ 347594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8715 w 1093394"/>
                    <a:gd name="connsiteY9" fmla="*/ 345213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8715 w 1093394"/>
                    <a:gd name="connsiteY9" fmla="*/ 345213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89998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093394"/>
                    <a:gd name="connsiteY0" fmla="*/ 489998 h 620694"/>
                    <a:gd name="connsiteX1" fmla="*/ 442577 w 1093394"/>
                    <a:gd name="connsiteY1" fmla="*/ 2325 h 620694"/>
                    <a:gd name="connsiteX2" fmla="*/ 970772 w 1093394"/>
                    <a:gd name="connsiteY2" fmla="*/ 395656 h 620694"/>
                    <a:gd name="connsiteX3" fmla="*/ 1093394 w 1093394"/>
                    <a:gd name="connsiteY3" fmla="*/ 385837 h 620694"/>
                    <a:gd name="connsiteX4" fmla="*/ 852455 w 1093394"/>
                    <a:gd name="connsiteY4" fmla="*/ 620694 h 620694"/>
                    <a:gd name="connsiteX5" fmla="*/ 562060 w 1093394"/>
                    <a:gd name="connsiteY5" fmla="*/ 429365 h 620694"/>
                    <a:gd name="connsiteX6" fmla="*/ 676343 w 1093394"/>
                    <a:gd name="connsiteY6" fmla="*/ 419708 h 620694"/>
                    <a:gd name="connsiteX7" fmla="*/ 454246 w 1093394"/>
                    <a:gd name="connsiteY7" fmla="*/ 294041 h 620694"/>
                    <a:gd name="connsiteX8" fmla="*/ 290783 w 1093394"/>
                    <a:gd name="connsiteY8" fmla="*/ 468567 h 620694"/>
                    <a:gd name="connsiteX9" fmla="*/ 126333 w 1093394"/>
                    <a:gd name="connsiteY9" fmla="*/ 354738 h 620694"/>
                    <a:gd name="connsiteX10" fmla="*/ 0 w 1093394"/>
                    <a:gd name="connsiteY10" fmla="*/ 489998 h 620694"/>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33477 w 1100538"/>
                    <a:gd name="connsiteY9" fmla="*/ 353326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0945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455720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1442 h 619282"/>
                    <a:gd name="connsiteX1" fmla="*/ 449721 w 1100538"/>
                    <a:gd name="connsiteY1" fmla="*/ 913 h 619282"/>
                    <a:gd name="connsiteX2" fmla="*/ 977916 w 1100538"/>
                    <a:gd name="connsiteY2" fmla="*/ 394244 h 619282"/>
                    <a:gd name="connsiteX3" fmla="*/ 1100538 w 1100538"/>
                    <a:gd name="connsiteY3" fmla="*/ 384425 h 619282"/>
                    <a:gd name="connsiteX4" fmla="*/ 859599 w 1100538"/>
                    <a:gd name="connsiteY4" fmla="*/ 619282 h 619282"/>
                    <a:gd name="connsiteX5" fmla="*/ 569204 w 1100538"/>
                    <a:gd name="connsiteY5" fmla="*/ 427953 h 619282"/>
                    <a:gd name="connsiteX6" fmla="*/ 683487 w 1100538"/>
                    <a:gd name="connsiteY6" fmla="*/ 418296 h 619282"/>
                    <a:gd name="connsiteX7" fmla="*/ 461390 w 1100538"/>
                    <a:gd name="connsiteY7" fmla="*/ 292629 h 619282"/>
                    <a:gd name="connsiteX8" fmla="*/ 297927 w 1100538"/>
                    <a:gd name="connsiteY8" fmla="*/ 467155 h 619282"/>
                    <a:gd name="connsiteX9" fmla="*/ 128715 w 1100538"/>
                    <a:gd name="connsiteY9" fmla="*/ 358089 h 619282"/>
                    <a:gd name="connsiteX10" fmla="*/ 0 w 1100538"/>
                    <a:gd name="connsiteY10" fmla="*/ 481442 h 619282"/>
                    <a:gd name="connsiteX0" fmla="*/ 0 w 1100538"/>
                    <a:gd name="connsiteY0" fmla="*/ 480552 h 618392"/>
                    <a:gd name="connsiteX1" fmla="*/ 449721 w 1100538"/>
                    <a:gd name="connsiteY1" fmla="*/ 23 h 618392"/>
                    <a:gd name="connsiteX2" fmla="*/ 977916 w 1100538"/>
                    <a:gd name="connsiteY2" fmla="*/ 393354 h 618392"/>
                    <a:gd name="connsiteX3" fmla="*/ 1100538 w 1100538"/>
                    <a:gd name="connsiteY3" fmla="*/ 383535 h 618392"/>
                    <a:gd name="connsiteX4" fmla="*/ 859599 w 1100538"/>
                    <a:gd name="connsiteY4" fmla="*/ 618392 h 618392"/>
                    <a:gd name="connsiteX5" fmla="*/ 569204 w 1100538"/>
                    <a:gd name="connsiteY5" fmla="*/ 427063 h 618392"/>
                    <a:gd name="connsiteX6" fmla="*/ 683487 w 1100538"/>
                    <a:gd name="connsiteY6" fmla="*/ 417406 h 618392"/>
                    <a:gd name="connsiteX7" fmla="*/ 461390 w 1100538"/>
                    <a:gd name="connsiteY7" fmla="*/ 291739 h 618392"/>
                    <a:gd name="connsiteX8" fmla="*/ 297927 w 1100538"/>
                    <a:gd name="connsiteY8" fmla="*/ 466265 h 618392"/>
                    <a:gd name="connsiteX9" fmla="*/ 128715 w 1100538"/>
                    <a:gd name="connsiteY9" fmla="*/ 357199 h 618392"/>
                    <a:gd name="connsiteX10" fmla="*/ 0 w 1100538"/>
                    <a:gd name="connsiteY10" fmla="*/ 480552 h 618392"/>
                    <a:gd name="connsiteX0" fmla="*/ 0 w 1100538"/>
                    <a:gd name="connsiteY0" fmla="*/ 480552 h 618392"/>
                    <a:gd name="connsiteX1" fmla="*/ 449721 w 1100538"/>
                    <a:gd name="connsiteY1" fmla="*/ 23 h 618392"/>
                    <a:gd name="connsiteX2" fmla="*/ 977916 w 1100538"/>
                    <a:gd name="connsiteY2" fmla="*/ 393354 h 618392"/>
                    <a:gd name="connsiteX3" fmla="*/ 1100538 w 1100538"/>
                    <a:gd name="connsiteY3" fmla="*/ 383535 h 618392"/>
                    <a:gd name="connsiteX4" fmla="*/ 859599 w 1100538"/>
                    <a:gd name="connsiteY4" fmla="*/ 618392 h 618392"/>
                    <a:gd name="connsiteX5" fmla="*/ 569204 w 1100538"/>
                    <a:gd name="connsiteY5" fmla="*/ 427063 h 618392"/>
                    <a:gd name="connsiteX6" fmla="*/ 683487 w 1100538"/>
                    <a:gd name="connsiteY6" fmla="*/ 417406 h 618392"/>
                    <a:gd name="connsiteX7" fmla="*/ 461390 w 1100538"/>
                    <a:gd name="connsiteY7" fmla="*/ 291739 h 618392"/>
                    <a:gd name="connsiteX8" fmla="*/ 297927 w 1100538"/>
                    <a:gd name="connsiteY8" fmla="*/ 466265 h 618392"/>
                    <a:gd name="connsiteX9" fmla="*/ 128715 w 1100538"/>
                    <a:gd name="connsiteY9" fmla="*/ 357199 h 618392"/>
                    <a:gd name="connsiteX10" fmla="*/ 0 w 1100538"/>
                    <a:gd name="connsiteY10" fmla="*/ 480552 h 618392"/>
                    <a:gd name="connsiteX0" fmla="*/ 0 w 1100538"/>
                    <a:gd name="connsiteY0" fmla="*/ 480530 h 618370"/>
                    <a:gd name="connsiteX1" fmla="*/ 449721 w 1100538"/>
                    <a:gd name="connsiteY1" fmla="*/ 1 h 618370"/>
                    <a:gd name="connsiteX2" fmla="*/ 977916 w 1100538"/>
                    <a:gd name="connsiteY2" fmla="*/ 393332 h 618370"/>
                    <a:gd name="connsiteX3" fmla="*/ 1100538 w 1100538"/>
                    <a:gd name="connsiteY3" fmla="*/ 383513 h 618370"/>
                    <a:gd name="connsiteX4" fmla="*/ 859599 w 1100538"/>
                    <a:gd name="connsiteY4" fmla="*/ 618370 h 618370"/>
                    <a:gd name="connsiteX5" fmla="*/ 569204 w 1100538"/>
                    <a:gd name="connsiteY5" fmla="*/ 427041 h 618370"/>
                    <a:gd name="connsiteX6" fmla="*/ 683487 w 1100538"/>
                    <a:gd name="connsiteY6" fmla="*/ 417384 h 618370"/>
                    <a:gd name="connsiteX7" fmla="*/ 461390 w 1100538"/>
                    <a:gd name="connsiteY7" fmla="*/ 291717 h 618370"/>
                    <a:gd name="connsiteX8" fmla="*/ 297927 w 1100538"/>
                    <a:gd name="connsiteY8" fmla="*/ 466243 h 618370"/>
                    <a:gd name="connsiteX9" fmla="*/ 128715 w 1100538"/>
                    <a:gd name="connsiteY9" fmla="*/ 357177 h 618370"/>
                    <a:gd name="connsiteX10" fmla="*/ 0 w 1100538"/>
                    <a:gd name="connsiteY10" fmla="*/ 480530 h 618370"/>
                    <a:gd name="connsiteX0" fmla="*/ 0 w 1100538"/>
                    <a:gd name="connsiteY0" fmla="*/ 482910 h 620750"/>
                    <a:gd name="connsiteX1" fmla="*/ 490203 w 1100538"/>
                    <a:gd name="connsiteY1" fmla="*/ 0 h 620750"/>
                    <a:gd name="connsiteX2" fmla="*/ 977916 w 1100538"/>
                    <a:gd name="connsiteY2" fmla="*/ 395712 h 620750"/>
                    <a:gd name="connsiteX3" fmla="*/ 1100538 w 1100538"/>
                    <a:gd name="connsiteY3" fmla="*/ 385893 h 620750"/>
                    <a:gd name="connsiteX4" fmla="*/ 859599 w 1100538"/>
                    <a:gd name="connsiteY4" fmla="*/ 620750 h 620750"/>
                    <a:gd name="connsiteX5" fmla="*/ 569204 w 1100538"/>
                    <a:gd name="connsiteY5" fmla="*/ 429421 h 620750"/>
                    <a:gd name="connsiteX6" fmla="*/ 683487 w 1100538"/>
                    <a:gd name="connsiteY6" fmla="*/ 419764 h 620750"/>
                    <a:gd name="connsiteX7" fmla="*/ 461390 w 1100538"/>
                    <a:gd name="connsiteY7" fmla="*/ 294097 h 620750"/>
                    <a:gd name="connsiteX8" fmla="*/ 297927 w 1100538"/>
                    <a:gd name="connsiteY8" fmla="*/ 468623 h 620750"/>
                    <a:gd name="connsiteX9" fmla="*/ 128715 w 1100538"/>
                    <a:gd name="connsiteY9" fmla="*/ 359557 h 620750"/>
                    <a:gd name="connsiteX10" fmla="*/ 0 w 1100538"/>
                    <a:gd name="connsiteY10" fmla="*/ 482910 h 620750"/>
                    <a:gd name="connsiteX0" fmla="*/ 0 w 1100538"/>
                    <a:gd name="connsiteY0" fmla="*/ 483162 h 621002"/>
                    <a:gd name="connsiteX1" fmla="*/ 490203 w 1100538"/>
                    <a:gd name="connsiteY1" fmla="*/ 252 h 621002"/>
                    <a:gd name="connsiteX2" fmla="*/ 977916 w 1100538"/>
                    <a:gd name="connsiteY2" fmla="*/ 395964 h 621002"/>
                    <a:gd name="connsiteX3" fmla="*/ 1100538 w 1100538"/>
                    <a:gd name="connsiteY3" fmla="*/ 386145 h 621002"/>
                    <a:gd name="connsiteX4" fmla="*/ 859599 w 1100538"/>
                    <a:gd name="connsiteY4" fmla="*/ 621002 h 621002"/>
                    <a:gd name="connsiteX5" fmla="*/ 569204 w 1100538"/>
                    <a:gd name="connsiteY5" fmla="*/ 429673 h 621002"/>
                    <a:gd name="connsiteX6" fmla="*/ 683487 w 1100538"/>
                    <a:gd name="connsiteY6" fmla="*/ 420016 h 621002"/>
                    <a:gd name="connsiteX7" fmla="*/ 461390 w 1100538"/>
                    <a:gd name="connsiteY7" fmla="*/ 294349 h 621002"/>
                    <a:gd name="connsiteX8" fmla="*/ 297927 w 1100538"/>
                    <a:gd name="connsiteY8" fmla="*/ 468875 h 621002"/>
                    <a:gd name="connsiteX9" fmla="*/ 128715 w 1100538"/>
                    <a:gd name="connsiteY9" fmla="*/ 359809 h 621002"/>
                    <a:gd name="connsiteX10" fmla="*/ 0 w 1100538"/>
                    <a:gd name="connsiteY10" fmla="*/ 483162 h 621002"/>
                    <a:gd name="connsiteX0" fmla="*/ 0 w 1100538"/>
                    <a:gd name="connsiteY0" fmla="*/ 483162 h 621002"/>
                    <a:gd name="connsiteX1" fmla="*/ 490203 w 1100538"/>
                    <a:gd name="connsiteY1" fmla="*/ 252 h 621002"/>
                    <a:gd name="connsiteX2" fmla="*/ 977916 w 1100538"/>
                    <a:gd name="connsiteY2" fmla="*/ 395964 h 621002"/>
                    <a:gd name="connsiteX3" fmla="*/ 1100538 w 1100538"/>
                    <a:gd name="connsiteY3" fmla="*/ 386145 h 621002"/>
                    <a:gd name="connsiteX4" fmla="*/ 859599 w 1100538"/>
                    <a:gd name="connsiteY4" fmla="*/ 621002 h 621002"/>
                    <a:gd name="connsiteX5" fmla="*/ 569204 w 1100538"/>
                    <a:gd name="connsiteY5" fmla="*/ 429673 h 621002"/>
                    <a:gd name="connsiteX6" fmla="*/ 683487 w 1100538"/>
                    <a:gd name="connsiteY6" fmla="*/ 420016 h 621002"/>
                    <a:gd name="connsiteX7" fmla="*/ 461390 w 1100538"/>
                    <a:gd name="connsiteY7" fmla="*/ 294349 h 621002"/>
                    <a:gd name="connsiteX8" fmla="*/ 297927 w 1100538"/>
                    <a:gd name="connsiteY8" fmla="*/ 468875 h 621002"/>
                    <a:gd name="connsiteX9" fmla="*/ 128715 w 1100538"/>
                    <a:gd name="connsiteY9" fmla="*/ 359809 h 621002"/>
                    <a:gd name="connsiteX10" fmla="*/ 0 w 1100538"/>
                    <a:gd name="connsiteY10" fmla="*/ 483162 h 621002"/>
                    <a:gd name="connsiteX0" fmla="*/ 0 w 1100538"/>
                    <a:gd name="connsiteY0" fmla="*/ 483338 h 621178"/>
                    <a:gd name="connsiteX1" fmla="*/ 490203 w 1100538"/>
                    <a:gd name="connsiteY1" fmla="*/ 428 h 621178"/>
                    <a:gd name="connsiteX2" fmla="*/ 977916 w 1100538"/>
                    <a:gd name="connsiteY2" fmla="*/ 396140 h 621178"/>
                    <a:gd name="connsiteX3" fmla="*/ 1100538 w 1100538"/>
                    <a:gd name="connsiteY3" fmla="*/ 386321 h 621178"/>
                    <a:gd name="connsiteX4" fmla="*/ 859599 w 1100538"/>
                    <a:gd name="connsiteY4" fmla="*/ 621178 h 621178"/>
                    <a:gd name="connsiteX5" fmla="*/ 569204 w 1100538"/>
                    <a:gd name="connsiteY5" fmla="*/ 429849 h 621178"/>
                    <a:gd name="connsiteX6" fmla="*/ 683487 w 1100538"/>
                    <a:gd name="connsiteY6" fmla="*/ 420192 h 621178"/>
                    <a:gd name="connsiteX7" fmla="*/ 461390 w 1100538"/>
                    <a:gd name="connsiteY7" fmla="*/ 294525 h 621178"/>
                    <a:gd name="connsiteX8" fmla="*/ 297927 w 1100538"/>
                    <a:gd name="connsiteY8" fmla="*/ 469051 h 621178"/>
                    <a:gd name="connsiteX9" fmla="*/ 128715 w 1100538"/>
                    <a:gd name="connsiteY9" fmla="*/ 359985 h 621178"/>
                    <a:gd name="connsiteX10" fmla="*/ 0 w 1100538"/>
                    <a:gd name="connsiteY10" fmla="*/ 483338 h 621178"/>
                    <a:gd name="connsiteX0" fmla="*/ 0 w 1095775"/>
                    <a:gd name="connsiteY0" fmla="*/ 483810 h 621650"/>
                    <a:gd name="connsiteX1" fmla="*/ 485440 w 1095775"/>
                    <a:gd name="connsiteY1" fmla="*/ 900 h 621650"/>
                    <a:gd name="connsiteX2" fmla="*/ 973153 w 1095775"/>
                    <a:gd name="connsiteY2" fmla="*/ 396612 h 621650"/>
                    <a:gd name="connsiteX3" fmla="*/ 1095775 w 1095775"/>
                    <a:gd name="connsiteY3" fmla="*/ 386793 h 621650"/>
                    <a:gd name="connsiteX4" fmla="*/ 854836 w 1095775"/>
                    <a:gd name="connsiteY4" fmla="*/ 621650 h 621650"/>
                    <a:gd name="connsiteX5" fmla="*/ 564441 w 1095775"/>
                    <a:gd name="connsiteY5" fmla="*/ 430321 h 621650"/>
                    <a:gd name="connsiteX6" fmla="*/ 678724 w 1095775"/>
                    <a:gd name="connsiteY6" fmla="*/ 420664 h 621650"/>
                    <a:gd name="connsiteX7" fmla="*/ 456627 w 1095775"/>
                    <a:gd name="connsiteY7" fmla="*/ 294997 h 621650"/>
                    <a:gd name="connsiteX8" fmla="*/ 293164 w 1095775"/>
                    <a:gd name="connsiteY8" fmla="*/ 469523 h 621650"/>
                    <a:gd name="connsiteX9" fmla="*/ 123952 w 1095775"/>
                    <a:gd name="connsiteY9" fmla="*/ 360457 h 621650"/>
                    <a:gd name="connsiteX10" fmla="*/ 0 w 1095775"/>
                    <a:gd name="connsiteY10" fmla="*/ 483810 h 621650"/>
                    <a:gd name="connsiteX0" fmla="*/ 0 w 1095775"/>
                    <a:gd name="connsiteY0" fmla="*/ 483810 h 621650"/>
                    <a:gd name="connsiteX1" fmla="*/ 485440 w 1095775"/>
                    <a:gd name="connsiteY1" fmla="*/ 900 h 621650"/>
                    <a:gd name="connsiteX2" fmla="*/ 973153 w 1095775"/>
                    <a:gd name="connsiteY2" fmla="*/ 396612 h 621650"/>
                    <a:gd name="connsiteX3" fmla="*/ 1095775 w 1095775"/>
                    <a:gd name="connsiteY3" fmla="*/ 386793 h 621650"/>
                    <a:gd name="connsiteX4" fmla="*/ 854836 w 1095775"/>
                    <a:gd name="connsiteY4" fmla="*/ 621650 h 621650"/>
                    <a:gd name="connsiteX5" fmla="*/ 564441 w 1095775"/>
                    <a:gd name="connsiteY5" fmla="*/ 430321 h 621650"/>
                    <a:gd name="connsiteX6" fmla="*/ 678724 w 1095775"/>
                    <a:gd name="connsiteY6" fmla="*/ 420664 h 621650"/>
                    <a:gd name="connsiteX7" fmla="*/ 456627 w 1095775"/>
                    <a:gd name="connsiteY7" fmla="*/ 294997 h 621650"/>
                    <a:gd name="connsiteX8" fmla="*/ 293164 w 1095775"/>
                    <a:gd name="connsiteY8" fmla="*/ 469523 h 621650"/>
                    <a:gd name="connsiteX9" fmla="*/ 123952 w 1095775"/>
                    <a:gd name="connsiteY9" fmla="*/ 360457 h 621650"/>
                    <a:gd name="connsiteX10" fmla="*/ 0 w 1095775"/>
                    <a:gd name="connsiteY10" fmla="*/ 483810 h 621650"/>
                    <a:gd name="connsiteX0" fmla="*/ 0 w 1095775"/>
                    <a:gd name="connsiteY0" fmla="*/ 483163 h 621003"/>
                    <a:gd name="connsiteX1" fmla="*/ 485440 w 1095775"/>
                    <a:gd name="connsiteY1" fmla="*/ 253 h 621003"/>
                    <a:gd name="connsiteX2" fmla="*/ 973153 w 1095775"/>
                    <a:gd name="connsiteY2" fmla="*/ 395965 h 621003"/>
                    <a:gd name="connsiteX3" fmla="*/ 1095775 w 1095775"/>
                    <a:gd name="connsiteY3" fmla="*/ 386146 h 621003"/>
                    <a:gd name="connsiteX4" fmla="*/ 854836 w 1095775"/>
                    <a:gd name="connsiteY4" fmla="*/ 621003 h 621003"/>
                    <a:gd name="connsiteX5" fmla="*/ 564441 w 1095775"/>
                    <a:gd name="connsiteY5" fmla="*/ 429674 h 621003"/>
                    <a:gd name="connsiteX6" fmla="*/ 678724 w 1095775"/>
                    <a:gd name="connsiteY6" fmla="*/ 420017 h 621003"/>
                    <a:gd name="connsiteX7" fmla="*/ 456627 w 1095775"/>
                    <a:gd name="connsiteY7" fmla="*/ 294350 h 621003"/>
                    <a:gd name="connsiteX8" fmla="*/ 293164 w 1095775"/>
                    <a:gd name="connsiteY8" fmla="*/ 468876 h 621003"/>
                    <a:gd name="connsiteX9" fmla="*/ 123952 w 1095775"/>
                    <a:gd name="connsiteY9" fmla="*/ 359810 h 621003"/>
                    <a:gd name="connsiteX10" fmla="*/ 0 w 1095775"/>
                    <a:gd name="connsiteY10" fmla="*/ 483163 h 621003"/>
                    <a:gd name="connsiteX0" fmla="*/ 0 w 1095775"/>
                    <a:gd name="connsiteY0" fmla="*/ 483338 h 621178"/>
                    <a:gd name="connsiteX1" fmla="*/ 485440 w 1095775"/>
                    <a:gd name="connsiteY1" fmla="*/ 428 h 621178"/>
                    <a:gd name="connsiteX2" fmla="*/ 973153 w 1095775"/>
                    <a:gd name="connsiteY2" fmla="*/ 396140 h 621178"/>
                    <a:gd name="connsiteX3" fmla="*/ 1095775 w 1095775"/>
                    <a:gd name="connsiteY3" fmla="*/ 386321 h 621178"/>
                    <a:gd name="connsiteX4" fmla="*/ 854836 w 1095775"/>
                    <a:gd name="connsiteY4" fmla="*/ 621178 h 621178"/>
                    <a:gd name="connsiteX5" fmla="*/ 564441 w 1095775"/>
                    <a:gd name="connsiteY5" fmla="*/ 429849 h 621178"/>
                    <a:gd name="connsiteX6" fmla="*/ 678724 w 1095775"/>
                    <a:gd name="connsiteY6" fmla="*/ 420192 h 621178"/>
                    <a:gd name="connsiteX7" fmla="*/ 456627 w 1095775"/>
                    <a:gd name="connsiteY7" fmla="*/ 294525 h 621178"/>
                    <a:gd name="connsiteX8" fmla="*/ 293164 w 1095775"/>
                    <a:gd name="connsiteY8" fmla="*/ 469051 h 621178"/>
                    <a:gd name="connsiteX9" fmla="*/ 123952 w 1095775"/>
                    <a:gd name="connsiteY9" fmla="*/ 359985 h 621178"/>
                    <a:gd name="connsiteX10" fmla="*/ 0 w 1095775"/>
                    <a:gd name="connsiteY10" fmla="*/ 483338 h 621178"/>
                    <a:gd name="connsiteX0" fmla="*/ 0 w 1095775"/>
                    <a:gd name="connsiteY0" fmla="*/ 480964 h 618804"/>
                    <a:gd name="connsiteX1" fmla="*/ 473534 w 1095775"/>
                    <a:gd name="connsiteY1" fmla="*/ 435 h 618804"/>
                    <a:gd name="connsiteX2" fmla="*/ 973153 w 1095775"/>
                    <a:gd name="connsiteY2" fmla="*/ 393766 h 618804"/>
                    <a:gd name="connsiteX3" fmla="*/ 1095775 w 1095775"/>
                    <a:gd name="connsiteY3" fmla="*/ 383947 h 618804"/>
                    <a:gd name="connsiteX4" fmla="*/ 854836 w 1095775"/>
                    <a:gd name="connsiteY4" fmla="*/ 618804 h 618804"/>
                    <a:gd name="connsiteX5" fmla="*/ 564441 w 1095775"/>
                    <a:gd name="connsiteY5" fmla="*/ 427475 h 618804"/>
                    <a:gd name="connsiteX6" fmla="*/ 678724 w 1095775"/>
                    <a:gd name="connsiteY6" fmla="*/ 417818 h 618804"/>
                    <a:gd name="connsiteX7" fmla="*/ 456627 w 1095775"/>
                    <a:gd name="connsiteY7" fmla="*/ 292151 h 618804"/>
                    <a:gd name="connsiteX8" fmla="*/ 293164 w 1095775"/>
                    <a:gd name="connsiteY8" fmla="*/ 466677 h 618804"/>
                    <a:gd name="connsiteX9" fmla="*/ 123952 w 1095775"/>
                    <a:gd name="connsiteY9" fmla="*/ 357611 h 618804"/>
                    <a:gd name="connsiteX10" fmla="*/ 0 w 1095775"/>
                    <a:gd name="connsiteY10" fmla="*/ 480964 h 618804"/>
                    <a:gd name="connsiteX0" fmla="*/ 0 w 1095775"/>
                    <a:gd name="connsiteY0" fmla="*/ 542758 h 680598"/>
                    <a:gd name="connsiteX1" fmla="*/ 475915 w 1095775"/>
                    <a:gd name="connsiteY1" fmla="*/ 317 h 680598"/>
                    <a:gd name="connsiteX2" fmla="*/ 973153 w 1095775"/>
                    <a:gd name="connsiteY2" fmla="*/ 455560 h 680598"/>
                    <a:gd name="connsiteX3" fmla="*/ 1095775 w 1095775"/>
                    <a:gd name="connsiteY3" fmla="*/ 445741 h 680598"/>
                    <a:gd name="connsiteX4" fmla="*/ 854836 w 1095775"/>
                    <a:gd name="connsiteY4" fmla="*/ 680598 h 680598"/>
                    <a:gd name="connsiteX5" fmla="*/ 564441 w 1095775"/>
                    <a:gd name="connsiteY5" fmla="*/ 489269 h 680598"/>
                    <a:gd name="connsiteX6" fmla="*/ 678724 w 1095775"/>
                    <a:gd name="connsiteY6" fmla="*/ 479612 h 680598"/>
                    <a:gd name="connsiteX7" fmla="*/ 456627 w 1095775"/>
                    <a:gd name="connsiteY7" fmla="*/ 353945 h 680598"/>
                    <a:gd name="connsiteX8" fmla="*/ 293164 w 1095775"/>
                    <a:gd name="connsiteY8" fmla="*/ 528471 h 680598"/>
                    <a:gd name="connsiteX9" fmla="*/ 123952 w 1095775"/>
                    <a:gd name="connsiteY9" fmla="*/ 419405 h 680598"/>
                    <a:gd name="connsiteX10" fmla="*/ 0 w 1095775"/>
                    <a:gd name="connsiteY10" fmla="*/ 542758 h 680598"/>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5775"/>
                    <a:gd name="connsiteY0" fmla="*/ 485714 h 623554"/>
                    <a:gd name="connsiteX1" fmla="*/ 478297 w 1095775"/>
                    <a:gd name="connsiteY1" fmla="*/ 423 h 623554"/>
                    <a:gd name="connsiteX2" fmla="*/ 973153 w 1095775"/>
                    <a:gd name="connsiteY2" fmla="*/ 398516 h 623554"/>
                    <a:gd name="connsiteX3" fmla="*/ 1095775 w 1095775"/>
                    <a:gd name="connsiteY3" fmla="*/ 388697 h 623554"/>
                    <a:gd name="connsiteX4" fmla="*/ 854836 w 1095775"/>
                    <a:gd name="connsiteY4" fmla="*/ 623554 h 623554"/>
                    <a:gd name="connsiteX5" fmla="*/ 564441 w 1095775"/>
                    <a:gd name="connsiteY5" fmla="*/ 432225 h 623554"/>
                    <a:gd name="connsiteX6" fmla="*/ 678724 w 1095775"/>
                    <a:gd name="connsiteY6" fmla="*/ 422568 h 623554"/>
                    <a:gd name="connsiteX7" fmla="*/ 456627 w 1095775"/>
                    <a:gd name="connsiteY7" fmla="*/ 296901 h 623554"/>
                    <a:gd name="connsiteX8" fmla="*/ 293164 w 1095775"/>
                    <a:gd name="connsiteY8" fmla="*/ 471427 h 623554"/>
                    <a:gd name="connsiteX9" fmla="*/ 123952 w 1095775"/>
                    <a:gd name="connsiteY9" fmla="*/ 362361 h 623554"/>
                    <a:gd name="connsiteX10" fmla="*/ 0 w 1095775"/>
                    <a:gd name="connsiteY10" fmla="*/ 485714 h 623554"/>
                    <a:gd name="connsiteX0" fmla="*/ 0 w 1093394"/>
                    <a:gd name="connsiteY0" fmla="*/ 435462 h 623309"/>
                    <a:gd name="connsiteX1" fmla="*/ 475916 w 1093394"/>
                    <a:gd name="connsiteY1" fmla="*/ 178 h 623309"/>
                    <a:gd name="connsiteX2" fmla="*/ 970772 w 1093394"/>
                    <a:gd name="connsiteY2" fmla="*/ 398271 h 623309"/>
                    <a:gd name="connsiteX3" fmla="*/ 1093394 w 1093394"/>
                    <a:gd name="connsiteY3" fmla="*/ 388452 h 623309"/>
                    <a:gd name="connsiteX4" fmla="*/ 852455 w 1093394"/>
                    <a:gd name="connsiteY4" fmla="*/ 623309 h 623309"/>
                    <a:gd name="connsiteX5" fmla="*/ 562060 w 1093394"/>
                    <a:gd name="connsiteY5" fmla="*/ 431980 h 623309"/>
                    <a:gd name="connsiteX6" fmla="*/ 676343 w 1093394"/>
                    <a:gd name="connsiteY6" fmla="*/ 422323 h 623309"/>
                    <a:gd name="connsiteX7" fmla="*/ 454246 w 1093394"/>
                    <a:gd name="connsiteY7" fmla="*/ 296656 h 623309"/>
                    <a:gd name="connsiteX8" fmla="*/ 290783 w 1093394"/>
                    <a:gd name="connsiteY8" fmla="*/ 471182 h 623309"/>
                    <a:gd name="connsiteX9" fmla="*/ 121571 w 1093394"/>
                    <a:gd name="connsiteY9" fmla="*/ 362116 h 623309"/>
                    <a:gd name="connsiteX10" fmla="*/ 0 w 1093394"/>
                    <a:gd name="connsiteY10" fmla="*/ 435462 h 623309"/>
                    <a:gd name="connsiteX0" fmla="*/ 0 w 1093394"/>
                    <a:gd name="connsiteY0" fmla="*/ 478905 h 623889"/>
                    <a:gd name="connsiteX1" fmla="*/ 475916 w 1093394"/>
                    <a:gd name="connsiteY1" fmla="*/ 758 h 623889"/>
                    <a:gd name="connsiteX2" fmla="*/ 970772 w 1093394"/>
                    <a:gd name="connsiteY2" fmla="*/ 398851 h 623889"/>
                    <a:gd name="connsiteX3" fmla="*/ 1093394 w 1093394"/>
                    <a:gd name="connsiteY3" fmla="*/ 389032 h 623889"/>
                    <a:gd name="connsiteX4" fmla="*/ 852455 w 1093394"/>
                    <a:gd name="connsiteY4" fmla="*/ 623889 h 623889"/>
                    <a:gd name="connsiteX5" fmla="*/ 562060 w 1093394"/>
                    <a:gd name="connsiteY5" fmla="*/ 432560 h 623889"/>
                    <a:gd name="connsiteX6" fmla="*/ 676343 w 1093394"/>
                    <a:gd name="connsiteY6" fmla="*/ 422903 h 623889"/>
                    <a:gd name="connsiteX7" fmla="*/ 454246 w 1093394"/>
                    <a:gd name="connsiteY7" fmla="*/ 297236 h 623889"/>
                    <a:gd name="connsiteX8" fmla="*/ 290783 w 1093394"/>
                    <a:gd name="connsiteY8" fmla="*/ 471762 h 623889"/>
                    <a:gd name="connsiteX9" fmla="*/ 121571 w 1093394"/>
                    <a:gd name="connsiteY9" fmla="*/ 362696 h 623889"/>
                    <a:gd name="connsiteX10" fmla="*/ 0 w 1093394"/>
                    <a:gd name="connsiteY10" fmla="*/ 478905 h 623889"/>
                    <a:gd name="connsiteX0" fmla="*/ 0 w 1093394"/>
                    <a:gd name="connsiteY0" fmla="*/ 478905 h 623889"/>
                    <a:gd name="connsiteX1" fmla="*/ 475916 w 1093394"/>
                    <a:gd name="connsiteY1" fmla="*/ 758 h 623889"/>
                    <a:gd name="connsiteX2" fmla="*/ 970772 w 1093394"/>
                    <a:gd name="connsiteY2" fmla="*/ 398851 h 623889"/>
                    <a:gd name="connsiteX3" fmla="*/ 1093394 w 1093394"/>
                    <a:gd name="connsiteY3" fmla="*/ 389032 h 623889"/>
                    <a:gd name="connsiteX4" fmla="*/ 852455 w 1093394"/>
                    <a:gd name="connsiteY4" fmla="*/ 623889 h 623889"/>
                    <a:gd name="connsiteX5" fmla="*/ 562060 w 1093394"/>
                    <a:gd name="connsiteY5" fmla="*/ 432560 h 623889"/>
                    <a:gd name="connsiteX6" fmla="*/ 676343 w 1093394"/>
                    <a:gd name="connsiteY6" fmla="*/ 422903 h 623889"/>
                    <a:gd name="connsiteX7" fmla="*/ 454246 w 1093394"/>
                    <a:gd name="connsiteY7" fmla="*/ 297236 h 623889"/>
                    <a:gd name="connsiteX8" fmla="*/ 290783 w 1093394"/>
                    <a:gd name="connsiteY8" fmla="*/ 471762 h 623889"/>
                    <a:gd name="connsiteX9" fmla="*/ 121571 w 1093394"/>
                    <a:gd name="connsiteY9" fmla="*/ 362696 h 623889"/>
                    <a:gd name="connsiteX10" fmla="*/ 0 w 1093394"/>
                    <a:gd name="connsiteY10" fmla="*/ 478905 h 623889"/>
                    <a:gd name="connsiteX0" fmla="*/ 0 w 1093394"/>
                    <a:gd name="connsiteY0" fmla="*/ 478673 h 623657"/>
                    <a:gd name="connsiteX1" fmla="*/ 475916 w 1093394"/>
                    <a:gd name="connsiteY1" fmla="*/ 526 h 623657"/>
                    <a:gd name="connsiteX2" fmla="*/ 970772 w 1093394"/>
                    <a:gd name="connsiteY2" fmla="*/ 398619 h 623657"/>
                    <a:gd name="connsiteX3" fmla="*/ 1093394 w 1093394"/>
                    <a:gd name="connsiteY3" fmla="*/ 388800 h 623657"/>
                    <a:gd name="connsiteX4" fmla="*/ 852455 w 1093394"/>
                    <a:gd name="connsiteY4" fmla="*/ 623657 h 623657"/>
                    <a:gd name="connsiteX5" fmla="*/ 562060 w 1093394"/>
                    <a:gd name="connsiteY5" fmla="*/ 432328 h 623657"/>
                    <a:gd name="connsiteX6" fmla="*/ 676343 w 1093394"/>
                    <a:gd name="connsiteY6" fmla="*/ 422671 h 623657"/>
                    <a:gd name="connsiteX7" fmla="*/ 454246 w 1093394"/>
                    <a:gd name="connsiteY7" fmla="*/ 297004 h 623657"/>
                    <a:gd name="connsiteX8" fmla="*/ 290783 w 1093394"/>
                    <a:gd name="connsiteY8" fmla="*/ 471530 h 623657"/>
                    <a:gd name="connsiteX9" fmla="*/ 121571 w 1093394"/>
                    <a:gd name="connsiteY9" fmla="*/ 362464 h 623657"/>
                    <a:gd name="connsiteX10" fmla="*/ 0 w 1093394"/>
                    <a:gd name="connsiteY10" fmla="*/ 478673 h 6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3394" h="623657">
                      <a:moveTo>
                        <a:pt x="0" y="478673"/>
                      </a:moveTo>
                      <a:cubicBezTo>
                        <a:pt x="9525" y="174040"/>
                        <a:pt x="264115" y="11487"/>
                        <a:pt x="475916" y="526"/>
                      </a:cubicBezTo>
                      <a:cubicBezTo>
                        <a:pt x="687717" y="-10435"/>
                        <a:pt x="922203" y="151093"/>
                        <a:pt x="970772" y="398619"/>
                      </a:cubicBezTo>
                      <a:lnTo>
                        <a:pt x="1093394" y="388800"/>
                      </a:lnTo>
                      <a:lnTo>
                        <a:pt x="852455" y="623657"/>
                      </a:lnTo>
                      <a:lnTo>
                        <a:pt x="562060" y="432328"/>
                      </a:lnTo>
                      <a:lnTo>
                        <a:pt x="676343" y="422671"/>
                      </a:lnTo>
                      <a:cubicBezTo>
                        <a:pt x="642385" y="332633"/>
                        <a:pt x="548914" y="279745"/>
                        <a:pt x="454246" y="297004"/>
                      </a:cubicBezTo>
                      <a:cubicBezTo>
                        <a:pt x="359578" y="314263"/>
                        <a:pt x="295032" y="393548"/>
                        <a:pt x="290783" y="471530"/>
                      </a:cubicBezTo>
                      <a:cubicBezTo>
                        <a:pt x="243905" y="435969"/>
                        <a:pt x="175593" y="398026"/>
                        <a:pt x="121571" y="362464"/>
                      </a:cubicBezTo>
                      <a:cubicBezTo>
                        <a:pt x="84223" y="400407"/>
                        <a:pt x="32586" y="443111"/>
                        <a:pt x="0" y="478673"/>
                      </a:cubicBezTo>
                      <a:close/>
                    </a:path>
                  </a:pathLst>
                </a:cu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w="12700" cap="flat" cmpd="sng" algn="ctr">
                  <a:solidFill>
                    <a:schemeClr val="bg1"/>
                  </a:solidFill>
                  <a:prstDash val="solid"/>
                </a:ln>
                <a:effectLst/>
              </p:spPr>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799"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Arial" charset="0"/>
                  </a:endParaRPr>
                </a:p>
              </p:txBody>
            </p:sp>
          </p:grpSp>
          <p:sp>
            <p:nvSpPr>
              <p:cNvPr id="61" name="四角形: 角を丸くする 60">
                <a:extLst>
                  <a:ext uri="{FF2B5EF4-FFF2-40B4-BE49-F238E27FC236}">
                    <a16:creationId xmlns:a16="http://schemas.microsoft.com/office/drawing/2014/main" id="{45E97ACA-93DB-39B8-4577-CA875B297F9C}"/>
                  </a:ext>
                </a:extLst>
              </p:cNvPr>
              <p:cNvSpPr/>
              <p:nvPr/>
            </p:nvSpPr>
            <p:spPr>
              <a:xfrm>
                <a:off x="7166511" y="2618403"/>
                <a:ext cx="1455705" cy="256160"/>
              </a:xfrm>
              <a:prstGeom prst="roundRect">
                <a:avLst>
                  <a:gd name="adj" fmla="val 8667"/>
                </a:avLst>
              </a:prstGeom>
              <a:solidFill>
                <a:srgbClr val="8D42C6"/>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53967"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FFFFFF"/>
                    </a:solidFill>
                    <a:effectLst/>
                    <a:uLnTx/>
                    <a:uFillTx/>
                    <a:latin typeface="Arial Black" panose="020B0A04020102020204" pitchFamily="34" charset="0"/>
                    <a:ea typeface="Meiryo UI"/>
                    <a:cs typeface="+mn-cs"/>
                  </a:rPr>
                  <a:t>PROMOTION</a:t>
                </a:r>
                <a:endParaRPr kumimoji="1" lang="ja-JP" altLang="en-US" sz="1200" b="0" i="0" u="none" strike="noStrike" kern="1200" cap="none" spc="0" normalizeH="0" baseline="0" noProof="0">
                  <a:ln>
                    <a:noFill/>
                  </a:ln>
                  <a:solidFill>
                    <a:srgbClr val="FFFFFF"/>
                  </a:solidFill>
                  <a:effectLst/>
                  <a:uLnTx/>
                  <a:uFillTx/>
                  <a:latin typeface="Arial Black" panose="020B0A04020102020204" pitchFamily="34" charset="0"/>
                  <a:ea typeface="Meiryo UI"/>
                  <a:cs typeface="+mn-cs"/>
                </a:endParaRPr>
              </a:p>
            </p:txBody>
          </p:sp>
          <p:sp>
            <p:nvSpPr>
              <p:cNvPr id="62" name="四角形: 角を丸くする 61">
                <a:extLst>
                  <a:ext uri="{FF2B5EF4-FFF2-40B4-BE49-F238E27FC236}">
                    <a16:creationId xmlns:a16="http://schemas.microsoft.com/office/drawing/2014/main" id="{D993B29A-8DAA-0928-4B99-DA23C55AE4B1}"/>
                  </a:ext>
                </a:extLst>
              </p:cNvPr>
              <p:cNvSpPr/>
              <p:nvPr/>
            </p:nvSpPr>
            <p:spPr>
              <a:xfrm>
                <a:off x="4315091" y="6132974"/>
                <a:ext cx="1455705" cy="256160"/>
              </a:xfrm>
              <a:prstGeom prst="roundRect">
                <a:avLst>
                  <a:gd name="adj" fmla="val 8667"/>
                </a:avLst>
              </a:prstGeom>
              <a:solidFill>
                <a:srgbClr val="8D42C6"/>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53967" bIns="35978"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FFFFFF"/>
                    </a:solidFill>
                    <a:effectLst/>
                    <a:uLnTx/>
                    <a:uFillTx/>
                    <a:latin typeface="Arial Black" panose="020B0A04020102020204" pitchFamily="34" charset="0"/>
                    <a:ea typeface="Meiryo UI"/>
                    <a:cs typeface="+mn-cs"/>
                  </a:rPr>
                  <a:t>PRICE</a:t>
                </a:r>
                <a:endParaRPr kumimoji="1" lang="ja-JP" altLang="en-US" sz="1200" b="0" i="0" u="none" strike="noStrike" kern="1200" cap="none" spc="0" normalizeH="0" baseline="0" noProof="0">
                  <a:ln>
                    <a:noFill/>
                  </a:ln>
                  <a:solidFill>
                    <a:srgbClr val="FFFFFF"/>
                  </a:solidFill>
                  <a:effectLst/>
                  <a:uLnTx/>
                  <a:uFillTx/>
                  <a:latin typeface="Arial Black" panose="020B0A04020102020204" pitchFamily="34" charset="0"/>
                  <a:ea typeface="Meiryo UI"/>
                  <a:cs typeface="+mn-cs"/>
                </a:endParaRPr>
              </a:p>
            </p:txBody>
          </p:sp>
          <p:sp>
            <p:nvSpPr>
              <p:cNvPr id="63" name="四角形: 角を丸くする 62">
                <a:extLst>
                  <a:ext uri="{FF2B5EF4-FFF2-40B4-BE49-F238E27FC236}">
                    <a16:creationId xmlns:a16="http://schemas.microsoft.com/office/drawing/2014/main" id="{146FB33D-BFAB-8B2B-05D2-72C400C91045}"/>
                  </a:ext>
                </a:extLst>
              </p:cNvPr>
              <p:cNvSpPr/>
              <p:nvPr/>
            </p:nvSpPr>
            <p:spPr>
              <a:xfrm>
                <a:off x="7166511" y="5440296"/>
                <a:ext cx="1455705" cy="256160"/>
              </a:xfrm>
              <a:prstGeom prst="roundRect">
                <a:avLst>
                  <a:gd name="adj" fmla="val 8667"/>
                </a:avLst>
              </a:prstGeom>
              <a:solidFill>
                <a:srgbClr val="8D42C6"/>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53967" bIns="35978"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FFFFFF"/>
                    </a:solidFill>
                    <a:effectLst/>
                    <a:uLnTx/>
                    <a:uFillTx/>
                    <a:latin typeface="Arial Black" panose="020B0A04020102020204" pitchFamily="34" charset="0"/>
                    <a:ea typeface="Meiryo UI"/>
                    <a:cs typeface="+mn-cs"/>
                  </a:rPr>
                  <a:t>PLACE</a:t>
                </a:r>
                <a:endParaRPr kumimoji="1" lang="ja-JP" altLang="en-US" sz="1200" b="0" i="0" u="none" strike="noStrike" kern="1200" cap="none" spc="0" normalizeH="0" baseline="0" noProof="0">
                  <a:ln>
                    <a:noFill/>
                  </a:ln>
                  <a:solidFill>
                    <a:srgbClr val="FFFFFF"/>
                  </a:solidFill>
                  <a:effectLst/>
                  <a:uLnTx/>
                  <a:uFillTx/>
                  <a:latin typeface="Arial Black" panose="020B0A04020102020204" pitchFamily="34" charset="0"/>
                  <a:ea typeface="Meiryo UI"/>
                  <a:cs typeface="+mn-cs"/>
                </a:endParaRPr>
              </a:p>
            </p:txBody>
          </p:sp>
          <p:sp>
            <p:nvSpPr>
              <p:cNvPr id="64" name="四角形: 角を丸くする 63">
                <a:extLst>
                  <a:ext uri="{FF2B5EF4-FFF2-40B4-BE49-F238E27FC236}">
                    <a16:creationId xmlns:a16="http://schemas.microsoft.com/office/drawing/2014/main" id="{4E15BCAE-850E-3980-E734-A339A39FEB96}"/>
                  </a:ext>
                </a:extLst>
              </p:cNvPr>
              <p:cNvSpPr/>
              <p:nvPr/>
            </p:nvSpPr>
            <p:spPr bwMode="auto">
              <a:xfrm>
                <a:off x="4340348" y="2400454"/>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000" b="1" i="0" u="none" strike="noStrike" kern="1200" cap="none" spc="0" normalizeH="0" baseline="0" noProof="0">
                    <a:ln>
                      <a:noFill/>
                    </a:ln>
                    <a:solidFill>
                      <a:srgbClr val="7030A0"/>
                    </a:solidFill>
                    <a:effectLst/>
                    <a:uLnTx/>
                    <a:uFillTx/>
                    <a:latin typeface="Meiryo UI"/>
                    <a:ea typeface="Meiryo UI"/>
                    <a:cs typeface="+mn-cs"/>
                  </a:rPr>
                  <a:t>Social</a:t>
                </a: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分析による</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商品シーズ探索</a:t>
                </a:r>
              </a:p>
            </p:txBody>
          </p:sp>
          <p:sp>
            <p:nvSpPr>
              <p:cNvPr id="65" name="四角形: 角を丸くする 64">
                <a:extLst>
                  <a:ext uri="{FF2B5EF4-FFF2-40B4-BE49-F238E27FC236}">
                    <a16:creationId xmlns:a16="http://schemas.microsoft.com/office/drawing/2014/main" id="{73D4BBB7-AFD5-4874-A308-AC5F4CEC70DE}"/>
                  </a:ext>
                </a:extLst>
              </p:cNvPr>
              <p:cNvSpPr/>
              <p:nvPr/>
            </p:nvSpPr>
            <p:spPr bwMode="auto">
              <a:xfrm>
                <a:off x="5576430" y="2398813"/>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000" b="1" i="0" u="none" strike="noStrike" kern="1200" cap="none" spc="0" normalizeH="0" baseline="0" noProof="0">
                    <a:ln>
                      <a:noFill/>
                    </a:ln>
                    <a:solidFill>
                      <a:srgbClr val="7030A0"/>
                    </a:solidFill>
                    <a:effectLst/>
                    <a:uLnTx/>
                    <a:uFillTx/>
                    <a:latin typeface="Meiryo UI"/>
                    <a:ea typeface="Meiryo UI"/>
                    <a:cs typeface="+mn-cs"/>
                  </a:rPr>
                  <a:t>Voice</a:t>
                </a: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 </a:t>
                </a:r>
                <a:r>
                  <a:rPr kumimoji="1" lang="en-US" altLang="ja-JP" sz="1000" b="1" i="0" u="none" strike="noStrike" kern="1200" cap="none" spc="0" normalizeH="0" baseline="0" noProof="0">
                    <a:ln>
                      <a:noFill/>
                    </a:ln>
                    <a:solidFill>
                      <a:srgbClr val="7030A0"/>
                    </a:solidFill>
                    <a:effectLst/>
                    <a:uLnTx/>
                    <a:uFillTx/>
                    <a:latin typeface="Meiryo UI"/>
                    <a:ea typeface="Meiryo UI"/>
                    <a:cs typeface="+mn-cs"/>
                  </a:rPr>
                  <a:t>of</a:t>
                </a: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 </a:t>
                </a:r>
                <a:r>
                  <a:rPr kumimoji="1" lang="en-US" altLang="ja-JP" sz="1000" b="1" i="0" u="none" strike="noStrike" kern="1200" cap="none" spc="0" normalizeH="0" baseline="0" noProof="0">
                    <a:ln>
                      <a:noFill/>
                    </a:ln>
                    <a:solidFill>
                      <a:srgbClr val="7030A0"/>
                    </a:solidFill>
                    <a:effectLst/>
                    <a:uLnTx/>
                    <a:uFillTx/>
                    <a:latin typeface="Meiryo UI"/>
                    <a:ea typeface="Meiryo UI"/>
                    <a:cs typeface="+mn-cs"/>
                  </a:rPr>
                  <a:t>Customer</a:t>
                </a: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による</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商品改良</a:t>
                </a:r>
              </a:p>
            </p:txBody>
          </p:sp>
          <p:sp>
            <p:nvSpPr>
              <p:cNvPr id="66" name="四角形: 角を丸くする 65">
                <a:extLst>
                  <a:ext uri="{FF2B5EF4-FFF2-40B4-BE49-F238E27FC236}">
                    <a16:creationId xmlns:a16="http://schemas.microsoft.com/office/drawing/2014/main" id="{AC82BA17-5298-2A1E-5C9D-CAC2832558CD}"/>
                  </a:ext>
                </a:extLst>
              </p:cNvPr>
              <p:cNvSpPr/>
              <p:nvPr/>
            </p:nvSpPr>
            <p:spPr bwMode="auto">
              <a:xfrm>
                <a:off x="7200368" y="2937235"/>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トリガー分析による販促チャネル最適化</a:t>
                </a:r>
              </a:p>
            </p:txBody>
          </p:sp>
          <p:sp>
            <p:nvSpPr>
              <p:cNvPr id="67" name="四角形: 角を丸くする 66">
                <a:extLst>
                  <a:ext uri="{FF2B5EF4-FFF2-40B4-BE49-F238E27FC236}">
                    <a16:creationId xmlns:a16="http://schemas.microsoft.com/office/drawing/2014/main" id="{BB675BC2-FFEB-8601-300D-12E1187A3787}"/>
                  </a:ext>
                </a:extLst>
              </p:cNvPr>
              <p:cNvSpPr/>
              <p:nvPr/>
            </p:nvSpPr>
            <p:spPr bwMode="auto">
              <a:xfrm>
                <a:off x="7198457" y="3396339"/>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パーソナライズド</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レコメンデーション</a:t>
                </a:r>
              </a:p>
            </p:txBody>
          </p:sp>
          <p:sp>
            <p:nvSpPr>
              <p:cNvPr id="68" name="四角形: 角を丸くする 67">
                <a:extLst>
                  <a:ext uri="{FF2B5EF4-FFF2-40B4-BE49-F238E27FC236}">
                    <a16:creationId xmlns:a16="http://schemas.microsoft.com/office/drawing/2014/main" id="{7B067A3E-AA11-49F2-287E-E1E09EBF964F}"/>
                  </a:ext>
                </a:extLst>
              </p:cNvPr>
              <p:cNvSpPr/>
              <p:nvPr/>
            </p:nvSpPr>
            <p:spPr bwMode="auto">
              <a:xfrm>
                <a:off x="8436452" y="2935593"/>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000" b="1" i="0" u="none" strike="noStrike" kern="1200" cap="none" spc="0" normalizeH="0" baseline="0" noProof="0" err="1">
                    <a:ln>
                      <a:noFill/>
                    </a:ln>
                    <a:solidFill>
                      <a:srgbClr val="7030A0"/>
                    </a:solidFill>
                    <a:effectLst/>
                    <a:uLnTx/>
                    <a:uFillTx/>
                    <a:latin typeface="Meiryo UI"/>
                    <a:ea typeface="Meiryo UI"/>
                    <a:cs typeface="+mn-cs"/>
                  </a:rPr>
                  <a:t>mROI</a:t>
                </a: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による</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販促投資最適化</a:t>
                </a:r>
              </a:p>
            </p:txBody>
          </p:sp>
          <p:sp>
            <p:nvSpPr>
              <p:cNvPr id="69" name="四角形: 角を丸くする 68">
                <a:extLst>
                  <a:ext uri="{FF2B5EF4-FFF2-40B4-BE49-F238E27FC236}">
                    <a16:creationId xmlns:a16="http://schemas.microsoft.com/office/drawing/2014/main" id="{DE68731B-41C4-1F7F-3605-CA94C1143BB8}"/>
                  </a:ext>
                </a:extLst>
              </p:cNvPr>
              <p:cNvSpPr/>
              <p:nvPr/>
            </p:nvSpPr>
            <p:spPr bwMode="auto">
              <a:xfrm>
                <a:off x="8434541" y="3394696"/>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ロイヤリティ分析</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000" b="1" i="0" u="none" strike="noStrike" kern="1200" cap="none" spc="0" normalizeH="0" baseline="0" noProof="0">
                    <a:ln>
                      <a:noFill/>
                    </a:ln>
                    <a:solidFill>
                      <a:srgbClr val="7030A0"/>
                    </a:solidFill>
                    <a:effectLst/>
                    <a:uLnTx/>
                    <a:uFillTx/>
                    <a:latin typeface="Meiryo UI"/>
                    <a:ea typeface="Meiryo UI"/>
                    <a:cs typeface="+mn-cs"/>
                  </a:rPr>
                  <a:t>CRM</a:t>
                </a: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強化</a:t>
                </a:r>
              </a:p>
            </p:txBody>
          </p:sp>
          <p:sp>
            <p:nvSpPr>
              <p:cNvPr id="70" name="四角形: 角を丸くする 69">
                <a:extLst>
                  <a:ext uri="{FF2B5EF4-FFF2-40B4-BE49-F238E27FC236}">
                    <a16:creationId xmlns:a16="http://schemas.microsoft.com/office/drawing/2014/main" id="{88F3721D-3663-716B-F93A-509FA0E553A4}"/>
                  </a:ext>
                </a:extLst>
              </p:cNvPr>
              <p:cNvSpPr/>
              <p:nvPr/>
            </p:nvSpPr>
            <p:spPr bwMode="auto">
              <a:xfrm>
                <a:off x="7200088" y="4501699"/>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エリア分析</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流出入</a:t>
                </a:r>
              </a:p>
            </p:txBody>
          </p:sp>
          <p:sp>
            <p:nvSpPr>
              <p:cNvPr id="71" name="四角形: 角を丸くする 70">
                <a:extLst>
                  <a:ext uri="{FF2B5EF4-FFF2-40B4-BE49-F238E27FC236}">
                    <a16:creationId xmlns:a16="http://schemas.microsoft.com/office/drawing/2014/main" id="{97457095-EA65-E352-811A-BA55E538BB19}"/>
                  </a:ext>
                </a:extLst>
              </p:cNvPr>
              <p:cNvSpPr/>
              <p:nvPr/>
            </p:nvSpPr>
            <p:spPr bwMode="auto">
              <a:xfrm>
                <a:off x="7198177" y="4960803"/>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ディシジョンツリーによる棚割り分析</a:t>
                </a:r>
              </a:p>
            </p:txBody>
          </p:sp>
          <p:sp>
            <p:nvSpPr>
              <p:cNvPr id="72" name="四角形: 角を丸くする 71">
                <a:extLst>
                  <a:ext uri="{FF2B5EF4-FFF2-40B4-BE49-F238E27FC236}">
                    <a16:creationId xmlns:a16="http://schemas.microsoft.com/office/drawing/2014/main" id="{08F0D8EB-B486-B99D-981A-E4D19C3D216F}"/>
                  </a:ext>
                </a:extLst>
              </p:cNvPr>
              <p:cNvSpPr/>
              <p:nvPr/>
            </p:nvSpPr>
            <p:spPr bwMode="auto">
              <a:xfrm>
                <a:off x="8436171" y="4500057"/>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チャネルシフト</a:t>
                </a:r>
              </a:p>
            </p:txBody>
          </p:sp>
          <p:sp>
            <p:nvSpPr>
              <p:cNvPr id="73" name="四角形: 角を丸くする 72">
                <a:extLst>
                  <a:ext uri="{FF2B5EF4-FFF2-40B4-BE49-F238E27FC236}">
                    <a16:creationId xmlns:a16="http://schemas.microsoft.com/office/drawing/2014/main" id="{5B95A914-4620-2C4F-4CCD-554D02F80AA6}"/>
                  </a:ext>
                </a:extLst>
              </p:cNvPr>
              <p:cNvSpPr/>
              <p:nvPr/>
            </p:nvSpPr>
            <p:spPr bwMode="auto">
              <a:xfrm>
                <a:off x="8434260" y="4959161"/>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業態分析</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p:txBody>
          </p:sp>
          <p:sp>
            <p:nvSpPr>
              <p:cNvPr id="74" name="四角形: 角を丸くする 73">
                <a:extLst>
                  <a:ext uri="{FF2B5EF4-FFF2-40B4-BE49-F238E27FC236}">
                    <a16:creationId xmlns:a16="http://schemas.microsoft.com/office/drawing/2014/main" id="{47F83000-4360-109F-A9F8-A6A5A0EE7B0C}"/>
                  </a:ext>
                </a:extLst>
              </p:cNvPr>
              <p:cNvSpPr/>
              <p:nvPr/>
            </p:nvSpPr>
            <p:spPr bwMode="auto">
              <a:xfrm>
                <a:off x="4353713" y="5679200"/>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価格弾力性分析による価格最適化</a:t>
                </a:r>
              </a:p>
            </p:txBody>
          </p:sp>
          <p:sp>
            <p:nvSpPr>
              <p:cNvPr id="75" name="四角形: 角を丸くする 74">
                <a:extLst>
                  <a:ext uri="{FF2B5EF4-FFF2-40B4-BE49-F238E27FC236}">
                    <a16:creationId xmlns:a16="http://schemas.microsoft.com/office/drawing/2014/main" id="{A8CC8170-7765-2827-608B-54E5F9325CDC}"/>
                  </a:ext>
                </a:extLst>
              </p:cNvPr>
              <p:cNvSpPr/>
              <p:nvPr/>
            </p:nvSpPr>
            <p:spPr bwMode="auto">
              <a:xfrm>
                <a:off x="5589796" y="5677559"/>
                <a:ext cx="1180189" cy="408801"/>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ダイナミック</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プライシング</a:t>
                </a:r>
              </a:p>
            </p:txBody>
          </p:sp>
          <p:sp>
            <p:nvSpPr>
              <p:cNvPr id="76" name="四角形: 角を丸くする 75">
                <a:extLst>
                  <a:ext uri="{FF2B5EF4-FFF2-40B4-BE49-F238E27FC236}">
                    <a16:creationId xmlns:a16="http://schemas.microsoft.com/office/drawing/2014/main" id="{05F3530E-4BDE-6262-F178-AC91A3145536}"/>
                  </a:ext>
                </a:extLst>
              </p:cNvPr>
              <p:cNvSpPr/>
              <p:nvPr/>
            </p:nvSpPr>
            <p:spPr bwMode="auto">
              <a:xfrm>
                <a:off x="4991632" y="3205111"/>
                <a:ext cx="1684214" cy="577163"/>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流出入・ブランドスイッチ分析による競合戦略</a:t>
                </a:r>
              </a:p>
            </p:txBody>
          </p:sp>
          <p:sp>
            <p:nvSpPr>
              <p:cNvPr id="77" name="四角形: 角を丸くする 76">
                <a:extLst>
                  <a:ext uri="{FF2B5EF4-FFF2-40B4-BE49-F238E27FC236}">
                    <a16:creationId xmlns:a16="http://schemas.microsoft.com/office/drawing/2014/main" id="{0E8E7643-7513-CE3B-9E6B-10BD8A7B7FEA}"/>
                  </a:ext>
                </a:extLst>
              </p:cNvPr>
              <p:cNvSpPr/>
              <p:nvPr/>
            </p:nvSpPr>
            <p:spPr bwMode="auto">
              <a:xfrm>
                <a:off x="4991665" y="3859223"/>
                <a:ext cx="1684214" cy="1366959"/>
              </a:xfrm>
              <a:prstGeom prst="roundRect">
                <a:avLst>
                  <a:gd name="adj" fmla="val 12821"/>
                </a:avLst>
              </a:prstGeom>
              <a:solidFill>
                <a:schemeClr val="bg1"/>
              </a:solidFill>
              <a:ln w="12700" cap="rnd">
                <a:solidFill>
                  <a:srgbClr val="8D42C6"/>
                </a:solidFill>
                <a:round/>
                <a:headEnd type="none" w="med" len="med"/>
                <a:tailEnd type="none" w="med" len="med"/>
              </a:ln>
              <a:effectLst/>
            </p:spPr>
            <p:style>
              <a:lnRef idx="1">
                <a:schemeClr val="accent3"/>
              </a:lnRef>
              <a:fillRef idx="0">
                <a:schemeClr val="accent3"/>
              </a:fillRef>
              <a:effectRef idx="0">
                <a:schemeClr val="accent3"/>
              </a:effectRef>
              <a:fontRef idx="minor">
                <a:schemeClr val="tx1"/>
              </a:fontRef>
            </p:style>
            <p:txBody>
              <a:bodyPr rot="0" spcFirstLastPara="0" vertOverflow="overflow" horzOverflow="overflow" vert="horz" wrap="square" lIns="35978" tIns="35978" rIns="35978" bIns="35978" numCol="1" spcCol="0" rtlCol="0" fromWordArt="0" anchor="ctr" anchorCtr="0" forceAA="0" compatLnSpc="1">
                <a:prstTxWarp prst="textNoShape">
                  <a:avLst/>
                </a:prstTxWarp>
                <a:noAutofit/>
              </a:body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顧客セグメンテーション・</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プロファイリング・</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顧客ジャーニー分析による顧客戦略見直し、</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000" b="1" i="0" u="none" strike="noStrike" kern="1200" cap="none" spc="0" normalizeH="0" baseline="0" noProof="0">
                    <a:ln>
                      <a:noFill/>
                    </a:ln>
                    <a:solidFill>
                      <a:srgbClr val="7030A0"/>
                    </a:solidFill>
                    <a:effectLst/>
                    <a:uLnTx/>
                    <a:uFillTx/>
                    <a:latin typeface="Meiryo UI"/>
                    <a:ea typeface="Meiryo UI"/>
                    <a:cs typeface="+mn-cs"/>
                  </a:rPr>
                  <a:t>CX</a:t>
                </a: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強化</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000" b="1" i="0" u="none" strike="noStrike" kern="1200" cap="none" spc="0" normalizeH="0" baseline="0" noProof="0">
                    <a:ln>
                      <a:noFill/>
                    </a:ln>
                    <a:solidFill>
                      <a:srgbClr val="7030A0"/>
                    </a:solidFill>
                    <a:effectLst/>
                    <a:uLnTx/>
                    <a:uFillTx/>
                    <a:latin typeface="Meiryo UI"/>
                    <a:ea typeface="Meiryo UI"/>
                    <a:cs typeface="+mn-cs"/>
                  </a:rPr>
                  <a:t>CRM</a:t>
                </a: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戦略、</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事業・商品</a:t>
                </a:r>
                <a:r>
                  <a:rPr kumimoji="1" lang="en-US" altLang="ja-JP" sz="1000" b="1" i="0" u="none" strike="noStrike" kern="1200" cap="none" spc="0" normalizeH="0" baseline="0" noProof="0">
                    <a:ln>
                      <a:noFill/>
                    </a:ln>
                    <a:solidFill>
                      <a:srgbClr val="7030A0"/>
                    </a:solidFill>
                    <a:effectLst/>
                    <a:uLnTx/>
                    <a:uFillTx/>
                    <a:latin typeface="Meiryo UI"/>
                    <a:ea typeface="Meiryo UI"/>
                    <a:cs typeface="+mn-cs"/>
                  </a:rPr>
                  <a:t>PF</a:t>
                </a:r>
                <a:r>
                  <a:rPr kumimoji="1" lang="ja-JP" altLang="en-US" sz="1000" b="1" i="0" u="none" strike="noStrike" kern="1200" cap="none" spc="0" normalizeH="0" baseline="0" noProof="0">
                    <a:ln>
                      <a:noFill/>
                    </a:ln>
                    <a:solidFill>
                      <a:srgbClr val="7030A0"/>
                    </a:solidFill>
                    <a:effectLst/>
                    <a:uLnTx/>
                    <a:uFillTx/>
                    <a:latin typeface="Meiryo UI"/>
                    <a:ea typeface="Meiryo UI"/>
                    <a:cs typeface="+mn-cs"/>
                  </a:rPr>
                  <a:t>強化</a:t>
                </a:r>
                <a:endParaRPr kumimoji="1" lang="en-US" altLang="ja-JP" sz="1000" b="1" i="0" u="none" strike="noStrike" kern="1200" cap="none" spc="0" normalizeH="0" baseline="0" noProof="0">
                  <a:ln>
                    <a:noFill/>
                  </a:ln>
                  <a:solidFill>
                    <a:srgbClr val="7030A0"/>
                  </a:solidFill>
                  <a:effectLst/>
                  <a:uLnTx/>
                  <a:uFillTx/>
                  <a:latin typeface="Meiryo UI"/>
                  <a:ea typeface="Meiryo UI"/>
                  <a:cs typeface="+mn-cs"/>
                </a:endParaRPr>
              </a:p>
            </p:txBody>
          </p:sp>
          <p:sp>
            <p:nvSpPr>
              <p:cNvPr id="78" name="TextBox 38">
                <a:extLst>
                  <a:ext uri="{FF2B5EF4-FFF2-40B4-BE49-F238E27FC236}">
                    <a16:creationId xmlns:a16="http://schemas.microsoft.com/office/drawing/2014/main" id="{B26D9A9B-93C4-563D-A36F-C74316F20319}"/>
                  </a:ext>
                </a:extLst>
              </p:cNvPr>
              <p:cNvSpPr txBox="1"/>
              <p:nvPr/>
            </p:nvSpPr>
            <p:spPr>
              <a:xfrm>
                <a:off x="3712239" y="4382184"/>
                <a:ext cx="1469508" cy="491495"/>
              </a:xfrm>
              <a:prstGeom prst="rect">
                <a:avLst/>
              </a:prstGeom>
              <a:noFill/>
            </p:spPr>
            <p:txBody>
              <a:bodyPr wrap="square" rtlCol="0">
                <a:spAutoFit/>
              </a:bodyPr>
              <a:lstStyle/>
              <a:p>
                <a:pPr marL="0" marR="0" lvl="0" indent="0" algn="ctr" defTabSz="912754" rtl="0" eaLnBrk="1" fontAlgn="auto" latinLnBrk="0" hangingPunct="1">
                  <a:lnSpc>
                    <a:spcPct val="100000"/>
                  </a:lnSpc>
                  <a:spcBef>
                    <a:spcPts val="0"/>
                  </a:spcBef>
                  <a:spcAft>
                    <a:spcPts val="0"/>
                  </a:spcAft>
                  <a:buClrTx/>
                  <a:buSzTx/>
                  <a:buFontTx/>
                  <a:buNone/>
                  <a:tabLst/>
                  <a:defRPr/>
                </a:pPr>
                <a:r>
                  <a:rPr kumimoji="0" lang="en-US" sz="1298" b="1" i="0" u="none" strike="noStrike" kern="0" cap="none" spc="0" normalizeH="0" baseline="0" noProof="0">
                    <a:ln>
                      <a:noFill/>
                    </a:ln>
                    <a:solidFill>
                      <a:srgbClr val="000000"/>
                    </a:solidFill>
                    <a:effectLst/>
                    <a:uLnTx/>
                    <a:uFillTx/>
                    <a:latin typeface="Graphik" panose="020B0503030202060203" pitchFamily="34" charset="0"/>
                    <a:ea typeface="Meiryo UI"/>
                    <a:cs typeface="Arial" charset="0"/>
                  </a:rPr>
                  <a:t>CUSTOMER 360</a:t>
                </a:r>
              </a:p>
            </p:txBody>
          </p:sp>
        </p:grpSp>
        <p:grpSp>
          <p:nvGrpSpPr>
            <p:cNvPr id="25" name="グループ化 24">
              <a:extLst>
                <a:ext uri="{FF2B5EF4-FFF2-40B4-BE49-F238E27FC236}">
                  <a16:creationId xmlns:a16="http://schemas.microsoft.com/office/drawing/2014/main" id="{4D3186C3-BB2F-ECA1-4B7B-03B8F3C8B5AC}"/>
                </a:ext>
              </a:extLst>
            </p:cNvPr>
            <p:cNvGrpSpPr/>
            <p:nvPr/>
          </p:nvGrpSpPr>
          <p:grpSpPr>
            <a:xfrm>
              <a:off x="3696102" y="6104276"/>
              <a:ext cx="5938786" cy="389033"/>
              <a:chOff x="3768868" y="6810663"/>
              <a:chExt cx="5535112" cy="347373"/>
            </a:xfrm>
          </p:grpSpPr>
          <p:sp>
            <p:nvSpPr>
              <p:cNvPr id="39" name="矢印: 五方向 38">
                <a:extLst>
                  <a:ext uri="{FF2B5EF4-FFF2-40B4-BE49-F238E27FC236}">
                    <a16:creationId xmlns:a16="http://schemas.microsoft.com/office/drawing/2014/main" id="{BFDC50C5-8949-F36A-06B8-4C2D5EA1B43C}"/>
                  </a:ext>
                </a:extLst>
              </p:cNvPr>
              <p:cNvSpPr/>
              <p:nvPr/>
            </p:nvSpPr>
            <p:spPr>
              <a:xfrm>
                <a:off x="3768868" y="6810663"/>
                <a:ext cx="1831167" cy="347373"/>
              </a:xfrm>
              <a:prstGeom prst="homePlate">
                <a:avLst>
                  <a:gd name="adj" fmla="val 30604"/>
                </a:avLst>
              </a:prstGeom>
              <a:solidFill>
                <a:srgbClr val="8D42C6"/>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53967" bIns="35978"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Arial Black" panose="020B0A04020102020204" pitchFamily="34" charset="0"/>
                    <a:ea typeface="Meiryo UI"/>
                    <a:cs typeface="+mn-cs"/>
                  </a:rPr>
                  <a:t>データ戦略</a:t>
                </a:r>
              </a:p>
            </p:txBody>
          </p:sp>
          <p:sp>
            <p:nvSpPr>
              <p:cNvPr id="40" name="矢印: 五方向 39">
                <a:extLst>
                  <a:ext uri="{FF2B5EF4-FFF2-40B4-BE49-F238E27FC236}">
                    <a16:creationId xmlns:a16="http://schemas.microsoft.com/office/drawing/2014/main" id="{D8E529AD-2A41-4230-771E-D376213C6BB7}"/>
                  </a:ext>
                </a:extLst>
              </p:cNvPr>
              <p:cNvSpPr/>
              <p:nvPr/>
            </p:nvSpPr>
            <p:spPr>
              <a:xfrm>
                <a:off x="5621856" y="6810663"/>
                <a:ext cx="1831167" cy="347373"/>
              </a:xfrm>
              <a:prstGeom prst="homePlate">
                <a:avLst>
                  <a:gd name="adj" fmla="val 27833"/>
                </a:avLst>
              </a:prstGeom>
              <a:solidFill>
                <a:srgbClr val="8D42C6"/>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53967" bIns="35978"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Arial Black" panose="020B0A04020102020204" pitchFamily="34" charset="0"/>
                    <a:ea typeface="Meiryo UI"/>
                    <a:cs typeface="+mn-cs"/>
                  </a:rPr>
                  <a:t>組織・人財</a:t>
                </a:r>
              </a:p>
            </p:txBody>
          </p:sp>
          <p:sp>
            <p:nvSpPr>
              <p:cNvPr id="41" name="矢印: 五方向 40">
                <a:extLst>
                  <a:ext uri="{FF2B5EF4-FFF2-40B4-BE49-F238E27FC236}">
                    <a16:creationId xmlns:a16="http://schemas.microsoft.com/office/drawing/2014/main" id="{A85A6A07-72A6-4411-8D6C-F9D86068FA43}"/>
                  </a:ext>
                </a:extLst>
              </p:cNvPr>
              <p:cNvSpPr/>
              <p:nvPr/>
            </p:nvSpPr>
            <p:spPr>
              <a:xfrm>
                <a:off x="7472813" y="6810663"/>
                <a:ext cx="1831167" cy="347373"/>
              </a:xfrm>
              <a:prstGeom prst="homePlate">
                <a:avLst>
                  <a:gd name="adj" fmla="val 30604"/>
                </a:avLst>
              </a:prstGeom>
              <a:solidFill>
                <a:srgbClr val="8D42C6"/>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53967" bIns="35978"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Arial Black" panose="020B0A04020102020204" pitchFamily="34" charset="0"/>
                    <a:ea typeface="Meiryo UI"/>
                    <a:cs typeface="+mn-cs"/>
                  </a:rPr>
                  <a:t>プラットフォーム</a:t>
                </a:r>
              </a:p>
            </p:txBody>
          </p:sp>
        </p:grpSp>
        <p:sp>
          <p:nvSpPr>
            <p:cNvPr id="26" name="Rectangle 8">
              <a:extLst>
                <a:ext uri="{FF2B5EF4-FFF2-40B4-BE49-F238E27FC236}">
                  <a16:creationId xmlns:a16="http://schemas.microsoft.com/office/drawing/2014/main" id="{1A46BC9B-7ACA-D0F4-B722-562C15340BE2}"/>
                </a:ext>
              </a:extLst>
            </p:cNvPr>
            <p:cNvSpPr/>
            <p:nvPr/>
          </p:nvSpPr>
          <p:spPr>
            <a:xfrm>
              <a:off x="9891264" y="1937778"/>
              <a:ext cx="2203676" cy="4468842"/>
            </a:xfrm>
            <a:prstGeom prst="rect">
              <a:avLst/>
            </a:prstGeom>
            <a:noFill/>
            <a:ln w="12700" cap="flat" cmpd="sng" algn="ctr">
              <a:solidFill>
                <a:schemeClr val="accent1"/>
              </a:solidFill>
              <a:prstDash val="solid"/>
              <a:miter lim="800000"/>
              <a:headEnd type="none" w="med" len="med"/>
              <a:tailEnd type="none" w="med" len="med"/>
            </a:ln>
            <a:effectLst/>
          </p:spPr>
          <p:txBody>
            <a:bodyPr rtlCol="0" anchor="ctr"/>
            <a:lstStyle/>
            <a:p>
              <a:pPr marL="0" marR="0" lvl="0" indent="0" algn="ctr" defTabSz="913120" rtl="0" eaLnBrk="1" fontAlgn="base" latinLnBrk="0" hangingPunct="1">
                <a:lnSpc>
                  <a:spcPct val="100000"/>
                </a:lnSpc>
                <a:spcBef>
                  <a:spcPct val="0"/>
                </a:spcBef>
                <a:spcAft>
                  <a:spcPct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Arial"/>
                <a:ea typeface="Meiryo UI"/>
                <a:cs typeface="Arial" charset="0"/>
              </a:endParaRPr>
            </a:p>
          </p:txBody>
        </p:sp>
        <p:pic>
          <p:nvPicPr>
            <p:cNvPr id="27" name="Picture 2" descr="https://static.thenounproject.com/png/1693260-200.png">
              <a:extLst>
                <a:ext uri="{FF2B5EF4-FFF2-40B4-BE49-F238E27FC236}">
                  <a16:creationId xmlns:a16="http://schemas.microsoft.com/office/drawing/2014/main" id="{4E2CBC30-715D-59CB-0C2D-AF4B6DE773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26752" y="3634968"/>
              <a:ext cx="287263" cy="2699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8" descr="https://static.thenounproject.com/png/1326786-200.png">
              <a:extLst>
                <a:ext uri="{FF2B5EF4-FFF2-40B4-BE49-F238E27FC236}">
                  <a16:creationId xmlns:a16="http://schemas.microsoft.com/office/drawing/2014/main" id="{6BF92667-8916-FA9C-4609-F255079BA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9995" y="3215209"/>
              <a:ext cx="262689" cy="25968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static.thenounproject.com/png/995646-200.png">
              <a:extLst>
                <a:ext uri="{FF2B5EF4-FFF2-40B4-BE49-F238E27FC236}">
                  <a16:creationId xmlns:a16="http://schemas.microsoft.com/office/drawing/2014/main" id="{EAD16481-BE4D-E518-99FC-2B4D61C07D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9048" y="4064967"/>
              <a:ext cx="240682" cy="2379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static.thenounproject.com/png/1899698-200.png">
              <a:extLst>
                <a:ext uri="{FF2B5EF4-FFF2-40B4-BE49-F238E27FC236}">
                  <a16:creationId xmlns:a16="http://schemas.microsoft.com/office/drawing/2014/main" id="{7540BE7B-5B21-2B92-E092-08807A4616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66312" y="4462969"/>
              <a:ext cx="206152" cy="20379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s://static.thenounproject.com/png/850698-200.png">
              <a:extLst>
                <a:ext uri="{FF2B5EF4-FFF2-40B4-BE49-F238E27FC236}">
                  <a16:creationId xmlns:a16="http://schemas.microsoft.com/office/drawing/2014/main" id="{A3073EEC-7C74-EB1F-503C-7D30E24BCD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58145" y="4826838"/>
              <a:ext cx="238401" cy="23567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static.thenounproject.com/png/1790274-200.png">
              <a:extLst>
                <a:ext uri="{FF2B5EF4-FFF2-40B4-BE49-F238E27FC236}">
                  <a16:creationId xmlns:a16="http://schemas.microsoft.com/office/drawing/2014/main" id="{AA9CB9D3-824A-D6AF-53ED-937DBA81EAB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46559" y="5222585"/>
              <a:ext cx="252737" cy="2498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static.thenounproject.com/png/1327177-200.png">
              <a:extLst>
                <a:ext uri="{FF2B5EF4-FFF2-40B4-BE49-F238E27FC236}">
                  <a16:creationId xmlns:a16="http://schemas.microsoft.com/office/drawing/2014/main" id="{A333F749-8ADF-019B-3F97-B68273C0386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64895" y="5632505"/>
              <a:ext cx="223265" cy="22071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https://static.thenounproject.com/png/2524650-200.png">
              <a:extLst>
                <a:ext uri="{FF2B5EF4-FFF2-40B4-BE49-F238E27FC236}">
                  <a16:creationId xmlns:a16="http://schemas.microsoft.com/office/drawing/2014/main" id="{80D01435-39BC-DFC8-AA95-044573D2809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13993" y="2721139"/>
              <a:ext cx="337863" cy="33399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static.thenounproject.com/png/995646-200.png">
              <a:extLst>
                <a:ext uri="{FF2B5EF4-FFF2-40B4-BE49-F238E27FC236}">
                  <a16:creationId xmlns:a16="http://schemas.microsoft.com/office/drawing/2014/main" id="{D8396336-3CFF-2152-60D8-DB9B866F52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38896" y="6013290"/>
              <a:ext cx="259847" cy="256876"/>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258">
              <a:extLst>
                <a:ext uri="{FF2B5EF4-FFF2-40B4-BE49-F238E27FC236}">
                  <a16:creationId xmlns:a16="http://schemas.microsoft.com/office/drawing/2014/main" id="{82C1834A-831C-8337-581D-48A82BA34411}"/>
                </a:ext>
              </a:extLst>
            </p:cNvPr>
            <p:cNvSpPr/>
            <p:nvPr/>
          </p:nvSpPr>
          <p:spPr>
            <a:xfrm>
              <a:off x="10265423" y="2643123"/>
              <a:ext cx="1743281" cy="3650010"/>
            </a:xfrm>
            <a:prstGeom prst="rect">
              <a:avLst/>
            </a:prstGeom>
          </p:spPr>
          <p:txBody>
            <a:bodyPr wrap="square">
              <a:spAutoFit/>
            </a:bodyPr>
            <a:lstStyle/>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新たなターゲティング</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プロモーション手法による</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新しい顧客層の獲得</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成長チャネル、業態での</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売上向上</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en-US" altLang="ja-JP" sz="1050" b="0" i="0" u="none" strike="noStrike" kern="0" cap="none" spc="0" normalizeH="0" baseline="0" noProof="0">
                  <a:ln>
                    <a:noFill/>
                  </a:ln>
                  <a:solidFill>
                    <a:srgbClr val="000000"/>
                  </a:solidFill>
                  <a:effectLst/>
                  <a:uLnTx/>
                  <a:uFillTx/>
                  <a:latin typeface="Meiryo UI"/>
                  <a:ea typeface="Meiryo UI"/>
                  <a:cs typeface="Arial" charset="0"/>
                </a:rPr>
                <a:t>CRM</a:t>
              </a: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施策による</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ロイヤリティ顧客の増加</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データ活用リテラシーの向上</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他企業との</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a:p>
              <a:pPr marL="102787" marR="0" lvl="0" indent="0" algn="l" defTabSz="913668" rtl="0" eaLnBrk="1" fontAlgn="ctr" latinLnBrk="0" hangingPunct="1">
                <a:lnSpc>
                  <a:spcPct val="150000"/>
                </a:lnSpc>
                <a:spcBef>
                  <a:spcPct val="0"/>
                </a:spcBef>
                <a:spcAft>
                  <a:spcPts val="10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a:ea typeface="Meiryo UI"/>
                  <a:cs typeface="Arial" charset="0"/>
                </a:rPr>
                <a:t>データエコシステムの構築</a:t>
              </a:r>
              <a:endParaRPr kumimoji="0" lang="en-US" altLang="ja-JP" sz="1050" b="0" i="0" u="none" strike="noStrike" kern="0" cap="none" spc="0" normalizeH="0" baseline="0" noProof="0">
                <a:ln>
                  <a:noFill/>
                </a:ln>
                <a:solidFill>
                  <a:srgbClr val="000000"/>
                </a:solidFill>
                <a:effectLst/>
                <a:uLnTx/>
                <a:uFillTx/>
                <a:latin typeface="Meiryo UI"/>
                <a:ea typeface="Meiryo UI"/>
                <a:cs typeface="Arial" charset="0"/>
              </a:endParaRPr>
            </a:p>
          </p:txBody>
        </p:sp>
        <p:pic>
          <p:nvPicPr>
            <p:cNvPr id="37" name="Picture 2" descr="戦略と戦術」のラダー構造を上下に行き来できる人材こそ、マーケターである | Agenda note (アジェンダノート)">
              <a:extLst>
                <a:ext uri="{FF2B5EF4-FFF2-40B4-BE49-F238E27FC236}">
                  <a16:creationId xmlns:a16="http://schemas.microsoft.com/office/drawing/2014/main" id="{805561C7-6A3B-C135-CCE4-FD4E12817F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80542" y="2158912"/>
              <a:ext cx="1840735" cy="441096"/>
            </a:xfrm>
            <a:prstGeom prst="rect">
              <a:avLst/>
            </a:prstGeom>
            <a:ln>
              <a:noFill/>
            </a:ln>
            <a:effectLst>
              <a:softEdge rad="38100"/>
            </a:effectLst>
            <a:extLst>
              <a:ext uri="{909E8E84-426E-40DD-AFC4-6F175D3DCCD1}">
                <a14:hiddenFill xmlns:a14="http://schemas.microsoft.com/office/drawing/2010/main">
                  <a:solidFill>
                    <a:srgbClr val="FFFFFF"/>
                  </a:solidFill>
                </a14:hiddenFill>
              </a:ext>
            </a:extLst>
          </p:spPr>
        </p:pic>
        <p:sp>
          <p:nvSpPr>
            <p:cNvPr id="38" name="正方形/長方形 37">
              <a:extLst>
                <a:ext uri="{FF2B5EF4-FFF2-40B4-BE49-F238E27FC236}">
                  <a16:creationId xmlns:a16="http://schemas.microsoft.com/office/drawing/2014/main" id="{C30A5694-F2F5-D9B4-A14F-F582DD8E6C1A}"/>
                </a:ext>
              </a:extLst>
            </p:cNvPr>
            <p:cNvSpPr/>
            <p:nvPr/>
          </p:nvSpPr>
          <p:spPr>
            <a:xfrm rot="20970141">
              <a:off x="9544985" y="1933152"/>
              <a:ext cx="1387563" cy="306292"/>
            </a:xfrm>
            <a:prstGeom prst="rect">
              <a:avLst/>
            </a:prstGeom>
            <a:solidFill>
              <a:schemeClr val="accent1">
                <a:lumMod val="75000"/>
              </a:schemeClr>
            </a:solidFill>
            <a:ln>
              <a:solidFill>
                <a:schemeClr val="bg1"/>
              </a:solid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srgbClr val="FFFFFF"/>
                  </a:solidFill>
                  <a:effectLst/>
                  <a:uLnTx/>
                  <a:uFillTx/>
                  <a:latin typeface="Graphik Regular"/>
                  <a:ea typeface="Meiryo UI"/>
                  <a:cs typeface="+mn-cs"/>
                </a:rPr>
                <a:t>ビジネス成果</a:t>
              </a:r>
              <a:r>
                <a:rPr kumimoji="1" lang="en-US" altLang="ja-JP" sz="1100" b="1" i="0" u="none" strike="noStrike" kern="1200" cap="none" spc="0" normalizeH="0" baseline="0" noProof="0">
                  <a:ln>
                    <a:noFill/>
                  </a:ln>
                  <a:solidFill>
                    <a:srgbClr val="FFFFFF"/>
                  </a:solidFill>
                  <a:effectLst/>
                  <a:uLnTx/>
                  <a:uFillTx/>
                  <a:latin typeface="Graphik Regular"/>
                  <a:ea typeface="Meiryo UI"/>
                  <a:cs typeface="+mn-cs"/>
                </a:rPr>
                <a:t>(</a:t>
              </a:r>
              <a:r>
                <a:rPr kumimoji="1" lang="ja-JP" altLang="en-US" sz="1100" b="1" i="0" u="none" strike="noStrike" kern="1200" cap="none" spc="0" normalizeH="0" baseline="0" noProof="0">
                  <a:ln>
                    <a:noFill/>
                  </a:ln>
                  <a:solidFill>
                    <a:srgbClr val="FFFFFF"/>
                  </a:solidFill>
                  <a:effectLst/>
                  <a:uLnTx/>
                  <a:uFillTx/>
                  <a:latin typeface="Graphik Regular"/>
                  <a:ea typeface="Meiryo UI"/>
                  <a:cs typeface="+mn-cs"/>
                </a:rPr>
                <a:t>例</a:t>
              </a:r>
              <a:r>
                <a:rPr kumimoji="1" lang="en-US" altLang="ja-JP" sz="1100" b="1" i="0" u="none" strike="noStrike" kern="1200" cap="none" spc="0" normalizeH="0" baseline="0" noProof="0">
                  <a:ln>
                    <a:noFill/>
                  </a:ln>
                  <a:solidFill>
                    <a:srgbClr val="FFFFFF"/>
                  </a:solidFill>
                  <a:effectLst/>
                  <a:uLnTx/>
                  <a:uFillTx/>
                  <a:latin typeface="Graphik Regular"/>
                  <a:ea typeface="Meiryo UI"/>
                  <a:cs typeface="+mn-cs"/>
                </a:rPr>
                <a:t>)</a:t>
              </a:r>
              <a:endParaRPr kumimoji="1" lang="ja-JP" altLang="en-US" sz="1100" b="1" i="0" u="none" strike="noStrike" kern="1200" cap="none" spc="0" normalizeH="0" baseline="0" noProof="0">
                <a:ln>
                  <a:noFill/>
                </a:ln>
                <a:solidFill>
                  <a:srgbClr val="FFFFFF"/>
                </a:solidFill>
                <a:effectLst/>
                <a:uLnTx/>
                <a:uFillTx/>
                <a:latin typeface="Graphik Regular"/>
                <a:ea typeface="Meiryo UI"/>
                <a:cs typeface="+mn-cs"/>
              </a:endParaRPr>
            </a:p>
          </p:txBody>
        </p:sp>
      </p:grpSp>
    </p:spTree>
    <p:extLst>
      <p:ext uri="{BB962C8B-B14F-4D97-AF65-F5344CB8AC3E}">
        <p14:creationId xmlns:p14="http://schemas.microsoft.com/office/powerpoint/2010/main" val="2658113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B4546-CE78-5D16-6783-A31780D8A632}"/>
            </a:ext>
          </a:extLst>
        </p:cNvPr>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BE115B06-1AA0-C206-E3D8-1893F54D0495}"/>
              </a:ext>
            </a:extLst>
          </p:cNvPr>
          <p:cNvSpPr/>
          <p:nvPr/>
        </p:nvSpPr>
        <p:spPr>
          <a:xfrm>
            <a:off x="5245100" y="3500580"/>
            <a:ext cx="5219700" cy="9421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2" name="タイトル 1">
            <a:extLst>
              <a:ext uri="{FF2B5EF4-FFF2-40B4-BE49-F238E27FC236}">
                <a16:creationId xmlns:a16="http://schemas.microsoft.com/office/drawing/2014/main" id="{57116C76-AC2F-E66A-0C5A-C43329AB7FA7}"/>
              </a:ext>
            </a:extLst>
          </p:cNvPr>
          <p:cNvSpPr>
            <a:spLocks noGrp="1"/>
          </p:cNvSpPr>
          <p:nvPr>
            <p:ph type="title"/>
          </p:nvPr>
        </p:nvSpPr>
        <p:spPr/>
        <p:txBody>
          <a:bodyPr/>
          <a:lstStyle/>
          <a:p>
            <a:r>
              <a:rPr kumimoji="1" lang="en-US" altLang="ja-JP" sz="3600" b="1">
                <a:latin typeface="Meiryo UI" panose="020B0604030504040204" pitchFamily="50" charset="-128"/>
                <a:ea typeface="Meiryo UI" panose="020B0604030504040204" pitchFamily="50" charset="-128"/>
              </a:rPr>
              <a:t>Agenda</a:t>
            </a:r>
            <a:endParaRPr kumimoji="1" lang="ja-JP" altLang="en-US" sz="3600" b="1">
              <a:latin typeface="Meiryo UI" panose="020B0604030504040204" pitchFamily="50" charset="-128"/>
              <a:ea typeface="Meiryo UI" panose="020B0604030504040204" pitchFamily="50" charset="-128"/>
            </a:endParaRPr>
          </a:p>
        </p:txBody>
      </p:sp>
      <p:sp>
        <p:nvSpPr>
          <p:cNvPr id="3" name="テキスト プレースホルダー 2">
            <a:extLst>
              <a:ext uri="{FF2B5EF4-FFF2-40B4-BE49-F238E27FC236}">
                <a16:creationId xmlns:a16="http://schemas.microsoft.com/office/drawing/2014/main" id="{B254ED96-B327-EED0-027B-0F2A2F1339A4}"/>
              </a:ext>
            </a:extLst>
          </p:cNvPr>
          <p:cNvSpPr>
            <a:spLocks noGrp="1"/>
          </p:cNvSpPr>
          <p:nvPr>
            <p:ph type="body" sz="quarter" idx="36"/>
          </p:nvPr>
        </p:nvSpPr>
        <p:spPr/>
        <p:txBody>
          <a:bodyPr/>
          <a:lstStyle/>
          <a:p>
            <a:pPr marL="0" indent="0">
              <a:buNone/>
            </a:pPr>
            <a:endParaRPr kumimoji="1" lang="en-US" altLang="ja-JP" sz="2800">
              <a:latin typeface="Meiryo UI" panose="020B0604030504040204" pitchFamily="50" charset="-128"/>
              <a:ea typeface="Meiryo UI" panose="020B0604030504040204" pitchFamily="50" charset="-128"/>
            </a:endParaRPr>
          </a:p>
          <a:p>
            <a:pPr marL="0" indent="0">
              <a:buNone/>
            </a:pPr>
            <a:r>
              <a:rPr kumimoji="1" lang="ja-JP" altLang="en-US" sz="2800">
                <a:latin typeface="Meiryo UI" panose="020B0604030504040204" pitchFamily="50" charset="-128"/>
                <a:ea typeface="Meiryo UI" panose="020B0604030504040204" pitchFamily="50" charset="-128"/>
              </a:rPr>
              <a:t>顧客理解・</a:t>
            </a:r>
            <a:r>
              <a:rPr kumimoji="1" lang="en-US" altLang="ja-JP" sz="2800">
                <a:latin typeface="Meiryo UI" panose="020B0604030504040204" pitchFamily="50" charset="-128"/>
                <a:ea typeface="Meiryo UI" panose="020B0604030504040204" pitchFamily="50" charset="-128"/>
              </a:rPr>
              <a:t>CRM</a:t>
            </a:r>
            <a:endParaRPr kumimoji="1" lang="ja-JP" altLang="en-US" sz="280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329368-669E-ECC6-9E4E-DD8B2817ED1F}"/>
              </a:ext>
            </a:extLst>
          </p:cNvPr>
          <p:cNvSpPr txBox="1"/>
          <p:nvPr/>
        </p:nvSpPr>
        <p:spPr>
          <a:xfrm>
            <a:off x="5429436" y="1147234"/>
            <a:ext cx="6207997" cy="4135966"/>
          </a:xfrm>
          <a:prstGeom prst="rect">
            <a:avLst/>
          </a:prstGeom>
          <a:noFill/>
        </p:spPr>
        <p:txBody>
          <a:bodyPr wrap="square" lIns="0" rIns="0" rtlCol="0">
            <a:noAutofit/>
          </a:bodyPr>
          <a:lstStyle/>
          <a:p>
            <a:pPr marL="0" marR="0" lvl="0" indent="0" algn="l" defTabSz="288000" rtl="0" eaLnBrk="1" fontAlgn="auto" latinLnBrk="0" hangingPunct="1">
              <a:lnSpc>
                <a:spcPct val="150000"/>
              </a:lnSpc>
              <a:spcBef>
                <a:spcPts val="0"/>
              </a:spcBef>
              <a:spcAft>
                <a:spcPts val="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1</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．自己紹介</a:t>
            </a:r>
            <a:endPar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288000" rtl="0" eaLnBrk="1" fontAlgn="auto" latinLnBrk="0" hangingPunct="1">
              <a:lnSpc>
                <a:spcPct val="150000"/>
              </a:lnSpc>
              <a:spcBef>
                <a:spcPts val="0"/>
              </a:spcBef>
              <a:spcAft>
                <a:spcPts val="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2</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．マーケ戦略・体制構築の進め方</a:t>
            </a:r>
            <a:endPar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288000" rtl="0" eaLnBrk="1" fontAlgn="auto" latinLnBrk="0" hangingPunct="1">
              <a:lnSpc>
                <a:spcPct val="150000"/>
              </a:lnSpc>
              <a:spcBef>
                <a:spcPts val="0"/>
              </a:spcBef>
              <a:spcAft>
                <a:spcPts val="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3</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．顧客理解とは</a:t>
            </a:r>
            <a:endPar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288000" rtl="0" eaLnBrk="1" fontAlgn="auto" latinLnBrk="0" hangingPunct="1">
              <a:lnSpc>
                <a:spcPct val="150000"/>
              </a:lnSpc>
              <a:spcBef>
                <a:spcPts val="0"/>
              </a:spcBef>
              <a:spcAft>
                <a:spcPts val="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4</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．顧客分析事例</a:t>
            </a:r>
            <a:endPar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288000" rtl="0" eaLnBrk="1" fontAlgn="auto" latinLnBrk="0" hangingPunct="1">
              <a:lnSpc>
                <a:spcPct val="150000"/>
              </a:lnSpc>
              <a:spcBef>
                <a:spcPts val="0"/>
              </a:spcBef>
              <a:spcAft>
                <a:spcPts val="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5</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CRM</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とは？</a:t>
            </a:r>
            <a:endPar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288000" rtl="0" eaLnBrk="1" fontAlgn="auto" latinLnBrk="0" hangingPunct="1">
              <a:lnSpc>
                <a:spcPct val="150000"/>
              </a:lnSpc>
              <a:spcBef>
                <a:spcPts val="0"/>
              </a:spcBef>
              <a:spcAft>
                <a:spcPts val="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6</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CRM</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構築事例</a:t>
            </a:r>
            <a:endPar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288000" rtl="0" eaLnBrk="1" fontAlgn="auto" latinLnBrk="0" hangingPunct="1">
              <a:lnSpc>
                <a:spcPct val="150000"/>
              </a:lnSpc>
              <a:spcBef>
                <a:spcPts val="0"/>
              </a:spcBef>
              <a:spcAft>
                <a:spcPts val="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7</a:t>
            </a:r>
            <a:r>
              <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．支える基盤・組織</a:t>
            </a:r>
            <a:endPar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4" name="正方形/長方形 3">
            <a:extLst>
              <a:ext uri="{FF2B5EF4-FFF2-40B4-BE49-F238E27FC236}">
                <a16:creationId xmlns:a16="http://schemas.microsoft.com/office/drawing/2014/main" id="{181DB20A-6065-8D24-65A2-CA9B43274CC3}"/>
              </a:ext>
            </a:extLst>
          </p:cNvPr>
          <p:cNvSpPr/>
          <p:nvPr/>
        </p:nvSpPr>
        <p:spPr>
          <a:xfrm>
            <a:off x="10656566" y="1810324"/>
            <a:ext cx="1341120" cy="9421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FF"/>
                </a:solidFill>
                <a:effectLst/>
                <a:uLnTx/>
                <a:uFillTx/>
                <a:latin typeface="Arial"/>
                <a:ea typeface="+mn-ea"/>
                <a:cs typeface="+mn-cs"/>
              </a:rPr>
              <a:t>前回ディスカッション</a:t>
            </a:r>
          </a:p>
        </p:txBody>
      </p:sp>
      <p:sp>
        <p:nvSpPr>
          <p:cNvPr id="5" name="正方形/長方形 4">
            <a:extLst>
              <a:ext uri="{FF2B5EF4-FFF2-40B4-BE49-F238E27FC236}">
                <a16:creationId xmlns:a16="http://schemas.microsoft.com/office/drawing/2014/main" id="{CC8FC273-FE80-418C-E2C7-2B3511CD08F2}"/>
              </a:ext>
            </a:extLst>
          </p:cNvPr>
          <p:cNvSpPr/>
          <p:nvPr/>
        </p:nvSpPr>
        <p:spPr>
          <a:xfrm>
            <a:off x="10656566" y="3546762"/>
            <a:ext cx="1341120" cy="9421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FF"/>
                </a:solidFill>
                <a:effectLst/>
                <a:uLnTx/>
                <a:uFillTx/>
                <a:latin typeface="Arial"/>
                <a:ea typeface="+mn-ea"/>
                <a:cs typeface="+mn-cs"/>
              </a:rPr>
              <a:t>前回ディスカッション</a:t>
            </a:r>
          </a:p>
        </p:txBody>
      </p:sp>
    </p:spTree>
    <p:extLst>
      <p:ext uri="{BB962C8B-B14F-4D97-AF65-F5344CB8AC3E}">
        <p14:creationId xmlns:p14="http://schemas.microsoft.com/office/powerpoint/2010/main" val="2337610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246A5-C149-5659-B949-4EAF766F04F8}"/>
            </a:ext>
          </a:extLst>
        </p:cNvPr>
        <p:cNvGrpSpPr/>
        <p:nvPr/>
      </p:nvGrpSpPr>
      <p:grpSpPr>
        <a:xfrm>
          <a:off x="0" y="0"/>
          <a:ext cx="0" cy="0"/>
          <a:chOff x="0" y="0"/>
          <a:chExt cx="0" cy="0"/>
        </a:xfrm>
      </p:grpSpPr>
      <p:sp>
        <p:nvSpPr>
          <p:cNvPr id="13" name="Title 4">
            <a:extLst>
              <a:ext uri="{FF2B5EF4-FFF2-40B4-BE49-F238E27FC236}">
                <a16:creationId xmlns:a16="http://schemas.microsoft.com/office/drawing/2014/main" id="{98D25BA8-64C3-E7A5-A3DB-BCA347E98E52}"/>
              </a:ext>
            </a:extLst>
          </p:cNvPr>
          <p:cNvSpPr txBox="1">
            <a:spLocks/>
          </p:cNvSpPr>
          <p:nvPr/>
        </p:nvSpPr>
        <p:spPr>
          <a:xfrm>
            <a:off x="516610" y="148227"/>
            <a:ext cx="10221230" cy="422876"/>
          </a:xfrm>
          <a:prstGeom prst="rect">
            <a:avLst/>
          </a:prstGeom>
        </p:spPr>
        <p:txBody>
          <a:bodyPr/>
          <a:lstStyle>
            <a:lvl1pPr algn="l" defTabSz="913851" rtl="0" eaLnBrk="1" latinLnBrk="0" hangingPunct="1">
              <a:lnSpc>
                <a:spcPct val="100000"/>
              </a:lnSpc>
              <a:spcBef>
                <a:spcPct val="0"/>
              </a:spcBef>
              <a:buNone/>
              <a:defRPr lang="en-US" sz="3999" b="0" kern="1200" spc="0" dirty="0">
                <a:solidFill>
                  <a:schemeClr val="tx1"/>
                </a:solidFill>
                <a:latin typeface="+mj-lt"/>
                <a:ea typeface="+mn-ea"/>
                <a:cs typeface="+mn-cs"/>
              </a:defRPr>
            </a:lvl1pPr>
          </a:lstStyle>
          <a:p>
            <a:pPr marL="0" marR="0" lvl="0" indent="0" algn="l" defTabSz="912754" rtl="0" eaLnBrk="1" fontAlgn="base" latinLnBrk="0" hangingPunct="1">
              <a:lnSpc>
                <a:spcPct val="100000"/>
              </a:lnSpc>
              <a:spcBef>
                <a:spcPct val="0"/>
              </a:spcBef>
              <a:spcAft>
                <a:spcPct val="0"/>
              </a:spcAft>
              <a:buClrTx/>
              <a:buSzTx/>
              <a:buFontTx/>
              <a:buNone/>
              <a:tabLst/>
              <a:defRPr/>
            </a:pPr>
            <a:r>
              <a:rPr kumimoji="0" lang="en-US" altLang="ja-JP" sz="2799" b="1" i="0" u="none" strike="noStrike" kern="1200" cap="none" spc="-12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CRM</a:t>
            </a:r>
            <a:r>
              <a:rPr kumimoji="0" lang="ja-JP" altLang="en-US" sz="2799" b="1" i="0" u="none" strike="noStrike" kern="1200" cap="none" spc="-12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の考え方</a:t>
            </a:r>
            <a:endParaRPr kumimoji="0" lang="en-US" sz="2799" b="1" i="0" u="none" strike="noStrike" kern="1200" cap="none" spc="-12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nvGrpSpPr>
          <p:cNvPr id="1043" name="グループ化 1042">
            <a:extLst>
              <a:ext uri="{FF2B5EF4-FFF2-40B4-BE49-F238E27FC236}">
                <a16:creationId xmlns:a16="http://schemas.microsoft.com/office/drawing/2014/main" id="{8DBEFE13-6A7F-1661-C878-95430ACC923A}"/>
              </a:ext>
            </a:extLst>
          </p:cNvPr>
          <p:cNvGrpSpPr/>
          <p:nvPr/>
        </p:nvGrpSpPr>
        <p:grpSpPr>
          <a:xfrm>
            <a:off x="3152400" y="2331834"/>
            <a:ext cx="6909438" cy="3544751"/>
            <a:chOff x="3816556" y="2349793"/>
            <a:chExt cx="4522464" cy="2973788"/>
          </a:xfrm>
        </p:grpSpPr>
        <p:sp>
          <p:nvSpPr>
            <p:cNvPr id="3" name="台形 2">
              <a:extLst>
                <a:ext uri="{FF2B5EF4-FFF2-40B4-BE49-F238E27FC236}">
                  <a16:creationId xmlns:a16="http://schemas.microsoft.com/office/drawing/2014/main" id="{0B2434BF-C354-3F4D-31BF-93834867863A}"/>
                </a:ext>
              </a:extLst>
            </p:cNvPr>
            <p:cNvSpPr/>
            <p:nvPr/>
          </p:nvSpPr>
          <p:spPr>
            <a:xfrm rot="16200000">
              <a:off x="5736820" y="2689279"/>
              <a:ext cx="2941685" cy="2262714"/>
            </a:xfrm>
            <a:prstGeom prst="trapezoid">
              <a:avLst>
                <a:gd name="adj" fmla="val 4062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4" name="台形 3">
              <a:extLst>
                <a:ext uri="{FF2B5EF4-FFF2-40B4-BE49-F238E27FC236}">
                  <a16:creationId xmlns:a16="http://schemas.microsoft.com/office/drawing/2014/main" id="{DCED6B3A-142A-C81B-A67A-AEE3AB29CD50}"/>
                </a:ext>
              </a:extLst>
            </p:cNvPr>
            <p:cNvSpPr/>
            <p:nvPr/>
          </p:nvSpPr>
          <p:spPr>
            <a:xfrm rot="16200000">
              <a:off x="6121498" y="2701173"/>
              <a:ext cx="2161013" cy="2251399"/>
            </a:xfrm>
            <a:prstGeom prst="trapezoid">
              <a:avLst>
                <a:gd name="adj" fmla="val 40624"/>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5" name="台形 4">
              <a:extLst>
                <a:ext uri="{FF2B5EF4-FFF2-40B4-BE49-F238E27FC236}">
                  <a16:creationId xmlns:a16="http://schemas.microsoft.com/office/drawing/2014/main" id="{FB126EF9-4C55-C0CC-589E-215AF7565BBF}"/>
                </a:ext>
              </a:extLst>
            </p:cNvPr>
            <p:cNvSpPr/>
            <p:nvPr/>
          </p:nvSpPr>
          <p:spPr>
            <a:xfrm rot="16200000">
              <a:off x="6506889" y="2686622"/>
              <a:ext cx="1370958" cy="2270671"/>
            </a:xfrm>
            <a:prstGeom prst="trapezoid">
              <a:avLst>
                <a:gd name="adj" fmla="val 4062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6" name="台形 5">
              <a:extLst>
                <a:ext uri="{FF2B5EF4-FFF2-40B4-BE49-F238E27FC236}">
                  <a16:creationId xmlns:a16="http://schemas.microsoft.com/office/drawing/2014/main" id="{C9DEF9CD-259F-56A5-A74C-916DE60262A7}"/>
                </a:ext>
              </a:extLst>
            </p:cNvPr>
            <p:cNvSpPr/>
            <p:nvPr/>
          </p:nvSpPr>
          <p:spPr>
            <a:xfrm rot="16200000">
              <a:off x="6886202" y="2702020"/>
              <a:ext cx="635321" cy="2255120"/>
            </a:xfrm>
            <a:prstGeom prst="trapezoid">
              <a:avLst>
                <a:gd name="adj" fmla="val 406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7" name="台形 6">
              <a:extLst>
                <a:ext uri="{FF2B5EF4-FFF2-40B4-BE49-F238E27FC236}">
                  <a16:creationId xmlns:a16="http://schemas.microsoft.com/office/drawing/2014/main" id="{31A2815A-A8E1-F006-B533-022B40720A0C}"/>
                </a:ext>
              </a:extLst>
            </p:cNvPr>
            <p:cNvSpPr/>
            <p:nvPr/>
          </p:nvSpPr>
          <p:spPr>
            <a:xfrm rot="5400000">
              <a:off x="3477071" y="2697177"/>
              <a:ext cx="2941685" cy="2262714"/>
            </a:xfrm>
            <a:prstGeom prst="trapezoid">
              <a:avLst>
                <a:gd name="adj" fmla="val 4062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grpSp>
          <p:nvGrpSpPr>
            <p:cNvPr id="8" name="Group 164">
              <a:extLst>
                <a:ext uri="{FF2B5EF4-FFF2-40B4-BE49-F238E27FC236}">
                  <a16:creationId xmlns:a16="http://schemas.microsoft.com/office/drawing/2014/main" id="{27F34808-74E2-FFEC-68AC-C8B13A857E27}"/>
                </a:ext>
              </a:extLst>
            </p:cNvPr>
            <p:cNvGrpSpPr>
              <a:grpSpLocks noChangeAspect="1"/>
            </p:cNvGrpSpPr>
            <p:nvPr/>
          </p:nvGrpSpPr>
          <p:grpSpPr bwMode="auto">
            <a:xfrm>
              <a:off x="3940869" y="3522003"/>
              <a:ext cx="804989" cy="671139"/>
              <a:chOff x="349" y="3032"/>
              <a:chExt cx="427" cy="356"/>
            </a:xfrm>
            <a:solidFill>
              <a:schemeClr val="bg1"/>
            </a:solidFill>
          </p:grpSpPr>
          <p:sp>
            <p:nvSpPr>
              <p:cNvPr id="9" name="Freeform 165">
                <a:extLst>
                  <a:ext uri="{FF2B5EF4-FFF2-40B4-BE49-F238E27FC236}">
                    <a16:creationId xmlns:a16="http://schemas.microsoft.com/office/drawing/2014/main" id="{B8D3FF74-D962-BE3E-F70E-D45EE7A30FDF}"/>
                  </a:ext>
                </a:extLst>
              </p:cNvPr>
              <p:cNvSpPr>
                <a:spLocks/>
              </p:cNvSpPr>
              <p:nvPr/>
            </p:nvSpPr>
            <p:spPr bwMode="auto">
              <a:xfrm>
                <a:off x="419" y="3343"/>
                <a:ext cx="284" cy="45"/>
              </a:xfrm>
              <a:custGeom>
                <a:avLst/>
                <a:gdLst>
                  <a:gd name="T0" fmla="*/ 185 w 192"/>
                  <a:gd name="T1" fmla="*/ 30 h 30"/>
                  <a:gd name="T2" fmla="*/ 182 w 192"/>
                  <a:gd name="T3" fmla="*/ 29 h 30"/>
                  <a:gd name="T4" fmla="*/ 96 w 192"/>
                  <a:gd name="T5" fmla="*/ 12 h 30"/>
                  <a:gd name="T6" fmla="*/ 10 w 192"/>
                  <a:gd name="T7" fmla="*/ 29 h 30"/>
                  <a:gd name="T8" fmla="*/ 2 w 192"/>
                  <a:gd name="T9" fmla="*/ 26 h 30"/>
                  <a:gd name="T10" fmla="*/ 4 w 192"/>
                  <a:gd name="T11" fmla="*/ 18 h 30"/>
                  <a:gd name="T12" fmla="*/ 96 w 192"/>
                  <a:gd name="T13" fmla="*/ 0 h 30"/>
                  <a:gd name="T14" fmla="*/ 188 w 192"/>
                  <a:gd name="T15" fmla="*/ 18 h 30"/>
                  <a:gd name="T16" fmla="*/ 190 w 192"/>
                  <a:gd name="T17" fmla="*/ 26 h 30"/>
                  <a:gd name="T18" fmla="*/ 185 w 192"/>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0">
                    <a:moveTo>
                      <a:pt x="185" y="30"/>
                    </a:moveTo>
                    <a:cubicBezTo>
                      <a:pt x="184" y="30"/>
                      <a:pt x="183" y="29"/>
                      <a:pt x="182" y="29"/>
                    </a:cubicBezTo>
                    <a:cubicBezTo>
                      <a:pt x="161" y="18"/>
                      <a:pt x="130" y="12"/>
                      <a:pt x="96" y="12"/>
                    </a:cubicBezTo>
                    <a:cubicBezTo>
                      <a:pt x="62" y="12"/>
                      <a:pt x="31" y="18"/>
                      <a:pt x="10" y="29"/>
                    </a:cubicBezTo>
                    <a:cubicBezTo>
                      <a:pt x="7" y="30"/>
                      <a:pt x="3" y="29"/>
                      <a:pt x="2" y="26"/>
                    </a:cubicBezTo>
                    <a:cubicBezTo>
                      <a:pt x="0" y="23"/>
                      <a:pt x="1" y="20"/>
                      <a:pt x="4" y="18"/>
                    </a:cubicBezTo>
                    <a:cubicBezTo>
                      <a:pt x="27" y="6"/>
                      <a:pt x="60" y="0"/>
                      <a:pt x="96" y="0"/>
                    </a:cubicBezTo>
                    <a:cubicBezTo>
                      <a:pt x="132" y="0"/>
                      <a:pt x="165" y="6"/>
                      <a:pt x="188" y="18"/>
                    </a:cubicBezTo>
                    <a:cubicBezTo>
                      <a:pt x="191" y="20"/>
                      <a:pt x="192" y="23"/>
                      <a:pt x="190" y="26"/>
                    </a:cubicBezTo>
                    <a:cubicBezTo>
                      <a:pt x="189" y="28"/>
                      <a:pt x="187" y="30"/>
                      <a:pt x="18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0" name="Freeform 166">
                <a:extLst>
                  <a:ext uri="{FF2B5EF4-FFF2-40B4-BE49-F238E27FC236}">
                    <a16:creationId xmlns:a16="http://schemas.microsoft.com/office/drawing/2014/main" id="{14C47F67-5307-AF5D-3498-D136A4B06BCD}"/>
                  </a:ext>
                </a:extLst>
              </p:cNvPr>
              <p:cNvSpPr>
                <a:spLocks noEditPoints="1"/>
              </p:cNvSpPr>
              <p:nvPr/>
            </p:nvSpPr>
            <p:spPr bwMode="auto">
              <a:xfrm>
                <a:off x="349" y="3032"/>
                <a:ext cx="427" cy="285"/>
              </a:xfrm>
              <a:custGeom>
                <a:avLst/>
                <a:gdLst>
                  <a:gd name="T0" fmla="*/ 270 w 288"/>
                  <a:gd name="T1" fmla="*/ 192 h 192"/>
                  <a:gd name="T2" fmla="*/ 18 w 288"/>
                  <a:gd name="T3" fmla="*/ 192 h 192"/>
                  <a:gd name="T4" fmla="*/ 0 w 288"/>
                  <a:gd name="T5" fmla="*/ 174 h 192"/>
                  <a:gd name="T6" fmla="*/ 0 w 288"/>
                  <a:gd name="T7" fmla="*/ 18 h 192"/>
                  <a:gd name="T8" fmla="*/ 18 w 288"/>
                  <a:gd name="T9" fmla="*/ 0 h 192"/>
                  <a:gd name="T10" fmla="*/ 270 w 288"/>
                  <a:gd name="T11" fmla="*/ 0 h 192"/>
                  <a:gd name="T12" fmla="*/ 288 w 288"/>
                  <a:gd name="T13" fmla="*/ 18 h 192"/>
                  <a:gd name="T14" fmla="*/ 288 w 288"/>
                  <a:gd name="T15" fmla="*/ 174 h 192"/>
                  <a:gd name="T16" fmla="*/ 270 w 288"/>
                  <a:gd name="T17" fmla="*/ 192 h 192"/>
                  <a:gd name="T18" fmla="*/ 18 w 288"/>
                  <a:gd name="T19" fmla="*/ 12 h 192"/>
                  <a:gd name="T20" fmla="*/ 12 w 288"/>
                  <a:gd name="T21" fmla="*/ 18 h 192"/>
                  <a:gd name="T22" fmla="*/ 12 w 288"/>
                  <a:gd name="T23" fmla="*/ 174 h 192"/>
                  <a:gd name="T24" fmla="*/ 18 w 288"/>
                  <a:gd name="T25" fmla="*/ 180 h 192"/>
                  <a:gd name="T26" fmla="*/ 270 w 288"/>
                  <a:gd name="T27" fmla="*/ 180 h 192"/>
                  <a:gd name="T28" fmla="*/ 276 w 288"/>
                  <a:gd name="T29" fmla="*/ 174 h 192"/>
                  <a:gd name="T30" fmla="*/ 276 w 288"/>
                  <a:gd name="T31" fmla="*/ 18 h 192"/>
                  <a:gd name="T32" fmla="*/ 270 w 288"/>
                  <a:gd name="T33" fmla="*/ 12 h 192"/>
                  <a:gd name="T34" fmla="*/ 18 w 288"/>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92">
                    <a:moveTo>
                      <a:pt x="270" y="192"/>
                    </a:moveTo>
                    <a:cubicBezTo>
                      <a:pt x="18" y="192"/>
                      <a:pt x="18" y="192"/>
                      <a:pt x="18" y="192"/>
                    </a:cubicBezTo>
                    <a:cubicBezTo>
                      <a:pt x="8" y="192"/>
                      <a:pt x="0" y="184"/>
                      <a:pt x="0" y="174"/>
                    </a:cubicBezTo>
                    <a:cubicBezTo>
                      <a:pt x="0" y="18"/>
                      <a:pt x="0" y="18"/>
                      <a:pt x="0" y="18"/>
                    </a:cubicBezTo>
                    <a:cubicBezTo>
                      <a:pt x="0" y="8"/>
                      <a:pt x="8" y="0"/>
                      <a:pt x="18" y="0"/>
                    </a:cubicBezTo>
                    <a:cubicBezTo>
                      <a:pt x="270" y="0"/>
                      <a:pt x="270" y="0"/>
                      <a:pt x="270" y="0"/>
                    </a:cubicBezTo>
                    <a:cubicBezTo>
                      <a:pt x="280" y="0"/>
                      <a:pt x="288" y="8"/>
                      <a:pt x="288" y="18"/>
                    </a:cubicBezTo>
                    <a:cubicBezTo>
                      <a:pt x="288" y="174"/>
                      <a:pt x="288" y="174"/>
                      <a:pt x="288" y="174"/>
                    </a:cubicBezTo>
                    <a:cubicBezTo>
                      <a:pt x="288" y="184"/>
                      <a:pt x="280" y="192"/>
                      <a:pt x="270" y="192"/>
                    </a:cubicBezTo>
                    <a:close/>
                    <a:moveTo>
                      <a:pt x="18" y="12"/>
                    </a:moveTo>
                    <a:cubicBezTo>
                      <a:pt x="15" y="12"/>
                      <a:pt x="12" y="14"/>
                      <a:pt x="12" y="18"/>
                    </a:cubicBezTo>
                    <a:cubicBezTo>
                      <a:pt x="12" y="174"/>
                      <a:pt x="12" y="174"/>
                      <a:pt x="12" y="174"/>
                    </a:cubicBezTo>
                    <a:cubicBezTo>
                      <a:pt x="12" y="177"/>
                      <a:pt x="15" y="180"/>
                      <a:pt x="18" y="180"/>
                    </a:cubicBezTo>
                    <a:cubicBezTo>
                      <a:pt x="270" y="180"/>
                      <a:pt x="270" y="180"/>
                      <a:pt x="270" y="180"/>
                    </a:cubicBezTo>
                    <a:cubicBezTo>
                      <a:pt x="273" y="180"/>
                      <a:pt x="276" y="177"/>
                      <a:pt x="276" y="174"/>
                    </a:cubicBezTo>
                    <a:cubicBezTo>
                      <a:pt x="276" y="18"/>
                      <a:pt x="276" y="18"/>
                      <a:pt x="276" y="18"/>
                    </a:cubicBezTo>
                    <a:cubicBezTo>
                      <a:pt x="276" y="14"/>
                      <a:pt x="273" y="12"/>
                      <a:pt x="27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1" name="Freeform 167">
                <a:extLst>
                  <a:ext uri="{FF2B5EF4-FFF2-40B4-BE49-F238E27FC236}">
                    <a16:creationId xmlns:a16="http://schemas.microsoft.com/office/drawing/2014/main" id="{77EF625A-B2AD-BCCA-6EBB-3A39FFFE5A1E}"/>
                  </a:ext>
                </a:extLst>
              </p:cNvPr>
              <p:cNvSpPr>
                <a:spLocks noEditPoints="1"/>
              </p:cNvSpPr>
              <p:nvPr/>
            </p:nvSpPr>
            <p:spPr bwMode="auto">
              <a:xfrm>
                <a:off x="385" y="3068"/>
                <a:ext cx="355" cy="213"/>
              </a:xfrm>
              <a:custGeom>
                <a:avLst/>
                <a:gdLst>
                  <a:gd name="T0" fmla="*/ 234 w 240"/>
                  <a:gd name="T1" fmla="*/ 144 h 144"/>
                  <a:gd name="T2" fmla="*/ 6 w 240"/>
                  <a:gd name="T3" fmla="*/ 144 h 144"/>
                  <a:gd name="T4" fmla="*/ 0 w 240"/>
                  <a:gd name="T5" fmla="*/ 138 h 144"/>
                  <a:gd name="T6" fmla="*/ 0 w 240"/>
                  <a:gd name="T7" fmla="*/ 6 h 144"/>
                  <a:gd name="T8" fmla="*/ 6 w 240"/>
                  <a:gd name="T9" fmla="*/ 0 h 144"/>
                  <a:gd name="T10" fmla="*/ 234 w 240"/>
                  <a:gd name="T11" fmla="*/ 0 h 144"/>
                  <a:gd name="T12" fmla="*/ 240 w 240"/>
                  <a:gd name="T13" fmla="*/ 6 h 144"/>
                  <a:gd name="T14" fmla="*/ 240 w 240"/>
                  <a:gd name="T15" fmla="*/ 138 h 144"/>
                  <a:gd name="T16" fmla="*/ 234 w 240"/>
                  <a:gd name="T17" fmla="*/ 144 h 144"/>
                  <a:gd name="T18" fmla="*/ 12 w 240"/>
                  <a:gd name="T19" fmla="*/ 132 h 144"/>
                  <a:gd name="T20" fmla="*/ 228 w 240"/>
                  <a:gd name="T21" fmla="*/ 132 h 144"/>
                  <a:gd name="T22" fmla="*/ 228 w 240"/>
                  <a:gd name="T23" fmla="*/ 12 h 144"/>
                  <a:gd name="T24" fmla="*/ 12 w 240"/>
                  <a:gd name="T25" fmla="*/ 12 h 144"/>
                  <a:gd name="T26" fmla="*/ 12 w 240"/>
                  <a:gd name="T27"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44">
                    <a:moveTo>
                      <a:pt x="234" y="144"/>
                    </a:moveTo>
                    <a:cubicBezTo>
                      <a:pt x="6" y="144"/>
                      <a:pt x="6" y="144"/>
                      <a:pt x="6" y="144"/>
                    </a:cubicBezTo>
                    <a:cubicBezTo>
                      <a:pt x="3" y="144"/>
                      <a:pt x="0" y="141"/>
                      <a:pt x="0" y="138"/>
                    </a:cubicBezTo>
                    <a:cubicBezTo>
                      <a:pt x="0" y="6"/>
                      <a:pt x="0" y="6"/>
                      <a:pt x="0" y="6"/>
                    </a:cubicBezTo>
                    <a:cubicBezTo>
                      <a:pt x="0" y="2"/>
                      <a:pt x="3" y="0"/>
                      <a:pt x="6" y="0"/>
                    </a:cubicBezTo>
                    <a:cubicBezTo>
                      <a:pt x="234" y="0"/>
                      <a:pt x="234" y="0"/>
                      <a:pt x="234" y="0"/>
                    </a:cubicBezTo>
                    <a:cubicBezTo>
                      <a:pt x="237" y="0"/>
                      <a:pt x="240" y="2"/>
                      <a:pt x="240" y="6"/>
                    </a:cubicBezTo>
                    <a:cubicBezTo>
                      <a:pt x="240" y="138"/>
                      <a:pt x="240" y="138"/>
                      <a:pt x="240" y="138"/>
                    </a:cubicBezTo>
                    <a:cubicBezTo>
                      <a:pt x="240" y="141"/>
                      <a:pt x="237" y="144"/>
                      <a:pt x="234" y="144"/>
                    </a:cubicBezTo>
                    <a:close/>
                    <a:moveTo>
                      <a:pt x="12" y="132"/>
                    </a:moveTo>
                    <a:cubicBezTo>
                      <a:pt x="228" y="132"/>
                      <a:pt x="228" y="132"/>
                      <a:pt x="228" y="132"/>
                    </a:cubicBezTo>
                    <a:cubicBezTo>
                      <a:pt x="228" y="12"/>
                      <a:pt x="228" y="12"/>
                      <a:pt x="228" y="12"/>
                    </a:cubicBezTo>
                    <a:cubicBezTo>
                      <a:pt x="12" y="12"/>
                      <a:pt x="12" y="12"/>
                      <a:pt x="12" y="12"/>
                    </a:cubicBezTo>
                    <a:lnTo>
                      <a:pt x="12"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2" name="Rectangle 168">
                <a:extLst>
                  <a:ext uri="{FF2B5EF4-FFF2-40B4-BE49-F238E27FC236}">
                    <a16:creationId xmlns:a16="http://schemas.microsoft.com/office/drawing/2014/main" id="{AC81BF85-7221-C991-C4F0-318655745092}"/>
                  </a:ext>
                </a:extLst>
              </p:cNvPr>
              <p:cNvSpPr>
                <a:spLocks noChangeArrowheads="1"/>
              </p:cNvSpPr>
              <p:nvPr/>
            </p:nvSpPr>
            <p:spPr bwMode="auto">
              <a:xfrm>
                <a:off x="527" y="3308"/>
                <a:ext cx="18" cy="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4" name="Rectangle 169">
                <a:extLst>
                  <a:ext uri="{FF2B5EF4-FFF2-40B4-BE49-F238E27FC236}">
                    <a16:creationId xmlns:a16="http://schemas.microsoft.com/office/drawing/2014/main" id="{0857DB31-FA55-EE04-1B0B-B97D2DB6197A}"/>
                  </a:ext>
                </a:extLst>
              </p:cNvPr>
              <p:cNvSpPr>
                <a:spLocks noChangeArrowheads="1"/>
              </p:cNvSpPr>
              <p:nvPr/>
            </p:nvSpPr>
            <p:spPr bwMode="auto">
              <a:xfrm>
                <a:off x="580" y="3308"/>
                <a:ext cx="18" cy="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grpSp>
        <p:cxnSp>
          <p:nvCxnSpPr>
            <p:cNvPr id="21" name="直線矢印コネクタ 20">
              <a:extLst>
                <a:ext uri="{FF2B5EF4-FFF2-40B4-BE49-F238E27FC236}">
                  <a16:creationId xmlns:a16="http://schemas.microsoft.com/office/drawing/2014/main" id="{EBDA473F-8038-B9A0-0C77-B0EB88A60DE1}"/>
                </a:ext>
              </a:extLst>
            </p:cNvPr>
            <p:cNvCxnSpPr>
              <a:cxnSpLocks/>
            </p:cNvCxnSpPr>
            <p:nvPr/>
          </p:nvCxnSpPr>
          <p:spPr>
            <a:xfrm>
              <a:off x="3840114" y="5323581"/>
              <a:ext cx="2216919"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D4AEC0E8-764E-C167-A460-DA9922AC7537}"/>
                </a:ext>
              </a:extLst>
            </p:cNvPr>
            <p:cNvCxnSpPr>
              <a:cxnSpLocks/>
            </p:cNvCxnSpPr>
            <p:nvPr/>
          </p:nvCxnSpPr>
          <p:spPr>
            <a:xfrm>
              <a:off x="6093619" y="5323581"/>
              <a:ext cx="2216919"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F4746798-E6C2-B688-D450-29A88170BAF4}"/>
                </a:ext>
              </a:extLst>
            </p:cNvPr>
            <p:cNvSpPr/>
            <p:nvPr/>
          </p:nvSpPr>
          <p:spPr>
            <a:xfrm>
              <a:off x="3914253" y="2560229"/>
              <a:ext cx="804989" cy="310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39" name="正方形/長方形 38">
              <a:extLst>
                <a:ext uri="{FF2B5EF4-FFF2-40B4-BE49-F238E27FC236}">
                  <a16:creationId xmlns:a16="http://schemas.microsoft.com/office/drawing/2014/main" id="{5F500FEC-81BF-BCA1-EFB0-9CBDB62F1265}"/>
                </a:ext>
              </a:extLst>
            </p:cNvPr>
            <p:cNvSpPr/>
            <p:nvPr/>
          </p:nvSpPr>
          <p:spPr>
            <a:xfrm>
              <a:off x="7405088" y="2560229"/>
              <a:ext cx="804989" cy="310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cxnSp>
          <p:nvCxnSpPr>
            <p:cNvPr id="44" name="コネクタ: カギ線 43">
              <a:extLst>
                <a:ext uri="{FF2B5EF4-FFF2-40B4-BE49-F238E27FC236}">
                  <a16:creationId xmlns:a16="http://schemas.microsoft.com/office/drawing/2014/main" id="{1C847EE3-756C-11FC-4D7F-B399B32E5ACC}"/>
                </a:ext>
              </a:extLst>
            </p:cNvPr>
            <p:cNvCxnSpPr>
              <a:stCxn id="39" idx="0"/>
              <a:endCxn id="37" idx="0"/>
            </p:cNvCxnSpPr>
            <p:nvPr/>
          </p:nvCxnSpPr>
          <p:spPr>
            <a:xfrm rot="16200000" flipV="1">
              <a:off x="6062165" y="814812"/>
              <a:ext cx="22631" cy="3490835"/>
            </a:xfrm>
            <a:prstGeom prst="bentConnector3">
              <a:avLst>
                <a:gd name="adj1" fmla="val 121911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台形 44">
              <a:extLst>
                <a:ext uri="{FF2B5EF4-FFF2-40B4-BE49-F238E27FC236}">
                  <a16:creationId xmlns:a16="http://schemas.microsoft.com/office/drawing/2014/main" id="{989E8253-13CF-8C93-B3E7-5C8BAF190969}"/>
                </a:ext>
              </a:extLst>
            </p:cNvPr>
            <p:cNvSpPr/>
            <p:nvPr/>
          </p:nvSpPr>
          <p:spPr>
            <a:xfrm rot="5400000">
              <a:off x="3852729" y="2706434"/>
              <a:ext cx="2187405" cy="2259747"/>
            </a:xfrm>
            <a:prstGeom prst="trapezoid">
              <a:avLst>
                <a:gd name="adj" fmla="val 40624"/>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46" name="台形 45">
              <a:extLst>
                <a:ext uri="{FF2B5EF4-FFF2-40B4-BE49-F238E27FC236}">
                  <a16:creationId xmlns:a16="http://schemas.microsoft.com/office/drawing/2014/main" id="{4BBDB74D-2660-6037-AE97-B68736B5C71C}"/>
                </a:ext>
              </a:extLst>
            </p:cNvPr>
            <p:cNvSpPr/>
            <p:nvPr/>
          </p:nvSpPr>
          <p:spPr>
            <a:xfrm rot="5400000">
              <a:off x="4242734" y="2723744"/>
              <a:ext cx="1407391" cy="2259747"/>
            </a:xfrm>
            <a:prstGeom prst="trapezoid">
              <a:avLst>
                <a:gd name="adj" fmla="val 3894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47" name="台形 46">
              <a:extLst>
                <a:ext uri="{FF2B5EF4-FFF2-40B4-BE49-F238E27FC236}">
                  <a16:creationId xmlns:a16="http://schemas.microsoft.com/office/drawing/2014/main" id="{EFAD41E7-3369-9220-9D60-ECC2D245BBF4}"/>
                </a:ext>
              </a:extLst>
            </p:cNvPr>
            <p:cNvSpPr/>
            <p:nvPr/>
          </p:nvSpPr>
          <p:spPr>
            <a:xfrm rot="5400000">
              <a:off x="4631081" y="2702019"/>
              <a:ext cx="635321" cy="2255121"/>
            </a:xfrm>
            <a:prstGeom prst="trapezoid">
              <a:avLst>
                <a:gd name="adj" fmla="val 406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grpSp>
      <p:sp>
        <p:nvSpPr>
          <p:cNvPr id="1046" name="テキスト ボックス 1045">
            <a:extLst>
              <a:ext uri="{FF2B5EF4-FFF2-40B4-BE49-F238E27FC236}">
                <a16:creationId xmlns:a16="http://schemas.microsoft.com/office/drawing/2014/main" id="{9F0B5F9B-89A4-90D3-97CE-AF79F1538FB4}"/>
              </a:ext>
            </a:extLst>
          </p:cNvPr>
          <p:cNvSpPr txBox="1"/>
          <p:nvPr/>
        </p:nvSpPr>
        <p:spPr>
          <a:xfrm>
            <a:off x="4339997" y="5413504"/>
            <a:ext cx="1369010" cy="177409"/>
          </a:xfrm>
          <a:prstGeom prst="rect">
            <a:avLst/>
          </a:prstGeom>
          <a:noFill/>
        </p:spPr>
        <p:txBody>
          <a:bodyPr wrap="none" lIns="0" tIns="0" rIns="0" bIns="0" rtlCol="0">
            <a:noAutofit/>
          </a:bodyPr>
          <a:lstStyle/>
          <a:p>
            <a:pPr marL="0" marR="0" lvl="0" indent="0" algn="ctr" defTabSz="228554" rtl="0" eaLnBrk="1" fontAlgn="base" latinLnBrk="0" hangingPunct="1">
              <a:lnSpc>
                <a:spcPct val="100000"/>
              </a:lnSpc>
              <a:spcBef>
                <a:spcPct val="0"/>
              </a:spcBef>
              <a:spcAft>
                <a:spcPts val="120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t>Acquisition</a:t>
            </a:r>
            <a:endParaRPr kumimoji="1" lang="ja-JP" altLang="en-US"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endParaRPr>
          </a:p>
        </p:txBody>
      </p:sp>
      <p:sp>
        <p:nvSpPr>
          <p:cNvPr id="1053" name="テキスト ボックス 1052">
            <a:extLst>
              <a:ext uri="{FF2B5EF4-FFF2-40B4-BE49-F238E27FC236}">
                <a16:creationId xmlns:a16="http://schemas.microsoft.com/office/drawing/2014/main" id="{AC0DD55C-3078-F11B-8337-D6CA60DC2583}"/>
              </a:ext>
            </a:extLst>
          </p:cNvPr>
          <p:cNvSpPr txBox="1"/>
          <p:nvPr/>
        </p:nvSpPr>
        <p:spPr>
          <a:xfrm>
            <a:off x="7207196" y="5423793"/>
            <a:ext cx="1803034" cy="422876"/>
          </a:xfrm>
          <a:prstGeom prst="rect">
            <a:avLst/>
          </a:prstGeom>
          <a:noFill/>
        </p:spPr>
        <p:txBody>
          <a:bodyPr wrap="none" lIns="0" tIns="0" rIns="0" bIns="0" rtlCol="0">
            <a:noAutofit/>
          </a:bodyPr>
          <a:lstStyle/>
          <a:p>
            <a:pPr marL="0" marR="0" lvl="0" indent="0" algn="ctr" defTabSz="228554" rtl="0" eaLnBrk="1" fontAlgn="base" latinLnBrk="0" hangingPunct="1">
              <a:lnSpc>
                <a:spcPct val="100000"/>
              </a:lnSpc>
              <a:spcBef>
                <a:spcPct val="0"/>
              </a:spcBef>
              <a:spcAft>
                <a:spcPts val="1200"/>
              </a:spcAft>
              <a:buClrTx/>
              <a:buSzTx/>
              <a:buFontTx/>
              <a:buNone/>
              <a:tabLst/>
              <a:defRPr/>
            </a:pPr>
            <a:r>
              <a:rPr kumimoji="1" lang="en-US" altLang="ja-JP" sz="2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t>Retention</a:t>
            </a:r>
          </a:p>
        </p:txBody>
      </p:sp>
      <p:sp>
        <p:nvSpPr>
          <p:cNvPr id="1059" name="テキスト ボックス 1058">
            <a:extLst>
              <a:ext uri="{FF2B5EF4-FFF2-40B4-BE49-F238E27FC236}">
                <a16:creationId xmlns:a16="http://schemas.microsoft.com/office/drawing/2014/main" id="{0D6C58BC-AB8C-F86F-B68A-0EB53B6A4DA9}"/>
              </a:ext>
            </a:extLst>
          </p:cNvPr>
          <p:cNvSpPr txBox="1"/>
          <p:nvPr/>
        </p:nvSpPr>
        <p:spPr>
          <a:xfrm rot="5400000">
            <a:off x="2804736" y="3976492"/>
            <a:ext cx="1372578" cy="260350"/>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00000"/>
              </a:lnSpc>
              <a:spcBef>
                <a:spcPct val="0"/>
              </a:spcBef>
              <a:spcAft>
                <a:spcPts val="120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a:ea typeface="+mn-ea"/>
                <a:cs typeface="Arial" charset="0"/>
              </a:rPr>
              <a:t>Awareness</a:t>
            </a:r>
          </a:p>
        </p:txBody>
      </p:sp>
      <p:sp>
        <p:nvSpPr>
          <p:cNvPr id="1067" name="テキスト ボックス 1066">
            <a:extLst>
              <a:ext uri="{FF2B5EF4-FFF2-40B4-BE49-F238E27FC236}">
                <a16:creationId xmlns:a16="http://schemas.microsoft.com/office/drawing/2014/main" id="{95E222F8-D4C7-840E-EBAF-E36DA7E2674C}"/>
              </a:ext>
            </a:extLst>
          </p:cNvPr>
          <p:cNvSpPr txBox="1"/>
          <p:nvPr/>
        </p:nvSpPr>
        <p:spPr>
          <a:xfrm rot="5400000">
            <a:off x="3420653" y="3976492"/>
            <a:ext cx="1372578" cy="260350"/>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00000"/>
              </a:lnSpc>
              <a:spcBef>
                <a:spcPct val="0"/>
              </a:spcBef>
              <a:spcAft>
                <a:spcPts val="120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a:ea typeface="+mn-ea"/>
                <a:cs typeface="Arial" charset="0"/>
              </a:rPr>
              <a:t>Interest</a:t>
            </a:r>
          </a:p>
        </p:txBody>
      </p:sp>
      <p:sp>
        <p:nvSpPr>
          <p:cNvPr id="1068" name="テキスト ボックス 1067">
            <a:extLst>
              <a:ext uri="{FF2B5EF4-FFF2-40B4-BE49-F238E27FC236}">
                <a16:creationId xmlns:a16="http://schemas.microsoft.com/office/drawing/2014/main" id="{511A5F9B-11D3-660A-70F6-7D8AAC42F8CA}"/>
              </a:ext>
            </a:extLst>
          </p:cNvPr>
          <p:cNvSpPr txBox="1"/>
          <p:nvPr/>
        </p:nvSpPr>
        <p:spPr>
          <a:xfrm rot="5400000">
            <a:off x="3995990" y="3976492"/>
            <a:ext cx="1372578" cy="260350"/>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00000"/>
              </a:lnSpc>
              <a:spcBef>
                <a:spcPct val="0"/>
              </a:spcBef>
              <a:spcAft>
                <a:spcPts val="120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a:ea typeface="+mn-ea"/>
                <a:cs typeface="Arial" charset="0"/>
              </a:rPr>
              <a:t>Desire</a:t>
            </a:r>
          </a:p>
        </p:txBody>
      </p:sp>
      <p:sp>
        <p:nvSpPr>
          <p:cNvPr id="1069" name="テキスト ボックス 1068">
            <a:extLst>
              <a:ext uri="{FF2B5EF4-FFF2-40B4-BE49-F238E27FC236}">
                <a16:creationId xmlns:a16="http://schemas.microsoft.com/office/drawing/2014/main" id="{9B1BB04E-4D93-AC9C-9F85-18E1D37E97D1}"/>
              </a:ext>
            </a:extLst>
          </p:cNvPr>
          <p:cNvSpPr txBox="1"/>
          <p:nvPr/>
        </p:nvSpPr>
        <p:spPr>
          <a:xfrm rot="5400000">
            <a:off x="4648660" y="3976492"/>
            <a:ext cx="1372578" cy="260350"/>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00000"/>
              </a:lnSpc>
              <a:spcBef>
                <a:spcPct val="0"/>
              </a:spcBef>
              <a:spcAft>
                <a:spcPts val="120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a:ea typeface="+mn-ea"/>
                <a:cs typeface="Arial" charset="0"/>
              </a:rPr>
              <a:t>Action</a:t>
            </a:r>
          </a:p>
        </p:txBody>
      </p:sp>
      <p:sp>
        <p:nvSpPr>
          <p:cNvPr id="1073" name="テキスト ボックス 1072">
            <a:extLst>
              <a:ext uri="{FF2B5EF4-FFF2-40B4-BE49-F238E27FC236}">
                <a16:creationId xmlns:a16="http://schemas.microsoft.com/office/drawing/2014/main" id="{D4D4B8BE-76BF-5670-6AD7-E019D7E74AFA}"/>
              </a:ext>
            </a:extLst>
          </p:cNvPr>
          <p:cNvSpPr txBox="1"/>
          <p:nvPr/>
        </p:nvSpPr>
        <p:spPr>
          <a:xfrm rot="16200000">
            <a:off x="6792969" y="4003453"/>
            <a:ext cx="1372578" cy="260350"/>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00000"/>
              </a:lnSpc>
              <a:spcBef>
                <a:spcPct val="0"/>
              </a:spcBef>
              <a:spcAft>
                <a:spcPts val="120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a:ea typeface="+mn-ea"/>
                <a:cs typeface="Arial" charset="0"/>
              </a:rPr>
              <a:t>Gathering</a:t>
            </a:r>
          </a:p>
        </p:txBody>
      </p:sp>
      <p:sp>
        <p:nvSpPr>
          <p:cNvPr id="1077" name="テキスト ボックス 1076">
            <a:extLst>
              <a:ext uri="{FF2B5EF4-FFF2-40B4-BE49-F238E27FC236}">
                <a16:creationId xmlns:a16="http://schemas.microsoft.com/office/drawing/2014/main" id="{2895B5AD-ACE5-9355-68BE-87178BD4FD46}"/>
              </a:ext>
            </a:extLst>
          </p:cNvPr>
          <p:cNvSpPr txBox="1"/>
          <p:nvPr/>
        </p:nvSpPr>
        <p:spPr>
          <a:xfrm rot="16200000">
            <a:off x="7325346" y="4003453"/>
            <a:ext cx="1372578" cy="260350"/>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00000"/>
              </a:lnSpc>
              <a:spcBef>
                <a:spcPct val="0"/>
              </a:spcBef>
              <a:spcAft>
                <a:spcPts val="120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a:ea typeface="+mn-ea"/>
                <a:cs typeface="Arial" charset="0"/>
              </a:rPr>
              <a:t>Activate</a:t>
            </a:r>
          </a:p>
        </p:txBody>
      </p:sp>
      <p:sp>
        <p:nvSpPr>
          <p:cNvPr id="1081" name="テキスト ボックス 1080">
            <a:extLst>
              <a:ext uri="{FF2B5EF4-FFF2-40B4-BE49-F238E27FC236}">
                <a16:creationId xmlns:a16="http://schemas.microsoft.com/office/drawing/2014/main" id="{37CBB2AF-4212-B3A9-4219-CDBF5180FCEA}"/>
              </a:ext>
            </a:extLst>
          </p:cNvPr>
          <p:cNvSpPr txBox="1"/>
          <p:nvPr/>
        </p:nvSpPr>
        <p:spPr>
          <a:xfrm rot="16200000">
            <a:off x="7604109" y="4003453"/>
            <a:ext cx="2002369" cy="260350"/>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00000"/>
              </a:lnSpc>
              <a:spcBef>
                <a:spcPct val="0"/>
              </a:spcBef>
              <a:spcAft>
                <a:spcPts val="120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a:ea typeface="+mn-ea"/>
                <a:cs typeface="Arial" charset="0"/>
              </a:rPr>
              <a:t>Stock = Data &amp; Loyalty</a:t>
            </a:r>
          </a:p>
        </p:txBody>
      </p:sp>
      <p:sp>
        <p:nvSpPr>
          <p:cNvPr id="1085" name="テキスト ボックス 1084">
            <a:extLst>
              <a:ext uri="{FF2B5EF4-FFF2-40B4-BE49-F238E27FC236}">
                <a16:creationId xmlns:a16="http://schemas.microsoft.com/office/drawing/2014/main" id="{B8D18435-95FE-23CA-39BC-2358ED194A08}"/>
              </a:ext>
            </a:extLst>
          </p:cNvPr>
          <p:cNvSpPr txBox="1"/>
          <p:nvPr/>
        </p:nvSpPr>
        <p:spPr>
          <a:xfrm rot="16200000">
            <a:off x="8524561" y="4003453"/>
            <a:ext cx="1372578" cy="260350"/>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00000"/>
              </a:lnSpc>
              <a:spcBef>
                <a:spcPct val="0"/>
              </a:spcBef>
              <a:spcAft>
                <a:spcPts val="120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Graphik"/>
                <a:ea typeface="+mn-ea"/>
                <a:cs typeface="Arial" charset="0"/>
              </a:rPr>
              <a:t>Personalize</a:t>
            </a:r>
          </a:p>
        </p:txBody>
      </p:sp>
      <p:sp>
        <p:nvSpPr>
          <p:cNvPr id="1087" name="テキスト ボックス 1086">
            <a:extLst>
              <a:ext uri="{FF2B5EF4-FFF2-40B4-BE49-F238E27FC236}">
                <a16:creationId xmlns:a16="http://schemas.microsoft.com/office/drawing/2014/main" id="{676AE99B-C552-E4CB-2F0E-CC5B5E8F9D23}"/>
              </a:ext>
            </a:extLst>
          </p:cNvPr>
          <p:cNvSpPr txBox="1"/>
          <p:nvPr/>
        </p:nvSpPr>
        <p:spPr>
          <a:xfrm rot="16200000">
            <a:off x="8983003" y="4003453"/>
            <a:ext cx="1634179" cy="260350"/>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00000"/>
              </a:lnSpc>
              <a:spcBef>
                <a:spcPct val="0"/>
              </a:spcBef>
              <a:spcAft>
                <a:spcPts val="1200"/>
              </a:spcAft>
              <a:buClrTx/>
              <a:buSzTx/>
              <a:buFontTx/>
              <a:buNone/>
              <a:tabLst/>
              <a:defRPr/>
            </a:pPr>
            <a:r>
              <a:rPr kumimoji="1" lang="en-US" altLang="ja-JP" sz="1800" b="1" i="0" u="none" strike="noStrike" kern="1200" cap="none" spc="0" normalizeH="0" baseline="0" noProof="0">
                <a:ln>
                  <a:noFill/>
                </a:ln>
                <a:solidFill>
                  <a:srgbClr val="FFFFFF"/>
                </a:solidFill>
                <a:effectLst/>
                <a:uLnTx/>
                <a:uFillTx/>
                <a:latin typeface="Arial" charset="0"/>
                <a:ea typeface="+mn-ea"/>
                <a:cs typeface="Arial" charset="0"/>
              </a:rPr>
              <a:t>Acquisition</a:t>
            </a:r>
            <a:r>
              <a:rPr kumimoji="1" lang="en-US" altLang="ja-JP" sz="1800" b="1" i="0" u="none" strike="noStrike" kern="1200" cap="none" spc="0" normalizeH="0" baseline="0" noProof="0">
                <a:ln>
                  <a:noFill/>
                </a:ln>
                <a:solidFill>
                  <a:srgbClr val="FFFFFF"/>
                </a:solidFill>
                <a:effectLst/>
                <a:uLnTx/>
                <a:uFillTx/>
                <a:latin typeface="Graphik"/>
                <a:ea typeface="+mn-ea"/>
                <a:cs typeface="Arial" charset="0"/>
              </a:rPr>
              <a:t> = LTV</a:t>
            </a:r>
          </a:p>
        </p:txBody>
      </p:sp>
      <p:sp>
        <p:nvSpPr>
          <p:cNvPr id="1088" name="円/楕円 3">
            <a:extLst>
              <a:ext uri="{FF2B5EF4-FFF2-40B4-BE49-F238E27FC236}">
                <a16:creationId xmlns:a16="http://schemas.microsoft.com/office/drawing/2014/main" id="{F2DAC8A2-9CBB-1F95-9013-A011405E97F8}"/>
              </a:ext>
            </a:extLst>
          </p:cNvPr>
          <p:cNvSpPr/>
          <p:nvPr/>
        </p:nvSpPr>
        <p:spPr>
          <a:xfrm>
            <a:off x="5988914" y="3539016"/>
            <a:ext cx="1218282" cy="1206573"/>
          </a:xfrm>
          <a:prstGeom prst="ellipse">
            <a:avLst/>
          </a:prstGeom>
          <a:solidFill>
            <a:schemeClr val="bg1"/>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grpSp>
        <p:nvGrpSpPr>
          <p:cNvPr id="1089" name="Group 79">
            <a:extLst>
              <a:ext uri="{FF2B5EF4-FFF2-40B4-BE49-F238E27FC236}">
                <a16:creationId xmlns:a16="http://schemas.microsoft.com/office/drawing/2014/main" id="{1C441592-007D-FAE5-6FA0-A57BD2460CDE}"/>
              </a:ext>
            </a:extLst>
          </p:cNvPr>
          <p:cNvGrpSpPr>
            <a:grpSpLocks noChangeAspect="1"/>
          </p:cNvGrpSpPr>
          <p:nvPr/>
        </p:nvGrpSpPr>
        <p:grpSpPr bwMode="auto">
          <a:xfrm flipH="1">
            <a:off x="6364700" y="3933035"/>
            <a:ext cx="450853" cy="461025"/>
            <a:chOff x="2402" y="1721"/>
            <a:chExt cx="426" cy="425"/>
          </a:xfrm>
          <a:solidFill>
            <a:srgbClr val="A100FF"/>
          </a:solidFill>
        </p:grpSpPr>
        <p:sp>
          <p:nvSpPr>
            <p:cNvPr id="1090" name="Freeform 80">
              <a:extLst>
                <a:ext uri="{FF2B5EF4-FFF2-40B4-BE49-F238E27FC236}">
                  <a16:creationId xmlns:a16="http://schemas.microsoft.com/office/drawing/2014/main" id="{12546FC5-7C3C-D2B5-2BF8-68F0F0113180}"/>
                </a:ext>
              </a:extLst>
            </p:cNvPr>
            <p:cNvSpPr>
              <a:spLocks noEditPoints="1"/>
            </p:cNvSpPr>
            <p:nvPr/>
          </p:nvSpPr>
          <p:spPr bwMode="auto">
            <a:xfrm>
              <a:off x="2402" y="1721"/>
              <a:ext cx="426" cy="425"/>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091" name="Freeform 81">
              <a:extLst>
                <a:ext uri="{FF2B5EF4-FFF2-40B4-BE49-F238E27FC236}">
                  <a16:creationId xmlns:a16="http://schemas.microsoft.com/office/drawing/2014/main" id="{7CB69307-1BB0-C8E0-2563-788F2B5A62D6}"/>
                </a:ext>
              </a:extLst>
            </p:cNvPr>
            <p:cNvSpPr>
              <a:spLocks noEditPoints="1"/>
            </p:cNvSpPr>
            <p:nvPr/>
          </p:nvSpPr>
          <p:spPr bwMode="auto">
            <a:xfrm>
              <a:off x="2473" y="1951"/>
              <a:ext cx="284" cy="142"/>
            </a:xfrm>
            <a:custGeom>
              <a:avLst/>
              <a:gdLst>
                <a:gd name="T0" fmla="*/ 96 w 192"/>
                <a:gd name="T1" fmla="*/ 96 h 96"/>
                <a:gd name="T2" fmla="*/ 0 w 192"/>
                <a:gd name="T3" fmla="*/ 6 h 96"/>
                <a:gd name="T4" fmla="*/ 6 w 192"/>
                <a:gd name="T5" fmla="*/ 0 h 96"/>
                <a:gd name="T6" fmla="*/ 186 w 192"/>
                <a:gd name="T7" fmla="*/ 0 h 96"/>
                <a:gd name="T8" fmla="*/ 192 w 192"/>
                <a:gd name="T9" fmla="*/ 6 h 96"/>
                <a:gd name="T10" fmla="*/ 96 w 192"/>
                <a:gd name="T11" fmla="*/ 96 h 96"/>
                <a:gd name="T12" fmla="*/ 12 w 192"/>
                <a:gd name="T13" fmla="*/ 12 h 96"/>
                <a:gd name="T14" fmla="*/ 96 w 192"/>
                <a:gd name="T15" fmla="*/ 84 h 96"/>
                <a:gd name="T16" fmla="*/ 179 w 192"/>
                <a:gd name="T17" fmla="*/ 12 h 96"/>
                <a:gd name="T18" fmla="*/ 12 w 192"/>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96">
                  <a:moveTo>
                    <a:pt x="96" y="96"/>
                  </a:moveTo>
                  <a:cubicBezTo>
                    <a:pt x="44" y="96"/>
                    <a:pt x="0" y="54"/>
                    <a:pt x="0" y="6"/>
                  </a:cubicBezTo>
                  <a:cubicBezTo>
                    <a:pt x="0" y="2"/>
                    <a:pt x="2" y="0"/>
                    <a:pt x="6" y="0"/>
                  </a:cubicBezTo>
                  <a:cubicBezTo>
                    <a:pt x="186" y="0"/>
                    <a:pt x="186" y="0"/>
                    <a:pt x="186" y="0"/>
                  </a:cubicBezTo>
                  <a:cubicBezTo>
                    <a:pt x="189" y="0"/>
                    <a:pt x="192" y="2"/>
                    <a:pt x="192" y="6"/>
                  </a:cubicBezTo>
                  <a:cubicBezTo>
                    <a:pt x="192" y="54"/>
                    <a:pt x="148" y="96"/>
                    <a:pt x="96" y="96"/>
                  </a:cubicBezTo>
                  <a:close/>
                  <a:moveTo>
                    <a:pt x="12" y="12"/>
                  </a:moveTo>
                  <a:cubicBezTo>
                    <a:pt x="15" y="51"/>
                    <a:pt x="53" y="84"/>
                    <a:pt x="96" y="84"/>
                  </a:cubicBezTo>
                  <a:cubicBezTo>
                    <a:pt x="138" y="84"/>
                    <a:pt x="176" y="51"/>
                    <a:pt x="179"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092" name="Freeform 82">
              <a:extLst>
                <a:ext uri="{FF2B5EF4-FFF2-40B4-BE49-F238E27FC236}">
                  <a16:creationId xmlns:a16="http://schemas.microsoft.com/office/drawing/2014/main" id="{A3A4A5FC-2889-0006-5400-DDE03641027F}"/>
                </a:ext>
              </a:extLst>
            </p:cNvPr>
            <p:cNvSpPr>
              <a:spLocks noEditPoints="1"/>
            </p:cNvSpPr>
            <p:nvPr/>
          </p:nvSpPr>
          <p:spPr bwMode="auto">
            <a:xfrm>
              <a:off x="2500" y="1818"/>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0"/>
                    <a:pt x="10"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0" y="36"/>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093" name="Freeform 83">
              <a:extLst>
                <a:ext uri="{FF2B5EF4-FFF2-40B4-BE49-F238E27FC236}">
                  <a16:creationId xmlns:a16="http://schemas.microsoft.com/office/drawing/2014/main" id="{F4CA7E6C-3355-A049-ECD8-2DF8E4A55535}"/>
                </a:ext>
              </a:extLst>
            </p:cNvPr>
            <p:cNvSpPr>
              <a:spLocks noEditPoints="1"/>
            </p:cNvSpPr>
            <p:nvPr/>
          </p:nvSpPr>
          <p:spPr bwMode="auto">
            <a:xfrm>
              <a:off x="2659" y="1818"/>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0"/>
                    <a:pt x="10"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0" y="36"/>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grpSp>
      <p:sp>
        <p:nvSpPr>
          <p:cNvPr id="1108" name="円/楕円 1116">
            <a:extLst>
              <a:ext uri="{FF2B5EF4-FFF2-40B4-BE49-F238E27FC236}">
                <a16:creationId xmlns:a16="http://schemas.microsoft.com/office/drawing/2014/main" id="{AC49DFD2-FCF3-67EE-01D1-56367008A1D9}"/>
              </a:ext>
            </a:extLst>
          </p:cNvPr>
          <p:cNvSpPr/>
          <p:nvPr/>
        </p:nvSpPr>
        <p:spPr>
          <a:xfrm>
            <a:off x="260112" y="2408067"/>
            <a:ext cx="950180" cy="949101"/>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3199" b="1" i="0" u="none" strike="noStrike" kern="1200" cap="none" spc="0" normalizeH="0" baseline="0" noProof="0">
                <a:ln>
                  <a:noFill/>
                </a:ln>
                <a:solidFill>
                  <a:srgbClr val="FFFFFF"/>
                </a:solidFill>
                <a:effectLst/>
                <a:uLnTx/>
                <a:uFillTx/>
                <a:latin typeface="Graphik"/>
                <a:ea typeface="+mn-ea"/>
                <a:cs typeface="+mn-cs"/>
              </a:rPr>
              <a:t>80</a:t>
            </a:r>
            <a:r>
              <a:rPr kumimoji="1" lang="en-US" altLang="ja-JP" sz="1800" b="0" i="0" u="none" strike="noStrike" kern="1200" cap="none" spc="0" normalizeH="0" baseline="0" noProof="0">
                <a:ln>
                  <a:noFill/>
                </a:ln>
                <a:solidFill>
                  <a:srgbClr val="FFFFFF"/>
                </a:solidFill>
                <a:effectLst/>
                <a:uLnTx/>
                <a:uFillTx/>
                <a:latin typeface="Graphik"/>
                <a:ea typeface="+mn-ea"/>
                <a:cs typeface="+mn-cs"/>
              </a:rPr>
              <a:t>%</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11" name="四角形: 角を丸くする 1110">
            <a:extLst>
              <a:ext uri="{FF2B5EF4-FFF2-40B4-BE49-F238E27FC236}">
                <a16:creationId xmlns:a16="http://schemas.microsoft.com/office/drawing/2014/main" id="{AD7A183B-B77A-214A-7881-51BD359F41AB}"/>
              </a:ext>
            </a:extLst>
          </p:cNvPr>
          <p:cNvSpPr/>
          <p:nvPr/>
        </p:nvSpPr>
        <p:spPr>
          <a:xfrm>
            <a:off x="2568816" y="2331834"/>
            <a:ext cx="431900" cy="39590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2</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13" name="四角形: 角を丸くする 1112">
            <a:extLst>
              <a:ext uri="{FF2B5EF4-FFF2-40B4-BE49-F238E27FC236}">
                <a16:creationId xmlns:a16="http://schemas.microsoft.com/office/drawing/2014/main" id="{F3357DBC-23BF-9A86-56AE-9E2DCA1F490E}"/>
              </a:ext>
            </a:extLst>
          </p:cNvPr>
          <p:cNvSpPr/>
          <p:nvPr/>
        </p:nvSpPr>
        <p:spPr>
          <a:xfrm>
            <a:off x="2568816" y="1701551"/>
            <a:ext cx="431900" cy="2159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200" b="0" i="0" u="sng" strike="noStrike" kern="1200" cap="none" spc="0" normalizeH="0" baseline="0" noProof="0">
                <a:ln>
                  <a:noFill/>
                </a:ln>
                <a:solidFill>
                  <a:srgbClr val="000000"/>
                </a:solidFill>
                <a:effectLst/>
                <a:uLnTx/>
                <a:uFillTx/>
                <a:latin typeface="Graphik"/>
                <a:ea typeface="+mn-ea"/>
                <a:cs typeface="+mn-cs"/>
              </a:rPr>
              <a:t>Digital</a:t>
            </a:r>
            <a:endParaRPr kumimoji="1" lang="ja-JP" altLang="en-US" sz="1200" b="0" i="0" u="sng" strike="noStrike" kern="1200" cap="none" spc="0" normalizeH="0" baseline="0" noProof="0" err="1">
              <a:ln>
                <a:noFill/>
              </a:ln>
              <a:solidFill>
                <a:srgbClr val="000000"/>
              </a:solidFill>
              <a:effectLst/>
              <a:uLnTx/>
              <a:uFillTx/>
              <a:latin typeface="Graphik"/>
              <a:ea typeface="+mn-ea"/>
              <a:cs typeface="+mn-cs"/>
            </a:endParaRPr>
          </a:p>
        </p:txBody>
      </p:sp>
      <p:sp>
        <p:nvSpPr>
          <p:cNvPr id="1114" name="四角形: 角を丸くする 1113">
            <a:extLst>
              <a:ext uri="{FF2B5EF4-FFF2-40B4-BE49-F238E27FC236}">
                <a16:creationId xmlns:a16="http://schemas.microsoft.com/office/drawing/2014/main" id="{0C5BD78B-F23B-406A-5052-B4BF0029DE24}"/>
              </a:ext>
            </a:extLst>
          </p:cNvPr>
          <p:cNvSpPr/>
          <p:nvPr/>
        </p:nvSpPr>
        <p:spPr>
          <a:xfrm>
            <a:off x="2010784" y="1701551"/>
            <a:ext cx="431900" cy="2159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200" b="0" i="0" u="sng" strike="noStrike" kern="1200" cap="none" spc="0" normalizeH="0" baseline="0" noProof="0">
                <a:ln>
                  <a:noFill/>
                </a:ln>
                <a:solidFill>
                  <a:srgbClr val="000000"/>
                </a:solidFill>
                <a:effectLst/>
                <a:uLnTx/>
                <a:uFillTx/>
                <a:latin typeface="Graphik"/>
                <a:ea typeface="+mn-ea"/>
                <a:cs typeface="+mn-cs"/>
              </a:rPr>
              <a:t>Mass</a:t>
            </a:r>
            <a:endParaRPr kumimoji="1" lang="ja-JP" altLang="en-US" sz="1200" b="0" i="0" u="sng" strike="noStrike" kern="1200" cap="none" spc="0" normalizeH="0" baseline="0" noProof="0" err="1">
              <a:ln>
                <a:noFill/>
              </a:ln>
              <a:solidFill>
                <a:srgbClr val="000000"/>
              </a:solidFill>
              <a:effectLst/>
              <a:uLnTx/>
              <a:uFillTx/>
              <a:latin typeface="Graphik"/>
              <a:ea typeface="+mn-ea"/>
              <a:cs typeface="+mn-cs"/>
            </a:endParaRPr>
          </a:p>
        </p:txBody>
      </p:sp>
      <p:sp>
        <p:nvSpPr>
          <p:cNvPr id="1115" name="四角形: 角を丸くする 1114">
            <a:extLst>
              <a:ext uri="{FF2B5EF4-FFF2-40B4-BE49-F238E27FC236}">
                <a16:creationId xmlns:a16="http://schemas.microsoft.com/office/drawing/2014/main" id="{BDFD3FFA-1095-6ACF-AF6D-B860F09D6D2F}"/>
              </a:ext>
            </a:extLst>
          </p:cNvPr>
          <p:cNvSpPr/>
          <p:nvPr/>
        </p:nvSpPr>
        <p:spPr>
          <a:xfrm>
            <a:off x="2010784" y="2331834"/>
            <a:ext cx="431900" cy="39590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8</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17" name="四角形: 角を丸くする 1116">
            <a:extLst>
              <a:ext uri="{FF2B5EF4-FFF2-40B4-BE49-F238E27FC236}">
                <a16:creationId xmlns:a16="http://schemas.microsoft.com/office/drawing/2014/main" id="{3BBF5071-1F9D-794B-10C0-2764E9C64F07}"/>
              </a:ext>
            </a:extLst>
          </p:cNvPr>
          <p:cNvSpPr/>
          <p:nvPr/>
        </p:nvSpPr>
        <p:spPr>
          <a:xfrm>
            <a:off x="2568816" y="2853428"/>
            <a:ext cx="431900" cy="39590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1</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18" name="四角形: 角を丸くする 1117">
            <a:extLst>
              <a:ext uri="{FF2B5EF4-FFF2-40B4-BE49-F238E27FC236}">
                <a16:creationId xmlns:a16="http://schemas.microsoft.com/office/drawing/2014/main" id="{DCD90991-91E4-5DAD-9F37-BF48522CADD4}"/>
              </a:ext>
            </a:extLst>
          </p:cNvPr>
          <p:cNvSpPr/>
          <p:nvPr/>
        </p:nvSpPr>
        <p:spPr>
          <a:xfrm>
            <a:off x="2010784" y="2853428"/>
            <a:ext cx="431900" cy="39590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9</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19" name="四角形: 角を丸くする 1118">
            <a:extLst>
              <a:ext uri="{FF2B5EF4-FFF2-40B4-BE49-F238E27FC236}">
                <a16:creationId xmlns:a16="http://schemas.microsoft.com/office/drawing/2014/main" id="{AAD62EAE-C5FE-F906-B520-8646C074DD18}"/>
              </a:ext>
            </a:extLst>
          </p:cNvPr>
          <p:cNvSpPr/>
          <p:nvPr/>
        </p:nvSpPr>
        <p:spPr>
          <a:xfrm>
            <a:off x="2568816" y="3375022"/>
            <a:ext cx="431900" cy="39590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4</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20" name="四角形: 角を丸くする 1119">
            <a:extLst>
              <a:ext uri="{FF2B5EF4-FFF2-40B4-BE49-F238E27FC236}">
                <a16:creationId xmlns:a16="http://schemas.microsoft.com/office/drawing/2014/main" id="{E6AB3F00-253C-052A-2AAF-CC826B368A26}"/>
              </a:ext>
            </a:extLst>
          </p:cNvPr>
          <p:cNvSpPr/>
          <p:nvPr/>
        </p:nvSpPr>
        <p:spPr>
          <a:xfrm>
            <a:off x="2010784" y="3375022"/>
            <a:ext cx="431900" cy="39590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6</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21" name="四角形: 角を丸くする 1120">
            <a:extLst>
              <a:ext uri="{FF2B5EF4-FFF2-40B4-BE49-F238E27FC236}">
                <a16:creationId xmlns:a16="http://schemas.microsoft.com/office/drawing/2014/main" id="{EB2A7E22-775D-D178-255E-C2C0F4F536A6}"/>
              </a:ext>
            </a:extLst>
          </p:cNvPr>
          <p:cNvSpPr/>
          <p:nvPr/>
        </p:nvSpPr>
        <p:spPr>
          <a:xfrm>
            <a:off x="2568816" y="3896616"/>
            <a:ext cx="431900" cy="39590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5</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22" name="四角形: 角を丸くする 1121">
            <a:extLst>
              <a:ext uri="{FF2B5EF4-FFF2-40B4-BE49-F238E27FC236}">
                <a16:creationId xmlns:a16="http://schemas.microsoft.com/office/drawing/2014/main" id="{B21D86D0-0886-A622-66D5-CD10F219E66E}"/>
              </a:ext>
            </a:extLst>
          </p:cNvPr>
          <p:cNvSpPr/>
          <p:nvPr/>
        </p:nvSpPr>
        <p:spPr>
          <a:xfrm>
            <a:off x="2010784" y="3896616"/>
            <a:ext cx="431900" cy="39590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5</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25" name="四角形: 角を丸くする 1124">
            <a:extLst>
              <a:ext uri="{FF2B5EF4-FFF2-40B4-BE49-F238E27FC236}">
                <a16:creationId xmlns:a16="http://schemas.microsoft.com/office/drawing/2014/main" id="{6B2ED234-5D9D-D7AA-6B12-EFD06385BFA1}"/>
              </a:ext>
            </a:extLst>
          </p:cNvPr>
          <p:cNvSpPr/>
          <p:nvPr/>
        </p:nvSpPr>
        <p:spPr>
          <a:xfrm>
            <a:off x="2568816" y="4418211"/>
            <a:ext cx="431900" cy="39590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6</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28" name="四角形: 角を丸くする 1127">
            <a:extLst>
              <a:ext uri="{FF2B5EF4-FFF2-40B4-BE49-F238E27FC236}">
                <a16:creationId xmlns:a16="http://schemas.microsoft.com/office/drawing/2014/main" id="{503E5238-8974-DBCA-E168-D13E3E78ADCC}"/>
              </a:ext>
            </a:extLst>
          </p:cNvPr>
          <p:cNvSpPr/>
          <p:nvPr/>
        </p:nvSpPr>
        <p:spPr>
          <a:xfrm>
            <a:off x="2010784" y="4418211"/>
            <a:ext cx="431900" cy="39590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4</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29" name="四角形: 角を丸くする 1128">
            <a:extLst>
              <a:ext uri="{FF2B5EF4-FFF2-40B4-BE49-F238E27FC236}">
                <a16:creationId xmlns:a16="http://schemas.microsoft.com/office/drawing/2014/main" id="{C1CC9728-E8C7-76C2-6573-C3B42E96215A}"/>
              </a:ext>
            </a:extLst>
          </p:cNvPr>
          <p:cNvSpPr/>
          <p:nvPr/>
        </p:nvSpPr>
        <p:spPr>
          <a:xfrm>
            <a:off x="2568816" y="4939805"/>
            <a:ext cx="431900" cy="39590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9</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35" name="四角形: 角を丸くする 1134">
            <a:extLst>
              <a:ext uri="{FF2B5EF4-FFF2-40B4-BE49-F238E27FC236}">
                <a16:creationId xmlns:a16="http://schemas.microsoft.com/office/drawing/2014/main" id="{6CF65605-DF39-C184-AF3B-D154CBD245C7}"/>
              </a:ext>
            </a:extLst>
          </p:cNvPr>
          <p:cNvSpPr/>
          <p:nvPr/>
        </p:nvSpPr>
        <p:spPr>
          <a:xfrm>
            <a:off x="2010784" y="4939805"/>
            <a:ext cx="431900" cy="39590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1</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36" name="四角形: 角を丸くする 1135">
            <a:extLst>
              <a:ext uri="{FF2B5EF4-FFF2-40B4-BE49-F238E27FC236}">
                <a16:creationId xmlns:a16="http://schemas.microsoft.com/office/drawing/2014/main" id="{6968A6E8-CC67-B9E9-CEDE-47FB4BEBEDAC}"/>
              </a:ext>
            </a:extLst>
          </p:cNvPr>
          <p:cNvSpPr/>
          <p:nvPr/>
        </p:nvSpPr>
        <p:spPr>
          <a:xfrm>
            <a:off x="2568816" y="5461400"/>
            <a:ext cx="431900" cy="39590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10</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38" name="四角形: 角を丸くする 1137">
            <a:extLst>
              <a:ext uri="{FF2B5EF4-FFF2-40B4-BE49-F238E27FC236}">
                <a16:creationId xmlns:a16="http://schemas.microsoft.com/office/drawing/2014/main" id="{62C1FAAF-950F-81F6-76DB-493123FF1975}"/>
              </a:ext>
            </a:extLst>
          </p:cNvPr>
          <p:cNvSpPr/>
          <p:nvPr/>
        </p:nvSpPr>
        <p:spPr>
          <a:xfrm>
            <a:off x="2010784" y="5461400"/>
            <a:ext cx="431900" cy="39590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FFFFFF"/>
                </a:solidFill>
                <a:effectLst/>
                <a:uLnTx/>
                <a:uFillTx/>
                <a:latin typeface="Graphik"/>
                <a:ea typeface="+mn-ea"/>
                <a:cs typeface="+mn-cs"/>
              </a:rPr>
              <a:t>0</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grpSp>
        <p:nvGrpSpPr>
          <p:cNvPr id="1143" name="Group 164">
            <a:extLst>
              <a:ext uri="{FF2B5EF4-FFF2-40B4-BE49-F238E27FC236}">
                <a16:creationId xmlns:a16="http://schemas.microsoft.com/office/drawing/2014/main" id="{60012284-26EA-EDDF-C966-5AB37C0B8742}"/>
              </a:ext>
            </a:extLst>
          </p:cNvPr>
          <p:cNvGrpSpPr>
            <a:grpSpLocks noChangeAspect="1"/>
          </p:cNvGrpSpPr>
          <p:nvPr/>
        </p:nvGrpSpPr>
        <p:grpSpPr bwMode="auto">
          <a:xfrm>
            <a:off x="2052580" y="1934877"/>
            <a:ext cx="376252" cy="313691"/>
            <a:chOff x="349" y="3032"/>
            <a:chExt cx="427" cy="356"/>
          </a:xfrm>
          <a:solidFill>
            <a:schemeClr val="tx1"/>
          </a:solidFill>
        </p:grpSpPr>
        <p:sp>
          <p:nvSpPr>
            <p:cNvPr id="1146" name="Freeform 165">
              <a:extLst>
                <a:ext uri="{FF2B5EF4-FFF2-40B4-BE49-F238E27FC236}">
                  <a16:creationId xmlns:a16="http://schemas.microsoft.com/office/drawing/2014/main" id="{07E74FDB-793D-324E-596D-F2FC7BC4A907}"/>
                </a:ext>
              </a:extLst>
            </p:cNvPr>
            <p:cNvSpPr>
              <a:spLocks/>
            </p:cNvSpPr>
            <p:nvPr/>
          </p:nvSpPr>
          <p:spPr bwMode="auto">
            <a:xfrm>
              <a:off x="419" y="3343"/>
              <a:ext cx="284" cy="45"/>
            </a:xfrm>
            <a:custGeom>
              <a:avLst/>
              <a:gdLst>
                <a:gd name="T0" fmla="*/ 185 w 192"/>
                <a:gd name="T1" fmla="*/ 30 h 30"/>
                <a:gd name="T2" fmla="*/ 182 w 192"/>
                <a:gd name="T3" fmla="*/ 29 h 30"/>
                <a:gd name="T4" fmla="*/ 96 w 192"/>
                <a:gd name="T5" fmla="*/ 12 h 30"/>
                <a:gd name="T6" fmla="*/ 10 w 192"/>
                <a:gd name="T7" fmla="*/ 29 h 30"/>
                <a:gd name="T8" fmla="*/ 2 w 192"/>
                <a:gd name="T9" fmla="*/ 26 h 30"/>
                <a:gd name="T10" fmla="*/ 4 w 192"/>
                <a:gd name="T11" fmla="*/ 18 h 30"/>
                <a:gd name="T12" fmla="*/ 96 w 192"/>
                <a:gd name="T13" fmla="*/ 0 h 30"/>
                <a:gd name="T14" fmla="*/ 188 w 192"/>
                <a:gd name="T15" fmla="*/ 18 h 30"/>
                <a:gd name="T16" fmla="*/ 190 w 192"/>
                <a:gd name="T17" fmla="*/ 26 h 30"/>
                <a:gd name="T18" fmla="*/ 185 w 192"/>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0">
                  <a:moveTo>
                    <a:pt x="185" y="30"/>
                  </a:moveTo>
                  <a:cubicBezTo>
                    <a:pt x="184" y="30"/>
                    <a:pt x="183" y="29"/>
                    <a:pt x="182" y="29"/>
                  </a:cubicBezTo>
                  <a:cubicBezTo>
                    <a:pt x="161" y="18"/>
                    <a:pt x="130" y="12"/>
                    <a:pt x="96" y="12"/>
                  </a:cubicBezTo>
                  <a:cubicBezTo>
                    <a:pt x="62" y="12"/>
                    <a:pt x="31" y="18"/>
                    <a:pt x="10" y="29"/>
                  </a:cubicBezTo>
                  <a:cubicBezTo>
                    <a:pt x="7" y="30"/>
                    <a:pt x="3" y="29"/>
                    <a:pt x="2" y="26"/>
                  </a:cubicBezTo>
                  <a:cubicBezTo>
                    <a:pt x="0" y="23"/>
                    <a:pt x="1" y="20"/>
                    <a:pt x="4" y="18"/>
                  </a:cubicBezTo>
                  <a:cubicBezTo>
                    <a:pt x="27" y="6"/>
                    <a:pt x="60" y="0"/>
                    <a:pt x="96" y="0"/>
                  </a:cubicBezTo>
                  <a:cubicBezTo>
                    <a:pt x="132" y="0"/>
                    <a:pt x="165" y="6"/>
                    <a:pt x="188" y="18"/>
                  </a:cubicBezTo>
                  <a:cubicBezTo>
                    <a:pt x="191" y="20"/>
                    <a:pt x="192" y="23"/>
                    <a:pt x="190" y="26"/>
                  </a:cubicBezTo>
                  <a:cubicBezTo>
                    <a:pt x="189" y="28"/>
                    <a:pt x="187" y="30"/>
                    <a:pt x="18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162" name="Freeform 166">
              <a:extLst>
                <a:ext uri="{FF2B5EF4-FFF2-40B4-BE49-F238E27FC236}">
                  <a16:creationId xmlns:a16="http://schemas.microsoft.com/office/drawing/2014/main" id="{D3AA1D4F-714C-F31B-9AC1-247F6443DF41}"/>
                </a:ext>
              </a:extLst>
            </p:cNvPr>
            <p:cNvSpPr>
              <a:spLocks noEditPoints="1"/>
            </p:cNvSpPr>
            <p:nvPr/>
          </p:nvSpPr>
          <p:spPr bwMode="auto">
            <a:xfrm>
              <a:off x="349" y="3032"/>
              <a:ext cx="427" cy="285"/>
            </a:xfrm>
            <a:custGeom>
              <a:avLst/>
              <a:gdLst>
                <a:gd name="T0" fmla="*/ 270 w 288"/>
                <a:gd name="T1" fmla="*/ 192 h 192"/>
                <a:gd name="T2" fmla="*/ 18 w 288"/>
                <a:gd name="T3" fmla="*/ 192 h 192"/>
                <a:gd name="T4" fmla="*/ 0 w 288"/>
                <a:gd name="T5" fmla="*/ 174 h 192"/>
                <a:gd name="T6" fmla="*/ 0 w 288"/>
                <a:gd name="T7" fmla="*/ 18 h 192"/>
                <a:gd name="T8" fmla="*/ 18 w 288"/>
                <a:gd name="T9" fmla="*/ 0 h 192"/>
                <a:gd name="T10" fmla="*/ 270 w 288"/>
                <a:gd name="T11" fmla="*/ 0 h 192"/>
                <a:gd name="T12" fmla="*/ 288 w 288"/>
                <a:gd name="T13" fmla="*/ 18 h 192"/>
                <a:gd name="T14" fmla="*/ 288 w 288"/>
                <a:gd name="T15" fmla="*/ 174 h 192"/>
                <a:gd name="T16" fmla="*/ 270 w 288"/>
                <a:gd name="T17" fmla="*/ 192 h 192"/>
                <a:gd name="T18" fmla="*/ 18 w 288"/>
                <a:gd name="T19" fmla="*/ 12 h 192"/>
                <a:gd name="T20" fmla="*/ 12 w 288"/>
                <a:gd name="T21" fmla="*/ 18 h 192"/>
                <a:gd name="T22" fmla="*/ 12 w 288"/>
                <a:gd name="T23" fmla="*/ 174 h 192"/>
                <a:gd name="T24" fmla="*/ 18 w 288"/>
                <a:gd name="T25" fmla="*/ 180 h 192"/>
                <a:gd name="T26" fmla="*/ 270 w 288"/>
                <a:gd name="T27" fmla="*/ 180 h 192"/>
                <a:gd name="T28" fmla="*/ 276 w 288"/>
                <a:gd name="T29" fmla="*/ 174 h 192"/>
                <a:gd name="T30" fmla="*/ 276 w 288"/>
                <a:gd name="T31" fmla="*/ 18 h 192"/>
                <a:gd name="T32" fmla="*/ 270 w 288"/>
                <a:gd name="T33" fmla="*/ 12 h 192"/>
                <a:gd name="T34" fmla="*/ 18 w 288"/>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92">
                  <a:moveTo>
                    <a:pt x="270" y="192"/>
                  </a:moveTo>
                  <a:cubicBezTo>
                    <a:pt x="18" y="192"/>
                    <a:pt x="18" y="192"/>
                    <a:pt x="18" y="192"/>
                  </a:cubicBezTo>
                  <a:cubicBezTo>
                    <a:pt x="8" y="192"/>
                    <a:pt x="0" y="184"/>
                    <a:pt x="0" y="174"/>
                  </a:cubicBezTo>
                  <a:cubicBezTo>
                    <a:pt x="0" y="18"/>
                    <a:pt x="0" y="18"/>
                    <a:pt x="0" y="18"/>
                  </a:cubicBezTo>
                  <a:cubicBezTo>
                    <a:pt x="0" y="8"/>
                    <a:pt x="8" y="0"/>
                    <a:pt x="18" y="0"/>
                  </a:cubicBezTo>
                  <a:cubicBezTo>
                    <a:pt x="270" y="0"/>
                    <a:pt x="270" y="0"/>
                    <a:pt x="270" y="0"/>
                  </a:cubicBezTo>
                  <a:cubicBezTo>
                    <a:pt x="280" y="0"/>
                    <a:pt x="288" y="8"/>
                    <a:pt x="288" y="18"/>
                  </a:cubicBezTo>
                  <a:cubicBezTo>
                    <a:pt x="288" y="174"/>
                    <a:pt x="288" y="174"/>
                    <a:pt x="288" y="174"/>
                  </a:cubicBezTo>
                  <a:cubicBezTo>
                    <a:pt x="288" y="184"/>
                    <a:pt x="280" y="192"/>
                    <a:pt x="270" y="192"/>
                  </a:cubicBezTo>
                  <a:close/>
                  <a:moveTo>
                    <a:pt x="18" y="12"/>
                  </a:moveTo>
                  <a:cubicBezTo>
                    <a:pt x="15" y="12"/>
                    <a:pt x="12" y="14"/>
                    <a:pt x="12" y="18"/>
                  </a:cubicBezTo>
                  <a:cubicBezTo>
                    <a:pt x="12" y="174"/>
                    <a:pt x="12" y="174"/>
                    <a:pt x="12" y="174"/>
                  </a:cubicBezTo>
                  <a:cubicBezTo>
                    <a:pt x="12" y="177"/>
                    <a:pt x="15" y="180"/>
                    <a:pt x="18" y="180"/>
                  </a:cubicBezTo>
                  <a:cubicBezTo>
                    <a:pt x="270" y="180"/>
                    <a:pt x="270" y="180"/>
                    <a:pt x="270" y="180"/>
                  </a:cubicBezTo>
                  <a:cubicBezTo>
                    <a:pt x="273" y="180"/>
                    <a:pt x="276" y="177"/>
                    <a:pt x="276" y="174"/>
                  </a:cubicBezTo>
                  <a:cubicBezTo>
                    <a:pt x="276" y="18"/>
                    <a:pt x="276" y="18"/>
                    <a:pt x="276" y="18"/>
                  </a:cubicBezTo>
                  <a:cubicBezTo>
                    <a:pt x="276" y="14"/>
                    <a:pt x="273" y="12"/>
                    <a:pt x="27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167" name="Freeform 167">
              <a:extLst>
                <a:ext uri="{FF2B5EF4-FFF2-40B4-BE49-F238E27FC236}">
                  <a16:creationId xmlns:a16="http://schemas.microsoft.com/office/drawing/2014/main" id="{4D299FFF-E365-8A1D-DAA1-95AAC860DFFD}"/>
                </a:ext>
              </a:extLst>
            </p:cNvPr>
            <p:cNvSpPr>
              <a:spLocks noEditPoints="1"/>
            </p:cNvSpPr>
            <p:nvPr/>
          </p:nvSpPr>
          <p:spPr bwMode="auto">
            <a:xfrm>
              <a:off x="385" y="3068"/>
              <a:ext cx="355" cy="213"/>
            </a:xfrm>
            <a:custGeom>
              <a:avLst/>
              <a:gdLst>
                <a:gd name="T0" fmla="*/ 234 w 240"/>
                <a:gd name="T1" fmla="*/ 144 h 144"/>
                <a:gd name="T2" fmla="*/ 6 w 240"/>
                <a:gd name="T3" fmla="*/ 144 h 144"/>
                <a:gd name="T4" fmla="*/ 0 w 240"/>
                <a:gd name="T5" fmla="*/ 138 h 144"/>
                <a:gd name="T6" fmla="*/ 0 w 240"/>
                <a:gd name="T7" fmla="*/ 6 h 144"/>
                <a:gd name="T8" fmla="*/ 6 w 240"/>
                <a:gd name="T9" fmla="*/ 0 h 144"/>
                <a:gd name="T10" fmla="*/ 234 w 240"/>
                <a:gd name="T11" fmla="*/ 0 h 144"/>
                <a:gd name="T12" fmla="*/ 240 w 240"/>
                <a:gd name="T13" fmla="*/ 6 h 144"/>
                <a:gd name="T14" fmla="*/ 240 w 240"/>
                <a:gd name="T15" fmla="*/ 138 h 144"/>
                <a:gd name="T16" fmla="*/ 234 w 240"/>
                <a:gd name="T17" fmla="*/ 144 h 144"/>
                <a:gd name="T18" fmla="*/ 12 w 240"/>
                <a:gd name="T19" fmla="*/ 132 h 144"/>
                <a:gd name="T20" fmla="*/ 228 w 240"/>
                <a:gd name="T21" fmla="*/ 132 h 144"/>
                <a:gd name="T22" fmla="*/ 228 w 240"/>
                <a:gd name="T23" fmla="*/ 12 h 144"/>
                <a:gd name="T24" fmla="*/ 12 w 240"/>
                <a:gd name="T25" fmla="*/ 12 h 144"/>
                <a:gd name="T26" fmla="*/ 12 w 240"/>
                <a:gd name="T27"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44">
                  <a:moveTo>
                    <a:pt x="234" y="144"/>
                  </a:moveTo>
                  <a:cubicBezTo>
                    <a:pt x="6" y="144"/>
                    <a:pt x="6" y="144"/>
                    <a:pt x="6" y="144"/>
                  </a:cubicBezTo>
                  <a:cubicBezTo>
                    <a:pt x="3" y="144"/>
                    <a:pt x="0" y="141"/>
                    <a:pt x="0" y="138"/>
                  </a:cubicBezTo>
                  <a:cubicBezTo>
                    <a:pt x="0" y="6"/>
                    <a:pt x="0" y="6"/>
                    <a:pt x="0" y="6"/>
                  </a:cubicBezTo>
                  <a:cubicBezTo>
                    <a:pt x="0" y="2"/>
                    <a:pt x="3" y="0"/>
                    <a:pt x="6" y="0"/>
                  </a:cubicBezTo>
                  <a:cubicBezTo>
                    <a:pt x="234" y="0"/>
                    <a:pt x="234" y="0"/>
                    <a:pt x="234" y="0"/>
                  </a:cubicBezTo>
                  <a:cubicBezTo>
                    <a:pt x="237" y="0"/>
                    <a:pt x="240" y="2"/>
                    <a:pt x="240" y="6"/>
                  </a:cubicBezTo>
                  <a:cubicBezTo>
                    <a:pt x="240" y="138"/>
                    <a:pt x="240" y="138"/>
                    <a:pt x="240" y="138"/>
                  </a:cubicBezTo>
                  <a:cubicBezTo>
                    <a:pt x="240" y="141"/>
                    <a:pt x="237" y="144"/>
                    <a:pt x="234" y="144"/>
                  </a:cubicBezTo>
                  <a:close/>
                  <a:moveTo>
                    <a:pt x="12" y="132"/>
                  </a:moveTo>
                  <a:cubicBezTo>
                    <a:pt x="228" y="132"/>
                    <a:pt x="228" y="132"/>
                    <a:pt x="228" y="132"/>
                  </a:cubicBezTo>
                  <a:cubicBezTo>
                    <a:pt x="228" y="12"/>
                    <a:pt x="228" y="12"/>
                    <a:pt x="228" y="12"/>
                  </a:cubicBezTo>
                  <a:cubicBezTo>
                    <a:pt x="12" y="12"/>
                    <a:pt x="12" y="12"/>
                    <a:pt x="12" y="12"/>
                  </a:cubicBezTo>
                  <a:lnTo>
                    <a:pt x="12"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168" name="Rectangle 168">
              <a:extLst>
                <a:ext uri="{FF2B5EF4-FFF2-40B4-BE49-F238E27FC236}">
                  <a16:creationId xmlns:a16="http://schemas.microsoft.com/office/drawing/2014/main" id="{FC64AC7C-B91B-D97E-8DF2-6008E6D261F8}"/>
                </a:ext>
              </a:extLst>
            </p:cNvPr>
            <p:cNvSpPr>
              <a:spLocks noChangeArrowheads="1"/>
            </p:cNvSpPr>
            <p:nvPr/>
          </p:nvSpPr>
          <p:spPr bwMode="auto">
            <a:xfrm>
              <a:off x="527" y="3308"/>
              <a:ext cx="18" cy="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170" name="Rectangle 169">
              <a:extLst>
                <a:ext uri="{FF2B5EF4-FFF2-40B4-BE49-F238E27FC236}">
                  <a16:creationId xmlns:a16="http://schemas.microsoft.com/office/drawing/2014/main" id="{A0C3EFDE-8E6E-FE51-C4D1-807426FEDBD3}"/>
                </a:ext>
              </a:extLst>
            </p:cNvPr>
            <p:cNvSpPr>
              <a:spLocks noChangeArrowheads="1"/>
            </p:cNvSpPr>
            <p:nvPr/>
          </p:nvSpPr>
          <p:spPr bwMode="auto">
            <a:xfrm>
              <a:off x="580" y="3308"/>
              <a:ext cx="18" cy="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grpSp>
      <p:grpSp>
        <p:nvGrpSpPr>
          <p:cNvPr id="1172" name="Group 122">
            <a:extLst>
              <a:ext uri="{FF2B5EF4-FFF2-40B4-BE49-F238E27FC236}">
                <a16:creationId xmlns:a16="http://schemas.microsoft.com/office/drawing/2014/main" id="{7D452579-5E2E-5858-1CEC-AAEF28DFCB67}"/>
              </a:ext>
            </a:extLst>
          </p:cNvPr>
          <p:cNvGrpSpPr>
            <a:grpSpLocks noChangeAspect="1"/>
          </p:cNvGrpSpPr>
          <p:nvPr/>
        </p:nvGrpSpPr>
        <p:grpSpPr bwMode="auto">
          <a:xfrm>
            <a:off x="2623200" y="1917501"/>
            <a:ext cx="323133" cy="323925"/>
            <a:chOff x="5515" y="1750"/>
            <a:chExt cx="408" cy="409"/>
          </a:xfrm>
          <a:solidFill>
            <a:schemeClr val="tx1"/>
          </a:solidFill>
        </p:grpSpPr>
        <p:sp>
          <p:nvSpPr>
            <p:cNvPr id="1175" name="Freeform 123">
              <a:extLst>
                <a:ext uri="{FF2B5EF4-FFF2-40B4-BE49-F238E27FC236}">
                  <a16:creationId xmlns:a16="http://schemas.microsoft.com/office/drawing/2014/main" id="{144948DB-935C-BD47-475A-C0EB899C7BA5}"/>
                </a:ext>
              </a:extLst>
            </p:cNvPr>
            <p:cNvSpPr>
              <a:spLocks/>
            </p:cNvSpPr>
            <p:nvPr/>
          </p:nvSpPr>
          <p:spPr bwMode="auto">
            <a:xfrm>
              <a:off x="5515" y="1804"/>
              <a:ext cx="213" cy="355"/>
            </a:xfrm>
            <a:custGeom>
              <a:avLst/>
              <a:gdLst>
                <a:gd name="T0" fmla="*/ 114 w 144"/>
                <a:gd name="T1" fmla="*/ 240 h 240"/>
                <a:gd name="T2" fmla="*/ 30 w 144"/>
                <a:gd name="T3" fmla="*/ 240 h 240"/>
                <a:gd name="T4" fmla="*/ 0 w 144"/>
                <a:gd name="T5" fmla="*/ 210 h 240"/>
                <a:gd name="T6" fmla="*/ 0 w 144"/>
                <a:gd name="T7" fmla="*/ 30 h 240"/>
                <a:gd name="T8" fmla="*/ 30 w 144"/>
                <a:gd name="T9" fmla="*/ 0 h 240"/>
                <a:gd name="T10" fmla="*/ 66 w 144"/>
                <a:gd name="T11" fmla="*/ 0 h 240"/>
                <a:gd name="T12" fmla="*/ 72 w 144"/>
                <a:gd name="T13" fmla="*/ 6 h 240"/>
                <a:gd name="T14" fmla="*/ 66 w 144"/>
                <a:gd name="T15" fmla="*/ 12 h 240"/>
                <a:gd name="T16" fmla="*/ 30 w 144"/>
                <a:gd name="T17" fmla="*/ 12 h 240"/>
                <a:gd name="T18" fmla="*/ 12 w 144"/>
                <a:gd name="T19" fmla="*/ 30 h 240"/>
                <a:gd name="T20" fmla="*/ 12 w 144"/>
                <a:gd name="T21" fmla="*/ 210 h 240"/>
                <a:gd name="T22" fmla="*/ 30 w 144"/>
                <a:gd name="T23" fmla="*/ 228 h 240"/>
                <a:gd name="T24" fmla="*/ 114 w 144"/>
                <a:gd name="T25" fmla="*/ 228 h 240"/>
                <a:gd name="T26" fmla="*/ 132 w 144"/>
                <a:gd name="T27" fmla="*/ 210 h 240"/>
                <a:gd name="T28" fmla="*/ 132 w 144"/>
                <a:gd name="T29" fmla="*/ 126 h 240"/>
                <a:gd name="T30" fmla="*/ 138 w 144"/>
                <a:gd name="T31" fmla="*/ 120 h 240"/>
                <a:gd name="T32" fmla="*/ 144 w 144"/>
                <a:gd name="T33" fmla="*/ 126 h 240"/>
                <a:gd name="T34" fmla="*/ 144 w 144"/>
                <a:gd name="T35" fmla="*/ 210 h 240"/>
                <a:gd name="T36" fmla="*/ 114 w 144"/>
                <a:gd name="T3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240">
                  <a:moveTo>
                    <a:pt x="114" y="240"/>
                  </a:moveTo>
                  <a:cubicBezTo>
                    <a:pt x="30" y="240"/>
                    <a:pt x="30" y="240"/>
                    <a:pt x="30" y="240"/>
                  </a:cubicBezTo>
                  <a:cubicBezTo>
                    <a:pt x="13" y="240"/>
                    <a:pt x="0" y="226"/>
                    <a:pt x="0" y="210"/>
                  </a:cubicBezTo>
                  <a:cubicBezTo>
                    <a:pt x="0" y="30"/>
                    <a:pt x="0" y="30"/>
                    <a:pt x="0" y="30"/>
                  </a:cubicBezTo>
                  <a:cubicBezTo>
                    <a:pt x="0" y="13"/>
                    <a:pt x="13" y="0"/>
                    <a:pt x="30" y="0"/>
                  </a:cubicBezTo>
                  <a:cubicBezTo>
                    <a:pt x="66" y="0"/>
                    <a:pt x="66" y="0"/>
                    <a:pt x="66" y="0"/>
                  </a:cubicBezTo>
                  <a:cubicBezTo>
                    <a:pt x="69" y="0"/>
                    <a:pt x="72" y="3"/>
                    <a:pt x="72" y="6"/>
                  </a:cubicBezTo>
                  <a:cubicBezTo>
                    <a:pt x="72" y="9"/>
                    <a:pt x="69" y="12"/>
                    <a:pt x="66" y="12"/>
                  </a:cubicBezTo>
                  <a:cubicBezTo>
                    <a:pt x="30" y="12"/>
                    <a:pt x="30" y="12"/>
                    <a:pt x="30" y="12"/>
                  </a:cubicBezTo>
                  <a:cubicBezTo>
                    <a:pt x="20" y="12"/>
                    <a:pt x="12" y="20"/>
                    <a:pt x="12" y="30"/>
                  </a:cubicBezTo>
                  <a:cubicBezTo>
                    <a:pt x="12" y="210"/>
                    <a:pt x="12" y="210"/>
                    <a:pt x="12" y="210"/>
                  </a:cubicBezTo>
                  <a:cubicBezTo>
                    <a:pt x="12" y="220"/>
                    <a:pt x="20" y="228"/>
                    <a:pt x="30" y="228"/>
                  </a:cubicBezTo>
                  <a:cubicBezTo>
                    <a:pt x="114" y="228"/>
                    <a:pt x="114" y="228"/>
                    <a:pt x="114" y="228"/>
                  </a:cubicBezTo>
                  <a:cubicBezTo>
                    <a:pt x="124" y="228"/>
                    <a:pt x="132" y="220"/>
                    <a:pt x="132" y="210"/>
                  </a:cubicBezTo>
                  <a:cubicBezTo>
                    <a:pt x="132" y="126"/>
                    <a:pt x="132" y="126"/>
                    <a:pt x="132" y="126"/>
                  </a:cubicBezTo>
                  <a:cubicBezTo>
                    <a:pt x="132" y="123"/>
                    <a:pt x="134" y="120"/>
                    <a:pt x="138" y="120"/>
                  </a:cubicBezTo>
                  <a:cubicBezTo>
                    <a:pt x="141" y="120"/>
                    <a:pt x="144" y="123"/>
                    <a:pt x="144" y="126"/>
                  </a:cubicBezTo>
                  <a:cubicBezTo>
                    <a:pt x="144" y="210"/>
                    <a:pt x="144" y="210"/>
                    <a:pt x="144" y="210"/>
                  </a:cubicBezTo>
                  <a:cubicBezTo>
                    <a:pt x="144" y="226"/>
                    <a:pt x="130" y="240"/>
                    <a:pt x="114"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179" name="Freeform 124">
              <a:extLst>
                <a:ext uri="{FF2B5EF4-FFF2-40B4-BE49-F238E27FC236}">
                  <a16:creationId xmlns:a16="http://schemas.microsoft.com/office/drawing/2014/main" id="{2510639B-690F-F6AB-C788-0689003178D3}"/>
                </a:ext>
              </a:extLst>
            </p:cNvPr>
            <p:cNvSpPr>
              <a:spLocks/>
            </p:cNvSpPr>
            <p:nvPr/>
          </p:nvSpPr>
          <p:spPr bwMode="auto">
            <a:xfrm>
              <a:off x="5515" y="1875"/>
              <a:ext cx="106" cy="17"/>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2" y="12"/>
                    <a:pt x="0" y="9"/>
                    <a:pt x="0" y="6"/>
                  </a:cubicBezTo>
                  <a:cubicBezTo>
                    <a:pt x="0" y="3"/>
                    <a:pt x="2" y="0"/>
                    <a:pt x="6" y="0"/>
                  </a:cubicBezTo>
                  <a:cubicBezTo>
                    <a:pt x="66" y="0"/>
                    <a:pt x="66" y="0"/>
                    <a:pt x="66" y="0"/>
                  </a:cubicBezTo>
                  <a:cubicBezTo>
                    <a:pt x="69" y="0"/>
                    <a:pt x="72" y="3"/>
                    <a:pt x="72" y="6"/>
                  </a:cubicBezTo>
                  <a:cubicBezTo>
                    <a:pt x="72" y="9"/>
                    <a:pt x="69"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180" name="Freeform 125">
              <a:extLst>
                <a:ext uri="{FF2B5EF4-FFF2-40B4-BE49-F238E27FC236}">
                  <a16:creationId xmlns:a16="http://schemas.microsoft.com/office/drawing/2014/main" id="{E6FEBAE5-6374-A415-9A93-85C6E573F3AF}"/>
                </a:ext>
              </a:extLst>
            </p:cNvPr>
            <p:cNvSpPr>
              <a:spLocks/>
            </p:cNvSpPr>
            <p:nvPr/>
          </p:nvSpPr>
          <p:spPr bwMode="auto">
            <a:xfrm>
              <a:off x="5515" y="2070"/>
              <a:ext cx="213" cy="18"/>
            </a:xfrm>
            <a:custGeom>
              <a:avLst/>
              <a:gdLst>
                <a:gd name="T0" fmla="*/ 138 w 144"/>
                <a:gd name="T1" fmla="*/ 12 h 12"/>
                <a:gd name="T2" fmla="*/ 6 w 144"/>
                <a:gd name="T3" fmla="*/ 12 h 12"/>
                <a:gd name="T4" fmla="*/ 0 w 144"/>
                <a:gd name="T5" fmla="*/ 6 h 12"/>
                <a:gd name="T6" fmla="*/ 6 w 144"/>
                <a:gd name="T7" fmla="*/ 0 h 12"/>
                <a:gd name="T8" fmla="*/ 138 w 144"/>
                <a:gd name="T9" fmla="*/ 0 h 12"/>
                <a:gd name="T10" fmla="*/ 144 w 144"/>
                <a:gd name="T11" fmla="*/ 6 h 12"/>
                <a:gd name="T12" fmla="*/ 138 w 14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4" h="12">
                  <a:moveTo>
                    <a:pt x="138" y="12"/>
                  </a:moveTo>
                  <a:cubicBezTo>
                    <a:pt x="6" y="12"/>
                    <a:pt x="6" y="12"/>
                    <a:pt x="6" y="12"/>
                  </a:cubicBezTo>
                  <a:cubicBezTo>
                    <a:pt x="2" y="12"/>
                    <a:pt x="0" y="9"/>
                    <a:pt x="0" y="6"/>
                  </a:cubicBezTo>
                  <a:cubicBezTo>
                    <a:pt x="0" y="3"/>
                    <a:pt x="2" y="0"/>
                    <a:pt x="6" y="0"/>
                  </a:cubicBezTo>
                  <a:cubicBezTo>
                    <a:pt x="138" y="0"/>
                    <a:pt x="138" y="0"/>
                    <a:pt x="138" y="0"/>
                  </a:cubicBezTo>
                  <a:cubicBezTo>
                    <a:pt x="141" y="0"/>
                    <a:pt x="144" y="3"/>
                    <a:pt x="144" y="6"/>
                  </a:cubicBezTo>
                  <a:cubicBezTo>
                    <a:pt x="144" y="9"/>
                    <a:pt x="141" y="12"/>
                    <a:pt x="13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182" name="Freeform 126">
              <a:extLst>
                <a:ext uri="{FF2B5EF4-FFF2-40B4-BE49-F238E27FC236}">
                  <a16:creationId xmlns:a16="http://schemas.microsoft.com/office/drawing/2014/main" id="{AB366E17-6AA6-1400-0814-F3D7D57FCF2C}"/>
                </a:ext>
              </a:extLst>
            </p:cNvPr>
            <p:cNvSpPr>
              <a:spLocks noEditPoints="1"/>
            </p:cNvSpPr>
            <p:nvPr/>
          </p:nvSpPr>
          <p:spPr bwMode="auto">
            <a:xfrm>
              <a:off x="5604" y="2097"/>
              <a:ext cx="35" cy="35"/>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12"/>
                  </a:moveTo>
                  <a:cubicBezTo>
                    <a:pt x="12" y="12"/>
                    <a:pt x="12" y="12"/>
                    <a:pt x="1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183" name="Freeform 127">
              <a:extLst>
                <a:ext uri="{FF2B5EF4-FFF2-40B4-BE49-F238E27FC236}">
                  <a16:creationId xmlns:a16="http://schemas.microsoft.com/office/drawing/2014/main" id="{35DC524D-2211-B91F-C89C-113C82F12581}"/>
                </a:ext>
              </a:extLst>
            </p:cNvPr>
            <p:cNvSpPr>
              <a:spLocks/>
            </p:cNvSpPr>
            <p:nvPr/>
          </p:nvSpPr>
          <p:spPr bwMode="auto">
            <a:xfrm>
              <a:off x="5700" y="1802"/>
              <a:ext cx="182" cy="139"/>
            </a:xfrm>
            <a:custGeom>
              <a:avLst/>
              <a:gdLst>
                <a:gd name="T0" fmla="*/ 10 w 123"/>
                <a:gd name="T1" fmla="*/ 94 h 94"/>
                <a:gd name="T2" fmla="*/ 0 w 123"/>
                <a:gd name="T3" fmla="*/ 88 h 94"/>
                <a:gd name="T4" fmla="*/ 24 w 123"/>
                <a:gd name="T5" fmla="*/ 48 h 94"/>
                <a:gd name="T6" fmla="*/ 31 w 123"/>
                <a:gd name="T7" fmla="*/ 45 h 94"/>
                <a:gd name="T8" fmla="*/ 58 w 123"/>
                <a:gd name="T9" fmla="*/ 55 h 94"/>
                <a:gd name="T10" fmla="*/ 88 w 123"/>
                <a:gd name="T11" fmla="*/ 4 h 94"/>
                <a:gd name="T12" fmla="*/ 94 w 123"/>
                <a:gd name="T13" fmla="*/ 1 h 94"/>
                <a:gd name="T14" fmla="*/ 99 w 123"/>
                <a:gd name="T15" fmla="*/ 5 h 94"/>
                <a:gd name="T16" fmla="*/ 123 w 123"/>
                <a:gd name="T17" fmla="*/ 89 h 94"/>
                <a:gd name="T18" fmla="*/ 112 w 123"/>
                <a:gd name="T19" fmla="*/ 92 h 94"/>
                <a:gd name="T20" fmla="*/ 91 w 123"/>
                <a:gd name="T21" fmla="*/ 22 h 94"/>
                <a:gd name="T22" fmla="*/ 66 w 123"/>
                <a:gd name="T23" fmla="*/ 66 h 94"/>
                <a:gd name="T24" fmla="*/ 59 w 123"/>
                <a:gd name="T25" fmla="*/ 68 h 94"/>
                <a:gd name="T26" fmla="*/ 32 w 123"/>
                <a:gd name="T27" fmla="*/ 58 h 94"/>
                <a:gd name="T28" fmla="*/ 10 w 123"/>
                <a:gd name="T2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94">
                  <a:moveTo>
                    <a:pt x="10" y="94"/>
                  </a:moveTo>
                  <a:cubicBezTo>
                    <a:pt x="0" y="88"/>
                    <a:pt x="0" y="88"/>
                    <a:pt x="0" y="88"/>
                  </a:cubicBezTo>
                  <a:cubicBezTo>
                    <a:pt x="24" y="48"/>
                    <a:pt x="24" y="48"/>
                    <a:pt x="24" y="48"/>
                  </a:cubicBezTo>
                  <a:cubicBezTo>
                    <a:pt x="25" y="45"/>
                    <a:pt x="28" y="44"/>
                    <a:pt x="31" y="45"/>
                  </a:cubicBezTo>
                  <a:cubicBezTo>
                    <a:pt x="58" y="55"/>
                    <a:pt x="58" y="55"/>
                    <a:pt x="58" y="55"/>
                  </a:cubicBezTo>
                  <a:cubicBezTo>
                    <a:pt x="88" y="4"/>
                    <a:pt x="88" y="4"/>
                    <a:pt x="88" y="4"/>
                  </a:cubicBezTo>
                  <a:cubicBezTo>
                    <a:pt x="89" y="1"/>
                    <a:pt x="92" y="0"/>
                    <a:pt x="94" y="1"/>
                  </a:cubicBezTo>
                  <a:cubicBezTo>
                    <a:pt x="96" y="1"/>
                    <a:pt x="98" y="3"/>
                    <a:pt x="99" y="5"/>
                  </a:cubicBezTo>
                  <a:cubicBezTo>
                    <a:pt x="123" y="89"/>
                    <a:pt x="123" y="89"/>
                    <a:pt x="123" y="89"/>
                  </a:cubicBezTo>
                  <a:cubicBezTo>
                    <a:pt x="112" y="92"/>
                    <a:pt x="112" y="92"/>
                    <a:pt x="112" y="92"/>
                  </a:cubicBezTo>
                  <a:cubicBezTo>
                    <a:pt x="91" y="22"/>
                    <a:pt x="91" y="22"/>
                    <a:pt x="91" y="22"/>
                  </a:cubicBezTo>
                  <a:cubicBezTo>
                    <a:pt x="66" y="66"/>
                    <a:pt x="66" y="66"/>
                    <a:pt x="66" y="66"/>
                  </a:cubicBezTo>
                  <a:cubicBezTo>
                    <a:pt x="65" y="68"/>
                    <a:pt x="62" y="69"/>
                    <a:pt x="59" y="68"/>
                  </a:cubicBezTo>
                  <a:cubicBezTo>
                    <a:pt x="32" y="58"/>
                    <a:pt x="32" y="58"/>
                    <a:pt x="32" y="58"/>
                  </a:cubicBezTo>
                  <a:lnTo>
                    <a:pt x="1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186" name="Freeform 128">
              <a:extLst>
                <a:ext uri="{FF2B5EF4-FFF2-40B4-BE49-F238E27FC236}">
                  <a16:creationId xmlns:a16="http://schemas.microsoft.com/office/drawing/2014/main" id="{52EB69D0-A961-07D6-2CE6-3E0069893E23}"/>
                </a:ext>
              </a:extLst>
            </p:cNvPr>
            <p:cNvSpPr>
              <a:spLocks noEditPoints="1"/>
            </p:cNvSpPr>
            <p:nvPr/>
          </p:nvSpPr>
          <p:spPr bwMode="auto">
            <a:xfrm>
              <a:off x="5657" y="1750"/>
              <a:ext cx="266" cy="196"/>
            </a:xfrm>
            <a:custGeom>
              <a:avLst/>
              <a:gdLst>
                <a:gd name="T0" fmla="*/ 150 w 180"/>
                <a:gd name="T1" fmla="*/ 132 h 132"/>
                <a:gd name="T2" fmla="*/ 30 w 180"/>
                <a:gd name="T3" fmla="*/ 132 h 132"/>
                <a:gd name="T4" fmla="*/ 0 w 180"/>
                <a:gd name="T5" fmla="*/ 102 h 132"/>
                <a:gd name="T6" fmla="*/ 0 w 180"/>
                <a:gd name="T7" fmla="*/ 30 h 132"/>
                <a:gd name="T8" fmla="*/ 30 w 180"/>
                <a:gd name="T9" fmla="*/ 0 h 132"/>
                <a:gd name="T10" fmla="*/ 150 w 180"/>
                <a:gd name="T11" fmla="*/ 0 h 132"/>
                <a:gd name="T12" fmla="*/ 180 w 180"/>
                <a:gd name="T13" fmla="*/ 30 h 132"/>
                <a:gd name="T14" fmla="*/ 180 w 180"/>
                <a:gd name="T15" fmla="*/ 102 h 132"/>
                <a:gd name="T16" fmla="*/ 150 w 180"/>
                <a:gd name="T17" fmla="*/ 132 h 132"/>
                <a:gd name="T18" fmla="*/ 30 w 180"/>
                <a:gd name="T19" fmla="*/ 12 h 132"/>
                <a:gd name="T20" fmla="*/ 12 w 180"/>
                <a:gd name="T21" fmla="*/ 30 h 132"/>
                <a:gd name="T22" fmla="*/ 12 w 180"/>
                <a:gd name="T23" fmla="*/ 102 h 132"/>
                <a:gd name="T24" fmla="*/ 30 w 180"/>
                <a:gd name="T25" fmla="*/ 120 h 132"/>
                <a:gd name="T26" fmla="*/ 150 w 180"/>
                <a:gd name="T27" fmla="*/ 120 h 132"/>
                <a:gd name="T28" fmla="*/ 168 w 180"/>
                <a:gd name="T29" fmla="*/ 102 h 132"/>
                <a:gd name="T30" fmla="*/ 168 w 180"/>
                <a:gd name="T31" fmla="*/ 30 h 132"/>
                <a:gd name="T32" fmla="*/ 150 w 180"/>
                <a:gd name="T33" fmla="*/ 12 h 132"/>
                <a:gd name="T34" fmla="*/ 30 w 180"/>
                <a:gd name="T35"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32">
                  <a:moveTo>
                    <a:pt x="150" y="132"/>
                  </a:moveTo>
                  <a:cubicBezTo>
                    <a:pt x="30" y="132"/>
                    <a:pt x="30" y="132"/>
                    <a:pt x="30" y="132"/>
                  </a:cubicBezTo>
                  <a:cubicBezTo>
                    <a:pt x="13" y="132"/>
                    <a:pt x="0" y="118"/>
                    <a:pt x="0" y="102"/>
                  </a:cubicBezTo>
                  <a:cubicBezTo>
                    <a:pt x="0" y="30"/>
                    <a:pt x="0" y="30"/>
                    <a:pt x="0" y="30"/>
                  </a:cubicBezTo>
                  <a:cubicBezTo>
                    <a:pt x="0" y="13"/>
                    <a:pt x="13" y="0"/>
                    <a:pt x="30" y="0"/>
                  </a:cubicBezTo>
                  <a:cubicBezTo>
                    <a:pt x="150" y="0"/>
                    <a:pt x="150" y="0"/>
                    <a:pt x="150" y="0"/>
                  </a:cubicBezTo>
                  <a:cubicBezTo>
                    <a:pt x="166" y="0"/>
                    <a:pt x="180" y="13"/>
                    <a:pt x="180" y="30"/>
                  </a:cubicBezTo>
                  <a:cubicBezTo>
                    <a:pt x="180" y="102"/>
                    <a:pt x="180" y="102"/>
                    <a:pt x="180" y="102"/>
                  </a:cubicBezTo>
                  <a:cubicBezTo>
                    <a:pt x="180" y="118"/>
                    <a:pt x="166" y="132"/>
                    <a:pt x="150" y="132"/>
                  </a:cubicBezTo>
                  <a:close/>
                  <a:moveTo>
                    <a:pt x="30" y="12"/>
                  </a:moveTo>
                  <a:cubicBezTo>
                    <a:pt x="20" y="12"/>
                    <a:pt x="12" y="20"/>
                    <a:pt x="12" y="30"/>
                  </a:cubicBezTo>
                  <a:cubicBezTo>
                    <a:pt x="12" y="102"/>
                    <a:pt x="12" y="102"/>
                    <a:pt x="12" y="102"/>
                  </a:cubicBezTo>
                  <a:cubicBezTo>
                    <a:pt x="12" y="112"/>
                    <a:pt x="20" y="120"/>
                    <a:pt x="30" y="120"/>
                  </a:cubicBezTo>
                  <a:cubicBezTo>
                    <a:pt x="150" y="120"/>
                    <a:pt x="150" y="120"/>
                    <a:pt x="150" y="120"/>
                  </a:cubicBezTo>
                  <a:cubicBezTo>
                    <a:pt x="160" y="120"/>
                    <a:pt x="168" y="112"/>
                    <a:pt x="168" y="102"/>
                  </a:cubicBezTo>
                  <a:cubicBezTo>
                    <a:pt x="168" y="30"/>
                    <a:pt x="168" y="30"/>
                    <a:pt x="168" y="30"/>
                  </a:cubicBezTo>
                  <a:cubicBezTo>
                    <a:pt x="168" y="20"/>
                    <a:pt x="160" y="12"/>
                    <a:pt x="150"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sp>
          <p:nvSpPr>
            <p:cNvPr id="1191" name="Freeform 129">
              <a:extLst>
                <a:ext uri="{FF2B5EF4-FFF2-40B4-BE49-F238E27FC236}">
                  <a16:creationId xmlns:a16="http://schemas.microsoft.com/office/drawing/2014/main" id="{685E3381-3480-C939-D584-79311DA40671}"/>
                </a:ext>
              </a:extLst>
            </p:cNvPr>
            <p:cNvSpPr>
              <a:spLocks noEditPoints="1"/>
            </p:cNvSpPr>
            <p:nvPr/>
          </p:nvSpPr>
          <p:spPr bwMode="auto">
            <a:xfrm>
              <a:off x="5716" y="1796"/>
              <a:ext cx="53" cy="5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12"/>
                  </a:moveTo>
                  <a:cubicBezTo>
                    <a:pt x="15" y="12"/>
                    <a:pt x="12" y="15"/>
                    <a:pt x="12" y="18"/>
                  </a:cubicBezTo>
                  <a:cubicBezTo>
                    <a:pt x="12" y="22"/>
                    <a:pt x="15"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bodyPr>
            <a:lstStyle/>
            <a:p>
              <a:pPr marL="0" marR="0" lvl="0" indent="0" algn="l" defTabSz="913851" rtl="0" eaLnBrk="1" fontAlgn="base" latinLnBrk="0" hangingPunct="1">
                <a:lnSpc>
                  <a:spcPct val="100000"/>
                </a:lnSpc>
                <a:spcBef>
                  <a:spcPct val="0"/>
                </a:spcBef>
                <a:spcAft>
                  <a:spcPct val="0"/>
                </a:spcAft>
                <a:buClrTx/>
                <a:buSzTx/>
                <a:buFontTx/>
                <a:buNone/>
                <a:tabLst/>
                <a:defRPr/>
              </a:pPr>
              <a:endParaRPr kumimoji="0" lang="en-AU" sz="1799" b="0" i="0" u="none" strike="noStrike" kern="0" cap="none" spc="0" normalizeH="0" baseline="0" noProof="0">
                <a:ln>
                  <a:noFill/>
                </a:ln>
                <a:solidFill>
                  <a:srgbClr val="96968C"/>
                </a:solidFill>
                <a:effectLst/>
                <a:uLnTx/>
                <a:uFillTx/>
                <a:latin typeface="Graphik"/>
                <a:ea typeface="+mn-ea"/>
                <a:cs typeface="Arial" charset="0"/>
              </a:endParaRPr>
            </a:p>
          </p:txBody>
        </p:sp>
      </p:grpSp>
      <p:sp>
        <p:nvSpPr>
          <p:cNvPr id="1195" name="円/楕円 1116">
            <a:extLst>
              <a:ext uri="{FF2B5EF4-FFF2-40B4-BE49-F238E27FC236}">
                <a16:creationId xmlns:a16="http://schemas.microsoft.com/office/drawing/2014/main" id="{2AA12EF8-48B0-FCE5-34C5-5AC4FC03E914}"/>
              </a:ext>
            </a:extLst>
          </p:cNvPr>
          <p:cNvSpPr/>
          <p:nvPr/>
        </p:nvSpPr>
        <p:spPr>
          <a:xfrm>
            <a:off x="260112" y="3672365"/>
            <a:ext cx="950180" cy="9491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3199" b="1" i="0" u="none" strike="noStrike" kern="1200" cap="none" spc="0" normalizeH="0" baseline="0" noProof="0">
                <a:ln>
                  <a:noFill/>
                </a:ln>
                <a:solidFill>
                  <a:srgbClr val="FFFFFF"/>
                </a:solidFill>
                <a:effectLst/>
                <a:uLnTx/>
                <a:uFillTx/>
                <a:latin typeface="Graphik"/>
                <a:ea typeface="+mn-ea"/>
                <a:cs typeface="+mn-cs"/>
              </a:rPr>
              <a:t>60</a:t>
            </a:r>
            <a:r>
              <a:rPr kumimoji="1" lang="en-US" altLang="ja-JP" sz="1800" b="0" i="0" u="none" strike="noStrike" kern="1200" cap="none" spc="0" normalizeH="0" baseline="0" noProof="0">
                <a:ln>
                  <a:noFill/>
                </a:ln>
                <a:solidFill>
                  <a:srgbClr val="FFFFFF"/>
                </a:solidFill>
                <a:effectLst/>
                <a:uLnTx/>
                <a:uFillTx/>
                <a:latin typeface="Graphik"/>
                <a:ea typeface="+mn-ea"/>
                <a:cs typeface="+mn-cs"/>
              </a:rPr>
              <a:t>%</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252" name="円/楕円 1116">
            <a:extLst>
              <a:ext uri="{FF2B5EF4-FFF2-40B4-BE49-F238E27FC236}">
                <a16:creationId xmlns:a16="http://schemas.microsoft.com/office/drawing/2014/main" id="{6673B2B9-8E40-AB1B-F8E0-31BC021DCCCD}"/>
              </a:ext>
            </a:extLst>
          </p:cNvPr>
          <p:cNvSpPr/>
          <p:nvPr/>
        </p:nvSpPr>
        <p:spPr>
          <a:xfrm>
            <a:off x="10904487" y="2408067"/>
            <a:ext cx="950180" cy="949101"/>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3199" b="1" i="0" u="none" strike="noStrike" kern="1200" cap="none" spc="0" normalizeH="0" baseline="0" noProof="0">
                <a:ln>
                  <a:noFill/>
                </a:ln>
                <a:solidFill>
                  <a:srgbClr val="FFFFFF"/>
                </a:solidFill>
                <a:effectLst/>
                <a:uLnTx/>
                <a:uFillTx/>
                <a:latin typeface="Graphik"/>
                <a:ea typeface="+mn-ea"/>
                <a:cs typeface="+mn-cs"/>
              </a:rPr>
              <a:t>20</a:t>
            </a:r>
            <a:r>
              <a:rPr kumimoji="1" lang="en-US" altLang="ja-JP" sz="1800" b="0" i="0" u="none" strike="noStrike" kern="1200" cap="none" spc="0" normalizeH="0" baseline="0" noProof="0">
                <a:ln>
                  <a:noFill/>
                </a:ln>
                <a:solidFill>
                  <a:srgbClr val="FFFFFF"/>
                </a:solidFill>
                <a:effectLst/>
                <a:uLnTx/>
                <a:uFillTx/>
                <a:latin typeface="Graphik"/>
                <a:ea typeface="+mn-ea"/>
                <a:cs typeface="+mn-cs"/>
              </a:rPr>
              <a:t>%</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253" name="円/楕円 1116">
            <a:extLst>
              <a:ext uri="{FF2B5EF4-FFF2-40B4-BE49-F238E27FC236}">
                <a16:creationId xmlns:a16="http://schemas.microsoft.com/office/drawing/2014/main" id="{922F079B-D7F4-F3A0-D28C-95D2E5E5E4A0}"/>
              </a:ext>
            </a:extLst>
          </p:cNvPr>
          <p:cNvSpPr/>
          <p:nvPr/>
        </p:nvSpPr>
        <p:spPr>
          <a:xfrm>
            <a:off x="10904487" y="3672365"/>
            <a:ext cx="950180" cy="9491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19" bIns="91419"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3199" b="1" i="0" u="none" strike="noStrike" kern="1200" cap="none" spc="0" normalizeH="0" baseline="0" noProof="0">
                <a:ln>
                  <a:noFill/>
                </a:ln>
                <a:solidFill>
                  <a:srgbClr val="FFFFFF"/>
                </a:solidFill>
                <a:effectLst/>
                <a:uLnTx/>
                <a:uFillTx/>
                <a:latin typeface="Graphik"/>
                <a:ea typeface="+mn-ea"/>
                <a:cs typeface="+mn-cs"/>
              </a:rPr>
              <a:t>40</a:t>
            </a:r>
            <a:r>
              <a:rPr kumimoji="1" lang="en-US" altLang="ja-JP" sz="1800" b="0" i="0" u="none" strike="noStrike" kern="1200" cap="none" spc="0" normalizeH="0" baseline="0" noProof="0">
                <a:ln>
                  <a:noFill/>
                </a:ln>
                <a:solidFill>
                  <a:srgbClr val="FFFFFF"/>
                </a:solidFill>
                <a:effectLst/>
                <a:uLnTx/>
                <a:uFillTx/>
                <a:latin typeface="Graphik"/>
                <a:ea typeface="+mn-ea"/>
                <a:cs typeface="+mn-cs"/>
              </a:rPr>
              <a:t>%</a:t>
            </a: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254" name="正方形/長方形 1253">
            <a:extLst>
              <a:ext uri="{FF2B5EF4-FFF2-40B4-BE49-F238E27FC236}">
                <a16:creationId xmlns:a16="http://schemas.microsoft.com/office/drawing/2014/main" id="{101586BB-C9B7-A9EB-48F7-537BBFBF853A}"/>
              </a:ext>
            </a:extLst>
          </p:cNvPr>
          <p:cNvSpPr/>
          <p:nvPr/>
        </p:nvSpPr>
        <p:spPr>
          <a:xfrm>
            <a:off x="2442684" y="2341248"/>
            <a:ext cx="143967" cy="35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599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2799" b="0" i="0" u="none" strike="noStrike" kern="1200" cap="none" spc="0" normalizeH="0" baseline="0" noProof="0">
                <a:ln>
                  <a:noFill/>
                </a:ln>
                <a:solidFill>
                  <a:srgbClr val="000000"/>
                </a:solidFill>
                <a:effectLst/>
                <a:uLnTx/>
                <a:uFillTx/>
                <a:latin typeface="Graphik"/>
                <a:ea typeface="+mn-ea"/>
                <a:cs typeface="+mn-cs"/>
              </a:rPr>
              <a:t>:</a:t>
            </a:r>
            <a:endParaRPr kumimoji="1" lang="ja-JP" altLang="en-US" sz="2799" b="0" i="0" u="none" strike="noStrike" kern="1200" cap="none" spc="0" normalizeH="0" baseline="0" noProof="0" err="1">
              <a:ln>
                <a:noFill/>
              </a:ln>
              <a:solidFill>
                <a:srgbClr val="000000"/>
              </a:solidFill>
              <a:effectLst/>
              <a:uLnTx/>
              <a:uFillTx/>
              <a:latin typeface="Graphik"/>
              <a:ea typeface="+mn-ea"/>
              <a:cs typeface="+mn-cs"/>
            </a:endParaRPr>
          </a:p>
        </p:txBody>
      </p:sp>
      <p:sp>
        <p:nvSpPr>
          <p:cNvPr id="1255" name="正方形/長方形 1254">
            <a:extLst>
              <a:ext uri="{FF2B5EF4-FFF2-40B4-BE49-F238E27FC236}">
                <a16:creationId xmlns:a16="http://schemas.microsoft.com/office/drawing/2014/main" id="{DB4DFDBA-B34D-C9E8-7E86-1E59D4EBC174}"/>
              </a:ext>
            </a:extLst>
          </p:cNvPr>
          <p:cNvSpPr/>
          <p:nvPr/>
        </p:nvSpPr>
        <p:spPr>
          <a:xfrm>
            <a:off x="2442684" y="2853284"/>
            <a:ext cx="143967" cy="35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599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2799" b="0" i="0" u="none" strike="noStrike" kern="1200" cap="none" spc="0" normalizeH="0" baseline="0" noProof="0">
                <a:ln>
                  <a:noFill/>
                </a:ln>
                <a:solidFill>
                  <a:srgbClr val="000000"/>
                </a:solidFill>
                <a:effectLst/>
                <a:uLnTx/>
                <a:uFillTx/>
                <a:latin typeface="Graphik"/>
                <a:ea typeface="+mn-ea"/>
                <a:cs typeface="+mn-cs"/>
              </a:rPr>
              <a:t>:</a:t>
            </a:r>
            <a:endParaRPr kumimoji="1" lang="ja-JP" altLang="en-US" sz="2799" b="0" i="0" u="none" strike="noStrike" kern="1200" cap="none" spc="0" normalizeH="0" baseline="0" noProof="0" err="1">
              <a:ln>
                <a:noFill/>
              </a:ln>
              <a:solidFill>
                <a:srgbClr val="000000"/>
              </a:solidFill>
              <a:effectLst/>
              <a:uLnTx/>
              <a:uFillTx/>
              <a:latin typeface="Graphik"/>
              <a:ea typeface="+mn-ea"/>
              <a:cs typeface="+mn-cs"/>
            </a:endParaRPr>
          </a:p>
        </p:txBody>
      </p:sp>
      <p:sp>
        <p:nvSpPr>
          <p:cNvPr id="1256" name="正方形/長方形 1255">
            <a:extLst>
              <a:ext uri="{FF2B5EF4-FFF2-40B4-BE49-F238E27FC236}">
                <a16:creationId xmlns:a16="http://schemas.microsoft.com/office/drawing/2014/main" id="{45AF60E9-5FE5-C197-1E88-AA4DF6C7FF95}"/>
              </a:ext>
            </a:extLst>
          </p:cNvPr>
          <p:cNvSpPr/>
          <p:nvPr/>
        </p:nvSpPr>
        <p:spPr>
          <a:xfrm>
            <a:off x="2442684" y="3357168"/>
            <a:ext cx="143967" cy="35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599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2799" b="0" i="0" u="none" strike="noStrike" kern="1200" cap="none" spc="0" normalizeH="0" baseline="0" noProof="0">
                <a:ln>
                  <a:noFill/>
                </a:ln>
                <a:solidFill>
                  <a:srgbClr val="000000"/>
                </a:solidFill>
                <a:effectLst/>
                <a:uLnTx/>
                <a:uFillTx/>
                <a:latin typeface="Graphik"/>
                <a:ea typeface="+mn-ea"/>
                <a:cs typeface="+mn-cs"/>
              </a:rPr>
              <a:t>:</a:t>
            </a:r>
            <a:endParaRPr kumimoji="1" lang="ja-JP" altLang="en-US" sz="2799" b="0" i="0" u="none" strike="noStrike" kern="1200" cap="none" spc="0" normalizeH="0" baseline="0" noProof="0" err="1">
              <a:ln>
                <a:noFill/>
              </a:ln>
              <a:solidFill>
                <a:srgbClr val="000000"/>
              </a:solidFill>
              <a:effectLst/>
              <a:uLnTx/>
              <a:uFillTx/>
              <a:latin typeface="Graphik"/>
              <a:ea typeface="+mn-ea"/>
              <a:cs typeface="+mn-cs"/>
            </a:endParaRPr>
          </a:p>
        </p:txBody>
      </p:sp>
      <p:sp>
        <p:nvSpPr>
          <p:cNvPr id="1257" name="正方形/長方形 1256">
            <a:extLst>
              <a:ext uri="{FF2B5EF4-FFF2-40B4-BE49-F238E27FC236}">
                <a16:creationId xmlns:a16="http://schemas.microsoft.com/office/drawing/2014/main" id="{9E275AE6-30C9-4FFF-615C-2E05EBFF30D7}"/>
              </a:ext>
            </a:extLst>
          </p:cNvPr>
          <p:cNvSpPr/>
          <p:nvPr/>
        </p:nvSpPr>
        <p:spPr>
          <a:xfrm>
            <a:off x="2442684" y="3933035"/>
            <a:ext cx="143967" cy="35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599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2799" b="0" i="0" u="none" strike="noStrike" kern="1200" cap="none" spc="0" normalizeH="0" baseline="0" noProof="0">
                <a:ln>
                  <a:noFill/>
                </a:ln>
                <a:solidFill>
                  <a:srgbClr val="000000"/>
                </a:solidFill>
                <a:effectLst/>
                <a:uLnTx/>
                <a:uFillTx/>
                <a:latin typeface="Graphik"/>
                <a:ea typeface="+mn-ea"/>
                <a:cs typeface="+mn-cs"/>
              </a:rPr>
              <a:t>:</a:t>
            </a:r>
            <a:endParaRPr kumimoji="1" lang="ja-JP" altLang="en-US" sz="2799" b="0" i="0" u="none" strike="noStrike" kern="1200" cap="none" spc="0" normalizeH="0" baseline="0" noProof="0" err="1">
              <a:ln>
                <a:noFill/>
              </a:ln>
              <a:solidFill>
                <a:srgbClr val="000000"/>
              </a:solidFill>
              <a:effectLst/>
              <a:uLnTx/>
              <a:uFillTx/>
              <a:latin typeface="Graphik"/>
              <a:ea typeface="+mn-ea"/>
              <a:cs typeface="+mn-cs"/>
            </a:endParaRPr>
          </a:p>
        </p:txBody>
      </p:sp>
      <p:sp>
        <p:nvSpPr>
          <p:cNvPr id="1258" name="正方形/長方形 1257">
            <a:extLst>
              <a:ext uri="{FF2B5EF4-FFF2-40B4-BE49-F238E27FC236}">
                <a16:creationId xmlns:a16="http://schemas.microsoft.com/office/drawing/2014/main" id="{55C997C2-FE92-7B19-7546-7FD516E8FD0D}"/>
              </a:ext>
            </a:extLst>
          </p:cNvPr>
          <p:cNvSpPr/>
          <p:nvPr/>
        </p:nvSpPr>
        <p:spPr>
          <a:xfrm>
            <a:off x="2442684" y="4445071"/>
            <a:ext cx="143967" cy="35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599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2799" b="0" i="0" u="none" strike="noStrike" kern="1200" cap="none" spc="0" normalizeH="0" baseline="0" noProof="0">
                <a:ln>
                  <a:noFill/>
                </a:ln>
                <a:solidFill>
                  <a:srgbClr val="000000"/>
                </a:solidFill>
                <a:effectLst/>
                <a:uLnTx/>
                <a:uFillTx/>
                <a:latin typeface="Graphik"/>
                <a:ea typeface="+mn-ea"/>
                <a:cs typeface="+mn-cs"/>
              </a:rPr>
              <a:t>:</a:t>
            </a:r>
            <a:endParaRPr kumimoji="1" lang="ja-JP" altLang="en-US" sz="2799" b="0" i="0" u="none" strike="noStrike" kern="1200" cap="none" spc="0" normalizeH="0" baseline="0" noProof="0" err="1">
              <a:ln>
                <a:noFill/>
              </a:ln>
              <a:solidFill>
                <a:srgbClr val="000000"/>
              </a:solidFill>
              <a:effectLst/>
              <a:uLnTx/>
              <a:uFillTx/>
              <a:latin typeface="Graphik"/>
              <a:ea typeface="+mn-ea"/>
              <a:cs typeface="+mn-cs"/>
            </a:endParaRPr>
          </a:p>
        </p:txBody>
      </p:sp>
      <p:sp>
        <p:nvSpPr>
          <p:cNvPr id="1259" name="正方形/長方形 1258">
            <a:extLst>
              <a:ext uri="{FF2B5EF4-FFF2-40B4-BE49-F238E27FC236}">
                <a16:creationId xmlns:a16="http://schemas.microsoft.com/office/drawing/2014/main" id="{DAAAFB79-1701-C53A-F90D-8254EC73A0C0}"/>
              </a:ext>
            </a:extLst>
          </p:cNvPr>
          <p:cNvSpPr/>
          <p:nvPr/>
        </p:nvSpPr>
        <p:spPr>
          <a:xfrm>
            <a:off x="2442684" y="4948954"/>
            <a:ext cx="143967" cy="35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599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2799" b="0" i="0" u="none" strike="noStrike" kern="1200" cap="none" spc="0" normalizeH="0" baseline="0" noProof="0">
                <a:ln>
                  <a:noFill/>
                </a:ln>
                <a:solidFill>
                  <a:srgbClr val="000000"/>
                </a:solidFill>
                <a:effectLst/>
                <a:uLnTx/>
                <a:uFillTx/>
                <a:latin typeface="Graphik"/>
                <a:ea typeface="+mn-ea"/>
                <a:cs typeface="+mn-cs"/>
              </a:rPr>
              <a:t>:</a:t>
            </a:r>
            <a:endParaRPr kumimoji="1" lang="ja-JP" altLang="en-US" sz="2799" b="0" i="0" u="none" strike="noStrike" kern="1200" cap="none" spc="0" normalizeH="0" baseline="0" noProof="0" err="1">
              <a:ln>
                <a:noFill/>
              </a:ln>
              <a:solidFill>
                <a:srgbClr val="000000"/>
              </a:solidFill>
              <a:effectLst/>
              <a:uLnTx/>
              <a:uFillTx/>
              <a:latin typeface="Graphik"/>
              <a:ea typeface="+mn-ea"/>
              <a:cs typeface="+mn-cs"/>
            </a:endParaRPr>
          </a:p>
        </p:txBody>
      </p:sp>
      <p:sp>
        <p:nvSpPr>
          <p:cNvPr id="1260" name="正方形/長方形 1259">
            <a:extLst>
              <a:ext uri="{FF2B5EF4-FFF2-40B4-BE49-F238E27FC236}">
                <a16:creationId xmlns:a16="http://schemas.microsoft.com/office/drawing/2014/main" id="{4F47E5E6-7461-C172-A423-BBEB1DAA8974}"/>
              </a:ext>
            </a:extLst>
          </p:cNvPr>
          <p:cNvSpPr/>
          <p:nvPr/>
        </p:nvSpPr>
        <p:spPr>
          <a:xfrm>
            <a:off x="2442684" y="5470550"/>
            <a:ext cx="143967" cy="386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5992"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1" lang="en-US" altLang="ja-JP" sz="2799" b="0" i="0" u="none" strike="noStrike" kern="1200" cap="none" spc="0" normalizeH="0" baseline="0" noProof="0">
                <a:ln>
                  <a:noFill/>
                </a:ln>
                <a:solidFill>
                  <a:srgbClr val="000000"/>
                </a:solidFill>
                <a:effectLst/>
                <a:uLnTx/>
                <a:uFillTx/>
                <a:latin typeface="Graphik"/>
                <a:ea typeface="+mn-ea"/>
                <a:cs typeface="+mn-cs"/>
              </a:rPr>
              <a:t>:</a:t>
            </a:r>
            <a:endParaRPr kumimoji="1" lang="ja-JP" altLang="en-US" sz="2799" b="0" i="0" u="none" strike="noStrike" kern="1200" cap="none" spc="0" normalizeH="0" baseline="0" noProof="0" err="1">
              <a:ln>
                <a:noFill/>
              </a:ln>
              <a:solidFill>
                <a:srgbClr val="000000"/>
              </a:solidFill>
              <a:effectLst/>
              <a:uLnTx/>
              <a:uFillTx/>
              <a:latin typeface="Graphik"/>
              <a:ea typeface="+mn-ea"/>
              <a:cs typeface="+mn-cs"/>
            </a:endParaRPr>
          </a:p>
        </p:txBody>
      </p:sp>
      <p:cxnSp>
        <p:nvCxnSpPr>
          <p:cNvPr id="1262" name="直線矢印コネクタ 1261">
            <a:extLst>
              <a:ext uri="{FF2B5EF4-FFF2-40B4-BE49-F238E27FC236}">
                <a16:creationId xmlns:a16="http://schemas.microsoft.com/office/drawing/2014/main" id="{8950027C-471F-854D-3504-4919268AAA8F}"/>
              </a:ext>
            </a:extLst>
          </p:cNvPr>
          <p:cNvCxnSpPr>
            <a:stCxn id="1108" idx="4"/>
            <a:endCxn id="1195" idx="0"/>
          </p:cNvCxnSpPr>
          <p:nvPr/>
        </p:nvCxnSpPr>
        <p:spPr>
          <a:xfrm>
            <a:off x="735202" y="3357169"/>
            <a:ext cx="0" cy="31519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63" name="直線矢印コネクタ 1262">
            <a:extLst>
              <a:ext uri="{FF2B5EF4-FFF2-40B4-BE49-F238E27FC236}">
                <a16:creationId xmlns:a16="http://schemas.microsoft.com/office/drawing/2014/main" id="{3F8DB165-9AD0-1F95-0F50-1002FA8402BB}"/>
              </a:ext>
            </a:extLst>
          </p:cNvPr>
          <p:cNvCxnSpPr>
            <a:cxnSpLocks/>
            <a:stCxn id="1252" idx="4"/>
            <a:endCxn id="1253" idx="0"/>
          </p:cNvCxnSpPr>
          <p:nvPr/>
        </p:nvCxnSpPr>
        <p:spPr>
          <a:xfrm>
            <a:off x="11379577" y="3357169"/>
            <a:ext cx="0" cy="31519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66" name="テキスト ボックス 1265">
            <a:extLst>
              <a:ext uri="{FF2B5EF4-FFF2-40B4-BE49-F238E27FC236}">
                <a16:creationId xmlns:a16="http://schemas.microsoft.com/office/drawing/2014/main" id="{2CE8176E-6FBF-64CC-0E5E-CE1A28BCD1EB}"/>
              </a:ext>
            </a:extLst>
          </p:cNvPr>
          <p:cNvSpPr txBox="1"/>
          <p:nvPr/>
        </p:nvSpPr>
        <p:spPr>
          <a:xfrm>
            <a:off x="135197" y="1701551"/>
            <a:ext cx="1163076" cy="550293"/>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50000"/>
              </a:lnSpc>
              <a:spcBef>
                <a:spcPct val="0"/>
              </a:spcBef>
              <a:spcAft>
                <a:spcPts val="120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t>元々の</a:t>
            </a:r>
            <a:br>
              <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b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t>クライアント予算</a:t>
            </a:r>
            <a:br>
              <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b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t>と重要度</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endParaRPr>
          </a:p>
        </p:txBody>
      </p:sp>
      <p:sp>
        <p:nvSpPr>
          <p:cNvPr id="1267" name="テキスト ボックス 1266">
            <a:extLst>
              <a:ext uri="{FF2B5EF4-FFF2-40B4-BE49-F238E27FC236}">
                <a16:creationId xmlns:a16="http://schemas.microsoft.com/office/drawing/2014/main" id="{8B01DDC1-BFEC-D85A-D9A7-139C88F76446}"/>
              </a:ext>
            </a:extLst>
          </p:cNvPr>
          <p:cNvSpPr txBox="1"/>
          <p:nvPr/>
        </p:nvSpPr>
        <p:spPr>
          <a:xfrm>
            <a:off x="135197" y="4764272"/>
            <a:ext cx="1163076" cy="855325"/>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50000"/>
              </a:lnSpc>
              <a:spcBef>
                <a:spcPct val="0"/>
              </a:spcBef>
              <a:spcAft>
                <a:spcPts val="1200"/>
              </a:spcAft>
              <a:buClrTx/>
              <a:buSzTx/>
              <a:buFontTx/>
              <a:buNone/>
              <a:tabLst/>
              <a:defRPr/>
            </a:pPr>
            <a:r>
              <a:rPr kumimoji="0" lang="ja-JP" altLang="en-US"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rPr>
              <a:t>本来あるべき</a:t>
            </a:r>
            <a:br>
              <a:rPr kumimoji="0" lang="en-US" altLang="ja-JP"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rPr>
            </a:br>
            <a:r>
              <a:rPr kumimoji="0" lang="ja-JP" altLang="en-US"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rPr>
              <a:t>クライアント予算</a:t>
            </a:r>
            <a:br>
              <a:rPr kumimoji="0" lang="en-US" altLang="ja-JP"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rPr>
            </a:br>
            <a:r>
              <a:rPr kumimoji="0" lang="ja-JP" altLang="en-US"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rPr>
              <a:t>と重要度</a:t>
            </a:r>
            <a:endParaRPr kumimoji="0" lang="en-US" altLang="ja-JP"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endParaRPr>
          </a:p>
        </p:txBody>
      </p:sp>
      <p:sp>
        <p:nvSpPr>
          <p:cNvPr id="1268" name="左中かっこ 1267">
            <a:extLst>
              <a:ext uri="{FF2B5EF4-FFF2-40B4-BE49-F238E27FC236}">
                <a16:creationId xmlns:a16="http://schemas.microsoft.com/office/drawing/2014/main" id="{45DAE5A6-A10F-A28C-F703-359F57882D46}"/>
              </a:ext>
            </a:extLst>
          </p:cNvPr>
          <p:cNvSpPr/>
          <p:nvPr/>
        </p:nvSpPr>
        <p:spPr>
          <a:xfrm>
            <a:off x="1273116" y="2331833"/>
            <a:ext cx="204683" cy="3515900"/>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Graphik"/>
              <a:ea typeface="+mn-ea"/>
              <a:cs typeface="+mn-cs"/>
            </a:endParaRPr>
          </a:p>
        </p:txBody>
      </p:sp>
      <p:grpSp>
        <p:nvGrpSpPr>
          <p:cNvPr id="1270" name="Group 122">
            <a:extLst>
              <a:ext uri="{FF2B5EF4-FFF2-40B4-BE49-F238E27FC236}">
                <a16:creationId xmlns:a16="http://schemas.microsoft.com/office/drawing/2014/main" id="{CD1B5D94-B18F-0357-18C0-10B85779F697}"/>
              </a:ext>
            </a:extLst>
          </p:cNvPr>
          <p:cNvGrpSpPr>
            <a:grpSpLocks noChangeAspect="1"/>
          </p:cNvGrpSpPr>
          <p:nvPr/>
        </p:nvGrpSpPr>
        <p:grpSpPr bwMode="auto">
          <a:xfrm>
            <a:off x="1559270" y="2348646"/>
            <a:ext cx="367435" cy="359917"/>
            <a:chOff x="2584" y="1942"/>
            <a:chExt cx="440" cy="431"/>
          </a:xfrm>
          <a:solidFill>
            <a:srgbClr val="000000"/>
          </a:solidFill>
        </p:grpSpPr>
        <p:sp>
          <p:nvSpPr>
            <p:cNvPr id="1271" name="Freeform 123">
              <a:extLst>
                <a:ext uri="{FF2B5EF4-FFF2-40B4-BE49-F238E27FC236}">
                  <a16:creationId xmlns:a16="http://schemas.microsoft.com/office/drawing/2014/main" id="{F07960EE-45FD-DFFE-877E-12D462AC6CCA}"/>
                </a:ext>
              </a:extLst>
            </p:cNvPr>
            <p:cNvSpPr>
              <a:spLocks/>
            </p:cNvSpPr>
            <p:nvPr/>
          </p:nvSpPr>
          <p:spPr bwMode="auto">
            <a:xfrm>
              <a:off x="2584" y="2225"/>
              <a:ext cx="440" cy="148"/>
            </a:xfrm>
            <a:custGeom>
              <a:avLst/>
              <a:gdLst>
                <a:gd name="T0" fmla="*/ 282 w 288"/>
                <a:gd name="T1" fmla="*/ 99 h 99"/>
                <a:gd name="T2" fmla="*/ 6 w 288"/>
                <a:gd name="T3" fmla="*/ 99 h 99"/>
                <a:gd name="T4" fmla="*/ 0 w 288"/>
                <a:gd name="T5" fmla="*/ 93 h 99"/>
                <a:gd name="T6" fmla="*/ 0 w 288"/>
                <a:gd name="T7" fmla="*/ 87 h 99"/>
                <a:gd name="T8" fmla="*/ 84 w 288"/>
                <a:gd name="T9" fmla="*/ 12 h 99"/>
                <a:gd name="T10" fmla="*/ 109 w 288"/>
                <a:gd name="T11" fmla="*/ 2 h 99"/>
                <a:gd name="T12" fmla="*/ 117 w 288"/>
                <a:gd name="T13" fmla="*/ 5 h 99"/>
                <a:gd name="T14" fmla="*/ 114 w 288"/>
                <a:gd name="T15" fmla="*/ 13 h 99"/>
                <a:gd name="T16" fmla="*/ 89 w 288"/>
                <a:gd name="T17" fmla="*/ 23 h 99"/>
                <a:gd name="T18" fmla="*/ 12 w 288"/>
                <a:gd name="T19" fmla="*/ 87 h 99"/>
                <a:gd name="T20" fmla="*/ 276 w 288"/>
                <a:gd name="T21" fmla="*/ 87 h 99"/>
                <a:gd name="T22" fmla="*/ 199 w 288"/>
                <a:gd name="T23" fmla="*/ 23 h 99"/>
                <a:gd name="T24" fmla="*/ 174 w 288"/>
                <a:gd name="T25" fmla="*/ 13 h 99"/>
                <a:gd name="T26" fmla="*/ 171 w 288"/>
                <a:gd name="T27" fmla="*/ 5 h 99"/>
                <a:gd name="T28" fmla="*/ 179 w 288"/>
                <a:gd name="T29" fmla="*/ 2 h 99"/>
                <a:gd name="T30" fmla="*/ 204 w 288"/>
                <a:gd name="T31" fmla="*/ 12 h 99"/>
                <a:gd name="T32" fmla="*/ 288 w 288"/>
                <a:gd name="T33" fmla="*/ 87 h 99"/>
                <a:gd name="T34" fmla="*/ 288 w 288"/>
                <a:gd name="T35" fmla="*/ 93 h 99"/>
                <a:gd name="T36" fmla="*/ 282 w 288"/>
                <a:gd name="T3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99">
                  <a:moveTo>
                    <a:pt x="282" y="99"/>
                  </a:moveTo>
                  <a:cubicBezTo>
                    <a:pt x="6" y="99"/>
                    <a:pt x="6" y="99"/>
                    <a:pt x="6" y="99"/>
                  </a:cubicBezTo>
                  <a:cubicBezTo>
                    <a:pt x="3" y="99"/>
                    <a:pt x="0" y="96"/>
                    <a:pt x="0" y="93"/>
                  </a:cubicBezTo>
                  <a:cubicBezTo>
                    <a:pt x="0" y="87"/>
                    <a:pt x="0" y="87"/>
                    <a:pt x="0" y="87"/>
                  </a:cubicBezTo>
                  <a:cubicBezTo>
                    <a:pt x="0" y="47"/>
                    <a:pt x="39" y="31"/>
                    <a:pt x="84" y="12"/>
                  </a:cubicBezTo>
                  <a:cubicBezTo>
                    <a:pt x="92" y="9"/>
                    <a:pt x="101" y="5"/>
                    <a:pt x="109" y="2"/>
                  </a:cubicBezTo>
                  <a:cubicBezTo>
                    <a:pt x="112" y="0"/>
                    <a:pt x="116" y="2"/>
                    <a:pt x="117" y="5"/>
                  </a:cubicBezTo>
                  <a:cubicBezTo>
                    <a:pt x="119" y="8"/>
                    <a:pt x="117" y="11"/>
                    <a:pt x="114" y="13"/>
                  </a:cubicBezTo>
                  <a:cubicBezTo>
                    <a:pt x="106" y="16"/>
                    <a:pt x="97" y="20"/>
                    <a:pt x="89" y="23"/>
                  </a:cubicBezTo>
                  <a:cubicBezTo>
                    <a:pt x="46" y="41"/>
                    <a:pt x="12" y="55"/>
                    <a:pt x="12" y="87"/>
                  </a:cubicBezTo>
                  <a:cubicBezTo>
                    <a:pt x="276" y="87"/>
                    <a:pt x="276" y="87"/>
                    <a:pt x="276" y="87"/>
                  </a:cubicBezTo>
                  <a:cubicBezTo>
                    <a:pt x="276" y="55"/>
                    <a:pt x="242" y="41"/>
                    <a:pt x="199" y="23"/>
                  </a:cubicBezTo>
                  <a:cubicBezTo>
                    <a:pt x="191" y="20"/>
                    <a:pt x="182" y="16"/>
                    <a:pt x="174" y="13"/>
                  </a:cubicBezTo>
                  <a:cubicBezTo>
                    <a:pt x="171" y="11"/>
                    <a:pt x="170" y="8"/>
                    <a:pt x="171" y="5"/>
                  </a:cubicBezTo>
                  <a:cubicBezTo>
                    <a:pt x="172" y="2"/>
                    <a:pt x="176" y="0"/>
                    <a:pt x="179" y="2"/>
                  </a:cubicBezTo>
                  <a:cubicBezTo>
                    <a:pt x="187" y="5"/>
                    <a:pt x="196" y="9"/>
                    <a:pt x="204" y="12"/>
                  </a:cubicBezTo>
                  <a:cubicBezTo>
                    <a:pt x="249" y="31"/>
                    <a:pt x="288" y="47"/>
                    <a:pt x="288" y="87"/>
                  </a:cubicBezTo>
                  <a:cubicBezTo>
                    <a:pt x="288" y="93"/>
                    <a:pt x="288" y="93"/>
                    <a:pt x="288" y="93"/>
                  </a:cubicBezTo>
                  <a:cubicBezTo>
                    <a:pt x="288" y="96"/>
                    <a:pt x="285" y="99"/>
                    <a:pt x="28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72" name="Freeform 124">
              <a:extLst>
                <a:ext uri="{FF2B5EF4-FFF2-40B4-BE49-F238E27FC236}">
                  <a16:creationId xmlns:a16="http://schemas.microsoft.com/office/drawing/2014/main" id="{AB304448-3B8F-F074-38A9-1D3413929F4C}"/>
                </a:ext>
              </a:extLst>
            </p:cNvPr>
            <p:cNvSpPr>
              <a:spLocks noEditPoints="1"/>
            </p:cNvSpPr>
            <p:nvPr/>
          </p:nvSpPr>
          <p:spPr bwMode="auto">
            <a:xfrm>
              <a:off x="2707" y="1942"/>
              <a:ext cx="193" cy="144"/>
            </a:xfrm>
            <a:custGeom>
              <a:avLst/>
              <a:gdLst>
                <a:gd name="T0" fmla="*/ 111 w 126"/>
                <a:gd name="T1" fmla="*/ 96 h 96"/>
                <a:gd name="T2" fmla="*/ 15 w 126"/>
                <a:gd name="T3" fmla="*/ 96 h 96"/>
                <a:gd name="T4" fmla="*/ 9 w 126"/>
                <a:gd name="T5" fmla="*/ 91 h 96"/>
                <a:gd name="T6" fmla="*/ 1 w 126"/>
                <a:gd name="T7" fmla="*/ 34 h 96"/>
                <a:gd name="T8" fmla="*/ 8 w 126"/>
                <a:gd name="T9" fmla="*/ 10 h 96"/>
                <a:gd name="T10" fmla="*/ 31 w 126"/>
                <a:gd name="T11" fmla="*/ 0 h 96"/>
                <a:gd name="T12" fmla="*/ 95 w 126"/>
                <a:gd name="T13" fmla="*/ 0 h 96"/>
                <a:gd name="T14" fmla="*/ 118 w 126"/>
                <a:gd name="T15" fmla="*/ 10 h 96"/>
                <a:gd name="T16" fmla="*/ 125 w 126"/>
                <a:gd name="T17" fmla="*/ 34 h 96"/>
                <a:gd name="T18" fmla="*/ 117 w 126"/>
                <a:gd name="T19" fmla="*/ 91 h 96"/>
                <a:gd name="T20" fmla="*/ 111 w 126"/>
                <a:gd name="T21" fmla="*/ 96 h 96"/>
                <a:gd name="T22" fmla="*/ 20 w 126"/>
                <a:gd name="T23" fmla="*/ 84 h 96"/>
                <a:gd name="T24" fmla="*/ 106 w 126"/>
                <a:gd name="T25" fmla="*/ 84 h 96"/>
                <a:gd name="T26" fmla="*/ 113 w 126"/>
                <a:gd name="T27" fmla="*/ 32 h 96"/>
                <a:gd name="T28" fmla="*/ 109 w 126"/>
                <a:gd name="T29" fmla="*/ 18 h 96"/>
                <a:gd name="T30" fmla="*/ 95 w 126"/>
                <a:gd name="T31" fmla="*/ 12 h 96"/>
                <a:gd name="T32" fmla="*/ 31 w 126"/>
                <a:gd name="T33" fmla="*/ 12 h 96"/>
                <a:gd name="T34" fmla="*/ 17 w 126"/>
                <a:gd name="T35" fmla="*/ 18 h 96"/>
                <a:gd name="T36" fmla="*/ 13 w 126"/>
                <a:gd name="T37" fmla="*/ 32 h 96"/>
                <a:gd name="T38" fmla="*/ 20 w 126"/>
                <a:gd name="T39"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96">
                  <a:moveTo>
                    <a:pt x="111" y="96"/>
                  </a:moveTo>
                  <a:cubicBezTo>
                    <a:pt x="15" y="96"/>
                    <a:pt x="15" y="96"/>
                    <a:pt x="15" y="96"/>
                  </a:cubicBezTo>
                  <a:cubicBezTo>
                    <a:pt x="12" y="96"/>
                    <a:pt x="10" y="94"/>
                    <a:pt x="9" y="91"/>
                  </a:cubicBezTo>
                  <a:cubicBezTo>
                    <a:pt x="1" y="34"/>
                    <a:pt x="1" y="34"/>
                    <a:pt x="1" y="34"/>
                  </a:cubicBezTo>
                  <a:cubicBezTo>
                    <a:pt x="0" y="25"/>
                    <a:pt x="2" y="17"/>
                    <a:pt x="8" y="10"/>
                  </a:cubicBezTo>
                  <a:cubicBezTo>
                    <a:pt x="14" y="4"/>
                    <a:pt x="22" y="0"/>
                    <a:pt x="31" y="0"/>
                  </a:cubicBezTo>
                  <a:cubicBezTo>
                    <a:pt x="95" y="0"/>
                    <a:pt x="95" y="0"/>
                    <a:pt x="95" y="0"/>
                  </a:cubicBezTo>
                  <a:cubicBezTo>
                    <a:pt x="104" y="0"/>
                    <a:pt x="112" y="4"/>
                    <a:pt x="118" y="10"/>
                  </a:cubicBezTo>
                  <a:cubicBezTo>
                    <a:pt x="124" y="17"/>
                    <a:pt x="126" y="25"/>
                    <a:pt x="125" y="34"/>
                  </a:cubicBezTo>
                  <a:cubicBezTo>
                    <a:pt x="117" y="91"/>
                    <a:pt x="117" y="91"/>
                    <a:pt x="117" y="91"/>
                  </a:cubicBezTo>
                  <a:cubicBezTo>
                    <a:pt x="117" y="94"/>
                    <a:pt x="114" y="96"/>
                    <a:pt x="111" y="96"/>
                  </a:cubicBezTo>
                  <a:close/>
                  <a:moveTo>
                    <a:pt x="20" y="84"/>
                  </a:moveTo>
                  <a:cubicBezTo>
                    <a:pt x="106" y="84"/>
                    <a:pt x="106" y="84"/>
                    <a:pt x="106" y="84"/>
                  </a:cubicBezTo>
                  <a:cubicBezTo>
                    <a:pt x="113" y="32"/>
                    <a:pt x="113" y="32"/>
                    <a:pt x="113" y="32"/>
                  </a:cubicBezTo>
                  <a:cubicBezTo>
                    <a:pt x="114" y="27"/>
                    <a:pt x="112" y="22"/>
                    <a:pt x="109" y="18"/>
                  </a:cubicBezTo>
                  <a:cubicBezTo>
                    <a:pt x="106" y="14"/>
                    <a:pt x="101" y="12"/>
                    <a:pt x="95" y="12"/>
                  </a:cubicBezTo>
                  <a:cubicBezTo>
                    <a:pt x="31" y="12"/>
                    <a:pt x="31" y="12"/>
                    <a:pt x="31" y="12"/>
                  </a:cubicBezTo>
                  <a:cubicBezTo>
                    <a:pt x="25" y="12"/>
                    <a:pt x="21" y="14"/>
                    <a:pt x="17" y="18"/>
                  </a:cubicBezTo>
                  <a:cubicBezTo>
                    <a:pt x="14" y="22"/>
                    <a:pt x="12" y="27"/>
                    <a:pt x="13" y="32"/>
                  </a:cubicBezTo>
                  <a:lnTo>
                    <a:pt x="2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73" name="Freeform 125">
              <a:extLst>
                <a:ext uri="{FF2B5EF4-FFF2-40B4-BE49-F238E27FC236}">
                  <a16:creationId xmlns:a16="http://schemas.microsoft.com/office/drawing/2014/main" id="{7321B626-9E18-85F1-B9F5-4C43357EBA2D}"/>
                </a:ext>
              </a:extLst>
            </p:cNvPr>
            <p:cNvSpPr>
              <a:spLocks/>
            </p:cNvSpPr>
            <p:nvPr/>
          </p:nvSpPr>
          <p:spPr bwMode="auto">
            <a:xfrm>
              <a:off x="2795" y="1978"/>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74" name="Freeform 126">
              <a:extLst>
                <a:ext uri="{FF2B5EF4-FFF2-40B4-BE49-F238E27FC236}">
                  <a16:creationId xmlns:a16="http://schemas.microsoft.com/office/drawing/2014/main" id="{60A0651C-5296-D0EB-F864-49891A8CE1A4}"/>
                </a:ext>
              </a:extLst>
            </p:cNvPr>
            <p:cNvSpPr>
              <a:spLocks/>
            </p:cNvSpPr>
            <p:nvPr/>
          </p:nvSpPr>
          <p:spPr bwMode="auto">
            <a:xfrm>
              <a:off x="2767" y="2005"/>
              <a:ext cx="74"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75" name="Freeform 127">
              <a:extLst>
                <a:ext uri="{FF2B5EF4-FFF2-40B4-BE49-F238E27FC236}">
                  <a16:creationId xmlns:a16="http://schemas.microsoft.com/office/drawing/2014/main" id="{85CA17B3-B0F7-FE12-9B4D-3B31AD53E9C6}"/>
                </a:ext>
              </a:extLst>
            </p:cNvPr>
            <p:cNvSpPr>
              <a:spLocks/>
            </p:cNvSpPr>
            <p:nvPr/>
          </p:nvSpPr>
          <p:spPr bwMode="auto">
            <a:xfrm>
              <a:off x="2611" y="1996"/>
              <a:ext cx="121" cy="229"/>
            </a:xfrm>
            <a:custGeom>
              <a:avLst/>
              <a:gdLst>
                <a:gd name="T0" fmla="*/ 39 w 79"/>
                <a:gd name="T1" fmla="*/ 153 h 153"/>
                <a:gd name="T2" fmla="*/ 5 w 79"/>
                <a:gd name="T3" fmla="*/ 150 h 153"/>
                <a:gd name="T4" fmla="*/ 0 w 79"/>
                <a:gd name="T5" fmla="*/ 145 h 153"/>
                <a:gd name="T6" fmla="*/ 2 w 79"/>
                <a:gd name="T7" fmla="*/ 139 h 153"/>
                <a:gd name="T8" fmla="*/ 14 w 79"/>
                <a:gd name="T9" fmla="*/ 99 h 153"/>
                <a:gd name="T10" fmla="*/ 69 w 79"/>
                <a:gd name="T11" fmla="*/ 0 h 153"/>
                <a:gd name="T12" fmla="*/ 73 w 79"/>
                <a:gd name="T13" fmla="*/ 11 h 153"/>
                <a:gd name="T14" fmla="*/ 26 w 79"/>
                <a:gd name="T15" fmla="*/ 100 h 153"/>
                <a:gd name="T16" fmla="*/ 17 w 79"/>
                <a:gd name="T17" fmla="*/ 140 h 153"/>
                <a:gd name="T18" fmla="*/ 71 w 79"/>
                <a:gd name="T19" fmla="*/ 133 h 153"/>
                <a:gd name="T20" fmla="*/ 79 w 79"/>
                <a:gd name="T21" fmla="*/ 141 h 153"/>
                <a:gd name="T22" fmla="*/ 39 w 79"/>
                <a:gd name="T23"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153">
                  <a:moveTo>
                    <a:pt x="39" y="153"/>
                  </a:moveTo>
                  <a:cubicBezTo>
                    <a:pt x="22" y="153"/>
                    <a:pt x="8" y="150"/>
                    <a:pt x="5" y="150"/>
                  </a:cubicBezTo>
                  <a:cubicBezTo>
                    <a:pt x="2" y="149"/>
                    <a:pt x="1" y="147"/>
                    <a:pt x="0" y="145"/>
                  </a:cubicBezTo>
                  <a:cubicBezTo>
                    <a:pt x="0" y="143"/>
                    <a:pt x="1" y="140"/>
                    <a:pt x="2" y="139"/>
                  </a:cubicBezTo>
                  <a:cubicBezTo>
                    <a:pt x="9" y="134"/>
                    <a:pt x="11" y="117"/>
                    <a:pt x="14" y="99"/>
                  </a:cubicBezTo>
                  <a:cubicBezTo>
                    <a:pt x="18" y="64"/>
                    <a:pt x="24" y="17"/>
                    <a:pt x="69" y="0"/>
                  </a:cubicBezTo>
                  <a:cubicBezTo>
                    <a:pt x="73" y="11"/>
                    <a:pt x="73" y="11"/>
                    <a:pt x="73" y="11"/>
                  </a:cubicBezTo>
                  <a:cubicBezTo>
                    <a:pt x="35" y="25"/>
                    <a:pt x="30" y="67"/>
                    <a:pt x="26" y="100"/>
                  </a:cubicBezTo>
                  <a:cubicBezTo>
                    <a:pt x="24" y="116"/>
                    <a:pt x="22" y="130"/>
                    <a:pt x="17" y="140"/>
                  </a:cubicBezTo>
                  <a:cubicBezTo>
                    <a:pt x="34" y="142"/>
                    <a:pt x="60" y="143"/>
                    <a:pt x="71" y="133"/>
                  </a:cubicBezTo>
                  <a:cubicBezTo>
                    <a:pt x="79" y="141"/>
                    <a:pt x="79" y="141"/>
                    <a:pt x="79" y="141"/>
                  </a:cubicBezTo>
                  <a:cubicBezTo>
                    <a:pt x="70" y="151"/>
                    <a:pt x="53" y="153"/>
                    <a:pt x="39"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76" name="Freeform 128">
              <a:extLst>
                <a:ext uri="{FF2B5EF4-FFF2-40B4-BE49-F238E27FC236}">
                  <a16:creationId xmlns:a16="http://schemas.microsoft.com/office/drawing/2014/main" id="{C748E795-3E5B-6ED7-5940-39B7B388CE69}"/>
                </a:ext>
              </a:extLst>
            </p:cNvPr>
            <p:cNvSpPr>
              <a:spLocks/>
            </p:cNvSpPr>
            <p:nvPr/>
          </p:nvSpPr>
          <p:spPr bwMode="auto">
            <a:xfrm>
              <a:off x="2876" y="1998"/>
              <a:ext cx="121" cy="228"/>
            </a:xfrm>
            <a:custGeom>
              <a:avLst/>
              <a:gdLst>
                <a:gd name="T0" fmla="*/ 40 w 79"/>
                <a:gd name="T1" fmla="*/ 153 h 153"/>
                <a:gd name="T2" fmla="*/ 0 w 79"/>
                <a:gd name="T3" fmla="*/ 141 h 153"/>
                <a:gd name="T4" fmla="*/ 9 w 79"/>
                <a:gd name="T5" fmla="*/ 132 h 153"/>
                <a:gd name="T6" fmla="*/ 62 w 79"/>
                <a:gd name="T7" fmla="*/ 139 h 153"/>
                <a:gd name="T8" fmla="*/ 53 w 79"/>
                <a:gd name="T9" fmla="*/ 99 h 153"/>
                <a:gd name="T10" fmla="*/ 6 w 79"/>
                <a:gd name="T11" fmla="*/ 11 h 153"/>
                <a:gd name="T12" fmla="*/ 10 w 79"/>
                <a:gd name="T13" fmla="*/ 0 h 153"/>
                <a:gd name="T14" fmla="*/ 65 w 79"/>
                <a:gd name="T15" fmla="*/ 98 h 153"/>
                <a:gd name="T16" fmla="*/ 77 w 79"/>
                <a:gd name="T17" fmla="*/ 138 h 153"/>
                <a:gd name="T18" fmla="*/ 79 w 79"/>
                <a:gd name="T19" fmla="*/ 144 h 153"/>
                <a:gd name="T20" fmla="*/ 74 w 79"/>
                <a:gd name="T21" fmla="*/ 149 h 153"/>
                <a:gd name="T22" fmla="*/ 40 w 79"/>
                <a:gd name="T23"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153">
                  <a:moveTo>
                    <a:pt x="40" y="153"/>
                  </a:moveTo>
                  <a:cubicBezTo>
                    <a:pt x="26" y="153"/>
                    <a:pt x="10" y="150"/>
                    <a:pt x="0" y="141"/>
                  </a:cubicBezTo>
                  <a:cubicBezTo>
                    <a:pt x="9" y="132"/>
                    <a:pt x="9" y="132"/>
                    <a:pt x="9" y="132"/>
                  </a:cubicBezTo>
                  <a:cubicBezTo>
                    <a:pt x="19" y="143"/>
                    <a:pt x="46" y="141"/>
                    <a:pt x="62" y="139"/>
                  </a:cubicBezTo>
                  <a:cubicBezTo>
                    <a:pt x="57" y="129"/>
                    <a:pt x="55" y="115"/>
                    <a:pt x="53" y="99"/>
                  </a:cubicBezTo>
                  <a:cubicBezTo>
                    <a:pt x="49" y="66"/>
                    <a:pt x="44" y="25"/>
                    <a:pt x="6" y="11"/>
                  </a:cubicBezTo>
                  <a:cubicBezTo>
                    <a:pt x="10" y="0"/>
                    <a:pt x="10" y="0"/>
                    <a:pt x="10" y="0"/>
                  </a:cubicBezTo>
                  <a:cubicBezTo>
                    <a:pt x="55" y="16"/>
                    <a:pt x="61" y="63"/>
                    <a:pt x="65" y="98"/>
                  </a:cubicBezTo>
                  <a:cubicBezTo>
                    <a:pt x="68" y="116"/>
                    <a:pt x="70" y="133"/>
                    <a:pt x="77" y="138"/>
                  </a:cubicBezTo>
                  <a:cubicBezTo>
                    <a:pt x="78" y="139"/>
                    <a:pt x="79" y="142"/>
                    <a:pt x="79" y="144"/>
                  </a:cubicBezTo>
                  <a:cubicBezTo>
                    <a:pt x="78" y="146"/>
                    <a:pt x="77" y="148"/>
                    <a:pt x="74" y="149"/>
                  </a:cubicBezTo>
                  <a:cubicBezTo>
                    <a:pt x="71" y="149"/>
                    <a:pt x="57" y="153"/>
                    <a:pt x="40"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77" name="Freeform 129">
              <a:extLst>
                <a:ext uri="{FF2B5EF4-FFF2-40B4-BE49-F238E27FC236}">
                  <a16:creationId xmlns:a16="http://schemas.microsoft.com/office/drawing/2014/main" id="{7A3E5D9A-682D-463B-DEE5-01C4C3A5CD22}"/>
                </a:ext>
              </a:extLst>
            </p:cNvPr>
            <p:cNvSpPr>
              <a:spLocks/>
            </p:cNvSpPr>
            <p:nvPr/>
          </p:nvSpPr>
          <p:spPr bwMode="auto">
            <a:xfrm>
              <a:off x="2675" y="2068"/>
              <a:ext cx="83" cy="81"/>
            </a:xfrm>
            <a:custGeom>
              <a:avLst/>
              <a:gdLst>
                <a:gd name="T0" fmla="*/ 6 w 54"/>
                <a:gd name="T1" fmla="*/ 54 h 54"/>
                <a:gd name="T2" fmla="*/ 0 w 54"/>
                <a:gd name="T3" fmla="*/ 48 h 54"/>
                <a:gd name="T4" fmla="*/ 6 w 54"/>
                <a:gd name="T5" fmla="*/ 42 h 54"/>
                <a:gd name="T6" fmla="*/ 42 w 54"/>
                <a:gd name="T7" fmla="*/ 6 h 54"/>
                <a:gd name="T8" fmla="*/ 48 w 54"/>
                <a:gd name="T9" fmla="*/ 0 h 54"/>
                <a:gd name="T10" fmla="*/ 54 w 54"/>
                <a:gd name="T11" fmla="*/ 6 h 54"/>
                <a:gd name="T12" fmla="*/ 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6" y="54"/>
                  </a:moveTo>
                  <a:cubicBezTo>
                    <a:pt x="3" y="54"/>
                    <a:pt x="0" y="51"/>
                    <a:pt x="0" y="48"/>
                  </a:cubicBezTo>
                  <a:cubicBezTo>
                    <a:pt x="0" y="45"/>
                    <a:pt x="3" y="42"/>
                    <a:pt x="6" y="42"/>
                  </a:cubicBezTo>
                  <a:cubicBezTo>
                    <a:pt x="27" y="42"/>
                    <a:pt x="42" y="14"/>
                    <a:pt x="42" y="6"/>
                  </a:cubicBezTo>
                  <a:cubicBezTo>
                    <a:pt x="42" y="3"/>
                    <a:pt x="45" y="0"/>
                    <a:pt x="48" y="0"/>
                  </a:cubicBezTo>
                  <a:cubicBezTo>
                    <a:pt x="51" y="0"/>
                    <a:pt x="54" y="3"/>
                    <a:pt x="54" y="6"/>
                  </a:cubicBezTo>
                  <a:cubicBezTo>
                    <a:pt x="54" y="22"/>
                    <a:pt x="33" y="54"/>
                    <a:pt x="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78" name="Freeform 130">
              <a:extLst>
                <a:ext uri="{FF2B5EF4-FFF2-40B4-BE49-F238E27FC236}">
                  <a16:creationId xmlns:a16="http://schemas.microsoft.com/office/drawing/2014/main" id="{2AEEE1AD-6986-E3D7-CD87-7E8F884E67EB}"/>
                </a:ext>
              </a:extLst>
            </p:cNvPr>
            <p:cNvSpPr>
              <a:spLocks/>
            </p:cNvSpPr>
            <p:nvPr/>
          </p:nvSpPr>
          <p:spPr bwMode="auto">
            <a:xfrm>
              <a:off x="2703" y="2122"/>
              <a:ext cx="202" cy="143"/>
            </a:xfrm>
            <a:custGeom>
              <a:avLst/>
              <a:gdLst>
                <a:gd name="T0" fmla="*/ 66 w 132"/>
                <a:gd name="T1" fmla="*/ 96 h 96"/>
                <a:gd name="T2" fmla="*/ 64 w 132"/>
                <a:gd name="T3" fmla="*/ 96 h 96"/>
                <a:gd name="T4" fmla="*/ 59 w 132"/>
                <a:gd name="T5" fmla="*/ 94 h 96"/>
                <a:gd name="T6" fmla="*/ 0 w 132"/>
                <a:gd name="T7" fmla="*/ 6 h 96"/>
                <a:gd name="T8" fmla="*/ 6 w 132"/>
                <a:gd name="T9" fmla="*/ 0 h 96"/>
                <a:gd name="T10" fmla="*/ 12 w 132"/>
                <a:gd name="T11" fmla="*/ 6 h 96"/>
                <a:gd name="T12" fmla="*/ 63 w 132"/>
                <a:gd name="T13" fmla="*/ 83 h 96"/>
                <a:gd name="T14" fmla="*/ 66 w 132"/>
                <a:gd name="T15" fmla="*/ 84 h 96"/>
                <a:gd name="T16" fmla="*/ 69 w 132"/>
                <a:gd name="T17" fmla="*/ 83 h 96"/>
                <a:gd name="T18" fmla="*/ 120 w 132"/>
                <a:gd name="T19" fmla="*/ 6 h 96"/>
                <a:gd name="T20" fmla="*/ 126 w 132"/>
                <a:gd name="T21" fmla="*/ 0 h 96"/>
                <a:gd name="T22" fmla="*/ 132 w 132"/>
                <a:gd name="T23" fmla="*/ 6 h 96"/>
                <a:gd name="T24" fmla="*/ 73 w 132"/>
                <a:gd name="T25" fmla="*/ 94 h 96"/>
                <a:gd name="T26" fmla="*/ 68 w 132"/>
                <a:gd name="T27" fmla="*/ 96 h 96"/>
                <a:gd name="T28" fmla="*/ 66 w 13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96">
                  <a:moveTo>
                    <a:pt x="66" y="96"/>
                  </a:moveTo>
                  <a:cubicBezTo>
                    <a:pt x="65" y="96"/>
                    <a:pt x="65" y="96"/>
                    <a:pt x="64" y="96"/>
                  </a:cubicBezTo>
                  <a:cubicBezTo>
                    <a:pt x="63" y="95"/>
                    <a:pt x="61" y="95"/>
                    <a:pt x="59" y="94"/>
                  </a:cubicBezTo>
                  <a:cubicBezTo>
                    <a:pt x="39" y="88"/>
                    <a:pt x="0" y="76"/>
                    <a:pt x="0" y="6"/>
                  </a:cubicBezTo>
                  <a:cubicBezTo>
                    <a:pt x="0" y="3"/>
                    <a:pt x="3" y="0"/>
                    <a:pt x="6" y="0"/>
                  </a:cubicBezTo>
                  <a:cubicBezTo>
                    <a:pt x="9" y="0"/>
                    <a:pt x="12" y="3"/>
                    <a:pt x="12" y="6"/>
                  </a:cubicBezTo>
                  <a:cubicBezTo>
                    <a:pt x="12" y="67"/>
                    <a:pt x="44" y="77"/>
                    <a:pt x="63" y="83"/>
                  </a:cubicBezTo>
                  <a:cubicBezTo>
                    <a:pt x="64" y="83"/>
                    <a:pt x="65" y="83"/>
                    <a:pt x="66" y="84"/>
                  </a:cubicBezTo>
                  <a:cubicBezTo>
                    <a:pt x="67" y="83"/>
                    <a:pt x="68" y="83"/>
                    <a:pt x="69" y="83"/>
                  </a:cubicBezTo>
                  <a:cubicBezTo>
                    <a:pt x="88" y="77"/>
                    <a:pt x="120" y="67"/>
                    <a:pt x="120" y="6"/>
                  </a:cubicBezTo>
                  <a:cubicBezTo>
                    <a:pt x="120" y="3"/>
                    <a:pt x="123" y="0"/>
                    <a:pt x="126" y="0"/>
                  </a:cubicBezTo>
                  <a:cubicBezTo>
                    <a:pt x="129" y="0"/>
                    <a:pt x="132" y="3"/>
                    <a:pt x="132" y="6"/>
                  </a:cubicBezTo>
                  <a:cubicBezTo>
                    <a:pt x="132" y="76"/>
                    <a:pt x="93" y="88"/>
                    <a:pt x="73" y="94"/>
                  </a:cubicBezTo>
                  <a:cubicBezTo>
                    <a:pt x="71" y="95"/>
                    <a:pt x="69" y="95"/>
                    <a:pt x="68" y="96"/>
                  </a:cubicBezTo>
                  <a:cubicBezTo>
                    <a:pt x="67" y="96"/>
                    <a:pt x="67" y="96"/>
                    <a:pt x="66"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79" name="Freeform 131">
              <a:extLst>
                <a:ext uri="{FF2B5EF4-FFF2-40B4-BE49-F238E27FC236}">
                  <a16:creationId xmlns:a16="http://schemas.microsoft.com/office/drawing/2014/main" id="{8AE44230-11C3-E43F-D2C4-3799B0E21DB9}"/>
                </a:ext>
              </a:extLst>
            </p:cNvPr>
            <p:cNvSpPr>
              <a:spLocks/>
            </p:cNvSpPr>
            <p:nvPr/>
          </p:nvSpPr>
          <p:spPr bwMode="auto">
            <a:xfrm>
              <a:off x="2850" y="2068"/>
              <a:ext cx="82" cy="81"/>
            </a:xfrm>
            <a:custGeom>
              <a:avLst/>
              <a:gdLst>
                <a:gd name="T0" fmla="*/ 48 w 54"/>
                <a:gd name="T1" fmla="*/ 54 h 54"/>
                <a:gd name="T2" fmla="*/ 0 w 54"/>
                <a:gd name="T3" fmla="*/ 6 h 54"/>
                <a:gd name="T4" fmla="*/ 6 w 54"/>
                <a:gd name="T5" fmla="*/ 0 h 54"/>
                <a:gd name="T6" fmla="*/ 12 w 54"/>
                <a:gd name="T7" fmla="*/ 6 h 54"/>
                <a:gd name="T8" fmla="*/ 48 w 54"/>
                <a:gd name="T9" fmla="*/ 42 h 54"/>
                <a:gd name="T10" fmla="*/ 54 w 54"/>
                <a:gd name="T11" fmla="*/ 48 h 54"/>
                <a:gd name="T12" fmla="*/ 48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8" y="54"/>
                  </a:moveTo>
                  <a:cubicBezTo>
                    <a:pt x="21" y="54"/>
                    <a:pt x="0" y="22"/>
                    <a:pt x="0" y="6"/>
                  </a:cubicBezTo>
                  <a:cubicBezTo>
                    <a:pt x="0" y="3"/>
                    <a:pt x="3" y="0"/>
                    <a:pt x="6" y="0"/>
                  </a:cubicBezTo>
                  <a:cubicBezTo>
                    <a:pt x="9" y="0"/>
                    <a:pt x="12" y="3"/>
                    <a:pt x="12" y="6"/>
                  </a:cubicBezTo>
                  <a:cubicBezTo>
                    <a:pt x="12" y="14"/>
                    <a:pt x="27" y="42"/>
                    <a:pt x="48" y="42"/>
                  </a:cubicBezTo>
                  <a:cubicBezTo>
                    <a:pt x="51" y="42"/>
                    <a:pt x="54" y="45"/>
                    <a:pt x="54" y="48"/>
                  </a:cubicBezTo>
                  <a:cubicBezTo>
                    <a:pt x="54" y="51"/>
                    <a:pt x="51" y="54"/>
                    <a:pt x="4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80" name="Freeform 132">
              <a:extLst>
                <a:ext uri="{FF2B5EF4-FFF2-40B4-BE49-F238E27FC236}">
                  <a16:creationId xmlns:a16="http://schemas.microsoft.com/office/drawing/2014/main" id="{33C2A917-3C25-388E-4B74-1C94C582D358}"/>
                </a:ext>
              </a:extLst>
            </p:cNvPr>
            <p:cNvSpPr>
              <a:spLocks/>
            </p:cNvSpPr>
            <p:nvPr/>
          </p:nvSpPr>
          <p:spPr bwMode="auto">
            <a:xfrm>
              <a:off x="2720" y="2237"/>
              <a:ext cx="95" cy="100"/>
            </a:xfrm>
            <a:custGeom>
              <a:avLst/>
              <a:gdLst>
                <a:gd name="T0" fmla="*/ 55 w 62"/>
                <a:gd name="T1" fmla="*/ 67 h 67"/>
                <a:gd name="T2" fmla="*/ 51 w 62"/>
                <a:gd name="T3" fmla="*/ 65 h 67"/>
                <a:gd name="T4" fmla="*/ 2 w 62"/>
                <a:gd name="T5" fmla="*/ 10 h 67"/>
                <a:gd name="T6" fmla="*/ 2 w 62"/>
                <a:gd name="T7" fmla="*/ 2 h 67"/>
                <a:gd name="T8" fmla="*/ 11 w 62"/>
                <a:gd name="T9" fmla="*/ 2 h 67"/>
                <a:gd name="T10" fmla="*/ 60 w 62"/>
                <a:gd name="T11" fmla="*/ 57 h 67"/>
                <a:gd name="T12" fmla="*/ 59 w 62"/>
                <a:gd name="T13" fmla="*/ 65 h 67"/>
                <a:gd name="T14" fmla="*/ 55 w 62"/>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7">
                  <a:moveTo>
                    <a:pt x="55" y="67"/>
                  </a:moveTo>
                  <a:cubicBezTo>
                    <a:pt x="53" y="67"/>
                    <a:pt x="52" y="66"/>
                    <a:pt x="51" y="65"/>
                  </a:cubicBezTo>
                  <a:cubicBezTo>
                    <a:pt x="2" y="10"/>
                    <a:pt x="2" y="10"/>
                    <a:pt x="2" y="10"/>
                  </a:cubicBezTo>
                  <a:cubicBezTo>
                    <a:pt x="0" y="8"/>
                    <a:pt x="0" y="4"/>
                    <a:pt x="2" y="2"/>
                  </a:cubicBezTo>
                  <a:cubicBezTo>
                    <a:pt x="5" y="0"/>
                    <a:pt x="9" y="0"/>
                    <a:pt x="11" y="2"/>
                  </a:cubicBezTo>
                  <a:cubicBezTo>
                    <a:pt x="60" y="57"/>
                    <a:pt x="60" y="57"/>
                    <a:pt x="60" y="57"/>
                  </a:cubicBezTo>
                  <a:cubicBezTo>
                    <a:pt x="62" y="59"/>
                    <a:pt x="61" y="63"/>
                    <a:pt x="59" y="65"/>
                  </a:cubicBezTo>
                  <a:cubicBezTo>
                    <a:pt x="58" y="66"/>
                    <a:pt x="56" y="67"/>
                    <a:pt x="5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81" name="Freeform 133">
              <a:extLst>
                <a:ext uri="{FF2B5EF4-FFF2-40B4-BE49-F238E27FC236}">
                  <a16:creationId xmlns:a16="http://schemas.microsoft.com/office/drawing/2014/main" id="{1F7760F0-C6FE-370D-7345-CC394FDB0640}"/>
                </a:ext>
              </a:extLst>
            </p:cNvPr>
            <p:cNvSpPr>
              <a:spLocks/>
            </p:cNvSpPr>
            <p:nvPr/>
          </p:nvSpPr>
          <p:spPr bwMode="auto">
            <a:xfrm>
              <a:off x="2793" y="2237"/>
              <a:ext cx="95" cy="100"/>
            </a:xfrm>
            <a:custGeom>
              <a:avLst/>
              <a:gdLst>
                <a:gd name="T0" fmla="*/ 7 w 62"/>
                <a:gd name="T1" fmla="*/ 67 h 67"/>
                <a:gd name="T2" fmla="*/ 3 w 62"/>
                <a:gd name="T3" fmla="*/ 65 h 67"/>
                <a:gd name="T4" fmla="*/ 3 w 62"/>
                <a:gd name="T5" fmla="*/ 57 h 67"/>
                <a:gd name="T6" fmla="*/ 51 w 62"/>
                <a:gd name="T7" fmla="*/ 2 h 67"/>
                <a:gd name="T8" fmla="*/ 60 w 62"/>
                <a:gd name="T9" fmla="*/ 2 h 67"/>
                <a:gd name="T10" fmla="*/ 60 w 62"/>
                <a:gd name="T11" fmla="*/ 10 h 67"/>
                <a:gd name="T12" fmla="*/ 12 w 62"/>
                <a:gd name="T13" fmla="*/ 65 h 67"/>
                <a:gd name="T14" fmla="*/ 7 w 62"/>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7">
                  <a:moveTo>
                    <a:pt x="7" y="67"/>
                  </a:moveTo>
                  <a:cubicBezTo>
                    <a:pt x="6" y="67"/>
                    <a:pt x="4" y="66"/>
                    <a:pt x="3" y="65"/>
                  </a:cubicBezTo>
                  <a:cubicBezTo>
                    <a:pt x="1" y="63"/>
                    <a:pt x="0" y="59"/>
                    <a:pt x="3" y="57"/>
                  </a:cubicBezTo>
                  <a:cubicBezTo>
                    <a:pt x="51" y="2"/>
                    <a:pt x="51" y="2"/>
                    <a:pt x="51" y="2"/>
                  </a:cubicBezTo>
                  <a:cubicBezTo>
                    <a:pt x="53" y="0"/>
                    <a:pt x="57" y="0"/>
                    <a:pt x="60" y="2"/>
                  </a:cubicBezTo>
                  <a:cubicBezTo>
                    <a:pt x="62" y="4"/>
                    <a:pt x="62" y="8"/>
                    <a:pt x="60" y="10"/>
                  </a:cubicBezTo>
                  <a:cubicBezTo>
                    <a:pt x="12" y="65"/>
                    <a:pt x="12" y="65"/>
                    <a:pt x="12" y="65"/>
                  </a:cubicBezTo>
                  <a:cubicBezTo>
                    <a:pt x="10" y="66"/>
                    <a:pt x="9" y="67"/>
                    <a:pt x="7"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82" name="Freeform 134">
              <a:extLst>
                <a:ext uri="{FF2B5EF4-FFF2-40B4-BE49-F238E27FC236}">
                  <a16:creationId xmlns:a16="http://schemas.microsoft.com/office/drawing/2014/main" id="{4E4FAF28-5A21-E62B-A770-9BB15F64757E}"/>
                </a:ext>
              </a:extLst>
            </p:cNvPr>
            <p:cNvSpPr>
              <a:spLocks/>
            </p:cNvSpPr>
            <p:nvPr/>
          </p:nvSpPr>
          <p:spPr bwMode="auto">
            <a:xfrm>
              <a:off x="2795" y="2319"/>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83" name="Freeform 135">
              <a:extLst>
                <a:ext uri="{FF2B5EF4-FFF2-40B4-BE49-F238E27FC236}">
                  <a16:creationId xmlns:a16="http://schemas.microsoft.com/office/drawing/2014/main" id="{900A7073-B8A0-5C56-EE4E-158D011B5D50}"/>
                </a:ext>
              </a:extLst>
            </p:cNvPr>
            <p:cNvSpPr>
              <a:spLocks/>
            </p:cNvSpPr>
            <p:nvPr/>
          </p:nvSpPr>
          <p:spPr bwMode="auto">
            <a:xfrm>
              <a:off x="2695" y="2253"/>
              <a:ext cx="101" cy="84"/>
            </a:xfrm>
            <a:custGeom>
              <a:avLst/>
              <a:gdLst>
                <a:gd name="T0" fmla="*/ 23 w 66"/>
                <a:gd name="T1" fmla="*/ 56 h 56"/>
                <a:gd name="T2" fmla="*/ 17 w 66"/>
                <a:gd name="T3" fmla="*/ 52 h 56"/>
                <a:gd name="T4" fmla="*/ 0 w 66"/>
                <a:gd name="T5" fmla="*/ 5 h 56"/>
                <a:gd name="T6" fmla="*/ 11 w 66"/>
                <a:gd name="T7" fmla="*/ 0 h 56"/>
                <a:gd name="T8" fmla="*/ 27 w 66"/>
                <a:gd name="T9" fmla="*/ 43 h 56"/>
                <a:gd name="T10" fmla="*/ 65 w 66"/>
                <a:gd name="T11" fmla="*/ 38 h 56"/>
                <a:gd name="T12" fmla="*/ 66 w 66"/>
                <a:gd name="T13" fmla="*/ 50 h 56"/>
                <a:gd name="T14" fmla="*/ 24 w 66"/>
                <a:gd name="T15" fmla="*/ 56 h 56"/>
                <a:gd name="T16" fmla="*/ 23 w 6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56">
                  <a:moveTo>
                    <a:pt x="23" y="56"/>
                  </a:moveTo>
                  <a:cubicBezTo>
                    <a:pt x="21" y="56"/>
                    <a:pt x="18" y="54"/>
                    <a:pt x="17" y="52"/>
                  </a:cubicBezTo>
                  <a:cubicBezTo>
                    <a:pt x="0" y="5"/>
                    <a:pt x="0" y="5"/>
                    <a:pt x="0" y="5"/>
                  </a:cubicBezTo>
                  <a:cubicBezTo>
                    <a:pt x="11" y="0"/>
                    <a:pt x="11" y="0"/>
                    <a:pt x="11" y="0"/>
                  </a:cubicBezTo>
                  <a:cubicBezTo>
                    <a:pt x="27" y="43"/>
                    <a:pt x="27" y="43"/>
                    <a:pt x="27" y="43"/>
                  </a:cubicBezTo>
                  <a:cubicBezTo>
                    <a:pt x="65" y="38"/>
                    <a:pt x="65" y="38"/>
                    <a:pt x="65" y="38"/>
                  </a:cubicBezTo>
                  <a:cubicBezTo>
                    <a:pt x="66" y="50"/>
                    <a:pt x="66" y="50"/>
                    <a:pt x="66" y="50"/>
                  </a:cubicBezTo>
                  <a:cubicBezTo>
                    <a:pt x="24" y="56"/>
                    <a:pt x="24" y="56"/>
                    <a:pt x="24" y="56"/>
                  </a:cubicBezTo>
                  <a:cubicBezTo>
                    <a:pt x="24" y="56"/>
                    <a:pt x="23" y="56"/>
                    <a:pt x="2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84" name="Freeform 136">
              <a:extLst>
                <a:ext uri="{FF2B5EF4-FFF2-40B4-BE49-F238E27FC236}">
                  <a16:creationId xmlns:a16="http://schemas.microsoft.com/office/drawing/2014/main" id="{610AC54D-F4A9-FC63-1044-D21264A13732}"/>
                </a:ext>
              </a:extLst>
            </p:cNvPr>
            <p:cNvSpPr>
              <a:spLocks/>
            </p:cNvSpPr>
            <p:nvPr/>
          </p:nvSpPr>
          <p:spPr bwMode="auto">
            <a:xfrm>
              <a:off x="2812" y="2253"/>
              <a:ext cx="101" cy="84"/>
            </a:xfrm>
            <a:custGeom>
              <a:avLst/>
              <a:gdLst>
                <a:gd name="T0" fmla="*/ 43 w 66"/>
                <a:gd name="T1" fmla="*/ 56 h 56"/>
                <a:gd name="T2" fmla="*/ 42 w 66"/>
                <a:gd name="T3" fmla="*/ 56 h 56"/>
                <a:gd name="T4" fmla="*/ 0 w 66"/>
                <a:gd name="T5" fmla="*/ 50 h 56"/>
                <a:gd name="T6" fmla="*/ 1 w 66"/>
                <a:gd name="T7" fmla="*/ 38 h 56"/>
                <a:gd name="T8" fmla="*/ 39 w 66"/>
                <a:gd name="T9" fmla="*/ 43 h 56"/>
                <a:gd name="T10" fmla="*/ 55 w 66"/>
                <a:gd name="T11" fmla="*/ 0 h 56"/>
                <a:gd name="T12" fmla="*/ 66 w 66"/>
                <a:gd name="T13" fmla="*/ 5 h 56"/>
                <a:gd name="T14" fmla="*/ 49 w 66"/>
                <a:gd name="T15" fmla="*/ 52 h 56"/>
                <a:gd name="T16" fmla="*/ 43 w 6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56">
                  <a:moveTo>
                    <a:pt x="43" y="56"/>
                  </a:moveTo>
                  <a:cubicBezTo>
                    <a:pt x="43" y="56"/>
                    <a:pt x="42" y="56"/>
                    <a:pt x="42" y="56"/>
                  </a:cubicBezTo>
                  <a:cubicBezTo>
                    <a:pt x="0" y="50"/>
                    <a:pt x="0" y="50"/>
                    <a:pt x="0" y="50"/>
                  </a:cubicBezTo>
                  <a:cubicBezTo>
                    <a:pt x="1" y="38"/>
                    <a:pt x="1" y="38"/>
                    <a:pt x="1" y="38"/>
                  </a:cubicBezTo>
                  <a:cubicBezTo>
                    <a:pt x="39" y="43"/>
                    <a:pt x="39" y="43"/>
                    <a:pt x="39" y="43"/>
                  </a:cubicBezTo>
                  <a:cubicBezTo>
                    <a:pt x="55" y="0"/>
                    <a:pt x="55" y="0"/>
                    <a:pt x="55" y="0"/>
                  </a:cubicBezTo>
                  <a:cubicBezTo>
                    <a:pt x="66" y="5"/>
                    <a:pt x="66" y="5"/>
                    <a:pt x="66" y="5"/>
                  </a:cubicBezTo>
                  <a:cubicBezTo>
                    <a:pt x="49" y="52"/>
                    <a:pt x="49" y="52"/>
                    <a:pt x="49" y="52"/>
                  </a:cubicBezTo>
                  <a:cubicBezTo>
                    <a:pt x="48" y="54"/>
                    <a:pt x="46" y="56"/>
                    <a:pt x="4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85" name="Freeform 137">
              <a:extLst>
                <a:ext uri="{FF2B5EF4-FFF2-40B4-BE49-F238E27FC236}">
                  <a16:creationId xmlns:a16="http://schemas.microsoft.com/office/drawing/2014/main" id="{AB011CD3-5CD2-F05D-B11D-3D000DC130B5}"/>
                </a:ext>
              </a:extLst>
            </p:cNvPr>
            <p:cNvSpPr>
              <a:spLocks noEditPoints="1"/>
            </p:cNvSpPr>
            <p:nvPr/>
          </p:nvSpPr>
          <p:spPr bwMode="auto">
            <a:xfrm>
              <a:off x="2740" y="2122"/>
              <a:ext cx="55" cy="27"/>
            </a:xfrm>
            <a:custGeom>
              <a:avLst/>
              <a:gdLst>
                <a:gd name="T0" fmla="*/ 30 w 36"/>
                <a:gd name="T1" fmla="*/ 18 h 18"/>
                <a:gd name="T2" fmla="*/ 24 w 36"/>
                <a:gd name="T3" fmla="*/ 12 h 18"/>
                <a:gd name="T4" fmla="*/ 20 w 36"/>
                <a:gd name="T5" fmla="*/ 12 h 18"/>
                <a:gd name="T6" fmla="*/ 18 w 36"/>
                <a:gd name="T7" fmla="*/ 12 h 18"/>
                <a:gd name="T8" fmla="*/ 16 w 36"/>
                <a:gd name="T9" fmla="*/ 12 h 18"/>
                <a:gd name="T10" fmla="*/ 12 w 36"/>
                <a:gd name="T11" fmla="*/ 12 h 18"/>
                <a:gd name="T12" fmla="*/ 6 w 36"/>
                <a:gd name="T13" fmla="*/ 18 h 18"/>
                <a:gd name="T14" fmla="*/ 0 w 36"/>
                <a:gd name="T15" fmla="*/ 12 h 18"/>
                <a:gd name="T16" fmla="*/ 3 w 36"/>
                <a:gd name="T17" fmla="*/ 3 h 18"/>
                <a:gd name="T18" fmla="*/ 16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24 w 36"/>
                <a:gd name="T35" fmla="*/ 11 h 18"/>
                <a:gd name="T36" fmla="*/ 12 w 36"/>
                <a:gd name="T37" fmla="*/ 11 h 18"/>
                <a:gd name="T38" fmla="*/ 12 w 36"/>
                <a:gd name="T39" fmla="*/ 11 h 18"/>
                <a:gd name="T40" fmla="*/ 12 w 36"/>
                <a:gd name="T4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6" y="12"/>
                    <a:pt x="16" y="12"/>
                    <a:pt x="16" y="12"/>
                  </a:cubicBezTo>
                  <a:cubicBezTo>
                    <a:pt x="15" y="12"/>
                    <a:pt x="13" y="12"/>
                    <a:pt x="12" y="12"/>
                  </a:cubicBezTo>
                  <a:cubicBezTo>
                    <a:pt x="12" y="15"/>
                    <a:pt x="9" y="18"/>
                    <a:pt x="6" y="18"/>
                  </a:cubicBezTo>
                  <a:cubicBezTo>
                    <a:pt x="3" y="18"/>
                    <a:pt x="0" y="15"/>
                    <a:pt x="0" y="12"/>
                  </a:cubicBezTo>
                  <a:cubicBezTo>
                    <a:pt x="0" y="8"/>
                    <a:pt x="1" y="5"/>
                    <a:pt x="3" y="3"/>
                  </a:cubicBezTo>
                  <a:cubicBezTo>
                    <a:pt x="7" y="0"/>
                    <a:pt x="12" y="0"/>
                    <a:pt x="16" y="0"/>
                  </a:cubicBezTo>
                  <a:cubicBezTo>
                    <a:pt x="18" y="0"/>
                    <a:pt x="18" y="0"/>
                    <a:pt x="18" y="0"/>
                  </a:cubicBezTo>
                  <a:cubicBezTo>
                    <a:pt x="20" y="0"/>
                    <a:pt x="20" y="0"/>
                    <a:pt x="20" y="0"/>
                  </a:cubicBezTo>
                  <a:cubicBezTo>
                    <a:pt x="24" y="0"/>
                    <a:pt x="29" y="0"/>
                    <a:pt x="33" y="3"/>
                  </a:cubicBezTo>
                  <a:cubicBezTo>
                    <a:pt x="35" y="5"/>
                    <a:pt x="36" y="8"/>
                    <a:pt x="36" y="12"/>
                  </a:cubicBezTo>
                  <a:cubicBezTo>
                    <a:pt x="36" y="15"/>
                    <a:pt x="33" y="18"/>
                    <a:pt x="30" y="18"/>
                  </a:cubicBezTo>
                  <a:close/>
                  <a:moveTo>
                    <a:pt x="24" y="11"/>
                  </a:moveTo>
                  <a:cubicBezTo>
                    <a:pt x="24" y="11"/>
                    <a:pt x="24" y="11"/>
                    <a:pt x="24" y="11"/>
                  </a:cubicBez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86" name="Freeform 138">
              <a:extLst>
                <a:ext uri="{FF2B5EF4-FFF2-40B4-BE49-F238E27FC236}">
                  <a16:creationId xmlns:a16="http://schemas.microsoft.com/office/drawing/2014/main" id="{E15D62D1-AC35-F436-8455-5F45446BA106}"/>
                </a:ext>
              </a:extLst>
            </p:cNvPr>
            <p:cNvSpPr>
              <a:spLocks noEditPoints="1"/>
            </p:cNvSpPr>
            <p:nvPr/>
          </p:nvSpPr>
          <p:spPr bwMode="auto">
            <a:xfrm>
              <a:off x="2813" y="2122"/>
              <a:ext cx="55" cy="27"/>
            </a:xfrm>
            <a:custGeom>
              <a:avLst/>
              <a:gdLst>
                <a:gd name="T0" fmla="*/ 30 w 36"/>
                <a:gd name="T1" fmla="*/ 18 h 18"/>
                <a:gd name="T2" fmla="*/ 24 w 36"/>
                <a:gd name="T3" fmla="*/ 12 h 18"/>
                <a:gd name="T4" fmla="*/ 20 w 36"/>
                <a:gd name="T5" fmla="*/ 12 h 18"/>
                <a:gd name="T6" fmla="*/ 18 w 36"/>
                <a:gd name="T7" fmla="*/ 12 h 18"/>
                <a:gd name="T8" fmla="*/ 16 w 36"/>
                <a:gd name="T9" fmla="*/ 12 h 18"/>
                <a:gd name="T10" fmla="*/ 12 w 36"/>
                <a:gd name="T11" fmla="*/ 12 h 18"/>
                <a:gd name="T12" fmla="*/ 6 w 36"/>
                <a:gd name="T13" fmla="*/ 18 h 18"/>
                <a:gd name="T14" fmla="*/ 0 w 36"/>
                <a:gd name="T15" fmla="*/ 12 h 18"/>
                <a:gd name="T16" fmla="*/ 3 w 36"/>
                <a:gd name="T17" fmla="*/ 3 h 18"/>
                <a:gd name="T18" fmla="*/ 16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6" y="12"/>
                    <a:pt x="16" y="12"/>
                    <a:pt x="16" y="12"/>
                  </a:cubicBezTo>
                  <a:cubicBezTo>
                    <a:pt x="15" y="12"/>
                    <a:pt x="13" y="12"/>
                    <a:pt x="12" y="12"/>
                  </a:cubicBezTo>
                  <a:cubicBezTo>
                    <a:pt x="12" y="15"/>
                    <a:pt x="9" y="18"/>
                    <a:pt x="6" y="18"/>
                  </a:cubicBezTo>
                  <a:cubicBezTo>
                    <a:pt x="3" y="18"/>
                    <a:pt x="0" y="15"/>
                    <a:pt x="0" y="12"/>
                  </a:cubicBezTo>
                  <a:cubicBezTo>
                    <a:pt x="0" y="8"/>
                    <a:pt x="1" y="5"/>
                    <a:pt x="3" y="3"/>
                  </a:cubicBezTo>
                  <a:cubicBezTo>
                    <a:pt x="7" y="0"/>
                    <a:pt x="12" y="0"/>
                    <a:pt x="16" y="0"/>
                  </a:cubicBezTo>
                  <a:cubicBezTo>
                    <a:pt x="18" y="0"/>
                    <a:pt x="18" y="0"/>
                    <a:pt x="18" y="0"/>
                  </a:cubicBezTo>
                  <a:cubicBezTo>
                    <a:pt x="20" y="0"/>
                    <a:pt x="20" y="0"/>
                    <a:pt x="20" y="0"/>
                  </a:cubicBezTo>
                  <a:cubicBezTo>
                    <a:pt x="24" y="0"/>
                    <a:pt x="29" y="0"/>
                    <a:pt x="33" y="3"/>
                  </a:cubicBezTo>
                  <a:cubicBezTo>
                    <a:pt x="35" y="5"/>
                    <a:pt x="36" y="8"/>
                    <a:pt x="36" y="12"/>
                  </a:cubicBezTo>
                  <a:cubicBezTo>
                    <a:pt x="36" y="15"/>
                    <a:pt x="33"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grpSp>
      <p:grpSp>
        <p:nvGrpSpPr>
          <p:cNvPr id="1287" name="Group 264">
            <a:extLst>
              <a:ext uri="{FF2B5EF4-FFF2-40B4-BE49-F238E27FC236}">
                <a16:creationId xmlns:a16="http://schemas.microsoft.com/office/drawing/2014/main" id="{642C785E-B378-3194-6CAE-28777230432A}"/>
              </a:ext>
            </a:extLst>
          </p:cNvPr>
          <p:cNvGrpSpPr>
            <a:grpSpLocks noChangeAspect="1"/>
          </p:cNvGrpSpPr>
          <p:nvPr/>
        </p:nvGrpSpPr>
        <p:grpSpPr bwMode="auto">
          <a:xfrm>
            <a:off x="1558855" y="3919902"/>
            <a:ext cx="368265" cy="359917"/>
            <a:chOff x="1552" y="662"/>
            <a:chExt cx="441" cy="431"/>
          </a:xfrm>
          <a:solidFill>
            <a:srgbClr val="000000"/>
          </a:solidFill>
        </p:grpSpPr>
        <p:sp>
          <p:nvSpPr>
            <p:cNvPr id="1288" name="Freeform 265">
              <a:extLst>
                <a:ext uri="{FF2B5EF4-FFF2-40B4-BE49-F238E27FC236}">
                  <a16:creationId xmlns:a16="http://schemas.microsoft.com/office/drawing/2014/main" id="{F37D5F4A-B609-65EA-FB66-58560C0CA4B7}"/>
                </a:ext>
              </a:extLst>
            </p:cNvPr>
            <p:cNvSpPr>
              <a:spLocks/>
            </p:cNvSpPr>
            <p:nvPr/>
          </p:nvSpPr>
          <p:spPr bwMode="auto">
            <a:xfrm>
              <a:off x="1552" y="966"/>
              <a:ext cx="441" cy="127"/>
            </a:xfrm>
            <a:custGeom>
              <a:avLst/>
              <a:gdLst>
                <a:gd name="T0" fmla="*/ 282 w 288"/>
                <a:gd name="T1" fmla="*/ 85 h 85"/>
                <a:gd name="T2" fmla="*/ 6 w 288"/>
                <a:gd name="T3" fmla="*/ 85 h 85"/>
                <a:gd name="T4" fmla="*/ 0 w 288"/>
                <a:gd name="T5" fmla="*/ 79 h 85"/>
                <a:gd name="T6" fmla="*/ 35 w 288"/>
                <a:gd name="T7" fmla="*/ 19 h 85"/>
                <a:gd name="T8" fmla="*/ 36 w 288"/>
                <a:gd name="T9" fmla="*/ 19 h 85"/>
                <a:gd name="T10" fmla="*/ 107 w 288"/>
                <a:gd name="T11" fmla="*/ 0 h 85"/>
                <a:gd name="T12" fmla="*/ 114 w 288"/>
                <a:gd name="T13" fmla="*/ 5 h 85"/>
                <a:gd name="T14" fmla="*/ 110 w 288"/>
                <a:gd name="T15" fmla="*/ 12 h 85"/>
                <a:gd name="T16" fmla="*/ 39 w 288"/>
                <a:gd name="T17" fmla="*/ 31 h 85"/>
                <a:gd name="T18" fmla="*/ 13 w 288"/>
                <a:gd name="T19" fmla="*/ 73 h 85"/>
                <a:gd name="T20" fmla="*/ 276 w 288"/>
                <a:gd name="T21" fmla="*/ 73 h 85"/>
                <a:gd name="T22" fmla="*/ 249 w 288"/>
                <a:gd name="T23" fmla="*/ 31 h 85"/>
                <a:gd name="T24" fmla="*/ 179 w 288"/>
                <a:gd name="T25" fmla="*/ 12 h 85"/>
                <a:gd name="T26" fmla="*/ 175 w 288"/>
                <a:gd name="T27" fmla="*/ 5 h 85"/>
                <a:gd name="T28" fmla="*/ 182 w 288"/>
                <a:gd name="T29" fmla="*/ 0 h 85"/>
                <a:gd name="T30" fmla="*/ 253 w 288"/>
                <a:gd name="T31" fmla="*/ 19 h 85"/>
                <a:gd name="T32" fmla="*/ 253 w 288"/>
                <a:gd name="T33" fmla="*/ 19 h 85"/>
                <a:gd name="T34" fmla="*/ 288 w 288"/>
                <a:gd name="T35" fmla="*/ 79 h 85"/>
                <a:gd name="T36" fmla="*/ 282 w 288"/>
                <a:gd name="T3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85">
                  <a:moveTo>
                    <a:pt x="282" y="85"/>
                  </a:moveTo>
                  <a:cubicBezTo>
                    <a:pt x="6" y="85"/>
                    <a:pt x="6" y="85"/>
                    <a:pt x="6" y="85"/>
                  </a:cubicBezTo>
                  <a:cubicBezTo>
                    <a:pt x="3" y="85"/>
                    <a:pt x="0" y="82"/>
                    <a:pt x="0" y="79"/>
                  </a:cubicBezTo>
                  <a:cubicBezTo>
                    <a:pt x="0" y="56"/>
                    <a:pt x="15" y="27"/>
                    <a:pt x="35" y="19"/>
                  </a:cubicBezTo>
                  <a:cubicBezTo>
                    <a:pt x="36" y="19"/>
                    <a:pt x="36" y="19"/>
                    <a:pt x="36" y="19"/>
                  </a:cubicBezTo>
                  <a:cubicBezTo>
                    <a:pt x="107" y="0"/>
                    <a:pt x="107" y="0"/>
                    <a:pt x="107" y="0"/>
                  </a:cubicBezTo>
                  <a:cubicBezTo>
                    <a:pt x="110" y="0"/>
                    <a:pt x="113" y="2"/>
                    <a:pt x="114" y="5"/>
                  </a:cubicBezTo>
                  <a:cubicBezTo>
                    <a:pt x="115" y="8"/>
                    <a:pt x="113" y="11"/>
                    <a:pt x="110" y="12"/>
                  </a:cubicBezTo>
                  <a:cubicBezTo>
                    <a:pt x="39" y="31"/>
                    <a:pt x="39" y="31"/>
                    <a:pt x="39" y="31"/>
                  </a:cubicBezTo>
                  <a:cubicBezTo>
                    <a:pt x="25" y="36"/>
                    <a:pt x="15" y="56"/>
                    <a:pt x="13" y="73"/>
                  </a:cubicBezTo>
                  <a:cubicBezTo>
                    <a:pt x="276" y="73"/>
                    <a:pt x="276" y="73"/>
                    <a:pt x="276" y="73"/>
                  </a:cubicBezTo>
                  <a:cubicBezTo>
                    <a:pt x="274" y="56"/>
                    <a:pt x="264" y="36"/>
                    <a:pt x="249" y="31"/>
                  </a:cubicBezTo>
                  <a:cubicBezTo>
                    <a:pt x="179" y="12"/>
                    <a:pt x="179" y="12"/>
                    <a:pt x="179" y="12"/>
                  </a:cubicBezTo>
                  <a:cubicBezTo>
                    <a:pt x="176" y="11"/>
                    <a:pt x="174" y="8"/>
                    <a:pt x="175" y="5"/>
                  </a:cubicBezTo>
                  <a:cubicBezTo>
                    <a:pt x="176" y="2"/>
                    <a:pt x="179" y="0"/>
                    <a:pt x="182" y="0"/>
                  </a:cubicBezTo>
                  <a:cubicBezTo>
                    <a:pt x="253" y="19"/>
                    <a:pt x="253" y="19"/>
                    <a:pt x="253" y="19"/>
                  </a:cubicBezTo>
                  <a:cubicBezTo>
                    <a:pt x="253" y="19"/>
                    <a:pt x="253" y="19"/>
                    <a:pt x="253" y="19"/>
                  </a:cubicBezTo>
                  <a:cubicBezTo>
                    <a:pt x="274" y="27"/>
                    <a:pt x="288" y="56"/>
                    <a:pt x="288" y="79"/>
                  </a:cubicBezTo>
                  <a:cubicBezTo>
                    <a:pt x="288" y="82"/>
                    <a:pt x="286" y="85"/>
                    <a:pt x="28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89" name="Freeform 266">
              <a:extLst>
                <a:ext uri="{FF2B5EF4-FFF2-40B4-BE49-F238E27FC236}">
                  <a16:creationId xmlns:a16="http://schemas.microsoft.com/office/drawing/2014/main" id="{804FDC4D-5DA0-0418-C14B-E7BE4CEF869F}"/>
                </a:ext>
              </a:extLst>
            </p:cNvPr>
            <p:cNvSpPr>
              <a:spLocks/>
            </p:cNvSpPr>
            <p:nvPr/>
          </p:nvSpPr>
          <p:spPr bwMode="auto">
            <a:xfrm>
              <a:off x="1754" y="994"/>
              <a:ext cx="18" cy="99"/>
            </a:xfrm>
            <a:custGeom>
              <a:avLst/>
              <a:gdLst>
                <a:gd name="T0" fmla="*/ 6 w 12"/>
                <a:gd name="T1" fmla="*/ 66 h 66"/>
                <a:gd name="T2" fmla="*/ 0 w 12"/>
                <a:gd name="T3" fmla="*/ 60 h 66"/>
                <a:gd name="T4" fmla="*/ 0 w 12"/>
                <a:gd name="T5" fmla="*/ 6 h 66"/>
                <a:gd name="T6" fmla="*/ 6 w 12"/>
                <a:gd name="T7" fmla="*/ 0 h 66"/>
                <a:gd name="T8" fmla="*/ 12 w 12"/>
                <a:gd name="T9" fmla="*/ 6 h 66"/>
                <a:gd name="T10" fmla="*/ 12 w 12"/>
                <a:gd name="T11" fmla="*/ 60 h 66"/>
                <a:gd name="T12" fmla="*/ 6 w 12"/>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2" h="66">
                  <a:moveTo>
                    <a:pt x="6" y="66"/>
                  </a:moveTo>
                  <a:cubicBezTo>
                    <a:pt x="3" y="66"/>
                    <a:pt x="0" y="63"/>
                    <a:pt x="0" y="60"/>
                  </a:cubicBezTo>
                  <a:cubicBezTo>
                    <a:pt x="0" y="6"/>
                    <a:pt x="0" y="6"/>
                    <a:pt x="0" y="6"/>
                  </a:cubicBezTo>
                  <a:cubicBezTo>
                    <a:pt x="0" y="3"/>
                    <a:pt x="3" y="0"/>
                    <a:pt x="6" y="0"/>
                  </a:cubicBezTo>
                  <a:cubicBezTo>
                    <a:pt x="10" y="0"/>
                    <a:pt x="12" y="3"/>
                    <a:pt x="12" y="6"/>
                  </a:cubicBezTo>
                  <a:cubicBezTo>
                    <a:pt x="12" y="60"/>
                    <a:pt x="12" y="60"/>
                    <a:pt x="12" y="60"/>
                  </a:cubicBezTo>
                  <a:cubicBezTo>
                    <a:pt x="12" y="63"/>
                    <a:pt x="10" y="66"/>
                    <a:pt x="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90" name="Freeform 267">
              <a:extLst>
                <a:ext uri="{FF2B5EF4-FFF2-40B4-BE49-F238E27FC236}">
                  <a16:creationId xmlns:a16="http://schemas.microsoft.com/office/drawing/2014/main" id="{0AB59090-1B55-AB8A-CD52-61DB90B073E1}"/>
                </a:ext>
              </a:extLst>
            </p:cNvPr>
            <p:cNvSpPr>
              <a:spLocks/>
            </p:cNvSpPr>
            <p:nvPr/>
          </p:nvSpPr>
          <p:spPr bwMode="auto">
            <a:xfrm>
              <a:off x="1653" y="842"/>
              <a:ext cx="128" cy="170"/>
            </a:xfrm>
            <a:custGeom>
              <a:avLst/>
              <a:gdLst>
                <a:gd name="T0" fmla="*/ 78 w 84"/>
                <a:gd name="T1" fmla="*/ 114 h 114"/>
                <a:gd name="T2" fmla="*/ 17 w 84"/>
                <a:gd name="T3" fmla="*/ 53 h 114"/>
                <a:gd name="T4" fmla="*/ 0 w 84"/>
                <a:gd name="T5" fmla="*/ 18 h 114"/>
                <a:gd name="T6" fmla="*/ 2 w 84"/>
                <a:gd name="T7" fmla="*/ 7 h 114"/>
                <a:gd name="T8" fmla="*/ 12 w 84"/>
                <a:gd name="T9" fmla="*/ 0 h 114"/>
                <a:gd name="T10" fmla="*/ 18 w 84"/>
                <a:gd name="T11" fmla="*/ 6 h 114"/>
                <a:gd name="T12" fmla="*/ 13 w 84"/>
                <a:gd name="T13" fmla="*/ 12 h 114"/>
                <a:gd name="T14" fmla="*/ 15 w 84"/>
                <a:gd name="T15" fmla="*/ 34 h 114"/>
                <a:gd name="T16" fmla="*/ 23 w 84"/>
                <a:gd name="T17" fmla="*/ 42 h 114"/>
                <a:gd name="T18" fmla="*/ 29 w 84"/>
                <a:gd name="T19" fmla="*/ 48 h 114"/>
                <a:gd name="T20" fmla="*/ 78 w 84"/>
                <a:gd name="T21" fmla="*/ 102 h 114"/>
                <a:gd name="T22" fmla="*/ 84 w 84"/>
                <a:gd name="T23" fmla="*/ 108 h 114"/>
                <a:gd name="T24" fmla="*/ 78 w 84"/>
                <a:gd name="T2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4">
                  <a:moveTo>
                    <a:pt x="78" y="114"/>
                  </a:moveTo>
                  <a:cubicBezTo>
                    <a:pt x="58" y="114"/>
                    <a:pt x="21" y="88"/>
                    <a:pt x="17" y="53"/>
                  </a:cubicBezTo>
                  <a:cubicBezTo>
                    <a:pt x="6" y="48"/>
                    <a:pt x="0" y="31"/>
                    <a:pt x="0" y="18"/>
                  </a:cubicBezTo>
                  <a:cubicBezTo>
                    <a:pt x="0" y="14"/>
                    <a:pt x="1" y="10"/>
                    <a:pt x="2" y="7"/>
                  </a:cubicBezTo>
                  <a:cubicBezTo>
                    <a:pt x="4" y="2"/>
                    <a:pt x="8" y="0"/>
                    <a:pt x="12" y="0"/>
                  </a:cubicBezTo>
                  <a:cubicBezTo>
                    <a:pt x="16" y="0"/>
                    <a:pt x="18" y="3"/>
                    <a:pt x="18" y="6"/>
                  </a:cubicBezTo>
                  <a:cubicBezTo>
                    <a:pt x="18" y="9"/>
                    <a:pt x="16" y="11"/>
                    <a:pt x="13" y="12"/>
                  </a:cubicBezTo>
                  <a:cubicBezTo>
                    <a:pt x="12" y="14"/>
                    <a:pt x="11" y="25"/>
                    <a:pt x="15" y="34"/>
                  </a:cubicBezTo>
                  <a:cubicBezTo>
                    <a:pt x="18" y="39"/>
                    <a:pt x="20" y="42"/>
                    <a:pt x="23" y="42"/>
                  </a:cubicBezTo>
                  <a:cubicBezTo>
                    <a:pt x="26" y="42"/>
                    <a:pt x="29" y="45"/>
                    <a:pt x="29" y="48"/>
                  </a:cubicBezTo>
                  <a:cubicBezTo>
                    <a:pt x="29" y="81"/>
                    <a:pt x="66" y="102"/>
                    <a:pt x="78" y="102"/>
                  </a:cubicBezTo>
                  <a:cubicBezTo>
                    <a:pt x="82" y="102"/>
                    <a:pt x="84" y="105"/>
                    <a:pt x="84" y="108"/>
                  </a:cubicBezTo>
                  <a:cubicBezTo>
                    <a:pt x="84" y="111"/>
                    <a:pt x="82" y="114"/>
                    <a:pt x="78"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91" name="Freeform 268">
              <a:extLst>
                <a:ext uri="{FF2B5EF4-FFF2-40B4-BE49-F238E27FC236}">
                  <a16:creationId xmlns:a16="http://schemas.microsoft.com/office/drawing/2014/main" id="{56B61D86-C283-0976-CF00-24432D021B6B}"/>
                </a:ext>
              </a:extLst>
            </p:cNvPr>
            <p:cNvSpPr>
              <a:spLocks noEditPoints="1"/>
            </p:cNvSpPr>
            <p:nvPr/>
          </p:nvSpPr>
          <p:spPr bwMode="auto">
            <a:xfrm>
              <a:off x="1763" y="842"/>
              <a:ext cx="126" cy="170"/>
            </a:xfrm>
            <a:custGeom>
              <a:avLst/>
              <a:gdLst>
                <a:gd name="T0" fmla="*/ 6 w 82"/>
                <a:gd name="T1" fmla="*/ 114 h 114"/>
                <a:gd name="T2" fmla="*/ 0 w 82"/>
                <a:gd name="T3" fmla="*/ 108 h 114"/>
                <a:gd name="T4" fmla="*/ 6 w 82"/>
                <a:gd name="T5" fmla="*/ 102 h 114"/>
                <a:gd name="T6" fmla="*/ 56 w 82"/>
                <a:gd name="T7" fmla="*/ 48 h 114"/>
                <a:gd name="T8" fmla="*/ 62 w 82"/>
                <a:gd name="T9" fmla="*/ 42 h 114"/>
                <a:gd name="T10" fmla="*/ 66 w 82"/>
                <a:gd name="T11" fmla="*/ 39 h 114"/>
                <a:gd name="T12" fmla="*/ 69 w 82"/>
                <a:gd name="T13" fmla="*/ 11 h 114"/>
                <a:gd name="T14" fmla="*/ 66 w 82"/>
                <a:gd name="T15" fmla="*/ 6 h 114"/>
                <a:gd name="T16" fmla="*/ 72 w 82"/>
                <a:gd name="T17" fmla="*/ 0 h 114"/>
                <a:gd name="T18" fmla="*/ 82 w 82"/>
                <a:gd name="T19" fmla="*/ 19 h 114"/>
                <a:gd name="T20" fmla="*/ 78 w 82"/>
                <a:gd name="T21" fmla="*/ 40 h 114"/>
                <a:gd name="T22" fmla="*/ 68 w 82"/>
                <a:gd name="T23" fmla="*/ 53 h 114"/>
                <a:gd name="T24" fmla="*/ 6 w 82"/>
                <a:gd name="T25" fmla="*/ 114 h 114"/>
                <a:gd name="T26" fmla="*/ 72 w 82"/>
                <a:gd name="T27" fmla="*/ 12 h 114"/>
                <a:gd name="T28" fmla="*/ 72 w 82"/>
                <a:gd name="T29" fmla="*/ 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14">
                  <a:moveTo>
                    <a:pt x="6" y="114"/>
                  </a:moveTo>
                  <a:cubicBezTo>
                    <a:pt x="3" y="114"/>
                    <a:pt x="0" y="111"/>
                    <a:pt x="0" y="108"/>
                  </a:cubicBezTo>
                  <a:cubicBezTo>
                    <a:pt x="0" y="105"/>
                    <a:pt x="3" y="102"/>
                    <a:pt x="6" y="102"/>
                  </a:cubicBezTo>
                  <a:cubicBezTo>
                    <a:pt x="19" y="102"/>
                    <a:pt x="56" y="81"/>
                    <a:pt x="56" y="48"/>
                  </a:cubicBezTo>
                  <a:cubicBezTo>
                    <a:pt x="56" y="45"/>
                    <a:pt x="59" y="42"/>
                    <a:pt x="62" y="42"/>
                  </a:cubicBezTo>
                  <a:cubicBezTo>
                    <a:pt x="62" y="42"/>
                    <a:pt x="64" y="42"/>
                    <a:pt x="66" y="39"/>
                  </a:cubicBezTo>
                  <a:cubicBezTo>
                    <a:pt x="71" y="31"/>
                    <a:pt x="71" y="16"/>
                    <a:pt x="69" y="11"/>
                  </a:cubicBezTo>
                  <a:cubicBezTo>
                    <a:pt x="68" y="10"/>
                    <a:pt x="66" y="8"/>
                    <a:pt x="66" y="6"/>
                  </a:cubicBezTo>
                  <a:cubicBezTo>
                    <a:pt x="66" y="3"/>
                    <a:pt x="69" y="0"/>
                    <a:pt x="72" y="0"/>
                  </a:cubicBezTo>
                  <a:cubicBezTo>
                    <a:pt x="77" y="0"/>
                    <a:pt x="82" y="3"/>
                    <a:pt x="82" y="19"/>
                  </a:cubicBezTo>
                  <a:cubicBezTo>
                    <a:pt x="82" y="27"/>
                    <a:pt x="81" y="35"/>
                    <a:pt x="78" y="40"/>
                  </a:cubicBezTo>
                  <a:cubicBezTo>
                    <a:pt x="75" y="48"/>
                    <a:pt x="71" y="51"/>
                    <a:pt x="68" y="53"/>
                  </a:cubicBezTo>
                  <a:cubicBezTo>
                    <a:pt x="64" y="88"/>
                    <a:pt x="27" y="114"/>
                    <a:pt x="6" y="114"/>
                  </a:cubicBezTo>
                  <a:close/>
                  <a:moveTo>
                    <a:pt x="72" y="12"/>
                  </a:moveTo>
                  <a:cubicBezTo>
                    <a:pt x="72" y="12"/>
                    <a:pt x="72" y="12"/>
                    <a:pt x="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92" name="Freeform 269">
              <a:extLst>
                <a:ext uri="{FF2B5EF4-FFF2-40B4-BE49-F238E27FC236}">
                  <a16:creationId xmlns:a16="http://schemas.microsoft.com/office/drawing/2014/main" id="{3D7B6B7D-3560-8729-6A29-13CA65BBF223}"/>
                </a:ext>
              </a:extLst>
            </p:cNvPr>
            <p:cNvSpPr>
              <a:spLocks/>
            </p:cNvSpPr>
            <p:nvPr/>
          </p:nvSpPr>
          <p:spPr bwMode="auto">
            <a:xfrm>
              <a:off x="1653" y="771"/>
              <a:ext cx="240" cy="89"/>
            </a:xfrm>
            <a:custGeom>
              <a:avLst/>
              <a:gdLst>
                <a:gd name="T0" fmla="*/ 144 w 157"/>
                <a:gd name="T1" fmla="*/ 59 h 59"/>
                <a:gd name="T2" fmla="*/ 141 w 157"/>
                <a:gd name="T3" fmla="*/ 58 h 59"/>
                <a:gd name="T4" fmla="*/ 78 w 157"/>
                <a:gd name="T5" fmla="*/ 47 h 59"/>
                <a:gd name="T6" fmla="*/ 16 w 157"/>
                <a:gd name="T7" fmla="*/ 58 h 59"/>
                <a:gd name="T8" fmla="*/ 10 w 157"/>
                <a:gd name="T9" fmla="*/ 58 h 59"/>
                <a:gd name="T10" fmla="*/ 6 w 157"/>
                <a:gd name="T11" fmla="*/ 54 h 59"/>
                <a:gd name="T12" fmla="*/ 0 w 157"/>
                <a:gd name="T13" fmla="*/ 7 h 59"/>
                <a:gd name="T14" fmla="*/ 6 w 157"/>
                <a:gd name="T15" fmla="*/ 0 h 59"/>
                <a:gd name="T16" fmla="*/ 12 w 157"/>
                <a:gd name="T17" fmla="*/ 6 h 59"/>
                <a:gd name="T18" fmla="*/ 17 w 157"/>
                <a:gd name="T19" fmla="*/ 44 h 59"/>
                <a:gd name="T20" fmla="*/ 78 w 157"/>
                <a:gd name="T21" fmla="*/ 35 h 59"/>
                <a:gd name="T22" fmla="*/ 140 w 157"/>
                <a:gd name="T23" fmla="*/ 44 h 59"/>
                <a:gd name="T24" fmla="*/ 144 w 157"/>
                <a:gd name="T25" fmla="*/ 6 h 59"/>
                <a:gd name="T26" fmla="*/ 151 w 157"/>
                <a:gd name="T27" fmla="*/ 0 h 59"/>
                <a:gd name="T28" fmla="*/ 156 w 157"/>
                <a:gd name="T29" fmla="*/ 7 h 59"/>
                <a:gd name="T30" fmla="*/ 150 w 157"/>
                <a:gd name="T31" fmla="*/ 54 h 59"/>
                <a:gd name="T32" fmla="*/ 147 w 157"/>
                <a:gd name="T33" fmla="*/ 58 h 59"/>
                <a:gd name="T34" fmla="*/ 144 w 157"/>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59">
                  <a:moveTo>
                    <a:pt x="144" y="59"/>
                  </a:moveTo>
                  <a:cubicBezTo>
                    <a:pt x="143" y="59"/>
                    <a:pt x="142" y="59"/>
                    <a:pt x="141" y="58"/>
                  </a:cubicBezTo>
                  <a:cubicBezTo>
                    <a:pt x="141" y="58"/>
                    <a:pt x="123" y="47"/>
                    <a:pt x="78" y="47"/>
                  </a:cubicBezTo>
                  <a:cubicBezTo>
                    <a:pt x="33" y="47"/>
                    <a:pt x="16" y="58"/>
                    <a:pt x="16" y="58"/>
                  </a:cubicBezTo>
                  <a:cubicBezTo>
                    <a:pt x="14" y="59"/>
                    <a:pt x="12" y="59"/>
                    <a:pt x="10" y="58"/>
                  </a:cubicBezTo>
                  <a:cubicBezTo>
                    <a:pt x="8" y="57"/>
                    <a:pt x="7" y="56"/>
                    <a:pt x="6" y="54"/>
                  </a:cubicBezTo>
                  <a:cubicBezTo>
                    <a:pt x="0" y="7"/>
                    <a:pt x="0" y="7"/>
                    <a:pt x="0" y="7"/>
                  </a:cubicBezTo>
                  <a:cubicBezTo>
                    <a:pt x="0" y="4"/>
                    <a:pt x="2" y="1"/>
                    <a:pt x="6" y="0"/>
                  </a:cubicBezTo>
                  <a:cubicBezTo>
                    <a:pt x="9" y="0"/>
                    <a:pt x="12" y="2"/>
                    <a:pt x="12" y="6"/>
                  </a:cubicBezTo>
                  <a:cubicBezTo>
                    <a:pt x="17" y="44"/>
                    <a:pt x="17" y="44"/>
                    <a:pt x="17" y="44"/>
                  </a:cubicBezTo>
                  <a:cubicBezTo>
                    <a:pt x="27" y="40"/>
                    <a:pt x="47" y="35"/>
                    <a:pt x="78" y="35"/>
                  </a:cubicBezTo>
                  <a:cubicBezTo>
                    <a:pt x="110" y="35"/>
                    <a:pt x="130" y="40"/>
                    <a:pt x="140" y="44"/>
                  </a:cubicBezTo>
                  <a:cubicBezTo>
                    <a:pt x="144" y="6"/>
                    <a:pt x="144" y="6"/>
                    <a:pt x="144" y="6"/>
                  </a:cubicBezTo>
                  <a:cubicBezTo>
                    <a:pt x="145" y="2"/>
                    <a:pt x="148" y="0"/>
                    <a:pt x="151" y="0"/>
                  </a:cubicBezTo>
                  <a:cubicBezTo>
                    <a:pt x="154" y="1"/>
                    <a:pt x="157" y="4"/>
                    <a:pt x="156" y="7"/>
                  </a:cubicBezTo>
                  <a:cubicBezTo>
                    <a:pt x="150" y="54"/>
                    <a:pt x="150" y="54"/>
                    <a:pt x="150" y="54"/>
                  </a:cubicBezTo>
                  <a:cubicBezTo>
                    <a:pt x="150" y="56"/>
                    <a:pt x="149" y="57"/>
                    <a:pt x="147" y="58"/>
                  </a:cubicBezTo>
                  <a:cubicBezTo>
                    <a:pt x="146" y="59"/>
                    <a:pt x="145" y="59"/>
                    <a:pt x="14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93" name="Freeform 270">
              <a:extLst>
                <a:ext uri="{FF2B5EF4-FFF2-40B4-BE49-F238E27FC236}">
                  <a16:creationId xmlns:a16="http://schemas.microsoft.com/office/drawing/2014/main" id="{1614DBEE-7E0B-8592-B264-C553BDC67C81}"/>
                </a:ext>
              </a:extLst>
            </p:cNvPr>
            <p:cNvSpPr>
              <a:spLocks/>
            </p:cNvSpPr>
            <p:nvPr/>
          </p:nvSpPr>
          <p:spPr bwMode="auto">
            <a:xfrm>
              <a:off x="1634" y="698"/>
              <a:ext cx="88" cy="91"/>
            </a:xfrm>
            <a:custGeom>
              <a:avLst/>
              <a:gdLst>
                <a:gd name="T0" fmla="*/ 18 w 57"/>
                <a:gd name="T1" fmla="*/ 61 h 61"/>
                <a:gd name="T2" fmla="*/ 15 w 57"/>
                <a:gd name="T3" fmla="*/ 60 h 61"/>
                <a:gd name="T4" fmla="*/ 0 w 57"/>
                <a:gd name="T5" fmla="*/ 33 h 61"/>
                <a:gd name="T6" fmla="*/ 33 w 57"/>
                <a:gd name="T7" fmla="*/ 0 h 61"/>
                <a:gd name="T8" fmla="*/ 54 w 57"/>
                <a:gd name="T9" fmla="*/ 7 h 61"/>
                <a:gd name="T10" fmla="*/ 56 w 57"/>
                <a:gd name="T11" fmla="*/ 14 h 61"/>
                <a:gd name="T12" fmla="*/ 54 w 57"/>
                <a:gd name="T13" fmla="*/ 24 h 61"/>
                <a:gd name="T14" fmla="*/ 48 w 57"/>
                <a:gd name="T15" fmla="*/ 30 h 61"/>
                <a:gd name="T16" fmla="*/ 42 w 57"/>
                <a:gd name="T17" fmla="*/ 24 h 61"/>
                <a:gd name="T18" fmla="*/ 43 w 57"/>
                <a:gd name="T19" fmla="*/ 14 h 61"/>
                <a:gd name="T20" fmla="*/ 33 w 57"/>
                <a:gd name="T21" fmla="*/ 12 h 61"/>
                <a:gd name="T22" fmla="*/ 12 w 57"/>
                <a:gd name="T23" fmla="*/ 33 h 61"/>
                <a:gd name="T24" fmla="*/ 22 w 57"/>
                <a:gd name="T25" fmla="*/ 50 h 61"/>
                <a:gd name="T26" fmla="*/ 23 w 57"/>
                <a:gd name="T27" fmla="*/ 59 h 61"/>
                <a:gd name="T28" fmla="*/ 18 w 57"/>
                <a:gd name="T2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1">
                  <a:moveTo>
                    <a:pt x="18" y="61"/>
                  </a:moveTo>
                  <a:cubicBezTo>
                    <a:pt x="17" y="61"/>
                    <a:pt x="16" y="61"/>
                    <a:pt x="15" y="60"/>
                  </a:cubicBezTo>
                  <a:cubicBezTo>
                    <a:pt x="6" y="54"/>
                    <a:pt x="0" y="44"/>
                    <a:pt x="0" y="33"/>
                  </a:cubicBezTo>
                  <a:cubicBezTo>
                    <a:pt x="0" y="15"/>
                    <a:pt x="15" y="0"/>
                    <a:pt x="33" y="0"/>
                  </a:cubicBezTo>
                  <a:cubicBezTo>
                    <a:pt x="41" y="0"/>
                    <a:pt x="48" y="2"/>
                    <a:pt x="54" y="7"/>
                  </a:cubicBezTo>
                  <a:cubicBezTo>
                    <a:pt x="56" y="9"/>
                    <a:pt x="57" y="11"/>
                    <a:pt x="56" y="14"/>
                  </a:cubicBezTo>
                  <a:cubicBezTo>
                    <a:pt x="55" y="17"/>
                    <a:pt x="54" y="20"/>
                    <a:pt x="54" y="24"/>
                  </a:cubicBezTo>
                  <a:cubicBezTo>
                    <a:pt x="54" y="27"/>
                    <a:pt x="52" y="30"/>
                    <a:pt x="48" y="30"/>
                  </a:cubicBezTo>
                  <a:cubicBezTo>
                    <a:pt x="45" y="30"/>
                    <a:pt x="42" y="27"/>
                    <a:pt x="42" y="24"/>
                  </a:cubicBezTo>
                  <a:cubicBezTo>
                    <a:pt x="42" y="21"/>
                    <a:pt x="43" y="18"/>
                    <a:pt x="43" y="14"/>
                  </a:cubicBezTo>
                  <a:cubicBezTo>
                    <a:pt x="40" y="13"/>
                    <a:pt x="37" y="12"/>
                    <a:pt x="33" y="12"/>
                  </a:cubicBezTo>
                  <a:cubicBezTo>
                    <a:pt x="22" y="12"/>
                    <a:pt x="12" y="21"/>
                    <a:pt x="12" y="33"/>
                  </a:cubicBezTo>
                  <a:cubicBezTo>
                    <a:pt x="12" y="40"/>
                    <a:pt x="16" y="46"/>
                    <a:pt x="22" y="50"/>
                  </a:cubicBezTo>
                  <a:cubicBezTo>
                    <a:pt x="25" y="52"/>
                    <a:pt x="25" y="56"/>
                    <a:pt x="23" y="59"/>
                  </a:cubicBezTo>
                  <a:cubicBezTo>
                    <a:pt x="22" y="60"/>
                    <a:pt x="20" y="61"/>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94" name="Freeform 271">
              <a:extLst>
                <a:ext uri="{FF2B5EF4-FFF2-40B4-BE49-F238E27FC236}">
                  <a16:creationId xmlns:a16="http://schemas.microsoft.com/office/drawing/2014/main" id="{D07329E6-970C-B89F-0A47-FF68CA9B0FFD}"/>
                </a:ext>
              </a:extLst>
            </p:cNvPr>
            <p:cNvSpPr>
              <a:spLocks/>
            </p:cNvSpPr>
            <p:nvPr/>
          </p:nvSpPr>
          <p:spPr bwMode="auto">
            <a:xfrm>
              <a:off x="1824" y="698"/>
              <a:ext cx="86" cy="91"/>
            </a:xfrm>
            <a:custGeom>
              <a:avLst/>
              <a:gdLst>
                <a:gd name="T0" fmla="*/ 38 w 56"/>
                <a:gd name="T1" fmla="*/ 61 h 61"/>
                <a:gd name="T2" fmla="*/ 33 w 56"/>
                <a:gd name="T3" fmla="*/ 59 h 61"/>
                <a:gd name="T4" fmla="*/ 35 w 56"/>
                <a:gd name="T5" fmla="*/ 50 h 61"/>
                <a:gd name="T6" fmla="*/ 44 w 56"/>
                <a:gd name="T7" fmla="*/ 33 h 61"/>
                <a:gd name="T8" fmla="*/ 23 w 56"/>
                <a:gd name="T9" fmla="*/ 12 h 61"/>
                <a:gd name="T10" fmla="*/ 14 w 56"/>
                <a:gd name="T11" fmla="*/ 14 h 61"/>
                <a:gd name="T12" fmla="*/ 14 w 56"/>
                <a:gd name="T13" fmla="*/ 24 h 61"/>
                <a:gd name="T14" fmla="*/ 8 w 56"/>
                <a:gd name="T15" fmla="*/ 30 h 61"/>
                <a:gd name="T16" fmla="*/ 2 w 56"/>
                <a:gd name="T17" fmla="*/ 24 h 61"/>
                <a:gd name="T18" fmla="*/ 1 w 56"/>
                <a:gd name="T19" fmla="*/ 14 h 61"/>
                <a:gd name="T20" fmla="*/ 3 w 56"/>
                <a:gd name="T21" fmla="*/ 7 h 61"/>
                <a:gd name="T22" fmla="*/ 23 w 56"/>
                <a:gd name="T23" fmla="*/ 0 h 61"/>
                <a:gd name="T24" fmla="*/ 56 w 56"/>
                <a:gd name="T25" fmla="*/ 33 h 61"/>
                <a:gd name="T26" fmla="*/ 42 w 56"/>
                <a:gd name="T27" fmla="*/ 60 h 61"/>
                <a:gd name="T28" fmla="*/ 38 w 56"/>
                <a:gd name="T2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61">
                  <a:moveTo>
                    <a:pt x="38" y="61"/>
                  </a:moveTo>
                  <a:cubicBezTo>
                    <a:pt x="37" y="61"/>
                    <a:pt x="35" y="60"/>
                    <a:pt x="33" y="59"/>
                  </a:cubicBezTo>
                  <a:cubicBezTo>
                    <a:pt x="32" y="56"/>
                    <a:pt x="32" y="52"/>
                    <a:pt x="35" y="50"/>
                  </a:cubicBezTo>
                  <a:cubicBezTo>
                    <a:pt x="41" y="46"/>
                    <a:pt x="44" y="40"/>
                    <a:pt x="44" y="33"/>
                  </a:cubicBezTo>
                  <a:cubicBezTo>
                    <a:pt x="44" y="21"/>
                    <a:pt x="35" y="12"/>
                    <a:pt x="23" y="12"/>
                  </a:cubicBezTo>
                  <a:cubicBezTo>
                    <a:pt x="20" y="12"/>
                    <a:pt x="17" y="13"/>
                    <a:pt x="14" y="14"/>
                  </a:cubicBezTo>
                  <a:cubicBezTo>
                    <a:pt x="14" y="18"/>
                    <a:pt x="14" y="21"/>
                    <a:pt x="14" y="24"/>
                  </a:cubicBezTo>
                  <a:cubicBezTo>
                    <a:pt x="14" y="27"/>
                    <a:pt x="12" y="30"/>
                    <a:pt x="8" y="30"/>
                  </a:cubicBezTo>
                  <a:cubicBezTo>
                    <a:pt x="5" y="30"/>
                    <a:pt x="2" y="27"/>
                    <a:pt x="2" y="24"/>
                  </a:cubicBezTo>
                  <a:cubicBezTo>
                    <a:pt x="2" y="20"/>
                    <a:pt x="2" y="17"/>
                    <a:pt x="1" y="14"/>
                  </a:cubicBezTo>
                  <a:cubicBezTo>
                    <a:pt x="0" y="11"/>
                    <a:pt x="1" y="9"/>
                    <a:pt x="3" y="7"/>
                  </a:cubicBezTo>
                  <a:cubicBezTo>
                    <a:pt x="9" y="2"/>
                    <a:pt x="16" y="0"/>
                    <a:pt x="23" y="0"/>
                  </a:cubicBezTo>
                  <a:cubicBezTo>
                    <a:pt x="42" y="0"/>
                    <a:pt x="56" y="15"/>
                    <a:pt x="56" y="33"/>
                  </a:cubicBezTo>
                  <a:cubicBezTo>
                    <a:pt x="56" y="44"/>
                    <a:pt x="51" y="54"/>
                    <a:pt x="42" y="60"/>
                  </a:cubicBezTo>
                  <a:cubicBezTo>
                    <a:pt x="41" y="61"/>
                    <a:pt x="40" y="61"/>
                    <a:pt x="3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95" name="Freeform 272">
              <a:extLst>
                <a:ext uri="{FF2B5EF4-FFF2-40B4-BE49-F238E27FC236}">
                  <a16:creationId xmlns:a16="http://schemas.microsoft.com/office/drawing/2014/main" id="{2591A08F-A565-2802-E930-4387825AE7C0}"/>
                </a:ext>
              </a:extLst>
            </p:cNvPr>
            <p:cNvSpPr>
              <a:spLocks/>
            </p:cNvSpPr>
            <p:nvPr/>
          </p:nvSpPr>
          <p:spPr bwMode="auto">
            <a:xfrm>
              <a:off x="1702" y="662"/>
              <a:ext cx="142" cy="65"/>
            </a:xfrm>
            <a:custGeom>
              <a:avLst/>
              <a:gdLst>
                <a:gd name="T0" fmla="*/ 87 w 93"/>
                <a:gd name="T1" fmla="*/ 42 h 43"/>
                <a:gd name="T2" fmla="*/ 81 w 93"/>
                <a:gd name="T3" fmla="*/ 38 h 43"/>
                <a:gd name="T4" fmla="*/ 46 w 93"/>
                <a:gd name="T5" fmla="*/ 12 h 43"/>
                <a:gd name="T6" fmla="*/ 12 w 93"/>
                <a:gd name="T7" fmla="*/ 38 h 43"/>
                <a:gd name="T8" fmla="*/ 4 w 93"/>
                <a:gd name="T9" fmla="*/ 42 h 43"/>
                <a:gd name="T10" fmla="*/ 0 w 93"/>
                <a:gd name="T11" fmla="*/ 34 h 43"/>
                <a:gd name="T12" fmla="*/ 46 w 93"/>
                <a:gd name="T13" fmla="*/ 0 h 43"/>
                <a:gd name="T14" fmla="*/ 92 w 93"/>
                <a:gd name="T15" fmla="*/ 34 h 43"/>
                <a:gd name="T16" fmla="*/ 88 w 93"/>
                <a:gd name="T17" fmla="*/ 42 h 43"/>
                <a:gd name="T18" fmla="*/ 87 w 93"/>
                <a:gd name="T1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43">
                  <a:moveTo>
                    <a:pt x="87" y="42"/>
                  </a:moveTo>
                  <a:cubicBezTo>
                    <a:pt x="84" y="42"/>
                    <a:pt x="82" y="40"/>
                    <a:pt x="81" y="38"/>
                  </a:cubicBezTo>
                  <a:cubicBezTo>
                    <a:pt x="76" y="22"/>
                    <a:pt x="62" y="12"/>
                    <a:pt x="46" y="12"/>
                  </a:cubicBezTo>
                  <a:cubicBezTo>
                    <a:pt x="31" y="12"/>
                    <a:pt x="16" y="22"/>
                    <a:pt x="12" y="38"/>
                  </a:cubicBezTo>
                  <a:cubicBezTo>
                    <a:pt x="11" y="41"/>
                    <a:pt x="8" y="43"/>
                    <a:pt x="4" y="42"/>
                  </a:cubicBezTo>
                  <a:cubicBezTo>
                    <a:pt x="1" y="41"/>
                    <a:pt x="0" y="37"/>
                    <a:pt x="0" y="34"/>
                  </a:cubicBezTo>
                  <a:cubicBezTo>
                    <a:pt x="6" y="14"/>
                    <a:pt x="25" y="0"/>
                    <a:pt x="46" y="0"/>
                  </a:cubicBezTo>
                  <a:cubicBezTo>
                    <a:pt x="67" y="0"/>
                    <a:pt x="86" y="14"/>
                    <a:pt x="92" y="34"/>
                  </a:cubicBezTo>
                  <a:cubicBezTo>
                    <a:pt x="93" y="37"/>
                    <a:pt x="92" y="41"/>
                    <a:pt x="88" y="42"/>
                  </a:cubicBezTo>
                  <a:cubicBezTo>
                    <a:pt x="88" y="42"/>
                    <a:pt x="87" y="42"/>
                    <a:pt x="87"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96" name="Freeform 273">
              <a:extLst>
                <a:ext uri="{FF2B5EF4-FFF2-40B4-BE49-F238E27FC236}">
                  <a16:creationId xmlns:a16="http://schemas.microsoft.com/office/drawing/2014/main" id="{7FCA4007-AB42-0FF0-6B20-4E53F487828D}"/>
                </a:ext>
              </a:extLst>
            </p:cNvPr>
            <p:cNvSpPr>
              <a:spLocks/>
            </p:cNvSpPr>
            <p:nvPr/>
          </p:nvSpPr>
          <p:spPr bwMode="auto">
            <a:xfrm>
              <a:off x="1699" y="706"/>
              <a:ext cx="23" cy="37"/>
            </a:xfrm>
            <a:custGeom>
              <a:avLst/>
              <a:gdLst>
                <a:gd name="T0" fmla="*/ 6 w 15"/>
                <a:gd name="T1" fmla="*/ 25 h 25"/>
                <a:gd name="T2" fmla="*/ 0 w 15"/>
                <a:gd name="T3" fmla="*/ 19 h 25"/>
                <a:gd name="T4" fmla="*/ 2 w 15"/>
                <a:gd name="T5" fmla="*/ 5 h 25"/>
                <a:gd name="T6" fmla="*/ 10 w 15"/>
                <a:gd name="T7" fmla="*/ 1 h 25"/>
                <a:gd name="T8" fmla="*/ 14 w 15"/>
                <a:gd name="T9" fmla="*/ 9 h 25"/>
                <a:gd name="T10" fmla="*/ 12 w 15"/>
                <a:gd name="T11" fmla="*/ 19 h 25"/>
                <a:gd name="T12" fmla="*/ 6 w 1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5" h="25">
                  <a:moveTo>
                    <a:pt x="6" y="25"/>
                  </a:moveTo>
                  <a:cubicBezTo>
                    <a:pt x="3" y="25"/>
                    <a:pt x="0" y="22"/>
                    <a:pt x="0" y="19"/>
                  </a:cubicBezTo>
                  <a:cubicBezTo>
                    <a:pt x="0" y="14"/>
                    <a:pt x="1" y="10"/>
                    <a:pt x="2" y="5"/>
                  </a:cubicBezTo>
                  <a:cubicBezTo>
                    <a:pt x="3" y="2"/>
                    <a:pt x="7" y="0"/>
                    <a:pt x="10" y="1"/>
                  </a:cubicBezTo>
                  <a:cubicBezTo>
                    <a:pt x="13" y="2"/>
                    <a:pt x="15" y="5"/>
                    <a:pt x="14" y="9"/>
                  </a:cubicBezTo>
                  <a:cubicBezTo>
                    <a:pt x="13" y="12"/>
                    <a:pt x="12" y="15"/>
                    <a:pt x="12" y="19"/>
                  </a:cubicBezTo>
                  <a:cubicBezTo>
                    <a:pt x="12" y="22"/>
                    <a:pt x="10" y="25"/>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97" name="Freeform 274">
              <a:extLst>
                <a:ext uri="{FF2B5EF4-FFF2-40B4-BE49-F238E27FC236}">
                  <a16:creationId xmlns:a16="http://schemas.microsoft.com/office/drawing/2014/main" id="{32D0095B-21C5-A2DC-1989-568B8E601CBD}"/>
                </a:ext>
              </a:extLst>
            </p:cNvPr>
            <p:cNvSpPr>
              <a:spLocks/>
            </p:cNvSpPr>
            <p:nvPr/>
          </p:nvSpPr>
          <p:spPr bwMode="auto">
            <a:xfrm>
              <a:off x="1824" y="706"/>
              <a:ext cx="22" cy="37"/>
            </a:xfrm>
            <a:custGeom>
              <a:avLst/>
              <a:gdLst>
                <a:gd name="T0" fmla="*/ 8 w 14"/>
                <a:gd name="T1" fmla="*/ 25 h 25"/>
                <a:gd name="T2" fmla="*/ 2 w 14"/>
                <a:gd name="T3" fmla="*/ 19 h 25"/>
                <a:gd name="T4" fmla="*/ 1 w 14"/>
                <a:gd name="T5" fmla="*/ 9 h 25"/>
                <a:gd name="T6" fmla="*/ 5 w 14"/>
                <a:gd name="T7" fmla="*/ 1 h 25"/>
                <a:gd name="T8" fmla="*/ 12 w 14"/>
                <a:gd name="T9" fmla="*/ 5 h 25"/>
                <a:gd name="T10" fmla="*/ 14 w 14"/>
                <a:gd name="T11" fmla="*/ 19 h 25"/>
                <a:gd name="T12" fmla="*/ 8 w 1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8" y="25"/>
                  </a:moveTo>
                  <a:cubicBezTo>
                    <a:pt x="5" y="25"/>
                    <a:pt x="2" y="22"/>
                    <a:pt x="2" y="19"/>
                  </a:cubicBezTo>
                  <a:cubicBezTo>
                    <a:pt x="2" y="15"/>
                    <a:pt x="2" y="12"/>
                    <a:pt x="1" y="9"/>
                  </a:cubicBezTo>
                  <a:cubicBezTo>
                    <a:pt x="0" y="5"/>
                    <a:pt x="2" y="2"/>
                    <a:pt x="5" y="1"/>
                  </a:cubicBezTo>
                  <a:cubicBezTo>
                    <a:pt x="8" y="0"/>
                    <a:pt x="11" y="2"/>
                    <a:pt x="12" y="5"/>
                  </a:cubicBezTo>
                  <a:cubicBezTo>
                    <a:pt x="14" y="10"/>
                    <a:pt x="14" y="14"/>
                    <a:pt x="14" y="19"/>
                  </a:cubicBezTo>
                  <a:cubicBezTo>
                    <a:pt x="14" y="22"/>
                    <a:pt x="12" y="25"/>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98" name="Freeform 275">
              <a:extLst>
                <a:ext uri="{FF2B5EF4-FFF2-40B4-BE49-F238E27FC236}">
                  <a16:creationId xmlns:a16="http://schemas.microsoft.com/office/drawing/2014/main" id="{F40D36A4-B4EF-B775-8F9E-624469549A26}"/>
                </a:ext>
              </a:extLst>
            </p:cNvPr>
            <p:cNvSpPr>
              <a:spLocks/>
            </p:cNvSpPr>
            <p:nvPr/>
          </p:nvSpPr>
          <p:spPr bwMode="auto">
            <a:xfrm>
              <a:off x="1717" y="913"/>
              <a:ext cx="55" cy="36"/>
            </a:xfrm>
            <a:custGeom>
              <a:avLst/>
              <a:gdLst>
                <a:gd name="T0" fmla="*/ 18 w 36"/>
                <a:gd name="T1" fmla="*/ 0 h 24"/>
                <a:gd name="T2" fmla="*/ 0 w 36"/>
                <a:gd name="T3" fmla="*/ 24 h 24"/>
                <a:gd name="T4" fmla="*/ 36 w 36"/>
                <a:gd name="T5" fmla="*/ 24 h 24"/>
                <a:gd name="T6" fmla="*/ 18 w 36"/>
                <a:gd name="T7" fmla="*/ 0 h 24"/>
              </a:gdLst>
              <a:ahLst/>
              <a:cxnLst>
                <a:cxn ang="0">
                  <a:pos x="T0" y="T1"/>
                </a:cxn>
                <a:cxn ang="0">
                  <a:pos x="T2" y="T3"/>
                </a:cxn>
                <a:cxn ang="0">
                  <a:pos x="T4" y="T5"/>
                </a:cxn>
                <a:cxn ang="0">
                  <a:pos x="T6" y="T7"/>
                </a:cxn>
              </a:cxnLst>
              <a:rect l="0" t="0" r="r" b="b"/>
              <a:pathLst>
                <a:path w="36" h="24">
                  <a:moveTo>
                    <a:pt x="18" y="0"/>
                  </a:moveTo>
                  <a:cubicBezTo>
                    <a:pt x="6" y="0"/>
                    <a:pt x="0" y="12"/>
                    <a:pt x="0" y="24"/>
                  </a:cubicBezTo>
                  <a:cubicBezTo>
                    <a:pt x="36" y="24"/>
                    <a:pt x="36" y="24"/>
                    <a:pt x="36" y="24"/>
                  </a:cubicBezTo>
                  <a:cubicBezTo>
                    <a:pt x="36" y="14"/>
                    <a:pt x="3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299" name="Freeform 276">
              <a:extLst>
                <a:ext uri="{FF2B5EF4-FFF2-40B4-BE49-F238E27FC236}">
                  <a16:creationId xmlns:a16="http://schemas.microsoft.com/office/drawing/2014/main" id="{4091B995-4063-79C1-43EB-4708C1BAA5BB}"/>
                </a:ext>
              </a:extLst>
            </p:cNvPr>
            <p:cNvSpPr>
              <a:spLocks/>
            </p:cNvSpPr>
            <p:nvPr/>
          </p:nvSpPr>
          <p:spPr bwMode="auto">
            <a:xfrm>
              <a:off x="1772" y="913"/>
              <a:ext cx="55" cy="36"/>
            </a:xfrm>
            <a:custGeom>
              <a:avLst/>
              <a:gdLst>
                <a:gd name="T0" fmla="*/ 18 w 36"/>
                <a:gd name="T1" fmla="*/ 0 h 24"/>
                <a:gd name="T2" fmla="*/ 0 w 36"/>
                <a:gd name="T3" fmla="*/ 24 h 24"/>
                <a:gd name="T4" fmla="*/ 36 w 36"/>
                <a:gd name="T5" fmla="*/ 24 h 24"/>
                <a:gd name="T6" fmla="*/ 18 w 36"/>
                <a:gd name="T7" fmla="*/ 0 h 24"/>
              </a:gdLst>
              <a:ahLst/>
              <a:cxnLst>
                <a:cxn ang="0">
                  <a:pos x="T0" y="T1"/>
                </a:cxn>
                <a:cxn ang="0">
                  <a:pos x="T2" y="T3"/>
                </a:cxn>
                <a:cxn ang="0">
                  <a:pos x="T4" y="T5"/>
                </a:cxn>
                <a:cxn ang="0">
                  <a:pos x="T6" y="T7"/>
                </a:cxn>
              </a:cxnLst>
              <a:rect l="0" t="0" r="r" b="b"/>
              <a:pathLst>
                <a:path w="36" h="24">
                  <a:moveTo>
                    <a:pt x="18" y="0"/>
                  </a:moveTo>
                  <a:cubicBezTo>
                    <a:pt x="6" y="0"/>
                    <a:pt x="0" y="14"/>
                    <a:pt x="0" y="24"/>
                  </a:cubicBezTo>
                  <a:cubicBezTo>
                    <a:pt x="36" y="24"/>
                    <a:pt x="36" y="24"/>
                    <a:pt x="36" y="24"/>
                  </a:cubicBezTo>
                  <a:cubicBezTo>
                    <a:pt x="36" y="12"/>
                    <a:pt x="3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00" name="Freeform 277">
              <a:extLst>
                <a:ext uri="{FF2B5EF4-FFF2-40B4-BE49-F238E27FC236}">
                  <a16:creationId xmlns:a16="http://schemas.microsoft.com/office/drawing/2014/main" id="{77ACDAC7-E91F-313E-5D58-FF7E23E2BC6F}"/>
                </a:ext>
              </a:extLst>
            </p:cNvPr>
            <p:cNvSpPr>
              <a:spLocks/>
            </p:cNvSpPr>
            <p:nvPr/>
          </p:nvSpPr>
          <p:spPr bwMode="auto">
            <a:xfrm>
              <a:off x="1708" y="860"/>
              <a:ext cx="55" cy="26"/>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4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4" y="12"/>
                    <a:pt x="12" y="12"/>
                  </a:cubicBezTo>
                  <a:cubicBezTo>
                    <a:pt x="12" y="15"/>
                    <a:pt x="10" y="18"/>
                    <a:pt x="6" y="18"/>
                  </a:cubicBezTo>
                  <a:cubicBezTo>
                    <a:pt x="3" y="18"/>
                    <a:pt x="0" y="15"/>
                    <a:pt x="0" y="12"/>
                  </a:cubicBezTo>
                  <a:cubicBezTo>
                    <a:pt x="0" y="8"/>
                    <a:pt x="2" y="5"/>
                    <a:pt x="4" y="3"/>
                  </a:cubicBezTo>
                  <a:cubicBezTo>
                    <a:pt x="7" y="0"/>
                    <a:pt x="12" y="0"/>
                    <a:pt x="17" y="0"/>
                  </a:cubicBezTo>
                  <a:cubicBezTo>
                    <a:pt x="18" y="0"/>
                    <a:pt x="18" y="0"/>
                    <a:pt x="18" y="0"/>
                  </a:cubicBezTo>
                  <a:cubicBezTo>
                    <a:pt x="20" y="0"/>
                    <a:pt x="20" y="0"/>
                    <a:pt x="20" y="0"/>
                  </a:cubicBezTo>
                  <a:cubicBezTo>
                    <a:pt x="25" y="0"/>
                    <a:pt x="30" y="0"/>
                    <a:pt x="33" y="3"/>
                  </a:cubicBezTo>
                  <a:cubicBezTo>
                    <a:pt x="35" y="5"/>
                    <a:pt x="36" y="8"/>
                    <a:pt x="36" y="12"/>
                  </a:cubicBezTo>
                  <a:cubicBezTo>
                    <a:pt x="36" y="15"/>
                    <a:pt x="34" y="18"/>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01" name="Freeform 278">
              <a:extLst>
                <a:ext uri="{FF2B5EF4-FFF2-40B4-BE49-F238E27FC236}">
                  <a16:creationId xmlns:a16="http://schemas.microsoft.com/office/drawing/2014/main" id="{BC30FA86-5FD7-6E28-0B4C-552EA5AE4152}"/>
                </a:ext>
              </a:extLst>
            </p:cNvPr>
            <p:cNvSpPr>
              <a:spLocks/>
            </p:cNvSpPr>
            <p:nvPr/>
          </p:nvSpPr>
          <p:spPr bwMode="auto">
            <a:xfrm>
              <a:off x="1781" y="860"/>
              <a:ext cx="55" cy="26"/>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4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4" y="12"/>
                    <a:pt x="12" y="12"/>
                  </a:cubicBezTo>
                  <a:cubicBezTo>
                    <a:pt x="12" y="15"/>
                    <a:pt x="10" y="18"/>
                    <a:pt x="6" y="18"/>
                  </a:cubicBezTo>
                  <a:cubicBezTo>
                    <a:pt x="3" y="18"/>
                    <a:pt x="0" y="15"/>
                    <a:pt x="0" y="12"/>
                  </a:cubicBezTo>
                  <a:cubicBezTo>
                    <a:pt x="0" y="8"/>
                    <a:pt x="2" y="5"/>
                    <a:pt x="4" y="3"/>
                  </a:cubicBezTo>
                  <a:cubicBezTo>
                    <a:pt x="7" y="0"/>
                    <a:pt x="12" y="0"/>
                    <a:pt x="17" y="0"/>
                  </a:cubicBezTo>
                  <a:cubicBezTo>
                    <a:pt x="18" y="0"/>
                    <a:pt x="18" y="0"/>
                    <a:pt x="18" y="0"/>
                  </a:cubicBezTo>
                  <a:cubicBezTo>
                    <a:pt x="20" y="0"/>
                    <a:pt x="20" y="0"/>
                    <a:pt x="20" y="0"/>
                  </a:cubicBezTo>
                  <a:cubicBezTo>
                    <a:pt x="25" y="0"/>
                    <a:pt x="30" y="0"/>
                    <a:pt x="33" y="3"/>
                  </a:cubicBezTo>
                  <a:cubicBezTo>
                    <a:pt x="35" y="5"/>
                    <a:pt x="36" y="8"/>
                    <a:pt x="36" y="12"/>
                  </a:cubicBezTo>
                  <a:cubicBezTo>
                    <a:pt x="36" y="15"/>
                    <a:pt x="34" y="18"/>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grpSp>
      <p:grpSp>
        <p:nvGrpSpPr>
          <p:cNvPr id="1302" name="Group 141">
            <a:extLst>
              <a:ext uri="{FF2B5EF4-FFF2-40B4-BE49-F238E27FC236}">
                <a16:creationId xmlns:a16="http://schemas.microsoft.com/office/drawing/2014/main" id="{F2D29476-EF41-14CF-C65F-757762A6DDF4}"/>
              </a:ext>
            </a:extLst>
          </p:cNvPr>
          <p:cNvGrpSpPr>
            <a:grpSpLocks noChangeAspect="1"/>
          </p:cNvGrpSpPr>
          <p:nvPr/>
        </p:nvGrpSpPr>
        <p:grpSpPr bwMode="auto">
          <a:xfrm>
            <a:off x="1558425" y="3396159"/>
            <a:ext cx="369125" cy="359919"/>
            <a:chOff x="3617" y="1939"/>
            <a:chExt cx="441" cy="430"/>
          </a:xfrm>
          <a:solidFill>
            <a:srgbClr val="000000"/>
          </a:solidFill>
        </p:grpSpPr>
        <p:sp>
          <p:nvSpPr>
            <p:cNvPr id="1303" name="Freeform 142">
              <a:extLst>
                <a:ext uri="{FF2B5EF4-FFF2-40B4-BE49-F238E27FC236}">
                  <a16:creationId xmlns:a16="http://schemas.microsoft.com/office/drawing/2014/main" id="{65DE01A6-3A69-A769-3C69-0A0BE4E75779}"/>
                </a:ext>
              </a:extLst>
            </p:cNvPr>
            <p:cNvSpPr>
              <a:spLocks/>
            </p:cNvSpPr>
            <p:nvPr/>
          </p:nvSpPr>
          <p:spPr bwMode="auto">
            <a:xfrm>
              <a:off x="3617" y="2207"/>
              <a:ext cx="441" cy="162"/>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4 w 288"/>
                <a:gd name="T31" fmla="*/ 13 h 109"/>
                <a:gd name="T32" fmla="*/ 169 w 288"/>
                <a:gd name="T33" fmla="*/ 5 h 109"/>
                <a:gd name="T34" fmla="*/ 177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1"/>
                    <a:pt x="14" y="30"/>
                    <a:pt x="35" y="22"/>
                  </a:cubicBezTo>
                  <a:cubicBezTo>
                    <a:pt x="35" y="22"/>
                    <a:pt x="36" y="22"/>
                    <a:pt x="36" y="22"/>
                  </a:cubicBezTo>
                  <a:cubicBezTo>
                    <a:pt x="112" y="1"/>
                    <a:pt x="112" y="1"/>
                    <a:pt x="112" y="1"/>
                  </a:cubicBezTo>
                  <a:cubicBezTo>
                    <a:pt x="115" y="0"/>
                    <a:pt x="118" y="2"/>
                    <a:pt x="119" y="5"/>
                  </a:cubicBezTo>
                  <a:cubicBezTo>
                    <a:pt x="120" y="9"/>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4" y="13"/>
                    <a:pt x="174" y="13"/>
                    <a:pt x="174" y="13"/>
                  </a:cubicBezTo>
                  <a:cubicBezTo>
                    <a:pt x="170" y="12"/>
                    <a:pt x="169" y="9"/>
                    <a:pt x="169" y="5"/>
                  </a:cubicBezTo>
                  <a:cubicBezTo>
                    <a:pt x="170" y="2"/>
                    <a:pt x="174" y="0"/>
                    <a:pt x="177" y="1"/>
                  </a:cubicBezTo>
                  <a:cubicBezTo>
                    <a:pt x="253" y="22"/>
                    <a:pt x="253" y="22"/>
                    <a:pt x="253" y="22"/>
                  </a:cubicBezTo>
                  <a:cubicBezTo>
                    <a:pt x="253" y="22"/>
                    <a:pt x="253" y="22"/>
                    <a:pt x="253" y="22"/>
                  </a:cubicBezTo>
                  <a:cubicBezTo>
                    <a:pt x="274" y="30"/>
                    <a:pt x="288" y="51"/>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04" name="Freeform 143">
              <a:extLst>
                <a:ext uri="{FF2B5EF4-FFF2-40B4-BE49-F238E27FC236}">
                  <a16:creationId xmlns:a16="http://schemas.microsoft.com/office/drawing/2014/main" id="{8CB2B1B5-2A5A-0AFE-9FB3-50DCD14FEDE0}"/>
                </a:ext>
              </a:extLst>
            </p:cNvPr>
            <p:cNvSpPr>
              <a:spLocks/>
            </p:cNvSpPr>
            <p:nvPr/>
          </p:nvSpPr>
          <p:spPr bwMode="auto">
            <a:xfrm>
              <a:off x="3773" y="2092"/>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4 h 18"/>
                <a:gd name="T18" fmla="*/ 17 w 36"/>
                <a:gd name="T19" fmla="*/ 0 h 18"/>
                <a:gd name="T20" fmla="*/ 18 w 36"/>
                <a:gd name="T21" fmla="*/ 0 h 18"/>
                <a:gd name="T22" fmla="*/ 20 w 36"/>
                <a:gd name="T23" fmla="*/ 0 h 18"/>
                <a:gd name="T24" fmla="*/ 33 w 36"/>
                <a:gd name="T25" fmla="*/ 4 h 18"/>
                <a:gd name="T26" fmla="*/ 36 w 36"/>
                <a:gd name="T27" fmla="*/ 12 h 18"/>
                <a:gd name="T28" fmla="*/ 30 w 36"/>
                <a:gd name="T2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6"/>
                    <a:pt x="3" y="4"/>
                  </a:cubicBezTo>
                  <a:cubicBezTo>
                    <a:pt x="7" y="0"/>
                    <a:pt x="12" y="0"/>
                    <a:pt x="17" y="0"/>
                  </a:cubicBezTo>
                  <a:cubicBezTo>
                    <a:pt x="18" y="0"/>
                    <a:pt x="18" y="0"/>
                    <a:pt x="18" y="0"/>
                  </a:cubicBezTo>
                  <a:cubicBezTo>
                    <a:pt x="20" y="0"/>
                    <a:pt x="20" y="0"/>
                    <a:pt x="20" y="0"/>
                  </a:cubicBezTo>
                  <a:cubicBezTo>
                    <a:pt x="25" y="0"/>
                    <a:pt x="29" y="0"/>
                    <a:pt x="33" y="4"/>
                  </a:cubicBezTo>
                  <a:cubicBezTo>
                    <a:pt x="35" y="6"/>
                    <a:pt x="36" y="8"/>
                    <a:pt x="36" y="12"/>
                  </a:cubicBezTo>
                  <a:cubicBezTo>
                    <a:pt x="36" y="15"/>
                    <a:pt x="34" y="18"/>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05" name="Freeform 144">
              <a:extLst>
                <a:ext uri="{FF2B5EF4-FFF2-40B4-BE49-F238E27FC236}">
                  <a16:creationId xmlns:a16="http://schemas.microsoft.com/office/drawing/2014/main" id="{7FDC30D6-371D-1F77-F217-2482DE7B117C}"/>
                </a:ext>
              </a:extLst>
            </p:cNvPr>
            <p:cNvSpPr>
              <a:spLocks/>
            </p:cNvSpPr>
            <p:nvPr/>
          </p:nvSpPr>
          <p:spPr bwMode="auto">
            <a:xfrm>
              <a:off x="3847" y="2092"/>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4 h 18"/>
                <a:gd name="T18" fmla="*/ 17 w 36"/>
                <a:gd name="T19" fmla="*/ 0 h 18"/>
                <a:gd name="T20" fmla="*/ 18 w 36"/>
                <a:gd name="T21" fmla="*/ 0 h 18"/>
                <a:gd name="T22" fmla="*/ 20 w 36"/>
                <a:gd name="T23" fmla="*/ 0 h 18"/>
                <a:gd name="T24" fmla="*/ 33 w 36"/>
                <a:gd name="T25" fmla="*/ 4 h 18"/>
                <a:gd name="T26" fmla="*/ 36 w 36"/>
                <a:gd name="T27" fmla="*/ 12 h 18"/>
                <a:gd name="T28" fmla="*/ 30 w 36"/>
                <a:gd name="T2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6"/>
                    <a:pt x="3" y="4"/>
                  </a:cubicBezTo>
                  <a:cubicBezTo>
                    <a:pt x="7" y="0"/>
                    <a:pt x="12" y="0"/>
                    <a:pt x="17" y="0"/>
                  </a:cubicBezTo>
                  <a:cubicBezTo>
                    <a:pt x="18" y="0"/>
                    <a:pt x="18" y="0"/>
                    <a:pt x="18" y="0"/>
                  </a:cubicBezTo>
                  <a:cubicBezTo>
                    <a:pt x="20" y="0"/>
                    <a:pt x="20" y="0"/>
                    <a:pt x="20" y="0"/>
                  </a:cubicBezTo>
                  <a:cubicBezTo>
                    <a:pt x="25" y="0"/>
                    <a:pt x="29" y="0"/>
                    <a:pt x="33" y="4"/>
                  </a:cubicBezTo>
                  <a:cubicBezTo>
                    <a:pt x="35" y="6"/>
                    <a:pt x="36" y="8"/>
                    <a:pt x="36" y="12"/>
                  </a:cubicBezTo>
                  <a:cubicBezTo>
                    <a:pt x="36" y="15"/>
                    <a:pt x="34" y="18"/>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06" name="Freeform 145">
              <a:extLst>
                <a:ext uri="{FF2B5EF4-FFF2-40B4-BE49-F238E27FC236}">
                  <a16:creationId xmlns:a16="http://schemas.microsoft.com/office/drawing/2014/main" id="{6C5F017A-7906-735F-93A2-85A8C300C945}"/>
                </a:ext>
              </a:extLst>
            </p:cNvPr>
            <p:cNvSpPr>
              <a:spLocks/>
            </p:cNvSpPr>
            <p:nvPr/>
          </p:nvSpPr>
          <p:spPr bwMode="auto">
            <a:xfrm>
              <a:off x="3717" y="2050"/>
              <a:ext cx="130" cy="194"/>
            </a:xfrm>
            <a:custGeom>
              <a:avLst/>
              <a:gdLst>
                <a:gd name="T0" fmla="*/ 79 w 85"/>
                <a:gd name="T1" fmla="*/ 130 h 130"/>
                <a:gd name="T2" fmla="*/ 13 w 85"/>
                <a:gd name="T3" fmla="*/ 69 h 130"/>
                <a:gd name="T4" fmla="*/ 0 w 85"/>
                <a:gd name="T5" fmla="*/ 46 h 130"/>
                <a:gd name="T6" fmla="*/ 4 w 85"/>
                <a:gd name="T7" fmla="*/ 30 h 130"/>
                <a:gd name="T8" fmla="*/ 13 w 85"/>
                <a:gd name="T9" fmla="*/ 23 h 130"/>
                <a:gd name="T10" fmla="*/ 13 w 85"/>
                <a:gd name="T11" fmla="*/ 6 h 130"/>
                <a:gd name="T12" fmla="*/ 19 w 85"/>
                <a:gd name="T13" fmla="*/ 0 h 130"/>
                <a:gd name="T14" fmla="*/ 25 w 85"/>
                <a:gd name="T15" fmla="*/ 6 h 130"/>
                <a:gd name="T16" fmla="*/ 25 w 85"/>
                <a:gd name="T17" fmla="*/ 28 h 130"/>
                <a:gd name="T18" fmla="*/ 19 w 85"/>
                <a:gd name="T19" fmla="*/ 34 h 130"/>
                <a:gd name="T20" fmla="*/ 12 w 85"/>
                <a:gd name="T21" fmla="*/ 46 h 130"/>
                <a:gd name="T22" fmla="*/ 19 w 85"/>
                <a:gd name="T23" fmla="*/ 58 h 130"/>
                <a:gd name="T24" fmla="*/ 25 w 85"/>
                <a:gd name="T25" fmla="*/ 64 h 130"/>
                <a:gd name="T26" fmla="*/ 79 w 85"/>
                <a:gd name="T27" fmla="*/ 118 h 130"/>
                <a:gd name="T28" fmla="*/ 85 w 85"/>
                <a:gd name="T29" fmla="*/ 124 h 130"/>
                <a:gd name="T30" fmla="*/ 79 w 85"/>
                <a:gd name="T31"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30">
                  <a:moveTo>
                    <a:pt x="79" y="130"/>
                  </a:moveTo>
                  <a:cubicBezTo>
                    <a:pt x="60" y="130"/>
                    <a:pt x="17" y="107"/>
                    <a:pt x="13" y="69"/>
                  </a:cubicBezTo>
                  <a:cubicBezTo>
                    <a:pt x="5" y="66"/>
                    <a:pt x="0" y="57"/>
                    <a:pt x="0" y="46"/>
                  </a:cubicBezTo>
                  <a:cubicBezTo>
                    <a:pt x="0" y="40"/>
                    <a:pt x="1" y="35"/>
                    <a:pt x="4" y="30"/>
                  </a:cubicBezTo>
                  <a:cubicBezTo>
                    <a:pt x="6" y="27"/>
                    <a:pt x="10" y="24"/>
                    <a:pt x="13" y="23"/>
                  </a:cubicBezTo>
                  <a:cubicBezTo>
                    <a:pt x="13" y="6"/>
                    <a:pt x="13" y="6"/>
                    <a:pt x="13" y="6"/>
                  </a:cubicBezTo>
                  <a:cubicBezTo>
                    <a:pt x="13" y="3"/>
                    <a:pt x="16" y="0"/>
                    <a:pt x="19" y="0"/>
                  </a:cubicBezTo>
                  <a:cubicBezTo>
                    <a:pt x="23" y="0"/>
                    <a:pt x="25" y="3"/>
                    <a:pt x="25" y="6"/>
                  </a:cubicBezTo>
                  <a:cubicBezTo>
                    <a:pt x="25" y="28"/>
                    <a:pt x="25" y="28"/>
                    <a:pt x="25" y="28"/>
                  </a:cubicBezTo>
                  <a:cubicBezTo>
                    <a:pt x="25" y="31"/>
                    <a:pt x="23" y="34"/>
                    <a:pt x="19" y="34"/>
                  </a:cubicBezTo>
                  <a:cubicBezTo>
                    <a:pt x="13" y="34"/>
                    <a:pt x="12" y="42"/>
                    <a:pt x="12" y="46"/>
                  </a:cubicBezTo>
                  <a:cubicBezTo>
                    <a:pt x="12" y="50"/>
                    <a:pt x="13" y="58"/>
                    <a:pt x="19" y="58"/>
                  </a:cubicBezTo>
                  <a:cubicBezTo>
                    <a:pt x="23" y="58"/>
                    <a:pt x="25" y="61"/>
                    <a:pt x="25" y="64"/>
                  </a:cubicBezTo>
                  <a:cubicBezTo>
                    <a:pt x="25" y="95"/>
                    <a:pt x="63" y="118"/>
                    <a:pt x="79" y="118"/>
                  </a:cubicBezTo>
                  <a:cubicBezTo>
                    <a:pt x="83" y="118"/>
                    <a:pt x="85" y="121"/>
                    <a:pt x="85" y="124"/>
                  </a:cubicBezTo>
                  <a:cubicBezTo>
                    <a:pt x="85" y="128"/>
                    <a:pt x="83" y="130"/>
                    <a:pt x="79"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07" name="Freeform 146">
              <a:extLst>
                <a:ext uri="{FF2B5EF4-FFF2-40B4-BE49-F238E27FC236}">
                  <a16:creationId xmlns:a16="http://schemas.microsoft.com/office/drawing/2014/main" id="{51A0B3F6-7D84-5FAB-332F-2AB2E9471DEC}"/>
                </a:ext>
              </a:extLst>
            </p:cNvPr>
            <p:cNvSpPr>
              <a:spLocks/>
            </p:cNvSpPr>
            <p:nvPr/>
          </p:nvSpPr>
          <p:spPr bwMode="auto">
            <a:xfrm>
              <a:off x="3828" y="2050"/>
              <a:ext cx="132" cy="194"/>
            </a:xfrm>
            <a:custGeom>
              <a:avLst/>
              <a:gdLst>
                <a:gd name="T0" fmla="*/ 6 w 86"/>
                <a:gd name="T1" fmla="*/ 130 h 130"/>
                <a:gd name="T2" fmla="*/ 0 w 86"/>
                <a:gd name="T3" fmla="*/ 124 h 130"/>
                <a:gd name="T4" fmla="*/ 6 w 86"/>
                <a:gd name="T5" fmla="*/ 118 h 130"/>
                <a:gd name="T6" fmla="*/ 60 w 86"/>
                <a:gd name="T7" fmla="*/ 64 h 130"/>
                <a:gd name="T8" fmla="*/ 66 w 86"/>
                <a:gd name="T9" fmla="*/ 58 h 130"/>
                <a:gd name="T10" fmla="*/ 71 w 86"/>
                <a:gd name="T11" fmla="*/ 55 h 130"/>
                <a:gd name="T12" fmla="*/ 74 w 86"/>
                <a:gd name="T13" fmla="*/ 46 h 130"/>
                <a:gd name="T14" fmla="*/ 66 w 86"/>
                <a:gd name="T15" fmla="*/ 34 h 130"/>
                <a:gd name="T16" fmla="*/ 60 w 86"/>
                <a:gd name="T17" fmla="*/ 28 h 130"/>
                <a:gd name="T18" fmla="*/ 60 w 86"/>
                <a:gd name="T19" fmla="*/ 6 h 130"/>
                <a:gd name="T20" fmla="*/ 66 w 86"/>
                <a:gd name="T21" fmla="*/ 0 h 130"/>
                <a:gd name="T22" fmla="*/ 72 w 86"/>
                <a:gd name="T23" fmla="*/ 6 h 130"/>
                <a:gd name="T24" fmla="*/ 72 w 86"/>
                <a:gd name="T25" fmla="*/ 23 h 130"/>
                <a:gd name="T26" fmla="*/ 86 w 86"/>
                <a:gd name="T27" fmla="*/ 46 h 130"/>
                <a:gd name="T28" fmla="*/ 81 w 86"/>
                <a:gd name="T29" fmla="*/ 62 h 130"/>
                <a:gd name="T30" fmla="*/ 72 w 86"/>
                <a:gd name="T31" fmla="*/ 69 h 130"/>
                <a:gd name="T32" fmla="*/ 6 w 86"/>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0">
                  <a:moveTo>
                    <a:pt x="6" y="130"/>
                  </a:moveTo>
                  <a:cubicBezTo>
                    <a:pt x="3" y="130"/>
                    <a:pt x="0" y="128"/>
                    <a:pt x="0" y="124"/>
                  </a:cubicBezTo>
                  <a:cubicBezTo>
                    <a:pt x="0" y="121"/>
                    <a:pt x="3" y="118"/>
                    <a:pt x="6" y="118"/>
                  </a:cubicBezTo>
                  <a:cubicBezTo>
                    <a:pt x="22" y="118"/>
                    <a:pt x="60" y="95"/>
                    <a:pt x="60" y="64"/>
                  </a:cubicBezTo>
                  <a:cubicBezTo>
                    <a:pt x="60" y="61"/>
                    <a:pt x="63" y="58"/>
                    <a:pt x="66" y="58"/>
                  </a:cubicBezTo>
                  <a:cubicBezTo>
                    <a:pt x="68" y="58"/>
                    <a:pt x="70" y="58"/>
                    <a:pt x="71" y="55"/>
                  </a:cubicBezTo>
                  <a:cubicBezTo>
                    <a:pt x="73" y="53"/>
                    <a:pt x="74" y="50"/>
                    <a:pt x="74" y="46"/>
                  </a:cubicBezTo>
                  <a:cubicBezTo>
                    <a:pt x="74" y="42"/>
                    <a:pt x="72" y="34"/>
                    <a:pt x="66" y="34"/>
                  </a:cubicBezTo>
                  <a:cubicBezTo>
                    <a:pt x="63" y="34"/>
                    <a:pt x="60" y="31"/>
                    <a:pt x="60" y="28"/>
                  </a:cubicBezTo>
                  <a:cubicBezTo>
                    <a:pt x="60" y="6"/>
                    <a:pt x="60" y="6"/>
                    <a:pt x="60" y="6"/>
                  </a:cubicBezTo>
                  <a:cubicBezTo>
                    <a:pt x="60" y="3"/>
                    <a:pt x="63" y="0"/>
                    <a:pt x="66" y="0"/>
                  </a:cubicBezTo>
                  <a:cubicBezTo>
                    <a:pt x="70" y="0"/>
                    <a:pt x="72" y="3"/>
                    <a:pt x="72" y="6"/>
                  </a:cubicBezTo>
                  <a:cubicBezTo>
                    <a:pt x="72" y="23"/>
                    <a:pt x="72" y="23"/>
                    <a:pt x="72" y="23"/>
                  </a:cubicBezTo>
                  <a:cubicBezTo>
                    <a:pt x="80" y="26"/>
                    <a:pt x="86" y="35"/>
                    <a:pt x="86" y="46"/>
                  </a:cubicBezTo>
                  <a:cubicBezTo>
                    <a:pt x="86" y="52"/>
                    <a:pt x="84" y="58"/>
                    <a:pt x="81" y="62"/>
                  </a:cubicBezTo>
                  <a:cubicBezTo>
                    <a:pt x="79" y="65"/>
                    <a:pt x="76" y="68"/>
                    <a:pt x="72" y="69"/>
                  </a:cubicBezTo>
                  <a:cubicBezTo>
                    <a:pt x="68" y="107"/>
                    <a:pt x="25" y="130"/>
                    <a:pt x="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08" name="Freeform 147">
              <a:extLst>
                <a:ext uri="{FF2B5EF4-FFF2-40B4-BE49-F238E27FC236}">
                  <a16:creationId xmlns:a16="http://schemas.microsoft.com/office/drawing/2014/main" id="{F9BB7A71-14DA-80FA-A07F-E7ACB480CE84}"/>
                </a:ext>
              </a:extLst>
            </p:cNvPr>
            <p:cNvSpPr>
              <a:spLocks noEditPoints="1"/>
            </p:cNvSpPr>
            <p:nvPr/>
          </p:nvSpPr>
          <p:spPr bwMode="auto">
            <a:xfrm>
              <a:off x="3911" y="2262"/>
              <a:ext cx="73" cy="72"/>
            </a:xfrm>
            <a:custGeom>
              <a:avLst/>
              <a:gdLst>
                <a:gd name="T0" fmla="*/ 24 w 48"/>
                <a:gd name="T1" fmla="*/ 48 h 48"/>
                <a:gd name="T2" fmla="*/ 21 w 48"/>
                <a:gd name="T3" fmla="*/ 47 h 48"/>
                <a:gd name="T4" fmla="*/ 3 w 48"/>
                <a:gd name="T5" fmla="*/ 35 h 48"/>
                <a:gd name="T6" fmla="*/ 0 w 48"/>
                <a:gd name="T7" fmla="*/ 30 h 48"/>
                <a:gd name="T8" fmla="*/ 0 w 48"/>
                <a:gd name="T9" fmla="*/ 6 h 48"/>
                <a:gd name="T10" fmla="*/ 6 w 48"/>
                <a:gd name="T11" fmla="*/ 0 h 48"/>
                <a:gd name="T12" fmla="*/ 42 w 48"/>
                <a:gd name="T13" fmla="*/ 0 h 48"/>
                <a:gd name="T14" fmla="*/ 48 w 48"/>
                <a:gd name="T15" fmla="*/ 6 h 48"/>
                <a:gd name="T16" fmla="*/ 48 w 48"/>
                <a:gd name="T17" fmla="*/ 30 h 48"/>
                <a:gd name="T18" fmla="*/ 46 w 48"/>
                <a:gd name="T19" fmla="*/ 35 h 48"/>
                <a:gd name="T20" fmla="*/ 28 w 48"/>
                <a:gd name="T21" fmla="*/ 47 h 48"/>
                <a:gd name="T22" fmla="*/ 24 w 48"/>
                <a:gd name="T23" fmla="*/ 48 h 48"/>
                <a:gd name="T24" fmla="*/ 12 w 48"/>
                <a:gd name="T25" fmla="*/ 27 h 48"/>
                <a:gd name="T26" fmla="*/ 24 w 48"/>
                <a:gd name="T27" fmla="*/ 35 h 48"/>
                <a:gd name="T28" fmla="*/ 36 w 48"/>
                <a:gd name="T29" fmla="*/ 27 h 48"/>
                <a:gd name="T30" fmla="*/ 36 w 48"/>
                <a:gd name="T31" fmla="*/ 12 h 48"/>
                <a:gd name="T32" fmla="*/ 12 w 48"/>
                <a:gd name="T33" fmla="*/ 12 h 48"/>
                <a:gd name="T34" fmla="*/ 12 w 48"/>
                <a:gd name="T35"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8">
                  <a:moveTo>
                    <a:pt x="24" y="48"/>
                  </a:moveTo>
                  <a:cubicBezTo>
                    <a:pt x="23" y="48"/>
                    <a:pt x="22" y="48"/>
                    <a:pt x="21" y="47"/>
                  </a:cubicBezTo>
                  <a:cubicBezTo>
                    <a:pt x="3" y="35"/>
                    <a:pt x="3" y="35"/>
                    <a:pt x="3" y="35"/>
                  </a:cubicBezTo>
                  <a:cubicBezTo>
                    <a:pt x="1" y="34"/>
                    <a:pt x="0" y="32"/>
                    <a:pt x="0" y="30"/>
                  </a:cubicBezTo>
                  <a:cubicBezTo>
                    <a:pt x="0" y="6"/>
                    <a:pt x="0" y="6"/>
                    <a:pt x="0" y="6"/>
                  </a:cubicBezTo>
                  <a:cubicBezTo>
                    <a:pt x="0" y="3"/>
                    <a:pt x="3" y="0"/>
                    <a:pt x="6" y="0"/>
                  </a:cubicBezTo>
                  <a:cubicBezTo>
                    <a:pt x="42" y="0"/>
                    <a:pt x="42" y="0"/>
                    <a:pt x="42" y="0"/>
                  </a:cubicBezTo>
                  <a:cubicBezTo>
                    <a:pt x="46" y="0"/>
                    <a:pt x="48" y="3"/>
                    <a:pt x="48" y="6"/>
                  </a:cubicBezTo>
                  <a:cubicBezTo>
                    <a:pt x="48" y="30"/>
                    <a:pt x="48" y="30"/>
                    <a:pt x="48" y="30"/>
                  </a:cubicBezTo>
                  <a:cubicBezTo>
                    <a:pt x="48" y="32"/>
                    <a:pt x="47" y="34"/>
                    <a:pt x="46" y="35"/>
                  </a:cubicBezTo>
                  <a:cubicBezTo>
                    <a:pt x="28" y="47"/>
                    <a:pt x="28" y="47"/>
                    <a:pt x="28" y="47"/>
                  </a:cubicBezTo>
                  <a:cubicBezTo>
                    <a:pt x="27" y="48"/>
                    <a:pt x="25" y="48"/>
                    <a:pt x="24" y="48"/>
                  </a:cubicBezTo>
                  <a:close/>
                  <a:moveTo>
                    <a:pt x="12" y="27"/>
                  </a:moveTo>
                  <a:cubicBezTo>
                    <a:pt x="24" y="35"/>
                    <a:pt x="24" y="35"/>
                    <a:pt x="24" y="35"/>
                  </a:cubicBezTo>
                  <a:cubicBezTo>
                    <a:pt x="36" y="27"/>
                    <a:pt x="36" y="27"/>
                    <a:pt x="36" y="27"/>
                  </a:cubicBezTo>
                  <a:cubicBezTo>
                    <a:pt x="36" y="12"/>
                    <a:pt x="36" y="12"/>
                    <a:pt x="36" y="12"/>
                  </a:cubicBezTo>
                  <a:cubicBezTo>
                    <a:pt x="12" y="12"/>
                    <a:pt x="12" y="12"/>
                    <a:pt x="12" y="12"/>
                  </a:cubicBez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09" name="Freeform 148">
              <a:extLst>
                <a:ext uri="{FF2B5EF4-FFF2-40B4-BE49-F238E27FC236}">
                  <a16:creationId xmlns:a16="http://schemas.microsoft.com/office/drawing/2014/main" id="{0F2F9031-770D-873C-2299-250D3640A301}"/>
                </a:ext>
              </a:extLst>
            </p:cNvPr>
            <p:cNvSpPr>
              <a:spLocks/>
            </p:cNvSpPr>
            <p:nvPr/>
          </p:nvSpPr>
          <p:spPr bwMode="auto">
            <a:xfrm>
              <a:off x="3819" y="1966"/>
              <a:ext cx="37" cy="45"/>
            </a:xfrm>
            <a:custGeom>
              <a:avLst/>
              <a:gdLst>
                <a:gd name="T0" fmla="*/ 12 w 24"/>
                <a:gd name="T1" fmla="*/ 30 h 30"/>
                <a:gd name="T2" fmla="*/ 8 w 24"/>
                <a:gd name="T3" fmla="*/ 28 h 30"/>
                <a:gd name="T4" fmla="*/ 2 w 24"/>
                <a:gd name="T5" fmla="*/ 22 h 30"/>
                <a:gd name="T6" fmla="*/ 0 w 24"/>
                <a:gd name="T7" fmla="*/ 18 h 30"/>
                <a:gd name="T8" fmla="*/ 0 w 24"/>
                <a:gd name="T9" fmla="*/ 6 h 30"/>
                <a:gd name="T10" fmla="*/ 6 w 24"/>
                <a:gd name="T11" fmla="*/ 0 h 30"/>
                <a:gd name="T12" fmla="*/ 18 w 24"/>
                <a:gd name="T13" fmla="*/ 0 h 30"/>
                <a:gd name="T14" fmla="*/ 24 w 24"/>
                <a:gd name="T15" fmla="*/ 6 h 30"/>
                <a:gd name="T16" fmla="*/ 24 w 24"/>
                <a:gd name="T17" fmla="*/ 18 h 30"/>
                <a:gd name="T18" fmla="*/ 22 w 24"/>
                <a:gd name="T19" fmla="*/ 22 h 30"/>
                <a:gd name="T20" fmla="*/ 16 w 24"/>
                <a:gd name="T21" fmla="*/ 28 h 30"/>
                <a:gd name="T22" fmla="*/ 12 w 24"/>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0">
                  <a:moveTo>
                    <a:pt x="12" y="30"/>
                  </a:moveTo>
                  <a:cubicBezTo>
                    <a:pt x="11" y="30"/>
                    <a:pt x="9" y="29"/>
                    <a:pt x="8" y="28"/>
                  </a:cubicBezTo>
                  <a:cubicBezTo>
                    <a:pt x="2" y="22"/>
                    <a:pt x="2" y="22"/>
                    <a:pt x="2" y="22"/>
                  </a:cubicBezTo>
                  <a:cubicBezTo>
                    <a:pt x="1" y="21"/>
                    <a:pt x="0" y="20"/>
                    <a:pt x="0" y="18"/>
                  </a:cubicBezTo>
                  <a:cubicBezTo>
                    <a:pt x="0" y="6"/>
                    <a:pt x="0" y="6"/>
                    <a:pt x="0" y="6"/>
                  </a:cubicBezTo>
                  <a:cubicBezTo>
                    <a:pt x="0" y="3"/>
                    <a:pt x="3" y="0"/>
                    <a:pt x="6" y="0"/>
                  </a:cubicBezTo>
                  <a:cubicBezTo>
                    <a:pt x="18" y="0"/>
                    <a:pt x="18" y="0"/>
                    <a:pt x="18" y="0"/>
                  </a:cubicBezTo>
                  <a:cubicBezTo>
                    <a:pt x="22" y="0"/>
                    <a:pt x="24" y="3"/>
                    <a:pt x="24" y="6"/>
                  </a:cubicBezTo>
                  <a:cubicBezTo>
                    <a:pt x="24" y="18"/>
                    <a:pt x="24" y="18"/>
                    <a:pt x="24" y="18"/>
                  </a:cubicBezTo>
                  <a:cubicBezTo>
                    <a:pt x="24" y="20"/>
                    <a:pt x="24" y="21"/>
                    <a:pt x="22" y="22"/>
                  </a:cubicBezTo>
                  <a:cubicBezTo>
                    <a:pt x="16" y="28"/>
                    <a:pt x="16" y="28"/>
                    <a:pt x="16" y="28"/>
                  </a:cubicBezTo>
                  <a:cubicBezTo>
                    <a:pt x="15" y="29"/>
                    <a:pt x="14"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10" name="Freeform 149">
              <a:extLst>
                <a:ext uri="{FF2B5EF4-FFF2-40B4-BE49-F238E27FC236}">
                  <a16:creationId xmlns:a16="http://schemas.microsoft.com/office/drawing/2014/main" id="{8182EAB1-7988-5533-AC8D-59479FE073A2}"/>
                </a:ext>
              </a:extLst>
            </p:cNvPr>
            <p:cNvSpPr>
              <a:spLocks noEditPoints="1"/>
            </p:cNvSpPr>
            <p:nvPr/>
          </p:nvSpPr>
          <p:spPr bwMode="auto">
            <a:xfrm>
              <a:off x="3718" y="2029"/>
              <a:ext cx="239" cy="54"/>
            </a:xfrm>
            <a:custGeom>
              <a:avLst/>
              <a:gdLst>
                <a:gd name="T0" fmla="*/ 78 w 156"/>
                <a:gd name="T1" fmla="*/ 36 h 36"/>
                <a:gd name="T2" fmla="*/ 0 w 156"/>
                <a:gd name="T3" fmla="*/ 6 h 36"/>
                <a:gd name="T4" fmla="*/ 6 w 156"/>
                <a:gd name="T5" fmla="*/ 0 h 36"/>
                <a:gd name="T6" fmla="*/ 150 w 156"/>
                <a:gd name="T7" fmla="*/ 0 h 36"/>
                <a:gd name="T8" fmla="*/ 156 w 156"/>
                <a:gd name="T9" fmla="*/ 6 h 36"/>
                <a:gd name="T10" fmla="*/ 78 w 156"/>
                <a:gd name="T11" fmla="*/ 36 h 36"/>
                <a:gd name="T12" fmla="*/ 17 w 156"/>
                <a:gd name="T13" fmla="*/ 12 h 36"/>
                <a:gd name="T14" fmla="*/ 78 w 156"/>
                <a:gd name="T15" fmla="*/ 24 h 36"/>
                <a:gd name="T16" fmla="*/ 139 w 156"/>
                <a:gd name="T17" fmla="*/ 12 h 36"/>
                <a:gd name="T18" fmla="*/ 17 w 15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78" y="36"/>
                  </a:moveTo>
                  <a:cubicBezTo>
                    <a:pt x="2" y="36"/>
                    <a:pt x="0" y="9"/>
                    <a:pt x="0" y="6"/>
                  </a:cubicBezTo>
                  <a:cubicBezTo>
                    <a:pt x="0" y="3"/>
                    <a:pt x="3" y="0"/>
                    <a:pt x="6" y="0"/>
                  </a:cubicBezTo>
                  <a:cubicBezTo>
                    <a:pt x="150" y="0"/>
                    <a:pt x="150" y="0"/>
                    <a:pt x="150" y="0"/>
                  </a:cubicBezTo>
                  <a:cubicBezTo>
                    <a:pt x="154" y="0"/>
                    <a:pt x="156" y="3"/>
                    <a:pt x="156" y="6"/>
                  </a:cubicBezTo>
                  <a:cubicBezTo>
                    <a:pt x="156" y="9"/>
                    <a:pt x="154" y="36"/>
                    <a:pt x="78" y="36"/>
                  </a:cubicBezTo>
                  <a:close/>
                  <a:moveTo>
                    <a:pt x="17" y="12"/>
                  </a:moveTo>
                  <a:cubicBezTo>
                    <a:pt x="24" y="18"/>
                    <a:pt x="42" y="24"/>
                    <a:pt x="78" y="24"/>
                  </a:cubicBezTo>
                  <a:cubicBezTo>
                    <a:pt x="115" y="24"/>
                    <a:pt x="132" y="18"/>
                    <a:pt x="139" y="12"/>
                  </a:cubicBezTo>
                  <a:lnTo>
                    <a:pt x="1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11" name="Freeform 150">
              <a:extLst>
                <a:ext uri="{FF2B5EF4-FFF2-40B4-BE49-F238E27FC236}">
                  <a16:creationId xmlns:a16="http://schemas.microsoft.com/office/drawing/2014/main" id="{420E3ABA-5E43-E21C-73EA-C37C09C562DD}"/>
                </a:ext>
              </a:extLst>
            </p:cNvPr>
            <p:cNvSpPr>
              <a:spLocks noEditPoints="1"/>
            </p:cNvSpPr>
            <p:nvPr/>
          </p:nvSpPr>
          <p:spPr bwMode="auto">
            <a:xfrm>
              <a:off x="3700" y="1939"/>
              <a:ext cx="275" cy="108"/>
            </a:xfrm>
            <a:custGeom>
              <a:avLst/>
              <a:gdLst>
                <a:gd name="T0" fmla="*/ 174 w 180"/>
                <a:gd name="T1" fmla="*/ 72 h 72"/>
                <a:gd name="T2" fmla="*/ 6 w 180"/>
                <a:gd name="T3" fmla="*/ 72 h 72"/>
                <a:gd name="T4" fmla="*/ 0 w 180"/>
                <a:gd name="T5" fmla="*/ 66 h 72"/>
                <a:gd name="T6" fmla="*/ 0 w 180"/>
                <a:gd name="T7" fmla="*/ 36 h 72"/>
                <a:gd name="T8" fmla="*/ 6 w 180"/>
                <a:gd name="T9" fmla="*/ 30 h 72"/>
                <a:gd name="T10" fmla="*/ 45 w 180"/>
                <a:gd name="T11" fmla="*/ 16 h 72"/>
                <a:gd name="T12" fmla="*/ 90 w 180"/>
                <a:gd name="T13" fmla="*/ 0 h 72"/>
                <a:gd name="T14" fmla="*/ 139 w 180"/>
                <a:gd name="T15" fmla="*/ 17 h 72"/>
                <a:gd name="T16" fmla="*/ 174 w 180"/>
                <a:gd name="T17" fmla="*/ 30 h 72"/>
                <a:gd name="T18" fmla="*/ 180 w 180"/>
                <a:gd name="T19" fmla="*/ 36 h 72"/>
                <a:gd name="T20" fmla="*/ 180 w 180"/>
                <a:gd name="T21" fmla="*/ 66 h 72"/>
                <a:gd name="T22" fmla="*/ 174 w 180"/>
                <a:gd name="T23" fmla="*/ 72 h 72"/>
                <a:gd name="T24" fmla="*/ 12 w 180"/>
                <a:gd name="T25" fmla="*/ 60 h 72"/>
                <a:gd name="T26" fmla="*/ 168 w 180"/>
                <a:gd name="T27" fmla="*/ 60 h 72"/>
                <a:gd name="T28" fmla="*/ 168 w 180"/>
                <a:gd name="T29" fmla="*/ 42 h 72"/>
                <a:gd name="T30" fmla="*/ 132 w 180"/>
                <a:gd name="T31" fmla="*/ 27 h 72"/>
                <a:gd name="T32" fmla="*/ 90 w 180"/>
                <a:gd name="T33" fmla="*/ 12 h 72"/>
                <a:gd name="T34" fmla="*/ 52 w 180"/>
                <a:gd name="T35" fmla="*/ 26 h 72"/>
                <a:gd name="T36" fmla="*/ 12 w 180"/>
                <a:gd name="T37" fmla="*/ 42 h 72"/>
                <a:gd name="T38" fmla="*/ 12 w 180"/>
                <a:gd name="T39"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72">
                  <a:moveTo>
                    <a:pt x="174" y="72"/>
                  </a:moveTo>
                  <a:cubicBezTo>
                    <a:pt x="6" y="72"/>
                    <a:pt x="6" y="72"/>
                    <a:pt x="6" y="72"/>
                  </a:cubicBezTo>
                  <a:cubicBezTo>
                    <a:pt x="3" y="72"/>
                    <a:pt x="0" y="69"/>
                    <a:pt x="0" y="66"/>
                  </a:cubicBezTo>
                  <a:cubicBezTo>
                    <a:pt x="0" y="36"/>
                    <a:pt x="0" y="36"/>
                    <a:pt x="0" y="36"/>
                  </a:cubicBezTo>
                  <a:cubicBezTo>
                    <a:pt x="0" y="33"/>
                    <a:pt x="3" y="30"/>
                    <a:pt x="6" y="30"/>
                  </a:cubicBezTo>
                  <a:cubicBezTo>
                    <a:pt x="25" y="30"/>
                    <a:pt x="34" y="24"/>
                    <a:pt x="45" y="16"/>
                  </a:cubicBezTo>
                  <a:cubicBezTo>
                    <a:pt x="55" y="9"/>
                    <a:pt x="67" y="0"/>
                    <a:pt x="90" y="0"/>
                  </a:cubicBezTo>
                  <a:cubicBezTo>
                    <a:pt x="114" y="0"/>
                    <a:pt x="127" y="9"/>
                    <a:pt x="139" y="17"/>
                  </a:cubicBezTo>
                  <a:cubicBezTo>
                    <a:pt x="150" y="24"/>
                    <a:pt x="159" y="30"/>
                    <a:pt x="174" y="30"/>
                  </a:cubicBezTo>
                  <a:cubicBezTo>
                    <a:pt x="178" y="30"/>
                    <a:pt x="180" y="33"/>
                    <a:pt x="180" y="36"/>
                  </a:cubicBezTo>
                  <a:cubicBezTo>
                    <a:pt x="180" y="66"/>
                    <a:pt x="180" y="66"/>
                    <a:pt x="180" y="66"/>
                  </a:cubicBezTo>
                  <a:cubicBezTo>
                    <a:pt x="180" y="69"/>
                    <a:pt x="178" y="72"/>
                    <a:pt x="174" y="72"/>
                  </a:cubicBezTo>
                  <a:close/>
                  <a:moveTo>
                    <a:pt x="12" y="60"/>
                  </a:moveTo>
                  <a:cubicBezTo>
                    <a:pt x="168" y="60"/>
                    <a:pt x="168" y="60"/>
                    <a:pt x="168" y="60"/>
                  </a:cubicBezTo>
                  <a:cubicBezTo>
                    <a:pt x="168" y="42"/>
                    <a:pt x="168" y="42"/>
                    <a:pt x="168" y="42"/>
                  </a:cubicBezTo>
                  <a:cubicBezTo>
                    <a:pt x="153" y="40"/>
                    <a:pt x="142" y="34"/>
                    <a:pt x="132" y="27"/>
                  </a:cubicBezTo>
                  <a:cubicBezTo>
                    <a:pt x="121" y="19"/>
                    <a:pt x="110" y="12"/>
                    <a:pt x="90" y="12"/>
                  </a:cubicBezTo>
                  <a:cubicBezTo>
                    <a:pt x="71" y="12"/>
                    <a:pt x="62" y="18"/>
                    <a:pt x="52" y="26"/>
                  </a:cubicBezTo>
                  <a:cubicBezTo>
                    <a:pt x="42" y="33"/>
                    <a:pt x="31" y="40"/>
                    <a:pt x="12" y="4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12" name="Freeform 151">
              <a:extLst>
                <a:ext uri="{FF2B5EF4-FFF2-40B4-BE49-F238E27FC236}">
                  <a16:creationId xmlns:a16="http://schemas.microsoft.com/office/drawing/2014/main" id="{2B1427C1-09BB-B7A7-90E5-A907F91DF93D}"/>
                </a:ext>
              </a:extLst>
            </p:cNvPr>
            <p:cNvSpPr>
              <a:spLocks/>
            </p:cNvSpPr>
            <p:nvPr/>
          </p:nvSpPr>
          <p:spPr bwMode="auto">
            <a:xfrm>
              <a:off x="3801" y="2220"/>
              <a:ext cx="18" cy="149"/>
            </a:xfrm>
            <a:custGeom>
              <a:avLst/>
              <a:gdLst>
                <a:gd name="T0" fmla="*/ 6 w 12"/>
                <a:gd name="T1" fmla="*/ 100 h 100"/>
                <a:gd name="T2" fmla="*/ 0 w 12"/>
                <a:gd name="T3" fmla="*/ 94 h 100"/>
                <a:gd name="T4" fmla="*/ 0 w 12"/>
                <a:gd name="T5" fmla="*/ 6 h 100"/>
                <a:gd name="T6" fmla="*/ 6 w 12"/>
                <a:gd name="T7" fmla="*/ 0 h 100"/>
                <a:gd name="T8" fmla="*/ 12 w 12"/>
                <a:gd name="T9" fmla="*/ 6 h 100"/>
                <a:gd name="T10" fmla="*/ 12 w 12"/>
                <a:gd name="T11" fmla="*/ 94 h 100"/>
                <a:gd name="T12" fmla="*/ 6 w 1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2" h="100">
                  <a:moveTo>
                    <a:pt x="6" y="100"/>
                  </a:moveTo>
                  <a:cubicBezTo>
                    <a:pt x="3" y="100"/>
                    <a:pt x="0" y="97"/>
                    <a:pt x="0" y="94"/>
                  </a:cubicBezTo>
                  <a:cubicBezTo>
                    <a:pt x="0" y="6"/>
                    <a:pt x="0" y="6"/>
                    <a:pt x="0" y="6"/>
                  </a:cubicBezTo>
                  <a:cubicBezTo>
                    <a:pt x="0" y="2"/>
                    <a:pt x="3" y="0"/>
                    <a:pt x="6" y="0"/>
                  </a:cubicBezTo>
                  <a:cubicBezTo>
                    <a:pt x="10" y="0"/>
                    <a:pt x="12" y="2"/>
                    <a:pt x="12" y="6"/>
                  </a:cubicBezTo>
                  <a:cubicBezTo>
                    <a:pt x="12" y="94"/>
                    <a:pt x="12" y="94"/>
                    <a:pt x="12" y="94"/>
                  </a:cubicBezTo>
                  <a:cubicBezTo>
                    <a:pt x="12" y="97"/>
                    <a:pt x="10" y="100"/>
                    <a:pt x="6"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13" name="Freeform 152">
              <a:extLst>
                <a:ext uri="{FF2B5EF4-FFF2-40B4-BE49-F238E27FC236}">
                  <a16:creationId xmlns:a16="http://schemas.microsoft.com/office/drawing/2014/main" id="{01963950-7B3F-CA8B-A4E8-AC83114FDC1D}"/>
                </a:ext>
              </a:extLst>
            </p:cNvPr>
            <p:cNvSpPr>
              <a:spLocks/>
            </p:cNvSpPr>
            <p:nvPr/>
          </p:nvSpPr>
          <p:spPr bwMode="auto">
            <a:xfrm>
              <a:off x="3856" y="2219"/>
              <a:ext cx="18" cy="150"/>
            </a:xfrm>
            <a:custGeom>
              <a:avLst/>
              <a:gdLst>
                <a:gd name="T0" fmla="*/ 6 w 12"/>
                <a:gd name="T1" fmla="*/ 101 h 101"/>
                <a:gd name="T2" fmla="*/ 0 w 12"/>
                <a:gd name="T3" fmla="*/ 95 h 101"/>
                <a:gd name="T4" fmla="*/ 0 w 12"/>
                <a:gd name="T5" fmla="*/ 6 h 101"/>
                <a:gd name="T6" fmla="*/ 6 w 12"/>
                <a:gd name="T7" fmla="*/ 0 h 101"/>
                <a:gd name="T8" fmla="*/ 12 w 12"/>
                <a:gd name="T9" fmla="*/ 6 h 101"/>
                <a:gd name="T10" fmla="*/ 12 w 12"/>
                <a:gd name="T11" fmla="*/ 95 h 101"/>
                <a:gd name="T12" fmla="*/ 6 w 12"/>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2" h="101">
                  <a:moveTo>
                    <a:pt x="6" y="101"/>
                  </a:moveTo>
                  <a:cubicBezTo>
                    <a:pt x="3" y="101"/>
                    <a:pt x="0" y="98"/>
                    <a:pt x="0" y="95"/>
                  </a:cubicBezTo>
                  <a:cubicBezTo>
                    <a:pt x="0" y="6"/>
                    <a:pt x="0" y="6"/>
                    <a:pt x="0" y="6"/>
                  </a:cubicBezTo>
                  <a:cubicBezTo>
                    <a:pt x="0" y="3"/>
                    <a:pt x="3" y="0"/>
                    <a:pt x="6" y="0"/>
                  </a:cubicBezTo>
                  <a:cubicBezTo>
                    <a:pt x="10" y="0"/>
                    <a:pt x="12" y="3"/>
                    <a:pt x="12" y="6"/>
                  </a:cubicBezTo>
                  <a:cubicBezTo>
                    <a:pt x="12" y="95"/>
                    <a:pt x="12" y="95"/>
                    <a:pt x="12" y="95"/>
                  </a:cubicBezTo>
                  <a:cubicBezTo>
                    <a:pt x="12" y="98"/>
                    <a:pt x="10" y="101"/>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grpSp>
      <p:grpSp>
        <p:nvGrpSpPr>
          <p:cNvPr id="1314" name="Group 170">
            <a:extLst>
              <a:ext uri="{FF2B5EF4-FFF2-40B4-BE49-F238E27FC236}">
                <a16:creationId xmlns:a16="http://schemas.microsoft.com/office/drawing/2014/main" id="{C1F4A63A-CB07-D37D-7E0B-2D8345917B9E}"/>
              </a:ext>
            </a:extLst>
          </p:cNvPr>
          <p:cNvGrpSpPr>
            <a:grpSpLocks noChangeAspect="1"/>
          </p:cNvGrpSpPr>
          <p:nvPr/>
        </p:nvGrpSpPr>
        <p:grpSpPr bwMode="auto">
          <a:xfrm>
            <a:off x="1558868" y="2872404"/>
            <a:ext cx="368266" cy="359918"/>
            <a:chOff x="5687" y="1938"/>
            <a:chExt cx="441" cy="431"/>
          </a:xfrm>
          <a:solidFill>
            <a:srgbClr val="000000"/>
          </a:solidFill>
        </p:grpSpPr>
        <p:sp>
          <p:nvSpPr>
            <p:cNvPr id="1315" name="Freeform 171">
              <a:extLst>
                <a:ext uri="{FF2B5EF4-FFF2-40B4-BE49-F238E27FC236}">
                  <a16:creationId xmlns:a16="http://schemas.microsoft.com/office/drawing/2014/main" id="{880C82AF-52A0-F05D-62A7-ECB043E50C78}"/>
                </a:ext>
              </a:extLst>
            </p:cNvPr>
            <p:cNvSpPr>
              <a:spLocks/>
            </p:cNvSpPr>
            <p:nvPr/>
          </p:nvSpPr>
          <p:spPr bwMode="auto">
            <a:xfrm>
              <a:off x="5843" y="2092"/>
              <a:ext cx="55" cy="27"/>
            </a:xfrm>
            <a:custGeom>
              <a:avLst/>
              <a:gdLst>
                <a:gd name="T0" fmla="*/ 30 w 36"/>
                <a:gd name="T1" fmla="*/ 18 h 18"/>
                <a:gd name="T2" fmla="*/ 24 w 36"/>
                <a:gd name="T3" fmla="*/ 12 h 18"/>
                <a:gd name="T4" fmla="*/ 19 w 36"/>
                <a:gd name="T5" fmla="*/ 12 h 18"/>
                <a:gd name="T6" fmla="*/ 18 w 36"/>
                <a:gd name="T7" fmla="*/ 12 h 18"/>
                <a:gd name="T8" fmla="*/ 16 w 36"/>
                <a:gd name="T9" fmla="*/ 12 h 18"/>
                <a:gd name="T10" fmla="*/ 12 w 36"/>
                <a:gd name="T11" fmla="*/ 12 h 18"/>
                <a:gd name="T12" fmla="*/ 6 w 36"/>
                <a:gd name="T13" fmla="*/ 18 h 18"/>
                <a:gd name="T14" fmla="*/ 0 w 36"/>
                <a:gd name="T15" fmla="*/ 12 h 18"/>
                <a:gd name="T16" fmla="*/ 3 w 36"/>
                <a:gd name="T17" fmla="*/ 4 h 18"/>
                <a:gd name="T18" fmla="*/ 16 w 36"/>
                <a:gd name="T19" fmla="*/ 0 h 18"/>
                <a:gd name="T20" fmla="*/ 18 w 36"/>
                <a:gd name="T21" fmla="*/ 0 h 18"/>
                <a:gd name="T22" fmla="*/ 19 w 36"/>
                <a:gd name="T23" fmla="*/ 0 h 18"/>
                <a:gd name="T24" fmla="*/ 32 w 36"/>
                <a:gd name="T25" fmla="*/ 4 h 18"/>
                <a:gd name="T26" fmla="*/ 36 w 36"/>
                <a:gd name="T27" fmla="*/ 12 h 18"/>
                <a:gd name="T28" fmla="*/ 30 w 36"/>
                <a:gd name="T2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30" y="18"/>
                  </a:moveTo>
                  <a:cubicBezTo>
                    <a:pt x="26" y="18"/>
                    <a:pt x="24" y="15"/>
                    <a:pt x="24" y="12"/>
                  </a:cubicBezTo>
                  <a:cubicBezTo>
                    <a:pt x="23" y="12"/>
                    <a:pt x="21" y="12"/>
                    <a:pt x="19" y="12"/>
                  </a:cubicBezTo>
                  <a:cubicBezTo>
                    <a:pt x="18" y="12"/>
                    <a:pt x="18" y="12"/>
                    <a:pt x="18" y="12"/>
                  </a:cubicBezTo>
                  <a:cubicBezTo>
                    <a:pt x="16" y="12"/>
                    <a:pt x="16" y="12"/>
                    <a:pt x="16" y="12"/>
                  </a:cubicBezTo>
                  <a:cubicBezTo>
                    <a:pt x="15" y="12"/>
                    <a:pt x="13" y="12"/>
                    <a:pt x="12" y="12"/>
                  </a:cubicBezTo>
                  <a:cubicBezTo>
                    <a:pt x="12" y="15"/>
                    <a:pt x="9" y="18"/>
                    <a:pt x="6" y="18"/>
                  </a:cubicBezTo>
                  <a:cubicBezTo>
                    <a:pt x="2" y="18"/>
                    <a:pt x="0" y="15"/>
                    <a:pt x="0" y="12"/>
                  </a:cubicBezTo>
                  <a:cubicBezTo>
                    <a:pt x="0" y="8"/>
                    <a:pt x="1" y="6"/>
                    <a:pt x="3" y="4"/>
                  </a:cubicBezTo>
                  <a:cubicBezTo>
                    <a:pt x="6" y="0"/>
                    <a:pt x="11" y="0"/>
                    <a:pt x="16" y="0"/>
                  </a:cubicBezTo>
                  <a:cubicBezTo>
                    <a:pt x="18" y="0"/>
                    <a:pt x="18" y="0"/>
                    <a:pt x="18" y="0"/>
                  </a:cubicBezTo>
                  <a:cubicBezTo>
                    <a:pt x="19" y="0"/>
                    <a:pt x="19" y="0"/>
                    <a:pt x="19" y="0"/>
                  </a:cubicBezTo>
                  <a:cubicBezTo>
                    <a:pt x="24" y="0"/>
                    <a:pt x="29" y="0"/>
                    <a:pt x="32" y="4"/>
                  </a:cubicBezTo>
                  <a:cubicBezTo>
                    <a:pt x="35" y="6"/>
                    <a:pt x="36" y="8"/>
                    <a:pt x="36" y="12"/>
                  </a:cubicBezTo>
                  <a:cubicBezTo>
                    <a:pt x="36" y="15"/>
                    <a:pt x="33" y="18"/>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16" name="Freeform 172">
              <a:extLst>
                <a:ext uri="{FF2B5EF4-FFF2-40B4-BE49-F238E27FC236}">
                  <a16:creationId xmlns:a16="http://schemas.microsoft.com/office/drawing/2014/main" id="{5FC2CF88-EF62-0C22-8AE8-3A66B9EA10D0}"/>
                </a:ext>
              </a:extLst>
            </p:cNvPr>
            <p:cNvSpPr>
              <a:spLocks/>
            </p:cNvSpPr>
            <p:nvPr/>
          </p:nvSpPr>
          <p:spPr bwMode="auto">
            <a:xfrm>
              <a:off x="5917" y="2092"/>
              <a:ext cx="55" cy="27"/>
            </a:xfrm>
            <a:custGeom>
              <a:avLst/>
              <a:gdLst>
                <a:gd name="T0" fmla="*/ 30 w 36"/>
                <a:gd name="T1" fmla="*/ 18 h 18"/>
                <a:gd name="T2" fmla="*/ 24 w 36"/>
                <a:gd name="T3" fmla="*/ 12 h 18"/>
                <a:gd name="T4" fmla="*/ 19 w 36"/>
                <a:gd name="T5" fmla="*/ 12 h 18"/>
                <a:gd name="T6" fmla="*/ 18 w 36"/>
                <a:gd name="T7" fmla="*/ 12 h 18"/>
                <a:gd name="T8" fmla="*/ 16 w 36"/>
                <a:gd name="T9" fmla="*/ 12 h 18"/>
                <a:gd name="T10" fmla="*/ 12 w 36"/>
                <a:gd name="T11" fmla="*/ 12 h 18"/>
                <a:gd name="T12" fmla="*/ 6 w 36"/>
                <a:gd name="T13" fmla="*/ 18 h 18"/>
                <a:gd name="T14" fmla="*/ 0 w 36"/>
                <a:gd name="T15" fmla="*/ 12 h 18"/>
                <a:gd name="T16" fmla="*/ 3 w 36"/>
                <a:gd name="T17" fmla="*/ 4 h 18"/>
                <a:gd name="T18" fmla="*/ 16 w 36"/>
                <a:gd name="T19" fmla="*/ 0 h 18"/>
                <a:gd name="T20" fmla="*/ 18 w 36"/>
                <a:gd name="T21" fmla="*/ 0 h 18"/>
                <a:gd name="T22" fmla="*/ 19 w 36"/>
                <a:gd name="T23" fmla="*/ 0 h 18"/>
                <a:gd name="T24" fmla="*/ 32 w 36"/>
                <a:gd name="T25" fmla="*/ 4 h 18"/>
                <a:gd name="T26" fmla="*/ 36 w 36"/>
                <a:gd name="T27" fmla="*/ 12 h 18"/>
                <a:gd name="T28" fmla="*/ 30 w 36"/>
                <a:gd name="T2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30" y="18"/>
                  </a:moveTo>
                  <a:cubicBezTo>
                    <a:pt x="26" y="18"/>
                    <a:pt x="24" y="15"/>
                    <a:pt x="24" y="12"/>
                  </a:cubicBezTo>
                  <a:cubicBezTo>
                    <a:pt x="23" y="12"/>
                    <a:pt x="21" y="12"/>
                    <a:pt x="19" y="12"/>
                  </a:cubicBezTo>
                  <a:cubicBezTo>
                    <a:pt x="18" y="12"/>
                    <a:pt x="18" y="12"/>
                    <a:pt x="18" y="12"/>
                  </a:cubicBezTo>
                  <a:cubicBezTo>
                    <a:pt x="16" y="12"/>
                    <a:pt x="16" y="12"/>
                    <a:pt x="16" y="12"/>
                  </a:cubicBezTo>
                  <a:cubicBezTo>
                    <a:pt x="15" y="12"/>
                    <a:pt x="13" y="12"/>
                    <a:pt x="12" y="12"/>
                  </a:cubicBezTo>
                  <a:cubicBezTo>
                    <a:pt x="12" y="15"/>
                    <a:pt x="9" y="18"/>
                    <a:pt x="6" y="18"/>
                  </a:cubicBezTo>
                  <a:cubicBezTo>
                    <a:pt x="2" y="18"/>
                    <a:pt x="0" y="15"/>
                    <a:pt x="0" y="12"/>
                  </a:cubicBezTo>
                  <a:cubicBezTo>
                    <a:pt x="0" y="8"/>
                    <a:pt x="1" y="6"/>
                    <a:pt x="3" y="4"/>
                  </a:cubicBezTo>
                  <a:cubicBezTo>
                    <a:pt x="6" y="0"/>
                    <a:pt x="11" y="0"/>
                    <a:pt x="16" y="0"/>
                  </a:cubicBezTo>
                  <a:cubicBezTo>
                    <a:pt x="18" y="0"/>
                    <a:pt x="18" y="0"/>
                    <a:pt x="18" y="0"/>
                  </a:cubicBezTo>
                  <a:cubicBezTo>
                    <a:pt x="19" y="0"/>
                    <a:pt x="19" y="0"/>
                    <a:pt x="19" y="0"/>
                  </a:cubicBezTo>
                  <a:cubicBezTo>
                    <a:pt x="24" y="0"/>
                    <a:pt x="29" y="0"/>
                    <a:pt x="32" y="4"/>
                  </a:cubicBezTo>
                  <a:cubicBezTo>
                    <a:pt x="35" y="6"/>
                    <a:pt x="36" y="8"/>
                    <a:pt x="36" y="12"/>
                  </a:cubicBezTo>
                  <a:cubicBezTo>
                    <a:pt x="36" y="15"/>
                    <a:pt x="33" y="18"/>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17" name="Freeform 173">
              <a:extLst>
                <a:ext uri="{FF2B5EF4-FFF2-40B4-BE49-F238E27FC236}">
                  <a16:creationId xmlns:a16="http://schemas.microsoft.com/office/drawing/2014/main" id="{99FD16CF-EC75-1EC5-A666-93AF1401AEAA}"/>
                </a:ext>
              </a:extLst>
            </p:cNvPr>
            <p:cNvSpPr>
              <a:spLocks/>
            </p:cNvSpPr>
            <p:nvPr/>
          </p:nvSpPr>
          <p:spPr bwMode="auto">
            <a:xfrm>
              <a:off x="5687" y="2208"/>
              <a:ext cx="441" cy="161"/>
            </a:xfrm>
            <a:custGeom>
              <a:avLst/>
              <a:gdLst>
                <a:gd name="T0" fmla="*/ 282 w 288"/>
                <a:gd name="T1" fmla="*/ 108 h 108"/>
                <a:gd name="T2" fmla="*/ 6 w 288"/>
                <a:gd name="T3" fmla="*/ 108 h 108"/>
                <a:gd name="T4" fmla="*/ 0 w 288"/>
                <a:gd name="T5" fmla="*/ 102 h 108"/>
                <a:gd name="T6" fmla="*/ 0 w 288"/>
                <a:gd name="T7" fmla="*/ 63 h 108"/>
                <a:gd name="T8" fmla="*/ 88 w 288"/>
                <a:gd name="T9" fmla="*/ 4 h 108"/>
                <a:gd name="T10" fmla="*/ 112 w 288"/>
                <a:gd name="T11" fmla="*/ 0 h 108"/>
                <a:gd name="T12" fmla="*/ 119 w 288"/>
                <a:gd name="T13" fmla="*/ 5 h 108"/>
                <a:gd name="T14" fmla="*/ 114 w 288"/>
                <a:gd name="T15" fmla="*/ 12 h 108"/>
                <a:gd name="T16" fmla="*/ 89 w 288"/>
                <a:gd name="T17" fmla="*/ 16 h 108"/>
                <a:gd name="T18" fmla="*/ 12 w 288"/>
                <a:gd name="T19" fmla="*/ 63 h 108"/>
                <a:gd name="T20" fmla="*/ 12 w 288"/>
                <a:gd name="T21" fmla="*/ 96 h 108"/>
                <a:gd name="T22" fmla="*/ 276 w 288"/>
                <a:gd name="T23" fmla="*/ 96 h 108"/>
                <a:gd name="T24" fmla="*/ 276 w 288"/>
                <a:gd name="T25" fmla="*/ 63 h 108"/>
                <a:gd name="T26" fmla="*/ 199 w 288"/>
                <a:gd name="T27" fmla="*/ 16 h 108"/>
                <a:gd name="T28" fmla="*/ 173 w 288"/>
                <a:gd name="T29" fmla="*/ 12 h 108"/>
                <a:gd name="T30" fmla="*/ 169 w 288"/>
                <a:gd name="T31" fmla="*/ 5 h 108"/>
                <a:gd name="T32" fmla="*/ 175 w 288"/>
                <a:gd name="T33" fmla="*/ 0 h 108"/>
                <a:gd name="T34" fmla="*/ 201 w 288"/>
                <a:gd name="T35" fmla="*/ 4 h 108"/>
                <a:gd name="T36" fmla="*/ 288 w 288"/>
                <a:gd name="T37" fmla="*/ 63 h 108"/>
                <a:gd name="T38" fmla="*/ 288 w 288"/>
                <a:gd name="T39" fmla="*/ 102 h 108"/>
                <a:gd name="T40" fmla="*/ 282 w 288"/>
                <a:gd name="T41"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108">
                  <a:moveTo>
                    <a:pt x="282" y="108"/>
                  </a:moveTo>
                  <a:cubicBezTo>
                    <a:pt x="6" y="108"/>
                    <a:pt x="6" y="108"/>
                    <a:pt x="6" y="108"/>
                  </a:cubicBezTo>
                  <a:cubicBezTo>
                    <a:pt x="2" y="108"/>
                    <a:pt x="0" y="105"/>
                    <a:pt x="0" y="102"/>
                  </a:cubicBezTo>
                  <a:cubicBezTo>
                    <a:pt x="0" y="63"/>
                    <a:pt x="0" y="63"/>
                    <a:pt x="0" y="63"/>
                  </a:cubicBezTo>
                  <a:cubicBezTo>
                    <a:pt x="0" y="16"/>
                    <a:pt x="44" y="10"/>
                    <a:pt x="88" y="4"/>
                  </a:cubicBezTo>
                  <a:cubicBezTo>
                    <a:pt x="96" y="3"/>
                    <a:pt x="104" y="1"/>
                    <a:pt x="112" y="0"/>
                  </a:cubicBezTo>
                  <a:cubicBezTo>
                    <a:pt x="115" y="0"/>
                    <a:pt x="118" y="2"/>
                    <a:pt x="119" y="5"/>
                  </a:cubicBezTo>
                  <a:cubicBezTo>
                    <a:pt x="119" y="8"/>
                    <a:pt x="117" y="11"/>
                    <a:pt x="114" y="12"/>
                  </a:cubicBezTo>
                  <a:cubicBezTo>
                    <a:pt x="106" y="13"/>
                    <a:pt x="97" y="14"/>
                    <a:pt x="89" y="16"/>
                  </a:cubicBezTo>
                  <a:cubicBezTo>
                    <a:pt x="41" y="22"/>
                    <a:pt x="12" y="28"/>
                    <a:pt x="12" y="63"/>
                  </a:cubicBezTo>
                  <a:cubicBezTo>
                    <a:pt x="12" y="96"/>
                    <a:pt x="12" y="96"/>
                    <a:pt x="12" y="96"/>
                  </a:cubicBezTo>
                  <a:cubicBezTo>
                    <a:pt x="276" y="96"/>
                    <a:pt x="276" y="96"/>
                    <a:pt x="276" y="96"/>
                  </a:cubicBezTo>
                  <a:cubicBezTo>
                    <a:pt x="276" y="63"/>
                    <a:pt x="276" y="63"/>
                    <a:pt x="276" y="63"/>
                  </a:cubicBezTo>
                  <a:cubicBezTo>
                    <a:pt x="276" y="28"/>
                    <a:pt x="246" y="22"/>
                    <a:pt x="199" y="16"/>
                  </a:cubicBezTo>
                  <a:cubicBezTo>
                    <a:pt x="191" y="15"/>
                    <a:pt x="182" y="13"/>
                    <a:pt x="173" y="12"/>
                  </a:cubicBezTo>
                  <a:cubicBezTo>
                    <a:pt x="170" y="11"/>
                    <a:pt x="168" y="8"/>
                    <a:pt x="169" y="5"/>
                  </a:cubicBezTo>
                  <a:cubicBezTo>
                    <a:pt x="169" y="2"/>
                    <a:pt x="172" y="0"/>
                    <a:pt x="175" y="0"/>
                  </a:cubicBezTo>
                  <a:cubicBezTo>
                    <a:pt x="184" y="2"/>
                    <a:pt x="192" y="3"/>
                    <a:pt x="201" y="4"/>
                  </a:cubicBezTo>
                  <a:cubicBezTo>
                    <a:pt x="245" y="10"/>
                    <a:pt x="288" y="16"/>
                    <a:pt x="288" y="63"/>
                  </a:cubicBezTo>
                  <a:cubicBezTo>
                    <a:pt x="288" y="102"/>
                    <a:pt x="288" y="102"/>
                    <a:pt x="288" y="102"/>
                  </a:cubicBezTo>
                  <a:cubicBezTo>
                    <a:pt x="288" y="105"/>
                    <a:pt x="285" y="108"/>
                    <a:pt x="28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18" name="Freeform 174">
              <a:extLst>
                <a:ext uri="{FF2B5EF4-FFF2-40B4-BE49-F238E27FC236}">
                  <a16:creationId xmlns:a16="http://schemas.microsoft.com/office/drawing/2014/main" id="{0A2A3AC8-DCD0-D3B9-D5F8-64A64C01B900}"/>
                </a:ext>
              </a:extLst>
            </p:cNvPr>
            <p:cNvSpPr>
              <a:spLocks noEditPoints="1"/>
            </p:cNvSpPr>
            <p:nvPr/>
          </p:nvSpPr>
          <p:spPr bwMode="auto">
            <a:xfrm>
              <a:off x="5785" y="2019"/>
              <a:ext cx="243" cy="225"/>
            </a:xfrm>
            <a:custGeom>
              <a:avLst/>
              <a:gdLst>
                <a:gd name="T0" fmla="*/ 80 w 159"/>
                <a:gd name="T1" fmla="*/ 151 h 151"/>
                <a:gd name="T2" fmla="*/ 14 w 159"/>
                <a:gd name="T3" fmla="*/ 90 h 151"/>
                <a:gd name="T4" fmla="*/ 0 w 159"/>
                <a:gd name="T5" fmla="*/ 67 h 151"/>
                <a:gd name="T6" fmla="*/ 5 w 159"/>
                <a:gd name="T7" fmla="*/ 51 h 151"/>
                <a:gd name="T8" fmla="*/ 15 w 159"/>
                <a:gd name="T9" fmla="*/ 44 h 151"/>
                <a:gd name="T10" fmla="*/ 20 w 159"/>
                <a:gd name="T11" fmla="*/ 18 h 151"/>
                <a:gd name="T12" fmla="*/ 26 w 159"/>
                <a:gd name="T13" fmla="*/ 13 h 151"/>
                <a:gd name="T14" fmla="*/ 75 w 159"/>
                <a:gd name="T15" fmla="*/ 3 h 151"/>
                <a:gd name="T16" fmla="*/ 84 w 159"/>
                <a:gd name="T17" fmla="*/ 3 h 151"/>
                <a:gd name="T18" fmla="*/ 134 w 159"/>
                <a:gd name="T19" fmla="*/ 13 h 151"/>
                <a:gd name="T20" fmla="*/ 140 w 159"/>
                <a:gd name="T21" fmla="*/ 18 h 151"/>
                <a:gd name="T22" fmla="*/ 145 w 159"/>
                <a:gd name="T23" fmla="*/ 44 h 151"/>
                <a:gd name="T24" fmla="*/ 159 w 159"/>
                <a:gd name="T25" fmla="*/ 67 h 151"/>
                <a:gd name="T26" fmla="*/ 145 w 159"/>
                <a:gd name="T27" fmla="*/ 90 h 151"/>
                <a:gd name="T28" fmla="*/ 80 w 159"/>
                <a:gd name="T29" fmla="*/ 151 h 151"/>
                <a:gd name="T30" fmla="*/ 31 w 159"/>
                <a:gd name="T31" fmla="*/ 25 h 151"/>
                <a:gd name="T32" fmla="*/ 26 w 159"/>
                <a:gd name="T33" fmla="*/ 50 h 151"/>
                <a:gd name="T34" fmla="*/ 20 w 159"/>
                <a:gd name="T35" fmla="*/ 55 h 151"/>
                <a:gd name="T36" fmla="*/ 12 w 159"/>
                <a:gd name="T37" fmla="*/ 67 h 151"/>
                <a:gd name="T38" fmla="*/ 20 w 159"/>
                <a:gd name="T39" fmla="*/ 79 h 151"/>
                <a:gd name="T40" fmla="*/ 26 w 159"/>
                <a:gd name="T41" fmla="*/ 85 h 151"/>
                <a:gd name="T42" fmla="*/ 80 w 159"/>
                <a:gd name="T43" fmla="*/ 139 h 151"/>
                <a:gd name="T44" fmla="*/ 134 w 159"/>
                <a:gd name="T45" fmla="*/ 85 h 151"/>
                <a:gd name="T46" fmla="*/ 140 w 159"/>
                <a:gd name="T47" fmla="*/ 79 h 151"/>
                <a:gd name="T48" fmla="*/ 147 w 159"/>
                <a:gd name="T49" fmla="*/ 67 h 151"/>
                <a:gd name="T50" fmla="*/ 140 w 159"/>
                <a:gd name="T51" fmla="*/ 55 h 151"/>
                <a:gd name="T52" fmla="*/ 134 w 159"/>
                <a:gd name="T53" fmla="*/ 50 h 151"/>
                <a:gd name="T54" fmla="*/ 129 w 159"/>
                <a:gd name="T55" fmla="*/ 25 h 151"/>
                <a:gd name="T56" fmla="*/ 80 w 159"/>
                <a:gd name="T57" fmla="*/ 15 h 151"/>
                <a:gd name="T58" fmla="*/ 31 w 159"/>
                <a:gd name="T59" fmla="*/ 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151">
                  <a:moveTo>
                    <a:pt x="80" y="151"/>
                  </a:moveTo>
                  <a:cubicBezTo>
                    <a:pt x="61" y="151"/>
                    <a:pt x="18" y="128"/>
                    <a:pt x="14" y="90"/>
                  </a:cubicBezTo>
                  <a:cubicBezTo>
                    <a:pt x="6" y="87"/>
                    <a:pt x="0" y="78"/>
                    <a:pt x="0" y="67"/>
                  </a:cubicBezTo>
                  <a:cubicBezTo>
                    <a:pt x="0" y="61"/>
                    <a:pt x="2" y="56"/>
                    <a:pt x="5" y="51"/>
                  </a:cubicBezTo>
                  <a:cubicBezTo>
                    <a:pt x="7" y="48"/>
                    <a:pt x="11" y="45"/>
                    <a:pt x="15" y="44"/>
                  </a:cubicBezTo>
                  <a:cubicBezTo>
                    <a:pt x="20" y="18"/>
                    <a:pt x="20" y="18"/>
                    <a:pt x="20" y="18"/>
                  </a:cubicBezTo>
                  <a:cubicBezTo>
                    <a:pt x="20" y="15"/>
                    <a:pt x="23" y="13"/>
                    <a:pt x="26" y="13"/>
                  </a:cubicBezTo>
                  <a:cubicBezTo>
                    <a:pt x="65" y="13"/>
                    <a:pt x="73" y="5"/>
                    <a:pt x="75" y="3"/>
                  </a:cubicBezTo>
                  <a:cubicBezTo>
                    <a:pt x="78" y="0"/>
                    <a:pt x="82" y="0"/>
                    <a:pt x="84" y="3"/>
                  </a:cubicBezTo>
                  <a:cubicBezTo>
                    <a:pt x="88" y="7"/>
                    <a:pt x="98" y="13"/>
                    <a:pt x="134" y="13"/>
                  </a:cubicBezTo>
                  <a:cubicBezTo>
                    <a:pt x="137" y="13"/>
                    <a:pt x="139" y="15"/>
                    <a:pt x="140" y="18"/>
                  </a:cubicBezTo>
                  <a:cubicBezTo>
                    <a:pt x="145" y="44"/>
                    <a:pt x="145" y="44"/>
                    <a:pt x="145" y="44"/>
                  </a:cubicBezTo>
                  <a:cubicBezTo>
                    <a:pt x="153" y="46"/>
                    <a:pt x="159" y="55"/>
                    <a:pt x="159" y="67"/>
                  </a:cubicBezTo>
                  <a:cubicBezTo>
                    <a:pt x="159" y="78"/>
                    <a:pt x="154" y="87"/>
                    <a:pt x="145" y="90"/>
                  </a:cubicBezTo>
                  <a:cubicBezTo>
                    <a:pt x="142" y="128"/>
                    <a:pt x="98" y="151"/>
                    <a:pt x="80" y="151"/>
                  </a:cubicBezTo>
                  <a:close/>
                  <a:moveTo>
                    <a:pt x="31" y="25"/>
                  </a:moveTo>
                  <a:cubicBezTo>
                    <a:pt x="26" y="50"/>
                    <a:pt x="26" y="50"/>
                    <a:pt x="26" y="50"/>
                  </a:cubicBezTo>
                  <a:cubicBezTo>
                    <a:pt x="25" y="53"/>
                    <a:pt x="22" y="55"/>
                    <a:pt x="20" y="55"/>
                  </a:cubicBezTo>
                  <a:cubicBezTo>
                    <a:pt x="14" y="55"/>
                    <a:pt x="12" y="63"/>
                    <a:pt x="12" y="67"/>
                  </a:cubicBezTo>
                  <a:cubicBezTo>
                    <a:pt x="12" y="71"/>
                    <a:pt x="14" y="79"/>
                    <a:pt x="20" y="79"/>
                  </a:cubicBezTo>
                  <a:cubicBezTo>
                    <a:pt x="23" y="79"/>
                    <a:pt x="26" y="82"/>
                    <a:pt x="26" y="85"/>
                  </a:cubicBezTo>
                  <a:cubicBezTo>
                    <a:pt x="26" y="116"/>
                    <a:pt x="64" y="139"/>
                    <a:pt x="80" y="139"/>
                  </a:cubicBezTo>
                  <a:cubicBezTo>
                    <a:pt x="96" y="139"/>
                    <a:pt x="134" y="116"/>
                    <a:pt x="134" y="85"/>
                  </a:cubicBezTo>
                  <a:cubicBezTo>
                    <a:pt x="134" y="82"/>
                    <a:pt x="136" y="79"/>
                    <a:pt x="140" y="79"/>
                  </a:cubicBezTo>
                  <a:cubicBezTo>
                    <a:pt x="146" y="79"/>
                    <a:pt x="147" y="71"/>
                    <a:pt x="147" y="67"/>
                  </a:cubicBezTo>
                  <a:cubicBezTo>
                    <a:pt x="147" y="63"/>
                    <a:pt x="146" y="55"/>
                    <a:pt x="140" y="55"/>
                  </a:cubicBezTo>
                  <a:cubicBezTo>
                    <a:pt x="137" y="55"/>
                    <a:pt x="134" y="53"/>
                    <a:pt x="134" y="50"/>
                  </a:cubicBezTo>
                  <a:cubicBezTo>
                    <a:pt x="129" y="25"/>
                    <a:pt x="129" y="25"/>
                    <a:pt x="129" y="25"/>
                  </a:cubicBezTo>
                  <a:cubicBezTo>
                    <a:pt x="100" y="25"/>
                    <a:pt x="87" y="20"/>
                    <a:pt x="80" y="15"/>
                  </a:cubicBezTo>
                  <a:cubicBezTo>
                    <a:pt x="72" y="20"/>
                    <a:pt x="59" y="25"/>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19" name="Freeform 175">
              <a:extLst>
                <a:ext uri="{FF2B5EF4-FFF2-40B4-BE49-F238E27FC236}">
                  <a16:creationId xmlns:a16="http://schemas.microsoft.com/office/drawing/2014/main" id="{CDB7B144-7D0F-4D55-155D-8F9B81CEEEEE}"/>
                </a:ext>
              </a:extLst>
            </p:cNvPr>
            <p:cNvSpPr>
              <a:spLocks/>
            </p:cNvSpPr>
            <p:nvPr/>
          </p:nvSpPr>
          <p:spPr bwMode="auto">
            <a:xfrm>
              <a:off x="5778" y="1938"/>
              <a:ext cx="258" cy="170"/>
            </a:xfrm>
            <a:custGeom>
              <a:avLst/>
              <a:gdLst>
                <a:gd name="T0" fmla="*/ 7 w 169"/>
                <a:gd name="T1" fmla="*/ 114 h 114"/>
                <a:gd name="T2" fmla="*/ 1 w 169"/>
                <a:gd name="T3" fmla="*/ 61 h 114"/>
                <a:gd name="T4" fmla="*/ 12 w 169"/>
                <a:gd name="T5" fmla="*/ 16 h 114"/>
                <a:gd name="T6" fmla="*/ 19 w 169"/>
                <a:gd name="T7" fmla="*/ 4 h 114"/>
                <a:gd name="T8" fmla="*/ 24 w 169"/>
                <a:gd name="T9" fmla="*/ 1 h 114"/>
                <a:gd name="T10" fmla="*/ 29 w 169"/>
                <a:gd name="T11" fmla="*/ 3 h 114"/>
                <a:gd name="T12" fmla="*/ 43 w 169"/>
                <a:gd name="T13" fmla="*/ 17 h 114"/>
                <a:gd name="T14" fmla="*/ 48 w 169"/>
                <a:gd name="T15" fmla="*/ 19 h 114"/>
                <a:gd name="T16" fmla="*/ 52 w 169"/>
                <a:gd name="T17" fmla="*/ 16 h 114"/>
                <a:gd name="T18" fmla="*/ 62 w 169"/>
                <a:gd name="T19" fmla="*/ 3 h 114"/>
                <a:gd name="T20" fmla="*/ 71 w 169"/>
                <a:gd name="T21" fmla="*/ 3 h 114"/>
                <a:gd name="T22" fmla="*/ 80 w 169"/>
                <a:gd name="T23" fmla="*/ 15 h 114"/>
                <a:gd name="T24" fmla="*/ 89 w 169"/>
                <a:gd name="T25" fmla="*/ 15 h 114"/>
                <a:gd name="T26" fmla="*/ 98 w 169"/>
                <a:gd name="T27" fmla="*/ 3 h 114"/>
                <a:gd name="T28" fmla="*/ 103 w 169"/>
                <a:gd name="T29" fmla="*/ 1 h 114"/>
                <a:gd name="T30" fmla="*/ 103 w 169"/>
                <a:gd name="T31" fmla="*/ 1 h 114"/>
                <a:gd name="T32" fmla="*/ 107 w 169"/>
                <a:gd name="T33" fmla="*/ 3 h 114"/>
                <a:gd name="T34" fmla="*/ 117 w 169"/>
                <a:gd name="T35" fmla="*/ 16 h 114"/>
                <a:gd name="T36" fmla="*/ 122 w 169"/>
                <a:gd name="T37" fmla="*/ 19 h 114"/>
                <a:gd name="T38" fmla="*/ 126 w 169"/>
                <a:gd name="T39" fmla="*/ 17 h 114"/>
                <a:gd name="T40" fmla="*/ 140 w 169"/>
                <a:gd name="T41" fmla="*/ 3 h 114"/>
                <a:gd name="T42" fmla="*/ 145 w 169"/>
                <a:gd name="T43" fmla="*/ 1 h 114"/>
                <a:gd name="T44" fmla="*/ 150 w 169"/>
                <a:gd name="T45" fmla="*/ 4 h 114"/>
                <a:gd name="T46" fmla="*/ 157 w 169"/>
                <a:gd name="T47" fmla="*/ 16 h 114"/>
                <a:gd name="T48" fmla="*/ 168 w 169"/>
                <a:gd name="T49" fmla="*/ 61 h 114"/>
                <a:gd name="T50" fmla="*/ 162 w 169"/>
                <a:gd name="T51" fmla="*/ 113 h 114"/>
                <a:gd name="T52" fmla="*/ 151 w 169"/>
                <a:gd name="T53" fmla="*/ 111 h 114"/>
                <a:gd name="T54" fmla="*/ 157 w 169"/>
                <a:gd name="T55" fmla="*/ 112 h 114"/>
                <a:gd name="T56" fmla="*/ 151 w 169"/>
                <a:gd name="T57" fmla="*/ 111 h 114"/>
                <a:gd name="T58" fmla="*/ 156 w 169"/>
                <a:gd name="T59" fmla="*/ 60 h 114"/>
                <a:gd name="T60" fmla="*/ 147 w 169"/>
                <a:gd name="T61" fmla="*/ 22 h 114"/>
                <a:gd name="T62" fmla="*/ 143 w 169"/>
                <a:gd name="T63" fmla="*/ 17 h 114"/>
                <a:gd name="T64" fmla="*/ 135 w 169"/>
                <a:gd name="T65" fmla="*/ 26 h 114"/>
                <a:gd name="T66" fmla="*/ 121 w 169"/>
                <a:gd name="T67" fmla="*/ 31 h 114"/>
                <a:gd name="T68" fmla="*/ 108 w 169"/>
                <a:gd name="T69" fmla="*/ 24 h 114"/>
                <a:gd name="T70" fmla="*/ 103 w 169"/>
                <a:gd name="T71" fmla="*/ 17 h 114"/>
                <a:gd name="T72" fmla="*/ 99 w 169"/>
                <a:gd name="T73" fmla="*/ 22 h 114"/>
                <a:gd name="T74" fmla="*/ 85 w 169"/>
                <a:gd name="T75" fmla="*/ 29 h 114"/>
                <a:gd name="T76" fmla="*/ 70 w 169"/>
                <a:gd name="T77" fmla="*/ 22 h 114"/>
                <a:gd name="T78" fmla="*/ 67 w 169"/>
                <a:gd name="T79" fmla="*/ 17 h 114"/>
                <a:gd name="T80" fmla="*/ 62 w 169"/>
                <a:gd name="T81" fmla="*/ 24 h 114"/>
                <a:gd name="T82" fmla="*/ 49 w 169"/>
                <a:gd name="T83" fmla="*/ 31 h 114"/>
                <a:gd name="T84" fmla="*/ 35 w 169"/>
                <a:gd name="T85" fmla="*/ 26 h 114"/>
                <a:gd name="T86" fmla="*/ 26 w 169"/>
                <a:gd name="T87" fmla="*/ 17 h 114"/>
                <a:gd name="T88" fmla="*/ 23 w 169"/>
                <a:gd name="T89" fmla="*/ 22 h 114"/>
                <a:gd name="T90" fmla="*/ 13 w 169"/>
                <a:gd name="T91" fmla="*/ 60 h 114"/>
                <a:gd name="T92" fmla="*/ 19 w 169"/>
                <a:gd name="T93" fmla="*/ 111 h 114"/>
                <a:gd name="T94" fmla="*/ 7 w 169"/>
                <a:gd name="T9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 h="114">
                  <a:moveTo>
                    <a:pt x="7" y="114"/>
                  </a:moveTo>
                  <a:cubicBezTo>
                    <a:pt x="7" y="113"/>
                    <a:pt x="4" y="101"/>
                    <a:pt x="1" y="61"/>
                  </a:cubicBezTo>
                  <a:cubicBezTo>
                    <a:pt x="0" y="45"/>
                    <a:pt x="4" y="30"/>
                    <a:pt x="12" y="16"/>
                  </a:cubicBezTo>
                  <a:cubicBezTo>
                    <a:pt x="19" y="4"/>
                    <a:pt x="19" y="4"/>
                    <a:pt x="19" y="4"/>
                  </a:cubicBezTo>
                  <a:cubicBezTo>
                    <a:pt x="20" y="2"/>
                    <a:pt x="22" y="1"/>
                    <a:pt x="24" y="1"/>
                  </a:cubicBezTo>
                  <a:cubicBezTo>
                    <a:pt x="26" y="1"/>
                    <a:pt x="28" y="1"/>
                    <a:pt x="29" y="3"/>
                  </a:cubicBezTo>
                  <a:cubicBezTo>
                    <a:pt x="43" y="17"/>
                    <a:pt x="43" y="17"/>
                    <a:pt x="43" y="17"/>
                  </a:cubicBezTo>
                  <a:cubicBezTo>
                    <a:pt x="44" y="18"/>
                    <a:pt x="46" y="19"/>
                    <a:pt x="48" y="19"/>
                  </a:cubicBezTo>
                  <a:cubicBezTo>
                    <a:pt x="50" y="19"/>
                    <a:pt x="51" y="18"/>
                    <a:pt x="52" y="16"/>
                  </a:cubicBezTo>
                  <a:cubicBezTo>
                    <a:pt x="62" y="3"/>
                    <a:pt x="62" y="3"/>
                    <a:pt x="62" y="3"/>
                  </a:cubicBezTo>
                  <a:cubicBezTo>
                    <a:pt x="64" y="0"/>
                    <a:pt x="69" y="0"/>
                    <a:pt x="71" y="3"/>
                  </a:cubicBezTo>
                  <a:cubicBezTo>
                    <a:pt x="80" y="15"/>
                    <a:pt x="80" y="15"/>
                    <a:pt x="80" y="15"/>
                  </a:cubicBezTo>
                  <a:cubicBezTo>
                    <a:pt x="82" y="18"/>
                    <a:pt x="87" y="18"/>
                    <a:pt x="89" y="15"/>
                  </a:cubicBezTo>
                  <a:cubicBezTo>
                    <a:pt x="98" y="3"/>
                    <a:pt x="98" y="3"/>
                    <a:pt x="98" y="3"/>
                  </a:cubicBezTo>
                  <a:cubicBezTo>
                    <a:pt x="99" y="2"/>
                    <a:pt x="101" y="1"/>
                    <a:pt x="103" y="1"/>
                  </a:cubicBezTo>
                  <a:cubicBezTo>
                    <a:pt x="103" y="1"/>
                    <a:pt x="103" y="1"/>
                    <a:pt x="103" y="1"/>
                  </a:cubicBezTo>
                  <a:cubicBezTo>
                    <a:pt x="105" y="1"/>
                    <a:pt x="106" y="2"/>
                    <a:pt x="107" y="3"/>
                  </a:cubicBezTo>
                  <a:cubicBezTo>
                    <a:pt x="117" y="16"/>
                    <a:pt x="117" y="16"/>
                    <a:pt x="117" y="16"/>
                  </a:cubicBezTo>
                  <a:cubicBezTo>
                    <a:pt x="118" y="18"/>
                    <a:pt x="120" y="19"/>
                    <a:pt x="122" y="19"/>
                  </a:cubicBezTo>
                  <a:cubicBezTo>
                    <a:pt x="123" y="19"/>
                    <a:pt x="125" y="18"/>
                    <a:pt x="126" y="17"/>
                  </a:cubicBezTo>
                  <a:cubicBezTo>
                    <a:pt x="140" y="3"/>
                    <a:pt x="140" y="3"/>
                    <a:pt x="140" y="3"/>
                  </a:cubicBezTo>
                  <a:cubicBezTo>
                    <a:pt x="142" y="1"/>
                    <a:pt x="144" y="1"/>
                    <a:pt x="145" y="1"/>
                  </a:cubicBezTo>
                  <a:cubicBezTo>
                    <a:pt x="147" y="1"/>
                    <a:pt x="149" y="2"/>
                    <a:pt x="150" y="4"/>
                  </a:cubicBezTo>
                  <a:cubicBezTo>
                    <a:pt x="157" y="16"/>
                    <a:pt x="157" y="16"/>
                    <a:pt x="157" y="16"/>
                  </a:cubicBezTo>
                  <a:cubicBezTo>
                    <a:pt x="165" y="30"/>
                    <a:pt x="169" y="45"/>
                    <a:pt x="168" y="61"/>
                  </a:cubicBezTo>
                  <a:cubicBezTo>
                    <a:pt x="165" y="101"/>
                    <a:pt x="163" y="113"/>
                    <a:pt x="162" y="113"/>
                  </a:cubicBezTo>
                  <a:cubicBezTo>
                    <a:pt x="151" y="111"/>
                    <a:pt x="151" y="111"/>
                    <a:pt x="151" y="111"/>
                  </a:cubicBezTo>
                  <a:cubicBezTo>
                    <a:pt x="157" y="112"/>
                    <a:pt x="157" y="112"/>
                    <a:pt x="157" y="112"/>
                  </a:cubicBezTo>
                  <a:cubicBezTo>
                    <a:pt x="151" y="111"/>
                    <a:pt x="151" y="111"/>
                    <a:pt x="151" y="111"/>
                  </a:cubicBezTo>
                  <a:cubicBezTo>
                    <a:pt x="151" y="111"/>
                    <a:pt x="153" y="99"/>
                    <a:pt x="156" y="60"/>
                  </a:cubicBezTo>
                  <a:cubicBezTo>
                    <a:pt x="157" y="47"/>
                    <a:pt x="154" y="34"/>
                    <a:pt x="147" y="22"/>
                  </a:cubicBezTo>
                  <a:cubicBezTo>
                    <a:pt x="143" y="17"/>
                    <a:pt x="143" y="17"/>
                    <a:pt x="143" y="17"/>
                  </a:cubicBezTo>
                  <a:cubicBezTo>
                    <a:pt x="135" y="26"/>
                    <a:pt x="135" y="26"/>
                    <a:pt x="135" y="26"/>
                  </a:cubicBezTo>
                  <a:cubicBezTo>
                    <a:pt x="131" y="29"/>
                    <a:pt x="126" y="31"/>
                    <a:pt x="121" y="31"/>
                  </a:cubicBezTo>
                  <a:cubicBezTo>
                    <a:pt x="115" y="30"/>
                    <a:pt x="111" y="28"/>
                    <a:pt x="108" y="24"/>
                  </a:cubicBezTo>
                  <a:cubicBezTo>
                    <a:pt x="103" y="17"/>
                    <a:pt x="103" y="17"/>
                    <a:pt x="103" y="17"/>
                  </a:cubicBezTo>
                  <a:cubicBezTo>
                    <a:pt x="99" y="22"/>
                    <a:pt x="99" y="22"/>
                    <a:pt x="99" y="22"/>
                  </a:cubicBezTo>
                  <a:cubicBezTo>
                    <a:pt x="96" y="26"/>
                    <a:pt x="90" y="29"/>
                    <a:pt x="85" y="29"/>
                  </a:cubicBezTo>
                  <a:cubicBezTo>
                    <a:pt x="79" y="29"/>
                    <a:pt x="74" y="26"/>
                    <a:pt x="70" y="22"/>
                  </a:cubicBezTo>
                  <a:cubicBezTo>
                    <a:pt x="67" y="17"/>
                    <a:pt x="67" y="17"/>
                    <a:pt x="67" y="17"/>
                  </a:cubicBezTo>
                  <a:cubicBezTo>
                    <a:pt x="62" y="24"/>
                    <a:pt x="62" y="24"/>
                    <a:pt x="62" y="24"/>
                  </a:cubicBezTo>
                  <a:cubicBezTo>
                    <a:pt x="59" y="28"/>
                    <a:pt x="54" y="30"/>
                    <a:pt x="49" y="31"/>
                  </a:cubicBezTo>
                  <a:cubicBezTo>
                    <a:pt x="43" y="31"/>
                    <a:pt x="38" y="29"/>
                    <a:pt x="35" y="26"/>
                  </a:cubicBezTo>
                  <a:cubicBezTo>
                    <a:pt x="26" y="17"/>
                    <a:pt x="26" y="17"/>
                    <a:pt x="26" y="17"/>
                  </a:cubicBezTo>
                  <a:cubicBezTo>
                    <a:pt x="23" y="22"/>
                    <a:pt x="23" y="22"/>
                    <a:pt x="23" y="22"/>
                  </a:cubicBezTo>
                  <a:cubicBezTo>
                    <a:pt x="16" y="34"/>
                    <a:pt x="12" y="47"/>
                    <a:pt x="13" y="60"/>
                  </a:cubicBezTo>
                  <a:cubicBezTo>
                    <a:pt x="16" y="99"/>
                    <a:pt x="19" y="110"/>
                    <a:pt x="19" y="111"/>
                  </a:cubicBezTo>
                  <a:lnTo>
                    <a:pt x="7"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20" name="Freeform 176">
              <a:extLst>
                <a:ext uri="{FF2B5EF4-FFF2-40B4-BE49-F238E27FC236}">
                  <a16:creationId xmlns:a16="http://schemas.microsoft.com/office/drawing/2014/main" id="{E3677109-2153-93D1-6DBC-823716AA6DFD}"/>
                </a:ext>
              </a:extLst>
            </p:cNvPr>
            <p:cNvSpPr>
              <a:spLocks/>
            </p:cNvSpPr>
            <p:nvPr/>
          </p:nvSpPr>
          <p:spPr bwMode="auto">
            <a:xfrm>
              <a:off x="5805" y="2213"/>
              <a:ext cx="204" cy="121"/>
            </a:xfrm>
            <a:custGeom>
              <a:avLst/>
              <a:gdLst>
                <a:gd name="T0" fmla="*/ 73 w 133"/>
                <a:gd name="T1" fmla="*/ 81 h 81"/>
                <a:gd name="T2" fmla="*/ 60 w 133"/>
                <a:gd name="T3" fmla="*/ 81 h 81"/>
                <a:gd name="T4" fmla="*/ 22 w 133"/>
                <a:gd name="T5" fmla="*/ 56 h 81"/>
                <a:gd name="T6" fmla="*/ 1 w 133"/>
                <a:gd name="T7" fmla="*/ 10 h 81"/>
                <a:gd name="T8" fmla="*/ 4 w 133"/>
                <a:gd name="T9" fmla="*/ 2 h 81"/>
                <a:gd name="T10" fmla="*/ 12 w 133"/>
                <a:gd name="T11" fmla="*/ 5 h 81"/>
                <a:gd name="T12" fmla="*/ 33 w 133"/>
                <a:gd name="T13" fmla="*/ 52 h 81"/>
                <a:gd name="T14" fmla="*/ 60 w 133"/>
                <a:gd name="T15" fmla="*/ 69 h 81"/>
                <a:gd name="T16" fmla="*/ 73 w 133"/>
                <a:gd name="T17" fmla="*/ 69 h 81"/>
                <a:gd name="T18" fmla="*/ 101 w 133"/>
                <a:gd name="T19" fmla="*/ 51 h 81"/>
                <a:gd name="T20" fmla="*/ 121 w 133"/>
                <a:gd name="T21" fmla="*/ 5 h 81"/>
                <a:gd name="T22" fmla="*/ 129 w 133"/>
                <a:gd name="T23" fmla="*/ 2 h 81"/>
                <a:gd name="T24" fmla="*/ 132 w 133"/>
                <a:gd name="T25" fmla="*/ 10 h 81"/>
                <a:gd name="T26" fmla="*/ 112 w 133"/>
                <a:gd name="T27" fmla="*/ 56 h 81"/>
                <a:gd name="T28" fmla="*/ 73 w 133"/>
                <a:gd name="T2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81">
                  <a:moveTo>
                    <a:pt x="73" y="81"/>
                  </a:moveTo>
                  <a:cubicBezTo>
                    <a:pt x="60" y="81"/>
                    <a:pt x="60" y="81"/>
                    <a:pt x="60" y="81"/>
                  </a:cubicBezTo>
                  <a:cubicBezTo>
                    <a:pt x="43" y="81"/>
                    <a:pt x="28" y="71"/>
                    <a:pt x="22" y="56"/>
                  </a:cubicBezTo>
                  <a:cubicBezTo>
                    <a:pt x="1" y="10"/>
                    <a:pt x="1" y="10"/>
                    <a:pt x="1" y="10"/>
                  </a:cubicBezTo>
                  <a:cubicBezTo>
                    <a:pt x="0" y="7"/>
                    <a:pt x="1" y="3"/>
                    <a:pt x="4" y="2"/>
                  </a:cubicBezTo>
                  <a:cubicBezTo>
                    <a:pt x="7" y="0"/>
                    <a:pt x="11" y="2"/>
                    <a:pt x="12" y="5"/>
                  </a:cubicBezTo>
                  <a:cubicBezTo>
                    <a:pt x="33" y="52"/>
                    <a:pt x="33" y="52"/>
                    <a:pt x="33" y="52"/>
                  </a:cubicBezTo>
                  <a:cubicBezTo>
                    <a:pt x="37" y="62"/>
                    <a:pt x="48" y="69"/>
                    <a:pt x="60" y="69"/>
                  </a:cubicBezTo>
                  <a:cubicBezTo>
                    <a:pt x="73" y="69"/>
                    <a:pt x="73" y="69"/>
                    <a:pt x="73" y="69"/>
                  </a:cubicBezTo>
                  <a:cubicBezTo>
                    <a:pt x="85" y="69"/>
                    <a:pt x="96" y="62"/>
                    <a:pt x="101" y="51"/>
                  </a:cubicBezTo>
                  <a:cubicBezTo>
                    <a:pt x="121" y="5"/>
                    <a:pt x="121" y="5"/>
                    <a:pt x="121" y="5"/>
                  </a:cubicBezTo>
                  <a:cubicBezTo>
                    <a:pt x="122" y="2"/>
                    <a:pt x="126" y="0"/>
                    <a:pt x="129" y="2"/>
                  </a:cubicBezTo>
                  <a:cubicBezTo>
                    <a:pt x="132" y="3"/>
                    <a:pt x="133" y="7"/>
                    <a:pt x="132" y="10"/>
                  </a:cubicBezTo>
                  <a:cubicBezTo>
                    <a:pt x="112" y="56"/>
                    <a:pt x="112" y="56"/>
                    <a:pt x="112" y="56"/>
                  </a:cubicBezTo>
                  <a:cubicBezTo>
                    <a:pt x="105" y="71"/>
                    <a:pt x="90" y="81"/>
                    <a:pt x="7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21" name="Freeform 177">
              <a:extLst>
                <a:ext uri="{FF2B5EF4-FFF2-40B4-BE49-F238E27FC236}">
                  <a16:creationId xmlns:a16="http://schemas.microsoft.com/office/drawing/2014/main" id="{7202D870-CD04-1D27-A2D0-713E18512A57}"/>
                </a:ext>
              </a:extLst>
            </p:cNvPr>
            <p:cNvSpPr>
              <a:spLocks/>
            </p:cNvSpPr>
            <p:nvPr/>
          </p:nvSpPr>
          <p:spPr bwMode="auto">
            <a:xfrm>
              <a:off x="5741" y="2222"/>
              <a:ext cx="38" cy="147"/>
            </a:xfrm>
            <a:custGeom>
              <a:avLst/>
              <a:gdLst>
                <a:gd name="T0" fmla="*/ 7 w 25"/>
                <a:gd name="T1" fmla="*/ 99 h 99"/>
                <a:gd name="T2" fmla="*/ 6 w 25"/>
                <a:gd name="T3" fmla="*/ 99 h 99"/>
                <a:gd name="T4" fmla="*/ 1 w 25"/>
                <a:gd name="T5" fmla="*/ 92 h 99"/>
                <a:gd name="T6" fmla="*/ 13 w 25"/>
                <a:gd name="T7" fmla="*/ 5 h 99"/>
                <a:gd name="T8" fmla="*/ 19 w 25"/>
                <a:gd name="T9" fmla="*/ 0 h 99"/>
                <a:gd name="T10" fmla="*/ 25 w 25"/>
                <a:gd name="T11" fmla="*/ 7 h 99"/>
                <a:gd name="T12" fmla="*/ 13 w 25"/>
                <a:gd name="T13" fmla="*/ 94 h 99"/>
                <a:gd name="T14" fmla="*/ 7 w 25"/>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9">
                  <a:moveTo>
                    <a:pt x="7" y="99"/>
                  </a:moveTo>
                  <a:cubicBezTo>
                    <a:pt x="6" y="99"/>
                    <a:pt x="6" y="99"/>
                    <a:pt x="6" y="99"/>
                  </a:cubicBezTo>
                  <a:cubicBezTo>
                    <a:pt x="3" y="99"/>
                    <a:pt x="0" y="96"/>
                    <a:pt x="1" y="92"/>
                  </a:cubicBezTo>
                  <a:cubicBezTo>
                    <a:pt x="13" y="5"/>
                    <a:pt x="13" y="5"/>
                    <a:pt x="13" y="5"/>
                  </a:cubicBezTo>
                  <a:cubicBezTo>
                    <a:pt x="13" y="2"/>
                    <a:pt x="16" y="0"/>
                    <a:pt x="19" y="0"/>
                  </a:cubicBezTo>
                  <a:cubicBezTo>
                    <a:pt x="23" y="1"/>
                    <a:pt x="25" y="4"/>
                    <a:pt x="25" y="7"/>
                  </a:cubicBezTo>
                  <a:cubicBezTo>
                    <a:pt x="13" y="94"/>
                    <a:pt x="13" y="94"/>
                    <a:pt x="13" y="94"/>
                  </a:cubicBezTo>
                  <a:cubicBezTo>
                    <a:pt x="12" y="97"/>
                    <a:pt x="10" y="99"/>
                    <a:pt x="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22" name="Freeform 178">
              <a:extLst>
                <a:ext uri="{FF2B5EF4-FFF2-40B4-BE49-F238E27FC236}">
                  <a16:creationId xmlns:a16="http://schemas.microsoft.com/office/drawing/2014/main" id="{10676B86-B5BF-5671-CCCD-42DCE27DDCD6}"/>
                </a:ext>
              </a:extLst>
            </p:cNvPr>
            <p:cNvSpPr>
              <a:spLocks/>
            </p:cNvSpPr>
            <p:nvPr/>
          </p:nvSpPr>
          <p:spPr bwMode="auto">
            <a:xfrm>
              <a:off x="6033" y="2222"/>
              <a:ext cx="40" cy="147"/>
            </a:xfrm>
            <a:custGeom>
              <a:avLst/>
              <a:gdLst>
                <a:gd name="T0" fmla="*/ 20 w 26"/>
                <a:gd name="T1" fmla="*/ 99 h 99"/>
                <a:gd name="T2" fmla="*/ 14 w 26"/>
                <a:gd name="T3" fmla="*/ 94 h 99"/>
                <a:gd name="T4" fmla="*/ 1 w 26"/>
                <a:gd name="T5" fmla="*/ 7 h 99"/>
                <a:gd name="T6" fmla="*/ 6 w 26"/>
                <a:gd name="T7" fmla="*/ 0 h 99"/>
                <a:gd name="T8" fmla="*/ 13 w 26"/>
                <a:gd name="T9" fmla="*/ 5 h 99"/>
                <a:gd name="T10" fmla="*/ 26 w 26"/>
                <a:gd name="T11" fmla="*/ 92 h 99"/>
                <a:gd name="T12" fmla="*/ 21 w 26"/>
                <a:gd name="T13" fmla="*/ 99 h 99"/>
                <a:gd name="T14" fmla="*/ 20 w 26"/>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99">
                  <a:moveTo>
                    <a:pt x="20" y="99"/>
                  </a:moveTo>
                  <a:cubicBezTo>
                    <a:pt x="17" y="99"/>
                    <a:pt x="14" y="97"/>
                    <a:pt x="14" y="94"/>
                  </a:cubicBezTo>
                  <a:cubicBezTo>
                    <a:pt x="1" y="7"/>
                    <a:pt x="1" y="7"/>
                    <a:pt x="1" y="7"/>
                  </a:cubicBezTo>
                  <a:cubicBezTo>
                    <a:pt x="0" y="4"/>
                    <a:pt x="2" y="1"/>
                    <a:pt x="6" y="0"/>
                  </a:cubicBezTo>
                  <a:cubicBezTo>
                    <a:pt x="9" y="0"/>
                    <a:pt x="12" y="2"/>
                    <a:pt x="13" y="5"/>
                  </a:cubicBezTo>
                  <a:cubicBezTo>
                    <a:pt x="26" y="92"/>
                    <a:pt x="26" y="92"/>
                    <a:pt x="26" y="92"/>
                  </a:cubicBezTo>
                  <a:cubicBezTo>
                    <a:pt x="26" y="95"/>
                    <a:pt x="24" y="98"/>
                    <a:pt x="21" y="99"/>
                  </a:cubicBezTo>
                  <a:cubicBezTo>
                    <a:pt x="20" y="99"/>
                    <a:pt x="20" y="99"/>
                    <a:pt x="20"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grpSp>
      <p:grpSp>
        <p:nvGrpSpPr>
          <p:cNvPr id="1323" name="Group 181">
            <a:extLst>
              <a:ext uri="{FF2B5EF4-FFF2-40B4-BE49-F238E27FC236}">
                <a16:creationId xmlns:a16="http://schemas.microsoft.com/office/drawing/2014/main" id="{E9E0CA58-100B-7B5C-2CF4-882B7EDD5941}"/>
              </a:ext>
            </a:extLst>
          </p:cNvPr>
          <p:cNvGrpSpPr>
            <a:grpSpLocks noChangeAspect="1"/>
          </p:cNvGrpSpPr>
          <p:nvPr/>
        </p:nvGrpSpPr>
        <p:grpSpPr bwMode="auto">
          <a:xfrm>
            <a:off x="1558845" y="4443653"/>
            <a:ext cx="368285" cy="359917"/>
            <a:chOff x="6721" y="1939"/>
            <a:chExt cx="440" cy="430"/>
          </a:xfrm>
          <a:solidFill>
            <a:srgbClr val="000000"/>
          </a:solidFill>
        </p:grpSpPr>
        <p:sp>
          <p:nvSpPr>
            <p:cNvPr id="1324" name="Freeform 182">
              <a:extLst>
                <a:ext uri="{FF2B5EF4-FFF2-40B4-BE49-F238E27FC236}">
                  <a16:creationId xmlns:a16="http://schemas.microsoft.com/office/drawing/2014/main" id="{20275541-0B82-A92D-1898-7BA14E592C68}"/>
                </a:ext>
              </a:extLst>
            </p:cNvPr>
            <p:cNvSpPr>
              <a:spLocks/>
            </p:cNvSpPr>
            <p:nvPr/>
          </p:nvSpPr>
          <p:spPr bwMode="auto">
            <a:xfrm>
              <a:off x="6809" y="2095"/>
              <a:ext cx="262" cy="176"/>
            </a:xfrm>
            <a:custGeom>
              <a:avLst/>
              <a:gdLst>
                <a:gd name="T0" fmla="*/ 86 w 171"/>
                <a:gd name="T1" fmla="*/ 118 h 118"/>
                <a:gd name="T2" fmla="*/ 20 w 171"/>
                <a:gd name="T3" fmla="*/ 57 h 118"/>
                <a:gd name="T4" fmla="*/ 3 w 171"/>
                <a:gd name="T5" fmla="*/ 37 h 118"/>
                <a:gd name="T6" fmla="*/ 8 w 171"/>
                <a:gd name="T7" fmla="*/ 13 h 118"/>
                <a:gd name="T8" fmla="*/ 8 w 171"/>
                <a:gd name="T9" fmla="*/ 0 h 118"/>
                <a:gd name="T10" fmla="*/ 20 w 171"/>
                <a:gd name="T11" fmla="*/ 0 h 118"/>
                <a:gd name="T12" fmla="*/ 20 w 171"/>
                <a:gd name="T13" fmla="*/ 16 h 118"/>
                <a:gd name="T14" fmla="*/ 17 w 171"/>
                <a:gd name="T15" fmla="*/ 21 h 118"/>
                <a:gd name="T16" fmla="*/ 14 w 171"/>
                <a:gd name="T17" fmla="*/ 34 h 118"/>
                <a:gd name="T18" fmla="*/ 26 w 171"/>
                <a:gd name="T19" fmla="*/ 46 h 118"/>
                <a:gd name="T20" fmla="*/ 32 w 171"/>
                <a:gd name="T21" fmla="*/ 52 h 118"/>
                <a:gd name="T22" fmla="*/ 86 w 171"/>
                <a:gd name="T23" fmla="*/ 106 h 118"/>
                <a:gd name="T24" fmla="*/ 140 w 171"/>
                <a:gd name="T25" fmla="*/ 52 h 118"/>
                <a:gd name="T26" fmla="*/ 146 w 171"/>
                <a:gd name="T27" fmla="*/ 46 h 118"/>
                <a:gd name="T28" fmla="*/ 157 w 171"/>
                <a:gd name="T29" fmla="*/ 34 h 118"/>
                <a:gd name="T30" fmla="*/ 155 w 171"/>
                <a:gd name="T31" fmla="*/ 21 h 118"/>
                <a:gd name="T32" fmla="*/ 152 w 171"/>
                <a:gd name="T33" fmla="*/ 16 h 118"/>
                <a:gd name="T34" fmla="*/ 152 w 171"/>
                <a:gd name="T35" fmla="*/ 0 h 118"/>
                <a:gd name="T36" fmla="*/ 164 w 171"/>
                <a:gd name="T37" fmla="*/ 0 h 118"/>
                <a:gd name="T38" fmla="*/ 164 w 171"/>
                <a:gd name="T39" fmla="*/ 13 h 118"/>
                <a:gd name="T40" fmla="*/ 169 w 171"/>
                <a:gd name="T41" fmla="*/ 37 h 118"/>
                <a:gd name="T42" fmla="*/ 152 w 171"/>
                <a:gd name="T43" fmla="*/ 57 h 118"/>
                <a:gd name="T44" fmla="*/ 86 w 17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 h="118">
                  <a:moveTo>
                    <a:pt x="86" y="118"/>
                  </a:moveTo>
                  <a:cubicBezTo>
                    <a:pt x="67" y="118"/>
                    <a:pt x="24" y="95"/>
                    <a:pt x="20" y="57"/>
                  </a:cubicBezTo>
                  <a:cubicBezTo>
                    <a:pt x="12" y="55"/>
                    <a:pt x="5" y="47"/>
                    <a:pt x="3" y="37"/>
                  </a:cubicBezTo>
                  <a:cubicBezTo>
                    <a:pt x="0" y="27"/>
                    <a:pt x="2" y="18"/>
                    <a:pt x="8" y="13"/>
                  </a:cubicBezTo>
                  <a:cubicBezTo>
                    <a:pt x="8" y="0"/>
                    <a:pt x="8" y="0"/>
                    <a:pt x="8" y="0"/>
                  </a:cubicBezTo>
                  <a:cubicBezTo>
                    <a:pt x="20" y="0"/>
                    <a:pt x="20" y="0"/>
                    <a:pt x="20" y="0"/>
                  </a:cubicBezTo>
                  <a:cubicBezTo>
                    <a:pt x="20" y="16"/>
                    <a:pt x="20" y="16"/>
                    <a:pt x="20" y="16"/>
                  </a:cubicBezTo>
                  <a:cubicBezTo>
                    <a:pt x="20" y="18"/>
                    <a:pt x="19" y="20"/>
                    <a:pt x="17" y="21"/>
                  </a:cubicBezTo>
                  <a:cubicBezTo>
                    <a:pt x="14" y="23"/>
                    <a:pt x="13" y="28"/>
                    <a:pt x="14" y="34"/>
                  </a:cubicBezTo>
                  <a:cubicBezTo>
                    <a:pt x="15" y="40"/>
                    <a:pt x="19" y="46"/>
                    <a:pt x="26" y="46"/>
                  </a:cubicBezTo>
                  <a:cubicBezTo>
                    <a:pt x="29" y="46"/>
                    <a:pt x="32" y="49"/>
                    <a:pt x="32" y="52"/>
                  </a:cubicBezTo>
                  <a:cubicBezTo>
                    <a:pt x="32" y="83"/>
                    <a:pt x="70" y="106"/>
                    <a:pt x="86" y="106"/>
                  </a:cubicBezTo>
                  <a:cubicBezTo>
                    <a:pt x="102" y="106"/>
                    <a:pt x="140" y="83"/>
                    <a:pt x="140" y="52"/>
                  </a:cubicBezTo>
                  <a:cubicBezTo>
                    <a:pt x="140" y="49"/>
                    <a:pt x="143" y="46"/>
                    <a:pt x="146" y="46"/>
                  </a:cubicBezTo>
                  <a:cubicBezTo>
                    <a:pt x="152" y="46"/>
                    <a:pt x="156" y="40"/>
                    <a:pt x="157" y="34"/>
                  </a:cubicBezTo>
                  <a:cubicBezTo>
                    <a:pt x="159" y="28"/>
                    <a:pt x="158" y="23"/>
                    <a:pt x="155" y="21"/>
                  </a:cubicBezTo>
                  <a:cubicBezTo>
                    <a:pt x="153" y="20"/>
                    <a:pt x="152" y="18"/>
                    <a:pt x="152" y="16"/>
                  </a:cubicBezTo>
                  <a:cubicBezTo>
                    <a:pt x="152" y="0"/>
                    <a:pt x="152" y="0"/>
                    <a:pt x="152" y="0"/>
                  </a:cubicBezTo>
                  <a:cubicBezTo>
                    <a:pt x="164" y="0"/>
                    <a:pt x="164" y="0"/>
                    <a:pt x="164" y="0"/>
                  </a:cubicBezTo>
                  <a:cubicBezTo>
                    <a:pt x="164" y="13"/>
                    <a:pt x="164" y="13"/>
                    <a:pt x="164" y="13"/>
                  </a:cubicBezTo>
                  <a:cubicBezTo>
                    <a:pt x="169" y="18"/>
                    <a:pt x="171" y="27"/>
                    <a:pt x="169" y="37"/>
                  </a:cubicBezTo>
                  <a:cubicBezTo>
                    <a:pt x="167" y="47"/>
                    <a:pt x="160" y="55"/>
                    <a:pt x="152" y="57"/>
                  </a:cubicBezTo>
                  <a:cubicBezTo>
                    <a:pt x="148" y="95"/>
                    <a:pt x="105" y="118"/>
                    <a:pt x="86"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25" name="Freeform 183">
              <a:extLst>
                <a:ext uri="{FF2B5EF4-FFF2-40B4-BE49-F238E27FC236}">
                  <a16:creationId xmlns:a16="http://schemas.microsoft.com/office/drawing/2014/main" id="{B56D0E76-D354-6758-A135-E50C92038A75}"/>
                </a:ext>
              </a:extLst>
            </p:cNvPr>
            <p:cNvSpPr>
              <a:spLocks/>
            </p:cNvSpPr>
            <p:nvPr/>
          </p:nvSpPr>
          <p:spPr bwMode="auto">
            <a:xfrm>
              <a:off x="6923" y="2208"/>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3" y="12"/>
                    <a:pt x="0" y="9"/>
                    <a:pt x="0" y="6"/>
                  </a:cubicBezTo>
                  <a:cubicBezTo>
                    <a:pt x="0" y="3"/>
                    <a:pt x="3" y="0"/>
                    <a:pt x="6" y="0"/>
                  </a:cubicBezTo>
                  <a:cubicBezTo>
                    <a:pt x="18" y="0"/>
                    <a:pt x="18" y="0"/>
                    <a:pt x="18" y="0"/>
                  </a:cubicBezTo>
                  <a:cubicBezTo>
                    <a:pt x="21" y="0"/>
                    <a:pt x="24" y="3"/>
                    <a:pt x="24" y="6"/>
                  </a:cubicBezTo>
                  <a:cubicBezTo>
                    <a:pt x="24" y="9"/>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26" name="Freeform 184">
              <a:extLst>
                <a:ext uri="{FF2B5EF4-FFF2-40B4-BE49-F238E27FC236}">
                  <a16:creationId xmlns:a16="http://schemas.microsoft.com/office/drawing/2014/main" id="{F9903139-AFC4-CD1B-2CD5-687E7BC6555C}"/>
                </a:ext>
              </a:extLst>
            </p:cNvPr>
            <p:cNvSpPr>
              <a:spLocks/>
            </p:cNvSpPr>
            <p:nvPr/>
          </p:nvSpPr>
          <p:spPr bwMode="auto">
            <a:xfrm>
              <a:off x="6748" y="1939"/>
              <a:ext cx="204" cy="171"/>
            </a:xfrm>
            <a:custGeom>
              <a:avLst/>
              <a:gdLst>
                <a:gd name="T0" fmla="*/ 126 w 133"/>
                <a:gd name="T1" fmla="*/ 114 h 114"/>
                <a:gd name="T2" fmla="*/ 5 w 133"/>
                <a:gd name="T3" fmla="*/ 102 h 114"/>
                <a:gd name="T4" fmla="*/ 0 w 133"/>
                <a:gd name="T5" fmla="*/ 97 h 114"/>
                <a:gd name="T6" fmla="*/ 3 w 133"/>
                <a:gd name="T7" fmla="*/ 91 h 114"/>
                <a:gd name="T8" fmla="*/ 55 w 133"/>
                <a:gd name="T9" fmla="*/ 62 h 114"/>
                <a:gd name="T10" fmla="*/ 84 w 133"/>
                <a:gd name="T11" fmla="*/ 3 h 114"/>
                <a:gd name="T12" fmla="*/ 88 w 133"/>
                <a:gd name="T13" fmla="*/ 0 h 114"/>
                <a:gd name="T14" fmla="*/ 93 w 133"/>
                <a:gd name="T15" fmla="*/ 1 h 114"/>
                <a:gd name="T16" fmla="*/ 129 w 133"/>
                <a:gd name="T17" fmla="*/ 25 h 114"/>
                <a:gd name="T18" fmla="*/ 131 w 133"/>
                <a:gd name="T19" fmla="*/ 33 h 114"/>
                <a:gd name="T20" fmla="*/ 123 w 133"/>
                <a:gd name="T21" fmla="*/ 35 h 114"/>
                <a:gd name="T22" fmla="*/ 92 w 133"/>
                <a:gd name="T23" fmla="*/ 15 h 114"/>
                <a:gd name="T24" fmla="*/ 65 w 133"/>
                <a:gd name="T25" fmla="*/ 69 h 114"/>
                <a:gd name="T26" fmla="*/ 63 w 133"/>
                <a:gd name="T27" fmla="*/ 71 h 114"/>
                <a:gd name="T28" fmla="*/ 23 w 133"/>
                <a:gd name="T29" fmla="*/ 93 h 114"/>
                <a:gd name="T30" fmla="*/ 126 w 133"/>
                <a:gd name="T31" fmla="*/ 102 h 114"/>
                <a:gd name="T32" fmla="*/ 132 w 133"/>
                <a:gd name="T33" fmla="*/ 108 h 114"/>
                <a:gd name="T34" fmla="*/ 126 w 133"/>
                <a:gd name="T3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114">
                  <a:moveTo>
                    <a:pt x="126" y="114"/>
                  </a:moveTo>
                  <a:cubicBezTo>
                    <a:pt x="60" y="114"/>
                    <a:pt x="5" y="102"/>
                    <a:pt x="5" y="102"/>
                  </a:cubicBezTo>
                  <a:cubicBezTo>
                    <a:pt x="2" y="101"/>
                    <a:pt x="0" y="99"/>
                    <a:pt x="0" y="97"/>
                  </a:cubicBezTo>
                  <a:cubicBezTo>
                    <a:pt x="0" y="94"/>
                    <a:pt x="1" y="92"/>
                    <a:pt x="3" y="91"/>
                  </a:cubicBezTo>
                  <a:cubicBezTo>
                    <a:pt x="55" y="62"/>
                    <a:pt x="55" y="62"/>
                    <a:pt x="55" y="62"/>
                  </a:cubicBezTo>
                  <a:cubicBezTo>
                    <a:pt x="84" y="3"/>
                    <a:pt x="84" y="3"/>
                    <a:pt x="84" y="3"/>
                  </a:cubicBezTo>
                  <a:cubicBezTo>
                    <a:pt x="85" y="2"/>
                    <a:pt x="87" y="1"/>
                    <a:pt x="88" y="0"/>
                  </a:cubicBezTo>
                  <a:cubicBezTo>
                    <a:pt x="90" y="0"/>
                    <a:pt x="92" y="0"/>
                    <a:pt x="93" y="1"/>
                  </a:cubicBezTo>
                  <a:cubicBezTo>
                    <a:pt x="129" y="25"/>
                    <a:pt x="129" y="25"/>
                    <a:pt x="129" y="25"/>
                  </a:cubicBezTo>
                  <a:cubicBezTo>
                    <a:pt x="132" y="27"/>
                    <a:pt x="133" y="31"/>
                    <a:pt x="131" y="33"/>
                  </a:cubicBezTo>
                  <a:cubicBezTo>
                    <a:pt x="129" y="36"/>
                    <a:pt x="125" y="37"/>
                    <a:pt x="123" y="35"/>
                  </a:cubicBezTo>
                  <a:cubicBezTo>
                    <a:pt x="92" y="15"/>
                    <a:pt x="92" y="15"/>
                    <a:pt x="92" y="15"/>
                  </a:cubicBezTo>
                  <a:cubicBezTo>
                    <a:pt x="65" y="69"/>
                    <a:pt x="65" y="69"/>
                    <a:pt x="65" y="69"/>
                  </a:cubicBezTo>
                  <a:cubicBezTo>
                    <a:pt x="65" y="70"/>
                    <a:pt x="64" y="71"/>
                    <a:pt x="63" y="71"/>
                  </a:cubicBezTo>
                  <a:cubicBezTo>
                    <a:pt x="23" y="93"/>
                    <a:pt x="23" y="93"/>
                    <a:pt x="23" y="93"/>
                  </a:cubicBezTo>
                  <a:cubicBezTo>
                    <a:pt x="44" y="97"/>
                    <a:pt x="82" y="102"/>
                    <a:pt x="126" y="102"/>
                  </a:cubicBezTo>
                  <a:cubicBezTo>
                    <a:pt x="129" y="102"/>
                    <a:pt x="132" y="105"/>
                    <a:pt x="132" y="108"/>
                  </a:cubicBezTo>
                  <a:cubicBezTo>
                    <a:pt x="132" y="111"/>
                    <a:pt x="129" y="114"/>
                    <a:pt x="126"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27" name="Freeform 185">
              <a:extLst>
                <a:ext uri="{FF2B5EF4-FFF2-40B4-BE49-F238E27FC236}">
                  <a16:creationId xmlns:a16="http://schemas.microsoft.com/office/drawing/2014/main" id="{9E09CD21-24F6-8CED-66D0-D1DA43C3E90E}"/>
                </a:ext>
              </a:extLst>
            </p:cNvPr>
            <p:cNvSpPr>
              <a:spLocks/>
            </p:cNvSpPr>
            <p:nvPr/>
          </p:nvSpPr>
          <p:spPr bwMode="auto">
            <a:xfrm>
              <a:off x="6930" y="1939"/>
              <a:ext cx="204" cy="171"/>
            </a:xfrm>
            <a:custGeom>
              <a:avLst/>
              <a:gdLst>
                <a:gd name="T0" fmla="*/ 7 w 133"/>
                <a:gd name="T1" fmla="*/ 114 h 114"/>
                <a:gd name="T2" fmla="*/ 1 w 133"/>
                <a:gd name="T3" fmla="*/ 108 h 114"/>
                <a:gd name="T4" fmla="*/ 7 w 133"/>
                <a:gd name="T5" fmla="*/ 102 h 114"/>
                <a:gd name="T6" fmla="*/ 109 w 133"/>
                <a:gd name="T7" fmla="*/ 93 h 114"/>
                <a:gd name="T8" fmla="*/ 70 w 133"/>
                <a:gd name="T9" fmla="*/ 71 h 114"/>
                <a:gd name="T10" fmla="*/ 67 w 133"/>
                <a:gd name="T11" fmla="*/ 69 h 114"/>
                <a:gd name="T12" fmla="*/ 41 w 133"/>
                <a:gd name="T13" fmla="*/ 15 h 114"/>
                <a:gd name="T14" fmla="*/ 10 w 133"/>
                <a:gd name="T15" fmla="*/ 35 h 114"/>
                <a:gd name="T16" fmla="*/ 2 w 133"/>
                <a:gd name="T17" fmla="*/ 33 h 114"/>
                <a:gd name="T18" fmla="*/ 4 w 133"/>
                <a:gd name="T19" fmla="*/ 25 h 114"/>
                <a:gd name="T20" fmla="*/ 40 w 133"/>
                <a:gd name="T21" fmla="*/ 1 h 114"/>
                <a:gd name="T22" fmla="*/ 44 w 133"/>
                <a:gd name="T23" fmla="*/ 0 h 114"/>
                <a:gd name="T24" fmla="*/ 48 w 133"/>
                <a:gd name="T25" fmla="*/ 3 h 114"/>
                <a:gd name="T26" fmla="*/ 77 w 133"/>
                <a:gd name="T27" fmla="*/ 62 h 114"/>
                <a:gd name="T28" fmla="*/ 130 w 133"/>
                <a:gd name="T29" fmla="*/ 91 h 114"/>
                <a:gd name="T30" fmla="*/ 133 w 133"/>
                <a:gd name="T31" fmla="*/ 97 h 114"/>
                <a:gd name="T32" fmla="*/ 128 w 133"/>
                <a:gd name="T33" fmla="*/ 102 h 114"/>
                <a:gd name="T34" fmla="*/ 7 w 133"/>
                <a:gd name="T3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114">
                  <a:moveTo>
                    <a:pt x="7" y="114"/>
                  </a:moveTo>
                  <a:cubicBezTo>
                    <a:pt x="4" y="114"/>
                    <a:pt x="1" y="111"/>
                    <a:pt x="1" y="108"/>
                  </a:cubicBezTo>
                  <a:cubicBezTo>
                    <a:pt x="1" y="105"/>
                    <a:pt x="4" y="102"/>
                    <a:pt x="7" y="102"/>
                  </a:cubicBezTo>
                  <a:cubicBezTo>
                    <a:pt x="50" y="102"/>
                    <a:pt x="89" y="97"/>
                    <a:pt x="109" y="93"/>
                  </a:cubicBezTo>
                  <a:cubicBezTo>
                    <a:pt x="70" y="71"/>
                    <a:pt x="70" y="71"/>
                    <a:pt x="70" y="71"/>
                  </a:cubicBezTo>
                  <a:cubicBezTo>
                    <a:pt x="69" y="71"/>
                    <a:pt x="68" y="70"/>
                    <a:pt x="67" y="69"/>
                  </a:cubicBezTo>
                  <a:cubicBezTo>
                    <a:pt x="41" y="15"/>
                    <a:pt x="41" y="15"/>
                    <a:pt x="41" y="15"/>
                  </a:cubicBezTo>
                  <a:cubicBezTo>
                    <a:pt x="10" y="35"/>
                    <a:pt x="10" y="35"/>
                    <a:pt x="10" y="35"/>
                  </a:cubicBezTo>
                  <a:cubicBezTo>
                    <a:pt x="7" y="37"/>
                    <a:pt x="4" y="36"/>
                    <a:pt x="2" y="33"/>
                  </a:cubicBezTo>
                  <a:cubicBezTo>
                    <a:pt x="0" y="31"/>
                    <a:pt x="1" y="27"/>
                    <a:pt x="4" y="25"/>
                  </a:cubicBezTo>
                  <a:cubicBezTo>
                    <a:pt x="40" y="1"/>
                    <a:pt x="40" y="1"/>
                    <a:pt x="40" y="1"/>
                  </a:cubicBezTo>
                  <a:cubicBezTo>
                    <a:pt x="41" y="0"/>
                    <a:pt x="43" y="0"/>
                    <a:pt x="44" y="0"/>
                  </a:cubicBezTo>
                  <a:cubicBezTo>
                    <a:pt x="46" y="1"/>
                    <a:pt x="47" y="2"/>
                    <a:pt x="48" y="3"/>
                  </a:cubicBezTo>
                  <a:cubicBezTo>
                    <a:pt x="77" y="62"/>
                    <a:pt x="77" y="62"/>
                    <a:pt x="77" y="62"/>
                  </a:cubicBezTo>
                  <a:cubicBezTo>
                    <a:pt x="130" y="91"/>
                    <a:pt x="130" y="91"/>
                    <a:pt x="130" y="91"/>
                  </a:cubicBezTo>
                  <a:cubicBezTo>
                    <a:pt x="132" y="92"/>
                    <a:pt x="133" y="94"/>
                    <a:pt x="133" y="97"/>
                  </a:cubicBezTo>
                  <a:cubicBezTo>
                    <a:pt x="132" y="99"/>
                    <a:pt x="131" y="101"/>
                    <a:pt x="128" y="102"/>
                  </a:cubicBezTo>
                  <a:cubicBezTo>
                    <a:pt x="128" y="102"/>
                    <a:pt x="73" y="114"/>
                    <a:pt x="7"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28" name="Freeform 186">
              <a:extLst>
                <a:ext uri="{FF2B5EF4-FFF2-40B4-BE49-F238E27FC236}">
                  <a16:creationId xmlns:a16="http://schemas.microsoft.com/office/drawing/2014/main" id="{03F4938D-E74A-2F41-CB0E-02D1096CAD35}"/>
                </a:ext>
              </a:extLst>
            </p:cNvPr>
            <p:cNvSpPr>
              <a:spLocks noEditPoints="1"/>
            </p:cNvSpPr>
            <p:nvPr/>
          </p:nvSpPr>
          <p:spPr bwMode="auto">
            <a:xfrm>
              <a:off x="6858" y="2092"/>
              <a:ext cx="74" cy="53"/>
            </a:xfrm>
            <a:custGeom>
              <a:avLst/>
              <a:gdLst>
                <a:gd name="T0" fmla="*/ 30 w 48"/>
                <a:gd name="T1" fmla="*/ 36 h 36"/>
                <a:gd name="T2" fmla="*/ 18 w 48"/>
                <a:gd name="T3" fmla="*/ 36 h 36"/>
                <a:gd name="T4" fmla="*/ 0 w 48"/>
                <a:gd name="T5" fmla="*/ 18 h 36"/>
                <a:gd name="T6" fmla="*/ 0 w 48"/>
                <a:gd name="T7" fmla="*/ 6 h 36"/>
                <a:gd name="T8" fmla="*/ 6 w 48"/>
                <a:gd name="T9" fmla="*/ 0 h 36"/>
                <a:gd name="T10" fmla="*/ 42 w 48"/>
                <a:gd name="T11" fmla="*/ 0 h 36"/>
                <a:gd name="T12" fmla="*/ 48 w 48"/>
                <a:gd name="T13" fmla="*/ 6 h 36"/>
                <a:gd name="T14" fmla="*/ 48 w 48"/>
                <a:gd name="T15" fmla="*/ 18 h 36"/>
                <a:gd name="T16" fmla="*/ 30 w 48"/>
                <a:gd name="T17" fmla="*/ 36 h 36"/>
                <a:gd name="T18" fmla="*/ 12 w 48"/>
                <a:gd name="T19" fmla="*/ 12 h 36"/>
                <a:gd name="T20" fmla="*/ 12 w 48"/>
                <a:gd name="T21" fmla="*/ 18 h 36"/>
                <a:gd name="T22" fmla="*/ 18 w 48"/>
                <a:gd name="T23" fmla="*/ 24 h 36"/>
                <a:gd name="T24" fmla="*/ 30 w 48"/>
                <a:gd name="T25" fmla="*/ 24 h 36"/>
                <a:gd name="T26" fmla="*/ 36 w 48"/>
                <a:gd name="T27" fmla="*/ 18 h 36"/>
                <a:gd name="T28" fmla="*/ 36 w 48"/>
                <a:gd name="T29" fmla="*/ 12 h 36"/>
                <a:gd name="T30" fmla="*/ 12 w 48"/>
                <a:gd name="T3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6">
                  <a:moveTo>
                    <a:pt x="30" y="36"/>
                  </a:moveTo>
                  <a:cubicBezTo>
                    <a:pt x="18" y="36"/>
                    <a:pt x="18" y="36"/>
                    <a:pt x="18" y="36"/>
                  </a:cubicBezTo>
                  <a:cubicBezTo>
                    <a:pt x="8" y="36"/>
                    <a:pt x="0" y="28"/>
                    <a:pt x="0" y="18"/>
                  </a:cubicBezTo>
                  <a:cubicBezTo>
                    <a:pt x="0" y="6"/>
                    <a:pt x="0" y="6"/>
                    <a:pt x="0" y="6"/>
                  </a:cubicBezTo>
                  <a:cubicBezTo>
                    <a:pt x="0" y="3"/>
                    <a:pt x="3" y="0"/>
                    <a:pt x="6" y="0"/>
                  </a:cubicBezTo>
                  <a:cubicBezTo>
                    <a:pt x="42" y="0"/>
                    <a:pt x="42" y="0"/>
                    <a:pt x="42" y="0"/>
                  </a:cubicBezTo>
                  <a:cubicBezTo>
                    <a:pt x="45" y="0"/>
                    <a:pt x="48" y="3"/>
                    <a:pt x="48" y="6"/>
                  </a:cubicBezTo>
                  <a:cubicBezTo>
                    <a:pt x="48" y="18"/>
                    <a:pt x="48" y="18"/>
                    <a:pt x="48" y="18"/>
                  </a:cubicBezTo>
                  <a:cubicBezTo>
                    <a:pt x="48" y="28"/>
                    <a:pt x="40" y="36"/>
                    <a:pt x="30" y="36"/>
                  </a:cubicBezTo>
                  <a:close/>
                  <a:moveTo>
                    <a:pt x="12" y="12"/>
                  </a:moveTo>
                  <a:cubicBezTo>
                    <a:pt x="12" y="18"/>
                    <a:pt x="12" y="18"/>
                    <a:pt x="12" y="18"/>
                  </a:cubicBezTo>
                  <a:cubicBezTo>
                    <a:pt x="12" y="21"/>
                    <a:pt x="15" y="24"/>
                    <a:pt x="18" y="24"/>
                  </a:cubicBezTo>
                  <a:cubicBezTo>
                    <a:pt x="30" y="24"/>
                    <a:pt x="30" y="24"/>
                    <a:pt x="30" y="24"/>
                  </a:cubicBezTo>
                  <a:cubicBezTo>
                    <a:pt x="33" y="24"/>
                    <a:pt x="36" y="21"/>
                    <a:pt x="36" y="18"/>
                  </a:cubicBezTo>
                  <a:cubicBezTo>
                    <a:pt x="36" y="12"/>
                    <a:pt x="36" y="12"/>
                    <a:pt x="3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29" name="Freeform 187">
              <a:extLst>
                <a:ext uri="{FF2B5EF4-FFF2-40B4-BE49-F238E27FC236}">
                  <a16:creationId xmlns:a16="http://schemas.microsoft.com/office/drawing/2014/main" id="{BB7C31AC-9343-6974-31C6-D6417E7F7506}"/>
                </a:ext>
              </a:extLst>
            </p:cNvPr>
            <p:cNvSpPr>
              <a:spLocks noEditPoints="1"/>
            </p:cNvSpPr>
            <p:nvPr/>
          </p:nvSpPr>
          <p:spPr bwMode="auto">
            <a:xfrm>
              <a:off x="6950" y="2092"/>
              <a:ext cx="74" cy="53"/>
            </a:xfrm>
            <a:custGeom>
              <a:avLst/>
              <a:gdLst>
                <a:gd name="T0" fmla="*/ 30 w 48"/>
                <a:gd name="T1" fmla="*/ 36 h 36"/>
                <a:gd name="T2" fmla="*/ 18 w 48"/>
                <a:gd name="T3" fmla="*/ 36 h 36"/>
                <a:gd name="T4" fmla="*/ 0 w 48"/>
                <a:gd name="T5" fmla="*/ 18 h 36"/>
                <a:gd name="T6" fmla="*/ 0 w 48"/>
                <a:gd name="T7" fmla="*/ 6 h 36"/>
                <a:gd name="T8" fmla="*/ 6 w 48"/>
                <a:gd name="T9" fmla="*/ 0 h 36"/>
                <a:gd name="T10" fmla="*/ 42 w 48"/>
                <a:gd name="T11" fmla="*/ 0 h 36"/>
                <a:gd name="T12" fmla="*/ 48 w 48"/>
                <a:gd name="T13" fmla="*/ 6 h 36"/>
                <a:gd name="T14" fmla="*/ 48 w 48"/>
                <a:gd name="T15" fmla="*/ 18 h 36"/>
                <a:gd name="T16" fmla="*/ 30 w 48"/>
                <a:gd name="T17" fmla="*/ 36 h 36"/>
                <a:gd name="T18" fmla="*/ 12 w 48"/>
                <a:gd name="T19" fmla="*/ 12 h 36"/>
                <a:gd name="T20" fmla="*/ 12 w 48"/>
                <a:gd name="T21" fmla="*/ 18 h 36"/>
                <a:gd name="T22" fmla="*/ 18 w 48"/>
                <a:gd name="T23" fmla="*/ 24 h 36"/>
                <a:gd name="T24" fmla="*/ 30 w 48"/>
                <a:gd name="T25" fmla="*/ 24 h 36"/>
                <a:gd name="T26" fmla="*/ 36 w 48"/>
                <a:gd name="T27" fmla="*/ 18 h 36"/>
                <a:gd name="T28" fmla="*/ 36 w 48"/>
                <a:gd name="T29" fmla="*/ 12 h 36"/>
                <a:gd name="T30" fmla="*/ 12 w 48"/>
                <a:gd name="T3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6">
                  <a:moveTo>
                    <a:pt x="30" y="36"/>
                  </a:moveTo>
                  <a:cubicBezTo>
                    <a:pt x="18" y="36"/>
                    <a:pt x="18" y="36"/>
                    <a:pt x="18" y="36"/>
                  </a:cubicBezTo>
                  <a:cubicBezTo>
                    <a:pt x="8" y="36"/>
                    <a:pt x="0" y="28"/>
                    <a:pt x="0" y="18"/>
                  </a:cubicBezTo>
                  <a:cubicBezTo>
                    <a:pt x="0" y="6"/>
                    <a:pt x="0" y="6"/>
                    <a:pt x="0" y="6"/>
                  </a:cubicBezTo>
                  <a:cubicBezTo>
                    <a:pt x="0" y="3"/>
                    <a:pt x="3" y="0"/>
                    <a:pt x="6" y="0"/>
                  </a:cubicBezTo>
                  <a:cubicBezTo>
                    <a:pt x="42" y="0"/>
                    <a:pt x="42" y="0"/>
                    <a:pt x="42" y="0"/>
                  </a:cubicBezTo>
                  <a:cubicBezTo>
                    <a:pt x="45" y="0"/>
                    <a:pt x="48" y="3"/>
                    <a:pt x="48" y="6"/>
                  </a:cubicBezTo>
                  <a:cubicBezTo>
                    <a:pt x="48" y="18"/>
                    <a:pt x="48" y="18"/>
                    <a:pt x="48" y="18"/>
                  </a:cubicBezTo>
                  <a:cubicBezTo>
                    <a:pt x="48" y="28"/>
                    <a:pt x="40" y="36"/>
                    <a:pt x="30" y="36"/>
                  </a:cubicBezTo>
                  <a:close/>
                  <a:moveTo>
                    <a:pt x="12" y="12"/>
                  </a:moveTo>
                  <a:cubicBezTo>
                    <a:pt x="12" y="18"/>
                    <a:pt x="12" y="18"/>
                    <a:pt x="12" y="18"/>
                  </a:cubicBezTo>
                  <a:cubicBezTo>
                    <a:pt x="12" y="21"/>
                    <a:pt x="15" y="24"/>
                    <a:pt x="18" y="24"/>
                  </a:cubicBezTo>
                  <a:cubicBezTo>
                    <a:pt x="30" y="24"/>
                    <a:pt x="30" y="24"/>
                    <a:pt x="30" y="24"/>
                  </a:cubicBezTo>
                  <a:cubicBezTo>
                    <a:pt x="33" y="24"/>
                    <a:pt x="36" y="21"/>
                    <a:pt x="36" y="18"/>
                  </a:cubicBezTo>
                  <a:cubicBezTo>
                    <a:pt x="36" y="12"/>
                    <a:pt x="36" y="12"/>
                    <a:pt x="3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30" name="Freeform 188">
              <a:extLst>
                <a:ext uri="{FF2B5EF4-FFF2-40B4-BE49-F238E27FC236}">
                  <a16:creationId xmlns:a16="http://schemas.microsoft.com/office/drawing/2014/main" id="{DFC87973-865C-62C5-D12A-9632FDCE2259}"/>
                </a:ext>
              </a:extLst>
            </p:cNvPr>
            <p:cNvSpPr>
              <a:spLocks noEditPoints="1"/>
            </p:cNvSpPr>
            <p:nvPr/>
          </p:nvSpPr>
          <p:spPr bwMode="auto">
            <a:xfrm>
              <a:off x="6767" y="2172"/>
              <a:ext cx="257" cy="197"/>
            </a:xfrm>
            <a:custGeom>
              <a:avLst/>
              <a:gdLst>
                <a:gd name="T0" fmla="*/ 162 w 168"/>
                <a:gd name="T1" fmla="*/ 132 h 132"/>
                <a:gd name="T2" fmla="*/ 24 w 168"/>
                <a:gd name="T3" fmla="*/ 132 h 132"/>
                <a:gd name="T4" fmla="*/ 19 w 168"/>
                <a:gd name="T5" fmla="*/ 129 h 132"/>
                <a:gd name="T6" fmla="*/ 18 w 168"/>
                <a:gd name="T7" fmla="*/ 123 h 132"/>
                <a:gd name="T8" fmla="*/ 31 w 168"/>
                <a:gd name="T9" fmla="*/ 98 h 132"/>
                <a:gd name="T10" fmla="*/ 7 w 168"/>
                <a:gd name="T11" fmla="*/ 102 h 132"/>
                <a:gd name="T12" fmla="*/ 2 w 168"/>
                <a:gd name="T13" fmla="*/ 100 h 132"/>
                <a:gd name="T14" fmla="*/ 0 w 168"/>
                <a:gd name="T15" fmla="*/ 95 h 132"/>
                <a:gd name="T16" fmla="*/ 6 w 168"/>
                <a:gd name="T17" fmla="*/ 6 h 132"/>
                <a:gd name="T18" fmla="*/ 12 w 168"/>
                <a:gd name="T19" fmla="*/ 0 h 132"/>
                <a:gd name="T20" fmla="*/ 30 w 168"/>
                <a:gd name="T21" fmla="*/ 0 h 132"/>
                <a:gd name="T22" fmla="*/ 36 w 168"/>
                <a:gd name="T23" fmla="*/ 6 h 132"/>
                <a:gd name="T24" fmla="*/ 162 w 168"/>
                <a:gd name="T25" fmla="*/ 120 h 132"/>
                <a:gd name="T26" fmla="*/ 168 w 168"/>
                <a:gd name="T27" fmla="*/ 126 h 132"/>
                <a:gd name="T28" fmla="*/ 162 w 168"/>
                <a:gd name="T29" fmla="*/ 132 h 132"/>
                <a:gd name="T30" fmla="*/ 34 w 168"/>
                <a:gd name="T31" fmla="*/ 120 h 132"/>
                <a:gd name="T32" fmla="*/ 126 w 168"/>
                <a:gd name="T33" fmla="*/ 120 h 132"/>
                <a:gd name="T34" fmla="*/ 24 w 168"/>
                <a:gd name="T35" fmla="*/ 12 h 132"/>
                <a:gd name="T36" fmla="*/ 18 w 168"/>
                <a:gd name="T37" fmla="*/ 12 h 132"/>
                <a:gd name="T38" fmla="*/ 13 w 168"/>
                <a:gd name="T39" fmla="*/ 89 h 132"/>
                <a:gd name="T40" fmla="*/ 41 w 168"/>
                <a:gd name="T41" fmla="*/ 84 h 132"/>
                <a:gd name="T42" fmla="*/ 47 w 168"/>
                <a:gd name="T43" fmla="*/ 86 h 132"/>
                <a:gd name="T44" fmla="*/ 47 w 168"/>
                <a:gd name="T45" fmla="*/ 93 h 132"/>
                <a:gd name="T46" fmla="*/ 34 w 168"/>
                <a:gd name="T4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32">
                  <a:moveTo>
                    <a:pt x="162" y="132"/>
                  </a:moveTo>
                  <a:cubicBezTo>
                    <a:pt x="24" y="132"/>
                    <a:pt x="24" y="132"/>
                    <a:pt x="24" y="132"/>
                  </a:cubicBezTo>
                  <a:cubicBezTo>
                    <a:pt x="22" y="132"/>
                    <a:pt x="20" y="131"/>
                    <a:pt x="19" y="129"/>
                  </a:cubicBezTo>
                  <a:cubicBezTo>
                    <a:pt x="18" y="127"/>
                    <a:pt x="18" y="125"/>
                    <a:pt x="18" y="123"/>
                  </a:cubicBezTo>
                  <a:cubicBezTo>
                    <a:pt x="31" y="98"/>
                    <a:pt x="31" y="98"/>
                    <a:pt x="31" y="98"/>
                  </a:cubicBezTo>
                  <a:cubicBezTo>
                    <a:pt x="7" y="102"/>
                    <a:pt x="7" y="102"/>
                    <a:pt x="7" y="102"/>
                  </a:cubicBezTo>
                  <a:cubicBezTo>
                    <a:pt x="5" y="102"/>
                    <a:pt x="3" y="102"/>
                    <a:pt x="2" y="100"/>
                  </a:cubicBezTo>
                  <a:cubicBezTo>
                    <a:pt x="0" y="99"/>
                    <a:pt x="0" y="97"/>
                    <a:pt x="0" y="95"/>
                  </a:cubicBezTo>
                  <a:cubicBezTo>
                    <a:pt x="0" y="95"/>
                    <a:pt x="6" y="35"/>
                    <a:pt x="6" y="6"/>
                  </a:cubicBezTo>
                  <a:cubicBezTo>
                    <a:pt x="6" y="3"/>
                    <a:pt x="9" y="0"/>
                    <a:pt x="12" y="0"/>
                  </a:cubicBezTo>
                  <a:cubicBezTo>
                    <a:pt x="30" y="0"/>
                    <a:pt x="30" y="0"/>
                    <a:pt x="30" y="0"/>
                  </a:cubicBezTo>
                  <a:cubicBezTo>
                    <a:pt x="33" y="0"/>
                    <a:pt x="36" y="3"/>
                    <a:pt x="36" y="6"/>
                  </a:cubicBezTo>
                  <a:cubicBezTo>
                    <a:pt x="36" y="67"/>
                    <a:pt x="143" y="120"/>
                    <a:pt x="162" y="120"/>
                  </a:cubicBezTo>
                  <a:cubicBezTo>
                    <a:pt x="165" y="120"/>
                    <a:pt x="168" y="123"/>
                    <a:pt x="168" y="126"/>
                  </a:cubicBezTo>
                  <a:cubicBezTo>
                    <a:pt x="168" y="129"/>
                    <a:pt x="165" y="132"/>
                    <a:pt x="162" y="132"/>
                  </a:cubicBezTo>
                  <a:close/>
                  <a:moveTo>
                    <a:pt x="34" y="120"/>
                  </a:moveTo>
                  <a:cubicBezTo>
                    <a:pt x="126" y="120"/>
                    <a:pt x="126" y="120"/>
                    <a:pt x="126" y="120"/>
                  </a:cubicBezTo>
                  <a:cubicBezTo>
                    <a:pt x="86" y="101"/>
                    <a:pt x="29" y="60"/>
                    <a:pt x="24" y="12"/>
                  </a:cubicBezTo>
                  <a:cubicBezTo>
                    <a:pt x="18" y="12"/>
                    <a:pt x="18" y="12"/>
                    <a:pt x="18" y="12"/>
                  </a:cubicBezTo>
                  <a:cubicBezTo>
                    <a:pt x="17" y="36"/>
                    <a:pt x="14" y="73"/>
                    <a:pt x="13" y="89"/>
                  </a:cubicBezTo>
                  <a:cubicBezTo>
                    <a:pt x="41" y="84"/>
                    <a:pt x="41" y="84"/>
                    <a:pt x="41" y="84"/>
                  </a:cubicBezTo>
                  <a:cubicBezTo>
                    <a:pt x="43" y="84"/>
                    <a:pt x="45" y="85"/>
                    <a:pt x="47" y="86"/>
                  </a:cubicBezTo>
                  <a:cubicBezTo>
                    <a:pt x="48" y="88"/>
                    <a:pt x="48" y="91"/>
                    <a:pt x="47" y="93"/>
                  </a:cubicBezTo>
                  <a:lnTo>
                    <a:pt x="3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31" name="Freeform 189">
              <a:extLst>
                <a:ext uri="{FF2B5EF4-FFF2-40B4-BE49-F238E27FC236}">
                  <a16:creationId xmlns:a16="http://schemas.microsoft.com/office/drawing/2014/main" id="{7503262F-C5EB-AF74-35FD-6649372ED16B}"/>
                </a:ext>
              </a:extLst>
            </p:cNvPr>
            <p:cNvSpPr>
              <a:spLocks/>
            </p:cNvSpPr>
            <p:nvPr/>
          </p:nvSpPr>
          <p:spPr bwMode="auto">
            <a:xfrm>
              <a:off x="6721" y="2229"/>
              <a:ext cx="220" cy="140"/>
            </a:xfrm>
            <a:custGeom>
              <a:avLst/>
              <a:gdLst>
                <a:gd name="T0" fmla="*/ 144 w 144"/>
                <a:gd name="T1" fmla="*/ 94 h 94"/>
                <a:gd name="T2" fmla="*/ 6 w 144"/>
                <a:gd name="T3" fmla="*/ 94 h 94"/>
                <a:gd name="T4" fmla="*/ 0 w 144"/>
                <a:gd name="T5" fmla="*/ 88 h 94"/>
                <a:gd name="T6" fmla="*/ 0 w 144"/>
                <a:gd name="T7" fmla="*/ 49 h 94"/>
                <a:gd name="T8" fmla="*/ 36 w 144"/>
                <a:gd name="T9" fmla="*/ 1 h 94"/>
                <a:gd name="T10" fmla="*/ 38 w 144"/>
                <a:gd name="T11" fmla="*/ 0 h 94"/>
                <a:gd name="T12" fmla="*/ 43 w 144"/>
                <a:gd name="T13" fmla="*/ 11 h 94"/>
                <a:gd name="T14" fmla="*/ 41 w 144"/>
                <a:gd name="T15" fmla="*/ 12 h 94"/>
                <a:gd name="T16" fmla="*/ 12 w 144"/>
                <a:gd name="T17" fmla="*/ 49 h 94"/>
                <a:gd name="T18" fmla="*/ 12 w 144"/>
                <a:gd name="T19" fmla="*/ 82 h 94"/>
                <a:gd name="T20" fmla="*/ 144 w 144"/>
                <a:gd name="T21" fmla="*/ 82 h 94"/>
                <a:gd name="T22" fmla="*/ 144 w 144"/>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94">
                  <a:moveTo>
                    <a:pt x="144" y="94"/>
                  </a:moveTo>
                  <a:cubicBezTo>
                    <a:pt x="6" y="94"/>
                    <a:pt x="6" y="94"/>
                    <a:pt x="6" y="94"/>
                  </a:cubicBezTo>
                  <a:cubicBezTo>
                    <a:pt x="3" y="94"/>
                    <a:pt x="0" y="91"/>
                    <a:pt x="0" y="88"/>
                  </a:cubicBezTo>
                  <a:cubicBezTo>
                    <a:pt x="0" y="49"/>
                    <a:pt x="0" y="49"/>
                    <a:pt x="0" y="49"/>
                  </a:cubicBezTo>
                  <a:cubicBezTo>
                    <a:pt x="0" y="19"/>
                    <a:pt x="23" y="7"/>
                    <a:pt x="36" y="1"/>
                  </a:cubicBezTo>
                  <a:cubicBezTo>
                    <a:pt x="38" y="0"/>
                    <a:pt x="38" y="0"/>
                    <a:pt x="38" y="0"/>
                  </a:cubicBezTo>
                  <a:cubicBezTo>
                    <a:pt x="43" y="11"/>
                    <a:pt x="43" y="11"/>
                    <a:pt x="43" y="11"/>
                  </a:cubicBezTo>
                  <a:cubicBezTo>
                    <a:pt x="41" y="12"/>
                    <a:pt x="41" y="12"/>
                    <a:pt x="41" y="12"/>
                  </a:cubicBezTo>
                  <a:cubicBezTo>
                    <a:pt x="30" y="17"/>
                    <a:pt x="12" y="26"/>
                    <a:pt x="12" y="49"/>
                  </a:cubicBezTo>
                  <a:cubicBezTo>
                    <a:pt x="12" y="82"/>
                    <a:pt x="12" y="82"/>
                    <a:pt x="12" y="82"/>
                  </a:cubicBezTo>
                  <a:cubicBezTo>
                    <a:pt x="144" y="82"/>
                    <a:pt x="144" y="82"/>
                    <a:pt x="144" y="82"/>
                  </a:cubicBezTo>
                  <a:lnTo>
                    <a:pt x="14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32" name="Freeform 190">
              <a:extLst>
                <a:ext uri="{FF2B5EF4-FFF2-40B4-BE49-F238E27FC236}">
                  <a16:creationId xmlns:a16="http://schemas.microsoft.com/office/drawing/2014/main" id="{29D812D5-723C-5E30-DDAC-C64FE917BADB}"/>
                </a:ext>
              </a:extLst>
            </p:cNvPr>
            <p:cNvSpPr>
              <a:spLocks/>
            </p:cNvSpPr>
            <p:nvPr/>
          </p:nvSpPr>
          <p:spPr bwMode="auto">
            <a:xfrm>
              <a:off x="6941" y="2229"/>
              <a:ext cx="220" cy="140"/>
            </a:xfrm>
            <a:custGeom>
              <a:avLst/>
              <a:gdLst>
                <a:gd name="T0" fmla="*/ 138 w 144"/>
                <a:gd name="T1" fmla="*/ 94 h 94"/>
                <a:gd name="T2" fmla="*/ 0 w 144"/>
                <a:gd name="T3" fmla="*/ 94 h 94"/>
                <a:gd name="T4" fmla="*/ 0 w 144"/>
                <a:gd name="T5" fmla="*/ 82 h 94"/>
                <a:gd name="T6" fmla="*/ 132 w 144"/>
                <a:gd name="T7" fmla="*/ 82 h 94"/>
                <a:gd name="T8" fmla="*/ 132 w 144"/>
                <a:gd name="T9" fmla="*/ 49 h 94"/>
                <a:gd name="T10" fmla="*/ 103 w 144"/>
                <a:gd name="T11" fmla="*/ 11 h 94"/>
                <a:gd name="T12" fmla="*/ 101 w 144"/>
                <a:gd name="T13" fmla="*/ 11 h 94"/>
                <a:gd name="T14" fmla="*/ 106 w 144"/>
                <a:gd name="T15" fmla="*/ 0 h 94"/>
                <a:gd name="T16" fmla="*/ 108 w 144"/>
                <a:gd name="T17" fmla="*/ 1 h 94"/>
                <a:gd name="T18" fmla="*/ 144 w 144"/>
                <a:gd name="T19" fmla="*/ 49 h 94"/>
                <a:gd name="T20" fmla="*/ 144 w 144"/>
                <a:gd name="T21" fmla="*/ 88 h 94"/>
                <a:gd name="T22" fmla="*/ 138 w 144"/>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94">
                  <a:moveTo>
                    <a:pt x="138" y="94"/>
                  </a:moveTo>
                  <a:cubicBezTo>
                    <a:pt x="0" y="94"/>
                    <a:pt x="0" y="94"/>
                    <a:pt x="0" y="94"/>
                  </a:cubicBezTo>
                  <a:cubicBezTo>
                    <a:pt x="0" y="82"/>
                    <a:pt x="0" y="82"/>
                    <a:pt x="0" y="82"/>
                  </a:cubicBezTo>
                  <a:cubicBezTo>
                    <a:pt x="132" y="82"/>
                    <a:pt x="132" y="82"/>
                    <a:pt x="132" y="82"/>
                  </a:cubicBezTo>
                  <a:cubicBezTo>
                    <a:pt x="132" y="49"/>
                    <a:pt x="132" y="49"/>
                    <a:pt x="132" y="49"/>
                  </a:cubicBezTo>
                  <a:cubicBezTo>
                    <a:pt x="132" y="26"/>
                    <a:pt x="114" y="17"/>
                    <a:pt x="103" y="11"/>
                  </a:cubicBezTo>
                  <a:cubicBezTo>
                    <a:pt x="101" y="11"/>
                    <a:pt x="101" y="11"/>
                    <a:pt x="101" y="11"/>
                  </a:cubicBezTo>
                  <a:cubicBezTo>
                    <a:pt x="106" y="0"/>
                    <a:pt x="106" y="0"/>
                    <a:pt x="106" y="0"/>
                  </a:cubicBezTo>
                  <a:cubicBezTo>
                    <a:pt x="108" y="1"/>
                    <a:pt x="108" y="1"/>
                    <a:pt x="108" y="1"/>
                  </a:cubicBezTo>
                  <a:cubicBezTo>
                    <a:pt x="120" y="7"/>
                    <a:pt x="144" y="18"/>
                    <a:pt x="144" y="49"/>
                  </a:cubicBezTo>
                  <a:cubicBezTo>
                    <a:pt x="144" y="88"/>
                    <a:pt x="144" y="88"/>
                    <a:pt x="144" y="88"/>
                  </a:cubicBezTo>
                  <a:cubicBezTo>
                    <a:pt x="144" y="91"/>
                    <a:pt x="141" y="94"/>
                    <a:pt x="13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33" name="Freeform 191">
              <a:extLst>
                <a:ext uri="{FF2B5EF4-FFF2-40B4-BE49-F238E27FC236}">
                  <a16:creationId xmlns:a16="http://schemas.microsoft.com/office/drawing/2014/main" id="{A72488F7-E036-7BE1-86FA-D5AB4B376BFD}"/>
                </a:ext>
              </a:extLst>
            </p:cNvPr>
            <p:cNvSpPr>
              <a:spLocks/>
            </p:cNvSpPr>
            <p:nvPr/>
          </p:nvSpPr>
          <p:spPr bwMode="auto">
            <a:xfrm>
              <a:off x="6947" y="2172"/>
              <a:ext cx="168" cy="193"/>
            </a:xfrm>
            <a:custGeom>
              <a:avLst/>
              <a:gdLst>
                <a:gd name="T0" fmla="*/ 80 w 110"/>
                <a:gd name="T1" fmla="*/ 129 h 129"/>
                <a:gd name="T2" fmla="*/ 62 w 110"/>
                <a:gd name="T3" fmla="*/ 93 h 129"/>
                <a:gd name="T4" fmla="*/ 63 w 110"/>
                <a:gd name="T5" fmla="*/ 86 h 129"/>
                <a:gd name="T6" fmla="*/ 69 w 110"/>
                <a:gd name="T7" fmla="*/ 84 h 129"/>
                <a:gd name="T8" fmla="*/ 97 w 110"/>
                <a:gd name="T9" fmla="*/ 89 h 129"/>
                <a:gd name="T10" fmla="*/ 92 w 110"/>
                <a:gd name="T11" fmla="*/ 12 h 129"/>
                <a:gd name="T12" fmla="*/ 85 w 110"/>
                <a:gd name="T13" fmla="*/ 12 h 129"/>
                <a:gd name="T14" fmla="*/ 0 w 110"/>
                <a:gd name="T15" fmla="*/ 115 h 129"/>
                <a:gd name="T16" fmla="*/ 0 w 110"/>
                <a:gd name="T17" fmla="*/ 103 h 129"/>
                <a:gd name="T18" fmla="*/ 74 w 110"/>
                <a:gd name="T19" fmla="*/ 5 h 129"/>
                <a:gd name="T20" fmla="*/ 80 w 110"/>
                <a:gd name="T21" fmla="*/ 0 h 129"/>
                <a:gd name="T22" fmla="*/ 98 w 110"/>
                <a:gd name="T23" fmla="*/ 0 h 129"/>
                <a:gd name="T24" fmla="*/ 104 w 110"/>
                <a:gd name="T25" fmla="*/ 6 h 129"/>
                <a:gd name="T26" fmla="*/ 110 w 110"/>
                <a:gd name="T27" fmla="*/ 95 h 129"/>
                <a:gd name="T28" fmla="*/ 108 w 110"/>
                <a:gd name="T29" fmla="*/ 100 h 129"/>
                <a:gd name="T30" fmla="*/ 103 w 110"/>
                <a:gd name="T31" fmla="*/ 102 h 129"/>
                <a:gd name="T32" fmla="*/ 78 w 110"/>
                <a:gd name="T33" fmla="*/ 98 h 129"/>
                <a:gd name="T34" fmla="*/ 91 w 110"/>
                <a:gd name="T35" fmla="*/ 123 h 129"/>
                <a:gd name="T36" fmla="*/ 80 w 110"/>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29">
                  <a:moveTo>
                    <a:pt x="80" y="129"/>
                  </a:moveTo>
                  <a:cubicBezTo>
                    <a:pt x="62" y="93"/>
                    <a:pt x="62" y="93"/>
                    <a:pt x="62" y="93"/>
                  </a:cubicBezTo>
                  <a:cubicBezTo>
                    <a:pt x="61" y="91"/>
                    <a:pt x="62" y="88"/>
                    <a:pt x="63" y="86"/>
                  </a:cubicBezTo>
                  <a:cubicBezTo>
                    <a:pt x="64" y="85"/>
                    <a:pt x="67" y="84"/>
                    <a:pt x="69" y="84"/>
                  </a:cubicBezTo>
                  <a:cubicBezTo>
                    <a:pt x="97" y="89"/>
                    <a:pt x="97" y="89"/>
                    <a:pt x="97" y="89"/>
                  </a:cubicBezTo>
                  <a:cubicBezTo>
                    <a:pt x="96" y="73"/>
                    <a:pt x="92" y="36"/>
                    <a:pt x="92" y="12"/>
                  </a:cubicBezTo>
                  <a:cubicBezTo>
                    <a:pt x="85" y="12"/>
                    <a:pt x="85" y="12"/>
                    <a:pt x="85" y="12"/>
                  </a:cubicBezTo>
                  <a:cubicBezTo>
                    <a:pt x="76" y="60"/>
                    <a:pt x="23" y="115"/>
                    <a:pt x="0" y="115"/>
                  </a:cubicBezTo>
                  <a:cubicBezTo>
                    <a:pt x="0" y="103"/>
                    <a:pt x="0" y="103"/>
                    <a:pt x="0" y="103"/>
                  </a:cubicBezTo>
                  <a:cubicBezTo>
                    <a:pt x="15" y="103"/>
                    <a:pt x="68" y="51"/>
                    <a:pt x="74" y="5"/>
                  </a:cubicBezTo>
                  <a:cubicBezTo>
                    <a:pt x="74" y="2"/>
                    <a:pt x="77" y="0"/>
                    <a:pt x="80" y="0"/>
                  </a:cubicBezTo>
                  <a:cubicBezTo>
                    <a:pt x="98" y="0"/>
                    <a:pt x="98" y="0"/>
                    <a:pt x="98" y="0"/>
                  </a:cubicBezTo>
                  <a:cubicBezTo>
                    <a:pt x="101" y="0"/>
                    <a:pt x="104" y="3"/>
                    <a:pt x="104" y="6"/>
                  </a:cubicBezTo>
                  <a:cubicBezTo>
                    <a:pt x="104" y="35"/>
                    <a:pt x="110" y="95"/>
                    <a:pt x="110" y="95"/>
                  </a:cubicBezTo>
                  <a:cubicBezTo>
                    <a:pt x="110" y="97"/>
                    <a:pt x="109" y="99"/>
                    <a:pt x="108" y="100"/>
                  </a:cubicBezTo>
                  <a:cubicBezTo>
                    <a:pt x="107" y="102"/>
                    <a:pt x="105" y="102"/>
                    <a:pt x="103" y="102"/>
                  </a:cubicBezTo>
                  <a:cubicBezTo>
                    <a:pt x="78" y="98"/>
                    <a:pt x="78" y="98"/>
                    <a:pt x="78" y="98"/>
                  </a:cubicBezTo>
                  <a:cubicBezTo>
                    <a:pt x="91" y="123"/>
                    <a:pt x="91" y="123"/>
                    <a:pt x="91" y="123"/>
                  </a:cubicBezTo>
                  <a:lnTo>
                    <a:pt x="8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34" name="Freeform 192">
              <a:extLst>
                <a:ext uri="{FF2B5EF4-FFF2-40B4-BE49-F238E27FC236}">
                  <a16:creationId xmlns:a16="http://schemas.microsoft.com/office/drawing/2014/main" id="{07A63933-8540-EF11-D759-C4D799C31870}"/>
                </a:ext>
              </a:extLst>
            </p:cNvPr>
            <p:cNvSpPr>
              <a:spLocks/>
            </p:cNvSpPr>
            <p:nvPr/>
          </p:nvSpPr>
          <p:spPr bwMode="auto">
            <a:xfrm>
              <a:off x="6837" y="2029"/>
              <a:ext cx="208" cy="36"/>
            </a:xfrm>
            <a:custGeom>
              <a:avLst/>
              <a:gdLst>
                <a:gd name="T0" fmla="*/ 68 w 136"/>
                <a:gd name="T1" fmla="*/ 24 h 24"/>
                <a:gd name="T2" fmla="*/ 0 w 136"/>
                <a:gd name="T3" fmla="*/ 12 h 24"/>
                <a:gd name="T4" fmla="*/ 4 w 136"/>
                <a:gd name="T5" fmla="*/ 0 h 24"/>
                <a:gd name="T6" fmla="*/ 68 w 136"/>
                <a:gd name="T7" fmla="*/ 12 h 24"/>
                <a:gd name="T8" fmla="*/ 132 w 136"/>
                <a:gd name="T9" fmla="*/ 0 h 24"/>
                <a:gd name="T10" fmla="*/ 136 w 136"/>
                <a:gd name="T11" fmla="*/ 12 h 24"/>
                <a:gd name="T12" fmla="*/ 68 w 13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36" h="24">
                  <a:moveTo>
                    <a:pt x="68" y="24"/>
                  </a:moveTo>
                  <a:cubicBezTo>
                    <a:pt x="31" y="24"/>
                    <a:pt x="1" y="12"/>
                    <a:pt x="0" y="12"/>
                  </a:cubicBezTo>
                  <a:cubicBezTo>
                    <a:pt x="4" y="0"/>
                    <a:pt x="4" y="0"/>
                    <a:pt x="4" y="0"/>
                  </a:cubicBezTo>
                  <a:cubicBezTo>
                    <a:pt x="4" y="1"/>
                    <a:pt x="33" y="12"/>
                    <a:pt x="68" y="12"/>
                  </a:cubicBezTo>
                  <a:cubicBezTo>
                    <a:pt x="102" y="12"/>
                    <a:pt x="131" y="1"/>
                    <a:pt x="132" y="0"/>
                  </a:cubicBezTo>
                  <a:cubicBezTo>
                    <a:pt x="136" y="12"/>
                    <a:pt x="136" y="12"/>
                    <a:pt x="136" y="12"/>
                  </a:cubicBezTo>
                  <a:cubicBezTo>
                    <a:pt x="135" y="12"/>
                    <a:pt x="105" y="24"/>
                    <a:pt x="6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grpSp>
      <p:grpSp>
        <p:nvGrpSpPr>
          <p:cNvPr id="1344" name="Group 61">
            <a:extLst>
              <a:ext uri="{FF2B5EF4-FFF2-40B4-BE49-F238E27FC236}">
                <a16:creationId xmlns:a16="http://schemas.microsoft.com/office/drawing/2014/main" id="{61215DF7-D24B-04CB-860D-21A6C9E5D735}"/>
              </a:ext>
            </a:extLst>
          </p:cNvPr>
          <p:cNvGrpSpPr>
            <a:grpSpLocks noChangeAspect="1"/>
          </p:cNvGrpSpPr>
          <p:nvPr/>
        </p:nvGrpSpPr>
        <p:grpSpPr bwMode="auto">
          <a:xfrm>
            <a:off x="1559061" y="4967376"/>
            <a:ext cx="367691" cy="359914"/>
            <a:chOff x="6532" y="3162"/>
            <a:chExt cx="331" cy="324"/>
          </a:xfrm>
        </p:grpSpPr>
        <p:sp>
          <p:nvSpPr>
            <p:cNvPr id="1345" name="Freeform 62">
              <a:extLst>
                <a:ext uri="{FF2B5EF4-FFF2-40B4-BE49-F238E27FC236}">
                  <a16:creationId xmlns:a16="http://schemas.microsoft.com/office/drawing/2014/main" id="{9CFF2CB0-D387-09FE-D061-E3031DEF2772}"/>
                </a:ext>
              </a:extLst>
            </p:cNvPr>
            <p:cNvSpPr>
              <a:spLocks/>
            </p:cNvSpPr>
            <p:nvPr/>
          </p:nvSpPr>
          <p:spPr bwMode="auto">
            <a:xfrm>
              <a:off x="6651" y="3273"/>
              <a:ext cx="41" cy="20"/>
            </a:xfrm>
            <a:custGeom>
              <a:avLst/>
              <a:gdLst>
                <a:gd name="T0" fmla="*/ 51 w 61"/>
                <a:gd name="T1" fmla="*/ 31 h 31"/>
                <a:gd name="T2" fmla="*/ 41 w 61"/>
                <a:gd name="T3" fmla="*/ 21 h 31"/>
                <a:gd name="T4" fmla="*/ 32 w 61"/>
                <a:gd name="T5" fmla="*/ 21 h 31"/>
                <a:gd name="T6" fmla="*/ 30 w 61"/>
                <a:gd name="T7" fmla="*/ 21 h 31"/>
                <a:gd name="T8" fmla="*/ 27 w 61"/>
                <a:gd name="T9" fmla="*/ 21 h 31"/>
                <a:gd name="T10" fmla="*/ 20 w 61"/>
                <a:gd name="T11" fmla="*/ 21 h 31"/>
                <a:gd name="T12" fmla="*/ 10 w 61"/>
                <a:gd name="T13" fmla="*/ 31 h 31"/>
                <a:gd name="T14" fmla="*/ 0 w 61"/>
                <a:gd name="T15" fmla="*/ 21 h 31"/>
                <a:gd name="T16" fmla="*/ 5 w 61"/>
                <a:gd name="T17" fmla="*/ 5 h 31"/>
                <a:gd name="T18" fmla="*/ 27 w 61"/>
                <a:gd name="T19" fmla="*/ 0 h 31"/>
                <a:gd name="T20" fmla="*/ 30 w 61"/>
                <a:gd name="T21" fmla="*/ 0 h 31"/>
                <a:gd name="T22" fmla="*/ 32 w 61"/>
                <a:gd name="T23" fmla="*/ 0 h 31"/>
                <a:gd name="T24" fmla="*/ 54 w 61"/>
                <a:gd name="T25" fmla="*/ 5 h 31"/>
                <a:gd name="T26" fmla="*/ 61 w 61"/>
                <a:gd name="T27" fmla="*/ 21 h 31"/>
                <a:gd name="T28" fmla="*/ 51 w 61"/>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31">
                  <a:moveTo>
                    <a:pt x="51" y="31"/>
                  </a:moveTo>
                  <a:cubicBezTo>
                    <a:pt x="44" y="31"/>
                    <a:pt x="41" y="26"/>
                    <a:pt x="41" y="21"/>
                  </a:cubicBezTo>
                  <a:cubicBezTo>
                    <a:pt x="39" y="21"/>
                    <a:pt x="36" y="21"/>
                    <a:pt x="32" y="21"/>
                  </a:cubicBezTo>
                  <a:cubicBezTo>
                    <a:pt x="30" y="21"/>
                    <a:pt x="30" y="21"/>
                    <a:pt x="30" y="21"/>
                  </a:cubicBezTo>
                  <a:cubicBezTo>
                    <a:pt x="27" y="21"/>
                    <a:pt x="27" y="21"/>
                    <a:pt x="27" y="21"/>
                  </a:cubicBezTo>
                  <a:cubicBezTo>
                    <a:pt x="25" y="21"/>
                    <a:pt x="22" y="21"/>
                    <a:pt x="20" y="21"/>
                  </a:cubicBezTo>
                  <a:cubicBezTo>
                    <a:pt x="20" y="26"/>
                    <a:pt x="15" y="31"/>
                    <a:pt x="10" y="31"/>
                  </a:cubicBezTo>
                  <a:cubicBezTo>
                    <a:pt x="3" y="31"/>
                    <a:pt x="0" y="26"/>
                    <a:pt x="0" y="21"/>
                  </a:cubicBezTo>
                  <a:cubicBezTo>
                    <a:pt x="0" y="14"/>
                    <a:pt x="1" y="9"/>
                    <a:pt x="5" y="5"/>
                  </a:cubicBezTo>
                  <a:cubicBezTo>
                    <a:pt x="10" y="0"/>
                    <a:pt x="18" y="0"/>
                    <a:pt x="27" y="0"/>
                  </a:cubicBezTo>
                  <a:cubicBezTo>
                    <a:pt x="30" y="0"/>
                    <a:pt x="30" y="0"/>
                    <a:pt x="30" y="0"/>
                  </a:cubicBezTo>
                  <a:cubicBezTo>
                    <a:pt x="32" y="0"/>
                    <a:pt x="32" y="0"/>
                    <a:pt x="32" y="0"/>
                  </a:cubicBezTo>
                  <a:cubicBezTo>
                    <a:pt x="41" y="0"/>
                    <a:pt x="49" y="0"/>
                    <a:pt x="54" y="5"/>
                  </a:cubicBezTo>
                  <a:cubicBezTo>
                    <a:pt x="60" y="9"/>
                    <a:pt x="61" y="14"/>
                    <a:pt x="61" y="21"/>
                  </a:cubicBezTo>
                  <a:cubicBezTo>
                    <a:pt x="61" y="26"/>
                    <a:pt x="56" y="31"/>
                    <a:pt x="51"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96968C"/>
                </a:solidFill>
                <a:effectLst/>
                <a:uLnTx/>
                <a:uFillTx/>
                <a:latin typeface="Arial" charset="0"/>
                <a:ea typeface="+mn-ea"/>
                <a:cs typeface="Arial" charset="0"/>
              </a:endParaRPr>
            </a:p>
          </p:txBody>
        </p:sp>
        <p:sp>
          <p:nvSpPr>
            <p:cNvPr id="1346" name="Freeform 63">
              <a:extLst>
                <a:ext uri="{FF2B5EF4-FFF2-40B4-BE49-F238E27FC236}">
                  <a16:creationId xmlns:a16="http://schemas.microsoft.com/office/drawing/2014/main" id="{1AD70183-A57D-4434-831E-D6B09A3356AD}"/>
                </a:ext>
              </a:extLst>
            </p:cNvPr>
            <p:cNvSpPr>
              <a:spLocks/>
            </p:cNvSpPr>
            <p:nvPr/>
          </p:nvSpPr>
          <p:spPr bwMode="auto">
            <a:xfrm>
              <a:off x="6706" y="3273"/>
              <a:ext cx="38" cy="20"/>
            </a:xfrm>
            <a:custGeom>
              <a:avLst/>
              <a:gdLst>
                <a:gd name="T0" fmla="*/ 48 w 57"/>
                <a:gd name="T1" fmla="*/ 31 h 31"/>
                <a:gd name="T2" fmla="*/ 38 w 57"/>
                <a:gd name="T3" fmla="*/ 21 h 31"/>
                <a:gd name="T4" fmla="*/ 30 w 57"/>
                <a:gd name="T5" fmla="*/ 21 h 31"/>
                <a:gd name="T6" fmla="*/ 29 w 57"/>
                <a:gd name="T7" fmla="*/ 21 h 31"/>
                <a:gd name="T8" fmla="*/ 26 w 57"/>
                <a:gd name="T9" fmla="*/ 21 h 31"/>
                <a:gd name="T10" fmla="*/ 19 w 57"/>
                <a:gd name="T11" fmla="*/ 21 h 31"/>
                <a:gd name="T12" fmla="*/ 10 w 57"/>
                <a:gd name="T13" fmla="*/ 31 h 31"/>
                <a:gd name="T14" fmla="*/ 0 w 57"/>
                <a:gd name="T15" fmla="*/ 21 h 31"/>
                <a:gd name="T16" fmla="*/ 5 w 57"/>
                <a:gd name="T17" fmla="*/ 5 h 31"/>
                <a:gd name="T18" fmla="*/ 26 w 57"/>
                <a:gd name="T19" fmla="*/ 0 h 31"/>
                <a:gd name="T20" fmla="*/ 29 w 57"/>
                <a:gd name="T21" fmla="*/ 0 h 31"/>
                <a:gd name="T22" fmla="*/ 30 w 57"/>
                <a:gd name="T23" fmla="*/ 0 h 31"/>
                <a:gd name="T24" fmla="*/ 51 w 57"/>
                <a:gd name="T25" fmla="*/ 5 h 31"/>
                <a:gd name="T26" fmla="*/ 57 w 57"/>
                <a:gd name="T27" fmla="*/ 21 h 31"/>
                <a:gd name="T28" fmla="*/ 48 w 57"/>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31">
                  <a:moveTo>
                    <a:pt x="48" y="31"/>
                  </a:moveTo>
                  <a:cubicBezTo>
                    <a:pt x="42" y="31"/>
                    <a:pt x="38" y="26"/>
                    <a:pt x="38" y="21"/>
                  </a:cubicBezTo>
                  <a:cubicBezTo>
                    <a:pt x="37" y="21"/>
                    <a:pt x="34" y="21"/>
                    <a:pt x="30" y="21"/>
                  </a:cubicBezTo>
                  <a:cubicBezTo>
                    <a:pt x="29" y="21"/>
                    <a:pt x="29" y="21"/>
                    <a:pt x="29" y="21"/>
                  </a:cubicBezTo>
                  <a:cubicBezTo>
                    <a:pt x="26" y="21"/>
                    <a:pt x="26" y="21"/>
                    <a:pt x="26" y="21"/>
                  </a:cubicBezTo>
                  <a:cubicBezTo>
                    <a:pt x="24" y="21"/>
                    <a:pt x="21" y="21"/>
                    <a:pt x="19" y="21"/>
                  </a:cubicBezTo>
                  <a:cubicBezTo>
                    <a:pt x="19" y="26"/>
                    <a:pt x="15" y="31"/>
                    <a:pt x="10" y="31"/>
                  </a:cubicBezTo>
                  <a:cubicBezTo>
                    <a:pt x="3" y="31"/>
                    <a:pt x="0" y="26"/>
                    <a:pt x="0" y="21"/>
                  </a:cubicBezTo>
                  <a:cubicBezTo>
                    <a:pt x="0" y="14"/>
                    <a:pt x="2" y="9"/>
                    <a:pt x="5" y="5"/>
                  </a:cubicBezTo>
                  <a:cubicBezTo>
                    <a:pt x="10" y="0"/>
                    <a:pt x="18" y="0"/>
                    <a:pt x="26" y="0"/>
                  </a:cubicBezTo>
                  <a:cubicBezTo>
                    <a:pt x="29" y="0"/>
                    <a:pt x="29" y="0"/>
                    <a:pt x="29" y="0"/>
                  </a:cubicBezTo>
                  <a:cubicBezTo>
                    <a:pt x="30" y="0"/>
                    <a:pt x="30" y="0"/>
                    <a:pt x="30" y="0"/>
                  </a:cubicBezTo>
                  <a:cubicBezTo>
                    <a:pt x="38" y="0"/>
                    <a:pt x="46" y="0"/>
                    <a:pt x="51" y="5"/>
                  </a:cubicBezTo>
                  <a:cubicBezTo>
                    <a:pt x="56" y="9"/>
                    <a:pt x="57" y="14"/>
                    <a:pt x="57" y="21"/>
                  </a:cubicBezTo>
                  <a:cubicBezTo>
                    <a:pt x="57" y="26"/>
                    <a:pt x="53" y="31"/>
                    <a:pt x="48"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96968C"/>
                </a:solidFill>
                <a:effectLst/>
                <a:uLnTx/>
                <a:uFillTx/>
                <a:latin typeface="Arial" charset="0"/>
                <a:ea typeface="+mn-ea"/>
                <a:cs typeface="Arial" charset="0"/>
              </a:endParaRPr>
            </a:p>
          </p:txBody>
        </p:sp>
        <p:sp>
          <p:nvSpPr>
            <p:cNvPr id="1347" name="Freeform 64">
              <a:extLst>
                <a:ext uri="{FF2B5EF4-FFF2-40B4-BE49-F238E27FC236}">
                  <a16:creationId xmlns:a16="http://schemas.microsoft.com/office/drawing/2014/main" id="{FBA9AC7B-AB81-F54A-B8C6-23451ED38CCE}"/>
                </a:ext>
              </a:extLst>
            </p:cNvPr>
            <p:cNvSpPr>
              <a:spLocks noEditPoints="1"/>
            </p:cNvSpPr>
            <p:nvPr/>
          </p:nvSpPr>
          <p:spPr bwMode="auto">
            <a:xfrm>
              <a:off x="6610" y="3206"/>
              <a:ext cx="176" cy="178"/>
            </a:xfrm>
            <a:custGeom>
              <a:avLst/>
              <a:gdLst>
                <a:gd name="T0" fmla="*/ 133 w 264"/>
                <a:gd name="T1" fmla="*/ 268 h 268"/>
                <a:gd name="T2" fmla="*/ 23 w 264"/>
                <a:gd name="T3" fmla="*/ 168 h 268"/>
                <a:gd name="T4" fmla="*/ 0 w 264"/>
                <a:gd name="T5" fmla="*/ 130 h 268"/>
                <a:gd name="T6" fmla="*/ 25 w 264"/>
                <a:gd name="T7" fmla="*/ 92 h 268"/>
                <a:gd name="T8" fmla="*/ 33 w 264"/>
                <a:gd name="T9" fmla="*/ 49 h 268"/>
                <a:gd name="T10" fmla="*/ 43 w 264"/>
                <a:gd name="T11" fmla="*/ 41 h 268"/>
                <a:gd name="T12" fmla="*/ 120 w 264"/>
                <a:gd name="T13" fmla="*/ 13 h 268"/>
                <a:gd name="T14" fmla="*/ 125 w 264"/>
                <a:gd name="T15" fmla="*/ 5 h 268"/>
                <a:gd name="T16" fmla="*/ 140 w 264"/>
                <a:gd name="T17" fmla="*/ 5 h 268"/>
                <a:gd name="T18" fmla="*/ 146 w 264"/>
                <a:gd name="T19" fmla="*/ 13 h 268"/>
                <a:gd name="T20" fmla="*/ 222 w 264"/>
                <a:gd name="T21" fmla="*/ 41 h 268"/>
                <a:gd name="T22" fmla="*/ 232 w 264"/>
                <a:gd name="T23" fmla="*/ 49 h 268"/>
                <a:gd name="T24" fmla="*/ 241 w 264"/>
                <a:gd name="T25" fmla="*/ 92 h 268"/>
                <a:gd name="T26" fmla="*/ 264 w 264"/>
                <a:gd name="T27" fmla="*/ 130 h 268"/>
                <a:gd name="T28" fmla="*/ 241 w 264"/>
                <a:gd name="T29" fmla="*/ 168 h 268"/>
                <a:gd name="T30" fmla="*/ 133 w 264"/>
                <a:gd name="T31" fmla="*/ 268 h 268"/>
                <a:gd name="T32" fmla="*/ 52 w 264"/>
                <a:gd name="T33" fmla="*/ 61 h 268"/>
                <a:gd name="T34" fmla="*/ 43 w 264"/>
                <a:gd name="T35" fmla="*/ 102 h 268"/>
                <a:gd name="T36" fmla="*/ 33 w 264"/>
                <a:gd name="T37" fmla="*/ 110 h 268"/>
                <a:gd name="T38" fmla="*/ 20 w 264"/>
                <a:gd name="T39" fmla="*/ 130 h 268"/>
                <a:gd name="T40" fmla="*/ 33 w 264"/>
                <a:gd name="T41" fmla="*/ 150 h 268"/>
                <a:gd name="T42" fmla="*/ 43 w 264"/>
                <a:gd name="T43" fmla="*/ 160 h 268"/>
                <a:gd name="T44" fmla="*/ 133 w 264"/>
                <a:gd name="T45" fmla="*/ 249 h 268"/>
                <a:gd name="T46" fmla="*/ 222 w 264"/>
                <a:gd name="T47" fmla="*/ 160 h 268"/>
                <a:gd name="T48" fmla="*/ 232 w 264"/>
                <a:gd name="T49" fmla="*/ 150 h 268"/>
                <a:gd name="T50" fmla="*/ 244 w 264"/>
                <a:gd name="T51" fmla="*/ 130 h 268"/>
                <a:gd name="T52" fmla="*/ 232 w 264"/>
                <a:gd name="T53" fmla="*/ 110 h 268"/>
                <a:gd name="T54" fmla="*/ 222 w 264"/>
                <a:gd name="T55" fmla="*/ 102 h 268"/>
                <a:gd name="T56" fmla="*/ 214 w 264"/>
                <a:gd name="T57" fmla="*/ 61 h 268"/>
                <a:gd name="T58" fmla="*/ 133 w 264"/>
                <a:gd name="T59" fmla="*/ 30 h 268"/>
                <a:gd name="T60" fmla="*/ 52 w 264"/>
                <a:gd name="T61" fmla="*/ 6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4" h="268">
                  <a:moveTo>
                    <a:pt x="133" y="268"/>
                  </a:moveTo>
                  <a:cubicBezTo>
                    <a:pt x="101" y="268"/>
                    <a:pt x="30" y="229"/>
                    <a:pt x="23" y="168"/>
                  </a:cubicBezTo>
                  <a:cubicBezTo>
                    <a:pt x="10" y="163"/>
                    <a:pt x="0" y="148"/>
                    <a:pt x="0" y="130"/>
                  </a:cubicBezTo>
                  <a:cubicBezTo>
                    <a:pt x="0" y="110"/>
                    <a:pt x="10" y="95"/>
                    <a:pt x="25" y="92"/>
                  </a:cubicBezTo>
                  <a:cubicBezTo>
                    <a:pt x="33" y="49"/>
                    <a:pt x="33" y="49"/>
                    <a:pt x="33" y="49"/>
                  </a:cubicBezTo>
                  <a:cubicBezTo>
                    <a:pt x="33" y="44"/>
                    <a:pt x="38" y="41"/>
                    <a:pt x="43" y="41"/>
                  </a:cubicBezTo>
                  <a:cubicBezTo>
                    <a:pt x="101" y="41"/>
                    <a:pt x="113" y="25"/>
                    <a:pt x="120" y="13"/>
                  </a:cubicBezTo>
                  <a:cubicBezTo>
                    <a:pt x="121" y="10"/>
                    <a:pt x="123" y="7"/>
                    <a:pt x="125" y="5"/>
                  </a:cubicBezTo>
                  <a:cubicBezTo>
                    <a:pt x="130" y="0"/>
                    <a:pt x="136" y="0"/>
                    <a:pt x="140" y="5"/>
                  </a:cubicBezTo>
                  <a:cubicBezTo>
                    <a:pt x="143" y="7"/>
                    <a:pt x="144" y="10"/>
                    <a:pt x="146" y="13"/>
                  </a:cubicBezTo>
                  <a:cubicBezTo>
                    <a:pt x="153" y="25"/>
                    <a:pt x="163" y="41"/>
                    <a:pt x="222" y="41"/>
                  </a:cubicBezTo>
                  <a:cubicBezTo>
                    <a:pt x="227" y="41"/>
                    <a:pt x="231" y="44"/>
                    <a:pt x="232" y="49"/>
                  </a:cubicBezTo>
                  <a:cubicBezTo>
                    <a:pt x="241" y="92"/>
                    <a:pt x="241" y="92"/>
                    <a:pt x="241" y="92"/>
                  </a:cubicBezTo>
                  <a:cubicBezTo>
                    <a:pt x="254" y="95"/>
                    <a:pt x="264" y="110"/>
                    <a:pt x="264" y="130"/>
                  </a:cubicBezTo>
                  <a:cubicBezTo>
                    <a:pt x="264" y="148"/>
                    <a:pt x="256" y="163"/>
                    <a:pt x="241" y="168"/>
                  </a:cubicBezTo>
                  <a:cubicBezTo>
                    <a:pt x="236" y="229"/>
                    <a:pt x="163" y="268"/>
                    <a:pt x="133" y="268"/>
                  </a:cubicBezTo>
                  <a:close/>
                  <a:moveTo>
                    <a:pt x="52" y="61"/>
                  </a:moveTo>
                  <a:cubicBezTo>
                    <a:pt x="43" y="102"/>
                    <a:pt x="43" y="102"/>
                    <a:pt x="43" y="102"/>
                  </a:cubicBezTo>
                  <a:cubicBezTo>
                    <a:pt x="42" y="107"/>
                    <a:pt x="37" y="110"/>
                    <a:pt x="33" y="110"/>
                  </a:cubicBezTo>
                  <a:cubicBezTo>
                    <a:pt x="23" y="110"/>
                    <a:pt x="20" y="123"/>
                    <a:pt x="20" y="130"/>
                  </a:cubicBezTo>
                  <a:cubicBezTo>
                    <a:pt x="20" y="137"/>
                    <a:pt x="23" y="150"/>
                    <a:pt x="33" y="150"/>
                  </a:cubicBezTo>
                  <a:cubicBezTo>
                    <a:pt x="38" y="150"/>
                    <a:pt x="43" y="155"/>
                    <a:pt x="43" y="160"/>
                  </a:cubicBezTo>
                  <a:cubicBezTo>
                    <a:pt x="43" y="211"/>
                    <a:pt x="106" y="249"/>
                    <a:pt x="133" y="249"/>
                  </a:cubicBezTo>
                  <a:cubicBezTo>
                    <a:pt x="159" y="249"/>
                    <a:pt x="222" y="211"/>
                    <a:pt x="222" y="160"/>
                  </a:cubicBezTo>
                  <a:cubicBezTo>
                    <a:pt x="222" y="155"/>
                    <a:pt x="226" y="150"/>
                    <a:pt x="232" y="150"/>
                  </a:cubicBezTo>
                  <a:cubicBezTo>
                    <a:pt x="242" y="150"/>
                    <a:pt x="244" y="137"/>
                    <a:pt x="244" y="130"/>
                  </a:cubicBezTo>
                  <a:cubicBezTo>
                    <a:pt x="244" y="123"/>
                    <a:pt x="242" y="110"/>
                    <a:pt x="232" y="110"/>
                  </a:cubicBezTo>
                  <a:cubicBezTo>
                    <a:pt x="227" y="110"/>
                    <a:pt x="222" y="107"/>
                    <a:pt x="222" y="102"/>
                  </a:cubicBezTo>
                  <a:cubicBezTo>
                    <a:pt x="214" y="61"/>
                    <a:pt x="214" y="61"/>
                    <a:pt x="214" y="61"/>
                  </a:cubicBezTo>
                  <a:cubicBezTo>
                    <a:pt x="161" y="59"/>
                    <a:pt x="143" y="44"/>
                    <a:pt x="133" y="30"/>
                  </a:cubicBezTo>
                  <a:cubicBezTo>
                    <a:pt x="121" y="44"/>
                    <a:pt x="103" y="59"/>
                    <a:pt x="52" y="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96968C"/>
                </a:solidFill>
                <a:effectLst/>
                <a:uLnTx/>
                <a:uFillTx/>
                <a:latin typeface="Arial" charset="0"/>
                <a:ea typeface="+mn-ea"/>
                <a:cs typeface="Arial" charset="0"/>
              </a:endParaRPr>
            </a:p>
          </p:txBody>
        </p:sp>
        <p:sp>
          <p:nvSpPr>
            <p:cNvPr id="1348" name="Freeform 65">
              <a:extLst>
                <a:ext uri="{FF2B5EF4-FFF2-40B4-BE49-F238E27FC236}">
                  <a16:creationId xmlns:a16="http://schemas.microsoft.com/office/drawing/2014/main" id="{0D8DEEFF-129C-A991-5B78-642CDD43E235}"/>
                </a:ext>
              </a:extLst>
            </p:cNvPr>
            <p:cNvSpPr>
              <a:spLocks/>
            </p:cNvSpPr>
            <p:nvPr/>
          </p:nvSpPr>
          <p:spPr bwMode="auto">
            <a:xfrm>
              <a:off x="6601" y="3162"/>
              <a:ext cx="193" cy="129"/>
            </a:xfrm>
            <a:custGeom>
              <a:avLst/>
              <a:gdLst>
                <a:gd name="T0" fmla="*/ 24 w 290"/>
                <a:gd name="T1" fmla="*/ 194 h 194"/>
                <a:gd name="T2" fmla="*/ 13 w 290"/>
                <a:gd name="T3" fmla="*/ 185 h 194"/>
                <a:gd name="T4" fmla="*/ 3 w 290"/>
                <a:gd name="T5" fmla="*/ 111 h 194"/>
                <a:gd name="T6" fmla="*/ 29 w 290"/>
                <a:gd name="T7" fmla="*/ 40 h 194"/>
                <a:gd name="T8" fmla="*/ 145 w 290"/>
                <a:gd name="T9" fmla="*/ 0 h 194"/>
                <a:gd name="T10" fmla="*/ 261 w 290"/>
                <a:gd name="T11" fmla="*/ 40 h 194"/>
                <a:gd name="T12" fmla="*/ 287 w 290"/>
                <a:gd name="T13" fmla="*/ 109 h 194"/>
                <a:gd name="T14" fmla="*/ 277 w 290"/>
                <a:gd name="T15" fmla="*/ 185 h 194"/>
                <a:gd name="T16" fmla="*/ 265 w 290"/>
                <a:gd name="T17" fmla="*/ 194 h 194"/>
                <a:gd name="T18" fmla="*/ 256 w 290"/>
                <a:gd name="T19" fmla="*/ 182 h 194"/>
                <a:gd name="T20" fmla="*/ 267 w 290"/>
                <a:gd name="T21" fmla="*/ 108 h 194"/>
                <a:gd name="T22" fmla="*/ 267 w 290"/>
                <a:gd name="T23" fmla="*/ 108 h 194"/>
                <a:gd name="T24" fmla="*/ 246 w 290"/>
                <a:gd name="T25" fmla="*/ 53 h 194"/>
                <a:gd name="T26" fmla="*/ 145 w 290"/>
                <a:gd name="T27" fmla="*/ 20 h 194"/>
                <a:gd name="T28" fmla="*/ 44 w 290"/>
                <a:gd name="T29" fmla="*/ 53 h 194"/>
                <a:gd name="T30" fmla="*/ 24 w 290"/>
                <a:gd name="T31" fmla="*/ 108 h 194"/>
                <a:gd name="T32" fmla="*/ 34 w 290"/>
                <a:gd name="T33" fmla="*/ 182 h 194"/>
                <a:gd name="T34" fmla="*/ 25 w 290"/>
                <a:gd name="T35" fmla="*/ 194 h 194"/>
                <a:gd name="T36" fmla="*/ 24 w 290"/>
                <a:gd name="T37"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194">
                  <a:moveTo>
                    <a:pt x="24" y="194"/>
                  </a:moveTo>
                  <a:cubicBezTo>
                    <a:pt x="18" y="194"/>
                    <a:pt x="13" y="190"/>
                    <a:pt x="13" y="185"/>
                  </a:cubicBezTo>
                  <a:cubicBezTo>
                    <a:pt x="3" y="111"/>
                    <a:pt x="3" y="111"/>
                    <a:pt x="3" y="111"/>
                  </a:cubicBezTo>
                  <a:cubicBezTo>
                    <a:pt x="3" y="108"/>
                    <a:pt x="0" y="71"/>
                    <a:pt x="29" y="40"/>
                  </a:cubicBezTo>
                  <a:cubicBezTo>
                    <a:pt x="52" y="13"/>
                    <a:pt x="91" y="0"/>
                    <a:pt x="145" y="0"/>
                  </a:cubicBezTo>
                  <a:cubicBezTo>
                    <a:pt x="197" y="0"/>
                    <a:pt x="236" y="13"/>
                    <a:pt x="261" y="40"/>
                  </a:cubicBezTo>
                  <a:cubicBezTo>
                    <a:pt x="290" y="71"/>
                    <a:pt x="287" y="108"/>
                    <a:pt x="287" y="109"/>
                  </a:cubicBezTo>
                  <a:cubicBezTo>
                    <a:pt x="277" y="185"/>
                    <a:pt x="277" y="185"/>
                    <a:pt x="277" y="185"/>
                  </a:cubicBezTo>
                  <a:cubicBezTo>
                    <a:pt x="275" y="190"/>
                    <a:pt x="270" y="194"/>
                    <a:pt x="265" y="194"/>
                  </a:cubicBezTo>
                  <a:cubicBezTo>
                    <a:pt x="260" y="192"/>
                    <a:pt x="255" y="187"/>
                    <a:pt x="256" y="182"/>
                  </a:cubicBezTo>
                  <a:cubicBezTo>
                    <a:pt x="267" y="108"/>
                    <a:pt x="267" y="108"/>
                    <a:pt x="267" y="108"/>
                  </a:cubicBezTo>
                  <a:cubicBezTo>
                    <a:pt x="267" y="108"/>
                    <a:pt x="267" y="108"/>
                    <a:pt x="267" y="108"/>
                  </a:cubicBezTo>
                  <a:cubicBezTo>
                    <a:pt x="267" y="108"/>
                    <a:pt x="268" y="78"/>
                    <a:pt x="246" y="53"/>
                  </a:cubicBezTo>
                  <a:cubicBezTo>
                    <a:pt x="226" y="31"/>
                    <a:pt x="191" y="20"/>
                    <a:pt x="145" y="20"/>
                  </a:cubicBezTo>
                  <a:cubicBezTo>
                    <a:pt x="98" y="20"/>
                    <a:pt x="64" y="31"/>
                    <a:pt x="44" y="53"/>
                  </a:cubicBezTo>
                  <a:cubicBezTo>
                    <a:pt x="20" y="78"/>
                    <a:pt x="24" y="108"/>
                    <a:pt x="24" y="108"/>
                  </a:cubicBezTo>
                  <a:cubicBezTo>
                    <a:pt x="34" y="182"/>
                    <a:pt x="34" y="182"/>
                    <a:pt x="34" y="182"/>
                  </a:cubicBezTo>
                  <a:cubicBezTo>
                    <a:pt x="34" y="187"/>
                    <a:pt x="30" y="192"/>
                    <a:pt x="25" y="194"/>
                  </a:cubicBezTo>
                  <a:cubicBezTo>
                    <a:pt x="24" y="194"/>
                    <a:pt x="24" y="194"/>
                    <a:pt x="24" y="19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96968C"/>
                </a:solidFill>
                <a:effectLst/>
                <a:uLnTx/>
                <a:uFillTx/>
                <a:latin typeface="Arial" charset="0"/>
                <a:ea typeface="+mn-ea"/>
                <a:cs typeface="Arial" charset="0"/>
              </a:endParaRPr>
            </a:p>
          </p:txBody>
        </p:sp>
        <p:sp>
          <p:nvSpPr>
            <p:cNvPr id="1349" name="Freeform 66">
              <a:extLst>
                <a:ext uri="{FF2B5EF4-FFF2-40B4-BE49-F238E27FC236}">
                  <a16:creationId xmlns:a16="http://schemas.microsoft.com/office/drawing/2014/main" id="{E3B3640A-892F-46E1-AFAD-E0F87EAC5EC5}"/>
                </a:ext>
              </a:extLst>
            </p:cNvPr>
            <p:cNvSpPr>
              <a:spLocks/>
            </p:cNvSpPr>
            <p:nvPr/>
          </p:nvSpPr>
          <p:spPr bwMode="auto">
            <a:xfrm>
              <a:off x="6532" y="3364"/>
              <a:ext cx="331" cy="122"/>
            </a:xfrm>
            <a:custGeom>
              <a:avLst/>
              <a:gdLst>
                <a:gd name="T0" fmla="*/ 487 w 498"/>
                <a:gd name="T1" fmla="*/ 184 h 184"/>
                <a:gd name="T2" fmla="*/ 11 w 498"/>
                <a:gd name="T3" fmla="*/ 184 h 184"/>
                <a:gd name="T4" fmla="*/ 0 w 498"/>
                <a:gd name="T5" fmla="*/ 174 h 184"/>
                <a:gd name="T6" fmla="*/ 0 w 498"/>
                <a:gd name="T7" fmla="*/ 123 h 184"/>
                <a:gd name="T8" fmla="*/ 61 w 498"/>
                <a:gd name="T9" fmla="*/ 37 h 184"/>
                <a:gd name="T10" fmla="*/ 62 w 498"/>
                <a:gd name="T11" fmla="*/ 37 h 184"/>
                <a:gd name="T12" fmla="*/ 192 w 498"/>
                <a:gd name="T13" fmla="*/ 2 h 184"/>
                <a:gd name="T14" fmla="*/ 206 w 498"/>
                <a:gd name="T15" fmla="*/ 8 h 184"/>
                <a:gd name="T16" fmla="*/ 199 w 498"/>
                <a:gd name="T17" fmla="*/ 22 h 184"/>
                <a:gd name="T18" fmla="*/ 68 w 498"/>
                <a:gd name="T19" fmla="*/ 57 h 184"/>
                <a:gd name="T20" fmla="*/ 21 w 498"/>
                <a:gd name="T21" fmla="*/ 123 h 184"/>
                <a:gd name="T22" fmla="*/ 21 w 498"/>
                <a:gd name="T23" fmla="*/ 164 h 184"/>
                <a:gd name="T24" fmla="*/ 477 w 498"/>
                <a:gd name="T25" fmla="*/ 164 h 184"/>
                <a:gd name="T26" fmla="*/ 477 w 498"/>
                <a:gd name="T27" fmla="*/ 123 h 184"/>
                <a:gd name="T28" fmla="*/ 430 w 498"/>
                <a:gd name="T29" fmla="*/ 57 h 184"/>
                <a:gd name="T30" fmla="*/ 301 w 498"/>
                <a:gd name="T31" fmla="*/ 22 h 184"/>
                <a:gd name="T32" fmla="*/ 294 w 498"/>
                <a:gd name="T33" fmla="*/ 8 h 184"/>
                <a:gd name="T34" fmla="*/ 306 w 498"/>
                <a:gd name="T35" fmla="*/ 2 h 184"/>
                <a:gd name="T36" fmla="*/ 437 w 498"/>
                <a:gd name="T37" fmla="*/ 37 h 184"/>
                <a:gd name="T38" fmla="*/ 437 w 498"/>
                <a:gd name="T39" fmla="*/ 37 h 184"/>
                <a:gd name="T40" fmla="*/ 498 w 498"/>
                <a:gd name="T41" fmla="*/ 123 h 184"/>
                <a:gd name="T42" fmla="*/ 498 w 498"/>
                <a:gd name="T43" fmla="*/ 174 h 184"/>
                <a:gd name="T44" fmla="*/ 487 w 498"/>
                <a:gd name="T4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8" h="184">
                  <a:moveTo>
                    <a:pt x="487" y="184"/>
                  </a:moveTo>
                  <a:cubicBezTo>
                    <a:pt x="11" y="184"/>
                    <a:pt x="11" y="184"/>
                    <a:pt x="11" y="184"/>
                  </a:cubicBezTo>
                  <a:cubicBezTo>
                    <a:pt x="5" y="184"/>
                    <a:pt x="0" y="179"/>
                    <a:pt x="0" y="174"/>
                  </a:cubicBezTo>
                  <a:cubicBezTo>
                    <a:pt x="0" y="123"/>
                    <a:pt x="0" y="123"/>
                    <a:pt x="0" y="123"/>
                  </a:cubicBezTo>
                  <a:cubicBezTo>
                    <a:pt x="0" y="86"/>
                    <a:pt x="24" y="51"/>
                    <a:pt x="61" y="37"/>
                  </a:cubicBezTo>
                  <a:cubicBezTo>
                    <a:pt x="62" y="37"/>
                    <a:pt x="62" y="37"/>
                    <a:pt x="62" y="37"/>
                  </a:cubicBezTo>
                  <a:cubicBezTo>
                    <a:pt x="192" y="2"/>
                    <a:pt x="192" y="2"/>
                    <a:pt x="192" y="2"/>
                  </a:cubicBezTo>
                  <a:cubicBezTo>
                    <a:pt x="199" y="0"/>
                    <a:pt x="204" y="3"/>
                    <a:pt x="206" y="8"/>
                  </a:cubicBezTo>
                  <a:cubicBezTo>
                    <a:pt x="208" y="14"/>
                    <a:pt x="204" y="20"/>
                    <a:pt x="199" y="22"/>
                  </a:cubicBezTo>
                  <a:cubicBezTo>
                    <a:pt x="68" y="57"/>
                    <a:pt x="68" y="57"/>
                    <a:pt x="68" y="57"/>
                  </a:cubicBezTo>
                  <a:cubicBezTo>
                    <a:pt x="40" y="67"/>
                    <a:pt x="21" y="94"/>
                    <a:pt x="21" y="123"/>
                  </a:cubicBezTo>
                  <a:cubicBezTo>
                    <a:pt x="21" y="164"/>
                    <a:pt x="21" y="164"/>
                    <a:pt x="21" y="164"/>
                  </a:cubicBezTo>
                  <a:cubicBezTo>
                    <a:pt x="477" y="164"/>
                    <a:pt x="477" y="164"/>
                    <a:pt x="477" y="164"/>
                  </a:cubicBezTo>
                  <a:cubicBezTo>
                    <a:pt x="477" y="123"/>
                    <a:pt x="477" y="123"/>
                    <a:pt x="477" y="123"/>
                  </a:cubicBezTo>
                  <a:cubicBezTo>
                    <a:pt x="477" y="94"/>
                    <a:pt x="458" y="67"/>
                    <a:pt x="430" y="57"/>
                  </a:cubicBezTo>
                  <a:cubicBezTo>
                    <a:pt x="301" y="22"/>
                    <a:pt x="301" y="22"/>
                    <a:pt x="301" y="22"/>
                  </a:cubicBezTo>
                  <a:cubicBezTo>
                    <a:pt x="296" y="20"/>
                    <a:pt x="292" y="14"/>
                    <a:pt x="294" y="8"/>
                  </a:cubicBezTo>
                  <a:cubicBezTo>
                    <a:pt x="296" y="3"/>
                    <a:pt x="301" y="0"/>
                    <a:pt x="306" y="2"/>
                  </a:cubicBezTo>
                  <a:cubicBezTo>
                    <a:pt x="437" y="37"/>
                    <a:pt x="437" y="37"/>
                    <a:pt x="437" y="37"/>
                  </a:cubicBezTo>
                  <a:cubicBezTo>
                    <a:pt x="437" y="37"/>
                    <a:pt x="437" y="37"/>
                    <a:pt x="437" y="37"/>
                  </a:cubicBezTo>
                  <a:cubicBezTo>
                    <a:pt x="474" y="51"/>
                    <a:pt x="498" y="86"/>
                    <a:pt x="498" y="123"/>
                  </a:cubicBezTo>
                  <a:cubicBezTo>
                    <a:pt x="498" y="174"/>
                    <a:pt x="498" y="174"/>
                    <a:pt x="498" y="174"/>
                  </a:cubicBezTo>
                  <a:cubicBezTo>
                    <a:pt x="498" y="179"/>
                    <a:pt x="494" y="184"/>
                    <a:pt x="487" y="1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96968C"/>
                </a:solidFill>
                <a:effectLst/>
                <a:uLnTx/>
                <a:uFillTx/>
                <a:latin typeface="Arial" charset="0"/>
                <a:ea typeface="+mn-ea"/>
                <a:cs typeface="Arial" charset="0"/>
              </a:endParaRPr>
            </a:p>
          </p:txBody>
        </p:sp>
      </p:grpSp>
      <p:grpSp>
        <p:nvGrpSpPr>
          <p:cNvPr id="1350" name="Group 11">
            <a:extLst>
              <a:ext uri="{FF2B5EF4-FFF2-40B4-BE49-F238E27FC236}">
                <a16:creationId xmlns:a16="http://schemas.microsoft.com/office/drawing/2014/main" id="{2EA5D1ED-E6F4-4289-7D4F-0D01761FF24C}"/>
              </a:ext>
            </a:extLst>
          </p:cNvPr>
          <p:cNvGrpSpPr>
            <a:grpSpLocks noChangeAspect="1"/>
          </p:cNvGrpSpPr>
          <p:nvPr/>
        </p:nvGrpSpPr>
        <p:grpSpPr bwMode="auto">
          <a:xfrm>
            <a:off x="1557875" y="5491175"/>
            <a:ext cx="370233" cy="359920"/>
            <a:chOff x="-1333" y="2248"/>
            <a:chExt cx="359" cy="349"/>
          </a:xfrm>
        </p:grpSpPr>
        <p:sp>
          <p:nvSpPr>
            <p:cNvPr id="1351" name="Freeform 12">
              <a:extLst>
                <a:ext uri="{FF2B5EF4-FFF2-40B4-BE49-F238E27FC236}">
                  <a16:creationId xmlns:a16="http://schemas.microsoft.com/office/drawing/2014/main" id="{F3D6B5C2-9238-97B6-B080-DFF564B60348}"/>
                </a:ext>
              </a:extLst>
            </p:cNvPr>
            <p:cNvSpPr>
              <a:spLocks/>
            </p:cNvSpPr>
            <p:nvPr/>
          </p:nvSpPr>
          <p:spPr bwMode="auto">
            <a:xfrm>
              <a:off x="-1229" y="2299"/>
              <a:ext cx="148" cy="45"/>
            </a:xfrm>
            <a:custGeom>
              <a:avLst/>
              <a:gdLst>
                <a:gd name="T0" fmla="*/ 206 w 206"/>
                <a:gd name="T1" fmla="*/ 53 h 63"/>
                <a:gd name="T2" fmla="*/ 195 w 206"/>
                <a:gd name="T3" fmla="*/ 42 h 63"/>
                <a:gd name="T4" fmla="*/ 116 w 206"/>
                <a:gd name="T5" fmla="*/ 13 h 63"/>
                <a:gd name="T6" fmla="*/ 110 w 206"/>
                <a:gd name="T7" fmla="*/ 4 h 63"/>
                <a:gd name="T8" fmla="*/ 96 w 206"/>
                <a:gd name="T9" fmla="*/ 4 h 63"/>
                <a:gd name="T10" fmla="*/ 89 w 206"/>
                <a:gd name="T11" fmla="*/ 13 h 63"/>
                <a:gd name="T12" fmla="*/ 10 w 206"/>
                <a:gd name="T13" fmla="*/ 42 h 63"/>
                <a:gd name="T14" fmla="*/ 0 w 206"/>
                <a:gd name="T15" fmla="*/ 53 h 63"/>
                <a:gd name="T16" fmla="*/ 10 w 206"/>
                <a:gd name="T17" fmla="*/ 63 h 63"/>
                <a:gd name="T18" fmla="*/ 103 w 206"/>
                <a:gd name="T19" fmla="*/ 30 h 63"/>
                <a:gd name="T20" fmla="*/ 195 w 206"/>
                <a:gd name="T21" fmla="*/ 63 h 63"/>
                <a:gd name="T22" fmla="*/ 206 w 206"/>
                <a:gd name="T23"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63">
                  <a:moveTo>
                    <a:pt x="206" y="53"/>
                  </a:moveTo>
                  <a:cubicBezTo>
                    <a:pt x="206" y="48"/>
                    <a:pt x="202" y="42"/>
                    <a:pt x="195" y="42"/>
                  </a:cubicBezTo>
                  <a:cubicBezTo>
                    <a:pt x="134" y="42"/>
                    <a:pt x="123" y="25"/>
                    <a:pt x="116" y="13"/>
                  </a:cubicBezTo>
                  <a:cubicBezTo>
                    <a:pt x="115" y="9"/>
                    <a:pt x="113" y="6"/>
                    <a:pt x="110" y="4"/>
                  </a:cubicBezTo>
                  <a:cubicBezTo>
                    <a:pt x="106" y="0"/>
                    <a:pt x="99" y="0"/>
                    <a:pt x="96" y="4"/>
                  </a:cubicBezTo>
                  <a:cubicBezTo>
                    <a:pt x="92" y="6"/>
                    <a:pt x="91" y="9"/>
                    <a:pt x="89" y="13"/>
                  </a:cubicBezTo>
                  <a:cubicBezTo>
                    <a:pt x="82" y="25"/>
                    <a:pt x="72" y="42"/>
                    <a:pt x="10" y="42"/>
                  </a:cubicBezTo>
                  <a:cubicBezTo>
                    <a:pt x="5" y="42"/>
                    <a:pt x="0" y="48"/>
                    <a:pt x="0" y="53"/>
                  </a:cubicBezTo>
                  <a:cubicBezTo>
                    <a:pt x="0" y="58"/>
                    <a:pt x="5" y="63"/>
                    <a:pt x="10" y="63"/>
                  </a:cubicBezTo>
                  <a:cubicBezTo>
                    <a:pt x="72" y="63"/>
                    <a:pt x="91" y="48"/>
                    <a:pt x="103" y="30"/>
                  </a:cubicBezTo>
                  <a:cubicBezTo>
                    <a:pt x="115" y="48"/>
                    <a:pt x="135" y="63"/>
                    <a:pt x="195" y="63"/>
                  </a:cubicBezTo>
                  <a:cubicBezTo>
                    <a:pt x="202" y="63"/>
                    <a:pt x="206" y="58"/>
                    <a:pt x="206"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96968C"/>
                </a:solidFill>
                <a:effectLst/>
                <a:uLnTx/>
                <a:uFillTx/>
                <a:latin typeface="Arial" charset="0"/>
                <a:ea typeface="+mn-ea"/>
                <a:cs typeface="Arial" charset="0"/>
              </a:endParaRPr>
            </a:p>
          </p:txBody>
        </p:sp>
        <p:sp>
          <p:nvSpPr>
            <p:cNvPr id="1352" name="Freeform 13">
              <a:extLst>
                <a:ext uri="{FF2B5EF4-FFF2-40B4-BE49-F238E27FC236}">
                  <a16:creationId xmlns:a16="http://schemas.microsoft.com/office/drawing/2014/main" id="{4DA32A0A-311D-58E7-0E80-A1E3EB2A5DC1}"/>
                </a:ext>
              </a:extLst>
            </p:cNvPr>
            <p:cNvSpPr>
              <a:spLocks noEditPoints="1"/>
            </p:cNvSpPr>
            <p:nvPr/>
          </p:nvSpPr>
          <p:spPr bwMode="auto">
            <a:xfrm>
              <a:off x="-1333" y="2248"/>
              <a:ext cx="359" cy="349"/>
            </a:xfrm>
            <a:custGeom>
              <a:avLst/>
              <a:gdLst>
                <a:gd name="T0" fmla="*/ 306 w 498"/>
                <a:gd name="T1" fmla="*/ 302 h 484"/>
                <a:gd name="T2" fmla="*/ 295 w 498"/>
                <a:gd name="T3" fmla="*/ 306 h 484"/>
                <a:gd name="T4" fmla="*/ 206 w 498"/>
                <a:gd name="T5" fmla="*/ 310 h 484"/>
                <a:gd name="T6" fmla="*/ 194 w 498"/>
                <a:gd name="T7" fmla="*/ 301 h 484"/>
                <a:gd name="T8" fmla="*/ 143 w 498"/>
                <a:gd name="T9" fmla="*/ 223 h 484"/>
                <a:gd name="T10" fmla="*/ 128 w 498"/>
                <a:gd name="T11" fmla="*/ 181 h 484"/>
                <a:gd name="T12" fmla="*/ 123 w 498"/>
                <a:gd name="T13" fmla="*/ 110 h 484"/>
                <a:gd name="T14" fmla="*/ 247 w 498"/>
                <a:gd name="T15" fmla="*/ 20 h 484"/>
                <a:gd name="T16" fmla="*/ 371 w 498"/>
                <a:gd name="T17" fmla="*/ 110 h 484"/>
                <a:gd name="T18" fmla="*/ 363 w 498"/>
                <a:gd name="T19" fmla="*/ 158 h 484"/>
                <a:gd name="T20" fmla="*/ 373 w 498"/>
                <a:gd name="T21" fmla="*/ 224 h 484"/>
                <a:gd name="T22" fmla="*/ 392 w 498"/>
                <a:gd name="T23" fmla="*/ 230 h 484"/>
                <a:gd name="T24" fmla="*/ 298 w 498"/>
                <a:gd name="T25" fmla="*/ 262 h 484"/>
                <a:gd name="T26" fmla="*/ 237 w 498"/>
                <a:gd name="T27" fmla="*/ 251 h 484"/>
                <a:gd name="T28" fmla="*/ 237 w 498"/>
                <a:gd name="T29" fmla="*/ 291 h 484"/>
                <a:gd name="T30" fmla="*/ 297 w 498"/>
                <a:gd name="T31" fmla="*/ 282 h 484"/>
                <a:gd name="T32" fmla="*/ 413 w 498"/>
                <a:gd name="T33" fmla="*/ 233 h 484"/>
                <a:gd name="T34" fmla="*/ 413 w 498"/>
                <a:gd name="T35" fmla="*/ 219 h 484"/>
                <a:gd name="T36" fmla="*/ 394 w 498"/>
                <a:gd name="T37" fmla="*/ 143 h 484"/>
                <a:gd name="T38" fmla="*/ 391 w 498"/>
                <a:gd name="T39" fmla="*/ 113 h 484"/>
                <a:gd name="T40" fmla="*/ 247 w 498"/>
                <a:gd name="T41" fmla="*/ 0 h 484"/>
                <a:gd name="T42" fmla="*/ 102 w 498"/>
                <a:gd name="T43" fmla="*/ 113 h 484"/>
                <a:gd name="T44" fmla="*/ 41 w 498"/>
                <a:gd name="T45" fmla="*/ 213 h 484"/>
                <a:gd name="T46" fmla="*/ 51 w 498"/>
                <a:gd name="T47" fmla="*/ 331 h 484"/>
                <a:gd name="T48" fmla="*/ 170 w 498"/>
                <a:gd name="T49" fmla="*/ 308 h 484"/>
                <a:gd name="T50" fmla="*/ 61 w 498"/>
                <a:gd name="T51" fmla="*/ 337 h 484"/>
                <a:gd name="T52" fmla="*/ 0 w 498"/>
                <a:gd name="T53" fmla="*/ 474 h 484"/>
                <a:gd name="T54" fmla="*/ 487 w 498"/>
                <a:gd name="T55" fmla="*/ 484 h 484"/>
                <a:gd name="T56" fmla="*/ 498 w 498"/>
                <a:gd name="T57" fmla="*/ 423 h 484"/>
                <a:gd name="T58" fmla="*/ 384 w 498"/>
                <a:gd name="T59" fmla="*/ 163 h 484"/>
                <a:gd name="T60" fmla="*/ 414 w 498"/>
                <a:gd name="T61" fmla="*/ 184 h 484"/>
                <a:gd name="T62" fmla="*/ 402 w 498"/>
                <a:gd name="T63" fmla="*/ 201 h 484"/>
                <a:gd name="T64" fmla="*/ 394 w 498"/>
                <a:gd name="T65" fmla="*/ 204 h 484"/>
                <a:gd name="T66" fmla="*/ 384 w 498"/>
                <a:gd name="T67" fmla="*/ 163 h 484"/>
                <a:gd name="T68" fmla="*/ 61 w 498"/>
                <a:gd name="T69" fmla="*/ 213 h 484"/>
                <a:gd name="T70" fmla="*/ 113 w 498"/>
                <a:gd name="T71" fmla="*/ 167 h 484"/>
                <a:gd name="T72" fmla="*/ 132 w 498"/>
                <a:gd name="T73" fmla="*/ 241 h 484"/>
                <a:gd name="T74" fmla="*/ 134 w 498"/>
                <a:gd name="T75" fmla="*/ 242 h 484"/>
                <a:gd name="T76" fmla="*/ 135 w 498"/>
                <a:gd name="T77" fmla="*/ 245 h 484"/>
                <a:gd name="T78" fmla="*/ 477 w 498"/>
                <a:gd name="T79" fmla="*/ 464 h 484"/>
                <a:gd name="T80" fmla="*/ 21 w 498"/>
                <a:gd name="T81" fmla="*/ 423 h 484"/>
                <a:gd name="T82" fmla="*/ 191 w 498"/>
                <a:gd name="T83" fmla="*/ 324 h 484"/>
                <a:gd name="T84" fmla="*/ 306 w 498"/>
                <a:gd name="T85" fmla="*/ 323 h 484"/>
                <a:gd name="T86" fmla="*/ 477 w 498"/>
                <a:gd name="T87" fmla="*/ 42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8" h="484">
                  <a:moveTo>
                    <a:pt x="437" y="337"/>
                  </a:moveTo>
                  <a:cubicBezTo>
                    <a:pt x="437" y="337"/>
                    <a:pt x="437" y="337"/>
                    <a:pt x="306" y="302"/>
                  </a:cubicBezTo>
                  <a:cubicBezTo>
                    <a:pt x="302" y="300"/>
                    <a:pt x="298" y="302"/>
                    <a:pt x="295" y="306"/>
                  </a:cubicBezTo>
                  <a:cubicBezTo>
                    <a:pt x="295" y="306"/>
                    <a:pt x="295" y="306"/>
                    <a:pt x="295" y="306"/>
                  </a:cubicBezTo>
                  <a:cubicBezTo>
                    <a:pt x="278" y="318"/>
                    <a:pt x="257" y="325"/>
                    <a:pt x="247" y="325"/>
                  </a:cubicBezTo>
                  <a:cubicBezTo>
                    <a:pt x="237" y="325"/>
                    <a:pt x="221" y="319"/>
                    <a:pt x="206" y="310"/>
                  </a:cubicBezTo>
                  <a:cubicBezTo>
                    <a:pt x="206" y="309"/>
                    <a:pt x="206" y="309"/>
                    <a:pt x="206" y="308"/>
                  </a:cubicBezTo>
                  <a:cubicBezTo>
                    <a:pt x="204" y="304"/>
                    <a:pt x="200" y="301"/>
                    <a:pt x="194" y="301"/>
                  </a:cubicBezTo>
                  <a:cubicBezTo>
                    <a:pt x="172" y="285"/>
                    <a:pt x="154" y="261"/>
                    <a:pt x="154" y="233"/>
                  </a:cubicBezTo>
                  <a:cubicBezTo>
                    <a:pt x="154" y="228"/>
                    <a:pt x="150" y="223"/>
                    <a:pt x="143" y="223"/>
                  </a:cubicBezTo>
                  <a:cubicBezTo>
                    <a:pt x="133" y="223"/>
                    <a:pt x="126" y="213"/>
                    <a:pt x="125" y="203"/>
                  </a:cubicBezTo>
                  <a:cubicBezTo>
                    <a:pt x="121" y="193"/>
                    <a:pt x="123" y="184"/>
                    <a:pt x="128" y="181"/>
                  </a:cubicBezTo>
                  <a:cubicBezTo>
                    <a:pt x="131" y="179"/>
                    <a:pt x="135" y="176"/>
                    <a:pt x="133" y="171"/>
                  </a:cubicBezTo>
                  <a:cubicBezTo>
                    <a:pt x="133" y="171"/>
                    <a:pt x="133" y="171"/>
                    <a:pt x="123" y="110"/>
                  </a:cubicBezTo>
                  <a:cubicBezTo>
                    <a:pt x="123" y="106"/>
                    <a:pt x="121" y="78"/>
                    <a:pt x="143" y="54"/>
                  </a:cubicBezTo>
                  <a:cubicBezTo>
                    <a:pt x="164" y="32"/>
                    <a:pt x="199" y="20"/>
                    <a:pt x="247" y="20"/>
                  </a:cubicBezTo>
                  <a:cubicBezTo>
                    <a:pt x="295" y="20"/>
                    <a:pt x="329" y="32"/>
                    <a:pt x="350" y="54"/>
                  </a:cubicBezTo>
                  <a:cubicBezTo>
                    <a:pt x="372" y="78"/>
                    <a:pt x="371" y="105"/>
                    <a:pt x="371" y="110"/>
                  </a:cubicBezTo>
                  <a:cubicBezTo>
                    <a:pt x="371" y="110"/>
                    <a:pt x="371" y="110"/>
                    <a:pt x="360" y="150"/>
                  </a:cubicBezTo>
                  <a:cubicBezTo>
                    <a:pt x="360" y="153"/>
                    <a:pt x="361" y="156"/>
                    <a:pt x="363" y="158"/>
                  </a:cubicBezTo>
                  <a:cubicBezTo>
                    <a:pt x="363" y="165"/>
                    <a:pt x="363" y="180"/>
                    <a:pt x="363" y="214"/>
                  </a:cubicBezTo>
                  <a:cubicBezTo>
                    <a:pt x="363" y="219"/>
                    <a:pt x="368" y="224"/>
                    <a:pt x="373" y="224"/>
                  </a:cubicBezTo>
                  <a:cubicBezTo>
                    <a:pt x="373" y="224"/>
                    <a:pt x="374" y="224"/>
                    <a:pt x="392" y="224"/>
                  </a:cubicBezTo>
                  <a:cubicBezTo>
                    <a:pt x="392" y="226"/>
                    <a:pt x="392" y="228"/>
                    <a:pt x="392" y="230"/>
                  </a:cubicBezTo>
                  <a:cubicBezTo>
                    <a:pt x="389" y="245"/>
                    <a:pt x="375" y="262"/>
                    <a:pt x="361" y="262"/>
                  </a:cubicBezTo>
                  <a:cubicBezTo>
                    <a:pt x="361" y="262"/>
                    <a:pt x="361" y="262"/>
                    <a:pt x="298" y="262"/>
                  </a:cubicBezTo>
                  <a:cubicBezTo>
                    <a:pt x="295" y="255"/>
                    <a:pt x="288" y="251"/>
                    <a:pt x="279" y="251"/>
                  </a:cubicBezTo>
                  <a:cubicBezTo>
                    <a:pt x="279" y="251"/>
                    <a:pt x="279" y="251"/>
                    <a:pt x="237" y="251"/>
                  </a:cubicBezTo>
                  <a:cubicBezTo>
                    <a:pt x="226" y="251"/>
                    <a:pt x="215" y="259"/>
                    <a:pt x="215" y="271"/>
                  </a:cubicBezTo>
                  <a:cubicBezTo>
                    <a:pt x="215" y="283"/>
                    <a:pt x="226" y="291"/>
                    <a:pt x="237" y="291"/>
                  </a:cubicBezTo>
                  <a:cubicBezTo>
                    <a:pt x="237" y="291"/>
                    <a:pt x="237" y="291"/>
                    <a:pt x="279" y="291"/>
                  </a:cubicBezTo>
                  <a:cubicBezTo>
                    <a:pt x="287" y="291"/>
                    <a:pt x="294" y="288"/>
                    <a:pt x="297" y="282"/>
                  </a:cubicBezTo>
                  <a:cubicBezTo>
                    <a:pt x="309" y="282"/>
                    <a:pt x="329" y="282"/>
                    <a:pt x="361" y="282"/>
                  </a:cubicBezTo>
                  <a:cubicBezTo>
                    <a:pt x="387" y="282"/>
                    <a:pt x="407" y="257"/>
                    <a:pt x="413" y="233"/>
                  </a:cubicBezTo>
                  <a:cubicBezTo>
                    <a:pt x="413" y="232"/>
                    <a:pt x="413" y="232"/>
                    <a:pt x="413" y="232"/>
                  </a:cubicBezTo>
                  <a:cubicBezTo>
                    <a:pt x="413" y="232"/>
                    <a:pt x="413" y="232"/>
                    <a:pt x="413" y="219"/>
                  </a:cubicBezTo>
                  <a:cubicBezTo>
                    <a:pt x="426" y="212"/>
                    <a:pt x="435" y="199"/>
                    <a:pt x="435" y="184"/>
                  </a:cubicBezTo>
                  <a:cubicBezTo>
                    <a:pt x="435" y="162"/>
                    <a:pt x="416" y="143"/>
                    <a:pt x="394" y="143"/>
                  </a:cubicBezTo>
                  <a:cubicBezTo>
                    <a:pt x="394" y="143"/>
                    <a:pt x="394" y="143"/>
                    <a:pt x="383" y="143"/>
                  </a:cubicBezTo>
                  <a:cubicBezTo>
                    <a:pt x="385" y="137"/>
                    <a:pt x="387" y="128"/>
                    <a:pt x="391" y="113"/>
                  </a:cubicBezTo>
                  <a:cubicBezTo>
                    <a:pt x="391" y="111"/>
                    <a:pt x="395" y="72"/>
                    <a:pt x="365" y="40"/>
                  </a:cubicBezTo>
                  <a:cubicBezTo>
                    <a:pt x="341" y="13"/>
                    <a:pt x="302" y="0"/>
                    <a:pt x="247" y="0"/>
                  </a:cubicBezTo>
                  <a:cubicBezTo>
                    <a:pt x="193" y="0"/>
                    <a:pt x="154" y="13"/>
                    <a:pt x="128" y="40"/>
                  </a:cubicBezTo>
                  <a:cubicBezTo>
                    <a:pt x="99" y="72"/>
                    <a:pt x="102" y="111"/>
                    <a:pt x="102" y="113"/>
                  </a:cubicBezTo>
                  <a:cubicBezTo>
                    <a:pt x="102" y="113"/>
                    <a:pt x="102" y="113"/>
                    <a:pt x="103" y="120"/>
                  </a:cubicBezTo>
                  <a:cubicBezTo>
                    <a:pt x="67" y="135"/>
                    <a:pt x="41" y="171"/>
                    <a:pt x="41" y="213"/>
                  </a:cubicBezTo>
                  <a:cubicBezTo>
                    <a:pt x="41" y="321"/>
                    <a:pt x="41" y="321"/>
                    <a:pt x="41" y="321"/>
                  </a:cubicBezTo>
                  <a:cubicBezTo>
                    <a:pt x="41" y="327"/>
                    <a:pt x="46" y="331"/>
                    <a:pt x="51" y="331"/>
                  </a:cubicBezTo>
                  <a:cubicBezTo>
                    <a:pt x="92" y="331"/>
                    <a:pt x="127" y="307"/>
                    <a:pt x="143" y="273"/>
                  </a:cubicBezTo>
                  <a:cubicBezTo>
                    <a:pt x="150" y="286"/>
                    <a:pt x="159" y="298"/>
                    <a:pt x="170" y="308"/>
                  </a:cubicBezTo>
                  <a:cubicBezTo>
                    <a:pt x="152" y="313"/>
                    <a:pt x="120" y="321"/>
                    <a:pt x="62" y="337"/>
                  </a:cubicBezTo>
                  <a:cubicBezTo>
                    <a:pt x="61" y="337"/>
                    <a:pt x="61" y="337"/>
                    <a:pt x="61" y="337"/>
                  </a:cubicBezTo>
                  <a:cubicBezTo>
                    <a:pt x="24" y="351"/>
                    <a:pt x="0" y="386"/>
                    <a:pt x="0" y="423"/>
                  </a:cubicBezTo>
                  <a:cubicBezTo>
                    <a:pt x="0" y="423"/>
                    <a:pt x="0" y="423"/>
                    <a:pt x="0" y="474"/>
                  </a:cubicBezTo>
                  <a:cubicBezTo>
                    <a:pt x="0" y="479"/>
                    <a:pt x="5" y="484"/>
                    <a:pt x="10" y="484"/>
                  </a:cubicBezTo>
                  <a:cubicBezTo>
                    <a:pt x="10" y="484"/>
                    <a:pt x="10" y="484"/>
                    <a:pt x="487" y="484"/>
                  </a:cubicBezTo>
                  <a:cubicBezTo>
                    <a:pt x="494" y="484"/>
                    <a:pt x="498" y="479"/>
                    <a:pt x="498" y="474"/>
                  </a:cubicBezTo>
                  <a:cubicBezTo>
                    <a:pt x="498" y="474"/>
                    <a:pt x="498" y="474"/>
                    <a:pt x="498" y="423"/>
                  </a:cubicBezTo>
                  <a:cubicBezTo>
                    <a:pt x="498" y="386"/>
                    <a:pt x="473" y="351"/>
                    <a:pt x="437" y="337"/>
                  </a:cubicBezTo>
                  <a:close/>
                  <a:moveTo>
                    <a:pt x="384" y="163"/>
                  </a:moveTo>
                  <a:cubicBezTo>
                    <a:pt x="384" y="163"/>
                    <a:pt x="384" y="163"/>
                    <a:pt x="394" y="163"/>
                  </a:cubicBezTo>
                  <a:cubicBezTo>
                    <a:pt x="406" y="163"/>
                    <a:pt x="414" y="172"/>
                    <a:pt x="414" y="184"/>
                  </a:cubicBezTo>
                  <a:cubicBezTo>
                    <a:pt x="414" y="192"/>
                    <a:pt x="410" y="198"/>
                    <a:pt x="403" y="202"/>
                  </a:cubicBezTo>
                  <a:cubicBezTo>
                    <a:pt x="403" y="202"/>
                    <a:pt x="403" y="201"/>
                    <a:pt x="402" y="201"/>
                  </a:cubicBezTo>
                  <a:cubicBezTo>
                    <a:pt x="400" y="201"/>
                    <a:pt x="398" y="202"/>
                    <a:pt x="397" y="203"/>
                  </a:cubicBezTo>
                  <a:cubicBezTo>
                    <a:pt x="396" y="204"/>
                    <a:pt x="395" y="204"/>
                    <a:pt x="394" y="204"/>
                  </a:cubicBezTo>
                  <a:cubicBezTo>
                    <a:pt x="394" y="204"/>
                    <a:pt x="394" y="204"/>
                    <a:pt x="384" y="204"/>
                  </a:cubicBezTo>
                  <a:lnTo>
                    <a:pt x="384" y="163"/>
                  </a:lnTo>
                  <a:close/>
                  <a:moveTo>
                    <a:pt x="61" y="311"/>
                  </a:moveTo>
                  <a:cubicBezTo>
                    <a:pt x="61" y="213"/>
                    <a:pt x="61" y="213"/>
                    <a:pt x="61" y="213"/>
                  </a:cubicBezTo>
                  <a:cubicBezTo>
                    <a:pt x="61" y="181"/>
                    <a:pt x="80" y="153"/>
                    <a:pt x="107" y="140"/>
                  </a:cubicBezTo>
                  <a:cubicBezTo>
                    <a:pt x="109" y="147"/>
                    <a:pt x="110" y="156"/>
                    <a:pt x="113" y="167"/>
                  </a:cubicBezTo>
                  <a:cubicBezTo>
                    <a:pt x="104" y="176"/>
                    <a:pt x="100" y="191"/>
                    <a:pt x="104" y="208"/>
                  </a:cubicBezTo>
                  <a:cubicBezTo>
                    <a:pt x="107" y="224"/>
                    <a:pt x="118" y="237"/>
                    <a:pt x="132" y="241"/>
                  </a:cubicBezTo>
                  <a:cubicBezTo>
                    <a:pt x="127" y="277"/>
                    <a:pt x="98" y="306"/>
                    <a:pt x="61" y="311"/>
                  </a:cubicBezTo>
                  <a:close/>
                  <a:moveTo>
                    <a:pt x="134" y="242"/>
                  </a:moveTo>
                  <a:cubicBezTo>
                    <a:pt x="135" y="242"/>
                    <a:pt x="135" y="242"/>
                    <a:pt x="135" y="242"/>
                  </a:cubicBezTo>
                  <a:cubicBezTo>
                    <a:pt x="135" y="243"/>
                    <a:pt x="135" y="244"/>
                    <a:pt x="135" y="245"/>
                  </a:cubicBezTo>
                  <a:cubicBezTo>
                    <a:pt x="135" y="244"/>
                    <a:pt x="135" y="243"/>
                    <a:pt x="134" y="242"/>
                  </a:cubicBezTo>
                  <a:close/>
                  <a:moveTo>
                    <a:pt x="477" y="464"/>
                  </a:moveTo>
                  <a:cubicBezTo>
                    <a:pt x="477" y="464"/>
                    <a:pt x="477" y="464"/>
                    <a:pt x="21" y="464"/>
                  </a:cubicBezTo>
                  <a:cubicBezTo>
                    <a:pt x="21" y="464"/>
                    <a:pt x="21" y="464"/>
                    <a:pt x="21" y="423"/>
                  </a:cubicBezTo>
                  <a:cubicBezTo>
                    <a:pt x="21" y="394"/>
                    <a:pt x="40" y="367"/>
                    <a:pt x="68" y="357"/>
                  </a:cubicBezTo>
                  <a:cubicBezTo>
                    <a:pt x="68" y="357"/>
                    <a:pt x="68" y="357"/>
                    <a:pt x="191" y="324"/>
                  </a:cubicBezTo>
                  <a:cubicBezTo>
                    <a:pt x="212" y="338"/>
                    <a:pt x="233" y="345"/>
                    <a:pt x="247" y="345"/>
                  </a:cubicBezTo>
                  <a:cubicBezTo>
                    <a:pt x="264" y="345"/>
                    <a:pt x="287" y="337"/>
                    <a:pt x="306" y="323"/>
                  </a:cubicBezTo>
                  <a:cubicBezTo>
                    <a:pt x="316" y="326"/>
                    <a:pt x="345" y="334"/>
                    <a:pt x="430" y="357"/>
                  </a:cubicBezTo>
                  <a:cubicBezTo>
                    <a:pt x="458" y="367"/>
                    <a:pt x="477" y="394"/>
                    <a:pt x="477" y="423"/>
                  </a:cubicBezTo>
                  <a:cubicBezTo>
                    <a:pt x="477" y="423"/>
                    <a:pt x="477" y="423"/>
                    <a:pt x="477" y="4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96968C"/>
                </a:solidFill>
                <a:effectLst/>
                <a:uLnTx/>
                <a:uFillTx/>
                <a:latin typeface="Arial" charset="0"/>
                <a:ea typeface="+mn-ea"/>
                <a:cs typeface="Arial" charset="0"/>
              </a:endParaRPr>
            </a:p>
          </p:txBody>
        </p:sp>
        <p:sp>
          <p:nvSpPr>
            <p:cNvPr id="1353" name="Freeform 14">
              <a:extLst>
                <a:ext uri="{FF2B5EF4-FFF2-40B4-BE49-F238E27FC236}">
                  <a16:creationId xmlns:a16="http://schemas.microsoft.com/office/drawing/2014/main" id="{A667F341-1A52-40E0-A719-6F04471504D8}"/>
                </a:ext>
              </a:extLst>
            </p:cNvPr>
            <p:cNvSpPr>
              <a:spLocks/>
            </p:cNvSpPr>
            <p:nvPr/>
          </p:nvSpPr>
          <p:spPr bwMode="auto">
            <a:xfrm>
              <a:off x="-1207" y="2364"/>
              <a:ext cx="46" cy="22"/>
            </a:xfrm>
            <a:custGeom>
              <a:avLst/>
              <a:gdLst>
                <a:gd name="T0" fmla="*/ 10 w 63"/>
                <a:gd name="T1" fmla="*/ 31 h 31"/>
                <a:gd name="T2" fmla="*/ 21 w 63"/>
                <a:gd name="T3" fmla="*/ 21 h 31"/>
                <a:gd name="T4" fmla="*/ 30 w 63"/>
                <a:gd name="T5" fmla="*/ 21 h 31"/>
                <a:gd name="T6" fmla="*/ 31 w 63"/>
                <a:gd name="T7" fmla="*/ 21 h 31"/>
                <a:gd name="T8" fmla="*/ 35 w 63"/>
                <a:gd name="T9" fmla="*/ 21 h 31"/>
                <a:gd name="T10" fmla="*/ 42 w 63"/>
                <a:gd name="T11" fmla="*/ 21 h 31"/>
                <a:gd name="T12" fmla="*/ 52 w 63"/>
                <a:gd name="T13" fmla="*/ 31 h 31"/>
                <a:gd name="T14" fmla="*/ 63 w 63"/>
                <a:gd name="T15" fmla="*/ 21 h 31"/>
                <a:gd name="T16" fmla="*/ 57 w 63"/>
                <a:gd name="T17" fmla="*/ 5 h 31"/>
                <a:gd name="T18" fmla="*/ 35 w 63"/>
                <a:gd name="T19" fmla="*/ 0 h 31"/>
                <a:gd name="T20" fmla="*/ 31 w 63"/>
                <a:gd name="T21" fmla="*/ 0 h 31"/>
                <a:gd name="T22" fmla="*/ 30 w 63"/>
                <a:gd name="T23" fmla="*/ 0 h 31"/>
                <a:gd name="T24" fmla="*/ 5 w 63"/>
                <a:gd name="T25" fmla="*/ 5 h 31"/>
                <a:gd name="T26" fmla="*/ 0 w 63"/>
                <a:gd name="T27" fmla="*/ 21 h 31"/>
                <a:gd name="T28" fmla="*/ 10 w 63"/>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31">
                  <a:moveTo>
                    <a:pt x="10" y="31"/>
                  </a:moveTo>
                  <a:cubicBezTo>
                    <a:pt x="17" y="31"/>
                    <a:pt x="21" y="26"/>
                    <a:pt x="21" y="21"/>
                  </a:cubicBezTo>
                  <a:cubicBezTo>
                    <a:pt x="23" y="21"/>
                    <a:pt x="26" y="21"/>
                    <a:pt x="30" y="21"/>
                  </a:cubicBezTo>
                  <a:cubicBezTo>
                    <a:pt x="30" y="21"/>
                    <a:pt x="30" y="21"/>
                    <a:pt x="31" y="21"/>
                  </a:cubicBezTo>
                  <a:cubicBezTo>
                    <a:pt x="31" y="21"/>
                    <a:pt x="31" y="21"/>
                    <a:pt x="35" y="21"/>
                  </a:cubicBezTo>
                  <a:cubicBezTo>
                    <a:pt x="37" y="21"/>
                    <a:pt x="40" y="21"/>
                    <a:pt x="42" y="21"/>
                  </a:cubicBezTo>
                  <a:cubicBezTo>
                    <a:pt x="42" y="26"/>
                    <a:pt x="47" y="31"/>
                    <a:pt x="52" y="31"/>
                  </a:cubicBezTo>
                  <a:cubicBezTo>
                    <a:pt x="59" y="31"/>
                    <a:pt x="63" y="26"/>
                    <a:pt x="63" y="21"/>
                  </a:cubicBezTo>
                  <a:cubicBezTo>
                    <a:pt x="63" y="14"/>
                    <a:pt x="61" y="11"/>
                    <a:pt x="57" y="5"/>
                  </a:cubicBezTo>
                  <a:cubicBezTo>
                    <a:pt x="50" y="0"/>
                    <a:pt x="44" y="0"/>
                    <a:pt x="35" y="0"/>
                  </a:cubicBezTo>
                  <a:cubicBezTo>
                    <a:pt x="35" y="0"/>
                    <a:pt x="35" y="0"/>
                    <a:pt x="31" y="0"/>
                  </a:cubicBezTo>
                  <a:cubicBezTo>
                    <a:pt x="31" y="0"/>
                    <a:pt x="31" y="0"/>
                    <a:pt x="30" y="0"/>
                  </a:cubicBezTo>
                  <a:cubicBezTo>
                    <a:pt x="21" y="0"/>
                    <a:pt x="12" y="0"/>
                    <a:pt x="5" y="5"/>
                  </a:cubicBezTo>
                  <a:cubicBezTo>
                    <a:pt x="2" y="11"/>
                    <a:pt x="0" y="14"/>
                    <a:pt x="0" y="21"/>
                  </a:cubicBezTo>
                  <a:cubicBezTo>
                    <a:pt x="0" y="26"/>
                    <a:pt x="5" y="31"/>
                    <a:pt x="10"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96968C"/>
                </a:solidFill>
                <a:effectLst/>
                <a:uLnTx/>
                <a:uFillTx/>
                <a:latin typeface="Arial" charset="0"/>
                <a:ea typeface="+mn-ea"/>
                <a:cs typeface="Arial" charset="0"/>
              </a:endParaRPr>
            </a:p>
          </p:txBody>
        </p:sp>
        <p:sp>
          <p:nvSpPr>
            <p:cNvPr id="1354" name="Freeform 15">
              <a:extLst>
                <a:ext uri="{FF2B5EF4-FFF2-40B4-BE49-F238E27FC236}">
                  <a16:creationId xmlns:a16="http://schemas.microsoft.com/office/drawing/2014/main" id="{C68DE6F2-C930-BD35-2620-F9FF4AB2C645}"/>
                </a:ext>
              </a:extLst>
            </p:cNvPr>
            <p:cNvSpPr>
              <a:spLocks/>
            </p:cNvSpPr>
            <p:nvPr/>
          </p:nvSpPr>
          <p:spPr bwMode="auto">
            <a:xfrm>
              <a:off x="-1146" y="2364"/>
              <a:ext cx="42" cy="22"/>
            </a:xfrm>
            <a:custGeom>
              <a:avLst/>
              <a:gdLst>
                <a:gd name="T0" fmla="*/ 29 w 58"/>
                <a:gd name="T1" fmla="*/ 0 h 31"/>
                <a:gd name="T2" fmla="*/ 28 w 58"/>
                <a:gd name="T3" fmla="*/ 0 h 31"/>
                <a:gd name="T4" fmla="*/ 5 w 58"/>
                <a:gd name="T5" fmla="*/ 5 h 31"/>
                <a:gd name="T6" fmla="*/ 0 w 58"/>
                <a:gd name="T7" fmla="*/ 21 h 31"/>
                <a:gd name="T8" fmla="*/ 10 w 58"/>
                <a:gd name="T9" fmla="*/ 31 h 31"/>
                <a:gd name="T10" fmla="*/ 20 w 58"/>
                <a:gd name="T11" fmla="*/ 21 h 31"/>
                <a:gd name="T12" fmla="*/ 28 w 58"/>
                <a:gd name="T13" fmla="*/ 21 h 31"/>
                <a:gd name="T14" fmla="*/ 29 w 58"/>
                <a:gd name="T15" fmla="*/ 21 h 31"/>
                <a:gd name="T16" fmla="*/ 32 w 58"/>
                <a:gd name="T17" fmla="*/ 21 h 31"/>
                <a:gd name="T18" fmla="*/ 39 w 58"/>
                <a:gd name="T19" fmla="*/ 21 h 31"/>
                <a:gd name="T20" fmla="*/ 49 w 58"/>
                <a:gd name="T21" fmla="*/ 31 h 31"/>
                <a:gd name="T22" fmla="*/ 58 w 58"/>
                <a:gd name="T23" fmla="*/ 21 h 31"/>
                <a:gd name="T24" fmla="*/ 54 w 58"/>
                <a:gd name="T25" fmla="*/ 5 h 31"/>
                <a:gd name="T26" fmla="*/ 32 w 58"/>
                <a:gd name="T27" fmla="*/ 0 h 31"/>
                <a:gd name="T28" fmla="*/ 29 w 58"/>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31">
                  <a:moveTo>
                    <a:pt x="29" y="0"/>
                  </a:moveTo>
                  <a:cubicBezTo>
                    <a:pt x="29" y="0"/>
                    <a:pt x="29" y="0"/>
                    <a:pt x="28" y="0"/>
                  </a:cubicBezTo>
                  <a:cubicBezTo>
                    <a:pt x="20" y="0"/>
                    <a:pt x="11" y="0"/>
                    <a:pt x="5" y="5"/>
                  </a:cubicBezTo>
                  <a:cubicBezTo>
                    <a:pt x="2" y="11"/>
                    <a:pt x="0" y="14"/>
                    <a:pt x="0" y="21"/>
                  </a:cubicBezTo>
                  <a:cubicBezTo>
                    <a:pt x="0" y="26"/>
                    <a:pt x="5" y="31"/>
                    <a:pt x="10" y="31"/>
                  </a:cubicBezTo>
                  <a:cubicBezTo>
                    <a:pt x="16" y="31"/>
                    <a:pt x="20" y="26"/>
                    <a:pt x="20" y="21"/>
                  </a:cubicBezTo>
                  <a:cubicBezTo>
                    <a:pt x="21" y="21"/>
                    <a:pt x="24" y="21"/>
                    <a:pt x="28" y="21"/>
                  </a:cubicBezTo>
                  <a:cubicBezTo>
                    <a:pt x="28" y="21"/>
                    <a:pt x="28" y="21"/>
                    <a:pt x="29" y="21"/>
                  </a:cubicBezTo>
                  <a:cubicBezTo>
                    <a:pt x="29" y="21"/>
                    <a:pt x="29" y="21"/>
                    <a:pt x="32" y="21"/>
                  </a:cubicBezTo>
                  <a:cubicBezTo>
                    <a:pt x="34" y="21"/>
                    <a:pt x="37" y="21"/>
                    <a:pt x="39" y="21"/>
                  </a:cubicBezTo>
                  <a:cubicBezTo>
                    <a:pt x="39" y="26"/>
                    <a:pt x="44" y="31"/>
                    <a:pt x="49" y="31"/>
                  </a:cubicBezTo>
                  <a:cubicBezTo>
                    <a:pt x="55" y="31"/>
                    <a:pt x="58" y="26"/>
                    <a:pt x="58" y="21"/>
                  </a:cubicBezTo>
                  <a:cubicBezTo>
                    <a:pt x="58" y="14"/>
                    <a:pt x="57" y="11"/>
                    <a:pt x="54" y="5"/>
                  </a:cubicBezTo>
                  <a:cubicBezTo>
                    <a:pt x="47" y="0"/>
                    <a:pt x="41" y="0"/>
                    <a:pt x="32" y="0"/>
                  </a:cubicBezTo>
                  <a:cubicBezTo>
                    <a:pt x="32" y="0"/>
                    <a:pt x="32" y="0"/>
                    <a:pt x="2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96968C"/>
                </a:solidFill>
                <a:effectLst/>
                <a:uLnTx/>
                <a:uFillTx/>
                <a:latin typeface="Arial" charset="0"/>
                <a:ea typeface="+mn-ea"/>
                <a:cs typeface="Arial" charset="0"/>
              </a:endParaRPr>
            </a:p>
          </p:txBody>
        </p:sp>
      </p:grpSp>
      <p:sp>
        <p:nvSpPr>
          <p:cNvPr id="1358" name="テキスト ボックス 1357">
            <a:extLst>
              <a:ext uri="{FF2B5EF4-FFF2-40B4-BE49-F238E27FC236}">
                <a16:creationId xmlns:a16="http://schemas.microsoft.com/office/drawing/2014/main" id="{6DF218CF-6E48-41F9-5FAF-470B6E22E9F6}"/>
              </a:ext>
            </a:extLst>
          </p:cNvPr>
          <p:cNvSpPr txBox="1"/>
          <p:nvPr/>
        </p:nvSpPr>
        <p:spPr>
          <a:xfrm>
            <a:off x="996450" y="6021768"/>
            <a:ext cx="2651200" cy="485000"/>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50000"/>
              </a:lnSpc>
              <a:spcBef>
                <a:spcPct val="0"/>
              </a:spcBef>
              <a:spcAft>
                <a:spcPts val="1200"/>
              </a:spcAft>
              <a:buClrTx/>
              <a:buSzTx/>
              <a:buFontTx/>
              <a:buNone/>
              <a:tabLst/>
              <a:defRPr/>
            </a:pPr>
            <a:r>
              <a:rPr kumimoji="0" lang="ja-JP" altLang="en-US" sz="14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Graphik-Medium" panose="020B0603030202060203" pitchFamily="34" charset="0"/>
                <a:ea typeface="+mn-ea"/>
                <a:cs typeface="Arial" charset="0"/>
              </a:rPr>
              <a:t>一人十色に応じた</a:t>
            </a:r>
            <a:br>
              <a:rPr kumimoji="0" lang="en-US" altLang="ja-JP" sz="14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Graphik-Medium" panose="020B0603030202060203" pitchFamily="34" charset="0"/>
                <a:ea typeface="+mn-ea"/>
                <a:cs typeface="Arial" charset="0"/>
              </a:rPr>
            </a:br>
            <a:r>
              <a:rPr kumimoji="0" lang="ja-JP" altLang="en-US" sz="14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Graphik-Medium" panose="020B0603030202060203" pitchFamily="34" charset="0"/>
                <a:ea typeface="+mn-ea"/>
                <a:cs typeface="Arial" charset="0"/>
              </a:rPr>
              <a:t>チャネル・コンテンツの使い分け</a:t>
            </a:r>
            <a:endParaRPr kumimoji="0" lang="en-US" altLang="ja-JP" sz="14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Graphik-Medium" panose="020B0603030202060203" pitchFamily="34" charset="0"/>
              <a:ea typeface="+mn-ea"/>
              <a:cs typeface="Arial" charset="0"/>
            </a:endParaRPr>
          </a:p>
        </p:txBody>
      </p:sp>
      <p:grpSp>
        <p:nvGrpSpPr>
          <p:cNvPr id="1368" name="Group 63">
            <a:extLst>
              <a:ext uri="{FF2B5EF4-FFF2-40B4-BE49-F238E27FC236}">
                <a16:creationId xmlns:a16="http://schemas.microsoft.com/office/drawing/2014/main" id="{B2CB9434-2EF7-6337-47F5-D08685140A1F}"/>
              </a:ext>
            </a:extLst>
          </p:cNvPr>
          <p:cNvGrpSpPr>
            <a:grpSpLocks noChangeAspect="1"/>
          </p:cNvGrpSpPr>
          <p:nvPr/>
        </p:nvGrpSpPr>
        <p:grpSpPr bwMode="auto">
          <a:xfrm>
            <a:off x="10179824" y="4251890"/>
            <a:ext cx="556397" cy="557706"/>
            <a:chOff x="1372" y="2996"/>
            <a:chExt cx="426" cy="427"/>
          </a:xfrm>
          <a:solidFill>
            <a:srgbClr val="000000"/>
          </a:solidFill>
        </p:grpSpPr>
        <p:sp>
          <p:nvSpPr>
            <p:cNvPr id="1369" name="Freeform 64">
              <a:extLst>
                <a:ext uri="{FF2B5EF4-FFF2-40B4-BE49-F238E27FC236}">
                  <a16:creationId xmlns:a16="http://schemas.microsoft.com/office/drawing/2014/main" id="{7A750D25-10F6-E452-B9A5-791C20762B40}"/>
                </a:ext>
              </a:extLst>
            </p:cNvPr>
            <p:cNvSpPr>
              <a:spLocks noEditPoints="1"/>
            </p:cNvSpPr>
            <p:nvPr/>
          </p:nvSpPr>
          <p:spPr bwMode="auto">
            <a:xfrm>
              <a:off x="1478" y="3085"/>
              <a:ext cx="214" cy="107"/>
            </a:xfrm>
            <a:custGeom>
              <a:avLst/>
              <a:gdLst>
                <a:gd name="T0" fmla="*/ 72 w 144"/>
                <a:gd name="T1" fmla="*/ 72 h 72"/>
                <a:gd name="T2" fmla="*/ 0 w 144"/>
                <a:gd name="T3" fmla="*/ 36 h 72"/>
                <a:gd name="T4" fmla="*/ 72 w 144"/>
                <a:gd name="T5" fmla="*/ 0 h 72"/>
                <a:gd name="T6" fmla="*/ 144 w 144"/>
                <a:gd name="T7" fmla="*/ 36 h 72"/>
                <a:gd name="T8" fmla="*/ 72 w 144"/>
                <a:gd name="T9" fmla="*/ 72 h 72"/>
                <a:gd name="T10" fmla="*/ 72 w 144"/>
                <a:gd name="T11" fmla="*/ 12 h 72"/>
                <a:gd name="T12" fmla="*/ 12 w 144"/>
                <a:gd name="T13" fmla="*/ 36 h 72"/>
                <a:gd name="T14" fmla="*/ 72 w 144"/>
                <a:gd name="T15" fmla="*/ 60 h 72"/>
                <a:gd name="T16" fmla="*/ 132 w 144"/>
                <a:gd name="T17" fmla="*/ 36 h 72"/>
                <a:gd name="T18" fmla="*/ 72 w 144"/>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72">
                  <a:moveTo>
                    <a:pt x="72" y="72"/>
                  </a:moveTo>
                  <a:cubicBezTo>
                    <a:pt x="31" y="72"/>
                    <a:pt x="0" y="56"/>
                    <a:pt x="0" y="36"/>
                  </a:cubicBezTo>
                  <a:cubicBezTo>
                    <a:pt x="0" y="15"/>
                    <a:pt x="31" y="0"/>
                    <a:pt x="72" y="0"/>
                  </a:cubicBezTo>
                  <a:cubicBezTo>
                    <a:pt x="113" y="0"/>
                    <a:pt x="144" y="15"/>
                    <a:pt x="144" y="36"/>
                  </a:cubicBezTo>
                  <a:cubicBezTo>
                    <a:pt x="144" y="56"/>
                    <a:pt x="113" y="72"/>
                    <a:pt x="72" y="72"/>
                  </a:cubicBezTo>
                  <a:close/>
                  <a:moveTo>
                    <a:pt x="72" y="12"/>
                  </a:moveTo>
                  <a:cubicBezTo>
                    <a:pt x="38" y="12"/>
                    <a:pt x="12" y="25"/>
                    <a:pt x="12" y="36"/>
                  </a:cubicBezTo>
                  <a:cubicBezTo>
                    <a:pt x="12" y="47"/>
                    <a:pt x="38" y="60"/>
                    <a:pt x="72" y="60"/>
                  </a:cubicBezTo>
                  <a:cubicBezTo>
                    <a:pt x="107" y="60"/>
                    <a:pt x="132" y="47"/>
                    <a:pt x="132" y="36"/>
                  </a:cubicBezTo>
                  <a:cubicBezTo>
                    <a:pt x="132" y="25"/>
                    <a:pt x="107" y="12"/>
                    <a:pt x="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70" name="Freeform 65">
              <a:extLst>
                <a:ext uri="{FF2B5EF4-FFF2-40B4-BE49-F238E27FC236}">
                  <a16:creationId xmlns:a16="http://schemas.microsoft.com/office/drawing/2014/main" id="{5A0A616D-0D30-6DDD-CF8D-5D24513EF690}"/>
                </a:ext>
              </a:extLst>
            </p:cNvPr>
            <p:cNvSpPr>
              <a:spLocks noEditPoints="1"/>
            </p:cNvSpPr>
            <p:nvPr/>
          </p:nvSpPr>
          <p:spPr bwMode="auto">
            <a:xfrm>
              <a:off x="1692" y="2996"/>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71" name="Freeform 66">
              <a:extLst>
                <a:ext uri="{FF2B5EF4-FFF2-40B4-BE49-F238E27FC236}">
                  <a16:creationId xmlns:a16="http://schemas.microsoft.com/office/drawing/2014/main" id="{4C709957-D7A0-101A-1AD2-31BF7F47363C}"/>
                </a:ext>
              </a:extLst>
            </p:cNvPr>
            <p:cNvSpPr>
              <a:spLocks/>
            </p:cNvSpPr>
            <p:nvPr/>
          </p:nvSpPr>
          <p:spPr bwMode="auto">
            <a:xfrm>
              <a:off x="1692" y="3023"/>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72" name="Freeform 67">
              <a:extLst>
                <a:ext uri="{FF2B5EF4-FFF2-40B4-BE49-F238E27FC236}">
                  <a16:creationId xmlns:a16="http://schemas.microsoft.com/office/drawing/2014/main" id="{C7BF32E0-6C9B-1009-EAB4-33A0A3A95B85}"/>
                </a:ext>
              </a:extLst>
            </p:cNvPr>
            <p:cNvSpPr>
              <a:spLocks noEditPoints="1"/>
            </p:cNvSpPr>
            <p:nvPr/>
          </p:nvSpPr>
          <p:spPr bwMode="auto">
            <a:xfrm>
              <a:off x="1372" y="2996"/>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73" name="Freeform 68">
              <a:extLst>
                <a:ext uri="{FF2B5EF4-FFF2-40B4-BE49-F238E27FC236}">
                  <a16:creationId xmlns:a16="http://schemas.microsoft.com/office/drawing/2014/main" id="{85B8D4F5-DD2C-DF48-7F6B-6A53746D8010}"/>
                </a:ext>
              </a:extLst>
            </p:cNvPr>
            <p:cNvSpPr>
              <a:spLocks/>
            </p:cNvSpPr>
            <p:nvPr/>
          </p:nvSpPr>
          <p:spPr bwMode="auto">
            <a:xfrm>
              <a:off x="1372" y="3023"/>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74" name="Freeform 69">
              <a:extLst>
                <a:ext uri="{FF2B5EF4-FFF2-40B4-BE49-F238E27FC236}">
                  <a16:creationId xmlns:a16="http://schemas.microsoft.com/office/drawing/2014/main" id="{85D641BD-B2D2-3F8C-9D30-F0C658836743}"/>
                </a:ext>
              </a:extLst>
            </p:cNvPr>
            <p:cNvSpPr>
              <a:spLocks noEditPoints="1"/>
            </p:cNvSpPr>
            <p:nvPr/>
          </p:nvSpPr>
          <p:spPr bwMode="auto">
            <a:xfrm>
              <a:off x="1692" y="3298"/>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75" name="Freeform 70">
              <a:extLst>
                <a:ext uri="{FF2B5EF4-FFF2-40B4-BE49-F238E27FC236}">
                  <a16:creationId xmlns:a16="http://schemas.microsoft.com/office/drawing/2014/main" id="{23E0C7CD-9A5F-DCD4-E829-D0851C1B33AC}"/>
                </a:ext>
              </a:extLst>
            </p:cNvPr>
            <p:cNvSpPr>
              <a:spLocks/>
            </p:cNvSpPr>
            <p:nvPr/>
          </p:nvSpPr>
          <p:spPr bwMode="auto">
            <a:xfrm>
              <a:off x="1692" y="3325"/>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76" name="Freeform 71">
              <a:extLst>
                <a:ext uri="{FF2B5EF4-FFF2-40B4-BE49-F238E27FC236}">
                  <a16:creationId xmlns:a16="http://schemas.microsoft.com/office/drawing/2014/main" id="{ED9D02C5-E181-822B-C586-DE9B5AC5AC1C}"/>
                </a:ext>
              </a:extLst>
            </p:cNvPr>
            <p:cNvSpPr>
              <a:spLocks noEditPoints="1"/>
            </p:cNvSpPr>
            <p:nvPr/>
          </p:nvSpPr>
          <p:spPr bwMode="auto">
            <a:xfrm>
              <a:off x="1372" y="3298"/>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77" name="Freeform 72">
              <a:extLst>
                <a:ext uri="{FF2B5EF4-FFF2-40B4-BE49-F238E27FC236}">
                  <a16:creationId xmlns:a16="http://schemas.microsoft.com/office/drawing/2014/main" id="{AF575F8F-2472-7962-CCD5-2C8D6BA7CBA1}"/>
                </a:ext>
              </a:extLst>
            </p:cNvPr>
            <p:cNvSpPr>
              <a:spLocks/>
            </p:cNvSpPr>
            <p:nvPr/>
          </p:nvSpPr>
          <p:spPr bwMode="auto">
            <a:xfrm>
              <a:off x="1372" y="3325"/>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78" name="Freeform 73">
              <a:extLst>
                <a:ext uri="{FF2B5EF4-FFF2-40B4-BE49-F238E27FC236}">
                  <a16:creationId xmlns:a16="http://schemas.microsoft.com/office/drawing/2014/main" id="{438E9601-571C-4CE6-037B-3146BDD785D8}"/>
                </a:ext>
              </a:extLst>
            </p:cNvPr>
            <p:cNvSpPr>
              <a:spLocks/>
            </p:cNvSpPr>
            <p:nvPr/>
          </p:nvSpPr>
          <p:spPr bwMode="auto">
            <a:xfrm>
              <a:off x="1478" y="3201"/>
              <a:ext cx="214" cy="62"/>
            </a:xfrm>
            <a:custGeom>
              <a:avLst/>
              <a:gdLst>
                <a:gd name="T0" fmla="*/ 72 w 144"/>
                <a:gd name="T1" fmla="*/ 42 h 42"/>
                <a:gd name="T2" fmla="*/ 0 w 144"/>
                <a:gd name="T3" fmla="*/ 6 h 42"/>
                <a:gd name="T4" fmla="*/ 6 w 144"/>
                <a:gd name="T5" fmla="*/ 0 h 42"/>
                <a:gd name="T6" fmla="*/ 12 w 144"/>
                <a:gd name="T7" fmla="*/ 6 h 42"/>
                <a:gd name="T8" fmla="*/ 72 w 144"/>
                <a:gd name="T9" fmla="*/ 30 h 42"/>
                <a:gd name="T10" fmla="*/ 132 w 144"/>
                <a:gd name="T11" fmla="*/ 6 h 42"/>
                <a:gd name="T12" fmla="*/ 138 w 144"/>
                <a:gd name="T13" fmla="*/ 0 h 42"/>
                <a:gd name="T14" fmla="*/ 144 w 144"/>
                <a:gd name="T15" fmla="*/ 6 h 42"/>
                <a:gd name="T16" fmla="*/ 72 w 1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2">
                  <a:moveTo>
                    <a:pt x="72" y="42"/>
                  </a:moveTo>
                  <a:cubicBezTo>
                    <a:pt x="31" y="42"/>
                    <a:pt x="0" y="26"/>
                    <a:pt x="0" y="6"/>
                  </a:cubicBezTo>
                  <a:cubicBezTo>
                    <a:pt x="0" y="3"/>
                    <a:pt x="3" y="0"/>
                    <a:pt x="6" y="0"/>
                  </a:cubicBezTo>
                  <a:cubicBezTo>
                    <a:pt x="10" y="0"/>
                    <a:pt x="12" y="3"/>
                    <a:pt x="12" y="6"/>
                  </a:cubicBezTo>
                  <a:cubicBezTo>
                    <a:pt x="12" y="17"/>
                    <a:pt x="38" y="30"/>
                    <a:pt x="72" y="30"/>
                  </a:cubicBezTo>
                  <a:cubicBezTo>
                    <a:pt x="107" y="30"/>
                    <a:pt x="132" y="17"/>
                    <a:pt x="132" y="6"/>
                  </a:cubicBezTo>
                  <a:cubicBezTo>
                    <a:pt x="132" y="3"/>
                    <a:pt x="135" y="0"/>
                    <a:pt x="138" y="0"/>
                  </a:cubicBezTo>
                  <a:cubicBezTo>
                    <a:pt x="142" y="0"/>
                    <a:pt x="144" y="3"/>
                    <a:pt x="144" y="6"/>
                  </a:cubicBezTo>
                  <a:cubicBezTo>
                    <a:pt x="144" y="26"/>
                    <a:pt x="113" y="42"/>
                    <a:pt x="7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79" name="Freeform 74">
              <a:extLst>
                <a:ext uri="{FF2B5EF4-FFF2-40B4-BE49-F238E27FC236}">
                  <a16:creationId xmlns:a16="http://schemas.microsoft.com/office/drawing/2014/main" id="{5611A83D-0DA2-F1CB-5317-F01134616A9B}"/>
                </a:ext>
              </a:extLst>
            </p:cNvPr>
            <p:cNvSpPr>
              <a:spLocks/>
            </p:cNvSpPr>
            <p:nvPr/>
          </p:nvSpPr>
          <p:spPr bwMode="auto">
            <a:xfrm>
              <a:off x="1478" y="3130"/>
              <a:ext cx="214" cy="204"/>
            </a:xfrm>
            <a:custGeom>
              <a:avLst/>
              <a:gdLst>
                <a:gd name="T0" fmla="*/ 72 w 144"/>
                <a:gd name="T1" fmla="*/ 138 h 138"/>
                <a:gd name="T2" fmla="*/ 0 w 144"/>
                <a:gd name="T3" fmla="*/ 102 h 138"/>
                <a:gd name="T4" fmla="*/ 0 w 144"/>
                <a:gd name="T5" fmla="*/ 6 h 138"/>
                <a:gd name="T6" fmla="*/ 6 w 144"/>
                <a:gd name="T7" fmla="*/ 0 h 138"/>
                <a:gd name="T8" fmla="*/ 12 w 144"/>
                <a:gd name="T9" fmla="*/ 6 h 138"/>
                <a:gd name="T10" fmla="*/ 12 w 144"/>
                <a:gd name="T11" fmla="*/ 102 h 138"/>
                <a:gd name="T12" fmla="*/ 72 w 144"/>
                <a:gd name="T13" fmla="*/ 126 h 138"/>
                <a:gd name="T14" fmla="*/ 132 w 144"/>
                <a:gd name="T15" fmla="*/ 102 h 138"/>
                <a:gd name="T16" fmla="*/ 132 w 144"/>
                <a:gd name="T17" fmla="*/ 6 h 138"/>
                <a:gd name="T18" fmla="*/ 138 w 144"/>
                <a:gd name="T19" fmla="*/ 0 h 138"/>
                <a:gd name="T20" fmla="*/ 144 w 144"/>
                <a:gd name="T21" fmla="*/ 6 h 138"/>
                <a:gd name="T22" fmla="*/ 144 w 144"/>
                <a:gd name="T23" fmla="*/ 102 h 138"/>
                <a:gd name="T24" fmla="*/ 72 w 144"/>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38">
                  <a:moveTo>
                    <a:pt x="72" y="138"/>
                  </a:moveTo>
                  <a:cubicBezTo>
                    <a:pt x="31" y="138"/>
                    <a:pt x="0" y="122"/>
                    <a:pt x="0" y="102"/>
                  </a:cubicBezTo>
                  <a:cubicBezTo>
                    <a:pt x="0" y="6"/>
                    <a:pt x="0" y="6"/>
                    <a:pt x="0" y="6"/>
                  </a:cubicBezTo>
                  <a:cubicBezTo>
                    <a:pt x="0" y="3"/>
                    <a:pt x="3" y="0"/>
                    <a:pt x="6" y="0"/>
                  </a:cubicBezTo>
                  <a:cubicBezTo>
                    <a:pt x="10" y="0"/>
                    <a:pt x="12" y="3"/>
                    <a:pt x="12" y="6"/>
                  </a:cubicBezTo>
                  <a:cubicBezTo>
                    <a:pt x="12" y="102"/>
                    <a:pt x="12" y="102"/>
                    <a:pt x="12" y="102"/>
                  </a:cubicBezTo>
                  <a:cubicBezTo>
                    <a:pt x="12" y="113"/>
                    <a:pt x="38" y="126"/>
                    <a:pt x="72" y="126"/>
                  </a:cubicBezTo>
                  <a:cubicBezTo>
                    <a:pt x="107" y="126"/>
                    <a:pt x="132" y="113"/>
                    <a:pt x="132" y="102"/>
                  </a:cubicBezTo>
                  <a:cubicBezTo>
                    <a:pt x="132" y="6"/>
                    <a:pt x="132" y="6"/>
                    <a:pt x="132" y="6"/>
                  </a:cubicBezTo>
                  <a:cubicBezTo>
                    <a:pt x="132" y="3"/>
                    <a:pt x="135" y="0"/>
                    <a:pt x="138" y="0"/>
                  </a:cubicBezTo>
                  <a:cubicBezTo>
                    <a:pt x="142" y="0"/>
                    <a:pt x="144" y="3"/>
                    <a:pt x="144" y="6"/>
                  </a:cubicBezTo>
                  <a:cubicBezTo>
                    <a:pt x="144" y="102"/>
                    <a:pt x="144" y="102"/>
                    <a:pt x="144" y="102"/>
                  </a:cubicBezTo>
                  <a:cubicBezTo>
                    <a:pt x="144" y="122"/>
                    <a:pt x="113" y="138"/>
                    <a:pt x="72"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80" name="Freeform 75">
              <a:extLst>
                <a:ext uri="{FF2B5EF4-FFF2-40B4-BE49-F238E27FC236}">
                  <a16:creationId xmlns:a16="http://schemas.microsoft.com/office/drawing/2014/main" id="{716CECCF-878F-E271-2968-554115D469FB}"/>
                </a:ext>
              </a:extLst>
            </p:cNvPr>
            <p:cNvSpPr>
              <a:spLocks/>
            </p:cNvSpPr>
            <p:nvPr/>
          </p:nvSpPr>
          <p:spPr bwMode="auto">
            <a:xfrm>
              <a:off x="1416" y="3103"/>
              <a:ext cx="82" cy="80"/>
            </a:xfrm>
            <a:custGeom>
              <a:avLst/>
              <a:gdLst>
                <a:gd name="T0" fmla="*/ 48 w 55"/>
                <a:gd name="T1" fmla="*/ 54 h 54"/>
                <a:gd name="T2" fmla="*/ 44 w 55"/>
                <a:gd name="T3" fmla="*/ 52 h 54"/>
                <a:gd name="T4" fmla="*/ 2 w 55"/>
                <a:gd name="T5" fmla="*/ 10 h 54"/>
                <a:gd name="T6" fmla="*/ 2 w 55"/>
                <a:gd name="T7" fmla="*/ 2 h 54"/>
                <a:gd name="T8" fmla="*/ 11 w 55"/>
                <a:gd name="T9" fmla="*/ 2 h 54"/>
                <a:gd name="T10" fmla="*/ 53 w 55"/>
                <a:gd name="T11" fmla="*/ 44 h 54"/>
                <a:gd name="T12" fmla="*/ 53 w 55"/>
                <a:gd name="T13" fmla="*/ 52 h 54"/>
                <a:gd name="T14" fmla="*/ 48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48" y="54"/>
                  </a:moveTo>
                  <a:cubicBezTo>
                    <a:pt x="47" y="54"/>
                    <a:pt x="45" y="53"/>
                    <a:pt x="44" y="52"/>
                  </a:cubicBezTo>
                  <a:cubicBezTo>
                    <a:pt x="2" y="10"/>
                    <a:pt x="2" y="10"/>
                    <a:pt x="2" y="10"/>
                  </a:cubicBezTo>
                  <a:cubicBezTo>
                    <a:pt x="0" y="8"/>
                    <a:pt x="0" y="4"/>
                    <a:pt x="2" y="2"/>
                  </a:cubicBezTo>
                  <a:cubicBezTo>
                    <a:pt x="5" y="0"/>
                    <a:pt x="8" y="0"/>
                    <a:pt x="11" y="2"/>
                  </a:cubicBezTo>
                  <a:cubicBezTo>
                    <a:pt x="53" y="44"/>
                    <a:pt x="53" y="44"/>
                    <a:pt x="53" y="44"/>
                  </a:cubicBezTo>
                  <a:cubicBezTo>
                    <a:pt x="55" y="46"/>
                    <a:pt x="55" y="50"/>
                    <a:pt x="53" y="52"/>
                  </a:cubicBezTo>
                  <a:cubicBezTo>
                    <a:pt x="51" y="53"/>
                    <a:pt x="50" y="54"/>
                    <a:pt x="4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81" name="Freeform 76">
              <a:extLst>
                <a:ext uri="{FF2B5EF4-FFF2-40B4-BE49-F238E27FC236}">
                  <a16:creationId xmlns:a16="http://schemas.microsoft.com/office/drawing/2014/main" id="{2B258302-C9ED-73B8-A135-ADFBF5B6241B}"/>
                </a:ext>
              </a:extLst>
            </p:cNvPr>
            <p:cNvSpPr>
              <a:spLocks/>
            </p:cNvSpPr>
            <p:nvPr/>
          </p:nvSpPr>
          <p:spPr bwMode="auto">
            <a:xfrm>
              <a:off x="1416" y="3235"/>
              <a:ext cx="82" cy="80"/>
            </a:xfrm>
            <a:custGeom>
              <a:avLst/>
              <a:gdLst>
                <a:gd name="T0" fmla="*/ 7 w 55"/>
                <a:gd name="T1" fmla="*/ 54 h 54"/>
                <a:gd name="T2" fmla="*/ 2 w 55"/>
                <a:gd name="T3" fmla="*/ 53 h 54"/>
                <a:gd name="T4" fmla="*/ 2 w 55"/>
                <a:gd name="T5" fmla="*/ 44 h 54"/>
                <a:gd name="T6" fmla="*/ 44 w 55"/>
                <a:gd name="T7" fmla="*/ 3 h 54"/>
                <a:gd name="T8" fmla="*/ 53 w 55"/>
                <a:gd name="T9" fmla="*/ 3 h 54"/>
                <a:gd name="T10" fmla="*/ 53 w 55"/>
                <a:gd name="T11" fmla="*/ 11 h 54"/>
                <a:gd name="T12" fmla="*/ 11 w 55"/>
                <a:gd name="T13" fmla="*/ 53 h 54"/>
                <a:gd name="T14" fmla="*/ 7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7" y="54"/>
                  </a:moveTo>
                  <a:cubicBezTo>
                    <a:pt x="5" y="54"/>
                    <a:pt x="4" y="54"/>
                    <a:pt x="2" y="53"/>
                  </a:cubicBezTo>
                  <a:cubicBezTo>
                    <a:pt x="0" y="50"/>
                    <a:pt x="0" y="47"/>
                    <a:pt x="2" y="44"/>
                  </a:cubicBezTo>
                  <a:cubicBezTo>
                    <a:pt x="44" y="3"/>
                    <a:pt x="44" y="3"/>
                    <a:pt x="44" y="3"/>
                  </a:cubicBezTo>
                  <a:cubicBezTo>
                    <a:pt x="46" y="0"/>
                    <a:pt x="50" y="0"/>
                    <a:pt x="53" y="3"/>
                  </a:cubicBezTo>
                  <a:cubicBezTo>
                    <a:pt x="55" y="5"/>
                    <a:pt x="55" y="9"/>
                    <a:pt x="53" y="11"/>
                  </a:cubicBezTo>
                  <a:cubicBezTo>
                    <a:pt x="11" y="53"/>
                    <a:pt x="11" y="53"/>
                    <a:pt x="11" y="53"/>
                  </a:cubicBezTo>
                  <a:cubicBezTo>
                    <a:pt x="10" y="54"/>
                    <a:pt x="8" y="54"/>
                    <a:pt x="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82" name="Freeform 77">
              <a:extLst>
                <a:ext uri="{FF2B5EF4-FFF2-40B4-BE49-F238E27FC236}">
                  <a16:creationId xmlns:a16="http://schemas.microsoft.com/office/drawing/2014/main" id="{D6303098-CDA1-6714-51D4-29932419EF35}"/>
                </a:ext>
              </a:extLst>
            </p:cNvPr>
            <p:cNvSpPr>
              <a:spLocks/>
            </p:cNvSpPr>
            <p:nvPr/>
          </p:nvSpPr>
          <p:spPr bwMode="auto">
            <a:xfrm>
              <a:off x="1674" y="3103"/>
              <a:ext cx="80" cy="80"/>
            </a:xfrm>
            <a:custGeom>
              <a:avLst/>
              <a:gdLst>
                <a:gd name="T0" fmla="*/ 6 w 54"/>
                <a:gd name="T1" fmla="*/ 54 h 54"/>
                <a:gd name="T2" fmla="*/ 2 w 54"/>
                <a:gd name="T3" fmla="*/ 52 h 54"/>
                <a:gd name="T4" fmla="*/ 2 w 54"/>
                <a:gd name="T5" fmla="*/ 44 h 54"/>
                <a:gd name="T6" fmla="*/ 44 w 54"/>
                <a:gd name="T7" fmla="*/ 2 h 54"/>
                <a:gd name="T8" fmla="*/ 52 w 54"/>
                <a:gd name="T9" fmla="*/ 2 h 54"/>
                <a:gd name="T10" fmla="*/ 52 w 54"/>
                <a:gd name="T11" fmla="*/ 10 h 54"/>
                <a:gd name="T12" fmla="*/ 10 w 54"/>
                <a:gd name="T13" fmla="*/ 52 h 54"/>
                <a:gd name="T14" fmla="*/ 6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6" y="54"/>
                  </a:moveTo>
                  <a:cubicBezTo>
                    <a:pt x="5" y="54"/>
                    <a:pt x="3" y="53"/>
                    <a:pt x="2" y="52"/>
                  </a:cubicBezTo>
                  <a:cubicBezTo>
                    <a:pt x="0" y="50"/>
                    <a:pt x="0" y="46"/>
                    <a:pt x="2" y="44"/>
                  </a:cubicBezTo>
                  <a:cubicBezTo>
                    <a:pt x="44" y="2"/>
                    <a:pt x="44" y="2"/>
                    <a:pt x="44" y="2"/>
                  </a:cubicBezTo>
                  <a:cubicBezTo>
                    <a:pt x="46" y="0"/>
                    <a:pt x="50" y="0"/>
                    <a:pt x="52" y="2"/>
                  </a:cubicBezTo>
                  <a:cubicBezTo>
                    <a:pt x="54" y="4"/>
                    <a:pt x="54" y="8"/>
                    <a:pt x="52" y="10"/>
                  </a:cubicBezTo>
                  <a:cubicBezTo>
                    <a:pt x="10" y="52"/>
                    <a:pt x="10" y="52"/>
                    <a:pt x="10" y="52"/>
                  </a:cubicBezTo>
                  <a:cubicBezTo>
                    <a:pt x="9" y="53"/>
                    <a:pt x="8" y="54"/>
                    <a:pt x="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83" name="Freeform 78">
              <a:extLst>
                <a:ext uri="{FF2B5EF4-FFF2-40B4-BE49-F238E27FC236}">
                  <a16:creationId xmlns:a16="http://schemas.microsoft.com/office/drawing/2014/main" id="{1D4CCC16-33B5-5920-0399-170120BE6897}"/>
                </a:ext>
              </a:extLst>
            </p:cNvPr>
            <p:cNvSpPr>
              <a:spLocks/>
            </p:cNvSpPr>
            <p:nvPr/>
          </p:nvSpPr>
          <p:spPr bwMode="auto">
            <a:xfrm>
              <a:off x="1674" y="3235"/>
              <a:ext cx="80" cy="80"/>
            </a:xfrm>
            <a:custGeom>
              <a:avLst/>
              <a:gdLst>
                <a:gd name="T0" fmla="*/ 48 w 54"/>
                <a:gd name="T1" fmla="*/ 54 h 54"/>
                <a:gd name="T2" fmla="*/ 44 w 54"/>
                <a:gd name="T3" fmla="*/ 53 h 54"/>
                <a:gd name="T4" fmla="*/ 2 w 54"/>
                <a:gd name="T5" fmla="*/ 11 h 54"/>
                <a:gd name="T6" fmla="*/ 2 w 54"/>
                <a:gd name="T7" fmla="*/ 3 h 54"/>
                <a:gd name="T8" fmla="*/ 10 w 54"/>
                <a:gd name="T9" fmla="*/ 3 h 54"/>
                <a:gd name="T10" fmla="*/ 52 w 54"/>
                <a:gd name="T11" fmla="*/ 44 h 54"/>
                <a:gd name="T12" fmla="*/ 52 w 54"/>
                <a:gd name="T13" fmla="*/ 53 h 54"/>
                <a:gd name="T14" fmla="*/ 48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48" y="54"/>
                  </a:moveTo>
                  <a:cubicBezTo>
                    <a:pt x="46" y="54"/>
                    <a:pt x="45" y="54"/>
                    <a:pt x="44" y="53"/>
                  </a:cubicBezTo>
                  <a:cubicBezTo>
                    <a:pt x="2" y="11"/>
                    <a:pt x="2" y="11"/>
                    <a:pt x="2" y="11"/>
                  </a:cubicBezTo>
                  <a:cubicBezTo>
                    <a:pt x="0" y="9"/>
                    <a:pt x="0" y="5"/>
                    <a:pt x="2" y="3"/>
                  </a:cubicBezTo>
                  <a:cubicBezTo>
                    <a:pt x="4" y="0"/>
                    <a:pt x="8" y="0"/>
                    <a:pt x="10" y="3"/>
                  </a:cubicBezTo>
                  <a:cubicBezTo>
                    <a:pt x="52" y="44"/>
                    <a:pt x="52" y="44"/>
                    <a:pt x="52" y="44"/>
                  </a:cubicBezTo>
                  <a:cubicBezTo>
                    <a:pt x="54" y="47"/>
                    <a:pt x="54" y="50"/>
                    <a:pt x="52" y="53"/>
                  </a:cubicBezTo>
                  <a:cubicBezTo>
                    <a:pt x="51" y="54"/>
                    <a:pt x="49" y="54"/>
                    <a:pt x="4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grpSp>
      <p:grpSp>
        <p:nvGrpSpPr>
          <p:cNvPr id="1384" name="Group 119">
            <a:extLst>
              <a:ext uri="{FF2B5EF4-FFF2-40B4-BE49-F238E27FC236}">
                <a16:creationId xmlns:a16="http://schemas.microsoft.com/office/drawing/2014/main" id="{75B54D34-66B9-69C3-6DD4-D5F278C54119}"/>
              </a:ext>
            </a:extLst>
          </p:cNvPr>
          <p:cNvGrpSpPr>
            <a:grpSpLocks noChangeAspect="1"/>
          </p:cNvGrpSpPr>
          <p:nvPr/>
        </p:nvGrpSpPr>
        <p:grpSpPr bwMode="auto">
          <a:xfrm>
            <a:off x="10179839" y="3320435"/>
            <a:ext cx="556399" cy="643047"/>
            <a:chOff x="4501" y="1723"/>
            <a:chExt cx="366" cy="423"/>
          </a:xfrm>
          <a:solidFill>
            <a:srgbClr val="000000"/>
          </a:solidFill>
        </p:grpSpPr>
        <p:sp>
          <p:nvSpPr>
            <p:cNvPr id="1385" name="Freeform 120">
              <a:extLst>
                <a:ext uri="{FF2B5EF4-FFF2-40B4-BE49-F238E27FC236}">
                  <a16:creationId xmlns:a16="http://schemas.microsoft.com/office/drawing/2014/main" id="{CA505049-7E50-7C72-A79C-E4AD879A90BD}"/>
                </a:ext>
              </a:extLst>
            </p:cNvPr>
            <p:cNvSpPr>
              <a:spLocks/>
            </p:cNvSpPr>
            <p:nvPr/>
          </p:nvSpPr>
          <p:spPr bwMode="auto">
            <a:xfrm>
              <a:off x="4567" y="1859"/>
              <a:ext cx="84" cy="83"/>
            </a:xfrm>
            <a:custGeom>
              <a:avLst/>
              <a:gdLst>
                <a:gd name="T0" fmla="*/ 5 w 57"/>
                <a:gd name="T1" fmla="*/ 0 h 56"/>
                <a:gd name="T2" fmla="*/ 4 w 57"/>
                <a:gd name="T3" fmla="*/ 0 h 56"/>
                <a:gd name="T4" fmla="*/ 3 w 57"/>
                <a:gd name="T5" fmla="*/ 0 h 56"/>
                <a:gd name="T6" fmla="*/ 3 w 57"/>
                <a:gd name="T7" fmla="*/ 0 h 56"/>
                <a:gd name="T8" fmla="*/ 2 w 57"/>
                <a:gd name="T9" fmla="*/ 0 h 56"/>
                <a:gd name="T10" fmla="*/ 2 w 57"/>
                <a:gd name="T11" fmla="*/ 1 h 56"/>
                <a:gd name="T12" fmla="*/ 1 w 57"/>
                <a:gd name="T13" fmla="*/ 2 h 56"/>
                <a:gd name="T14" fmla="*/ 1 w 57"/>
                <a:gd name="T15" fmla="*/ 2 h 56"/>
                <a:gd name="T16" fmla="*/ 0 w 57"/>
                <a:gd name="T17" fmla="*/ 3 h 56"/>
                <a:gd name="T18" fmla="*/ 0 w 57"/>
                <a:gd name="T19" fmla="*/ 3 h 56"/>
                <a:gd name="T20" fmla="*/ 0 w 57"/>
                <a:gd name="T21" fmla="*/ 4 h 56"/>
                <a:gd name="T22" fmla="*/ 0 w 57"/>
                <a:gd name="T23" fmla="*/ 4 h 56"/>
                <a:gd name="T24" fmla="*/ 0 w 57"/>
                <a:gd name="T25" fmla="*/ 4 h 56"/>
                <a:gd name="T26" fmla="*/ 0 w 57"/>
                <a:gd name="T27" fmla="*/ 28 h 56"/>
                <a:gd name="T28" fmla="*/ 5 w 57"/>
                <a:gd name="T29" fmla="*/ 33 h 56"/>
                <a:gd name="T30" fmla="*/ 9 w 57"/>
                <a:gd name="T31" fmla="*/ 28 h 56"/>
                <a:gd name="T32" fmla="*/ 9 w 57"/>
                <a:gd name="T33" fmla="*/ 16 h 56"/>
                <a:gd name="T34" fmla="*/ 48 w 57"/>
                <a:gd name="T35" fmla="*/ 55 h 56"/>
                <a:gd name="T36" fmla="*/ 51 w 57"/>
                <a:gd name="T37" fmla="*/ 56 h 56"/>
                <a:gd name="T38" fmla="*/ 55 w 57"/>
                <a:gd name="T39" fmla="*/ 55 h 56"/>
                <a:gd name="T40" fmla="*/ 55 w 57"/>
                <a:gd name="T41" fmla="*/ 48 h 56"/>
                <a:gd name="T42" fmla="*/ 16 w 57"/>
                <a:gd name="T43" fmla="*/ 9 h 56"/>
                <a:gd name="T44" fmla="*/ 28 w 57"/>
                <a:gd name="T45" fmla="*/ 9 h 56"/>
                <a:gd name="T46" fmla="*/ 33 w 57"/>
                <a:gd name="T47" fmla="*/ 4 h 56"/>
                <a:gd name="T48" fmla="*/ 28 w 57"/>
                <a:gd name="T49" fmla="*/ 0 h 56"/>
                <a:gd name="T50" fmla="*/ 5 w 57"/>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56">
                  <a:moveTo>
                    <a:pt x="5" y="0"/>
                  </a:moveTo>
                  <a:cubicBezTo>
                    <a:pt x="4" y="0"/>
                    <a:pt x="4" y="0"/>
                    <a:pt x="4" y="0"/>
                  </a:cubicBezTo>
                  <a:cubicBezTo>
                    <a:pt x="4" y="0"/>
                    <a:pt x="4" y="0"/>
                    <a:pt x="3" y="0"/>
                  </a:cubicBezTo>
                  <a:cubicBezTo>
                    <a:pt x="3" y="0"/>
                    <a:pt x="3" y="0"/>
                    <a:pt x="3" y="0"/>
                  </a:cubicBezTo>
                  <a:cubicBezTo>
                    <a:pt x="3" y="0"/>
                    <a:pt x="3" y="0"/>
                    <a:pt x="2" y="0"/>
                  </a:cubicBezTo>
                  <a:cubicBezTo>
                    <a:pt x="2" y="0"/>
                    <a:pt x="2" y="0"/>
                    <a:pt x="2" y="1"/>
                  </a:cubicBezTo>
                  <a:cubicBezTo>
                    <a:pt x="2" y="1"/>
                    <a:pt x="1" y="1"/>
                    <a:pt x="1" y="2"/>
                  </a:cubicBezTo>
                  <a:cubicBezTo>
                    <a:pt x="1" y="2"/>
                    <a:pt x="1" y="2"/>
                    <a:pt x="1" y="2"/>
                  </a:cubicBezTo>
                  <a:cubicBezTo>
                    <a:pt x="1" y="2"/>
                    <a:pt x="0" y="2"/>
                    <a:pt x="0" y="3"/>
                  </a:cubicBezTo>
                  <a:cubicBezTo>
                    <a:pt x="0" y="3"/>
                    <a:pt x="0" y="3"/>
                    <a:pt x="0" y="3"/>
                  </a:cubicBezTo>
                  <a:cubicBezTo>
                    <a:pt x="0" y="3"/>
                    <a:pt x="0" y="3"/>
                    <a:pt x="0" y="4"/>
                  </a:cubicBezTo>
                  <a:cubicBezTo>
                    <a:pt x="0" y="4"/>
                    <a:pt x="0" y="4"/>
                    <a:pt x="0" y="4"/>
                  </a:cubicBezTo>
                  <a:cubicBezTo>
                    <a:pt x="0" y="4"/>
                    <a:pt x="0" y="4"/>
                    <a:pt x="0" y="4"/>
                  </a:cubicBezTo>
                  <a:cubicBezTo>
                    <a:pt x="0" y="28"/>
                    <a:pt x="0" y="28"/>
                    <a:pt x="0" y="28"/>
                  </a:cubicBezTo>
                  <a:cubicBezTo>
                    <a:pt x="0" y="31"/>
                    <a:pt x="2" y="33"/>
                    <a:pt x="5" y="33"/>
                  </a:cubicBezTo>
                  <a:cubicBezTo>
                    <a:pt x="7" y="33"/>
                    <a:pt x="9" y="31"/>
                    <a:pt x="9" y="28"/>
                  </a:cubicBezTo>
                  <a:cubicBezTo>
                    <a:pt x="9" y="16"/>
                    <a:pt x="9" y="16"/>
                    <a:pt x="9" y="16"/>
                  </a:cubicBezTo>
                  <a:cubicBezTo>
                    <a:pt x="48" y="55"/>
                    <a:pt x="48" y="55"/>
                    <a:pt x="48" y="55"/>
                  </a:cubicBezTo>
                  <a:cubicBezTo>
                    <a:pt x="49" y="56"/>
                    <a:pt x="50" y="56"/>
                    <a:pt x="51" y="56"/>
                  </a:cubicBezTo>
                  <a:cubicBezTo>
                    <a:pt x="53" y="56"/>
                    <a:pt x="54" y="56"/>
                    <a:pt x="55" y="55"/>
                  </a:cubicBezTo>
                  <a:cubicBezTo>
                    <a:pt x="57" y="53"/>
                    <a:pt x="57" y="50"/>
                    <a:pt x="55" y="48"/>
                  </a:cubicBezTo>
                  <a:cubicBezTo>
                    <a:pt x="16" y="9"/>
                    <a:pt x="16" y="9"/>
                    <a:pt x="16" y="9"/>
                  </a:cubicBezTo>
                  <a:cubicBezTo>
                    <a:pt x="28" y="9"/>
                    <a:pt x="28" y="9"/>
                    <a:pt x="28" y="9"/>
                  </a:cubicBezTo>
                  <a:cubicBezTo>
                    <a:pt x="31" y="9"/>
                    <a:pt x="33" y="7"/>
                    <a:pt x="33" y="4"/>
                  </a:cubicBezTo>
                  <a:cubicBezTo>
                    <a:pt x="33" y="2"/>
                    <a:pt x="31" y="0"/>
                    <a:pt x="28"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86" name="Freeform 121">
              <a:extLst>
                <a:ext uri="{FF2B5EF4-FFF2-40B4-BE49-F238E27FC236}">
                  <a16:creationId xmlns:a16="http://schemas.microsoft.com/office/drawing/2014/main" id="{8D24EE65-017F-FCF6-3733-110A360D3C4E}"/>
                </a:ext>
              </a:extLst>
            </p:cNvPr>
            <p:cNvSpPr>
              <a:spLocks/>
            </p:cNvSpPr>
            <p:nvPr/>
          </p:nvSpPr>
          <p:spPr bwMode="auto">
            <a:xfrm>
              <a:off x="4732" y="1859"/>
              <a:ext cx="85" cy="83"/>
            </a:xfrm>
            <a:custGeom>
              <a:avLst/>
              <a:gdLst>
                <a:gd name="T0" fmla="*/ 57 w 57"/>
                <a:gd name="T1" fmla="*/ 4 h 56"/>
                <a:gd name="T2" fmla="*/ 57 w 57"/>
                <a:gd name="T3" fmla="*/ 3 h 56"/>
                <a:gd name="T4" fmla="*/ 56 w 57"/>
                <a:gd name="T5" fmla="*/ 3 h 56"/>
                <a:gd name="T6" fmla="*/ 56 w 57"/>
                <a:gd name="T7" fmla="*/ 2 h 56"/>
                <a:gd name="T8" fmla="*/ 56 w 57"/>
                <a:gd name="T9" fmla="*/ 2 h 56"/>
                <a:gd name="T10" fmla="*/ 55 w 57"/>
                <a:gd name="T11" fmla="*/ 1 h 56"/>
                <a:gd name="T12" fmla="*/ 54 w 57"/>
                <a:gd name="T13" fmla="*/ 0 h 56"/>
                <a:gd name="T14" fmla="*/ 54 w 57"/>
                <a:gd name="T15" fmla="*/ 0 h 56"/>
                <a:gd name="T16" fmla="*/ 53 w 57"/>
                <a:gd name="T17" fmla="*/ 0 h 56"/>
                <a:gd name="T18" fmla="*/ 53 w 57"/>
                <a:gd name="T19" fmla="*/ 0 h 56"/>
                <a:gd name="T20" fmla="*/ 52 w 57"/>
                <a:gd name="T21" fmla="*/ 0 h 56"/>
                <a:gd name="T22" fmla="*/ 52 w 57"/>
                <a:gd name="T23" fmla="*/ 0 h 56"/>
                <a:gd name="T24" fmla="*/ 29 w 57"/>
                <a:gd name="T25" fmla="*/ 0 h 56"/>
                <a:gd name="T26" fmla="*/ 24 w 57"/>
                <a:gd name="T27" fmla="*/ 4 h 56"/>
                <a:gd name="T28" fmla="*/ 29 w 57"/>
                <a:gd name="T29" fmla="*/ 9 h 56"/>
                <a:gd name="T30" fmla="*/ 41 w 57"/>
                <a:gd name="T31" fmla="*/ 9 h 56"/>
                <a:gd name="T32" fmla="*/ 2 w 57"/>
                <a:gd name="T33" fmla="*/ 48 h 56"/>
                <a:gd name="T34" fmla="*/ 2 w 57"/>
                <a:gd name="T35" fmla="*/ 55 h 56"/>
                <a:gd name="T36" fmla="*/ 5 w 57"/>
                <a:gd name="T37" fmla="*/ 56 h 56"/>
                <a:gd name="T38" fmla="*/ 9 w 57"/>
                <a:gd name="T39" fmla="*/ 55 h 56"/>
                <a:gd name="T40" fmla="*/ 47 w 57"/>
                <a:gd name="T41" fmla="*/ 16 h 56"/>
                <a:gd name="T42" fmla="*/ 47 w 57"/>
                <a:gd name="T43" fmla="*/ 28 h 56"/>
                <a:gd name="T44" fmla="*/ 52 w 57"/>
                <a:gd name="T45" fmla="*/ 33 h 56"/>
                <a:gd name="T46" fmla="*/ 57 w 57"/>
                <a:gd name="T47" fmla="*/ 28 h 56"/>
                <a:gd name="T48" fmla="*/ 57 w 57"/>
                <a:gd name="T49" fmla="*/ 4 h 56"/>
                <a:gd name="T50" fmla="*/ 57 w 57"/>
                <a:gd name="T51" fmla="*/ 4 h 56"/>
                <a:gd name="T52" fmla="*/ 57 w 57"/>
                <a:gd name="T53"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56">
                  <a:moveTo>
                    <a:pt x="57" y="4"/>
                  </a:moveTo>
                  <a:cubicBezTo>
                    <a:pt x="57" y="3"/>
                    <a:pt x="57" y="3"/>
                    <a:pt x="57" y="3"/>
                  </a:cubicBezTo>
                  <a:cubicBezTo>
                    <a:pt x="56" y="3"/>
                    <a:pt x="56" y="3"/>
                    <a:pt x="56" y="3"/>
                  </a:cubicBezTo>
                  <a:cubicBezTo>
                    <a:pt x="56" y="2"/>
                    <a:pt x="56" y="2"/>
                    <a:pt x="56" y="2"/>
                  </a:cubicBezTo>
                  <a:cubicBezTo>
                    <a:pt x="56" y="2"/>
                    <a:pt x="56" y="2"/>
                    <a:pt x="56" y="2"/>
                  </a:cubicBezTo>
                  <a:cubicBezTo>
                    <a:pt x="56" y="1"/>
                    <a:pt x="55" y="1"/>
                    <a:pt x="55" y="1"/>
                  </a:cubicBezTo>
                  <a:cubicBezTo>
                    <a:pt x="55" y="1"/>
                    <a:pt x="54" y="0"/>
                    <a:pt x="54" y="0"/>
                  </a:cubicBezTo>
                  <a:cubicBezTo>
                    <a:pt x="54" y="0"/>
                    <a:pt x="54" y="0"/>
                    <a:pt x="54" y="0"/>
                  </a:cubicBezTo>
                  <a:cubicBezTo>
                    <a:pt x="54" y="0"/>
                    <a:pt x="54" y="0"/>
                    <a:pt x="53" y="0"/>
                  </a:cubicBezTo>
                  <a:cubicBezTo>
                    <a:pt x="53" y="0"/>
                    <a:pt x="53" y="0"/>
                    <a:pt x="53" y="0"/>
                  </a:cubicBezTo>
                  <a:cubicBezTo>
                    <a:pt x="53" y="0"/>
                    <a:pt x="53" y="0"/>
                    <a:pt x="52" y="0"/>
                  </a:cubicBezTo>
                  <a:cubicBezTo>
                    <a:pt x="52" y="0"/>
                    <a:pt x="52" y="0"/>
                    <a:pt x="52" y="0"/>
                  </a:cubicBezTo>
                  <a:cubicBezTo>
                    <a:pt x="29" y="0"/>
                    <a:pt x="29" y="0"/>
                    <a:pt x="29" y="0"/>
                  </a:cubicBezTo>
                  <a:cubicBezTo>
                    <a:pt x="26" y="0"/>
                    <a:pt x="24" y="2"/>
                    <a:pt x="24" y="4"/>
                  </a:cubicBezTo>
                  <a:cubicBezTo>
                    <a:pt x="24" y="7"/>
                    <a:pt x="26" y="9"/>
                    <a:pt x="29" y="9"/>
                  </a:cubicBezTo>
                  <a:cubicBezTo>
                    <a:pt x="41" y="9"/>
                    <a:pt x="41" y="9"/>
                    <a:pt x="41" y="9"/>
                  </a:cubicBezTo>
                  <a:cubicBezTo>
                    <a:pt x="2" y="48"/>
                    <a:pt x="2" y="48"/>
                    <a:pt x="2" y="48"/>
                  </a:cubicBezTo>
                  <a:cubicBezTo>
                    <a:pt x="0" y="50"/>
                    <a:pt x="0" y="53"/>
                    <a:pt x="2" y="55"/>
                  </a:cubicBezTo>
                  <a:cubicBezTo>
                    <a:pt x="3" y="56"/>
                    <a:pt x="4" y="56"/>
                    <a:pt x="5" y="56"/>
                  </a:cubicBezTo>
                  <a:cubicBezTo>
                    <a:pt x="7" y="56"/>
                    <a:pt x="8" y="56"/>
                    <a:pt x="9" y="55"/>
                  </a:cubicBezTo>
                  <a:cubicBezTo>
                    <a:pt x="47" y="16"/>
                    <a:pt x="47" y="16"/>
                    <a:pt x="47" y="16"/>
                  </a:cubicBezTo>
                  <a:cubicBezTo>
                    <a:pt x="47" y="28"/>
                    <a:pt x="47" y="28"/>
                    <a:pt x="47" y="28"/>
                  </a:cubicBezTo>
                  <a:cubicBezTo>
                    <a:pt x="47" y="31"/>
                    <a:pt x="49" y="33"/>
                    <a:pt x="52" y="33"/>
                  </a:cubicBezTo>
                  <a:cubicBezTo>
                    <a:pt x="55" y="33"/>
                    <a:pt x="57" y="31"/>
                    <a:pt x="57" y="28"/>
                  </a:cubicBezTo>
                  <a:cubicBezTo>
                    <a:pt x="57" y="4"/>
                    <a:pt x="57" y="4"/>
                    <a:pt x="57" y="4"/>
                  </a:cubicBezTo>
                  <a:cubicBezTo>
                    <a:pt x="57" y="4"/>
                    <a:pt x="57" y="4"/>
                    <a:pt x="57" y="4"/>
                  </a:cubicBezTo>
                  <a:cubicBezTo>
                    <a:pt x="57" y="4"/>
                    <a:pt x="57" y="4"/>
                    <a:pt x="5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87" name="Freeform 122">
              <a:extLst>
                <a:ext uri="{FF2B5EF4-FFF2-40B4-BE49-F238E27FC236}">
                  <a16:creationId xmlns:a16="http://schemas.microsoft.com/office/drawing/2014/main" id="{88550A50-B229-F212-2099-DA6E2E97A4C8}"/>
                </a:ext>
              </a:extLst>
            </p:cNvPr>
            <p:cNvSpPr>
              <a:spLocks/>
            </p:cNvSpPr>
            <p:nvPr/>
          </p:nvSpPr>
          <p:spPr bwMode="auto">
            <a:xfrm>
              <a:off x="4655" y="1859"/>
              <a:ext cx="71" cy="83"/>
            </a:xfrm>
            <a:custGeom>
              <a:avLst/>
              <a:gdLst>
                <a:gd name="T0" fmla="*/ 24 w 48"/>
                <a:gd name="T1" fmla="*/ 56 h 56"/>
                <a:gd name="T2" fmla="*/ 24 w 48"/>
                <a:gd name="T3" fmla="*/ 56 h 56"/>
                <a:gd name="T4" fmla="*/ 29 w 48"/>
                <a:gd name="T5" fmla="*/ 51 h 56"/>
                <a:gd name="T6" fmla="*/ 29 w 48"/>
                <a:gd name="T7" fmla="*/ 14 h 56"/>
                <a:gd name="T8" fmla="*/ 40 w 48"/>
                <a:gd name="T9" fmla="*/ 22 h 56"/>
                <a:gd name="T10" fmla="*/ 43 w 48"/>
                <a:gd name="T11" fmla="*/ 23 h 56"/>
                <a:gd name="T12" fmla="*/ 47 w 48"/>
                <a:gd name="T13" fmla="*/ 21 h 56"/>
                <a:gd name="T14" fmla="*/ 46 w 48"/>
                <a:gd name="T15" fmla="*/ 15 h 56"/>
                <a:gd name="T16" fmla="*/ 27 w 48"/>
                <a:gd name="T17" fmla="*/ 1 h 56"/>
                <a:gd name="T18" fmla="*/ 27 w 48"/>
                <a:gd name="T19" fmla="*/ 1 h 56"/>
                <a:gd name="T20" fmla="*/ 26 w 48"/>
                <a:gd name="T21" fmla="*/ 0 h 56"/>
                <a:gd name="T22" fmla="*/ 26 w 48"/>
                <a:gd name="T23" fmla="*/ 0 h 56"/>
                <a:gd name="T24" fmla="*/ 24 w 48"/>
                <a:gd name="T25" fmla="*/ 0 h 56"/>
                <a:gd name="T26" fmla="*/ 24 w 48"/>
                <a:gd name="T27" fmla="*/ 0 h 56"/>
                <a:gd name="T28" fmla="*/ 23 w 48"/>
                <a:gd name="T29" fmla="*/ 0 h 56"/>
                <a:gd name="T30" fmla="*/ 23 w 48"/>
                <a:gd name="T31" fmla="*/ 0 h 56"/>
                <a:gd name="T32" fmla="*/ 22 w 48"/>
                <a:gd name="T33" fmla="*/ 1 h 56"/>
                <a:gd name="T34" fmla="*/ 22 w 48"/>
                <a:gd name="T35" fmla="*/ 1 h 56"/>
                <a:gd name="T36" fmla="*/ 3 w 48"/>
                <a:gd name="T37" fmla="*/ 15 h 56"/>
                <a:gd name="T38" fmla="*/ 2 w 48"/>
                <a:gd name="T39" fmla="*/ 21 h 56"/>
                <a:gd name="T40" fmla="*/ 8 w 48"/>
                <a:gd name="T41" fmla="*/ 22 h 56"/>
                <a:gd name="T42" fmla="*/ 20 w 48"/>
                <a:gd name="T43" fmla="*/ 14 h 56"/>
                <a:gd name="T44" fmla="*/ 20 w 48"/>
                <a:gd name="T45" fmla="*/ 51 h 56"/>
                <a:gd name="T46" fmla="*/ 24 w 48"/>
                <a:gd name="T4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56">
                  <a:moveTo>
                    <a:pt x="24" y="56"/>
                  </a:moveTo>
                  <a:cubicBezTo>
                    <a:pt x="24" y="56"/>
                    <a:pt x="24" y="56"/>
                    <a:pt x="24" y="56"/>
                  </a:cubicBezTo>
                  <a:cubicBezTo>
                    <a:pt x="27" y="56"/>
                    <a:pt x="29" y="54"/>
                    <a:pt x="29" y="51"/>
                  </a:cubicBezTo>
                  <a:cubicBezTo>
                    <a:pt x="29" y="14"/>
                    <a:pt x="29" y="14"/>
                    <a:pt x="29" y="14"/>
                  </a:cubicBezTo>
                  <a:cubicBezTo>
                    <a:pt x="40" y="22"/>
                    <a:pt x="40" y="22"/>
                    <a:pt x="40" y="22"/>
                  </a:cubicBezTo>
                  <a:cubicBezTo>
                    <a:pt x="41" y="23"/>
                    <a:pt x="42" y="23"/>
                    <a:pt x="43" y="23"/>
                  </a:cubicBezTo>
                  <a:cubicBezTo>
                    <a:pt x="45" y="23"/>
                    <a:pt x="46" y="23"/>
                    <a:pt x="47" y="21"/>
                  </a:cubicBezTo>
                  <a:cubicBezTo>
                    <a:pt x="48" y="19"/>
                    <a:pt x="48" y="16"/>
                    <a:pt x="46" y="15"/>
                  </a:cubicBezTo>
                  <a:cubicBezTo>
                    <a:pt x="27" y="1"/>
                    <a:pt x="27" y="1"/>
                    <a:pt x="27" y="1"/>
                  </a:cubicBezTo>
                  <a:cubicBezTo>
                    <a:pt x="27" y="1"/>
                    <a:pt x="27" y="1"/>
                    <a:pt x="27" y="1"/>
                  </a:cubicBezTo>
                  <a:cubicBezTo>
                    <a:pt x="27" y="1"/>
                    <a:pt x="26" y="1"/>
                    <a:pt x="26" y="0"/>
                  </a:cubicBezTo>
                  <a:cubicBezTo>
                    <a:pt x="26" y="0"/>
                    <a:pt x="26" y="0"/>
                    <a:pt x="26" y="0"/>
                  </a:cubicBezTo>
                  <a:cubicBezTo>
                    <a:pt x="25" y="0"/>
                    <a:pt x="25" y="0"/>
                    <a:pt x="24" y="0"/>
                  </a:cubicBezTo>
                  <a:cubicBezTo>
                    <a:pt x="24" y="0"/>
                    <a:pt x="24" y="0"/>
                    <a:pt x="24" y="0"/>
                  </a:cubicBezTo>
                  <a:cubicBezTo>
                    <a:pt x="24" y="0"/>
                    <a:pt x="24" y="0"/>
                    <a:pt x="23" y="0"/>
                  </a:cubicBezTo>
                  <a:cubicBezTo>
                    <a:pt x="23" y="0"/>
                    <a:pt x="23" y="0"/>
                    <a:pt x="23" y="0"/>
                  </a:cubicBezTo>
                  <a:cubicBezTo>
                    <a:pt x="22" y="1"/>
                    <a:pt x="22" y="1"/>
                    <a:pt x="22" y="1"/>
                  </a:cubicBezTo>
                  <a:cubicBezTo>
                    <a:pt x="22" y="1"/>
                    <a:pt x="22" y="1"/>
                    <a:pt x="22" y="1"/>
                  </a:cubicBezTo>
                  <a:cubicBezTo>
                    <a:pt x="3" y="15"/>
                    <a:pt x="3" y="15"/>
                    <a:pt x="3" y="15"/>
                  </a:cubicBezTo>
                  <a:cubicBezTo>
                    <a:pt x="1" y="16"/>
                    <a:pt x="0" y="19"/>
                    <a:pt x="2" y="21"/>
                  </a:cubicBezTo>
                  <a:cubicBezTo>
                    <a:pt x="3" y="23"/>
                    <a:pt x="6" y="24"/>
                    <a:pt x="8" y="22"/>
                  </a:cubicBezTo>
                  <a:cubicBezTo>
                    <a:pt x="20" y="14"/>
                    <a:pt x="20" y="14"/>
                    <a:pt x="20" y="14"/>
                  </a:cubicBezTo>
                  <a:cubicBezTo>
                    <a:pt x="20" y="51"/>
                    <a:pt x="20" y="51"/>
                    <a:pt x="20" y="51"/>
                  </a:cubicBezTo>
                  <a:cubicBezTo>
                    <a:pt x="20" y="54"/>
                    <a:pt x="22" y="56"/>
                    <a:pt x="2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88" name="Freeform 123">
              <a:extLst>
                <a:ext uri="{FF2B5EF4-FFF2-40B4-BE49-F238E27FC236}">
                  <a16:creationId xmlns:a16="http://schemas.microsoft.com/office/drawing/2014/main" id="{B59B6D21-2891-C1BE-B1FE-9E9272C5F84E}"/>
                </a:ext>
              </a:extLst>
            </p:cNvPr>
            <p:cNvSpPr>
              <a:spLocks noEditPoints="1"/>
            </p:cNvSpPr>
            <p:nvPr/>
          </p:nvSpPr>
          <p:spPr bwMode="auto">
            <a:xfrm>
              <a:off x="4768" y="1723"/>
              <a:ext cx="99" cy="124"/>
            </a:xfrm>
            <a:custGeom>
              <a:avLst/>
              <a:gdLst>
                <a:gd name="T0" fmla="*/ 67 w 67"/>
                <a:gd name="T1" fmla="*/ 29 h 84"/>
                <a:gd name="T2" fmla="*/ 67 w 67"/>
                <a:gd name="T3" fmla="*/ 28 h 84"/>
                <a:gd name="T4" fmla="*/ 67 w 67"/>
                <a:gd name="T5" fmla="*/ 28 h 84"/>
                <a:gd name="T6" fmla="*/ 67 w 67"/>
                <a:gd name="T7" fmla="*/ 27 h 84"/>
                <a:gd name="T8" fmla="*/ 67 w 67"/>
                <a:gd name="T9" fmla="*/ 27 h 84"/>
                <a:gd name="T10" fmla="*/ 66 w 67"/>
                <a:gd name="T11" fmla="*/ 26 h 84"/>
                <a:gd name="T12" fmla="*/ 41 w 67"/>
                <a:gd name="T13" fmla="*/ 1 h 84"/>
                <a:gd name="T14" fmla="*/ 38 w 67"/>
                <a:gd name="T15" fmla="*/ 0 h 84"/>
                <a:gd name="T16" fmla="*/ 4 w 67"/>
                <a:gd name="T17" fmla="*/ 0 h 84"/>
                <a:gd name="T18" fmla="*/ 0 w 67"/>
                <a:gd name="T19" fmla="*/ 4 h 84"/>
                <a:gd name="T20" fmla="*/ 0 w 67"/>
                <a:gd name="T21" fmla="*/ 80 h 84"/>
                <a:gd name="T22" fmla="*/ 4 w 67"/>
                <a:gd name="T23" fmla="*/ 84 h 84"/>
                <a:gd name="T24" fmla="*/ 63 w 67"/>
                <a:gd name="T25" fmla="*/ 84 h 84"/>
                <a:gd name="T26" fmla="*/ 67 w 67"/>
                <a:gd name="T27" fmla="*/ 80 h 84"/>
                <a:gd name="T28" fmla="*/ 67 w 67"/>
                <a:gd name="T29" fmla="*/ 29 h 84"/>
                <a:gd name="T30" fmla="*/ 67 w 67"/>
                <a:gd name="T31" fmla="*/ 29 h 84"/>
                <a:gd name="T32" fmla="*/ 53 w 67"/>
                <a:gd name="T33" fmla="*/ 25 h 84"/>
                <a:gd name="T34" fmla="*/ 38 w 67"/>
                <a:gd name="T35" fmla="*/ 25 h 84"/>
                <a:gd name="T36" fmla="*/ 38 w 67"/>
                <a:gd name="T37" fmla="*/ 10 h 84"/>
                <a:gd name="T38" fmla="*/ 53 w 67"/>
                <a:gd name="T39" fmla="*/ 25 h 84"/>
                <a:gd name="T40" fmla="*/ 9 w 67"/>
                <a:gd name="T41" fmla="*/ 76 h 84"/>
                <a:gd name="T42" fmla="*/ 9 w 67"/>
                <a:gd name="T43" fmla="*/ 8 h 84"/>
                <a:gd name="T44" fmla="*/ 30 w 67"/>
                <a:gd name="T45" fmla="*/ 8 h 84"/>
                <a:gd name="T46" fmla="*/ 30 w 67"/>
                <a:gd name="T47" fmla="*/ 29 h 84"/>
                <a:gd name="T48" fmla="*/ 34 w 67"/>
                <a:gd name="T49" fmla="*/ 34 h 84"/>
                <a:gd name="T50" fmla="*/ 59 w 67"/>
                <a:gd name="T51" fmla="*/ 34 h 84"/>
                <a:gd name="T52" fmla="*/ 59 w 67"/>
                <a:gd name="T53" fmla="*/ 76 h 84"/>
                <a:gd name="T54" fmla="*/ 9 w 67"/>
                <a:gd name="T55"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84">
                  <a:moveTo>
                    <a:pt x="67" y="29"/>
                  </a:moveTo>
                  <a:cubicBezTo>
                    <a:pt x="67" y="28"/>
                    <a:pt x="67" y="28"/>
                    <a:pt x="67" y="28"/>
                  </a:cubicBezTo>
                  <a:cubicBezTo>
                    <a:pt x="67" y="28"/>
                    <a:pt x="67" y="28"/>
                    <a:pt x="67" y="28"/>
                  </a:cubicBezTo>
                  <a:cubicBezTo>
                    <a:pt x="67" y="28"/>
                    <a:pt x="67" y="27"/>
                    <a:pt x="67" y="27"/>
                  </a:cubicBezTo>
                  <a:cubicBezTo>
                    <a:pt x="67" y="27"/>
                    <a:pt x="67" y="27"/>
                    <a:pt x="67" y="27"/>
                  </a:cubicBezTo>
                  <a:cubicBezTo>
                    <a:pt x="67" y="27"/>
                    <a:pt x="66" y="27"/>
                    <a:pt x="66" y="26"/>
                  </a:cubicBezTo>
                  <a:cubicBezTo>
                    <a:pt x="41" y="1"/>
                    <a:pt x="41" y="1"/>
                    <a:pt x="41" y="1"/>
                  </a:cubicBezTo>
                  <a:cubicBezTo>
                    <a:pt x="40" y="0"/>
                    <a:pt x="39" y="0"/>
                    <a:pt x="38" y="0"/>
                  </a:cubicBezTo>
                  <a:cubicBezTo>
                    <a:pt x="4" y="0"/>
                    <a:pt x="4" y="0"/>
                    <a:pt x="4" y="0"/>
                  </a:cubicBezTo>
                  <a:cubicBezTo>
                    <a:pt x="2" y="0"/>
                    <a:pt x="0" y="2"/>
                    <a:pt x="0" y="4"/>
                  </a:cubicBezTo>
                  <a:cubicBezTo>
                    <a:pt x="0" y="80"/>
                    <a:pt x="0" y="80"/>
                    <a:pt x="0" y="80"/>
                  </a:cubicBezTo>
                  <a:cubicBezTo>
                    <a:pt x="0" y="82"/>
                    <a:pt x="2" y="84"/>
                    <a:pt x="4" y="84"/>
                  </a:cubicBezTo>
                  <a:cubicBezTo>
                    <a:pt x="63" y="84"/>
                    <a:pt x="63" y="84"/>
                    <a:pt x="63" y="84"/>
                  </a:cubicBezTo>
                  <a:cubicBezTo>
                    <a:pt x="66" y="84"/>
                    <a:pt x="67" y="82"/>
                    <a:pt x="67" y="80"/>
                  </a:cubicBezTo>
                  <a:cubicBezTo>
                    <a:pt x="67" y="29"/>
                    <a:pt x="67" y="29"/>
                    <a:pt x="67" y="29"/>
                  </a:cubicBezTo>
                  <a:cubicBezTo>
                    <a:pt x="67" y="29"/>
                    <a:pt x="67" y="29"/>
                    <a:pt x="67" y="29"/>
                  </a:cubicBezTo>
                  <a:close/>
                  <a:moveTo>
                    <a:pt x="53" y="25"/>
                  </a:moveTo>
                  <a:cubicBezTo>
                    <a:pt x="38" y="25"/>
                    <a:pt x="38" y="25"/>
                    <a:pt x="38" y="25"/>
                  </a:cubicBezTo>
                  <a:cubicBezTo>
                    <a:pt x="38" y="10"/>
                    <a:pt x="38" y="10"/>
                    <a:pt x="38" y="10"/>
                  </a:cubicBezTo>
                  <a:lnTo>
                    <a:pt x="53" y="25"/>
                  </a:lnTo>
                  <a:close/>
                  <a:moveTo>
                    <a:pt x="9" y="76"/>
                  </a:moveTo>
                  <a:cubicBezTo>
                    <a:pt x="9" y="8"/>
                    <a:pt x="9" y="8"/>
                    <a:pt x="9" y="8"/>
                  </a:cubicBezTo>
                  <a:cubicBezTo>
                    <a:pt x="30" y="8"/>
                    <a:pt x="30" y="8"/>
                    <a:pt x="30" y="8"/>
                  </a:cubicBezTo>
                  <a:cubicBezTo>
                    <a:pt x="30" y="29"/>
                    <a:pt x="30" y="29"/>
                    <a:pt x="30" y="29"/>
                  </a:cubicBezTo>
                  <a:cubicBezTo>
                    <a:pt x="30" y="32"/>
                    <a:pt x="32" y="34"/>
                    <a:pt x="34" y="34"/>
                  </a:cubicBezTo>
                  <a:cubicBezTo>
                    <a:pt x="59" y="34"/>
                    <a:pt x="59" y="34"/>
                    <a:pt x="59" y="34"/>
                  </a:cubicBezTo>
                  <a:cubicBezTo>
                    <a:pt x="59" y="76"/>
                    <a:pt x="59" y="76"/>
                    <a:pt x="59" y="76"/>
                  </a:cubicBezTo>
                  <a:lnTo>
                    <a:pt x="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89" name="Freeform 124">
              <a:extLst>
                <a:ext uri="{FF2B5EF4-FFF2-40B4-BE49-F238E27FC236}">
                  <a16:creationId xmlns:a16="http://schemas.microsoft.com/office/drawing/2014/main" id="{C9AA96E0-204F-0411-231D-8948196277FE}"/>
                </a:ext>
              </a:extLst>
            </p:cNvPr>
            <p:cNvSpPr>
              <a:spLocks noEditPoints="1"/>
            </p:cNvSpPr>
            <p:nvPr/>
          </p:nvSpPr>
          <p:spPr bwMode="auto">
            <a:xfrm>
              <a:off x="4501" y="1723"/>
              <a:ext cx="113" cy="92"/>
            </a:xfrm>
            <a:custGeom>
              <a:avLst/>
              <a:gdLst>
                <a:gd name="T0" fmla="*/ 72 w 76"/>
                <a:gd name="T1" fmla="*/ 17 h 62"/>
                <a:gd name="T2" fmla="*/ 23 w 76"/>
                <a:gd name="T3" fmla="*/ 17 h 62"/>
                <a:gd name="T4" fmla="*/ 23 w 76"/>
                <a:gd name="T5" fmla="*/ 4 h 62"/>
                <a:gd name="T6" fmla="*/ 18 w 76"/>
                <a:gd name="T7" fmla="*/ 0 h 62"/>
                <a:gd name="T8" fmla="*/ 5 w 76"/>
                <a:gd name="T9" fmla="*/ 0 h 62"/>
                <a:gd name="T10" fmla="*/ 0 w 76"/>
                <a:gd name="T11" fmla="*/ 4 h 62"/>
                <a:gd name="T12" fmla="*/ 5 w 76"/>
                <a:gd name="T13" fmla="*/ 8 h 62"/>
                <a:gd name="T14" fmla="*/ 14 w 76"/>
                <a:gd name="T15" fmla="*/ 8 h 62"/>
                <a:gd name="T16" fmla="*/ 14 w 76"/>
                <a:gd name="T17" fmla="*/ 57 h 62"/>
                <a:gd name="T18" fmla="*/ 18 w 76"/>
                <a:gd name="T19" fmla="*/ 62 h 62"/>
                <a:gd name="T20" fmla="*/ 72 w 76"/>
                <a:gd name="T21" fmla="*/ 62 h 62"/>
                <a:gd name="T22" fmla="*/ 76 w 76"/>
                <a:gd name="T23" fmla="*/ 57 h 62"/>
                <a:gd name="T24" fmla="*/ 76 w 76"/>
                <a:gd name="T25" fmla="*/ 22 h 62"/>
                <a:gd name="T26" fmla="*/ 72 w 76"/>
                <a:gd name="T27" fmla="*/ 17 h 62"/>
                <a:gd name="T28" fmla="*/ 67 w 76"/>
                <a:gd name="T29" fmla="*/ 53 h 62"/>
                <a:gd name="T30" fmla="*/ 23 w 76"/>
                <a:gd name="T31" fmla="*/ 53 h 62"/>
                <a:gd name="T32" fmla="*/ 23 w 76"/>
                <a:gd name="T33" fmla="*/ 26 h 62"/>
                <a:gd name="T34" fmla="*/ 67 w 76"/>
                <a:gd name="T35" fmla="*/ 26 h 62"/>
                <a:gd name="T36" fmla="*/ 67 w 76"/>
                <a:gd name="T37"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2">
                  <a:moveTo>
                    <a:pt x="72" y="17"/>
                  </a:moveTo>
                  <a:cubicBezTo>
                    <a:pt x="23" y="17"/>
                    <a:pt x="23" y="17"/>
                    <a:pt x="23" y="17"/>
                  </a:cubicBezTo>
                  <a:cubicBezTo>
                    <a:pt x="23" y="4"/>
                    <a:pt x="23" y="4"/>
                    <a:pt x="23" y="4"/>
                  </a:cubicBezTo>
                  <a:cubicBezTo>
                    <a:pt x="23" y="2"/>
                    <a:pt x="21" y="0"/>
                    <a:pt x="18" y="0"/>
                  </a:cubicBezTo>
                  <a:cubicBezTo>
                    <a:pt x="5" y="0"/>
                    <a:pt x="5" y="0"/>
                    <a:pt x="5" y="0"/>
                  </a:cubicBezTo>
                  <a:cubicBezTo>
                    <a:pt x="2" y="0"/>
                    <a:pt x="0" y="2"/>
                    <a:pt x="0" y="4"/>
                  </a:cubicBezTo>
                  <a:cubicBezTo>
                    <a:pt x="0" y="6"/>
                    <a:pt x="2" y="8"/>
                    <a:pt x="5" y="8"/>
                  </a:cubicBezTo>
                  <a:cubicBezTo>
                    <a:pt x="14" y="8"/>
                    <a:pt x="14" y="8"/>
                    <a:pt x="14" y="8"/>
                  </a:cubicBezTo>
                  <a:cubicBezTo>
                    <a:pt x="14" y="57"/>
                    <a:pt x="14" y="57"/>
                    <a:pt x="14" y="57"/>
                  </a:cubicBezTo>
                  <a:cubicBezTo>
                    <a:pt x="14" y="60"/>
                    <a:pt x="16" y="62"/>
                    <a:pt x="18" y="62"/>
                  </a:cubicBezTo>
                  <a:cubicBezTo>
                    <a:pt x="72" y="62"/>
                    <a:pt x="72" y="62"/>
                    <a:pt x="72" y="62"/>
                  </a:cubicBezTo>
                  <a:cubicBezTo>
                    <a:pt x="74" y="62"/>
                    <a:pt x="76" y="60"/>
                    <a:pt x="76" y="57"/>
                  </a:cubicBezTo>
                  <a:cubicBezTo>
                    <a:pt x="76" y="22"/>
                    <a:pt x="76" y="22"/>
                    <a:pt x="76" y="22"/>
                  </a:cubicBezTo>
                  <a:cubicBezTo>
                    <a:pt x="76" y="19"/>
                    <a:pt x="74" y="17"/>
                    <a:pt x="72" y="17"/>
                  </a:cubicBezTo>
                  <a:close/>
                  <a:moveTo>
                    <a:pt x="67" y="53"/>
                  </a:moveTo>
                  <a:cubicBezTo>
                    <a:pt x="23" y="53"/>
                    <a:pt x="23" y="53"/>
                    <a:pt x="23" y="53"/>
                  </a:cubicBezTo>
                  <a:cubicBezTo>
                    <a:pt x="23" y="26"/>
                    <a:pt x="23" y="26"/>
                    <a:pt x="23" y="26"/>
                  </a:cubicBezTo>
                  <a:cubicBezTo>
                    <a:pt x="67" y="26"/>
                    <a:pt x="67" y="26"/>
                    <a:pt x="67" y="26"/>
                  </a:cubicBezTo>
                  <a:lnTo>
                    <a:pt x="6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90" name="Oval 125">
              <a:extLst>
                <a:ext uri="{FF2B5EF4-FFF2-40B4-BE49-F238E27FC236}">
                  <a16:creationId xmlns:a16="http://schemas.microsoft.com/office/drawing/2014/main" id="{A7F736B4-201D-2468-9D04-A1DE76C5DF1A}"/>
                </a:ext>
              </a:extLst>
            </p:cNvPr>
            <p:cNvSpPr>
              <a:spLocks noChangeArrowheads="1"/>
            </p:cNvSpPr>
            <p:nvPr/>
          </p:nvSpPr>
          <p:spPr bwMode="auto">
            <a:xfrm>
              <a:off x="4528" y="18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91" name="Oval 126">
              <a:extLst>
                <a:ext uri="{FF2B5EF4-FFF2-40B4-BE49-F238E27FC236}">
                  <a16:creationId xmlns:a16="http://schemas.microsoft.com/office/drawing/2014/main" id="{3F696F17-58BE-B434-DCE1-9CAFAC5542DC}"/>
                </a:ext>
              </a:extLst>
            </p:cNvPr>
            <p:cNvSpPr>
              <a:spLocks noChangeArrowheads="1"/>
            </p:cNvSpPr>
            <p:nvPr/>
          </p:nvSpPr>
          <p:spPr bwMode="auto">
            <a:xfrm>
              <a:off x="4581" y="1820"/>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92" name="Freeform 127">
              <a:extLst>
                <a:ext uri="{FF2B5EF4-FFF2-40B4-BE49-F238E27FC236}">
                  <a16:creationId xmlns:a16="http://schemas.microsoft.com/office/drawing/2014/main" id="{C9E508FA-4E29-B07D-E1B4-177F13BEFBB7}"/>
                </a:ext>
              </a:extLst>
            </p:cNvPr>
            <p:cNvSpPr>
              <a:spLocks noEditPoints="1"/>
            </p:cNvSpPr>
            <p:nvPr/>
          </p:nvSpPr>
          <p:spPr bwMode="auto">
            <a:xfrm>
              <a:off x="4567" y="1931"/>
              <a:ext cx="250" cy="215"/>
            </a:xfrm>
            <a:custGeom>
              <a:avLst/>
              <a:gdLst>
                <a:gd name="T0" fmla="*/ 159 w 169"/>
                <a:gd name="T1" fmla="*/ 0 h 145"/>
                <a:gd name="T2" fmla="*/ 84 w 169"/>
                <a:gd name="T3" fmla="*/ 23 h 145"/>
                <a:gd name="T4" fmla="*/ 9 w 169"/>
                <a:gd name="T5" fmla="*/ 0 h 145"/>
                <a:gd name="T6" fmla="*/ 0 w 169"/>
                <a:gd name="T7" fmla="*/ 0 h 145"/>
                <a:gd name="T8" fmla="*/ 0 w 169"/>
                <a:gd name="T9" fmla="*/ 112 h 145"/>
                <a:gd name="T10" fmla="*/ 75 w 169"/>
                <a:gd name="T11" fmla="*/ 145 h 145"/>
                <a:gd name="T12" fmla="*/ 84 w 169"/>
                <a:gd name="T13" fmla="*/ 145 h 145"/>
                <a:gd name="T14" fmla="*/ 169 w 169"/>
                <a:gd name="T15" fmla="*/ 112 h 145"/>
                <a:gd name="T16" fmla="*/ 169 w 169"/>
                <a:gd name="T17" fmla="*/ 0 h 145"/>
                <a:gd name="T18" fmla="*/ 159 w 169"/>
                <a:gd name="T19" fmla="*/ 0 h 145"/>
                <a:gd name="T20" fmla="*/ 159 w 169"/>
                <a:gd name="T21" fmla="*/ 75 h 145"/>
                <a:gd name="T22" fmla="*/ 84 w 169"/>
                <a:gd name="T23" fmla="*/ 98 h 145"/>
                <a:gd name="T24" fmla="*/ 9 w 169"/>
                <a:gd name="T25" fmla="*/ 75 h 145"/>
                <a:gd name="T26" fmla="*/ 9 w 169"/>
                <a:gd name="T27" fmla="*/ 53 h 145"/>
                <a:gd name="T28" fmla="*/ 84 w 169"/>
                <a:gd name="T29" fmla="*/ 70 h 145"/>
                <a:gd name="T30" fmla="*/ 159 w 169"/>
                <a:gd name="T31" fmla="*/ 53 h 145"/>
                <a:gd name="T32" fmla="*/ 159 w 169"/>
                <a:gd name="T33" fmla="*/ 75 h 145"/>
                <a:gd name="T34" fmla="*/ 159 w 169"/>
                <a:gd name="T35" fmla="*/ 37 h 145"/>
                <a:gd name="T36" fmla="*/ 84 w 169"/>
                <a:gd name="T37" fmla="*/ 61 h 145"/>
                <a:gd name="T38" fmla="*/ 9 w 169"/>
                <a:gd name="T39" fmla="*/ 37 h 145"/>
                <a:gd name="T40" fmla="*/ 9 w 169"/>
                <a:gd name="T41" fmla="*/ 16 h 145"/>
                <a:gd name="T42" fmla="*/ 84 w 169"/>
                <a:gd name="T43" fmla="*/ 33 h 145"/>
                <a:gd name="T44" fmla="*/ 159 w 169"/>
                <a:gd name="T45" fmla="*/ 16 h 145"/>
                <a:gd name="T46" fmla="*/ 159 w 169"/>
                <a:gd name="T47" fmla="*/ 37 h 145"/>
                <a:gd name="T48" fmla="*/ 84 w 169"/>
                <a:gd name="T49" fmla="*/ 136 h 145"/>
                <a:gd name="T50" fmla="*/ 9 w 169"/>
                <a:gd name="T51" fmla="*/ 112 h 145"/>
                <a:gd name="T52" fmla="*/ 9 w 169"/>
                <a:gd name="T53" fmla="*/ 91 h 145"/>
                <a:gd name="T54" fmla="*/ 84 w 169"/>
                <a:gd name="T55" fmla="*/ 108 h 145"/>
                <a:gd name="T56" fmla="*/ 159 w 169"/>
                <a:gd name="T57" fmla="*/ 91 h 145"/>
                <a:gd name="T58" fmla="*/ 159 w 169"/>
                <a:gd name="T59" fmla="*/ 112 h 145"/>
                <a:gd name="T60" fmla="*/ 84 w 169"/>
                <a:gd name="T61" fmla="*/ 1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9" h="145">
                  <a:moveTo>
                    <a:pt x="159" y="0"/>
                  </a:moveTo>
                  <a:cubicBezTo>
                    <a:pt x="159" y="10"/>
                    <a:pt x="131" y="23"/>
                    <a:pt x="84" y="23"/>
                  </a:cubicBezTo>
                  <a:cubicBezTo>
                    <a:pt x="38" y="23"/>
                    <a:pt x="9" y="10"/>
                    <a:pt x="9" y="0"/>
                  </a:cubicBezTo>
                  <a:cubicBezTo>
                    <a:pt x="0" y="0"/>
                    <a:pt x="0" y="0"/>
                    <a:pt x="0" y="0"/>
                  </a:cubicBezTo>
                  <a:cubicBezTo>
                    <a:pt x="0" y="112"/>
                    <a:pt x="0" y="112"/>
                    <a:pt x="0" y="112"/>
                  </a:cubicBezTo>
                  <a:cubicBezTo>
                    <a:pt x="0" y="132"/>
                    <a:pt x="37" y="143"/>
                    <a:pt x="75" y="145"/>
                  </a:cubicBezTo>
                  <a:cubicBezTo>
                    <a:pt x="84" y="145"/>
                    <a:pt x="84" y="145"/>
                    <a:pt x="84" y="145"/>
                  </a:cubicBezTo>
                  <a:cubicBezTo>
                    <a:pt x="125" y="145"/>
                    <a:pt x="169" y="134"/>
                    <a:pt x="169" y="112"/>
                  </a:cubicBezTo>
                  <a:cubicBezTo>
                    <a:pt x="169" y="0"/>
                    <a:pt x="169" y="0"/>
                    <a:pt x="169" y="0"/>
                  </a:cubicBezTo>
                  <a:lnTo>
                    <a:pt x="159" y="0"/>
                  </a:lnTo>
                  <a:close/>
                  <a:moveTo>
                    <a:pt x="159" y="75"/>
                  </a:moveTo>
                  <a:cubicBezTo>
                    <a:pt x="159" y="85"/>
                    <a:pt x="131" y="98"/>
                    <a:pt x="84" y="98"/>
                  </a:cubicBezTo>
                  <a:cubicBezTo>
                    <a:pt x="38" y="98"/>
                    <a:pt x="9" y="85"/>
                    <a:pt x="9" y="75"/>
                  </a:cubicBezTo>
                  <a:cubicBezTo>
                    <a:pt x="9" y="53"/>
                    <a:pt x="9" y="53"/>
                    <a:pt x="9" y="53"/>
                  </a:cubicBezTo>
                  <a:cubicBezTo>
                    <a:pt x="24" y="64"/>
                    <a:pt x="55" y="70"/>
                    <a:pt x="84" y="70"/>
                  </a:cubicBezTo>
                  <a:cubicBezTo>
                    <a:pt x="114" y="70"/>
                    <a:pt x="144" y="64"/>
                    <a:pt x="159" y="53"/>
                  </a:cubicBezTo>
                  <a:lnTo>
                    <a:pt x="159" y="75"/>
                  </a:lnTo>
                  <a:close/>
                  <a:moveTo>
                    <a:pt x="159" y="37"/>
                  </a:moveTo>
                  <a:cubicBezTo>
                    <a:pt x="159" y="47"/>
                    <a:pt x="131" y="61"/>
                    <a:pt x="84" y="61"/>
                  </a:cubicBezTo>
                  <a:cubicBezTo>
                    <a:pt x="38" y="61"/>
                    <a:pt x="9" y="47"/>
                    <a:pt x="9" y="37"/>
                  </a:cubicBezTo>
                  <a:cubicBezTo>
                    <a:pt x="9" y="16"/>
                    <a:pt x="9" y="16"/>
                    <a:pt x="9" y="16"/>
                  </a:cubicBezTo>
                  <a:cubicBezTo>
                    <a:pt x="24" y="27"/>
                    <a:pt x="55" y="33"/>
                    <a:pt x="84" y="33"/>
                  </a:cubicBezTo>
                  <a:cubicBezTo>
                    <a:pt x="114" y="33"/>
                    <a:pt x="144" y="27"/>
                    <a:pt x="159" y="16"/>
                  </a:cubicBezTo>
                  <a:lnTo>
                    <a:pt x="159" y="37"/>
                  </a:lnTo>
                  <a:close/>
                  <a:moveTo>
                    <a:pt x="84" y="136"/>
                  </a:moveTo>
                  <a:cubicBezTo>
                    <a:pt x="38" y="136"/>
                    <a:pt x="9" y="122"/>
                    <a:pt x="9" y="112"/>
                  </a:cubicBezTo>
                  <a:cubicBezTo>
                    <a:pt x="9" y="91"/>
                    <a:pt x="9" y="91"/>
                    <a:pt x="9" y="91"/>
                  </a:cubicBezTo>
                  <a:cubicBezTo>
                    <a:pt x="24" y="102"/>
                    <a:pt x="55" y="108"/>
                    <a:pt x="84" y="108"/>
                  </a:cubicBezTo>
                  <a:cubicBezTo>
                    <a:pt x="114" y="108"/>
                    <a:pt x="144" y="102"/>
                    <a:pt x="159" y="91"/>
                  </a:cubicBezTo>
                  <a:cubicBezTo>
                    <a:pt x="159" y="112"/>
                    <a:pt x="159" y="112"/>
                    <a:pt x="159" y="112"/>
                  </a:cubicBezTo>
                  <a:cubicBezTo>
                    <a:pt x="159" y="122"/>
                    <a:pt x="131" y="136"/>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93" name="Freeform 128">
              <a:extLst>
                <a:ext uri="{FF2B5EF4-FFF2-40B4-BE49-F238E27FC236}">
                  <a16:creationId xmlns:a16="http://schemas.microsoft.com/office/drawing/2014/main" id="{2F3423AD-92BF-52C0-0987-E0898341ACCD}"/>
                </a:ext>
              </a:extLst>
            </p:cNvPr>
            <p:cNvSpPr>
              <a:spLocks noEditPoints="1"/>
            </p:cNvSpPr>
            <p:nvPr/>
          </p:nvSpPr>
          <p:spPr bwMode="auto">
            <a:xfrm>
              <a:off x="4629" y="1723"/>
              <a:ext cx="126" cy="124"/>
            </a:xfrm>
            <a:custGeom>
              <a:avLst/>
              <a:gdLst>
                <a:gd name="T0" fmla="*/ 58 w 85"/>
                <a:gd name="T1" fmla="*/ 40 h 84"/>
                <a:gd name="T2" fmla="*/ 66 w 85"/>
                <a:gd name="T3" fmla="*/ 23 h 84"/>
                <a:gd name="T4" fmla="*/ 42 w 85"/>
                <a:gd name="T5" fmla="*/ 0 h 84"/>
                <a:gd name="T6" fmla="*/ 19 w 85"/>
                <a:gd name="T7" fmla="*/ 23 h 84"/>
                <a:gd name="T8" fmla="*/ 27 w 85"/>
                <a:gd name="T9" fmla="*/ 40 h 84"/>
                <a:gd name="T10" fmla="*/ 0 w 85"/>
                <a:gd name="T11" fmla="*/ 79 h 84"/>
                <a:gd name="T12" fmla="*/ 5 w 85"/>
                <a:gd name="T13" fmla="*/ 84 h 84"/>
                <a:gd name="T14" fmla="*/ 80 w 85"/>
                <a:gd name="T15" fmla="*/ 84 h 84"/>
                <a:gd name="T16" fmla="*/ 85 w 85"/>
                <a:gd name="T17" fmla="*/ 79 h 84"/>
                <a:gd name="T18" fmla="*/ 58 w 85"/>
                <a:gd name="T19" fmla="*/ 40 h 84"/>
                <a:gd name="T20" fmla="*/ 29 w 85"/>
                <a:gd name="T21" fmla="*/ 23 h 84"/>
                <a:gd name="T22" fmla="*/ 42 w 85"/>
                <a:gd name="T23" fmla="*/ 9 h 84"/>
                <a:gd name="T24" fmla="*/ 56 w 85"/>
                <a:gd name="T25" fmla="*/ 23 h 84"/>
                <a:gd name="T26" fmla="*/ 42 w 85"/>
                <a:gd name="T27" fmla="*/ 37 h 84"/>
                <a:gd name="T28" fmla="*/ 29 w 85"/>
                <a:gd name="T29" fmla="*/ 23 h 84"/>
                <a:gd name="T30" fmla="*/ 10 w 85"/>
                <a:gd name="T31" fmla="*/ 75 h 84"/>
                <a:gd name="T32" fmla="*/ 42 w 85"/>
                <a:gd name="T33" fmla="*/ 46 h 84"/>
                <a:gd name="T34" fmla="*/ 75 w 85"/>
                <a:gd name="T35" fmla="*/ 75 h 84"/>
                <a:gd name="T36" fmla="*/ 10 w 85"/>
                <a:gd name="T37"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84">
                  <a:moveTo>
                    <a:pt x="58" y="40"/>
                  </a:moveTo>
                  <a:cubicBezTo>
                    <a:pt x="63" y="36"/>
                    <a:pt x="66" y="30"/>
                    <a:pt x="66" y="23"/>
                  </a:cubicBezTo>
                  <a:cubicBezTo>
                    <a:pt x="66" y="10"/>
                    <a:pt x="55" y="0"/>
                    <a:pt x="42" y="0"/>
                  </a:cubicBezTo>
                  <a:cubicBezTo>
                    <a:pt x="30" y="0"/>
                    <a:pt x="19" y="10"/>
                    <a:pt x="19" y="23"/>
                  </a:cubicBezTo>
                  <a:cubicBezTo>
                    <a:pt x="19" y="30"/>
                    <a:pt x="22" y="36"/>
                    <a:pt x="27" y="40"/>
                  </a:cubicBezTo>
                  <a:cubicBezTo>
                    <a:pt x="11" y="46"/>
                    <a:pt x="0" y="62"/>
                    <a:pt x="0" y="79"/>
                  </a:cubicBezTo>
                  <a:cubicBezTo>
                    <a:pt x="0" y="82"/>
                    <a:pt x="2" y="84"/>
                    <a:pt x="5" y="84"/>
                  </a:cubicBezTo>
                  <a:cubicBezTo>
                    <a:pt x="80" y="84"/>
                    <a:pt x="80" y="84"/>
                    <a:pt x="80" y="84"/>
                  </a:cubicBezTo>
                  <a:cubicBezTo>
                    <a:pt x="83" y="84"/>
                    <a:pt x="85" y="82"/>
                    <a:pt x="85" y="79"/>
                  </a:cubicBezTo>
                  <a:cubicBezTo>
                    <a:pt x="85" y="62"/>
                    <a:pt x="74" y="46"/>
                    <a:pt x="58" y="40"/>
                  </a:cubicBezTo>
                  <a:close/>
                  <a:moveTo>
                    <a:pt x="29" y="23"/>
                  </a:moveTo>
                  <a:cubicBezTo>
                    <a:pt x="29" y="16"/>
                    <a:pt x="35" y="9"/>
                    <a:pt x="42" y="9"/>
                  </a:cubicBezTo>
                  <a:cubicBezTo>
                    <a:pt x="50" y="9"/>
                    <a:pt x="56" y="16"/>
                    <a:pt x="56" y="23"/>
                  </a:cubicBezTo>
                  <a:cubicBezTo>
                    <a:pt x="56" y="31"/>
                    <a:pt x="50" y="37"/>
                    <a:pt x="42" y="37"/>
                  </a:cubicBezTo>
                  <a:cubicBezTo>
                    <a:pt x="35" y="37"/>
                    <a:pt x="29" y="31"/>
                    <a:pt x="29" y="23"/>
                  </a:cubicBezTo>
                  <a:close/>
                  <a:moveTo>
                    <a:pt x="10" y="75"/>
                  </a:moveTo>
                  <a:cubicBezTo>
                    <a:pt x="12" y="59"/>
                    <a:pt x="26" y="46"/>
                    <a:pt x="42" y="46"/>
                  </a:cubicBezTo>
                  <a:cubicBezTo>
                    <a:pt x="59" y="46"/>
                    <a:pt x="73" y="59"/>
                    <a:pt x="75" y="75"/>
                  </a:cubicBezTo>
                  <a:lnTo>
                    <a:pt x="1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grpSp>
      <p:grpSp>
        <p:nvGrpSpPr>
          <p:cNvPr id="1394" name="Group 82">
            <a:extLst>
              <a:ext uri="{FF2B5EF4-FFF2-40B4-BE49-F238E27FC236}">
                <a16:creationId xmlns:a16="http://schemas.microsoft.com/office/drawing/2014/main" id="{55832AF2-7576-B838-A34B-79E927ED616D}"/>
              </a:ext>
            </a:extLst>
          </p:cNvPr>
          <p:cNvGrpSpPr>
            <a:grpSpLocks noChangeAspect="1"/>
          </p:cNvGrpSpPr>
          <p:nvPr/>
        </p:nvGrpSpPr>
        <p:grpSpPr bwMode="auto">
          <a:xfrm>
            <a:off x="10211009" y="2555328"/>
            <a:ext cx="494032" cy="476718"/>
            <a:chOff x="1557" y="1881"/>
            <a:chExt cx="428" cy="413"/>
          </a:xfrm>
          <a:solidFill>
            <a:srgbClr val="000000"/>
          </a:solidFill>
        </p:grpSpPr>
        <p:sp>
          <p:nvSpPr>
            <p:cNvPr id="1395" name="Freeform 83">
              <a:extLst>
                <a:ext uri="{FF2B5EF4-FFF2-40B4-BE49-F238E27FC236}">
                  <a16:creationId xmlns:a16="http://schemas.microsoft.com/office/drawing/2014/main" id="{BA7582EC-2A18-2511-69A7-0D03D87876C9}"/>
                </a:ext>
              </a:extLst>
            </p:cNvPr>
            <p:cNvSpPr>
              <a:spLocks/>
            </p:cNvSpPr>
            <p:nvPr/>
          </p:nvSpPr>
          <p:spPr bwMode="auto">
            <a:xfrm>
              <a:off x="1558" y="1885"/>
              <a:ext cx="418" cy="409"/>
            </a:xfrm>
            <a:custGeom>
              <a:avLst/>
              <a:gdLst>
                <a:gd name="T0" fmla="*/ 276 w 282"/>
                <a:gd name="T1" fmla="*/ 282 h 282"/>
                <a:gd name="T2" fmla="*/ 6 w 282"/>
                <a:gd name="T3" fmla="*/ 282 h 282"/>
                <a:gd name="T4" fmla="*/ 0 w 282"/>
                <a:gd name="T5" fmla="*/ 276 h 282"/>
                <a:gd name="T6" fmla="*/ 0 w 282"/>
                <a:gd name="T7" fmla="*/ 6 h 282"/>
                <a:gd name="T8" fmla="*/ 6 w 282"/>
                <a:gd name="T9" fmla="*/ 0 h 282"/>
                <a:gd name="T10" fmla="*/ 12 w 282"/>
                <a:gd name="T11" fmla="*/ 6 h 282"/>
                <a:gd name="T12" fmla="*/ 12 w 282"/>
                <a:gd name="T13" fmla="*/ 270 h 282"/>
                <a:gd name="T14" fmla="*/ 276 w 282"/>
                <a:gd name="T15" fmla="*/ 270 h 282"/>
                <a:gd name="T16" fmla="*/ 282 w 282"/>
                <a:gd name="T17" fmla="*/ 276 h 282"/>
                <a:gd name="T18" fmla="*/ 276 w 282"/>
                <a:gd name="T1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2">
                  <a:moveTo>
                    <a:pt x="276" y="282"/>
                  </a:moveTo>
                  <a:cubicBezTo>
                    <a:pt x="6" y="282"/>
                    <a:pt x="6" y="282"/>
                    <a:pt x="6" y="282"/>
                  </a:cubicBezTo>
                  <a:cubicBezTo>
                    <a:pt x="3" y="282"/>
                    <a:pt x="0" y="280"/>
                    <a:pt x="0" y="276"/>
                  </a:cubicBezTo>
                  <a:cubicBezTo>
                    <a:pt x="0" y="6"/>
                    <a:pt x="0" y="6"/>
                    <a:pt x="0" y="6"/>
                  </a:cubicBezTo>
                  <a:cubicBezTo>
                    <a:pt x="0" y="3"/>
                    <a:pt x="3" y="0"/>
                    <a:pt x="6" y="0"/>
                  </a:cubicBezTo>
                  <a:cubicBezTo>
                    <a:pt x="9" y="0"/>
                    <a:pt x="12" y="3"/>
                    <a:pt x="12" y="6"/>
                  </a:cubicBezTo>
                  <a:cubicBezTo>
                    <a:pt x="12" y="270"/>
                    <a:pt x="12" y="270"/>
                    <a:pt x="12" y="270"/>
                  </a:cubicBezTo>
                  <a:cubicBezTo>
                    <a:pt x="276" y="270"/>
                    <a:pt x="276" y="270"/>
                    <a:pt x="276" y="270"/>
                  </a:cubicBezTo>
                  <a:cubicBezTo>
                    <a:pt x="279" y="270"/>
                    <a:pt x="282" y="273"/>
                    <a:pt x="282" y="276"/>
                  </a:cubicBezTo>
                  <a:cubicBezTo>
                    <a:pt x="282" y="280"/>
                    <a:pt x="279" y="282"/>
                    <a:pt x="276" y="2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96" name="Freeform 84">
              <a:extLst>
                <a:ext uri="{FF2B5EF4-FFF2-40B4-BE49-F238E27FC236}">
                  <a16:creationId xmlns:a16="http://schemas.microsoft.com/office/drawing/2014/main" id="{01049812-97F8-4E6B-E3BF-3C0F2EA136E1}"/>
                </a:ext>
              </a:extLst>
            </p:cNvPr>
            <p:cNvSpPr>
              <a:spLocks noEditPoints="1"/>
            </p:cNvSpPr>
            <p:nvPr/>
          </p:nvSpPr>
          <p:spPr bwMode="auto">
            <a:xfrm>
              <a:off x="1674" y="1966"/>
              <a:ext cx="71"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97" name="Freeform 85">
              <a:extLst>
                <a:ext uri="{FF2B5EF4-FFF2-40B4-BE49-F238E27FC236}">
                  <a16:creationId xmlns:a16="http://schemas.microsoft.com/office/drawing/2014/main" id="{0779777E-12A5-5C06-ECF2-BDD1505B9C8C}"/>
                </a:ext>
              </a:extLst>
            </p:cNvPr>
            <p:cNvSpPr>
              <a:spLocks noEditPoints="1"/>
            </p:cNvSpPr>
            <p:nvPr/>
          </p:nvSpPr>
          <p:spPr bwMode="auto">
            <a:xfrm>
              <a:off x="1660" y="2129"/>
              <a:ext cx="71" cy="69"/>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8"/>
                    <a:pt x="0" y="24"/>
                  </a:cubicBezTo>
                  <a:cubicBezTo>
                    <a:pt x="0" y="11"/>
                    <a:pt x="10" y="0"/>
                    <a:pt x="24" y="0"/>
                  </a:cubicBezTo>
                  <a:cubicBezTo>
                    <a:pt x="37" y="0"/>
                    <a:pt x="48" y="11"/>
                    <a:pt x="48" y="24"/>
                  </a:cubicBezTo>
                  <a:cubicBezTo>
                    <a:pt x="48" y="38"/>
                    <a:pt x="37" y="48"/>
                    <a:pt x="24" y="48"/>
                  </a:cubicBezTo>
                  <a:close/>
                  <a:moveTo>
                    <a:pt x="24" y="12"/>
                  </a:moveTo>
                  <a:cubicBezTo>
                    <a:pt x="17" y="12"/>
                    <a:pt x="12" y="18"/>
                    <a:pt x="12" y="24"/>
                  </a:cubicBezTo>
                  <a:cubicBezTo>
                    <a:pt x="12" y="31"/>
                    <a:pt x="17" y="36"/>
                    <a:pt x="24" y="36"/>
                  </a:cubicBezTo>
                  <a:cubicBezTo>
                    <a:pt x="30" y="36"/>
                    <a:pt x="36" y="31"/>
                    <a:pt x="36" y="24"/>
                  </a:cubicBezTo>
                  <a:cubicBezTo>
                    <a:pt x="36" y="18"/>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98" name="Freeform 86">
              <a:extLst>
                <a:ext uri="{FF2B5EF4-FFF2-40B4-BE49-F238E27FC236}">
                  <a16:creationId xmlns:a16="http://schemas.microsoft.com/office/drawing/2014/main" id="{BF54EA50-D954-B47A-C1CE-2D27E3CE02F1}"/>
                </a:ext>
              </a:extLst>
            </p:cNvPr>
            <p:cNvSpPr>
              <a:spLocks noEditPoints="1"/>
            </p:cNvSpPr>
            <p:nvPr/>
          </p:nvSpPr>
          <p:spPr bwMode="auto">
            <a:xfrm>
              <a:off x="1810" y="2007"/>
              <a:ext cx="71"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8"/>
                    <a:pt x="0" y="24"/>
                  </a:cubicBezTo>
                  <a:cubicBezTo>
                    <a:pt x="0" y="11"/>
                    <a:pt x="10" y="0"/>
                    <a:pt x="24" y="0"/>
                  </a:cubicBezTo>
                  <a:cubicBezTo>
                    <a:pt x="37" y="0"/>
                    <a:pt x="48" y="11"/>
                    <a:pt x="48" y="24"/>
                  </a:cubicBezTo>
                  <a:cubicBezTo>
                    <a:pt x="48" y="38"/>
                    <a:pt x="37" y="48"/>
                    <a:pt x="24" y="48"/>
                  </a:cubicBezTo>
                  <a:close/>
                  <a:moveTo>
                    <a:pt x="24" y="12"/>
                  </a:moveTo>
                  <a:cubicBezTo>
                    <a:pt x="17" y="12"/>
                    <a:pt x="12" y="18"/>
                    <a:pt x="12" y="24"/>
                  </a:cubicBezTo>
                  <a:cubicBezTo>
                    <a:pt x="12" y="31"/>
                    <a:pt x="17" y="36"/>
                    <a:pt x="24" y="36"/>
                  </a:cubicBezTo>
                  <a:cubicBezTo>
                    <a:pt x="30" y="36"/>
                    <a:pt x="36" y="31"/>
                    <a:pt x="36" y="24"/>
                  </a:cubicBezTo>
                  <a:cubicBezTo>
                    <a:pt x="36" y="18"/>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399" name="Freeform 87">
              <a:extLst>
                <a:ext uri="{FF2B5EF4-FFF2-40B4-BE49-F238E27FC236}">
                  <a16:creationId xmlns:a16="http://schemas.microsoft.com/office/drawing/2014/main" id="{60F327A2-CD5B-019A-3A13-A037C445D5EE}"/>
                </a:ext>
              </a:extLst>
            </p:cNvPr>
            <p:cNvSpPr>
              <a:spLocks noEditPoints="1"/>
            </p:cNvSpPr>
            <p:nvPr/>
          </p:nvSpPr>
          <p:spPr bwMode="auto">
            <a:xfrm>
              <a:off x="1792" y="2129"/>
              <a:ext cx="71" cy="69"/>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8"/>
                    <a:pt x="0" y="24"/>
                  </a:cubicBezTo>
                  <a:cubicBezTo>
                    <a:pt x="0" y="11"/>
                    <a:pt x="10" y="0"/>
                    <a:pt x="24" y="0"/>
                  </a:cubicBezTo>
                  <a:cubicBezTo>
                    <a:pt x="37" y="0"/>
                    <a:pt x="48" y="11"/>
                    <a:pt x="48" y="24"/>
                  </a:cubicBezTo>
                  <a:cubicBezTo>
                    <a:pt x="48" y="38"/>
                    <a:pt x="37" y="48"/>
                    <a:pt x="24" y="48"/>
                  </a:cubicBezTo>
                  <a:close/>
                  <a:moveTo>
                    <a:pt x="24" y="12"/>
                  </a:moveTo>
                  <a:cubicBezTo>
                    <a:pt x="17" y="12"/>
                    <a:pt x="12" y="18"/>
                    <a:pt x="12" y="24"/>
                  </a:cubicBezTo>
                  <a:cubicBezTo>
                    <a:pt x="12" y="31"/>
                    <a:pt x="17" y="36"/>
                    <a:pt x="24" y="36"/>
                  </a:cubicBezTo>
                  <a:cubicBezTo>
                    <a:pt x="30" y="36"/>
                    <a:pt x="36" y="31"/>
                    <a:pt x="36" y="24"/>
                  </a:cubicBezTo>
                  <a:cubicBezTo>
                    <a:pt x="36" y="18"/>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400" name="Freeform 88">
              <a:extLst>
                <a:ext uri="{FF2B5EF4-FFF2-40B4-BE49-F238E27FC236}">
                  <a16:creationId xmlns:a16="http://schemas.microsoft.com/office/drawing/2014/main" id="{E3656E37-1378-540D-01A9-8DE1410C7FE2}"/>
                </a:ext>
              </a:extLst>
            </p:cNvPr>
            <p:cNvSpPr>
              <a:spLocks noEditPoints="1"/>
            </p:cNvSpPr>
            <p:nvPr/>
          </p:nvSpPr>
          <p:spPr bwMode="auto">
            <a:xfrm>
              <a:off x="1914" y="2059"/>
              <a:ext cx="71"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401" name="Freeform 89">
              <a:extLst>
                <a:ext uri="{FF2B5EF4-FFF2-40B4-BE49-F238E27FC236}">
                  <a16:creationId xmlns:a16="http://schemas.microsoft.com/office/drawing/2014/main" id="{80E3700F-2A4C-9288-1DF7-47D52DFC629C}"/>
                </a:ext>
              </a:extLst>
            </p:cNvPr>
            <p:cNvSpPr>
              <a:spLocks noEditPoints="1"/>
            </p:cNvSpPr>
            <p:nvPr/>
          </p:nvSpPr>
          <p:spPr bwMode="auto">
            <a:xfrm>
              <a:off x="1914" y="1881"/>
              <a:ext cx="71"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402" name="Freeform 90">
              <a:extLst>
                <a:ext uri="{FF2B5EF4-FFF2-40B4-BE49-F238E27FC236}">
                  <a16:creationId xmlns:a16="http://schemas.microsoft.com/office/drawing/2014/main" id="{1D7002CC-CE91-037A-4A44-7EF82F471DA2}"/>
                </a:ext>
              </a:extLst>
            </p:cNvPr>
            <p:cNvSpPr>
              <a:spLocks/>
            </p:cNvSpPr>
            <p:nvPr/>
          </p:nvSpPr>
          <p:spPr bwMode="auto">
            <a:xfrm>
              <a:off x="1851" y="1924"/>
              <a:ext cx="91" cy="106"/>
            </a:xfrm>
            <a:custGeom>
              <a:avLst/>
              <a:gdLst>
                <a:gd name="T0" fmla="*/ 7 w 61"/>
                <a:gd name="T1" fmla="*/ 73 h 73"/>
                <a:gd name="T2" fmla="*/ 3 w 61"/>
                <a:gd name="T3" fmla="*/ 72 h 73"/>
                <a:gd name="T4" fmla="*/ 2 w 61"/>
                <a:gd name="T5" fmla="*/ 63 h 73"/>
                <a:gd name="T6" fmla="*/ 49 w 61"/>
                <a:gd name="T7" fmla="*/ 3 h 73"/>
                <a:gd name="T8" fmla="*/ 58 w 61"/>
                <a:gd name="T9" fmla="*/ 2 h 73"/>
                <a:gd name="T10" fmla="*/ 59 w 61"/>
                <a:gd name="T11" fmla="*/ 11 h 73"/>
                <a:gd name="T12" fmla="*/ 11 w 61"/>
                <a:gd name="T13" fmla="*/ 71 h 73"/>
                <a:gd name="T14" fmla="*/ 7 w 61"/>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73">
                  <a:moveTo>
                    <a:pt x="7" y="73"/>
                  </a:moveTo>
                  <a:cubicBezTo>
                    <a:pt x="5" y="73"/>
                    <a:pt x="4" y="73"/>
                    <a:pt x="3" y="72"/>
                  </a:cubicBezTo>
                  <a:cubicBezTo>
                    <a:pt x="0" y="70"/>
                    <a:pt x="0" y="66"/>
                    <a:pt x="2" y="63"/>
                  </a:cubicBezTo>
                  <a:cubicBezTo>
                    <a:pt x="49" y="3"/>
                    <a:pt x="49" y="3"/>
                    <a:pt x="49" y="3"/>
                  </a:cubicBezTo>
                  <a:cubicBezTo>
                    <a:pt x="51" y="1"/>
                    <a:pt x="55" y="0"/>
                    <a:pt x="58" y="2"/>
                  </a:cubicBezTo>
                  <a:cubicBezTo>
                    <a:pt x="60" y="4"/>
                    <a:pt x="61" y="8"/>
                    <a:pt x="59" y="11"/>
                  </a:cubicBezTo>
                  <a:cubicBezTo>
                    <a:pt x="11" y="71"/>
                    <a:pt x="11" y="71"/>
                    <a:pt x="11" y="71"/>
                  </a:cubicBezTo>
                  <a:cubicBezTo>
                    <a:pt x="10" y="72"/>
                    <a:pt x="8" y="73"/>
                    <a:pt x="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403" name="Freeform 91">
              <a:extLst>
                <a:ext uri="{FF2B5EF4-FFF2-40B4-BE49-F238E27FC236}">
                  <a16:creationId xmlns:a16="http://schemas.microsoft.com/office/drawing/2014/main" id="{20B2526F-7069-33B2-4749-0121A6E1BE0B}"/>
                </a:ext>
              </a:extLst>
            </p:cNvPr>
            <p:cNvSpPr>
              <a:spLocks/>
            </p:cNvSpPr>
            <p:nvPr/>
          </p:nvSpPr>
          <p:spPr bwMode="auto">
            <a:xfrm>
              <a:off x="1726" y="2000"/>
              <a:ext cx="103" cy="45"/>
            </a:xfrm>
            <a:custGeom>
              <a:avLst/>
              <a:gdLst>
                <a:gd name="T0" fmla="*/ 63 w 70"/>
                <a:gd name="T1" fmla="*/ 31 h 31"/>
                <a:gd name="T2" fmla="*/ 61 w 70"/>
                <a:gd name="T3" fmla="*/ 30 h 31"/>
                <a:gd name="T4" fmla="*/ 4 w 70"/>
                <a:gd name="T5" fmla="*/ 12 h 31"/>
                <a:gd name="T6" fmla="*/ 1 w 70"/>
                <a:gd name="T7" fmla="*/ 4 h 31"/>
                <a:gd name="T8" fmla="*/ 8 w 70"/>
                <a:gd name="T9" fmla="*/ 1 h 31"/>
                <a:gd name="T10" fmla="*/ 65 w 70"/>
                <a:gd name="T11" fmla="*/ 19 h 31"/>
                <a:gd name="T12" fmla="*/ 69 w 70"/>
                <a:gd name="T13" fmla="*/ 26 h 31"/>
                <a:gd name="T14" fmla="*/ 63 w 7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31">
                  <a:moveTo>
                    <a:pt x="63" y="31"/>
                  </a:moveTo>
                  <a:cubicBezTo>
                    <a:pt x="63" y="31"/>
                    <a:pt x="62" y="31"/>
                    <a:pt x="61" y="30"/>
                  </a:cubicBezTo>
                  <a:cubicBezTo>
                    <a:pt x="4" y="12"/>
                    <a:pt x="4" y="12"/>
                    <a:pt x="4" y="12"/>
                  </a:cubicBezTo>
                  <a:cubicBezTo>
                    <a:pt x="1" y="11"/>
                    <a:pt x="0" y="8"/>
                    <a:pt x="1" y="4"/>
                  </a:cubicBezTo>
                  <a:cubicBezTo>
                    <a:pt x="2" y="1"/>
                    <a:pt x="5" y="0"/>
                    <a:pt x="8" y="1"/>
                  </a:cubicBezTo>
                  <a:cubicBezTo>
                    <a:pt x="65" y="19"/>
                    <a:pt x="65" y="19"/>
                    <a:pt x="65" y="19"/>
                  </a:cubicBezTo>
                  <a:cubicBezTo>
                    <a:pt x="68" y="20"/>
                    <a:pt x="70" y="23"/>
                    <a:pt x="69" y="26"/>
                  </a:cubicBezTo>
                  <a:cubicBezTo>
                    <a:pt x="68" y="29"/>
                    <a:pt x="66" y="31"/>
                    <a:pt x="6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404" name="Freeform 92">
              <a:extLst>
                <a:ext uri="{FF2B5EF4-FFF2-40B4-BE49-F238E27FC236}">
                  <a16:creationId xmlns:a16="http://schemas.microsoft.com/office/drawing/2014/main" id="{46B86AFA-9569-871D-6DBB-66A8A32952AD}"/>
                </a:ext>
              </a:extLst>
            </p:cNvPr>
            <p:cNvSpPr>
              <a:spLocks/>
            </p:cNvSpPr>
            <p:nvPr/>
          </p:nvSpPr>
          <p:spPr bwMode="auto">
            <a:xfrm>
              <a:off x="1557" y="2004"/>
              <a:ext cx="140" cy="90"/>
            </a:xfrm>
            <a:custGeom>
              <a:avLst/>
              <a:gdLst>
                <a:gd name="T0" fmla="*/ 7 w 95"/>
                <a:gd name="T1" fmla="*/ 62 h 62"/>
                <a:gd name="T2" fmla="*/ 2 w 95"/>
                <a:gd name="T3" fmla="*/ 59 h 62"/>
                <a:gd name="T4" fmla="*/ 4 w 95"/>
                <a:gd name="T5" fmla="*/ 51 h 62"/>
                <a:gd name="T6" fmla="*/ 85 w 95"/>
                <a:gd name="T7" fmla="*/ 2 h 62"/>
                <a:gd name="T8" fmla="*/ 93 w 95"/>
                <a:gd name="T9" fmla="*/ 4 h 62"/>
                <a:gd name="T10" fmla="*/ 91 w 95"/>
                <a:gd name="T11" fmla="*/ 12 h 62"/>
                <a:gd name="T12" fmla="*/ 10 w 95"/>
                <a:gd name="T13" fmla="*/ 61 h 62"/>
                <a:gd name="T14" fmla="*/ 7 w 9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62">
                  <a:moveTo>
                    <a:pt x="7" y="62"/>
                  </a:moveTo>
                  <a:cubicBezTo>
                    <a:pt x="5" y="62"/>
                    <a:pt x="3" y="61"/>
                    <a:pt x="2" y="59"/>
                  </a:cubicBezTo>
                  <a:cubicBezTo>
                    <a:pt x="0" y="56"/>
                    <a:pt x="1" y="53"/>
                    <a:pt x="4" y="51"/>
                  </a:cubicBezTo>
                  <a:cubicBezTo>
                    <a:pt x="85" y="2"/>
                    <a:pt x="85" y="2"/>
                    <a:pt x="85" y="2"/>
                  </a:cubicBezTo>
                  <a:cubicBezTo>
                    <a:pt x="87" y="0"/>
                    <a:pt x="91" y="1"/>
                    <a:pt x="93" y="4"/>
                  </a:cubicBezTo>
                  <a:cubicBezTo>
                    <a:pt x="95" y="7"/>
                    <a:pt x="94" y="10"/>
                    <a:pt x="91" y="12"/>
                  </a:cubicBezTo>
                  <a:cubicBezTo>
                    <a:pt x="10" y="61"/>
                    <a:pt x="10" y="61"/>
                    <a:pt x="10" y="61"/>
                  </a:cubicBezTo>
                  <a:cubicBezTo>
                    <a:pt x="9" y="62"/>
                    <a:pt x="8" y="62"/>
                    <a:pt x="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405" name="Freeform 93">
              <a:extLst>
                <a:ext uri="{FF2B5EF4-FFF2-40B4-BE49-F238E27FC236}">
                  <a16:creationId xmlns:a16="http://schemas.microsoft.com/office/drawing/2014/main" id="{565A16BD-2F82-8649-2B2A-6AA6858A1139}"/>
                </a:ext>
              </a:extLst>
            </p:cNvPr>
            <p:cNvSpPr>
              <a:spLocks/>
            </p:cNvSpPr>
            <p:nvPr/>
          </p:nvSpPr>
          <p:spPr bwMode="auto">
            <a:xfrm>
              <a:off x="1840" y="2098"/>
              <a:ext cx="96" cy="61"/>
            </a:xfrm>
            <a:custGeom>
              <a:avLst/>
              <a:gdLst>
                <a:gd name="T0" fmla="*/ 7 w 65"/>
                <a:gd name="T1" fmla="*/ 42 h 42"/>
                <a:gd name="T2" fmla="*/ 2 w 65"/>
                <a:gd name="T3" fmla="*/ 39 h 42"/>
                <a:gd name="T4" fmla="*/ 4 w 65"/>
                <a:gd name="T5" fmla="*/ 31 h 42"/>
                <a:gd name="T6" fmla="*/ 55 w 65"/>
                <a:gd name="T7" fmla="*/ 1 h 42"/>
                <a:gd name="T8" fmla="*/ 64 w 65"/>
                <a:gd name="T9" fmla="*/ 3 h 42"/>
                <a:gd name="T10" fmla="*/ 62 w 65"/>
                <a:gd name="T11" fmla="*/ 12 h 42"/>
                <a:gd name="T12" fmla="*/ 10 w 65"/>
                <a:gd name="T13" fmla="*/ 42 h 42"/>
                <a:gd name="T14" fmla="*/ 7 w 65"/>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42">
                  <a:moveTo>
                    <a:pt x="7" y="42"/>
                  </a:moveTo>
                  <a:cubicBezTo>
                    <a:pt x="5" y="42"/>
                    <a:pt x="3" y="41"/>
                    <a:pt x="2" y="39"/>
                  </a:cubicBezTo>
                  <a:cubicBezTo>
                    <a:pt x="0" y="36"/>
                    <a:pt x="1" y="33"/>
                    <a:pt x="4" y="31"/>
                  </a:cubicBezTo>
                  <a:cubicBezTo>
                    <a:pt x="55" y="1"/>
                    <a:pt x="55" y="1"/>
                    <a:pt x="55" y="1"/>
                  </a:cubicBezTo>
                  <a:cubicBezTo>
                    <a:pt x="58" y="0"/>
                    <a:pt x="62" y="1"/>
                    <a:pt x="64" y="3"/>
                  </a:cubicBezTo>
                  <a:cubicBezTo>
                    <a:pt x="65" y="6"/>
                    <a:pt x="64" y="10"/>
                    <a:pt x="62" y="12"/>
                  </a:cubicBezTo>
                  <a:cubicBezTo>
                    <a:pt x="10" y="42"/>
                    <a:pt x="10" y="42"/>
                    <a:pt x="10" y="42"/>
                  </a:cubicBezTo>
                  <a:cubicBezTo>
                    <a:pt x="9" y="42"/>
                    <a:pt x="8" y="42"/>
                    <a:pt x="7"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406" name="Freeform 94">
              <a:extLst>
                <a:ext uri="{FF2B5EF4-FFF2-40B4-BE49-F238E27FC236}">
                  <a16:creationId xmlns:a16="http://schemas.microsoft.com/office/drawing/2014/main" id="{1B986FEE-4CD4-F9DA-DAB1-659AAB4518F9}"/>
                </a:ext>
              </a:extLst>
            </p:cNvPr>
            <p:cNvSpPr>
              <a:spLocks/>
            </p:cNvSpPr>
            <p:nvPr/>
          </p:nvSpPr>
          <p:spPr bwMode="auto">
            <a:xfrm>
              <a:off x="1714" y="2155"/>
              <a:ext cx="96" cy="17"/>
            </a:xfrm>
            <a:custGeom>
              <a:avLst/>
              <a:gdLst>
                <a:gd name="T0" fmla="*/ 59 w 65"/>
                <a:gd name="T1" fmla="*/ 12 h 12"/>
                <a:gd name="T2" fmla="*/ 6 w 65"/>
                <a:gd name="T3" fmla="*/ 12 h 12"/>
                <a:gd name="T4" fmla="*/ 0 w 65"/>
                <a:gd name="T5" fmla="*/ 6 h 12"/>
                <a:gd name="T6" fmla="*/ 6 w 65"/>
                <a:gd name="T7" fmla="*/ 0 h 12"/>
                <a:gd name="T8" fmla="*/ 59 w 65"/>
                <a:gd name="T9" fmla="*/ 0 h 12"/>
                <a:gd name="T10" fmla="*/ 65 w 65"/>
                <a:gd name="T11" fmla="*/ 6 h 12"/>
                <a:gd name="T12" fmla="*/ 59 w 6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5" h="12">
                  <a:moveTo>
                    <a:pt x="59" y="12"/>
                  </a:moveTo>
                  <a:cubicBezTo>
                    <a:pt x="6" y="12"/>
                    <a:pt x="6" y="12"/>
                    <a:pt x="6" y="12"/>
                  </a:cubicBezTo>
                  <a:cubicBezTo>
                    <a:pt x="2" y="12"/>
                    <a:pt x="0" y="10"/>
                    <a:pt x="0" y="6"/>
                  </a:cubicBezTo>
                  <a:cubicBezTo>
                    <a:pt x="0" y="3"/>
                    <a:pt x="2" y="0"/>
                    <a:pt x="6" y="0"/>
                  </a:cubicBezTo>
                  <a:cubicBezTo>
                    <a:pt x="59" y="0"/>
                    <a:pt x="59" y="0"/>
                    <a:pt x="59" y="0"/>
                  </a:cubicBezTo>
                  <a:cubicBezTo>
                    <a:pt x="62" y="0"/>
                    <a:pt x="65" y="3"/>
                    <a:pt x="65" y="6"/>
                  </a:cubicBezTo>
                  <a:cubicBezTo>
                    <a:pt x="65" y="10"/>
                    <a:pt x="62" y="12"/>
                    <a:pt x="5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407" name="Freeform 95">
              <a:extLst>
                <a:ext uri="{FF2B5EF4-FFF2-40B4-BE49-F238E27FC236}">
                  <a16:creationId xmlns:a16="http://schemas.microsoft.com/office/drawing/2014/main" id="{10F100BB-9A29-332C-F22F-608E49179C84}"/>
                </a:ext>
              </a:extLst>
            </p:cNvPr>
            <p:cNvSpPr>
              <a:spLocks/>
            </p:cNvSpPr>
            <p:nvPr/>
          </p:nvSpPr>
          <p:spPr bwMode="auto">
            <a:xfrm>
              <a:off x="1560" y="2168"/>
              <a:ext cx="123" cy="84"/>
            </a:xfrm>
            <a:custGeom>
              <a:avLst/>
              <a:gdLst>
                <a:gd name="T0" fmla="*/ 7 w 83"/>
                <a:gd name="T1" fmla="*/ 58 h 58"/>
                <a:gd name="T2" fmla="*/ 2 w 83"/>
                <a:gd name="T3" fmla="*/ 55 h 58"/>
                <a:gd name="T4" fmla="*/ 4 w 83"/>
                <a:gd name="T5" fmla="*/ 47 h 58"/>
                <a:gd name="T6" fmla="*/ 73 w 83"/>
                <a:gd name="T7" fmla="*/ 1 h 58"/>
                <a:gd name="T8" fmla="*/ 81 w 83"/>
                <a:gd name="T9" fmla="*/ 3 h 58"/>
                <a:gd name="T10" fmla="*/ 80 w 83"/>
                <a:gd name="T11" fmla="*/ 12 h 58"/>
                <a:gd name="T12" fmla="*/ 11 w 83"/>
                <a:gd name="T13" fmla="*/ 57 h 58"/>
                <a:gd name="T14" fmla="*/ 7 w 83"/>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58">
                  <a:moveTo>
                    <a:pt x="7" y="58"/>
                  </a:moveTo>
                  <a:cubicBezTo>
                    <a:pt x="5" y="58"/>
                    <a:pt x="3" y="57"/>
                    <a:pt x="2" y="55"/>
                  </a:cubicBezTo>
                  <a:cubicBezTo>
                    <a:pt x="0" y="52"/>
                    <a:pt x="1" y="49"/>
                    <a:pt x="4" y="47"/>
                  </a:cubicBezTo>
                  <a:cubicBezTo>
                    <a:pt x="73" y="1"/>
                    <a:pt x="73" y="1"/>
                    <a:pt x="73" y="1"/>
                  </a:cubicBezTo>
                  <a:cubicBezTo>
                    <a:pt x="76" y="0"/>
                    <a:pt x="79" y="0"/>
                    <a:pt x="81" y="3"/>
                  </a:cubicBezTo>
                  <a:cubicBezTo>
                    <a:pt x="83" y="6"/>
                    <a:pt x="82" y="10"/>
                    <a:pt x="80" y="12"/>
                  </a:cubicBezTo>
                  <a:cubicBezTo>
                    <a:pt x="11" y="57"/>
                    <a:pt x="11" y="57"/>
                    <a:pt x="11" y="57"/>
                  </a:cubicBezTo>
                  <a:cubicBezTo>
                    <a:pt x="10" y="58"/>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ea typeface="+mn-ea"/>
                <a:cs typeface="Arial" charset="0"/>
              </a:endParaRPr>
            </a:p>
          </p:txBody>
        </p:sp>
      </p:grpSp>
      <p:grpSp>
        <p:nvGrpSpPr>
          <p:cNvPr id="1408" name="Group 108">
            <a:extLst>
              <a:ext uri="{FF2B5EF4-FFF2-40B4-BE49-F238E27FC236}">
                <a16:creationId xmlns:a16="http://schemas.microsoft.com/office/drawing/2014/main" id="{EB3BC548-45CE-CF00-E258-8CA3D53BAD5D}"/>
              </a:ext>
            </a:extLst>
          </p:cNvPr>
          <p:cNvGrpSpPr>
            <a:grpSpLocks noChangeAspect="1"/>
          </p:cNvGrpSpPr>
          <p:nvPr/>
        </p:nvGrpSpPr>
        <p:grpSpPr bwMode="auto">
          <a:xfrm>
            <a:off x="10192860" y="5097984"/>
            <a:ext cx="530331" cy="505472"/>
            <a:chOff x="335" y="2998"/>
            <a:chExt cx="448" cy="427"/>
          </a:xfrm>
          <a:solidFill>
            <a:srgbClr val="000000"/>
          </a:solidFill>
        </p:grpSpPr>
        <p:sp>
          <p:nvSpPr>
            <p:cNvPr id="1409" name="Freeform 109">
              <a:extLst>
                <a:ext uri="{FF2B5EF4-FFF2-40B4-BE49-F238E27FC236}">
                  <a16:creationId xmlns:a16="http://schemas.microsoft.com/office/drawing/2014/main" id="{C83BA504-877F-B30B-B788-9BE2BE203F14}"/>
                </a:ext>
              </a:extLst>
            </p:cNvPr>
            <p:cNvSpPr>
              <a:spLocks noEditPoints="1"/>
            </p:cNvSpPr>
            <p:nvPr/>
          </p:nvSpPr>
          <p:spPr bwMode="auto">
            <a:xfrm>
              <a:off x="335" y="2998"/>
              <a:ext cx="448" cy="427"/>
            </a:xfrm>
            <a:custGeom>
              <a:avLst/>
              <a:gdLst>
                <a:gd name="T0" fmla="*/ 253 w 303"/>
                <a:gd name="T1" fmla="*/ 226 h 288"/>
                <a:gd name="T2" fmla="*/ 303 w 303"/>
                <a:gd name="T3" fmla="*/ 196 h 288"/>
                <a:gd name="T4" fmla="*/ 278 w 303"/>
                <a:gd name="T5" fmla="*/ 163 h 288"/>
                <a:gd name="T6" fmla="*/ 279 w 303"/>
                <a:gd name="T7" fmla="*/ 148 h 288"/>
                <a:gd name="T8" fmla="*/ 139 w 303"/>
                <a:gd name="T9" fmla="*/ 22 h 288"/>
                <a:gd name="T10" fmla="*/ 138 w 303"/>
                <a:gd name="T11" fmla="*/ 21 h 288"/>
                <a:gd name="T12" fmla="*/ 88 w 303"/>
                <a:gd name="T13" fmla="*/ 25 h 288"/>
                <a:gd name="T14" fmla="*/ 91 w 303"/>
                <a:gd name="T15" fmla="*/ 37 h 288"/>
                <a:gd name="T16" fmla="*/ 43 w 303"/>
                <a:gd name="T17" fmla="*/ 83 h 288"/>
                <a:gd name="T18" fmla="*/ 43 w 303"/>
                <a:gd name="T19" fmla="*/ 84 h 288"/>
                <a:gd name="T20" fmla="*/ 34 w 303"/>
                <a:gd name="T21" fmla="*/ 83 h 288"/>
                <a:gd name="T22" fmla="*/ 25 w 303"/>
                <a:gd name="T23" fmla="*/ 150 h 288"/>
                <a:gd name="T24" fmla="*/ 25 w 303"/>
                <a:gd name="T25" fmla="*/ 151 h 288"/>
                <a:gd name="T26" fmla="*/ 76 w 303"/>
                <a:gd name="T27" fmla="*/ 250 h 288"/>
                <a:gd name="T28" fmla="*/ 72 w 303"/>
                <a:gd name="T29" fmla="*/ 264 h 288"/>
                <a:gd name="T30" fmla="*/ 120 w 303"/>
                <a:gd name="T31" fmla="*/ 272 h 288"/>
                <a:gd name="T32" fmla="*/ 121 w 303"/>
                <a:gd name="T33" fmla="*/ 271 h 288"/>
                <a:gd name="T34" fmla="*/ 252 w 303"/>
                <a:gd name="T35" fmla="*/ 226 h 288"/>
                <a:gd name="T36" fmla="*/ 113 w 303"/>
                <a:gd name="T37" fmla="*/ 11 h 288"/>
                <a:gd name="T38" fmla="*/ 113 w 303"/>
                <a:gd name="T39" fmla="*/ 40 h 288"/>
                <a:gd name="T40" fmla="*/ 113 w 303"/>
                <a:gd name="T41" fmla="*/ 11 h 288"/>
                <a:gd name="T42" fmla="*/ 98 w 303"/>
                <a:gd name="T43" fmla="*/ 45 h 288"/>
                <a:gd name="T44" fmla="*/ 99 w 303"/>
                <a:gd name="T45" fmla="*/ 45 h 288"/>
                <a:gd name="T46" fmla="*/ 136 w 303"/>
                <a:gd name="T47" fmla="*/ 33 h 288"/>
                <a:gd name="T48" fmla="*/ 137 w 303"/>
                <a:gd name="T49" fmla="*/ 32 h 288"/>
                <a:gd name="T50" fmla="*/ 268 w 303"/>
                <a:gd name="T51" fmla="*/ 145 h 288"/>
                <a:gd name="T52" fmla="*/ 267 w 303"/>
                <a:gd name="T53" fmla="*/ 145 h 288"/>
                <a:gd name="T54" fmla="*/ 197 w 303"/>
                <a:gd name="T55" fmla="*/ 89 h 288"/>
                <a:gd name="T56" fmla="*/ 197 w 303"/>
                <a:gd name="T57" fmla="*/ 99 h 288"/>
                <a:gd name="T58" fmla="*/ 264 w 303"/>
                <a:gd name="T59" fmla="*/ 162 h 288"/>
                <a:gd name="T60" fmla="*/ 235 w 303"/>
                <a:gd name="T61" fmla="*/ 196 h 288"/>
                <a:gd name="T62" fmla="*/ 238 w 303"/>
                <a:gd name="T63" fmla="*/ 209 h 288"/>
                <a:gd name="T64" fmla="*/ 158 w 303"/>
                <a:gd name="T65" fmla="*/ 231 h 288"/>
                <a:gd name="T66" fmla="*/ 45 w 303"/>
                <a:gd name="T67" fmla="*/ 149 h 288"/>
                <a:gd name="T68" fmla="*/ 46 w 303"/>
                <a:gd name="T69" fmla="*/ 148 h 288"/>
                <a:gd name="T70" fmla="*/ 65 w 303"/>
                <a:gd name="T71" fmla="*/ 103 h 288"/>
                <a:gd name="T72" fmla="*/ 65 w 303"/>
                <a:gd name="T73" fmla="*/ 102 h 288"/>
                <a:gd name="T74" fmla="*/ 107 w 303"/>
                <a:gd name="T75" fmla="*/ 84 h 288"/>
                <a:gd name="T76" fmla="*/ 101 w 303"/>
                <a:gd name="T77" fmla="*/ 76 h 288"/>
                <a:gd name="T78" fmla="*/ 59 w 303"/>
                <a:gd name="T79" fmla="*/ 94 h 288"/>
                <a:gd name="T80" fmla="*/ 54 w 303"/>
                <a:gd name="T81" fmla="*/ 90 h 288"/>
                <a:gd name="T82" fmla="*/ 10 w 303"/>
                <a:gd name="T83" fmla="*/ 117 h 288"/>
                <a:gd name="T84" fmla="*/ 57 w 303"/>
                <a:gd name="T85" fmla="*/ 117 h 288"/>
                <a:gd name="T86" fmla="*/ 10 w 303"/>
                <a:gd name="T87" fmla="*/ 117 h 288"/>
                <a:gd name="T88" fmla="*/ 82 w 303"/>
                <a:gd name="T89" fmla="*/ 264 h 288"/>
                <a:gd name="T90" fmla="*/ 111 w 303"/>
                <a:gd name="T91" fmla="*/ 263 h 288"/>
                <a:gd name="T92" fmla="*/ 97 w 303"/>
                <a:gd name="T93" fmla="*/ 278 h 288"/>
                <a:gd name="T94" fmla="*/ 153 w 303"/>
                <a:gd name="T95" fmla="*/ 264 h 288"/>
                <a:gd name="T96" fmla="*/ 121 w 303"/>
                <a:gd name="T97" fmla="*/ 261 h 288"/>
                <a:gd name="T98" fmla="*/ 97 w 303"/>
                <a:gd name="T99" fmla="*/ 239 h 288"/>
                <a:gd name="T100" fmla="*/ 84 w 303"/>
                <a:gd name="T101" fmla="*/ 242 h 288"/>
                <a:gd name="T102" fmla="*/ 38 w 303"/>
                <a:gd name="T103" fmla="*/ 166 h 288"/>
                <a:gd name="T104" fmla="*/ 39 w 303"/>
                <a:gd name="T105" fmla="*/ 165 h 288"/>
                <a:gd name="T106" fmla="*/ 112 w 303"/>
                <a:gd name="T107" fmla="*/ 233 h 288"/>
                <a:gd name="T108" fmla="*/ 242 w 303"/>
                <a:gd name="T109" fmla="*/ 218 h 288"/>
                <a:gd name="T110" fmla="*/ 245 w 303"/>
                <a:gd name="T111" fmla="*/ 218 h 288"/>
                <a:gd name="T112" fmla="*/ 245 w 303"/>
                <a:gd name="T113" fmla="*/ 196 h 288"/>
                <a:gd name="T114" fmla="*/ 293 w 303"/>
                <a:gd name="T115" fmla="*/ 196 h 288"/>
                <a:gd name="T116" fmla="*/ 269 w 303"/>
                <a:gd name="T117" fmla="*/ 21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3" h="288">
                  <a:moveTo>
                    <a:pt x="253" y="225"/>
                  </a:moveTo>
                  <a:cubicBezTo>
                    <a:pt x="253" y="226"/>
                    <a:pt x="253" y="226"/>
                    <a:pt x="253" y="226"/>
                  </a:cubicBezTo>
                  <a:cubicBezTo>
                    <a:pt x="258" y="229"/>
                    <a:pt x="265" y="229"/>
                    <a:pt x="269" y="229"/>
                  </a:cubicBezTo>
                  <a:cubicBezTo>
                    <a:pt x="287" y="229"/>
                    <a:pt x="303" y="214"/>
                    <a:pt x="303" y="196"/>
                  </a:cubicBezTo>
                  <a:cubicBezTo>
                    <a:pt x="303" y="181"/>
                    <a:pt x="293" y="167"/>
                    <a:pt x="279" y="163"/>
                  </a:cubicBezTo>
                  <a:cubicBezTo>
                    <a:pt x="278" y="163"/>
                    <a:pt x="278" y="163"/>
                    <a:pt x="278" y="163"/>
                  </a:cubicBezTo>
                  <a:cubicBezTo>
                    <a:pt x="278" y="162"/>
                    <a:pt x="278" y="162"/>
                    <a:pt x="278" y="162"/>
                  </a:cubicBezTo>
                  <a:cubicBezTo>
                    <a:pt x="279" y="158"/>
                    <a:pt x="279" y="152"/>
                    <a:pt x="279" y="148"/>
                  </a:cubicBezTo>
                  <a:cubicBezTo>
                    <a:pt x="279" y="78"/>
                    <a:pt x="222" y="21"/>
                    <a:pt x="153" y="21"/>
                  </a:cubicBezTo>
                  <a:cubicBezTo>
                    <a:pt x="148" y="21"/>
                    <a:pt x="143" y="21"/>
                    <a:pt x="139" y="22"/>
                  </a:cubicBezTo>
                  <a:cubicBezTo>
                    <a:pt x="138" y="22"/>
                    <a:pt x="138" y="22"/>
                    <a:pt x="138" y="22"/>
                  </a:cubicBezTo>
                  <a:cubicBezTo>
                    <a:pt x="138" y="21"/>
                    <a:pt x="138" y="21"/>
                    <a:pt x="138" y="21"/>
                  </a:cubicBezTo>
                  <a:cubicBezTo>
                    <a:pt x="135" y="9"/>
                    <a:pt x="125" y="0"/>
                    <a:pt x="113" y="0"/>
                  </a:cubicBezTo>
                  <a:cubicBezTo>
                    <a:pt x="99" y="0"/>
                    <a:pt x="88" y="12"/>
                    <a:pt x="88" y="25"/>
                  </a:cubicBezTo>
                  <a:cubicBezTo>
                    <a:pt x="88" y="29"/>
                    <a:pt x="89" y="33"/>
                    <a:pt x="91" y="36"/>
                  </a:cubicBezTo>
                  <a:cubicBezTo>
                    <a:pt x="91" y="37"/>
                    <a:pt x="91" y="37"/>
                    <a:pt x="91" y="37"/>
                  </a:cubicBezTo>
                  <a:cubicBezTo>
                    <a:pt x="90" y="37"/>
                    <a:pt x="90" y="37"/>
                    <a:pt x="90" y="37"/>
                  </a:cubicBezTo>
                  <a:cubicBezTo>
                    <a:pt x="71" y="48"/>
                    <a:pt x="55" y="64"/>
                    <a:pt x="43" y="83"/>
                  </a:cubicBezTo>
                  <a:cubicBezTo>
                    <a:pt x="43" y="84"/>
                    <a:pt x="43" y="84"/>
                    <a:pt x="43" y="84"/>
                  </a:cubicBezTo>
                  <a:cubicBezTo>
                    <a:pt x="43" y="84"/>
                    <a:pt x="43" y="84"/>
                    <a:pt x="43" y="84"/>
                  </a:cubicBezTo>
                  <a:cubicBezTo>
                    <a:pt x="41" y="84"/>
                    <a:pt x="39" y="84"/>
                    <a:pt x="38" y="83"/>
                  </a:cubicBezTo>
                  <a:cubicBezTo>
                    <a:pt x="36" y="83"/>
                    <a:pt x="35" y="83"/>
                    <a:pt x="34" y="83"/>
                  </a:cubicBezTo>
                  <a:cubicBezTo>
                    <a:pt x="15" y="83"/>
                    <a:pt x="0" y="98"/>
                    <a:pt x="0" y="117"/>
                  </a:cubicBezTo>
                  <a:cubicBezTo>
                    <a:pt x="0" y="132"/>
                    <a:pt x="10" y="146"/>
                    <a:pt x="25" y="150"/>
                  </a:cubicBezTo>
                  <a:cubicBezTo>
                    <a:pt x="25" y="150"/>
                    <a:pt x="25" y="150"/>
                    <a:pt x="25" y="150"/>
                  </a:cubicBezTo>
                  <a:cubicBezTo>
                    <a:pt x="25" y="151"/>
                    <a:pt x="25" y="151"/>
                    <a:pt x="25" y="151"/>
                  </a:cubicBezTo>
                  <a:cubicBezTo>
                    <a:pt x="26" y="189"/>
                    <a:pt x="45" y="226"/>
                    <a:pt x="76" y="249"/>
                  </a:cubicBezTo>
                  <a:cubicBezTo>
                    <a:pt x="76" y="250"/>
                    <a:pt x="76" y="250"/>
                    <a:pt x="76" y="250"/>
                  </a:cubicBezTo>
                  <a:cubicBezTo>
                    <a:pt x="76" y="250"/>
                    <a:pt x="76" y="250"/>
                    <a:pt x="76" y="250"/>
                  </a:cubicBezTo>
                  <a:cubicBezTo>
                    <a:pt x="73" y="255"/>
                    <a:pt x="72" y="259"/>
                    <a:pt x="72" y="264"/>
                  </a:cubicBezTo>
                  <a:cubicBezTo>
                    <a:pt x="72" y="278"/>
                    <a:pt x="82" y="288"/>
                    <a:pt x="97" y="288"/>
                  </a:cubicBezTo>
                  <a:cubicBezTo>
                    <a:pt x="107" y="288"/>
                    <a:pt x="117" y="282"/>
                    <a:pt x="120" y="272"/>
                  </a:cubicBezTo>
                  <a:cubicBezTo>
                    <a:pt x="120" y="271"/>
                    <a:pt x="120" y="271"/>
                    <a:pt x="120" y="271"/>
                  </a:cubicBezTo>
                  <a:cubicBezTo>
                    <a:pt x="121" y="271"/>
                    <a:pt x="121" y="271"/>
                    <a:pt x="121" y="271"/>
                  </a:cubicBezTo>
                  <a:cubicBezTo>
                    <a:pt x="130" y="274"/>
                    <a:pt x="140" y="275"/>
                    <a:pt x="153" y="275"/>
                  </a:cubicBezTo>
                  <a:cubicBezTo>
                    <a:pt x="191" y="275"/>
                    <a:pt x="227" y="257"/>
                    <a:pt x="252" y="226"/>
                  </a:cubicBezTo>
                  <a:lnTo>
                    <a:pt x="253" y="225"/>
                  </a:lnTo>
                  <a:close/>
                  <a:moveTo>
                    <a:pt x="113" y="11"/>
                  </a:moveTo>
                  <a:cubicBezTo>
                    <a:pt x="121" y="11"/>
                    <a:pt x="128" y="17"/>
                    <a:pt x="128" y="25"/>
                  </a:cubicBezTo>
                  <a:cubicBezTo>
                    <a:pt x="128" y="32"/>
                    <a:pt x="122" y="40"/>
                    <a:pt x="113" y="40"/>
                  </a:cubicBezTo>
                  <a:cubicBezTo>
                    <a:pt x="104" y="40"/>
                    <a:pt x="98" y="32"/>
                    <a:pt x="98" y="25"/>
                  </a:cubicBezTo>
                  <a:cubicBezTo>
                    <a:pt x="98" y="17"/>
                    <a:pt x="105" y="11"/>
                    <a:pt x="113" y="11"/>
                  </a:cubicBezTo>
                  <a:close/>
                  <a:moveTo>
                    <a:pt x="52" y="88"/>
                  </a:moveTo>
                  <a:cubicBezTo>
                    <a:pt x="64" y="69"/>
                    <a:pt x="79" y="55"/>
                    <a:pt x="98" y="45"/>
                  </a:cubicBezTo>
                  <a:cubicBezTo>
                    <a:pt x="98" y="45"/>
                    <a:pt x="98" y="45"/>
                    <a:pt x="98" y="45"/>
                  </a:cubicBezTo>
                  <a:cubicBezTo>
                    <a:pt x="99" y="45"/>
                    <a:pt x="99" y="45"/>
                    <a:pt x="99" y="45"/>
                  </a:cubicBezTo>
                  <a:cubicBezTo>
                    <a:pt x="102" y="48"/>
                    <a:pt x="108" y="50"/>
                    <a:pt x="113" y="50"/>
                  </a:cubicBezTo>
                  <a:cubicBezTo>
                    <a:pt x="123" y="50"/>
                    <a:pt x="133" y="43"/>
                    <a:pt x="136" y="33"/>
                  </a:cubicBezTo>
                  <a:cubicBezTo>
                    <a:pt x="136" y="32"/>
                    <a:pt x="136" y="32"/>
                    <a:pt x="136" y="32"/>
                  </a:cubicBezTo>
                  <a:cubicBezTo>
                    <a:pt x="137" y="32"/>
                    <a:pt x="137" y="32"/>
                    <a:pt x="137" y="32"/>
                  </a:cubicBezTo>
                  <a:cubicBezTo>
                    <a:pt x="142" y="31"/>
                    <a:pt x="147" y="31"/>
                    <a:pt x="153" y="31"/>
                  </a:cubicBezTo>
                  <a:cubicBezTo>
                    <a:pt x="215" y="31"/>
                    <a:pt x="267" y="82"/>
                    <a:pt x="268" y="145"/>
                  </a:cubicBezTo>
                  <a:cubicBezTo>
                    <a:pt x="269" y="148"/>
                    <a:pt x="269" y="148"/>
                    <a:pt x="269" y="148"/>
                  </a:cubicBezTo>
                  <a:cubicBezTo>
                    <a:pt x="267" y="145"/>
                    <a:pt x="267" y="145"/>
                    <a:pt x="267" y="145"/>
                  </a:cubicBezTo>
                  <a:cubicBezTo>
                    <a:pt x="260" y="132"/>
                    <a:pt x="242" y="108"/>
                    <a:pt x="201" y="89"/>
                  </a:cubicBezTo>
                  <a:cubicBezTo>
                    <a:pt x="200" y="88"/>
                    <a:pt x="198" y="88"/>
                    <a:pt x="197" y="89"/>
                  </a:cubicBezTo>
                  <a:cubicBezTo>
                    <a:pt x="196" y="89"/>
                    <a:pt x="195" y="90"/>
                    <a:pt x="195" y="91"/>
                  </a:cubicBezTo>
                  <a:cubicBezTo>
                    <a:pt x="193" y="94"/>
                    <a:pt x="194" y="97"/>
                    <a:pt x="197" y="99"/>
                  </a:cubicBezTo>
                  <a:cubicBezTo>
                    <a:pt x="241" y="119"/>
                    <a:pt x="258" y="149"/>
                    <a:pt x="263" y="161"/>
                  </a:cubicBezTo>
                  <a:cubicBezTo>
                    <a:pt x="264" y="162"/>
                    <a:pt x="264" y="162"/>
                    <a:pt x="264" y="162"/>
                  </a:cubicBezTo>
                  <a:cubicBezTo>
                    <a:pt x="263" y="162"/>
                    <a:pt x="263" y="162"/>
                    <a:pt x="263" y="162"/>
                  </a:cubicBezTo>
                  <a:cubicBezTo>
                    <a:pt x="246" y="165"/>
                    <a:pt x="235" y="179"/>
                    <a:pt x="235" y="196"/>
                  </a:cubicBezTo>
                  <a:cubicBezTo>
                    <a:pt x="235" y="200"/>
                    <a:pt x="236" y="204"/>
                    <a:pt x="237" y="208"/>
                  </a:cubicBezTo>
                  <a:cubicBezTo>
                    <a:pt x="238" y="209"/>
                    <a:pt x="238" y="209"/>
                    <a:pt x="238" y="209"/>
                  </a:cubicBezTo>
                  <a:cubicBezTo>
                    <a:pt x="237" y="209"/>
                    <a:pt x="237" y="209"/>
                    <a:pt x="237" y="209"/>
                  </a:cubicBezTo>
                  <a:cubicBezTo>
                    <a:pt x="219" y="219"/>
                    <a:pt x="191" y="231"/>
                    <a:pt x="158" y="231"/>
                  </a:cubicBezTo>
                  <a:cubicBezTo>
                    <a:pt x="143" y="231"/>
                    <a:pt x="128" y="229"/>
                    <a:pt x="114" y="224"/>
                  </a:cubicBezTo>
                  <a:cubicBezTo>
                    <a:pt x="61" y="204"/>
                    <a:pt x="48" y="165"/>
                    <a:pt x="45" y="149"/>
                  </a:cubicBezTo>
                  <a:cubicBezTo>
                    <a:pt x="45" y="149"/>
                    <a:pt x="45" y="149"/>
                    <a:pt x="45" y="149"/>
                  </a:cubicBezTo>
                  <a:cubicBezTo>
                    <a:pt x="46" y="148"/>
                    <a:pt x="46" y="148"/>
                    <a:pt x="46" y="148"/>
                  </a:cubicBezTo>
                  <a:cubicBezTo>
                    <a:pt x="59" y="143"/>
                    <a:pt x="68" y="131"/>
                    <a:pt x="68" y="117"/>
                  </a:cubicBezTo>
                  <a:cubicBezTo>
                    <a:pt x="68" y="112"/>
                    <a:pt x="67" y="107"/>
                    <a:pt x="65" y="103"/>
                  </a:cubicBezTo>
                  <a:cubicBezTo>
                    <a:pt x="65" y="102"/>
                    <a:pt x="65" y="102"/>
                    <a:pt x="65" y="102"/>
                  </a:cubicBezTo>
                  <a:cubicBezTo>
                    <a:pt x="65" y="102"/>
                    <a:pt x="65" y="102"/>
                    <a:pt x="65" y="102"/>
                  </a:cubicBezTo>
                  <a:cubicBezTo>
                    <a:pt x="69" y="100"/>
                    <a:pt x="81" y="91"/>
                    <a:pt x="103" y="86"/>
                  </a:cubicBezTo>
                  <a:cubicBezTo>
                    <a:pt x="105" y="86"/>
                    <a:pt x="106" y="85"/>
                    <a:pt x="107" y="84"/>
                  </a:cubicBezTo>
                  <a:cubicBezTo>
                    <a:pt x="107" y="83"/>
                    <a:pt x="107" y="81"/>
                    <a:pt x="107" y="80"/>
                  </a:cubicBezTo>
                  <a:cubicBezTo>
                    <a:pt x="106" y="78"/>
                    <a:pt x="104" y="75"/>
                    <a:pt x="101" y="76"/>
                  </a:cubicBezTo>
                  <a:cubicBezTo>
                    <a:pt x="81" y="81"/>
                    <a:pt x="67" y="89"/>
                    <a:pt x="59" y="94"/>
                  </a:cubicBezTo>
                  <a:cubicBezTo>
                    <a:pt x="59" y="94"/>
                    <a:pt x="59" y="94"/>
                    <a:pt x="59" y="94"/>
                  </a:cubicBezTo>
                  <a:cubicBezTo>
                    <a:pt x="58" y="94"/>
                    <a:pt x="58" y="94"/>
                    <a:pt x="58" y="94"/>
                  </a:cubicBezTo>
                  <a:cubicBezTo>
                    <a:pt x="57" y="92"/>
                    <a:pt x="56" y="91"/>
                    <a:pt x="54" y="90"/>
                  </a:cubicBezTo>
                  <a:cubicBezTo>
                    <a:pt x="52" y="88"/>
                    <a:pt x="52" y="88"/>
                    <a:pt x="52" y="88"/>
                  </a:cubicBezTo>
                  <a:close/>
                  <a:moveTo>
                    <a:pt x="10" y="117"/>
                  </a:moveTo>
                  <a:cubicBezTo>
                    <a:pt x="10" y="104"/>
                    <a:pt x="21" y="93"/>
                    <a:pt x="34" y="93"/>
                  </a:cubicBezTo>
                  <a:cubicBezTo>
                    <a:pt x="47" y="93"/>
                    <a:pt x="57" y="104"/>
                    <a:pt x="57" y="117"/>
                  </a:cubicBezTo>
                  <a:cubicBezTo>
                    <a:pt x="57" y="130"/>
                    <a:pt x="47" y="141"/>
                    <a:pt x="34" y="141"/>
                  </a:cubicBezTo>
                  <a:cubicBezTo>
                    <a:pt x="21" y="141"/>
                    <a:pt x="10" y="130"/>
                    <a:pt x="10" y="117"/>
                  </a:cubicBezTo>
                  <a:close/>
                  <a:moveTo>
                    <a:pt x="97" y="278"/>
                  </a:moveTo>
                  <a:cubicBezTo>
                    <a:pt x="89" y="278"/>
                    <a:pt x="82" y="272"/>
                    <a:pt x="82" y="264"/>
                  </a:cubicBezTo>
                  <a:cubicBezTo>
                    <a:pt x="82" y="256"/>
                    <a:pt x="89" y="250"/>
                    <a:pt x="97" y="250"/>
                  </a:cubicBezTo>
                  <a:cubicBezTo>
                    <a:pt x="104" y="250"/>
                    <a:pt x="110" y="255"/>
                    <a:pt x="111" y="263"/>
                  </a:cubicBezTo>
                  <a:cubicBezTo>
                    <a:pt x="111" y="265"/>
                    <a:pt x="111" y="265"/>
                    <a:pt x="111" y="265"/>
                  </a:cubicBezTo>
                  <a:cubicBezTo>
                    <a:pt x="110" y="273"/>
                    <a:pt x="104" y="278"/>
                    <a:pt x="97" y="278"/>
                  </a:cubicBezTo>
                  <a:close/>
                  <a:moveTo>
                    <a:pt x="244" y="219"/>
                  </a:moveTo>
                  <a:cubicBezTo>
                    <a:pt x="222" y="248"/>
                    <a:pt x="188" y="264"/>
                    <a:pt x="153" y="264"/>
                  </a:cubicBezTo>
                  <a:cubicBezTo>
                    <a:pt x="141" y="264"/>
                    <a:pt x="131" y="263"/>
                    <a:pt x="121" y="261"/>
                  </a:cubicBezTo>
                  <a:cubicBezTo>
                    <a:pt x="121" y="261"/>
                    <a:pt x="121" y="261"/>
                    <a:pt x="121" y="261"/>
                  </a:cubicBezTo>
                  <a:cubicBezTo>
                    <a:pt x="121" y="260"/>
                    <a:pt x="121" y="260"/>
                    <a:pt x="121" y="260"/>
                  </a:cubicBezTo>
                  <a:cubicBezTo>
                    <a:pt x="119" y="248"/>
                    <a:pt x="109" y="239"/>
                    <a:pt x="97" y="239"/>
                  </a:cubicBezTo>
                  <a:cubicBezTo>
                    <a:pt x="93" y="239"/>
                    <a:pt x="88" y="240"/>
                    <a:pt x="84" y="242"/>
                  </a:cubicBezTo>
                  <a:cubicBezTo>
                    <a:pt x="84" y="242"/>
                    <a:pt x="84" y="242"/>
                    <a:pt x="84" y="242"/>
                  </a:cubicBezTo>
                  <a:cubicBezTo>
                    <a:pt x="83" y="242"/>
                    <a:pt x="83" y="242"/>
                    <a:pt x="83" y="242"/>
                  </a:cubicBezTo>
                  <a:cubicBezTo>
                    <a:pt x="59" y="224"/>
                    <a:pt x="42" y="197"/>
                    <a:pt x="38" y="166"/>
                  </a:cubicBezTo>
                  <a:cubicBezTo>
                    <a:pt x="37" y="166"/>
                    <a:pt x="37" y="166"/>
                    <a:pt x="37" y="166"/>
                  </a:cubicBezTo>
                  <a:cubicBezTo>
                    <a:pt x="39" y="165"/>
                    <a:pt x="39" y="165"/>
                    <a:pt x="39" y="165"/>
                  </a:cubicBezTo>
                  <a:cubicBezTo>
                    <a:pt x="39" y="166"/>
                    <a:pt x="39" y="166"/>
                    <a:pt x="39" y="166"/>
                  </a:cubicBezTo>
                  <a:cubicBezTo>
                    <a:pt x="45" y="184"/>
                    <a:pt x="62" y="216"/>
                    <a:pt x="112" y="233"/>
                  </a:cubicBezTo>
                  <a:cubicBezTo>
                    <a:pt x="126" y="239"/>
                    <a:pt x="141" y="241"/>
                    <a:pt x="159" y="241"/>
                  </a:cubicBezTo>
                  <a:cubicBezTo>
                    <a:pt x="196" y="241"/>
                    <a:pt x="227" y="227"/>
                    <a:pt x="242" y="218"/>
                  </a:cubicBezTo>
                  <a:cubicBezTo>
                    <a:pt x="243" y="218"/>
                    <a:pt x="243" y="218"/>
                    <a:pt x="243" y="218"/>
                  </a:cubicBezTo>
                  <a:cubicBezTo>
                    <a:pt x="245" y="218"/>
                    <a:pt x="245" y="218"/>
                    <a:pt x="245" y="218"/>
                  </a:cubicBezTo>
                  <a:lnTo>
                    <a:pt x="244" y="219"/>
                  </a:lnTo>
                  <a:close/>
                  <a:moveTo>
                    <a:pt x="245" y="196"/>
                  </a:moveTo>
                  <a:cubicBezTo>
                    <a:pt x="245" y="182"/>
                    <a:pt x="256" y="172"/>
                    <a:pt x="269" y="172"/>
                  </a:cubicBezTo>
                  <a:cubicBezTo>
                    <a:pt x="282" y="172"/>
                    <a:pt x="293" y="182"/>
                    <a:pt x="293" y="196"/>
                  </a:cubicBezTo>
                  <a:cubicBezTo>
                    <a:pt x="293" y="208"/>
                    <a:pt x="282" y="219"/>
                    <a:pt x="269" y="219"/>
                  </a:cubicBezTo>
                  <a:cubicBezTo>
                    <a:pt x="269" y="219"/>
                    <a:pt x="269" y="219"/>
                    <a:pt x="269" y="219"/>
                  </a:cubicBezTo>
                  <a:cubicBezTo>
                    <a:pt x="256" y="219"/>
                    <a:pt x="245" y="208"/>
                    <a:pt x="245"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sp>
          <p:nvSpPr>
            <p:cNvPr id="1410" name="Freeform 110">
              <a:extLst>
                <a:ext uri="{FF2B5EF4-FFF2-40B4-BE49-F238E27FC236}">
                  <a16:creationId xmlns:a16="http://schemas.microsoft.com/office/drawing/2014/main" id="{63B13086-9E83-7DAF-CC5E-F6E67557168C}"/>
                </a:ext>
              </a:extLst>
            </p:cNvPr>
            <p:cNvSpPr>
              <a:spLocks noEditPoints="1"/>
            </p:cNvSpPr>
            <p:nvPr/>
          </p:nvSpPr>
          <p:spPr bwMode="auto">
            <a:xfrm>
              <a:off x="468" y="3086"/>
              <a:ext cx="181" cy="221"/>
            </a:xfrm>
            <a:custGeom>
              <a:avLst/>
              <a:gdLst>
                <a:gd name="T0" fmla="*/ 61 w 123"/>
                <a:gd name="T1" fmla="*/ 149 h 149"/>
                <a:gd name="T2" fmla="*/ 119 w 123"/>
                <a:gd name="T3" fmla="*/ 97 h 149"/>
                <a:gd name="T4" fmla="*/ 80 w 123"/>
                <a:gd name="T5" fmla="*/ 75 h 149"/>
                <a:gd name="T6" fmla="*/ 79 w 123"/>
                <a:gd name="T7" fmla="*/ 66 h 149"/>
                <a:gd name="T8" fmla="*/ 85 w 123"/>
                <a:gd name="T9" fmla="*/ 49 h 149"/>
                <a:gd name="T10" fmla="*/ 86 w 123"/>
                <a:gd name="T11" fmla="*/ 49 h 149"/>
                <a:gd name="T12" fmla="*/ 87 w 123"/>
                <a:gd name="T13" fmla="*/ 31 h 149"/>
                <a:gd name="T14" fmla="*/ 87 w 123"/>
                <a:gd name="T15" fmla="*/ 30 h 149"/>
                <a:gd name="T16" fmla="*/ 64 w 123"/>
                <a:gd name="T17" fmla="*/ 0 h 149"/>
                <a:gd name="T18" fmla="*/ 40 w 123"/>
                <a:gd name="T19" fmla="*/ 8 h 149"/>
                <a:gd name="T20" fmla="*/ 32 w 123"/>
                <a:gd name="T21" fmla="*/ 12 h 149"/>
                <a:gd name="T22" fmla="*/ 31 w 123"/>
                <a:gd name="T23" fmla="*/ 33 h 149"/>
                <a:gd name="T24" fmla="*/ 31 w 123"/>
                <a:gd name="T25" fmla="*/ 45 h 149"/>
                <a:gd name="T26" fmla="*/ 43 w 123"/>
                <a:gd name="T27" fmla="*/ 67 h 149"/>
                <a:gd name="T28" fmla="*/ 43 w 123"/>
                <a:gd name="T29" fmla="*/ 75 h 149"/>
                <a:gd name="T30" fmla="*/ 3 w 123"/>
                <a:gd name="T31" fmla="*/ 97 h 149"/>
                <a:gd name="T32" fmla="*/ 12 w 123"/>
                <a:gd name="T33" fmla="*/ 124 h 149"/>
                <a:gd name="T34" fmla="*/ 41 w 123"/>
                <a:gd name="T35" fmla="*/ 88 h 149"/>
                <a:gd name="T36" fmla="*/ 51 w 123"/>
                <a:gd name="T37" fmla="*/ 84 h 149"/>
                <a:gd name="T38" fmla="*/ 55 w 123"/>
                <a:gd name="T39" fmla="*/ 64 h 149"/>
                <a:gd name="T40" fmla="*/ 42 w 123"/>
                <a:gd name="T41" fmla="*/ 45 h 149"/>
                <a:gd name="T42" fmla="*/ 42 w 123"/>
                <a:gd name="T43" fmla="*/ 29 h 149"/>
                <a:gd name="T44" fmla="*/ 40 w 123"/>
                <a:gd name="T45" fmla="*/ 20 h 149"/>
                <a:gd name="T46" fmla="*/ 42 w 123"/>
                <a:gd name="T47" fmla="*/ 20 h 149"/>
                <a:gd name="T48" fmla="*/ 64 w 123"/>
                <a:gd name="T49" fmla="*/ 11 h 149"/>
                <a:gd name="T50" fmla="*/ 76 w 123"/>
                <a:gd name="T51" fmla="*/ 28 h 149"/>
                <a:gd name="T52" fmla="*/ 78 w 123"/>
                <a:gd name="T53" fmla="*/ 38 h 149"/>
                <a:gd name="T54" fmla="*/ 78 w 123"/>
                <a:gd name="T55" fmla="*/ 40 h 149"/>
                <a:gd name="T56" fmla="*/ 70 w 123"/>
                <a:gd name="T57" fmla="*/ 59 h 149"/>
                <a:gd name="T58" fmla="*/ 68 w 123"/>
                <a:gd name="T59" fmla="*/ 79 h 149"/>
                <a:gd name="T60" fmla="*/ 82 w 123"/>
                <a:gd name="T61" fmla="*/ 88 h 149"/>
                <a:gd name="T62" fmla="*/ 111 w 123"/>
                <a:gd name="T63" fmla="*/ 124 h 149"/>
                <a:gd name="T64" fmla="*/ 111 w 123"/>
                <a:gd name="T65" fmla="*/ 125 h 149"/>
                <a:gd name="T66" fmla="*/ 12 w 123"/>
                <a:gd name="T67" fmla="*/ 12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149">
                  <a:moveTo>
                    <a:pt x="0" y="129"/>
                  </a:moveTo>
                  <a:cubicBezTo>
                    <a:pt x="0" y="133"/>
                    <a:pt x="25" y="149"/>
                    <a:pt x="61" y="149"/>
                  </a:cubicBezTo>
                  <a:cubicBezTo>
                    <a:pt x="97" y="149"/>
                    <a:pt x="123" y="133"/>
                    <a:pt x="123" y="129"/>
                  </a:cubicBezTo>
                  <a:cubicBezTo>
                    <a:pt x="123" y="126"/>
                    <a:pt x="122" y="107"/>
                    <a:pt x="119" y="97"/>
                  </a:cubicBezTo>
                  <a:cubicBezTo>
                    <a:pt x="116" y="88"/>
                    <a:pt x="103" y="84"/>
                    <a:pt x="86" y="77"/>
                  </a:cubicBezTo>
                  <a:cubicBezTo>
                    <a:pt x="84" y="77"/>
                    <a:pt x="82" y="76"/>
                    <a:pt x="80" y="75"/>
                  </a:cubicBezTo>
                  <a:cubicBezTo>
                    <a:pt x="79" y="75"/>
                    <a:pt x="79" y="75"/>
                    <a:pt x="79" y="75"/>
                  </a:cubicBezTo>
                  <a:cubicBezTo>
                    <a:pt x="79" y="66"/>
                    <a:pt x="79" y="66"/>
                    <a:pt x="79" y="66"/>
                  </a:cubicBezTo>
                  <a:cubicBezTo>
                    <a:pt x="80" y="66"/>
                    <a:pt x="80" y="66"/>
                    <a:pt x="80" y="66"/>
                  </a:cubicBezTo>
                  <a:cubicBezTo>
                    <a:pt x="82" y="63"/>
                    <a:pt x="85" y="58"/>
                    <a:pt x="85" y="49"/>
                  </a:cubicBezTo>
                  <a:cubicBezTo>
                    <a:pt x="85" y="49"/>
                    <a:pt x="85" y="49"/>
                    <a:pt x="85" y="49"/>
                  </a:cubicBezTo>
                  <a:cubicBezTo>
                    <a:pt x="86" y="49"/>
                    <a:pt x="86" y="49"/>
                    <a:pt x="86" y="49"/>
                  </a:cubicBezTo>
                  <a:cubicBezTo>
                    <a:pt x="88" y="47"/>
                    <a:pt x="90" y="43"/>
                    <a:pt x="90" y="39"/>
                  </a:cubicBezTo>
                  <a:cubicBezTo>
                    <a:pt x="90" y="36"/>
                    <a:pt x="89" y="33"/>
                    <a:pt x="87" y="31"/>
                  </a:cubicBezTo>
                  <a:cubicBezTo>
                    <a:pt x="87" y="30"/>
                    <a:pt x="87" y="30"/>
                    <a:pt x="87" y="30"/>
                  </a:cubicBezTo>
                  <a:cubicBezTo>
                    <a:pt x="87" y="30"/>
                    <a:pt x="87" y="30"/>
                    <a:pt x="87" y="30"/>
                  </a:cubicBezTo>
                  <a:cubicBezTo>
                    <a:pt x="90" y="24"/>
                    <a:pt x="91" y="18"/>
                    <a:pt x="90" y="13"/>
                  </a:cubicBezTo>
                  <a:cubicBezTo>
                    <a:pt x="88" y="3"/>
                    <a:pt x="75" y="0"/>
                    <a:pt x="64" y="0"/>
                  </a:cubicBezTo>
                  <a:cubicBezTo>
                    <a:pt x="60" y="0"/>
                    <a:pt x="46" y="0"/>
                    <a:pt x="40" y="8"/>
                  </a:cubicBezTo>
                  <a:cubicBezTo>
                    <a:pt x="40" y="8"/>
                    <a:pt x="40" y="8"/>
                    <a:pt x="40" y="8"/>
                  </a:cubicBezTo>
                  <a:cubicBezTo>
                    <a:pt x="40" y="8"/>
                    <a:pt x="40" y="8"/>
                    <a:pt x="40" y="8"/>
                  </a:cubicBezTo>
                  <a:cubicBezTo>
                    <a:pt x="36" y="8"/>
                    <a:pt x="33" y="10"/>
                    <a:pt x="32" y="12"/>
                  </a:cubicBezTo>
                  <a:cubicBezTo>
                    <a:pt x="27" y="17"/>
                    <a:pt x="29" y="27"/>
                    <a:pt x="31" y="32"/>
                  </a:cubicBezTo>
                  <a:cubicBezTo>
                    <a:pt x="31" y="32"/>
                    <a:pt x="31" y="33"/>
                    <a:pt x="31" y="33"/>
                  </a:cubicBezTo>
                  <a:cubicBezTo>
                    <a:pt x="31" y="33"/>
                    <a:pt x="31" y="33"/>
                    <a:pt x="31" y="33"/>
                  </a:cubicBezTo>
                  <a:cubicBezTo>
                    <a:pt x="31" y="45"/>
                    <a:pt x="31" y="45"/>
                    <a:pt x="31" y="45"/>
                  </a:cubicBezTo>
                  <a:cubicBezTo>
                    <a:pt x="31" y="54"/>
                    <a:pt x="35" y="63"/>
                    <a:pt x="43" y="67"/>
                  </a:cubicBezTo>
                  <a:cubicBezTo>
                    <a:pt x="43" y="67"/>
                    <a:pt x="43" y="67"/>
                    <a:pt x="43" y="67"/>
                  </a:cubicBezTo>
                  <a:cubicBezTo>
                    <a:pt x="43" y="75"/>
                    <a:pt x="43" y="75"/>
                    <a:pt x="43" y="75"/>
                  </a:cubicBezTo>
                  <a:cubicBezTo>
                    <a:pt x="43" y="75"/>
                    <a:pt x="43" y="75"/>
                    <a:pt x="43" y="75"/>
                  </a:cubicBezTo>
                  <a:cubicBezTo>
                    <a:pt x="41" y="76"/>
                    <a:pt x="39" y="77"/>
                    <a:pt x="37" y="77"/>
                  </a:cubicBezTo>
                  <a:cubicBezTo>
                    <a:pt x="20" y="83"/>
                    <a:pt x="6" y="88"/>
                    <a:pt x="3" y="97"/>
                  </a:cubicBezTo>
                  <a:cubicBezTo>
                    <a:pt x="0" y="107"/>
                    <a:pt x="0" y="126"/>
                    <a:pt x="0" y="129"/>
                  </a:cubicBezTo>
                  <a:close/>
                  <a:moveTo>
                    <a:pt x="12" y="124"/>
                  </a:moveTo>
                  <a:cubicBezTo>
                    <a:pt x="12" y="113"/>
                    <a:pt x="13" y="105"/>
                    <a:pt x="14" y="101"/>
                  </a:cubicBezTo>
                  <a:cubicBezTo>
                    <a:pt x="15" y="98"/>
                    <a:pt x="26" y="94"/>
                    <a:pt x="41" y="88"/>
                  </a:cubicBezTo>
                  <a:cubicBezTo>
                    <a:pt x="42" y="88"/>
                    <a:pt x="42" y="88"/>
                    <a:pt x="42" y="88"/>
                  </a:cubicBezTo>
                  <a:cubicBezTo>
                    <a:pt x="45" y="87"/>
                    <a:pt x="48" y="86"/>
                    <a:pt x="51" y="84"/>
                  </a:cubicBezTo>
                  <a:cubicBezTo>
                    <a:pt x="53" y="84"/>
                    <a:pt x="55" y="81"/>
                    <a:pt x="55" y="79"/>
                  </a:cubicBezTo>
                  <a:cubicBezTo>
                    <a:pt x="55" y="64"/>
                    <a:pt x="55" y="64"/>
                    <a:pt x="55" y="64"/>
                  </a:cubicBezTo>
                  <a:cubicBezTo>
                    <a:pt x="55" y="61"/>
                    <a:pt x="53" y="59"/>
                    <a:pt x="51" y="58"/>
                  </a:cubicBezTo>
                  <a:cubicBezTo>
                    <a:pt x="50" y="58"/>
                    <a:pt x="42" y="55"/>
                    <a:pt x="42" y="45"/>
                  </a:cubicBezTo>
                  <a:cubicBezTo>
                    <a:pt x="42" y="33"/>
                    <a:pt x="42" y="33"/>
                    <a:pt x="42" y="33"/>
                  </a:cubicBezTo>
                  <a:cubicBezTo>
                    <a:pt x="42" y="32"/>
                    <a:pt x="42" y="31"/>
                    <a:pt x="42" y="29"/>
                  </a:cubicBezTo>
                  <a:cubicBezTo>
                    <a:pt x="40" y="24"/>
                    <a:pt x="40" y="22"/>
                    <a:pt x="40" y="21"/>
                  </a:cubicBezTo>
                  <a:cubicBezTo>
                    <a:pt x="40" y="20"/>
                    <a:pt x="40" y="20"/>
                    <a:pt x="40" y="20"/>
                  </a:cubicBezTo>
                  <a:cubicBezTo>
                    <a:pt x="41" y="20"/>
                    <a:pt x="41" y="20"/>
                    <a:pt x="41" y="20"/>
                  </a:cubicBezTo>
                  <a:cubicBezTo>
                    <a:pt x="41" y="20"/>
                    <a:pt x="42" y="20"/>
                    <a:pt x="42" y="20"/>
                  </a:cubicBezTo>
                  <a:cubicBezTo>
                    <a:pt x="45" y="20"/>
                    <a:pt x="48" y="19"/>
                    <a:pt x="49" y="16"/>
                  </a:cubicBezTo>
                  <a:cubicBezTo>
                    <a:pt x="50" y="14"/>
                    <a:pt x="55" y="11"/>
                    <a:pt x="64" y="11"/>
                  </a:cubicBezTo>
                  <a:cubicBezTo>
                    <a:pt x="73" y="11"/>
                    <a:pt x="78" y="14"/>
                    <a:pt x="79" y="16"/>
                  </a:cubicBezTo>
                  <a:cubicBezTo>
                    <a:pt x="80" y="20"/>
                    <a:pt x="77" y="25"/>
                    <a:pt x="76" y="28"/>
                  </a:cubicBezTo>
                  <a:cubicBezTo>
                    <a:pt x="75" y="30"/>
                    <a:pt x="74" y="31"/>
                    <a:pt x="74" y="33"/>
                  </a:cubicBezTo>
                  <a:cubicBezTo>
                    <a:pt x="74" y="35"/>
                    <a:pt x="76" y="37"/>
                    <a:pt x="78" y="38"/>
                  </a:cubicBezTo>
                  <a:cubicBezTo>
                    <a:pt x="80" y="39"/>
                    <a:pt x="80" y="39"/>
                    <a:pt x="80" y="39"/>
                  </a:cubicBezTo>
                  <a:cubicBezTo>
                    <a:pt x="78" y="40"/>
                    <a:pt x="78" y="40"/>
                    <a:pt x="78" y="40"/>
                  </a:cubicBezTo>
                  <a:cubicBezTo>
                    <a:pt x="76" y="41"/>
                    <a:pt x="74" y="43"/>
                    <a:pt x="74" y="45"/>
                  </a:cubicBezTo>
                  <a:cubicBezTo>
                    <a:pt x="74" y="55"/>
                    <a:pt x="71" y="58"/>
                    <a:pt x="70" y="59"/>
                  </a:cubicBezTo>
                  <a:cubicBezTo>
                    <a:pt x="69" y="60"/>
                    <a:pt x="68" y="62"/>
                    <a:pt x="68" y="64"/>
                  </a:cubicBezTo>
                  <a:cubicBezTo>
                    <a:pt x="68" y="79"/>
                    <a:pt x="68" y="79"/>
                    <a:pt x="68" y="79"/>
                  </a:cubicBezTo>
                  <a:cubicBezTo>
                    <a:pt x="68" y="81"/>
                    <a:pt x="69" y="84"/>
                    <a:pt x="72" y="84"/>
                  </a:cubicBezTo>
                  <a:cubicBezTo>
                    <a:pt x="75" y="86"/>
                    <a:pt x="79" y="87"/>
                    <a:pt x="82" y="88"/>
                  </a:cubicBezTo>
                  <a:cubicBezTo>
                    <a:pt x="98" y="94"/>
                    <a:pt x="107" y="98"/>
                    <a:pt x="108" y="101"/>
                  </a:cubicBezTo>
                  <a:cubicBezTo>
                    <a:pt x="110" y="105"/>
                    <a:pt x="111" y="113"/>
                    <a:pt x="111" y="124"/>
                  </a:cubicBezTo>
                  <a:cubicBezTo>
                    <a:pt x="111" y="124"/>
                    <a:pt x="111" y="124"/>
                    <a:pt x="111" y="124"/>
                  </a:cubicBezTo>
                  <a:cubicBezTo>
                    <a:pt x="111" y="125"/>
                    <a:pt x="111" y="125"/>
                    <a:pt x="111" y="125"/>
                  </a:cubicBezTo>
                  <a:cubicBezTo>
                    <a:pt x="106" y="127"/>
                    <a:pt x="89" y="137"/>
                    <a:pt x="61" y="137"/>
                  </a:cubicBezTo>
                  <a:cubicBezTo>
                    <a:pt x="33" y="137"/>
                    <a:pt x="16" y="127"/>
                    <a:pt x="12" y="125"/>
                  </a:cubicBezTo>
                  <a:cubicBezTo>
                    <a:pt x="12" y="124"/>
                    <a:pt x="12" y="124"/>
                    <a:pt x="12"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96968C"/>
                </a:solidFill>
                <a:effectLst/>
                <a:uLnTx/>
                <a:uFillTx/>
                <a:latin typeface="Arial" charset="0"/>
                <a:ea typeface="+mn-ea"/>
                <a:cs typeface="Arial" charset="0"/>
              </a:endParaRPr>
            </a:p>
          </p:txBody>
        </p:sp>
      </p:grpSp>
      <p:sp>
        <p:nvSpPr>
          <p:cNvPr id="1411" name="テキスト ボックス 1410">
            <a:extLst>
              <a:ext uri="{FF2B5EF4-FFF2-40B4-BE49-F238E27FC236}">
                <a16:creationId xmlns:a16="http://schemas.microsoft.com/office/drawing/2014/main" id="{974ECF13-F53F-2059-CCAA-839509C35C60}"/>
              </a:ext>
            </a:extLst>
          </p:cNvPr>
          <p:cNvSpPr txBox="1"/>
          <p:nvPr/>
        </p:nvSpPr>
        <p:spPr>
          <a:xfrm>
            <a:off x="10798039" y="1552187"/>
            <a:ext cx="1163076" cy="698226"/>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50000"/>
              </a:lnSpc>
              <a:spcBef>
                <a:spcPct val="0"/>
              </a:spcBef>
              <a:spcAft>
                <a:spcPts val="120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t>元々の</a:t>
            </a:r>
            <a:br>
              <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b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t>クライアント予算</a:t>
            </a:r>
            <a:br>
              <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b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rPr>
              <a:t>と重要度</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charset="0"/>
            </a:endParaRPr>
          </a:p>
        </p:txBody>
      </p:sp>
      <p:sp>
        <p:nvSpPr>
          <p:cNvPr id="1412" name="テキスト ボックス 1411">
            <a:extLst>
              <a:ext uri="{FF2B5EF4-FFF2-40B4-BE49-F238E27FC236}">
                <a16:creationId xmlns:a16="http://schemas.microsoft.com/office/drawing/2014/main" id="{A933EF27-0679-C892-8B01-D4310C013E8F}"/>
              </a:ext>
            </a:extLst>
          </p:cNvPr>
          <p:cNvSpPr txBox="1"/>
          <p:nvPr/>
        </p:nvSpPr>
        <p:spPr>
          <a:xfrm>
            <a:off x="10841765" y="4764272"/>
            <a:ext cx="1163076" cy="698226"/>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50000"/>
              </a:lnSpc>
              <a:spcBef>
                <a:spcPct val="0"/>
              </a:spcBef>
              <a:spcAft>
                <a:spcPts val="1200"/>
              </a:spcAft>
              <a:buClrTx/>
              <a:buSzTx/>
              <a:buFontTx/>
              <a:buNone/>
              <a:tabLst/>
              <a:defRPr/>
            </a:pPr>
            <a:r>
              <a:rPr kumimoji="0" lang="ja-JP" altLang="en-US"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rPr>
              <a:t>本来あるべき</a:t>
            </a:r>
            <a:br>
              <a:rPr kumimoji="0" lang="en-US" altLang="ja-JP"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rPr>
            </a:br>
            <a:r>
              <a:rPr kumimoji="0" lang="ja-JP" altLang="en-US"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rPr>
              <a:t>クライアント予算</a:t>
            </a:r>
            <a:br>
              <a:rPr kumimoji="0" lang="en-US" altLang="ja-JP"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rPr>
            </a:br>
            <a:r>
              <a:rPr kumimoji="0" lang="ja-JP" altLang="en-US"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rPr>
              <a:t>と重要度</a:t>
            </a:r>
            <a:endParaRPr kumimoji="0" lang="en-US" altLang="ja-JP" sz="12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Meiryo UI" panose="020B0604030504040204" pitchFamily="50" charset="-128"/>
              <a:ea typeface="Meiryo UI" panose="020B0604030504040204" pitchFamily="50" charset="-128"/>
              <a:cs typeface="Arial" charset="0"/>
            </a:endParaRPr>
          </a:p>
        </p:txBody>
      </p:sp>
      <p:sp>
        <p:nvSpPr>
          <p:cNvPr id="1415" name="テキスト ボックス 1414">
            <a:extLst>
              <a:ext uri="{FF2B5EF4-FFF2-40B4-BE49-F238E27FC236}">
                <a16:creationId xmlns:a16="http://schemas.microsoft.com/office/drawing/2014/main" id="{782BCAD5-9F15-CD05-6B0D-677C2570FE0C}"/>
              </a:ext>
            </a:extLst>
          </p:cNvPr>
          <p:cNvSpPr txBox="1"/>
          <p:nvPr/>
        </p:nvSpPr>
        <p:spPr>
          <a:xfrm>
            <a:off x="9000067" y="6135649"/>
            <a:ext cx="2941932" cy="485000"/>
          </a:xfrm>
          <a:prstGeom prst="rect">
            <a:avLst/>
          </a:prstGeom>
          <a:noFill/>
        </p:spPr>
        <p:txBody>
          <a:bodyPr wrap="square" lIns="0" tIns="0" rIns="0" bIns="0" rtlCol="0" anchor="ctr">
            <a:noAutofit/>
          </a:bodyPr>
          <a:lstStyle/>
          <a:p>
            <a:pPr marL="0" marR="0" lvl="0" indent="0" algn="ctr" defTabSz="228554" rtl="0" eaLnBrk="1" fontAlgn="base" latinLnBrk="0" hangingPunct="1">
              <a:lnSpc>
                <a:spcPct val="150000"/>
              </a:lnSpc>
              <a:spcBef>
                <a:spcPct val="0"/>
              </a:spcBef>
              <a:spcAft>
                <a:spcPts val="1200"/>
              </a:spcAft>
              <a:buClrTx/>
              <a:buSzTx/>
              <a:buFontTx/>
              <a:buNone/>
              <a:tabLst/>
              <a:defRPr/>
            </a:pPr>
            <a:r>
              <a:rPr kumimoji="0" lang="en-US" altLang="ja-JP" sz="14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Graphik-Medium" panose="020B0603030202060203" pitchFamily="34" charset="0"/>
                <a:ea typeface="+mn-ea"/>
                <a:cs typeface="Arial" charset="0"/>
              </a:rPr>
              <a:t>LTV/</a:t>
            </a:r>
            <a:r>
              <a:rPr kumimoji="0" lang="en-US" altLang="ja-JP" sz="1400" b="1" i="0" u="none" strike="noStrike" kern="0" cap="none" spc="-50" normalizeH="0" baseline="0" noProof="0" err="1">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Graphik-Medium" panose="020B0603030202060203" pitchFamily="34" charset="0"/>
                <a:ea typeface="+mn-ea"/>
                <a:cs typeface="Arial" charset="0"/>
              </a:rPr>
              <a:t>cLTV</a:t>
            </a:r>
            <a:r>
              <a:rPr kumimoji="0" lang="ja-JP" altLang="en-US" sz="14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Graphik-Medium" panose="020B0603030202060203" pitchFamily="34" charset="0"/>
                <a:ea typeface="+mn-ea"/>
                <a:cs typeface="Arial" charset="0"/>
              </a:rPr>
              <a:t>の最大化につなげる</a:t>
            </a:r>
            <a:br>
              <a:rPr kumimoji="0" lang="en-US" altLang="ja-JP" sz="14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Graphik-Medium" panose="020B0603030202060203" pitchFamily="34" charset="0"/>
                <a:ea typeface="+mn-ea"/>
                <a:cs typeface="Arial" charset="0"/>
              </a:rPr>
            </a:br>
            <a:r>
              <a:rPr kumimoji="0" lang="ja-JP" altLang="en-US" sz="14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Graphik-Medium" panose="020B0603030202060203" pitchFamily="34" charset="0"/>
                <a:ea typeface="+mn-ea"/>
                <a:cs typeface="Arial" charset="0"/>
              </a:rPr>
              <a:t>分析→ロイヤリティ向上施策の実行</a:t>
            </a:r>
            <a:endParaRPr kumimoji="0" lang="en-US" altLang="ja-JP" sz="1400" b="1" i="0" u="none" strike="noStrike" kern="0" cap="none" spc="-50" normalizeH="0" baseline="0" noProof="0">
              <a:ln>
                <a:noFill/>
              </a:ln>
              <a:gradFill flip="none" rotWithShape="1">
                <a:gsLst>
                  <a:gs pos="0">
                    <a:srgbClr val="7500C0"/>
                  </a:gs>
                  <a:gs pos="87000">
                    <a:srgbClr val="FF50A0">
                      <a:lumMod val="75000"/>
                    </a:srgbClr>
                  </a:gs>
                  <a:gs pos="40000">
                    <a:srgbClr val="A100FF"/>
                  </a:gs>
                </a:gsLst>
                <a:path path="circle">
                  <a:fillToRect l="100000" b="100000"/>
                </a:path>
                <a:tileRect t="-100000" r="-100000"/>
              </a:gradFill>
              <a:effectLst/>
              <a:uLnTx/>
              <a:uFillTx/>
              <a:latin typeface="Graphik-Medium" panose="020B0603030202060203" pitchFamily="34" charset="0"/>
              <a:ea typeface="+mn-ea"/>
              <a:cs typeface="Arial" charset="0"/>
            </a:endParaRPr>
          </a:p>
        </p:txBody>
      </p:sp>
      <p:sp>
        <p:nvSpPr>
          <p:cNvPr id="15" name="テキスト ボックス 14">
            <a:extLst>
              <a:ext uri="{FF2B5EF4-FFF2-40B4-BE49-F238E27FC236}">
                <a16:creationId xmlns:a16="http://schemas.microsoft.com/office/drawing/2014/main" id="{6CE6773A-1EE9-EA19-28DC-BAE87817FB38}"/>
              </a:ext>
            </a:extLst>
          </p:cNvPr>
          <p:cNvSpPr txBox="1"/>
          <p:nvPr/>
        </p:nvSpPr>
        <p:spPr>
          <a:xfrm>
            <a:off x="446804" y="654824"/>
            <a:ext cx="11407864" cy="940410"/>
          </a:xfrm>
          <a:prstGeom prst="rect">
            <a:avLst/>
          </a:prstGeom>
          <a:noFill/>
        </p:spPr>
        <p:txBody>
          <a:bodyPr wrap="square" lIns="0" rIns="0" rtlCol="0">
            <a:noAutofit/>
          </a:bodyPr>
          <a:lstStyle/>
          <a:p>
            <a:pPr marL="0" marR="0" lvl="0" indent="0" algn="l" defTabSz="288000" rtl="0" eaLnBrk="1" fontAlgn="auto" latinLnBrk="0" hangingPunct="1">
              <a:lnSpc>
                <a:spcPct val="15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CRM</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の本来の意味は</a:t>
            </a:r>
            <a: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Customer Relationship Management</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。お客様にメールを送るとかのサービスだけでなく、企業側がお客様の思考・行動に寄り添い、お客様とのエンゲージメントを高めていくこと</a:t>
            </a:r>
            <a:endPar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631760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FE2B6-BC42-1CF5-40E4-9EB58EE9AC8E}"/>
            </a:ext>
          </a:extLst>
        </p:cNvPr>
        <p:cNvGrpSpPr/>
        <p:nvPr/>
      </p:nvGrpSpPr>
      <p:grpSpPr>
        <a:xfrm>
          <a:off x="0" y="0"/>
          <a:ext cx="0" cy="0"/>
          <a:chOff x="0" y="0"/>
          <a:chExt cx="0" cy="0"/>
        </a:xfrm>
      </p:grpSpPr>
      <p:pic>
        <p:nvPicPr>
          <p:cNvPr id="46" name="Picture 4" descr="colorful abstract wave on transparent background 27254686 PNG">
            <a:extLst>
              <a:ext uri="{FF2B5EF4-FFF2-40B4-BE49-F238E27FC236}">
                <a16:creationId xmlns:a16="http://schemas.microsoft.com/office/drawing/2014/main" id="{B1C9807B-3180-659D-57E3-F23AC80D4883}"/>
              </a:ext>
            </a:extLst>
          </p:cNvPr>
          <p:cNvPicPr/>
          <p:nvPr/>
        </p:nvPicPr>
        <p:blipFill>
          <a:blip r:embed="rId3">
            <a:alphaModFix amt="11000"/>
            <a:extLst>
              <a:ext uri="{28A0092B-C50C-407E-A947-70E740481C1C}">
                <a14:useLocalDpi xmlns:a14="http://schemas.microsoft.com/office/drawing/2010/main" val="0"/>
              </a:ext>
            </a:extLst>
          </a:blip>
          <a:srcRect/>
          <a:stretch>
            <a:fillRect/>
          </a:stretch>
        </p:blipFill>
        <p:spPr bwMode="auto">
          <a:xfrm>
            <a:off x="0" y="0"/>
            <a:ext cx="12192249" cy="684529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E01F6D30-DF80-E843-DF4E-58E003EE5054}"/>
              </a:ext>
            </a:extLst>
          </p:cNvPr>
          <p:cNvSpPr txBox="1">
            <a:spLocks/>
          </p:cNvSpPr>
          <p:nvPr/>
        </p:nvSpPr>
        <p:spPr>
          <a:xfrm>
            <a:off x="569835" y="178438"/>
            <a:ext cx="11160000" cy="504000"/>
          </a:xfrm>
          <a:prstGeom prst="rect">
            <a:avLst/>
          </a:prstGeom>
        </p:spPr>
        <p:txBody>
          <a:bodyPr lIns="0" tIns="0" rIns="0" bIns="0" anchor="t"/>
          <a:lstStyle>
            <a:lvl1pPr marL="0" indent="0" algn="l" defTabSz="228463" rtl="0" eaLnBrk="1" latinLnBrk="0" hangingPunct="1">
              <a:lnSpc>
                <a:spcPct val="100000"/>
              </a:lnSpc>
              <a:spcBef>
                <a:spcPts val="0"/>
              </a:spcBef>
              <a:spcAft>
                <a:spcPts val="600"/>
              </a:spcAft>
              <a:buFont typeface="Graphik" panose="020B0604020202020204" pitchFamily="34" charset="0"/>
              <a:buNone/>
              <a:defRPr sz="3999" b="0" kern="1200">
                <a:solidFill>
                  <a:schemeClr val="tx1"/>
                </a:solidFill>
                <a:latin typeface="+mj-lt"/>
                <a:ea typeface="+mn-ea"/>
                <a:cs typeface="+mn-cs"/>
              </a:defRPr>
            </a:lvl1pPr>
            <a:lvl2pPr marL="0" indent="0" algn="l" defTabSz="228463"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6" indent="-182526" algn="l" defTabSz="228463"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42" indent="-171416" algn="l" defTabSz="228463"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68" indent="-182526" algn="l" defTabSz="228463"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7" indent="0" algn="l" defTabSz="228463"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63"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463"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63"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marR="0" lvl="0" indent="0" algn="l" defTabSz="228463" rtl="0" eaLnBrk="1" fontAlgn="auto" latinLnBrk="0" hangingPunct="1">
              <a:lnSpc>
                <a:spcPct val="100000"/>
              </a:lnSpc>
              <a:spcBef>
                <a:spcPts val="0"/>
              </a:spcBef>
              <a:spcAft>
                <a:spcPts val="600"/>
              </a:spcAft>
              <a:buClrTx/>
              <a:buSzTx/>
              <a:buFont typeface="Graphik" panose="020B0604020202020204" pitchFamily="34" charset="0"/>
              <a:buNone/>
              <a:tabLst/>
              <a:defRPr/>
            </a:pPr>
            <a:r>
              <a:rPr kumimoji="0" lang="ja-JP" altLang="en-US" sz="3200" b="1" i="0" u="none" strike="noStrike" kern="1200" cap="none" spc="0" normalizeH="0" baseline="0" noProof="0">
                <a:ln>
                  <a:noFill/>
                </a:ln>
                <a:solidFill>
                  <a:srgbClr val="000000"/>
                </a:solidFill>
                <a:effectLst/>
                <a:uLnTx/>
                <a:uFillTx/>
                <a:latin typeface="Arial Black"/>
                <a:ea typeface="Meiryo UI" panose="020B0604030504040204" pitchFamily="50" charset="-128"/>
                <a:cs typeface="+mn-cs"/>
              </a:rPr>
              <a:t>生活者の変化</a:t>
            </a:r>
            <a:endParaRPr kumimoji="0" lang="en-US" sz="3200" b="1" i="0" u="none" strike="noStrike" kern="1200" cap="none" spc="0" normalizeH="0" baseline="0" noProof="0">
              <a:ln>
                <a:noFill/>
              </a:ln>
              <a:solidFill>
                <a:srgbClr val="000000"/>
              </a:solidFill>
              <a:effectLst/>
              <a:uLnTx/>
              <a:uFillTx/>
              <a:latin typeface="Arial Black"/>
              <a:ea typeface="Meiryo UI" panose="020B0604030504040204" pitchFamily="50" charset="-128"/>
              <a:cs typeface="+mn-cs"/>
            </a:endParaRPr>
          </a:p>
        </p:txBody>
      </p:sp>
      <p:sp>
        <p:nvSpPr>
          <p:cNvPr id="134" name="TextBox 57">
            <a:extLst>
              <a:ext uri="{FF2B5EF4-FFF2-40B4-BE49-F238E27FC236}">
                <a16:creationId xmlns:a16="http://schemas.microsoft.com/office/drawing/2014/main" id="{785BFDA8-CFE4-B229-B6DD-39D71CF3CFA7}"/>
              </a:ext>
            </a:extLst>
          </p:cNvPr>
          <p:cNvSpPr txBox="1"/>
          <p:nvPr/>
        </p:nvSpPr>
        <p:spPr>
          <a:xfrm>
            <a:off x="13348463" y="4186441"/>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Meiryo UI" panose="020B0604030504040204" pitchFamily="34" charset="-128"/>
              <a:ea typeface="Meiryo UI" panose="020B0604030504040204" pitchFamily="34" charset="-128"/>
              <a:cs typeface="+mn-cs"/>
            </a:endParaRPr>
          </a:p>
        </p:txBody>
      </p:sp>
      <p:sp>
        <p:nvSpPr>
          <p:cNvPr id="47" name="Slide Number Placeholder 4">
            <a:extLst>
              <a:ext uri="{FF2B5EF4-FFF2-40B4-BE49-F238E27FC236}">
                <a16:creationId xmlns:a16="http://schemas.microsoft.com/office/drawing/2014/main" id="{4A2EF0D0-C823-74C5-2289-572B302E0C24}"/>
              </a:ext>
            </a:extLst>
          </p:cNvPr>
          <p:cNvSpPr>
            <a:spLocks noGrp="1"/>
          </p:cNvSpPr>
          <p:nvPr>
            <p:ph type="sldNum" sz="quarter" idx="2"/>
          </p:nvPr>
        </p:nvSpPr>
        <p:spPr>
          <a:xfrm>
            <a:off x="11562151" y="6519959"/>
            <a:ext cx="247262" cy="1325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337FAB-BC5C-DB4B-B68A-1D1BD2136D2B}" type="slidenum">
              <a:rPr kumimoji="0" lang="en-JP"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JP" sz="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テキスト ボックス 10">
            <a:extLst>
              <a:ext uri="{FF2B5EF4-FFF2-40B4-BE49-F238E27FC236}">
                <a16:creationId xmlns:a16="http://schemas.microsoft.com/office/drawing/2014/main" id="{234A866D-A525-FBB0-608A-CF25E5D5B3E8}"/>
              </a:ext>
            </a:extLst>
          </p:cNvPr>
          <p:cNvSpPr txBox="1"/>
          <p:nvPr/>
        </p:nvSpPr>
        <p:spPr>
          <a:xfrm>
            <a:off x="569835" y="733024"/>
            <a:ext cx="11160000" cy="612200"/>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時代の移り変わりにより、多様な価値観とインサイトを捉え、生活者のライフスタイルに寄り添ったマーケティングが求められる</a:t>
            </a:r>
          </a:p>
        </p:txBody>
      </p:sp>
      <p:sp>
        <p:nvSpPr>
          <p:cNvPr id="13" name="テキスト プレースホルダー 54">
            <a:extLst>
              <a:ext uri="{FF2B5EF4-FFF2-40B4-BE49-F238E27FC236}">
                <a16:creationId xmlns:a16="http://schemas.microsoft.com/office/drawing/2014/main" id="{13AF4E99-DC24-A818-24F9-5773D2E8E00A}"/>
              </a:ext>
            </a:extLst>
          </p:cNvPr>
          <p:cNvSpPr txBox="1">
            <a:spLocks/>
          </p:cNvSpPr>
          <p:nvPr/>
        </p:nvSpPr>
        <p:spPr>
          <a:xfrm>
            <a:off x="1208598" y="2269387"/>
            <a:ext cx="2325025" cy="692497"/>
          </a:xfrm>
          <a:prstGeom prst="rect">
            <a:avLst/>
          </a:prstGeom>
        </p:spPr>
        <p:txBody>
          <a:bodyPr vert="horz" wrap="square" lIns="0" tIns="0" rIns="0" bIns="0" rtlCol="0">
            <a:spAutoFit/>
          </a:bodyPr>
          <a:lstStyle>
            <a:lvl1pPr marL="0" indent="0" algn="l" defTabSz="914377" rtl="0" eaLnBrk="1" latinLnBrk="0" hangingPunct="1">
              <a:lnSpc>
                <a:spcPct val="85000"/>
              </a:lnSpc>
              <a:spcBef>
                <a:spcPts val="0"/>
              </a:spcBef>
              <a:buFont typeface="Arial" panose="020B0604020202020204" pitchFamily="34" charset="0"/>
              <a:buNone/>
              <a:defRPr kumimoji="1" sz="2000" b="0" kern="1200" cap="none" baseline="0">
                <a:solidFill>
                  <a:schemeClr val="tx1"/>
                </a:solidFill>
                <a:latin typeface="+mj-ea"/>
                <a:ea typeface="+mj-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kumimoji="1"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kumimoji="1"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1"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1"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kumimoji="1"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kumimoji="1"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kumimoji="1" sz="12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マス中心</a:t>
            </a:r>
            <a:endPar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大量生産・大量消費</a:t>
            </a:r>
            <a:endPar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4" name="テキスト プレースホルダー 54">
            <a:extLst>
              <a:ext uri="{FF2B5EF4-FFF2-40B4-BE49-F238E27FC236}">
                <a16:creationId xmlns:a16="http://schemas.microsoft.com/office/drawing/2014/main" id="{043E837A-B24A-94DE-12F4-5A8BC712C2AE}"/>
              </a:ext>
            </a:extLst>
          </p:cNvPr>
          <p:cNvSpPr txBox="1">
            <a:spLocks/>
          </p:cNvSpPr>
          <p:nvPr/>
        </p:nvSpPr>
        <p:spPr>
          <a:xfrm>
            <a:off x="4831256" y="2269387"/>
            <a:ext cx="2325025" cy="692497"/>
          </a:xfrm>
          <a:prstGeom prst="rect">
            <a:avLst/>
          </a:prstGeom>
        </p:spPr>
        <p:txBody>
          <a:bodyPr vert="horz" wrap="square" lIns="0" tIns="0" rIns="0" bIns="0" rtlCol="0">
            <a:spAutoFit/>
          </a:bodyPr>
          <a:lstStyle>
            <a:lvl1pPr marL="0" indent="0" algn="l" defTabSz="914377" rtl="0" eaLnBrk="1" latinLnBrk="0" hangingPunct="1">
              <a:lnSpc>
                <a:spcPct val="85000"/>
              </a:lnSpc>
              <a:spcBef>
                <a:spcPts val="0"/>
              </a:spcBef>
              <a:buFont typeface="Arial" panose="020B0604020202020204" pitchFamily="34" charset="0"/>
              <a:buNone/>
              <a:defRPr kumimoji="1" sz="2000" b="0" kern="1200" cap="none" baseline="0">
                <a:solidFill>
                  <a:schemeClr val="tx1"/>
                </a:solidFill>
                <a:latin typeface="+mj-ea"/>
                <a:ea typeface="+mj-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kumimoji="1"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kumimoji="1"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1"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1"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kumimoji="1"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kumimoji="1"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kumimoji="1" sz="12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デジタル中心</a:t>
            </a:r>
            <a:endPar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パーソナライゼーション</a:t>
            </a:r>
            <a:endPar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cxnSp>
        <p:nvCxnSpPr>
          <p:cNvPr id="16" name="直線コネクタ 15">
            <a:extLst>
              <a:ext uri="{FF2B5EF4-FFF2-40B4-BE49-F238E27FC236}">
                <a16:creationId xmlns:a16="http://schemas.microsoft.com/office/drawing/2014/main" id="{A59BDD44-AB54-857A-2493-F68D03387B7C}"/>
              </a:ext>
            </a:extLst>
          </p:cNvPr>
          <p:cNvCxnSpPr/>
          <p:nvPr/>
        </p:nvCxnSpPr>
        <p:spPr>
          <a:xfrm>
            <a:off x="1004156" y="3049856"/>
            <a:ext cx="2887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653F8BB-6B78-3A38-D2F4-0F35972037D1}"/>
              </a:ext>
            </a:extLst>
          </p:cNvPr>
          <p:cNvCxnSpPr/>
          <p:nvPr/>
        </p:nvCxnSpPr>
        <p:spPr>
          <a:xfrm>
            <a:off x="4600143" y="3049856"/>
            <a:ext cx="2887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C935A90-86D2-5A65-B8E0-FB7E2BEBF89A}"/>
              </a:ext>
            </a:extLst>
          </p:cNvPr>
          <p:cNvCxnSpPr/>
          <p:nvPr/>
        </p:nvCxnSpPr>
        <p:spPr>
          <a:xfrm>
            <a:off x="8143110" y="3049856"/>
            <a:ext cx="2887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図 21" descr="図書館の中&#10;&#10;中程度の精度で自動的に生成された説明">
            <a:extLst>
              <a:ext uri="{FF2B5EF4-FFF2-40B4-BE49-F238E27FC236}">
                <a16:creationId xmlns:a16="http://schemas.microsoft.com/office/drawing/2014/main" id="{046BB67F-5C23-D274-3F60-6B13E61A90BE}"/>
              </a:ext>
            </a:extLst>
          </p:cNvPr>
          <p:cNvPicPr>
            <a:picLocks noChangeAspect="1"/>
          </p:cNvPicPr>
          <p:nvPr/>
        </p:nvPicPr>
        <p:blipFill>
          <a:blip r:embed="rId4"/>
          <a:stretch>
            <a:fillRect/>
          </a:stretch>
        </p:blipFill>
        <p:spPr>
          <a:xfrm>
            <a:off x="1073847" y="3115690"/>
            <a:ext cx="2722703" cy="2255373"/>
          </a:xfrm>
          <a:prstGeom prst="rect">
            <a:avLst/>
          </a:prstGeom>
        </p:spPr>
      </p:pic>
      <p:pic>
        <p:nvPicPr>
          <p:cNvPr id="24" name="図 23" descr="電話をしている女性&#10;&#10;中程度の精度で自動的に生成された説明">
            <a:extLst>
              <a:ext uri="{FF2B5EF4-FFF2-40B4-BE49-F238E27FC236}">
                <a16:creationId xmlns:a16="http://schemas.microsoft.com/office/drawing/2014/main" id="{9C3657C3-6AC3-853C-8504-EFF916F8DF08}"/>
              </a:ext>
            </a:extLst>
          </p:cNvPr>
          <p:cNvPicPr>
            <a:picLocks noChangeAspect="1"/>
          </p:cNvPicPr>
          <p:nvPr/>
        </p:nvPicPr>
        <p:blipFill>
          <a:blip r:embed="rId5"/>
          <a:stretch>
            <a:fillRect/>
          </a:stretch>
        </p:blipFill>
        <p:spPr>
          <a:xfrm>
            <a:off x="4669835" y="3104701"/>
            <a:ext cx="2722682" cy="2255357"/>
          </a:xfrm>
          <a:prstGeom prst="rect">
            <a:avLst/>
          </a:prstGeom>
        </p:spPr>
      </p:pic>
      <p:pic>
        <p:nvPicPr>
          <p:cNvPr id="25" name="図 24" descr="ポーズをとる男女のグループ&#10;&#10;自動的に生成された説明">
            <a:extLst>
              <a:ext uri="{FF2B5EF4-FFF2-40B4-BE49-F238E27FC236}">
                <a16:creationId xmlns:a16="http://schemas.microsoft.com/office/drawing/2014/main" id="{0DE866C8-9B8E-648D-D0F3-7BCB70E7A993}"/>
              </a:ext>
            </a:extLst>
          </p:cNvPr>
          <p:cNvPicPr>
            <a:picLocks noChangeAspect="1"/>
          </p:cNvPicPr>
          <p:nvPr/>
        </p:nvPicPr>
        <p:blipFill>
          <a:blip r:embed="rId6"/>
          <a:stretch>
            <a:fillRect/>
          </a:stretch>
        </p:blipFill>
        <p:spPr>
          <a:xfrm>
            <a:off x="8250123" y="3104702"/>
            <a:ext cx="2722675" cy="2255351"/>
          </a:xfrm>
          <a:prstGeom prst="rect">
            <a:avLst/>
          </a:prstGeom>
        </p:spPr>
      </p:pic>
      <p:sp>
        <p:nvSpPr>
          <p:cNvPr id="26" name="三角形 101">
            <a:extLst>
              <a:ext uri="{FF2B5EF4-FFF2-40B4-BE49-F238E27FC236}">
                <a16:creationId xmlns:a16="http://schemas.microsoft.com/office/drawing/2014/main" id="{8B582050-8CA8-8969-B606-518CC1904CAD}"/>
              </a:ext>
            </a:extLst>
          </p:cNvPr>
          <p:cNvSpPr/>
          <p:nvPr/>
        </p:nvSpPr>
        <p:spPr>
          <a:xfrm rot="5400000">
            <a:off x="7215146" y="4199100"/>
            <a:ext cx="1329612" cy="177187"/>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7" name="三角形 102">
            <a:extLst>
              <a:ext uri="{FF2B5EF4-FFF2-40B4-BE49-F238E27FC236}">
                <a16:creationId xmlns:a16="http://schemas.microsoft.com/office/drawing/2014/main" id="{5A6EA154-52FF-75A0-DF5A-6BB735D87CCB}"/>
              </a:ext>
            </a:extLst>
          </p:cNvPr>
          <p:cNvSpPr/>
          <p:nvPr/>
        </p:nvSpPr>
        <p:spPr>
          <a:xfrm rot="5400000">
            <a:off x="3581390" y="4072100"/>
            <a:ext cx="1329612" cy="177187"/>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8" name="テキスト プレースホルダー 54">
            <a:extLst>
              <a:ext uri="{FF2B5EF4-FFF2-40B4-BE49-F238E27FC236}">
                <a16:creationId xmlns:a16="http://schemas.microsoft.com/office/drawing/2014/main" id="{9E8763F0-DA27-DCC1-840D-528AD9120882}"/>
              </a:ext>
            </a:extLst>
          </p:cNvPr>
          <p:cNvSpPr txBox="1">
            <a:spLocks/>
          </p:cNvSpPr>
          <p:nvPr/>
        </p:nvSpPr>
        <p:spPr>
          <a:xfrm>
            <a:off x="8431801" y="2269387"/>
            <a:ext cx="2325025" cy="692497"/>
          </a:xfrm>
          <a:prstGeom prst="rect">
            <a:avLst/>
          </a:prstGeom>
        </p:spPr>
        <p:txBody>
          <a:bodyPr vert="horz" wrap="square" lIns="0" tIns="0" rIns="0" bIns="0" rtlCol="0">
            <a:spAutoFit/>
          </a:bodyPr>
          <a:lstStyle>
            <a:lvl1pPr marL="0" indent="0" algn="l" defTabSz="914377" rtl="0" eaLnBrk="1" latinLnBrk="0" hangingPunct="1">
              <a:lnSpc>
                <a:spcPct val="85000"/>
              </a:lnSpc>
              <a:spcBef>
                <a:spcPts val="0"/>
              </a:spcBef>
              <a:buFont typeface="Arial" panose="020B0604020202020204" pitchFamily="34" charset="0"/>
              <a:buNone/>
              <a:defRPr kumimoji="1" sz="2000" b="0" kern="1200" cap="none" baseline="0">
                <a:solidFill>
                  <a:schemeClr val="tx1"/>
                </a:solidFill>
                <a:latin typeface="+mj-ea"/>
                <a:ea typeface="+mj-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kumimoji="1"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kumimoji="1"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1"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1"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kumimoji="1"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kumimoji="1"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kumimoji="1" sz="12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ライフスタイル中心</a:t>
            </a:r>
            <a:endPar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人間らしさ・多様性</a:t>
            </a:r>
            <a:endParaRPr kumimoji="1" lang="en-US" altLang="ja-JP" sz="20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1" name="テキスト プレースホルダー 54">
            <a:extLst>
              <a:ext uri="{FF2B5EF4-FFF2-40B4-BE49-F238E27FC236}">
                <a16:creationId xmlns:a16="http://schemas.microsoft.com/office/drawing/2014/main" id="{C5FDF96E-BDB1-ABAC-3772-35C0E1B3B3BB}"/>
              </a:ext>
            </a:extLst>
          </p:cNvPr>
          <p:cNvSpPr txBox="1">
            <a:spLocks/>
          </p:cNvSpPr>
          <p:nvPr/>
        </p:nvSpPr>
        <p:spPr>
          <a:xfrm>
            <a:off x="1259327" y="3952885"/>
            <a:ext cx="2325025" cy="692497"/>
          </a:xfrm>
          <a:prstGeom prst="rect">
            <a:avLst/>
          </a:prstGeom>
        </p:spPr>
        <p:txBody>
          <a:bodyPr vert="horz" wrap="square" lIns="0" tIns="0" rIns="0" bIns="0" rtlCol="0">
            <a:spAutoFit/>
          </a:bodyPr>
          <a:lstStyle>
            <a:lvl1pPr marL="0" indent="0" algn="l" defTabSz="914377" rtl="0" eaLnBrk="1" latinLnBrk="0" hangingPunct="1">
              <a:lnSpc>
                <a:spcPct val="85000"/>
              </a:lnSpc>
              <a:spcBef>
                <a:spcPts val="0"/>
              </a:spcBef>
              <a:buFont typeface="Arial" panose="020B0604020202020204" pitchFamily="34" charset="0"/>
              <a:buNone/>
              <a:defRPr kumimoji="1" sz="2000" b="0" kern="1200" cap="none" baseline="0">
                <a:solidFill>
                  <a:schemeClr val="tx1"/>
                </a:solidFill>
                <a:latin typeface="+mj-ea"/>
                <a:ea typeface="+mj-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kumimoji="1"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kumimoji="1"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1"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1"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kumimoji="1"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kumimoji="1"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kumimoji="1" sz="12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rPr>
              <a:t>周りと同じものが</a:t>
            </a:r>
            <a:endParaRPr kumimoji="1" lang="en-US" altLang="ja-JP"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rPr>
              <a:t>欲しい・買いたい</a:t>
            </a:r>
            <a:endParaRPr kumimoji="1" lang="en-US" altLang="ja-JP"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34" name="テキスト プレースホルダー 54">
            <a:extLst>
              <a:ext uri="{FF2B5EF4-FFF2-40B4-BE49-F238E27FC236}">
                <a16:creationId xmlns:a16="http://schemas.microsoft.com/office/drawing/2014/main" id="{51C28142-2692-776D-1D8B-070B4A9891F3}"/>
              </a:ext>
            </a:extLst>
          </p:cNvPr>
          <p:cNvSpPr txBox="1">
            <a:spLocks/>
          </p:cNvSpPr>
          <p:nvPr/>
        </p:nvSpPr>
        <p:spPr>
          <a:xfrm>
            <a:off x="4762401" y="3952885"/>
            <a:ext cx="2557528" cy="692497"/>
          </a:xfrm>
          <a:prstGeom prst="rect">
            <a:avLst/>
          </a:prstGeom>
        </p:spPr>
        <p:txBody>
          <a:bodyPr vert="horz" wrap="square" lIns="0" tIns="0" rIns="0" bIns="0" rtlCol="0">
            <a:spAutoFit/>
          </a:bodyPr>
          <a:lstStyle>
            <a:lvl1pPr marL="0" indent="0" algn="l" defTabSz="914377" rtl="0" eaLnBrk="1" latinLnBrk="0" hangingPunct="1">
              <a:lnSpc>
                <a:spcPct val="85000"/>
              </a:lnSpc>
              <a:spcBef>
                <a:spcPts val="0"/>
              </a:spcBef>
              <a:buFont typeface="Arial" panose="020B0604020202020204" pitchFamily="34" charset="0"/>
              <a:buNone/>
              <a:defRPr kumimoji="1" sz="2000" b="0" kern="1200" cap="none" baseline="0">
                <a:solidFill>
                  <a:schemeClr val="tx1"/>
                </a:solidFill>
                <a:latin typeface="+mj-ea"/>
                <a:ea typeface="+mj-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kumimoji="1"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kumimoji="1"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1"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1"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kumimoji="1"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kumimoji="1"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kumimoji="1" sz="12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rPr>
              <a:t>その瞬間の上質な</a:t>
            </a:r>
            <a:endParaRPr kumimoji="1" lang="en-US" altLang="ja-JP"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rPr>
              <a:t>体験を充実させたい</a:t>
            </a:r>
            <a:endParaRPr kumimoji="1" lang="en-US" altLang="ja-JP"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136" name="テキスト プレースホルダー 54">
            <a:extLst>
              <a:ext uri="{FF2B5EF4-FFF2-40B4-BE49-F238E27FC236}">
                <a16:creationId xmlns:a16="http://schemas.microsoft.com/office/drawing/2014/main" id="{16ECC6BC-30D9-2059-CC2E-C5D9386960A7}"/>
              </a:ext>
            </a:extLst>
          </p:cNvPr>
          <p:cNvSpPr txBox="1">
            <a:spLocks/>
          </p:cNvSpPr>
          <p:nvPr/>
        </p:nvSpPr>
        <p:spPr>
          <a:xfrm>
            <a:off x="8078121" y="3952885"/>
            <a:ext cx="3094609" cy="692497"/>
          </a:xfrm>
          <a:prstGeom prst="rect">
            <a:avLst/>
          </a:prstGeom>
        </p:spPr>
        <p:txBody>
          <a:bodyPr vert="horz" wrap="square" lIns="0" tIns="0" rIns="0" bIns="0" rtlCol="0">
            <a:spAutoFit/>
          </a:bodyPr>
          <a:lstStyle>
            <a:lvl1pPr marL="0" indent="0" algn="l" defTabSz="914377" rtl="0" eaLnBrk="1" latinLnBrk="0" hangingPunct="1">
              <a:lnSpc>
                <a:spcPct val="85000"/>
              </a:lnSpc>
              <a:spcBef>
                <a:spcPts val="0"/>
              </a:spcBef>
              <a:buFont typeface="Arial" panose="020B0604020202020204" pitchFamily="34" charset="0"/>
              <a:buNone/>
              <a:defRPr kumimoji="1" sz="2000" b="0" kern="1200" cap="none" baseline="0">
                <a:solidFill>
                  <a:schemeClr val="tx1"/>
                </a:solidFill>
                <a:latin typeface="+mj-ea"/>
                <a:ea typeface="+mj-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kumimoji="1"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kumimoji="1"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kumimoji="1"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kumimoji="1"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kumimoji="1"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kumimoji="1"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kumimoji="1" sz="12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rPr>
              <a:t>価値観やライフスタイルに</a:t>
            </a:r>
            <a:endParaRPr kumimoji="1" lang="en-US" altLang="ja-JP"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rPr>
              <a:t>合わせて提案して欲しい</a:t>
            </a:r>
            <a:endParaRPr kumimoji="1" lang="en-US" altLang="ja-JP" sz="20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4087649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95DDE-F52E-67FA-FA75-871EBBDE1200}"/>
            </a:ext>
          </a:extLst>
        </p:cNvPr>
        <p:cNvGrpSpPr/>
        <p:nvPr/>
      </p:nvGrpSpPr>
      <p:grpSpPr>
        <a:xfrm>
          <a:off x="0" y="0"/>
          <a:ext cx="0" cy="0"/>
          <a:chOff x="0" y="0"/>
          <a:chExt cx="0" cy="0"/>
        </a:xfrm>
      </p:grpSpPr>
      <p:pic>
        <p:nvPicPr>
          <p:cNvPr id="46" name="Picture 4" descr="colorful abstract wave on transparent background 27254686 PNG">
            <a:extLst>
              <a:ext uri="{FF2B5EF4-FFF2-40B4-BE49-F238E27FC236}">
                <a16:creationId xmlns:a16="http://schemas.microsoft.com/office/drawing/2014/main" id="{83D8361B-02FB-B86A-0770-CE1C6417D4DF}"/>
              </a:ext>
            </a:extLst>
          </p:cNvPr>
          <p:cNvPicPr/>
          <p:nvPr/>
        </p:nvPicPr>
        <p:blipFill>
          <a:blip r:embed="rId3">
            <a:alphaModFix amt="11000"/>
            <a:extLst>
              <a:ext uri="{28A0092B-C50C-407E-A947-70E740481C1C}">
                <a14:useLocalDpi xmlns:a14="http://schemas.microsoft.com/office/drawing/2010/main" val="0"/>
              </a:ext>
            </a:extLst>
          </a:blip>
          <a:srcRect/>
          <a:stretch>
            <a:fillRect/>
          </a:stretch>
        </p:blipFill>
        <p:spPr bwMode="auto">
          <a:xfrm>
            <a:off x="0" y="0"/>
            <a:ext cx="12192249" cy="684529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EC49BA36-914E-BFDC-80C7-6510518133A0}"/>
              </a:ext>
            </a:extLst>
          </p:cNvPr>
          <p:cNvSpPr txBox="1">
            <a:spLocks/>
          </p:cNvSpPr>
          <p:nvPr/>
        </p:nvSpPr>
        <p:spPr>
          <a:xfrm>
            <a:off x="569835" y="178438"/>
            <a:ext cx="11160000" cy="504000"/>
          </a:xfrm>
          <a:prstGeom prst="rect">
            <a:avLst/>
          </a:prstGeom>
        </p:spPr>
        <p:txBody>
          <a:bodyPr lIns="0" tIns="0" rIns="0" bIns="0" anchor="t"/>
          <a:lstStyle>
            <a:lvl1pPr marL="0" indent="0" algn="l" defTabSz="228463" rtl="0" eaLnBrk="1" latinLnBrk="0" hangingPunct="1">
              <a:lnSpc>
                <a:spcPct val="100000"/>
              </a:lnSpc>
              <a:spcBef>
                <a:spcPts val="0"/>
              </a:spcBef>
              <a:spcAft>
                <a:spcPts val="600"/>
              </a:spcAft>
              <a:buFont typeface="Graphik" panose="020B0604020202020204" pitchFamily="34" charset="0"/>
              <a:buNone/>
              <a:defRPr sz="3999" b="0" kern="1200">
                <a:solidFill>
                  <a:schemeClr val="tx1"/>
                </a:solidFill>
                <a:latin typeface="+mj-lt"/>
                <a:ea typeface="+mn-ea"/>
                <a:cs typeface="+mn-cs"/>
              </a:defRPr>
            </a:lvl1pPr>
            <a:lvl2pPr marL="0" indent="0" algn="l" defTabSz="228463"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6" indent="-182526" algn="l" defTabSz="228463"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42" indent="-171416" algn="l" defTabSz="228463"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68" indent="-182526" algn="l" defTabSz="228463"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7" indent="0" algn="l" defTabSz="228463"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63"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463"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63"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marR="0" lvl="0" indent="0" algn="l" defTabSz="228463" rtl="0" eaLnBrk="1" fontAlgn="auto" latinLnBrk="0" hangingPunct="1">
              <a:lnSpc>
                <a:spcPct val="100000"/>
              </a:lnSpc>
              <a:spcBef>
                <a:spcPts val="0"/>
              </a:spcBef>
              <a:spcAft>
                <a:spcPts val="600"/>
              </a:spcAft>
              <a:buClrTx/>
              <a:buSzTx/>
              <a:buFont typeface="Graphik" panose="020B0604020202020204" pitchFamily="34" charset="0"/>
              <a:buNone/>
              <a:tabLst/>
              <a:defRPr/>
            </a:pPr>
            <a:r>
              <a:rPr kumimoji="0" lang="ja-JP" altLang="en-US" sz="3200" b="1" i="0" u="none" strike="noStrike" kern="1200" cap="none" spc="0" normalizeH="0" baseline="0" noProof="0">
                <a:ln>
                  <a:noFill/>
                </a:ln>
                <a:solidFill>
                  <a:srgbClr val="000000"/>
                </a:solidFill>
                <a:effectLst/>
                <a:uLnTx/>
                <a:uFillTx/>
                <a:latin typeface="Arial Black"/>
                <a:ea typeface="Meiryo UI" panose="020B0604030504040204" pitchFamily="50" charset="-128"/>
                <a:cs typeface="+mn-cs"/>
              </a:rPr>
              <a:t>顧客起点からライフ起点へ</a:t>
            </a:r>
          </a:p>
        </p:txBody>
      </p:sp>
      <p:sp>
        <p:nvSpPr>
          <p:cNvPr id="134" name="TextBox 57">
            <a:extLst>
              <a:ext uri="{FF2B5EF4-FFF2-40B4-BE49-F238E27FC236}">
                <a16:creationId xmlns:a16="http://schemas.microsoft.com/office/drawing/2014/main" id="{E18AEE33-2E4F-A824-9E21-50E5FA375EC5}"/>
              </a:ext>
            </a:extLst>
          </p:cNvPr>
          <p:cNvSpPr txBox="1"/>
          <p:nvPr/>
        </p:nvSpPr>
        <p:spPr>
          <a:xfrm>
            <a:off x="13348463" y="4186441"/>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Meiryo UI" panose="020B0604030504040204" pitchFamily="34" charset="-128"/>
              <a:ea typeface="Meiryo UI" panose="020B0604030504040204" pitchFamily="34" charset="-128"/>
              <a:cs typeface="+mn-cs"/>
            </a:endParaRPr>
          </a:p>
        </p:txBody>
      </p:sp>
      <p:sp>
        <p:nvSpPr>
          <p:cNvPr id="47" name="Slide Number Placeholder 4">
            <a:extLst>
              <a:ext uri="{FF2B5EF4-FFF2-40B4-BE49-F238E27FC236}">
                <a16:creationId xmlns:a16="http://schemas.microsoft.com/office/drawing/2014/main" id="{0F45420A-A3FF-9405-2569-8F21623DD366}"/>
              </a:ext>
            </a:extLst>
          </p:cNvPr>
          <p:cNvSpPr>
            <a:spLocks noGrp="1"/>
          </p:cNvSpPr>
          <p:nvPr>
            <p:ph type="sldNum" sz="quarter" idx="2"/>
          </p:nvPr>
        </p:nvSpPr>
        <p:spPr>
          <a:xfrm>
            <a:off x="11562151" y="6519959"/>
            <a:ext cx="247262" cy="1325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337FAB-BC5C-DB4B-B68A-1D1BD2136D2B}" type="slidenum">
              <a:rPr kumimoji="0" lang="en-JP"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JP" sz="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テキスト ボックス 10">
            <a:extLst>
              <a:ext uri="{FF2B5EF4-FFF2-40B4-BE49-F238E27FC236}">
                <a16:creationId xmlns:a16="http://schemas.microsoft.com/office/drawing/2014/main" id="{93F46032-45CF-DEAD-ACB6-C690807270DE}"/>
              </a:ext>
            </a:extLst>
          </p:cNvPr>
          <p:cNvSpPr txBox="1"/>
          <p:nvPr/>
        </p:nvSpPr>
        <p:spPr>
          <a:xfrm>
            <a:off x="569835" y="733024"/>
            <a:ext cx="11160000" cy="612200"/>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購入者としての側面だけでなく、生活における多面的な価値観を理解し、生活者にとっての意義を高めていくことが必要</a:t>
            </a:r>
          </a:p>
        </p:txBody>
      </p:sp>
      <p:grpSp>
        <p:nvGrpSpPr>
          <p:cNvPr id="2" name="グループ化 1">
            <a:extLst>
              <a:ext uri="{FF2B5EF4-FFF2-40B4-BE49-F238E27FC236}">
                <a16:creationId xmlns:a16="http://schemas.microsoft.com/office/drawing/2014/main" id="{724FD348-7BD1-CD0A-6F53-C46E26EC6B63}"/>
              </a:ext>
            </a:extLst>
          </p:cNvPr>
          <p:cNvGrpSpPr/>
          <p:nvPr/>
        </p:nvGrpSpPr>
        <p:grpSpPr>
          <a:xfrm>
            <a:off x="7883150" y="2060848"/>
            <a:ext cx="2445538" cy="2388994"/>
            <a:chOff x="7953387" y="2224178"/>
            <a:chExt cx="2690092" cy="2627893"/>
          </a:xfrm>
        </p:grpSpPr>
        <p:sp>
          <p:nvSpPr>
            <p:cNvPr id="3" name="円/楕円 69">
              <a:extLst>
                <a:ext uri="{FF2B5EF4-FFF2-40B4-BE49-F238E27FC236}">
                  <a16:creationId xmlns:a16="http://schemas.microsoft.com/office/drawing/2014/main" id="{ED540A60-15CC-67EC-4F84-70A9D74F7DAA}"/>
                </a:ext>
              </a:extLst>
            </p:cNvPr>
            <p:cNvSpPr/>
            <p:nvPr/>
          </p:nvSpPr>
          <p:spPr>
            <a:xfrm>
              <a:off x="7953387" y="2224178"/>
              <a:ext cx="2690092" cy="2627893"/>
            </a:xfrm>
            <a:prstGeom prst="ellipse">
              <a:avLst/>
            </a:prstGeom>
            <a:gradFill>
              <a:gsLst>
                <a:gs pos="0">
                  <a:srgbClr val="00FFFF"/>
                </a:gs>
                <a:gs pos="62000">
                  <a:srgbClr val="A100FF"/>
                </a:gs>
                <a:gs pos="100000">
                  <a:srgbClr val="FF50A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tIns="91368" bIns="91368"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4" name="Title 10">
              <a:extLst>
                <a:ext uri="{FF2B5EF4-FFF2-40B4-BE49-F238E27FC236}">
                  <a16:creationId xmlns:a16="http://schemas.microsoft.com/office/drawing/2014/main" id="{A8550E38-A522-5CA9-FE4D-4F5420271A6A}"/>
                </a:ext>
              </a:extLst>
            </p:cNvPr>
            <p:cNvSpPr txBox="1">
              <a:spLocks/>
            </p:cNvSpPr>
            <p:nvPr/>
          </p:nvSpPr>
          <p:spPr>
            <a:xfrm>
              <a:off x="9984446" y="3979939"/>
              <a:ext cx="532459"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利便性</a:t>
              </a:r>
            </a:p>
          </p:txBody>
        </p:sp>
        <p:grpSp>
          <p:nvGrpSpPr>
            <p:cNvPr id="5" name="Group 151">
              <a:extLst>
                <a:ext uri="{FF2B5EF4-FFF2-40B4-BE49-F238E27FC236}">
                  <a16:creationId xmlns:a16="http://schemas.microsoft.com/office/drawing/2014/main" id="{06915285-FEAC-8BBB-4B7E-00F29E304CE8}"/>
                </a:ext>
              </a:extLst>
            </p:cNvPr>
            <p:cNvGrpSpPr>
              <a:grpSpLocks noChangeAspect="1"/>
            </p:cNvGrpSpPr>
            <p:nvPr/>
          </p:nvGrpSpPr>
          <p:grpSpPr bwMode="auto">
            <a:xfrm>
              <a:off x="10152813" y="3001062"/>
              <a:ext cx="195744" cy="218902"/>
              <a:chOff x="3463" y="2992"/>
              <a:chExt cx="373" cy="427"/>
            </a:xfrm>
            <a:solidFill>
              <a:schemeClr val="bg1"/>
            </a:solidFill>
          </p:grpSpPr>
          <p:sp>
            <p:nvSpPr>
              <p:cNvPr id="165" name="Freeform 152">
                <a:extLst>
                  <a:ext uri="{FF2B5EF4-FFF2-40B4-BE49-F238E27FC236}">
                    <a16:creationId xmlns:a16="http://schemas.microsoft.com/office/drawing/2014/main" id="{4D47F9A2-D4A5-698F-558F-6770668BAB7A}"/>
                  </a:ext>
                </a:extLst>
              </p:cNvPr>
              <p:cNvSpPr>
                <a:spLocks noEditPoints="1"/>
              </p:cNvSpPr>
              <p:nvPr/>
            </p:nvSpPr>
            <p:spPr bwMode="auto">
              <a:xfrm>
                <a:off x="3463" y="2992"/>
                <a:ext cx="373" cy="427"/>
              </a:xfrm>
              <a:custGeom>
                <a:avLst/>
                <a:gdLst>
                  <a:gd name="T0" fmla="*/ 126 w 252"/>
                  <a:gd name="T1" fmla="*/ 288 h 288"/>
                  <a:gd name="T2" fmla="*/ 124 w 252"/>
                  <a:gd name="T3" fmla="*/ 288 h 288"/>
                  <a:gd name="T4" fmla="*/ 0 w 252"/>
                  <a:gd name="T5" fmla="*/ 60 h 288"/>
                  <a:gd name="T6" fmla="*/ 4 w 252"/>
                  <a:gd name="T7" fmla="*/ 54 h 288"/>
                  <a:gd name="T8" fmla="*/ 121 w 252"/>
                  <a:gd name="T9" fmla="*/ 2 h 288"/>
                  <a:gd name="T10" fmla="*/ 130 w 252"/>
                  <a:gd name="T11" fmla="*/ 2 h 288"/>
                  <a:gd name="T12" fmla="*/ 247 w 252"/>
                  <a:gd name="T13" fmla="*/ 54 h 288"/>
                  <a:gd name="T14" fmla="*/ 252 w 252"/>
                  <a:gd name="T15" fmla="*/ 60 h 288"/>
                  <a:gd name="T16" fmla="*/ 128 w 252"/>
                  <a:gd name="T17" fmla="*/ 288 h 288"/>
                  <a:gd name="T18" fmla="*/ 126 w 252"/>
                  <a:gd name="T19" fmla="*/ 288 h 288"/>
                  <a:gd name="T20" fmla="*/ 12 w 252"/>
                  <a:gd name="T21" fmla="*/ 65 h 288"/>
                  <a:gd name="T22" fmla="*/ 126 w 252"/>
                  <a:gd name="T23" fmla="*/ 276 h 288"/>
                  <a:gd name="T24" fmla="*/ 240 w 252"/>
                  <a:gd name="T25" fmla="*/ 65 h 288"/>
                  <a:gd name="T26" fmla="*/ 126 w 252"/>
                  <a:gd name="T27" fmla="*/ 14 h 288"/>
                  <a:gd name="T28" fmla="*/ 12 w 252"/>
                  <a:gd name="T29" fmla="*/ 6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88">
                    <a:moveTo>
                      <a:pt x="126" y="288"/>
                    </a:moveTo>
                    <a:cubicBezTo>
                      <a:pt x="125" y="288"/>
                      <a:pt x="124" y="288"/>
                      <a:pt x="124" y="288"/>
                    </a:cubicBezTo>
                    <a:cubicBezTo>
                      <a:pt x="9" y="245"/>
                      <a:pt x="0" y="163"/>
                      <a:pt x="0" y="60"/>
                    </a:cubicBezTo>
                    <a:cubicBezTo>
                      <a:pt x="0" y="58"/>
                      <a:pt x="1" y="55"/>
                      <a:pt x="4" y="54"/>
                    </a:cubicBezTo>
                    <a:cubicBezTo>
                      <a:pt x="5" y="54"/>
                      <a:pt x="93" y="30"/>
                      <a:pt x="121" y="2"/>
                    </a:cubicBezTo>
                    <a:cubicBezTo>
                      <a:pt x="124" y="0"/>
                      <a:pt x="128" y="0"/>
                      <a:pt x="130" y="2"/>
                    </a:cubicBezTo>
                    <a:cubicBezTo>
                      <a:pt x="158" y="30"/>
                      <a:pt x="246" y="54"/>
                      <a:pt x="247" y="54"/>
                    </a:cubicBezTo>
                    <a:cubicBezTo>
                      <a:pt x="250" y="55"/>
                      <a:pt x="252" y="58"/>
                      <a:pt x="252" y="60"/>
                    </a:cubicBezTo>
                    <a:cubicBezTo>
                      <a:pt x="252" y="163"/>
                      <a:pt x="243" y="245"/>
                      <a:pt x="128" y="288"/>
                    </a:cubicBezTo>
                    <a:cubicBezTo>
                      <a:pt x="127" y="288"/>
                      <a:pt x="126" y="288"/>
                      <a:pt x="126" y="288"/>
                    </a:cubicBezTo>
                    <a:close/>
                    <a:moveTo>
                      <a:pt x="12" y="65"/>
                    </a:moveTo>
                    <a:cubicBezTo>
                      <a:pt x="12" y="163"/>
                      <a:pt x="21" y="236"/>
                      <a:pt x="126" y="276"/>
                    </a:cubicBezTo>
                    <a:cubicBezTo>
                      <a:pt x="230" y="236"/>
                      <a:pt x="239" y="163"/>
                      <a:pt x="240" y="65"/>
                    </a:cubicBezTo>
                    <a:cubicBezTo>
                      <a:pt x="222" y="60"/>
                      <a:pt x="155" y="40"/>
                      <a:pt x="126" y="14"/>
                    </a:cubicBezTo>
                    <a:cubicBezTo>
                      <a:pt x="96" y="40"/>
                      <a:pt x="30" y="60"/>
                      <a:pt x="12"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66" name="Freeform 153">
                <a:extLst>
                  <a:ext uri="{FF2B5EF4-FFF2-40B4-BE49-F238E27FC236}">
                    <a16:creationId xmlns:a16="http://schemas.microsoft.com/office/drawing/2014/main" id="{E72935C7-FFB2-F2B8-43FF-4016207EB6A5}"/>
                  </a:ext>
                </a:extLst>
              </p:cNvPr>
              <p:cNvSpPr>
                <a:spLocks noEditPoints="1"/>
              </p:cNvSpPr>
              <p:nvPr/>
            </p:nvSpPr>
            <p:spPr bwMode="auto">
              <a:xfrm>
                <a:off x="3508" y="3046"/>
                <a:ext cx="280" cy="319"/>
              </a:xfrm>
              <a:custGeom>
                <a:avLst/>
                <a:gdLst>
                  <a:gd name="T0" fmla="*/ 95 w 189"/>
                  <a:gd name="T1" fmla="*/ 216 h 216"/>
                  <a:gd name="T2" fmla="*/ 93 w 189"/>
                  <a:gd name="T3" fmla="*/ 216 h 216"/>
                  <a:gd name="T4" fmla="*/ 0 w 189"/>
                  <a:gd name="T5" fmla="*/ 46 h 216"/>
                  <a:gd name="T6" fmla="*/ 4 w 189"/>
                  <a:gd name="T7" fmla="*/ 40 h 216"/>
                  <a:gd name="T8" fmla="*/ 90 w 189"/>
                  <a:gd name="T9" fmla="*/ 2 h 216"/>
                  <a:gd name="T10" fmla="*/ 99 w 189"/>
                  <a:gd name="T11" fmla="*/ 2 h 216"/>
                  <a:gd name="T12" fmla="*/ 185 w 189"/>
                  <a:gd name="T13" fmla="*/ 40 h 216"/>
                  <a:gd name="T14" fmla="*/ 189 w 189"/>
                  <a:gd name="T15" fmla="*/ 46 h 216"/>
                  <a:gd name="T16" fmla="*/ 97 w 189"/>
                  <a:gd name="T17" fmla="*/ 216 h 216"/>
                  <a:gd name="T18" fmla="*/ 95 w 189"/>
                  <a:gd name="T19" fmla="*/ 216 h 216"/>
                  <a:gd name="T20" fmla="*/ 12 w 189"/>
                  <a:gd name="T21" fmla="*/ 51 h 216"/>
                  <a:gd name="T22" fmla="*/ 95 w 189"/>
                  <a:gd name="T23" fmla="*/ 204 h 216"/>
                  <a:gd name="T24" fmla="*/ 177 w 189"/>
                  <a:gd name="T25" fmla="*/ 51 h 216"/>
                  <a:gd name="T26" fmla="*/ 95 w 189"/>
                  <a:gd name="T27" fmla="*/ 14 h 216"/>
                  <a:gd name="T28" fmla="*/ 12 w 189"/>
                  <a:gd name="T29" fmla="*/ 5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216">
                    <a:moveTo>
                      <a:pt x="95" y="216"/>
                    </a:moveTo>
                    <a:cubicBezTo>
                      <a:pt x="94" y="216"/>
                      <a:pt x="93" y="216"/>
                      <a:pt x="93" y="216"/>
                    </a:cubicBezTo>
                    <a:cubicBezTo>
                      <a:pt x="7" y="184"/>
                      <a:pt x="0" y="123"/>
                      <a:pt x="0" y="46"/>
                    </a:cubicBezTo>
                    <a:cubicBezTo>
                      <a:pt x="0" y="43"/>
                      <a:pt x="2" y="41"/>
                      <a:pt x="4" y="40"/>
                    </a:cubicBezTo>
                    <a:cubicBezTo>
                      <a:pt x="5" y="40"/>
                      <a:pt x="70" y="23"/>
                      <a:pt x="90" y="2"/>
                    </a:cubicBezTo>
                    <a:cubicBezTo>
                      <a:pt x="93" y="0"/>
                      <a:pt x="97" y="0"/>
                      <a:pt x="99" y="2"/>
                    </a:cubicBezTo>
                    <a:cubicBezTo>
                      <a:pt x="120" y="23"/>
                      <a:pt x="184" y="40"/>
                      <a:pt x="185" y="40"/>
                    </a:cubicBezTo>
                    <a:cubicBezTo>
                      <a:pt x="188" y="41"/>
                      <a:pt x="189" y="43"/>
                      <a:pt x="189" y="46"/>
                    </a:cubicBezTo>
                    <a:cubicBezTo>
                      <a:pt x="189" y="123"/>
                      <a:pt x="183" y="184"/>
                      <a:pt x="97" y="216"/>
                    </a:cubicBezTo>
                    <a:cubicBezTo>
                      <a:pt x="96" y="216"/>
                      <a:pt x="95" y="216"/>
                      <a:pt x="95" y="216"/>
                    </a:cubicBezTo>
                    <a:close/>
                    <a:moveTo>
                      <a:pt x="12" y="51"/>
                    </a:moveTo>
                    <a:cubicBezTo>
                      <a:pt x="12" y="122"/>
                      <a:pt x="20" y="175"/>
                      <a:pt x="95" y="204"/>
                    </a:cubicBezTo>
                    <a:cubicBezTo>
                      <a:pt x="170" y="175"/>
                      <a:pt x="177" y="122"/>
                      <a:pt x="177" y="51"/>
                    </a:cubicBezTo>
                    <a:cubicBezTo>
                      <a:pt x="163" y="46"/>
                      <a:pt x="117" y="32"/>
                      <a:pt x="95" y="14"/>
                    </a:cubicBezTo>
                    <a:cubicBezTo>
                      <a:pt x="73" y="32"/>
                      <a:pt x="27" y="46"/>
                      <a:pt x="1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67" name="Freeform 154">
                <a:extLst>
                  <a:ext uri="{FF2B5EF4-FFF2-40B4-BE49-F238E27FC236}">
                    <a16:creationId xmlns:a16="http://schemas.microsoft.com/office/drawing/2014/main" id="{23405855-4EE0-2740-C742-2D4DC1582A91}"/>
                  </a:ext>
                </a:extLst>
              </p:cNvPr>
              <p:cNvSpPr>
                <a:spLocks/>
              </p:cNvSpPr>
              <p:nvPr/>
            </p:nvSpPr>
            <p:spPr bwMode="auto">
              <a:xfrm>
                <a:off x="3565" y="3086"/>
                <a:ext cx="198" cy="196"/>
              </a:xfrm>
              <a:custGeom>
                <a:avLst/>
                <a:gdLst>
                  <a:gd name="T0" fmla="*/ 127 w 134"/>
                  <a:gd name="T1" fmla="*/ 133 h 133"/>
                  <a:gd name="T2" fmla="*/ 123 w 134"/>
                  <a:gd name="T3" fmla="*/ 131 h 133"/>
                  <a:gd name="T4" fmla="*/ 2 w 134"/>
                  <a:gd name="T5" fmla="*/ 11 h 133"/>
                  <a:gd name="T6" fmla="*/ 2 w 134"/>
                  <a:gd name="T7" fmla="*/ 2 h 133"/>
                  <a:gd name="T8" fmla="*/ 11 w 134"/>
                  <a:gd name="T9" fmla="*/ 2 h 133"/>
                  <a:gd name="T10" fmla="*/ 132 w 134"/>
                  <a:gd name="T11" fmla="*/ 123 h 133"/>
                  <a:gd name="T12" fmla="*/ 132 w 134"/>
                  <a:gd name="T13" fmla="*/ 131 h 133"/>
                  <a:gd name="T14" fmla="*/ 127 w 134"/>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33">
                    <a:moveTo>
                      <a:pt x="127" y="133"/>
                    </a:moveTo>
                    <a:cubicBezTo>
                      <a:pt x="126" y="133"/>
                      <a:pt x="124" y="132"/>
                      <a:pt x="123" y="131"/>
                    </a:cubicBezTo>
                    <a:cubicBezTo>
                      <a:pt x="2" y="11"/>
                      <a:pt x="2" y="11"/>
                      <a:pt x="2" y="11"/>
                    </a:cubicBezTo>
                    <a:cubicBezTo>
                      <a:pt x="0" y="8"/>
                      <a:pt x="0" y="4"/>
                      <a:pt x="2" y="2"/>
                    </a:cubicBezTo>
                    <a:cubicBezTo>
                      <a:pt x="5" y="0"/>
                      <a:pt x="9" y="0"/>
                      <a:pt x="11" y="2"/>
                    </a:cubicBezTo>
                    <a:cubicBezTo>
                      <a:pt x="132" y="123"/>
                      <a:pt x="132" y="123"/>
                      <a:pt x="132" y="123"/>
                    </a:cubicBezTo>
                    <a:cubicBezTo>
                      <a:pt x="134" y="125"/>
                      <a:pt x="134" y="129"/>
                      <a:pt x="132" y="131"/>
                    </a:cubicBezTo>
                    <a:cubicBezTo>
                      <a:pt x="130" y="132"/>
                      <a:pt x="129" y="133"/>
                      <a:pt x="127"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68" name="Freeform 155">
                <a:extLst>
                  <a:ext uri="{FF2B5EF4-FFF2-40B4-BE49-F238E27FC236}">
                    <a16:creationId xmlns:a16="http://schemas.microsoft.com/office/drawing/2014/main" id="{2AAF1C45-1017-73BF-09C8-BEA4A5BA70A1}"/>
                  </a:ext>
                </a:extLst>
              </p:cNvPr>
              <p:cNvSpPr>
                <a:spLocks/>
              </p:cNvSpPr>
              <p:nvPr/>
            </p:nvSpPr>
            <p:spPr bwMode="auto">
              <a:xfrm>
                <a:off x="3510" y="3103"/>
                <a:ext cx="220" cy="219"/>
              </a:xfrm>
              <a:custGeom>
                <a:avLst/>
                <a:gdLst>
                  <a:gd name="T0" fmla="*/ 143 w 149"/>
                  <a:gd name="T1" fmla="*/ 148 h 148"/>
                  <a:gd name="T2" fmla="*/ 139 w 149"/>
                  <a:gd name="T3" fmla="*/ 147 h 148"/>
                  <a:gd name="T4" fmla="*/ 3 w 149"/>
                  <a:gd name="T5" fmla="*/ 11 h 148"/>
                  <a:gd name="T6" fmla="*/ 3 w 149"/>
                  <a:gd name="T7" fmla="*/ 2 h 148"/>
                  <a:gd name="T8" fmla="*/ 11 w 149"/>
                  <a:gd name="T9" fmla="*/ 2 h 148"/>
                  <a:gd name="T10" fmla="*/ 147 w 149"/>
                  <a:gd name="T11" fmla="*/ 138 h 148"/>
                  <a:gd name="T12" fmla="*/ 147 w 149"/>
                  <a:gd name="T13" fmla="*/ 147 h 148"/>
                  <a:gd name="T14" fmla="*/ 143 w 14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48">
                    <a:moveTo>
                      <a:pt x="143" y="148"/>
                    </a:moveTo>
                    <a:cubicBezTo>
                      <a:pt x="141" y="148"/>
                      <a:pt x="140" y="148"/>
                      <a:pt x="139" y="147"/>
                    </a:cubicBezTo>
                    <a:cubicBezTo>
                      <a:pt x="3" y="11"/>
                      <a:pt x="3" y="11"/>
                      <a:pt x="3" y="11"/>
                    </a:cubicBezTo>
                    <a:cubicBezTo>
                      <a:pt x="0" y="8"/>
                      <a:pt x="0" y="5"/>
                      <a:pt x="3" y="2"/>
                    </a:cubicBezTo>
                    <a:cubicBezTo>
                      <a:pt x="5" y="0"/>
                      <a:pt x="9" y="0"/>
                      <a:pt x="11" y="2"/>
                    </a:cubicBezTo>
                    <a:cubicBezTo>
                      <a:pt x="147" y="138"/>
                      <a:pt x="147" y="138"/>
                      <a:pt x="147" y="138"/>
                    </a:cubicBezTo>
                    <a:cubicBezTo>
                      <a:pt x="149" y="140"/>
                      <a:pt x="149" y="144"/>
                      <a:pt x="147" y="147"/>
                    </a:cubicBezTo>
                    <a:cubicBezTo>
                      <a:pt x="146" y="148"/>
                      <a:pt x="144" y="148"/>
                      <a:pt x="143"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grpSp>
          <p:nvGrpSpPr>
            <p:cNvPr id="6" name="Group 190">
              <a:extLst>
                <a:ext uri="{FF2B5EF4-FFF2-40B4-BE49-F238E27FC236}">
                  <a16:creationId xmlns:a16="http://schemas.microsoft.com/office/drawing/2014/main" id="{F3DBAAEE-09C3-FC76-311F-4BD7765BA438}"/>
                </a:ext>
              </a:extLst>
            </p:cNvPr>
            <p:cNvGrpSpPr>
              <a:grpSpLocks noChangeAspect="1"/>
            </p:cNvGrpSpPr>
            <p:nvPr/>
          </p:nvGrpSpPr>
          <p:grpSpPr bwMode="auto">
            <a:xfrm>
              <a:off x="8246368" y="3670175"/>
              <a:ext cx="184706" cy="288967"/>
              <a:chOff x="6616" y="2994"/>
              <a:chExt cx="266" cy="426"/>
            </a:xfrm>
            <a:solidFill>
              <a:schemeClr val="bg1"/>
            </a:solidFill>
          </p:grpSpPr>
          <p:sp>
            <p:nvSpPr>
              <p:cNvPr id="162" name="Freeform 191">
                <a:extLst>
                  <a:ext uri="{FF2B5EF4-FFF2-40B4-BE49-F238E27FC236}">
                    <a16:creationId xmlns:a16="http://schemas.microsoft.com/office/drawing/2014/main" id="{0846C458-056D-FEAE-3C2A-5BE3C48D2679}"/>
                  </a:ext>
                </a:extLst>
              </p:cNvPr>
              <p:cNvSpPr>
                <a:spLocks noEditPoints="1"/>
              </p:cNvSpPr>
              <p:nvPr/>
            </p:nvSpPr>
            <p:spPr bwMode="auto">
              <a:xfrm>
                <a:off x="6616" y="2994"/>
                <a:ext cx="266" cy="337"/>
              </a:xfrm>
              <a:custGeom>
                <a:avLst/>
                <a:gdLst>
                  <a:gd name="T0" fmla="*/ 114 w 180"/>
                  <a:gd name="T1" fmla="*/ 228 h 228"/>
                  <a:gd name="T2" fmla="*/ 66 w 180"/>
                  <a:gd name="T3" fmla="*/ 228 h 228"/>
                  <a:gd name="T4" fmla="*/ 61 w 180"/>
                  <a:gd name="T5" fmla="*/ 225 h 228"/>
                  <a:gd name="T6" fmla="*/ 61 w 180"/>
                  <a:gd name="T7" fmla="*/ 219 h 228"/>
                  <a:gd name="T8" fmla="*/ 76 w 180"/>
                  <a:gd name="T9" fmla="*/ 194 h 228"/>
                  <a:gd name="T10" fmla="*/ 0 w 180"/>
                  <a:gd name="T11" fmla="*/ 96 h 228"/>
                  <a:gd name="T12" fmla="*/ 90 w 180"/>
                  <a:gd name="T13" fmla="*/ 0 h 228"/>
                  <a:gd name="T14" fmla="*/ 180 w 180"/>
                  <a:gd name="T15" fmla="*/ 96 h 228"/>
                  <a:gd name="T16" fmla="*/ 104 w 180"/>
                  <a:gd name="T17" fmla="*/ 194 h 228"/>
                  <a:gd name="T18" fmla="*/ 119 w 180"/>
                  <a:gd name="T19" fmla="*/ 219 h 228"/>
                  <a:gd name="T20" fmla="*/ 119 w 180"/>
                  <a:gd name="T21" fmla="*/ 225 h 228"/>
                  <a:gd name="T22" fmla="*/ 114 w 180"/>
                  <a:gd name="T23" fmla="*/ 228 h 228"/>
                  <a:gd name="T24" fmla="*/ 77 w 180"/>
                  <a:gd name="T25" fmla="*/ 216 h 228"/>
                  <a:gd name="T26" fmla="*/ 104 w 180"/>
                  <a:gd name="T27" fmla="*/ 216 h 228"/>
                  <a:gd name="T28" fmla="*/ 91 w 180"/>
                  <a:gd name="T29" fmla="*/ 196 h 228"/>
                  <a:gd name="T30" fmla="*/ 90 w 180"/>
                  <a:gd name="T31" fmla="*/ 193 h 228"/>
                  <a:gd name="T32" fmla="*/ 89 w 180"/>
                  <a:gd name="T33" fmla="*/ 196 h 228"/>
                  <a:gd name="T34" fmla="*/ 77 w 180"/>
                  <a:gd name="T35" fmla="*/ 216 h 228"/>
                  <a:gd name="T36" fmla="*/ 90 w 180"/>
                  <a:gd name="T37" fmla="*/ 12 h 228"/>
                  <a:gd name="T38" fmla="*/ 12 w 180"/>
                  <a:gd name="T39" fmla="*/ 96 h 228"/>
                  <a:gd name="T40" fmla="*/ 87 w 180"/>
                  <a:gd name="T41" fmla="*/ 187 h 228"/>
                  <a:gd name="T42" fmla="*/ 90 w 180"/>
                  <a:gd name="T43" fmla="*/ 192 h 228"/>
                  <a:gd name="T44" fmla="*/ 93 w 180"/>
                  <a:gd name="T45" fmla="*/ 187 h 228"/>
                  <a:gd name="T46" fmla="*/ 168 w 180"/>
                  <a:gd name="T47" fmla="*/ 96 h 228"/>
                  <a:gd name="T48" fmla="*/ 90 w 180"/>
                  <a:gd name="T49"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28">
                    <a:moveTo>
                      <a:pt x="114" y="228"/>
                    </a:moveTo>
                    <a:cubicBezTo>
                      <a:pt x="66" y="228"/>
                      <a:pt x="66" y="228"/>
                      <a:pt x="66" y="228"/>
                    </a:cubicBezTo>
                    <a:cubicBezTo>
                      <a:pt x="64" y="228"/>
                      <a:pt x="62" y="227"/>
                      <a:pt x="61" y="225"/>
                    </a:cubicBezTo>
                    <a:cubicBezTo>
                      <a:pt x="60" y="224"/>
                      <a:pt x="60" y="221"/>
                      <a:pt x="61" y="219"/>
                    </a:cubicBezTo>
                    <a:cubicBezTo>
                      <a:pt x="76" y="194"/>
                      <a:pt x="76" y="194"/>
                      <a:pt x="76" y="194"/>
                    </a:cubicBezTo>
                    <a:cubicBezTo>
                      <a:pt x="26" y="163"/>
                      <a:pt x="0" y="129"/>
                      <a:pt x="0" y="96"/>
                    </a:cubicBezTo>
                    <a:cubicBezTo>
                      <a:pt x="0" y="41"/>
                      <a:pt x="38" y="0"/>
                      <a:pt x="90" y="0"/>
                    </a:cubicBezTo>
                    <a:cubicBezTo>
                      <a:pt x="142" y="0"/>
                      <a:pt x="180" y="41"/>
                      <a:pt x="180" y="96"/>
                    </a:cubicBezTo>
                    <a:cubicBezTo>
                      <a:pt x="180" y="129"/>
                      <a:pt x="154" y="163"/>
                      <a:pt x="104" y="194"/>
                    </a:cubicBezTo>
                    <a:cubicBezTo>
                      <a:pt x="119" y="219"/>
                      <a:pt x="119" y="219"/>
                      <a:pt x="119" y="219"/>
                    </a:cubicBezTo>
                    <a:cubicBezTo>
                      <a:pt x="120" y="221"/>
                      <a:pt x="121" y="224"/>
                      <a:pt x="119" y="225"/>
                    </a:cubicBezTo>
                    <a:cubicBezTo>
                      <a:pt x="118" y="227"/>
                      <a:pt x="116" y="228"/>
                      <a:pt x="114" y="228"/>
                    </a:cubicBezTo>
                    <a:close/>
                    <a:moveTo>
                      <a:pt x="77" y="216"/>
                    </a:moveTo>
                    <a:cubicBezTo>
                      <a:pt x="104" y="216"/>
                      <a:pt x="104" y="216"/>
                      <a:pt x="104" y="216"/>
                    </a:cubicBezTo>
                    <a:cubicBezTo>
                      <a:pt x="91" y="196"/>
                      <a:pt x="91" y="196"/>
                      <a:pt x="91" y="196"/>
                    </a:cubicBezTo>
                    <a:cubicBezTo>
                      <a:pt x="91" y="195"/>
                      <a:pt x="90" y="194"/>
                      <a:pt x="90" y="193"/>
                    </a:cubicBezTo>
                    <a:cubicBezTo>
                      <a:pt x="90" y="194"/>
                      <a:pt x="90" y="195"/>
                      <a:pt x="89" y="196"/>
                    </a:cubicBezTo>
                    <a:lnTo>
                      <a:pt x="77" y="216"/>
                    </a:lnTo>
                    <a:close/>
                    <a:moveTo>
                      <a:pt x="90" y="12"/>
                    </a:moveTo>
                    <a:cubicBezTo>
                      <a:pt x="44" y="12"/>
                      <a:pt x="12" y="47"/>
                      <a:pt x="12" y="96"/>
                    </a:cubicBezTo>
                    <a:cubicBezTo>
                      <a:pt x="12" y="125"/>
                      <a:pt x="39" y="158"/>
                      <a:pt x="87" y="187"/>
                    </a:cubicBezTo>
                    <a:cubicBezTo>
                      <a:pt x="89" y="188"/>
                      <a:pt x="90" y="190"/>
                      <a:pt x="90" y="192"/>
                    </a:cubicBezTo>
                    <a:cubicBezTo>
                      <a:pt x="90" y="190"/>
                      <a:pt x="91" y="188"/>
                      <a:pt x="93" y="187"/>
                    </a:cubicBezTo>
                    <a:cubicBezTo>
                      <a:pt x="142" y="158"/>
                      <a:pt x="168" y="125"/>
                      <a:pt x="168" y="96"/>
                    </a:cubicBezTo>
                    <a:cubicBezTo>
                      <a:pt x="168" y="47"/>
                      <a:pt x="136"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63" name="Freeform 192">
                <a:extLst>
                  <a:ext uri="{FF2B5EF4-FFF2-40B4-BE49-F238E27FC236}">
                    <a16:creationId xmlns:a16="http://schemas.microsoft.com/office/drawing/2014/main" id="{93568B5B-7A1F-CC37-F124-C5AF7A14BDC4}"/>
                  </a:ext>
                </a:extLst>
              </p:cNvPr>
              <p:cNvSpPr>
                <a:spLocks/>
              </p:cNvSpPr>
              <p:nvPr/>
            </p:nvSpPr>
            <p:spPr bwMode="auto">
              <a:xfrm>
                <a:off x="6740" y="3314"/>
                <a:ext cx="89" cy="106"/>
              </a:xfrm>
              <a:custGeom>
                <a:avLst/>
                <a:gdLst>
                  <a:gd name="T0" fmla="*/ 54 w 60"/>
                  <a:gd name="T1" fmla="*/ 72 h 72"/>
                  <a:gd name="T2" fmla="*/ 48 w 60"/>
                  <a:gd name="T3" fmla="*/ 66 h 72"/>
                  <a:gd name="T4" fmla="*/ 48 w 60"/>
                  <a:gd name="T5" fmla="*/ 42 h 72"/>
                  <a:gd name="T6" fmla="*/ 42 w 60"/>
                  <a:gd name="T7" fmla="*/ 36 h 72"/>
                  <a:gd name="T8" fmla="*/ 36 w 60"/>
                  <a:gd name="T9" fmla="*/ 42 h 72"/>
                  <a:gd name="T10" fmla="*/ 18 w 60"/>
                  <a:gd name="T11" fmla="*/ 60 h 72"/>
                  <a:gd name="T12" fmla="*/ 0 w 60"/>
                  <a:gd name="T13" fmla="*/ 42 h 72"/>
                  <a:gd name="T14" fmla="*/ 0 w 60"/>
                  <a:gd name="T15" fmla="*/ 6 h 72"/>
                  <a:gd name="T16" fmla="*/ 6 w 60"/>
                  <a:gd name="T17" fmla="*/ 0 h 72"/>
                  <a:gd name="T18" fmla="*/ 12 w 60"/>
                  <a:gd name="T19" fmla="*/ 6 h 72"/>
                  <a:gd name="T20" fmla="*/ 12 w 60"/>
                  <a:gd name="T21" fmla="*/ 42 h 72"/>
                  <a:gd name="T22" fmla="*/ 18 w 60"/>
                  <a:gd name="T23" fmla="*/ 48 h 72"/>
                  <a:gd name="T24" fmla="*/ 24 w 60"/>
                  <a:gd name="T25" fmla="*/ 42 h 72"/>
                  <a:gd name="T26" fmla="*/ 42 w 60"/>
                  <a:gd name="T27" fmla="*/ 24 h 72"/>
                  <a:gd name="T28" fmla="*/ 60 w 60"/>
                  <a:gd name="T29" fmla="*/ 42 h 72"/>
                  <a:gd name="T30" fmla="*/ 60 w 60"/>
                  <a:gd name="T31" fmla="*/ 66 h 72"/>
                  <a:gd name="T32" fmla="*/ 54 w 60"/>
                  <a:gd name="T3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72">
                    <a:moveTo>
                      <a:pt x="54" y="72"/>
                    </a:moveTo>
                    <a:cubicBezTo>
                      <a:pt x="51" y="72"/>
                      <a:pt x="48" y="70"/>
                      <a:pt x="48" y="66"/>
                    </a:cubicBezTo>
                    <a:cubicBezTo>
                      <a:pt x="48" y="42"/>
                      <a:pt x="48" y="42"/>
                      <a:pt x="48" y="42"/>
                    </a:cubicBezTo>
                    <a:cubicBezTo>
                      <a:pt x="48" y="39"/>
                      <a:pt x="46" y="36"/>
                      <a:pt x="42" y="36"/>
                    </a:cubicBezTo>
                    <a:cubicBezTo>
                      <a:pt x="39" y="36"/>
                      <a:pt x="36" y="39"/>
                      <a:pt x="36" y="42"/>
                    </a:cubicBezTo>
                    <a:cubicBezTo>
                      <a:pt x="36" y="52"/>
                      <a:pt x="28" y="60"/>
                      <a:pt x="18" y="60"/>
                    </a:cubicBezTo>
                    <a:cubicBezTo>
                      <a:pt x="8" y="60"/>
                      <a:pt x="0" y="52"/>
                      <a:pt x="0" y="42"/>
                    </a:cubicBezTo>
                    <a:cubicBezTo>
                      <a:pt x="0" y="6"/>
                      <a:pt x="0" y="6"/>
                      <a:pt x="0" y="6"/>
                    </a:cubicBezTo>
                    <a:cubicBezTo>
                      <a:pt x="0" y="3"/>
                      <a:pt x="3" y="0"/>
                      <a:pt x="6" y="0"/>
                    </a:cubicBezTo>
                    <a:cubicBezTo>
                      <a:pt x="10" y="0"/>
                      <a:pt x="12" y="3"/>
                      <a:pt x="12" y="6"/>
                    </a:cubicBezTo>
                    <a:cubicBezTo>
                      <a:pt x="12" y="42"/>
                      <a:pt x="12" y="42"/>
                      <a:pt x="12" y="42"/>
                    </a:cubicBezTo>
                    <a:cubicBezTo>
                      <a:pt x="12" y="46"/>
                      <a:pt x="15" y="48"/>
                      <a:pt x="18" y="48"/>
                    </a:cubicBezTo>
                    <a:cubicBezTo>
                      <a:pt x="22" y="48"/>
                      <a:pt x="24" y="46"/>
                      <a:pt x="24" y="42"/>
                    </a:cubicBezTo>
                    <a:cubicBezTo>
                      <a:pt x="24" y="33"/>
                      <a:pt x="32" y="24"/>
                      <a:pt x="42" y="24"/>
                    </a:cubicBezTo>
                    <a:cubicBezTo>
                      <a:pt x="52" y="24"/>
                      <a:pt x="60" y="33"/>
                      <a:pt x="60" y="42"/>
                    </a:cubicBezTo>
                    <a:cubicBezTo>
                      <a:pt x="60" y="66"/>
                      <a:pt x="60" y="66"/>
                      <a:pt x="60" y="66"/>
                    </a:cubicBezTo>
                    <a:cubicBezTo>
                      <a:pt x="60" y="70"/>
                      <a:pt x="58" y="72"/>
                      <a:pt x="5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64" name="Freeform 193">
                <a:extLst>
                  <a:ext uri="{FF2B5EF4-FFF2-40B4-BE49-F238E27FC236}">
                    <a16:creationId xmlns:a16="http://schemas.microsoft.com/office/drawing/2014/main" id="{0E8AF36D-9381-9270-79F5-D35828C4DB02}"/>
                  </a:ext>
                </a:extLst>
              </p:cNvPr>
              <p:cNvSpPr>
                <a:spLocks/>
              </p:cNvSpPr>
              <p:nvPr/>
            </p:nvSpPr>
            <p:spPr bwMode="auto">
              <a:xfrm>
                <a:off x="6651" y="3030"/>
                <a:ext cx="107" cy="106"/>
              </a:xfrm>
              <a:custGeom>
                <a:avLst/>
                <a:gdLst>
                  <a:gd name="T0" fmla="*/ 6 w 72"/>
                  <a:gd name="T1" fmla="*/ 72 h 72"/>
                  <a:gd name="T2" fmla="*/ 0 w 72"/>
                  <a:gd name="T3" fmla="*/ 66 h 72"/>
                  <a:gd name="T4" fmla="*/ 66 w 72"/>
                  <a:gd name="T5" fmla="*/ 0 h 72"/>
                  <a:gd name="T6" fmla="*/ 72 w 72"/>
                  <a:gd name="T7" fmla="*/ 6 h 72"/>
                  <a:gd name="T8" fmla="*/ 66 w 72"/>
                  <a:gd name="T9" fmla="*/ 12 h 72"/>
                  <a:gd name="T10" fmla="*/ 12 w 72"/>
                  <a:gd name="T11" fmla="*/ 66 h 72"/>
                  <a:gd name="T12" fmla="*/ 6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6" y="72"/>
                    </a:moveTo>
                    <a:cubicBezTo>
                      <a:pt x="3" y="72"/>
                      <a:pt x="0" y="70"/>
                      <a:pt x="0" y="66"/>
                    </a:cubicBezTo>
                    <a:cubicBezTo>
                      <a:pt x="0" y="30"/>
                      <a:pt x="30" y="0"/>
                      <a:pt x="66" y="0"/>
                    </a:cubicBezTo>
                    <a:cubicBezTo>
                      <a:pt x="70" y="0"/>
                      <a:pt x="72" y="3"/>
                      <a:pt x="72" y="6"/>
                    </a:cubicBezTo>
                    <a:cubicBezTo>
                      <a:pt x="72" y="10"/>
                      <a:pt x="70" y="12"/>
                      <a:pt x="66" y="12"/>
                    </a:cubicBezTo>
                    <a:cubicBezTo>
                      <a:pt x="36" y="12"/>
                      <a:pt x="12" y="37"/>
                      <a:pt x="12" y="66"/>
                    </a:cubicBezTo>
                    <a:cubicBezTo>
                      <a:pt x="12" y="70"/>
                      <a:pt x="10" y="72"/>
                      <a:pt x="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grpSp>
          <p:nvGrpSpPr>
            <p:cNvPr id="8" name="Group 4">
              <a:extLst>
                <a:ext uri="{FF2B5EF4-FFF2-40B4-BE49-F238E27FC236}">
                  <a16:creationId xmlns:a16="http://schemas.microsoft.com/office/drawing/2014/main" id="{810AE2C5-A1A7-B097-9D34-1CD254C90E98}"/>
                </a:ext>
              </a:extLst>
            </p:cNvPr>
            <p:cNvGrpSpPr>
              <a:grpSpLocks noChangeAspect="1"/>
            </p:cNvGrpSpPr>
            <p:nvPr/>
          </p:nvGrpSpPr>
          <p:grpSpPr bwMode="auto">
            <a:xfrm>
              <a:off x="10148907" y="3778123"/>
              <a:ext cx="203543" cy="145071"/>
              <a:chOff x="364" y="510"/>
              <a:chExt cx="392" cy="286"/>
            </a:xfrm>
            <a:solidFill>
              <a:schemeClr val="bg1"/>
            </a:solidFill>
          </p:grpSpPr>
          <p:sp>
            <p:nvSpPr>
              <p:cNvPr id="159" name="Freeform 5">
                <a:extLst>
                  <a:ext uri="{FF2B5EF4-FFF2-40B4-BE49-F238E27FC236}">
                    <a16:creationId xmlns:a16="http://schemas.microsoft.com/office/drawing/2014/main" id="{F02F9DF1-D821-1956-D24F-860EDF54C227}"/>
                  </a:ext>
                </a:extLst>
              </p:cNvPr>
              <p:cNvSpPr>
                <a:spLocks/>
              </p:cNvSpPr>
              <p:nvPr/>
            </p:nvSpPr>
            <p:spPr bwMode="auto">
              <a:xfrm>
                <a:off x="426" y="511"/>
                <a:ext cx="267" cy="285"/>
              </a:xfrm>
              <a:custGeom>
                <a:avLst/>
                <a:gdLst>
                  <a:gd name="T0" fmla="*/ 132 w 180"/>
                  <a:gd name="T1" fmla="*/ 192 h 192"/>
                  <a:gd name="T2" fmla="*/ 84 w 180"/>
                  <a:gd name="T3" fmla="*/ 144 h 192"/>
                  <a:gd name="T4" fmla="*/ 84 w 180"/>
                  <a:gd name="T5" fmla="*/ 48 h 192"/>
                  <a:gd name="T6" fmla="*/ 48 w 180"/>
                  <a:gd name="T7" fmla="*/ 12 h 192"/>
                  <a:gd name="T8" fmla="*/ 12 w 180"/>
                  <a:gd name="T9" fmla="*/ 48 h 192"/>
                  <a:gd name="T10" fmla="*/ 12 w 180"/>
                  <a:gd name="T11" fmla="*/ 186 h 192"/>
                  <a:gd name="T12" fmla="*/ 6 w 180"/>
                  <a:gd name="T13" fmla="*/ 192 h 192"/>
                  <a:gd name="T14" fmla="*/ 0 w 180"/>
                  <a:gd name="T15" fmla="*/ 186 h 192"/>
                  <a:gd name="T16" fmla="*/ 0 w 180"/>
                  <a:gd name="T17" fmla="*/ 48 h 192"/>
                  <a:gd name="T18" fmla="*/ 48 w 180"/>
                  <a:gd name="T19" fmla="*/ 0 h 192"/>
                  <a:gd name="T20" fmla="*/ 96 w 180"/>
                  <a:gd name="T21" fmla="*/ 48 h 192"/>
                  <a:gd name="T22" fmla="*/ 96 w 180"/>
                  <a:gd name="T23" fmla="*/ 144 h 192"/>
                  <a:gd name="T24" fmla="*/ 132 w 180"/>
                  <a:gd name="T25" fmla="*/ 180 h 192"/>
                  <a:gd name="T26" fmla="*/ 168 w 180"/>
                  <a:gd name="T27" fmla="*/ 144 h 192"/>
                  <a:gd name="T28" fmla="*/ 168 w 180"/>
                  <a:gd name="T29" fmla="*/ 6 h 192"/>
                  <a:gd name="T30" fmla="*/ 174 w 180"/>
                  <a:gd name="T31" fmla="*/ 0 h 192"/>
                  <a:gd name="T32" fmla="*/ 180 w 180"/>
                  <a:gd name="T33" fmla="*/ 6 h 192"/>
                  <a:gd name="T34" fmla="*/ 180 w 180"/>
                  <a:gd name="T35" fmla="*/ 144 h 192"/>
                  <a:gd name="T36" fmla="*/ 132 w 180"/>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92">
                    <a:moveTo>
                      <a:pt x="132" y="192"/>
                    </a:moveTo>
                    <a:cubicBezTo>
                      <a:pt x="106" y="192"/>
                      <a:pt x="84" y="170"/>
                      <a:pt x="84" y="144"/>
                    </a:cubicBezTo>
                    <a:cubicBezTo>
                      <a:pt x="84" y="48"/>
                      <a:pt x="84" y="48"/>
                      <a:pt x="84" y="48"/>
                    </a:cubicBezTo>
                    <a:cubicBezTo>
                      <a:pt x="84" y="28"/>
                      <a:pt x="68" y="12"/>
                      <a:pt x="48" y="12"/>
                    </a:cubicBezTo>
                    <a:cubicBezTo>
                      <a:pt x="29" y="12"/>
                      <a:pt x="12" y="28"/>
                      <a:pt x="12" y="48"/>
                    </a:cubicBezTo>
                    <a:cubicBezTo>
                      <a:pt x="12" y="186"/>
                      <a:pt x="12" y="186"/>
                      <a:pt x="12" y="186"/>
                    </a:cubicBezTo>
                    <a:cubicBezTo>
                      <a:pt x="12" y="189"/>
                      <a:pt x="10" y="192"/>
                      <a:pt x="6" y="192"/>
                    </a:cubicBezTo>
                    <a:cubicBezTo>
                      <a:pt x="3" y="192"/>
                      <a:pt x="0" y="189"/>
                      <a:pt x="0" y="186"/>
                    </a:cubicBezTo>
                    <a:cubicBezTo>
                      <a:pt x="0" y="48"/>
                      <a:pt x="0" y="48"/>
                      <a:pt x="0" y="48"/>
                    </a:cubicBezTo>
                    <a:cubicBezTo>
                      <a:pt x="0" y="21"/>
                      <a:pt x="22" y="0"/>
                      <a:pt x="48" y="0"/>
                    </a:cubicBezTo>
                    <a:cubicBezTo>
                      <a:pt x="75" y="0"/>
                      <a:pt x="96" y="21"/>
                      <a:pt x="96" y="48"/>
                    </a:cubicBezTo>
                    <a:cubicBezTo>
                      <a:pt x="96" y="144"/>
                      <a:pt x="96" y="144"/>
                      <a:pt x="96" y="144"/>
                    </a:cubicBezTo>
                    <a:cubicBezTo>
                      <a:pt x="96" y="164"/>
                      <a:pt x="113" y="180"/>
                      <a:pt x="132" y="180"/>
                    </a:cubicBezTo>
                    <a:cubicBezTo>
                      <a:pt x="152" y="180"/>
                      <a:pt x="168" y="164"/>
                      <a:pt x="168" y="144"/>
                    </a:cubicBezTo>
                    <a:cubicBezTo>
                      <a:pt x="168" y="6"/>
                      <a:pt x="168" y="6"/>
                      <a:pt x="168" y="6"/>
                    </a:cubicBezTo>
                    <a:cubicBezTo>
                      <a:pt x="168" y="3"/>
                      <a:pt x="171" y="0"/>
                      <a:pt x="174" y="0"/>
                    </a:cubicBezTo>
                    <a:cubicBezTo>
                      <a:pt x="178" y="0"/>
                      <a:pt x="180" y="3"/>
                      <a:pt x="180" y="6"/>
                    </a:cubicBezTo>
                    <a:cubicBezTo>
                      <a:pt x="180" y="144"/>
                      <a:pt x="180" y="144"/>
                      <a:pt x="180" y="144"/>
                    </a:cubicBezTo>
                    <a:cubicBezTo>
                      <a:pt x="180" y="170"/>
                      <a:pt x="159" y="192"/>
                      <a:pt x="13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60" name="Freeform 6">
                <a:extLst>
                  <a:ext uri="{FF2B5EF4-FFF2-40B4-BE49-F238E27FC236}">
                    <a16:creationId xmlns:a16="http://schemas.microsoft.com/office/drawing/2014/main" id="{B6103209-0CF0-0BA5-EE3A-41127C9EDBBE}"/>
                  </a:ext>
                </a:extLst>
              </p:cNvPr>
              <p:cNvSpPr>
                <a:spLocks/>
              </p:cNvSpPr>
              <p:nvPr/>
            </p:nvSpPr>
            <p:spPr bwMode="auto">
              <a:xfrm>
                <a:off x="611" y="510"/>
                <a:ext cx="145" cy="81"/>
              </a:xfrm>
              <a:custGeom>
                <a:avLst/>
                <a:gdLst>
                  <a:gd name="T0" fmla="*/ 91 w 98"/>
                  <a:gd name="T1" fmla="*/ 55 h 55"/>
                  <a:gd name="T2" fmla="*/ 87 w 98"/>
                  <a:gd name="T3" fmla="*/ 53 h 55"/>
                  <a:gd name="T4" fmla="*/ 49 w 98"/>
                  <a:gd name="T5" fmla="*/ 15 h 55"/>
                  <a:gd name="T6" fmla="*/ 11 w 98"/>
                  <a:gd name="T7" fmla="*/ 53 h 55"/>
                  <a:gd name="T8" fmla="*/ 2 w 98"/>
                  <a:gd name="T9" fmla="*/ 53 h 55"/>
                  <a:gd name="T10" fmla="*/ 2 w 98"/>
                  <a:gd name="T11" fmla="*/ 45 h 55"/>
                  <a:gd name="T12" fmla="*/ 45 w 98"/>
                  <a:gd name="T13" fmla="*/ 3 h 55"/>
                  <a:gd name="T14" fmla="*/ 54 w 98"/>
                  <a:gd name="T15" fmla="*/ 3 h 55"/>
                  <a:gd name="T16" fmla="*/ 95 w 98"/>
                  <a:gd name="T17" fmla="*/ 45 h 55"/>
                  <a:gd name="T18" fmla="*/ 95 w 98"/>
                  <a:gd name="T19" fmla="*/ 53 h 55"/>
                  <a:gd name="T20" fmla="*/ 91 w 9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55">
                    <a:moveTo>
                      <a:pt x="91" y="55"/>
                    </a:moveTo>
                    <a:cubicBezTo>
                      <a:pt x="89" y="55"/>
                      <a:pt x="88" y="54"/>
                      <a:pt x="87" y="53"/>
                    </a:cubicBezTo>
                    <a:cubicBezTo>
                      <a:pt x="49" y="15"/>
                      <a:pt x="49" y="15"/>
                      <a:pt x="49" y="15"/>
                    </a:cubicBezTo>
                    <a:cubicBezTo>
                      <a:pt x="11" y="53"/>
                      <a:pt x="11" y="53"/>
                      <a:pt x="11" y="53"/>
                    </a:cubicBezTo>
                    <a:cubicBezTo>
                      <a:pt x="8" y="55"/>
                      <a:pt x="4" y="55"/>
                      <a:pt x="2" y="53"/>
                    </a:cubicBezTo>
                    <a:cubicBezTo>
                      <a:pt x="0" y="51"/>
                      <a:pt x="0" y="47"/>
                      <a:pt x="2" y="45"/>
                    </a:cubicBezTo>
                    <a:cubicBezTo>
                      <a:pt x="45" y="3"/>
                      <a:pt x="45" y="3"/>
                      <a:pt x="45" y="3"/>
                    </a:cubicBezTo>
                    <a:cubicBezTo>
                      <a:pt x="48" y="0"/>
                      <a:pt x="51" y="0"/>
                      <a:pt x="54" y="3"/>
                    </a:cubicBezTo>
                    <a:cubicBezTo>
                      <a:pt x="95" y="45"/>
                      <a:pt x="95" y="45"/>
                      <a:pt x="95" y="45"/>
                    </a:cubicBezTo>
                    <a:cubicBezTo>
                      <a:pt x="98" y="47"/>
                      <a:pt x="97" y="51"/>
                      <a:pt x="95" y="53"/>
                    </a:cubicBezTo>
                    <a:cubicBezTo>
                      <a:pt x="94" y="54"/>
                      <a:pt x="92" y="55"/>
                      <a:pt x="91"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61" name="Freeform 7">
                <a:extLst>
                  <a:ext uri="{FF2B5EF4-FFF2-40B4-BE49-F238E27FC236}">
                    <a16:creationId xmlns:a16="http://schemas.microsoft.com/office/drawing/2014/main" id="{AF3954DE-AC13-C5DC-6249-4F8B82D1A737}"/>
                  </a:ext>
                </a:extLst>
              </p:cNvPr>
              <p:cNvSpPr>
                <a:spLocks/>
              </p:cNvSpPr>
              <p:nvPr/>
            </p:nvSpPr>
            <p:spPr bwMode="auto">
              <a:xfrm>
                <a:off x="364" y="714"/>
                <a:ext cx="144" cy="82"/>
              </a:xfrm>
              <a:custGeom>
                <a:avLst/>
                <a:gdLst>
                  <a:gd name="T0" fmla="*/ 48 w 97"/>
                  <a:gd name="T1" fmla="*/ 55 h 55"/>
                  <a:gd name="T2" fmla="*/ 44 w 97"/>
                  <a:gd name="T3" fmla="*/ 53 h 55"/>
                  <a:gd name="T4" fmla="*/ 2 w 97"/>
                  <a:gd name="T5" fmla="*/ 11 h 55"/>
                  <a:gd name="T6" fmla="*/ 2 w 97"/>
                  <a:gd name="T7" fmla="*/ 3 h 55"/>
                  <a:gd name="T8" fmla="*/ 10 w 97"/>
                  <a:gd name="T9" fmla="*/ 3 h 55"/>
                  <a:gd name="T10" fmla="*/ 48 w 97"/>
                  <a:gd name="T11" fmla="*/ 40 h 55"/>
                  <a:gd name="T12" fmla="*/ 86 w 97"/>
                  <a:gd name="T13" fmla="*/ 3 h 55"/>
                  <a:gd name="T14" fmla="*/ 95 w 97"/>
                  <a:gd name="T15" fmla="*/ 3 h 55"/>
                  <a:gd name="T16" fmla="*/ 95 w 97"/>
                  <a:gd name="T17" fmla="*/ 11 h 55"/>
                  <a:gd name="T18" fmla="*/ 53 w 97"/>
                  <a:gd name="T19" fmla="*/ 53 h 55"/>
                  <a:gd name="T20" fmla="*/ 48 w 9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55">
                    <a:moveTo>
                      <a:pt x="48" y="55"/>
                    </a:moveTo>
                    <a:cubicBezTo>
                      <a:pt x="47" y="55"/>
                      <a:pt x="45" y="54"/>
                      <a:pt x="44" y="53"/>
                    </a:cubicBezTo>
                    <a:cubicBezTo>
                      <a:pt x="2" y="11"/>
                      <a:pt x="2" y="11"/>
                      <a:pt x="2" y="11"/>
                    </a:cubicBezTo>
                    <a:cubicBezTo>
                      <a:pt x="0" y="9"/>
                      <a:pt x="0" y="5"/>
                      <a:pt x="2" y="3"/>
                    </a:cubicBezTo>
                    <a:cubicBezTo>
                      <a:pt x="4" y="0"/>
                      <a:pt x="8" y="0"/>
                      <a:pt x="10" y="3"/>
                    </a:cubicBezTo>
                    <a:cubicBezTo>
                      <a:pt x="48" y="40"/>
                      <a:pt x="48" y="40"/>
                      <a:pt x="48" y="40"/>
                    </a:cubicBezTo>
                    <a:cubicBezTo>
                      <a:pt x="86" y="3"/>
                      <a:pt x="86" y="3"/>
                      <a:pt x="86" y="3"/>
                    </a:cubicBezTo>
                    <a:cubicBezTo>
                      <a:pt x="89" y="0"/>
                      <a:pt x="93" y="0"/>
                      <a:pt x="95" y="3"/>
                    </a:cubicBezTo>
                    <a:cubicBezTo>
                      <a:pt x="97" y="5"/>
                      <a:pt x="97" y="9"/>
                      <a:pt x="95" y="11"/>
                    </a:cubicBezTo>
                    <a:cubicBezTo>
                      <a:pt x="53" y="53"/>
                      <a:pt x="53" y="53"/>
                      <a:pt x="53" y="53"/>
                    </a:cubicBezTo>
                    <a:cubicBezTo>
                      <a:pt x="51" y="54"/>
                      <a:pt x="50" y="55"/>
                      <a:pt x="4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9" name="Title 10">
              <a:extLst>
                <a:ext uri="{FF2B5EF4-FFF2-40B4-BE49-F238E27FC236}">
                  <a16:creationId xmlns:a16="http://schemas.microsoft.com/office/drawing/2014/main" id="{F12C8585-A336-BF12-B17D-5D9458068F8C}"/>
                </a:ext>
              </a:extLst>
            </p:cNvPr>
            <p:cNvSpPr txBox="1">
              <a:spLocks/>
            </p:cNvSpPr>
            <p:nvPr/>
          </p:nvSpPr>
          <p:spPr>
            <a:xfrm>
              <a:off x="9005889" y="2349467"/>
              <a:ext cx="532459"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経済性</a:t>
              </a:r>
            </a:p>
            <a:p>
              <a:pPr marL="0" marR="0" lvl="0" indent="0" algn="ctr" defTabSz="554270" rtl="0" eaLnBrk="1" fontAlgn="auto" latinLnBrk="0" hangingPunct="1">
                <a:lnSpc>
                  <a:spcPct val="100000"/>
                </a:lnSpc>
                <a:spcBef>
                  <a:spcPct val="0"/>
                </a:spcBef>
                <a:spcAft>
                  <a:spcPts val="0"/>
                </a:spcAft>
                <a:buClrTx/>
                <a:buSzTx/>
                <a:buFontTx/>
                <a:buNone/>
                <a:tabLst/>
                <a:defRPr/>
              </a:pPr>
              <a:endPar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10" name="Title 10">
              <a:extLst>
                <a:ext uri="{FF2B5EF4-FFF2-40B4-BE49-F238E27FC236}">
                  <a16:creationId xmlns:a16="http://schemas.microsoft.com/office/drawing/2014/main" id="{03101B1E-ED5E-DCB6-47B8-44304531E683}"/>
                </a:ext>
              </a:extLst>
            </p:cNvPr>
            <p:cNvSpPr txBox="1">
              <a:spLocks/>
            </p:cNvSpPr>
            <p:nvPr/>
          </p:nvSpPr>
          <p:spPr>
            <a:xfrm>
              <a:off x="9984446" y="3267968"/>
              <a:ext cx="532459" cy="169739"/>
            </a:xfrm>
            <a:prstGeom prst="rect">
              <a:avLst/>
            </a:prstGeom>
            <a:noFill/>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安全性</a:t>
              </a:r>
            </a:p>
          </p:txBody>
        </p:sp>
        <p:sp>
          <p:nvSpPr>
            <p:cNvPr id="12" name="Title 10">
              <a:extLst>
                <a:ext uri="{FF2B5EF4-FFF2-40B4-BE49-F238E27FC236}">
                  <a16:creationId xmlns:a16="http://schemas.microsoft.com/office/drawing/2014/main" id="{8D00FDCF-1AB7-63EE-C995-BB313523D473}"/>
                </a:ext>
              </a:extLst>
            </p:cNvPr>
            <p:cNvSpPr txBox="1">
              <a:spLocks/>
            </p:cNvSpPr>
            <p:nvPr/>
          </p:nvSpPr>
          <p:spPr>
            <a:xfrm>
              <a:off x="8035175" y="3267968"/>
              <a:ext cx="532459" cy="169739"/>
            </a:xfrm>
            <a:prstGeom prst="rect">
              <a:avLst/>
            </a:prstGeom>
            <a:noFill/>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信頼性</a:t>
              </a:r>
            </a:p>
          </p:txBody>
        </p:sp>
        <p:sp>
          <p:nvSpPr>
            <p:cNvPr id="15" name="Title 10">
              <a:extLst>
                <a:ext uri="{FF2B5EF4-FFF2-40B4-BE49-F238E27FC236}">
                  <a16:creationId xmlns:a16="http://schemas.microsoft.com/office/drawing/2014/main" id="{26F96FDE-FE07-FA01-926F-45296521D610}"/>
                </a:ext>
              </a:extLst>
            </p:cNvPr>
            <p:cNvSpPr txBox="1">
              <a:spLocks/>
            </p:cNvSpPr>
            <p:nvPr/>
          </p:nvSpPr>
          <p:spPr>
            <a:xfrm>
              <a:off x="8035175" y="4071090"/>
              <a:ext cx="825504"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エンタメ</a:t>
              </a:r>
              <a:endParaRPr kumimoji="1" lang="en-US" altLang="ja-JP"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endParaRPr>
            </a:p>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性</a:t>
              </a:r>
            </a:p>
          </p:txBody>
        </p:sp>
        <p:grpSp>
          <p:nvGrpSpPr>
            <p:cNvPr id="21" name="Group 260">
              <a:extLst>
                <a:ext uri="{FF2B5EF4-FFF2-40B4-BE49-F238E27FC236}">
                  <a16:creationId xmlns:a16="http://schemas.microsoft.com/office/drawing/2014/main" id="{A400A5C3-0FAB-61C2-8650-6C3F3340FB9D}"/>
                </a:ext>
              </a:extLst>
            </p:cNvPr>
            <p:cNvGrpSpPr>
              <a:grpSpLocks noChangeAspect="1"/>
            </p:cNvGrpSpPr>
            <p:nvPr/>
          </p:nvGrpSpPr>
          <p:grpSpPr bwMode="auto">
            <a:xfrm>
              <a:off x="9179093" y="4301675"/>
              <a:ext cx="225736" cy="221554"/>
              <a:chOff x="3437" y="2998"/>
              <a:chExt cx="425" cy="427"/>
            </a:xfrm>
            <a:solidFill>
              <a:schemeClr val="bg1"/>
            </a:solidFill>
          </p:grpSpPr>
          <p:sp>
            <p:nvSpPr>
              <p:cNvPr id="157" name="Freeform 261">
                <a:extLst>
                  <a:ext uri="{FF2B5EF4-FFF2-40B4-BE49-F238E27FC236}">
                    <a16:creationId xmlns:a16="http://schemas.microsoft.com/office/drawing/2014/main" id="{877E16E5-50E1-1AF3-1594-5871A703DD6A}"/>
                  </a:ext>
                </a:extLst>
              </p:cNvPr>
              <p:cNvSpPr>
                <a:spLocks noEditPoints="1"/>
              </p:cNvSpPr>
              <p:nvPr/>
            </p:nvSpPr>
            <p:spPr bwMode="auto">
              <a:xfrm>
                <a:off x="3437" y="2998"/>
                <a:ext cx="425" cy="427"/>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3"/>
                      <a:pt x="0" y="144"/>
                    </a:cubicBezTo>
                    <a:cubicBezTo>
                      <a:pt x="0" y="64"/>
                      <a:pt x="65" y="0"/>
                      <a:pt x="144" y="0"/>
                    </a:cubicBezTo>
                    <a:cubicBezTo>
                      <a:pt x="224" y="0"/>
                      <a:pt x="288" y="64"/>
                      <a:pt x="288" y="144"/>
                    </a:cubicBezTo>
                    <a:cubicBezTo>
                      <a:pt x="288" y="223"/>
                      <a:pt x="224" y="288"/>
                      <a:pt x="144" y="288"/>
                    </a:cubicBezTo>
                    <a:close/>
                    <a:moveTo>
                      <a:pt x="144" y="12"/>
                    </a:moveTo>
                    <a:cubicBezTo>
                      <a:pt x="71" y="12"/>
                      <a:pt x="12" y="71"/>
                      <a:pt x="12" y="144"/>
                    </a:cubicBezTo>
                    <a:cubicBezTo>
                      <a:pt x="12" y="217"/>
                      <a:pt x="71" y="276"/>
                      <a:pt x="144" y="276"/>
                    </a:cubicBezTo>
                    <a:cubicBezTo>
                      <a:pt x="217" y="276"/>
                      <a:pt x="276" y="217"/>
                      <a:pt x="276" y="144"/>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58" name="Freeform 262">
                <a:extLst>
                  <a:ext uri="{FF2B5EF4-FFF2-40B4-BE49-F238E27FC236}">
                    <a16:creationId xmlns:a16="http://schemas.microsoft.com/office/drawing/2014/main" id="{C1C38527-214F-3A8C-2F7E-AA2B8DB9F543}"/>
                  </a:ext>
                </a:extLst>
              </p:cNvPr>
              <p:cNvSpPr>
                <a:spLocks noEditPoints="1"/>
              </p:cNvSpPr>
              <p:nvPr/>
            </p:nvSpPr>
            <p:spPr bwMode="auto">
              <a:xfrm>
                <a:off x="3508" y="3006"/>
                <a:ext cx="302" cy="356"/>
              </a:xfrm>
              <a:custGeom>
                <a:avLst/>
                <a:gdLst>
                  <a:gd name="T0" fmla="*/ 60 w 205"/>
                  <a:gd name="T1" fmla="*/ 205 h 241"/>
                  <a:gd name="T2" fmla="*/ 66 w 205"/>
                  <a:gd name="T3" fmla="*/ 187 h 241"/>
                  <a:gd name="T4" fmla="*/ 54 w 205"/>
                  <a:gd name="T5" fmla="*/ 169 h 241"/>
                  <a:gd name="T6" fmla="*/ 34 w 205"/>
                  <a:gd name="T7" fmla="*/ 156 h 241"/>
                  <a:gd name="T8" fmla="*/ 0 w 205"/>
                  <a:gd name="T9" fmla="*/ 127 h 241"/>
                  <a:gd name="T10" fmla="*/ 67 w 205"/>
                  <a:gd name="T11" fmla="*/ 76 h 241"/>
                  <a:gd name="T12" fmla="*/ 99 w 205"/>
                  <a:gd name="T13" fmla="*/ 81 h 241"/>
                  <a:gd name="T14" fmla="*/ 109 w 205"/>
                  <a:gd name="T15" fmla="*/ 55 h 241"/>
                  <a:gd name="T16" fmla="*/ 78 w 205"/>
                  <a:gd name="T17" fmla="*/ 37 h 241"/>
                  <a:gd name="T18" fmla="*/ 142 w 205"/>
                  <a:gd name="T19" fmla="*/ 6 h 241"/>
                  <a:gd name="T20" fmla="*/ 90 w 205"/>
                  <a:gd name="T21" fmla="*/ 36 h 241"/>
                  <a:gd name="T22" fmla="*/ 106 w 205"/>
                  <a:gd name="T23" fmla="*/ 43 h 241"/>
                  <a:gd name="T24" fmla="*/ 120 w 205"/>
                  <a:gd name="T25" fmla="*/ 86 h 241"/>
                  <a:gd name="T26" fmla="*/ 102 w 205"/>
                  <a:gd name="T27" fmla="*/ 93 h 241"/>
                  <a:gd name="T28" fmla="*/ 60 w 205"/>
                  <a:gd name="T29" fmla="*/ 85 h 241"/>
                  <a:gd name="T30" fmla="*/ 12 w 205"/>
                  <a:gd name="T31" fmla="*/ 127 h 241"/>
                  <a:gd name="T32" fmla="*/ 33 w 205"/>
                  <a:gd name="T33" fmla="*/ 145 h 241"/>
                  <a:gd name="T34" fmla="*/ 66 w 205"/>
                  <a:gd name="T35" fmla="*/ 166 h 241"/>
                  <a:gd name="T36" fmla="*/ 75 w 205"/>
                  <a:gd name="T37" fmla="*/ 199 h 241"/>
                  <a:gd name="T38" fmla="*/ 85 w 205"/>
                  <a:gd name="T39" fmla="*/ 229 h 241"/>
                  <a:gd name="T40" fmla="*/ 118 w 205"/>
                  <a:gd name="T41" fmla="*/ 199 h 241"/>
                  <a:gd name="T42" fmla="*/ 135 w 205"/>
                  <a:gd name="T43" fmla="*/ 188 h 241"/>
                  <a:gd name="T44" fmla="*/ 126 w 205"/>
                  <a:gd name="T45" fmla="*/ 175 h 241"/>
                  <a:gd name="T46" fmla="*/ 154 w 205"/>
                  <a:gd name="T47" fmla="*/ 134 h 241"/>
                  <a:gd name="T48" fmla="*/ 132 w 205"/>
                  <a:gd name="T49" fmla="*/ 128 h 241"/>
                  <a:gd name="T50" fmla="*/ 120 w 205"/>
                  <a:gd name="T51" fmla="*/ 105 h 241"/>
                  <a:gd name="T52" fmla="*/ 167 w 205"/>
                  <a:gd name="T53" fmla="*/ 85 h 241"/>
                  <a:gd name="T54" fmla="*/ 199 w 205"/>
                  <a:gd name="T55" fmla="*/ 40 h 241"/>
                  <a:gd name="T56" fmla="*/ 171 w 205"/>
                  <a:gd name="T57" fmla="*/ 96 h 241"/>
                  <a:gd name="T58" fmla="*/ 135 w 205"/>
                  <a:gd name="T59" fmla="*/ 102 h 241"/>
                  <a:gd name="T60" fmla="*/ 154 w 205"/>
                  <a:gd name="T61" fmla="*/ 121 h 241"/>
                  <a:gd name="T62" fmla="*/ 145 w 205"/>
                  <a:gd name="T63" fmla="*/ 168 h 241"/>
                  <a:gd name="T64" fmla="*/ 140 w 205"/>
                  <a:gd name="T65" fmla="*/ 176 h 241"/>
                  <a:gd name="T66" fmla="*/ 142 w 205"/>
                  <a:gd name="T67" fmla="*/ 197 h 241"/>
                  <a:gd name="T68" fmla="*/ 84 w 205"/>
                  <a:gd name="T69" fmla="*/ 241 h 241"/>
                  <a:gd name="T70" fmla="*/ 60 w 205"/>
                  <a:gd name="T71" fmla="*/ 85 h 241"/>
                  <a:gd name="T72" fmla="*/ 60 w 205"/>
                  <a:gd name="T73" fmla="*/ 85 h 241"/>
                  <a:gd name="T74" fmla="*/ 60 w 205"/>
                  <a:gd name="T75" fmla="*/ 85 h 241"/>
                  <a:gd name="T76" fmla="*/ 60 w 205"/>
                  <a:gd name="T77" fmla="*/ 85 h 241"/>
                  <a:gd name="T78" fmla="*/ 60 w 205"/>
                  <a:gd name="T79"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241">
                    <a:moveTo>
                      <a:pt x="84" y="241"/>
                    </a:moveTo>
                    <a:cubicBezTo>
                      <a:pt x="73" y="241"/>
                      <a:pt x="60" y="211"/>
                      <a:pt x="60" y="205"/>
                    </a:cubicBezTo>
                    <a:cubicBezTo>
                      <a:pt x="60" y="200"/>
                      <a:pt x="62" y="197"/>
                      <a:pt x="64" y="193"/>
                    </a:cubicBezTo>
                    <a:cubicBezTo>
                      <a:pt x="65" y="191"/>
                      <a:pt x="66" y="188"/>
                      <a:pt x="66" y="187"/>
                    </a:cubicBezTo>
                    <a:cubicBezTo>
                      <a:pt x="66" y="185"/>
                      <a:pt x="61" y="178"/>
                      <a:pt x="56" y="173"/>
                    </a:cubicBezTo>
                    <a:cubicBezTo>
                      <a:pt x="55" y="172"/>
                      <a:pt x="54" y="170"/>
                      <a:pt x="54" y="169"/>
                    </a:cubicBezTo>
                    <a:cubicBezTo>
                      <a:pt x="54" y="164"/>
                      <a:pt x="53" y="160"/>
                      <a:pt x="51" y="158"/>
                    </a:cubicBezTo>
                    <a:cubicBezTo>
                      <a:pt x="48" y="156"/>
                      <a:pt x="41" y="156"/>
                      <a:pt x="34" y="156"/>
                    </a:cubicBezTo>
                    <a:cubicBezTo>
                      <a:pt x="31" y="157"/>
                      <a:pt x="27" y="157"/>
                      <a:pt x="24" y="157"/>
                    </a:cubicBezTo>
                    <a:cubicBezTo>
                      <a:pt x="5" y="157"/>
                      <a:pt x="0" y="137"/>
                      <a:pt x="0" y="127"/>
                    </a:cubicBezTo>
                    <a:cubicBezTo>
                      <a:pt x="0" y="125"/>
                      <a:pt x="1" y="80"/>
                      <a:pt x="35" y="73"/>
                    </a:cubicBezTo>
                    <a:cubicBezTo>
                      <a:pt x="51" y="70"/>
                      <a:pt x="61" y="71"/>
                      <a:pt x="67" y="76"/>
                    </a:cubicBezTo>
                    <a:cubicBezTo>
                      <a:pt x="70" y="78"/>
                      <a:pt x="71" y="80"/>
                      <a:pt x="72" y="82"/>
                    </a:cubicBezTo>
                    <a:cubicBezTo>
                      <a:pt x="78" y="86"/>
                      <a:pt x="89" y="84"/>
                      <a:pt x="99" y="81"/>
                    </a:cubicBezTo>
                    <a:cubicBezTo>
                      <a:pt x="103" y="81"/>
                      <a:pt x="106" y="80"/>
                      <a:pt x="109" y="79"/>
                    </a:cubicBezTo>
                    <a:cubicBezTo>
                      <a:pt x="110" y="69"/>
                      <a:pt x="110" y="59"/>
                      <a:pt x="109" y="55"/>
                    </a:cubicBezTo>
                    <a:cubicBezTo>
                      <a:pt x="102" y="58"/>
                      <a:pt x="94" y="58"/>
                      <a:pt x="89" y="55"/>
                    </a:cubicBezTo>
                    <a:cubicBezTo>
                      <a:pt x="83" y="52"/>
                      <a:pt x="79" y="45"/>
                      <a:pt x="78" y="37"/>
                    </a:cubicBezTo>
                    <a:cubicBezTo>
                      <a:pt x="76" y="14"/>
                      <a:pt x="125" y="3"/>
                      <a:pt x="135" y="1"/>
                    </a:cubicBezTo>
                    <a:cubicBezTo>
                      <a:pt x="139" y="0"/>
                      <a:pt x="142" y="2"/>
                      <a:pt x="142" y="6"/>
                    </a:cubicBezTo>
                    <a:cubicBezTo>
                      <a:pt x="143" y="9"/>
                      <a:pt x="141" y="12"/>
                      <a:pt x="138" y="13"/>
                    </a:cubicBezTo>
                    <a:cubicBezTo>
                      <a:pt x="115" y="18"/>
                      <a:pt x="89" y="28"/>
                      <a:pt x="90" y="36"/>
                    </a:cubicBezTo>
                    <a:cubicBezTo>
                      <a:pt x="90" y="39"/>
                      <a:pt x="91" y="43"/>
                      <a:pt x="94" y="45"/>
                    </a:cubicBezTo>
                    <a:cubicBezTo>
                      <a:pt x="97" y="46"/>
                      <a:pt x="101" y="46"/>
                      <a:pt x="106" y="43"/>
                    </a:cubicBezTo>
                    <a:cubicBezTo>
                      <a:pt x="109" y="42"/>
                      <a:pt x="113" y="42"/>
                      <a:pt x="116" y="44"/>
                    </a:cubicBezTo>
                    <a:cubicBezTo>
                      <a:pt x="124" y="50"/>
                      <a:pt x="122" y="70"/>
                      <a:pt x="120" y="86"/>
                    </a:cubicBezTo>
                    <a:cubicBezTo>
                      <a:pt x="120" y="89"/>
                      <a:pt x="117" y="91"/>
                      <a:pt x="114" y="91"/>
                    </a:cubicBezTo>
                    <a:cubicBezTo>
                      <a:pt x="111" y="91"/>
                      <a:pt x="107" y="92"/>
                      <a:pt x="102" y="93"/>
                    </a:cubicBezTo>
                    <a:cubicBezTo>
                      <a:pt x="89" y="96"/>
                      <a:pt x="73" y="100"/>
                      <a:pt x="62" y="89"/>
                    </a:cubicBezTo>
                    <a:cubicBezTo>
                      <a:pt x="61" y="88"/>
                      <a:pt x="60" y="87"/>
                      <a:pt x="60" y="85"/>
                    </a:cubicBezTo>
                    <a:cubicBezTo>
                      <a:pt x="60" y="84"/>
                      <a:pt x="54" y="81"/>
                      <a:pt x="37" y="85"/>
                    </a:cubicBezTo>
                    <a:cubicBezTo>
                      <a:pt x="13" y="90"/>
                      <a:pt x="12" y="126"/>
                      <a:pt x="12" y="127"/>
                    </a:cubicBezTo>
                    <a:cubicBezTo>
                      <a:pt x="12" y="128"/>
                      <a:pt x="12" y="145"/>
                      <a:pt x="24" y="145"/>
                    </a:cubicBezTo>
                    <a:cubicBezTo>
                      <a:pt x="27" y="145"/>
                      <a:pt x="30" y="145"/>
                      <a:pt x="33" y="145"/>
                    </a:cubicBezTo>
                    <a:cubicBezTo>
                      <a:pt x="43" y="144"/>
                      <a:pt x="53" y="143"/>
                      <a:pt x="60" y="150"/>
                    </a:cubicBezTo>
                    <a:cubicBezTo>
                      <a:pt x="64" y="153"/>
                      <a:pt x="66" y="159"/>
                      <a:pt x="66" y="166"/>
                    </a:cubicBezTo>
                    <a:cubicBezTo>
                      <a:pt x="71" y="171"/>
                      <a:pt x="78" y="180"/>
                      <a:pt x="78" y="187"/>
                    </a:cubicBezTo>
                    <a:cubicBezTo>
                      <a:pt x="78" y="191"/>
                      <a:pt x="76" y="195"/>
                      <a:pt x="75" y="199"/>
                    </a:cubicBezTo>
                    <a:cubicBezTo>
                      <a:pt x="73" y="201"/>
                      <a:pt x="72" y="203"/>
                      <a:pt x="72" y="205"/>
                    </a:cubicBezTo>
                    <a:cubicBezTo>
                      <a:pt x="72" y="209"/>
                      <a:pt x="81" y="226"/>
                      <a:pt x="85" y="229"/>
                    </a:cubicBezTo>
                    <a:cubicBezTo>
                      <a:pt x="104" y="229"/>
                      <a:pt x="114" y="221"/>
                      <a:pt x="114" y="205"/>
                    </a:cubicBezTo>
                    <a:cubicBezTo>
                      <a:pt x="114" y="202"/>
                      <a:pt x="116" y="200"/>
                      <a:pt x="118" y="199"/>
                    </a:cubicBezTo>
                    <a:cubicBezTo>
                      <a:pt x="118" y="199"/>
                      <a:pt x="126" y="196"/>
                      <a:pt x="134" y="189"/>
                    </a:cubicBezTo>
                    <a:cubicBezTo>
                      <a:pt x="134" y="188"/>
                      <a:pt x="135" y="188"/>
                      <a:pt x="135" y="188"/>
                    </a:cubicBezTo>
                    <a:cubicBezTo>
                      <a:pt x="134" y="187"/>
                      <a:pt x="133" y="186"/>
                      <a:pt x="133" y="185"/>
                    </a:cubicBezTo>
                    <a:cubicBezTo>
                      <a:pt x="130" y="183"/>
                      <a:pt x="126" y="180"/>
                      <a:pt x="126" y="175"/>
                    </a:cubicBezTo>
                    <a:cubicBezTo>
                      <a:pt x="126" y="171"/>
                      <a:pt x="130" y="167"/>
                      <a:pt x="136" y="160"/>
                    </a:cubicBezTo>
                    <a:cubicBezTo>
                      <a:pt x="145" y="151"/>
                      <a:pt x="154" y="141"/>
                      <a:pt x="154" y="134"/>
                    </a:cubicBezTo>
                    <a:cubicBezTo>
                      <a:pt x="148" y="136"/>
                      <a:pt x="140" y="137"/>
                      <a:pt x="134" y="131"/>
                    </a:cubicBezTo>
                    <a:cubicBezTo>
                      <a:pt x="133" y="130"/>
                      <a:pt x="133" y="129"/>
                      <a:pt x="132" y="128"/>
                    </a:cubicBezTo>
                    <a:cubicBezTo>
                      <a:pt x="130" y="120"/>
                      <a:pt x="127" y="111"/>
                      <a:pt x="125" y="109"/>
                    </a:cubicBezTo>
                    <a:cubicBezTo>
                      <a:pt x="123" y="108"/>
                      <a:pt x="121" y="107"/>
                      <a:pt x="120" y="105"/>
                    </a:cubicBezTo>
                    <a:cubicBezTo>
                      <a:pt x="119" y="104"/>
                      <a:pt x="118" y="101"/>
                      <a:pt x="121" y="97"/>
                    </a:cubicBezTo>
                    <a:cubicBezTo>
                      <a:pt x="126" y="92"/>
                      <a:pt x="146" y="80"/>
                      <a:pt x="167" y="85"/>
                    </a:cubicBezTo>
                    <a:cubicBezTo>
                      <a:pt x="187" y="73"/>
                      <a:pt x="192" y="45"/>
                      <a:pt x="192" y="45"/>
                    </a:cubicBezTo>
                    <a:cubicBezTo>
                      <a:pt x="193" y="42"/>
                      <a:pt x="196" y="39"/>
                      <a:pt x="199" y="40"/>
                    </a:cubicBezTo>
                    <a:cubicBezTo>
                      <a:pt x="203" y="41"/>
                      <a:pt x="205" y="44"/>
                      <a:pt x="204" y="47"/>
                    </a:cubicBezTo>
                    <a:cubicBezTo>
                      <a:pt x="204" y="48"/>
                      <a:pt x="197" y="83"/>
                      <a:pt x="171" y="96"/>
                    </a:cubicBezTo>
                    <a:cubicBezTo>
                      <a:pt x="170" y="97"/>
                      <a:pt x="168" y="97"/>
                      <a:pt x="167" y="97"/>
                    </a:cubicBezTo>
                    <a:cubicBezTo>
                      <a:pt x="154" y="93"/>
                      <a:pt x="141" y="98"/>
                      <a:pt x="135" y="102"/>
                    </a:cubicBezTo>
                    <a:cubicBezTo>
                      <a:pt x="137" y="106"/>
                      <a:pt x="141" y="112"/>
                      <a:pt x="144" y="123"/>
                    </a:cubicBezTo>
                    <a:cubicBezTo>
                      <a:pt x="146" y="124"/>
                      <a:pt x="151" y="123"/>
                      <a:pt x="154" y="121"/>
                    </a:cubicBezTo>
                    <a:cubicBezTo>
                      <a:pt x="156" y="120"/>
                      <a:pt x="159" y="121"/>
                      <a:pt x="160" y="123"/>
                    </a:cubicBezTo>
                    <a:cubicBezTo>
                      <a:pt x="175" y="137"/>
                      <a:pt x="156" y="157"/>
                      <a:pt x="145" y="168"/>
                    </a:cubicBezTo>
                    <a:cubicBezTo>
                      <a:pt x="143" y="171"/>
                      <a:pt x="140" y="173"/>
                      <a:pt x="139" y="175"/>
                    </a:cubicBezTo>
                    <a:cubicBezTo>
                      <a:pt x="139" y="175"/>
                      <a:pt x="140" y="176"/>
                      <a:pt x="140" y="176"/>
                    </a:cubicBezTo>
                    <a:cubicBezTo>
                      <a:pt x="143" y="179"/>
                      <a:pt x="147" y="182"/>
                      <a:pt x="147" y="187"/>
                    </a:cubicBezTo>
                    <a:cubicBezTo>
                      <a:pt x="147" y="191"/>
                      <a:pt x="146" y="194"/>
                      <a:pt x="142" y="197"/>
                    </a:cubicBezTo>
                    <a:cubicBezTo>
                      <a:pt x="136" y="203"/>
                      <a:pt x="130" y="207"/>
                      <a:pt x="126" y="209"/>
                    </a:cubicBezTo>
                    <a:cubicBezTo>
                      <a:pt x="124" y="229"/>
                      <a:pt x="109" y="241"/>
                      <a:pt x="84" y="241"/>
                    </a:cubicBezTo>
                    <a:close/>
                    <a:moveTo>
                      <a:pt x="60" y="85"/>
                    </a:moveTo>
                    <a:cubicBezTo>
                      <a:pt x="60" y="85"/>
                      <a:pt x="60" y="85"/>
                      <a:pt x="60" y="85"/>
                    </a:cubicBezTo>
                    <a:cubicBezTo>
                      <a:pt x="60" y="85"/>
                      <a:pt x="60" y="85"/>
                      <a:pt x="60" y="85"/>
                    </a:cubicBezTo>
                    <a:close/>
                    <a:moveTo>
                      <a:pt x="60" y="85"/>
                    </a:moveTo>
                    <a:cubicBezTo>
                      <a:pt x="60" y="85"/>
                      <a:pt x="60" y="85"/>
                      <a:pt x="60" y="85"/>
                    </a:cubicBezTo>
                    <a:close/>
                    <a:moveTo>
                      <a:pt x="60" y="85"/>
                    </a:moveTo>
                    <a:cubicBezTo>
                      <a:pt x="60" y="85"/>
                      <a:pt x="60" y="85"/>
                      <a:pt x="60" y="85"/>
                    </a:cubicBezTo>
                    <a:cubicBezTo>
                      <a:pt x="60" y="85"/>
                      <a:pt x="60" y="85"/>
                      <a:pt x="60" y="85"/>
                    </a:cubicBezTo>
                    <a:close/>
                    <a:moveTo>
                      <a:pt x="60" y="85"/>
                    </a:moveTo>
                    <a:cubicBezTo>
                      <a:pt x="60" y="85"/>
                      <a:pt x="60" y="85"/>
                      <a:pt x="60" y="85"/>
                    </a:cubicBezTo>
                    <a:cubicBezTo>
                      <a:pt x="60" y="85"/>
                      <a:pt x="60" y="85"/>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23" name="Title 10">
              <a:extLst>
                <a:ext uri="{FF2B5EF4-FFF2-40B4-BE49-F238E27FC236}">
                  <a16:creationId xmlns:a16="http://schemas.microsoft.com/office/drawing/2014/main" id="{32745590-12AA-B1B5-3C8A-070BA02389C1}"/>
                </a:ext>
              </a:extLst>
            </p:cNvPr>
            <p:cNvSpPr txBox="1">
              <a:spLocks/>
            </p:cNvSpPr>
            <p:nvPr/>
          </p:nvSpPr>
          <p:spPr>
            <a:xfrm>
              <a:off x="8879201" y="4585516"/>
              <a:ext cx="825504"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持続可能性</a:t>
              </a:r>
            </a:p>
          </p:txBody>
        </p:sp>
        <p:cxnSp>
          <p:nvCxnSpPr>
            <p:cNvPr id="139" name="直線コネクタ 138">
              <a:extLst>
                <a:ext uri="{FF2B5EF4-FFF2-40B4-BE49-F238E27FC236}">
                  <a16:creationId xmlns:a16="http://schemas.microsoft.com/office/drawing/2014/main" id="{3174519F-319F-D275-A7BA-4FEDDD0811D3}"/>
                </a:ext>
              </a:extLst>
            </p:cNvPr>
            <p:cNvCxnSpPr>
              <a:cxnSpLocks/>
            </p:cNvCxnSpPr>
            <p:nvPr/>
          </p:nvCxnSpPr>
          <p:spPr>
            <a:xfrm flipV="1">
              <a:off x="9281277" y="3509261"/>
              <a:ext cx="0" cy="5994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29F231BE-FF4F-7B1B-C3DA-F9A4AEB30C1D}"/>
                </a:ext>
              </a:extLst>
            </p:cNvPr>
            <p:cNvCxnSpPr>
              <a:cxnSpLocks/>
            </p:cNvCxnSpPr>
            <p:nvPr/>
          </p:nvCxnSpPr>
          <p:spPr>
            <a:xfrm rot="7200000" flipV="1">
              <a:off x="9015574" y="3055380"/>
              <a:ext cx="0" cy="61361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1F6B1066-0F17-BA55-3BAA-387AC7E3BF7C}"/>
                </a:ext>
              </a:extLst>
            </p:cNvPr>
            <p:cNvCxnSpPr>
              <a:cxnSpLocks/>
            </p:cNvCxnSpPr>
            <p:nvPr/>
          </p:nvCxnSpPr>
          <p:spPr>
            <a:xfrm rot="14400000" flipH="1" flipV="1">
              <a:off x="9546978" y="3052599"/>
              <a:ext cx="0" cy="61361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2" name="正方形/長方形 14">
              <a:extLst>
                <a:ext uri="{FF2B5EF4-FFF2-40B4-BE49-F238E27FC236}">
                  <a16:creationId xmlns:a16="http://schemas.microsoft.com/office/drawing/2014/main" id="{2D760815-E8EC-F63E-7329-CB659ABD9101}"/>
                </a:ext>
              </a:extLst>
            </p:cNvPr>
            <p:cNvSpPr>
              <a:spLocks/>
            </p:cNvSpPr>
            <p:nvPr/>
          </p:nvSpPr>
          <p:spPr>
            <a:xfrm rot="16200000">
              <a:off x="9015656" y="3037255"/>
              <a:ext cx="506827" cy="701137"/>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182"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一児の母</a:t>
              </a:r>
              <a:endParaRPr kumimoji="0" lang="en-US"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143" name="正方形/長方形 14">
              <a:extLst>
                <a:ext uri="{FF2B5EF4-FFF2-40B4-BE49-F238E27FC236}">
                  <a16:creationId xmlns:a16="http://schemas.microsoft.com/office/drawing/2014/main" id="{0CF78E1B-C9A4-1F0B-D0CD-DC36559DFC5B}"/>
                </a:ext>
              </a:extLst>
            </p:cNvPr>
            <p:cNvSpPr>
              <a:spLocks/>
            </p:cNvSpPr>
            <p:nvPr/>
          </p:nvSpPr>
          <p:spPr>
            <a:xfrm rot="1295359">
              <a:off x="9165801" y="3322523"/>
              <a:ext cx="471658" cy="566053"/>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492"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会社役員</a:t>
              </a:r>
              <a:endParaRPr kumimoji="0" lang="en-US"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144" name="正方形/長方形 14">
              <a:extLst>
                <a:ext uri="{FF2B5EF4-FFF2-40B4-BE49-F238E27FC236}">
                  <a16:creationId xmlns:a16="http://schemas.microsoft.com/office/drawing/2014/main" id="{67EA3D65-E092-4FFA-9371-727E16194215}"/>
                </a:ext>
              </a:extLst>
            </p:cNvPr>
            <p:cNvSpPr>
              <a:spLocks/>
            </p:cNvSpPr>
            <p:nvPr/>
          </p:nvSpPr>
          <p:spPr>
            <a:xfrm rot="9624081">
              <a:off x="8884463" y="3334454"/>
              <a:ext cx="471658" cy="566053"/>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182" rtl="0" eaLnBrk="1" fontAlgn="auto" latinLnBrk="0" hangingPunct="1">
                <a:lnSpc>
                  <a:spcPct val="100000"/>
                </a:lnSpc>
                <a:spcBef>
                  <a:spcPts val="0"/>
                </a:spcBef>
                <a:spcAft>
                  <a:spcPts val="0"/>
                </a:spcAft>
                <a:buClrTx/>
                <a:buSzTx/>
                <a:buFontTx/>
                <a:buNone/>
                <a:tabLst/>
                <a:defRPr/>
              </a:pPr>
              <a:r>
                <a:rPr kumimoji="0" lang="en-JP"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30</a:t>
              </a:r>
              <a:r>
                <a:rPr kumimoji="0" lang="ja-JP" altLang="en-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代</a:t>
              </a:r>
              <a:r>
                <a:rPr kumimoji="0" lang="ja-JP" altLang="en-US"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女性</a:t>
              </a:r>
              <a:endParaRPr kumimoji="0" lang="en-US"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145" name="円弧 144">
              <a:extLst>
                <a:ext uri="{FF2B5EF4-FFF2-40B4-BE49-F238E27FC236}">
                  <a16:creationId xmlns:a16="http://schemas.microsoft.com/office/drawing/2014/main" id="{6C1C58F5-E9C1-093F-20F4-BA9D9DC0FE70}"/>
                </a:ext>
              </a:extLst>
            </p:cNvPr>
            <p:cNvSpPr>
              <a:spLocks noChangeAspect="1"/>
            </p:cNvSpPr>
            <p:nvPr/>
          </p:nvSpPr>
          <p:spPr>
            <a:xfrm>
              <a:off x="8583271" y="2839351"/>
              <a:ext cx="1396010" cy="1363732"/>
            </a:xfrm>
            <a:prstGeom prst="arc">
              <a:avLst>
                <a:gd name="adj1" fmla="val 16405223"/>
                <a:gd name="adj2" fmla="val 16089989"/>
              </a:avLst>
            </a:prstGeom>
            <a:ln w="82550">
              <a:solidFill>
                <a:schemeClr val="bg1"/>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Yu Gothic" panose="020B0400000000000000" pitchFamily="34" charset="-128"/>
                <a:ea typeface="Yu Gothic" panose="020B0400000000000000" pitchFamily="34" charset="-128"/>
                <a:cs typeface="+mn-cs"/>
              </a:endParaRPr>
            </a:p>
          </p:txBody>
        </p:sp>
        <p:grpSp>
          <p:nvGrpSpPr>
            <p:cNvPr id="146" name="Group 138">
              <a:extLst>
                <a:ext uri="{FF2B5EF4-FFF2-40B4-BE49-F238E27FC236}">
                  <a16:creationId xmlns:a16="http://schemas.microsoft.com/office/drawing/2014/main" id="{7EE01D5E-E5CD-087F-5A4A-AA2203C811BF}"/>
                </a:ext>
              </a:extLst>
            </p:cNvPr>
            <p:cNvGrpSpPr>
              <a:grpSpLocks noChangeAspect="1"/>
            </p:cNvGrpSpPr>
            <p:nvPr/>
          </p:nvGrpSpPr>
          <p:grpSpPr bwMode="auto">
            <a:xfrm>
              <a:off x="9153440" y="2502733"/>
              <a:ext cx="237328" cy="226584"/>
              <a:chOff x="6719" y="1939"/>
              <a:chExt cx="441" cy="431"/>
            </a:xfrm>
            <a:solidFill>
              <a:schemeClr val="bg1"/>
            </a:solidFill>
          </p:grpSpPr>
          <p:sp>
            <p:nvSpPr>
              <p:cNvPr id="149" name="Freeform 139">
                <a:extLst>
                  <a:ext uri="{FF2B5EF4-FFF2-40B4-BE49-F238E27FC236}">
                    <a16:creationId xmlns:a16="http://schemas.microsoft.com/office/drawing/2014/main" id="{7E8CB537-F964-D5B9-302C-7251BCAA2157}"/>
                  </a:ext>
                </a:extLst>
              </p:cNvPr>
              <p:cNvSpPr>
                <a:spLocks noEditPoints="1"/>
              </p:cNvSpPr>
              <p:nvPr/>
            </p:nvSpPr>
            <p:spPr bwMode="auto">
              <a:xfrm>
                <a:off x="6866" y="1939"/>
                <a:ext cx="294" cy="288"/>
              </a:xfrm>
              <a:custGeom>
                <a:avLst/>
                <a:gdLst>
                  <a:gd name="T0" fmla="*/ 96 w 192"/>
                  <a:gd name="T1" fmla="*/ 192 h 192"/>
                  <a:gd name="T2" fmla="*/ 0 w 192"/>
                  <a:gd name="T3" fmla="*/ 96 h 192"/>
                  <a:gd name="T4" fmla="*/ 96 w 192"/>
                  <a:gd name="T5" fmla="*/ 0 h 192"/>
                  <a:gd name="T6" fmla="*/ 192 w 192"/>
                  <a:gd name="T7" fmla="*/ 96 h 192"/>
                  <a:gd name="T8" fmla="*/ 96 w 192"/>
                  <a:gd name="T9" fmla="*/ 192 h 192"/>
                  <a:gd name="T10" fmla="*/ 96 w 192"/>
                  <a:gd name="T11" fmla="*/ 12 h 192"/>
                  <a:gd name="T12" fmla="*/ 12 w 192"/>
                  <a:gd name="T13" fmla="*/ 96 h 192"/>
                  <a:gd name="T14" fmla="*/ 96 w 192"/>
                  <a:gd name="T15" fmla="*/ 180 h 192"/>
                  <a:gd name="T16" fmla="*/ 180 w 192"/>
                  <a:gd name="T17" fmla="*/ 96 h 192"/>
                  <a:gd name="T18" fmla="*/ 96 w 192"/>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92"/>
                    </a:moveTo>
                    <a:cubicBezTo>
                      <a:pt x="43" y="192"/>
                      <a:pt x="0" y="149"/>
                      <a:pt x="0" y="96"/>
                    </a:cubicBezTo>
                    <a:cubicBezTo>
                      <a:pt x="0" y="43"/>
                      <a:pt x="43" y="0"/>
                      <a:pt x="96" y="0"/>
                    </a:cubicBezTo>
                    <a:cubicBezTo>
                      <a:pt x="149" y="0"/>
                      <a:pt x="192" y="43"/>
                      <a:pt x="192" y="96"/>
                    </a:cubicBezTo>
                    <a:cubicBezTo>
                      <a:pt x="192" y="149"/>
                      <a:pt x="149" y="192"/>
                      <a:pt x="96" y="192"/>
                    </a:cubicBezTo>
                    <a:close/>
                    <a:moveTo>
                      <a:pt x="96" y="12"/>
                    </a:moveTo>
                    <a:cubicBezTo>
                      <a:pt x="49" y="12"/>
                      <a:pt x="12" y="50"/>
                      <a:pt x="12" y="96"/>
                    </a:cubicBezTo>
                    <a:cubicBezTo>
                      <a:pt x="12" y="142"/>
                      <a:pt x="49" y="180"/>
                      <a:pt x="96" y="180"/>
                    </a:cubicBezTo>
                    <a:cubicBezTo>
                      <a:pt x="142" y="180"/>
                      <a:pt x="180" y="142"/>
                      <a:pt x="180" y="96"/>
                    </a:cubicBezTo>
                    <a:cubicBezTo>
                      <a:pt x="180" y="50"/>
                      <a:pt x="142" y="12"/>
                      <a:pt x="9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50" name="Freeform 140">
                <a:extLst>
                  <a:ext uri="{FF2B5EF4-FFF2-40B4-BE49-F238E27FC236}">
                    <a16:creationId xmlns:a16="http://schemas.microsoft.com/office/drawing/2014/main" id="{D4BE8F37-D63A-D8B1-6805-858D2867A287}"/>
                  </a:ext>
                </a:extLst>
              </p:cNvPr>
              <p:cNvSpPr>
                <a:spLocks/>
              </p:cNvSpPr>
              <p:nvPr/>
            </p:nvSpPr>
            <p:spPr bwMode="auto">
              <a:xfrm>
                <a:off x="6995" y="212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51" name="Freeform 141">
                <a:extLst>
                  <a:ext uri="{FF2B5EF4-FFF2-40B4-BE49-F238E27FC236}">
                    <a16:creationId xmlns:a16="http://schemas.microsoft.com/office/drawing/2014/main" id="{56DEE48A-65D5-CBA4-F345-6274CFC79F6A}"/>
                  </a:ext>
                </a:extLst>
              </p:cNvPr>
              <p:cNvSpPr>
                <a:spLocks/>
              </p:cNvSpPr>
              <p:nvPr/>
            </p:nvSpPr>
            <p:spPr bwMode="auto">
              <a:xfrm>
                <a:off x="6995" y="2002"/>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52" name="Freeform 142">
                <a:extLst>
                  <a:ext uri="{FF2B5EF4-FFF2-40B4-BE49-F238E27FC236}">
                    <a16:creationId xmlns:a16="http://schemas.microsoft.com/office/drawing/2014/main" id="{12A4DC64-2A98-D786-BD90-C0FD7D62624A}"/>
                  </a:ext>
                </a:extLst>
              </p:cNvPr>
              <p:cNvSpPr>
                <a:spLocks/>
              </p:cNvSpPr>
              <p:nvPr/>
            </p:nvSpPr>
            <p:spPr bwMode="auto">
              <a:xfrm>
                <a:off x="6967" y="2020"/>
                <a:ext cx="74" cy="126"/>
              </a:xfrm>
              <a:custGeom>
                <a:avLst/>
                <a:gdLst>
                  <a:gd name="T0" fmla="*/ 24 w 48"/>
                  <a:gd name="T1" fmla="*/ 84 h 84"/>
                  <a:gd name="T2" fmla="*/ 0 w 48"/>
                  <a:gd name="T3" fmla="*/ 60 h 84"/>
                  <a:gd name="T4" fmla="*/ 6 w 48"/>
                  <a:gd name="T5" fmla="*/ 54 h 84"/>
                  <a:gd name="T6" fmla="*/ 12 w 48"/>
                  <a:gd name="T7" fmla="*/ 60 h 84"/>
                  <a:gd name="T8" fmla="*/ 24 w 48"/>
                  <a:gd name="T9" fmla="*/ 72 h 84"/>
                  <a:gd name="T10" fmla="*/ 36 w 48"/>
                  <a:gd name="T11" fmla="*/ 60 h 84"/>
                  <a:gd name="T12" fmla="*/ 24 w 48"/>
                  <a:gd name="T13" fmla="*/ 48 h 84"/>
                  <a:gd name="T14" fmla="*/ 0 w 48"/>
                  <a:gd name="T15" fmla="*/ 24 h 84"/>
                  <a:gd name="T16" fmla="*/ 24 w 48"/>
                  <a:gd name="T17" fmla="*/ 0 h 84"/>
                  <a:gd name="T18" fmla="*/ 48 w 48"/>
                  <a:gd name="T19" fmla="*/ 24 h 84"/>
                  <a:gd name="T20" fmla="*/ 42 w 48"/>
                  <a:gd name="T21" fmla="*/ 30 h 84"/>
                  <a:gd name="T22" fmla="*/ 36 w 48"/>
                  <a:gd name="T23" fmla="*/ 24 h 84"/>
                  <a:gd name="T24" fmla="*/ 24 w 48"/>
                  <a:gd name="T25" fmla="*/ 12 h 84"/>
                  <a:gd name="T26" fmla="*/ 12 w 48"/>
                  <a:gd name="T27" fmla="*/ 24 h 84"/>
                  <a:gd name="T28" fmla="*/ 24 w 48"/>
                  <a:gd name="T29" fmla="*/ 36 h 84"/>
                  <a:gd name="T30" fmla="*/ 48 w 48"/>
                  <a:gd name="T31" fmla="*/ 60 h 84"/>
                  <a:gd name="T32" fmla="*/ 24 w 48"/>
                  <a:gd name="T3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84">
                    <a:moveTo>
                      <a:pt x="24" y="84"/>
                    </a:moveTo>
                    <a:cubicBezTo>
                      <a:pt x="10" y="84"/>
                      <a:pt x="0" y="73"/>
                      <a:pt x="0" y="60"/>
                    </a:cubicBezTo>
                    <a:cubicBezTo>
                      <a:pt x="0" y="57"/>
                      <a:pt x="2" y="54"/>
                      <a:pt x="6" y="54"/>
                    </a:cubicBezTo>
                    <a:cubicBezTo>
                      <a:pt x="9" y="54"/>
                      <a:pt x="12" y="57"/>
                      <a:pt x="12" y="60"/>
                    </a:cubicBezTo>
                    <a:cubicBezTo>
                      <a:pt x="12" y="67"/>
                      <a:pt x="17" y="72"/>
                      <a:pt x="24" y="72"/>
                    </a:cubicBezTo>
                    <a:cubicBezTo>
                      <a:pt x="30" y="72"/>
                      <a:pt x="36" y="67"/>
                      <a:pt x="36" y="60"/>
                    </a:cubicBezTo>
                    <a:cubicBezTo>
                      <a:pt x="36" y="53"/>
                      <a:pt x="30" y="48"/>
                      <a:pt x="24" y="48"/>
                    </a:cubicBezTo>
                    <a:cubicBezTo>
                      <a:pt x="10" y="48"/>
                      <a:pt x="0" y="37"/>
                      <a:pt x="0" y="24"/>
                    </a:cubicBezTo>
                    <a:cubicBezTo>
                      <a:pt x="0" y="11"/>
                      <a:pt x="10" y="0"/>
                      <a:pt x="24" y="0"/>
                    </a:cubicBezTo>
                    <a:cubicBezTo>
                      <a:pt x="37" y="0"/>
                      <a:pt x="48" y="11"/>
                      <a:pt x="48" y="24"/>
                    </a:cubicBezTo>
                    <a:cubicBezTo>
                      <a:pt x="48" y="27"/>
                      <a:pt x="45" y="30"/>
                      <a:pt x="42" y="30"/>
                    </a:cubicBezTo>
                    <a:cubicBezTo>
                      <a:pt x="38" y="30"/>
                      <a:pt x="36" y="27"/>
                      <a:pt x="36" y="24"/>
                    </a:cubicBezTo>
                    <a:cubicBezTo>
                      <a:pt x="36" y="17"/>
                      <a:pt x="30" y="12"/>
                      <a:pt x="24" y="12"/>
                    </a:cubicBezTo>
                    <a:cubicBezTo>
                      <a:pt x="17" y="12"/>
                      <a:pt x="12" y="17"/>
                      <a:pt x="12" y="24"/>
                    </a:cubicBezTo>
                    <a:cubicBezTo>
                      <a:pt x="12" y="31"/>
                      <a:pt x="17" y="36"/>
                      <a:pt x="24" y="36"/>
                    </a:cubicBezTo>
                    <a:cubicBezTo>
                      <a:pt x="37" y="36"/>
                      <a:pt x="48" y="47"/>
                      <a:pt x="48" y="60"/>
                    </a:cubicBezTo>
                    <a:cubicBezTo>
                      <a:pt x="48" y="73"/>
                      <a:pt x="37" y="84"/>
                      <a:pt x="2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53" name="Freeform 143">
                <a:extLst>
                  <a:ext uri="{FF2B5EF4-FFF2-40B4-BE49-F238E27FC236}">
                    <a16:creationId xmlns:a16="http://schemas.microsoft.com/office/drawing/2014/main" id="{BEADB15A-9280-BB04-C041-BC8117CC04C7}"/>
                  </a:ext>
                </a:extLst>
              </p:cNvPr>
              <p:cNvSpPr>
                <a:spLocks/>
              </p:cNvSpPr>
              <p:nvPr/>
            </p:nvSpPr>
            <p:spPr bwMode="auto">
              <a:xfrm>
                <a:off x="6848" y="2272"/>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54" name="Freeform 144">
                <a:extLst>
                  <a:ext uri="{FF2B5EF4-FFF2-40B4-BE49-F238E27FC236}">
                    <a16:creationId xmlns:a16="http://schemas.microsoft.com/office/drawing/2014/main" id="{4057FEBE-FF52-646B-0AEE-A99CE90660CE}"/>
                  </a:ext>
                </a:extLst>
              </p:cNvPr>
              <p:cNvSpPr>
                <a:spLocks/>
              </p:cNvSpPr>
              <p:nvPr/>
            </p:nvSpPr>
            <p:spPr bwMode="auto">
              <a:xfrm>
                <a:off x="6848" y="2146"/>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55" name="Freeform 145">
                <a:extLst>
                  <a:ext uri="{FF2B5EF4-FFF2-40B4-BE49-F238E27FC236}">
                    <a16:creationId xmlns:a16="http://schemas.microsoft.com/office/drawing/2014/main" id="{B3978E49-8BFC-156F-C9CD-60F4F3B742F7}"/>
                  </a:ext>
                </a:extLst>
              </p:cNvPr>
              <p:cNvSpPr>
                <a:spLocks/>
              </p:cNvSpPr>
              <p:nvPr/>
            </p:nvSpPr>
            <p:spPr bwMode="auto">
              <a:xfrm>
                <a:off x="6820" y="2164"/>
                <a:ext cx="74" cy="126"/>
              </a:xfrm>
              <a:custGeom>
                <a:avLst/>
                <a:gdLst>
                  <a:gd name="T0" fmla="*/ 24 w 48"/>
                  <a:gd name="T1" fmla="*/ 84 h 84"/>
                  <a:gd name="T2" fmla="*/ 0 w 48"/>
                  <a:gd name="T3" fmla="*/ 60 h 84"/>
                  <a:gd name="T4" fmla="*/ 6 w 48"/>
                  <a:gd name="T5" fmla="*/ 54 h 84"/>
                  <a:gd name="T6" fmla="*/ 12 w 48"/>
                  <a:gd name="T7" fmla="*/ 60 h 84"/>
                  <a:gd name="T8" fmla="*/ 24 w 48"/>
                  <a:gd name="T9" fmla="*/ 72 h 84"/>
                  <a:gd name="T10" fmla="*/ 36 w 48"/>
                  <a:gd name="T11" fmla="*/ 60 h 84"/>
                  <a:gd name="T12" fmla="*/ 24 w 48"/>
                  <a:gd name="T13" fmla="*/ 48 h 84"/>
                  <a:gd name="T14" fmla="*/ 0 w 48"/>
                  <a:gd name="T15" fmla="*/ 24 h 84"/>
                  <a:gd name="T16" fmla="*/ 24 w 48"/>
                  <a:gd name="T17" fmla="*/ 0 h 84"/>
                  <a:gd name="T18" fmla="*/ 48 w 48"/>
                  <a:gd name="T19" fmla="*/ 24 h 84"/>
                  <a:gd name="T20" fmla="*/ 42 w 48"/>
                  <a:gd name="T21" fmla="*/ 30 h 84"/>
                  <a:gd name="T22" fmla="*/ 36 w 48"/>
                  <a:gd name="T23" fmla="*/ 24 h 84"/>
                  <a:gd name="T24" fmla="*/ 24 w 48"/>
                  <a:gd name="T25" fmla="*/ 12 h 84"/>
                  <a:gd name="T26" fmla="*/ 12 w 48"/>
                  <a:gd name="T27" fmla="*/ 24 h 84"/>
                  <a:gd name="T28" fmla="*/ 24 w 48"/>
                  <a:gd name="T29" fmla="*/ 36 h 84"/>
                  <a:gd name="T30" fmla="*/ 48 w 48"/>
                  <a:gd name="T31" fmla="*/ 60 h 84"/>
                  <a:gd name="T32" fmla="*/ 24 w 48"/>
                  <a:gd name="T3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84">
                    <a:moveTo>
                      <a:pt x="24" y="84"/>
                    </a:moveTo>
                    <a:cubicBezTo>
                      <a:pt x="10" y="84"/>
                      <a:pt x="0" y="73"/>
                      <a:pt x="0" y="60"/>
                    </a:cubicBezTo>
                    <a:cubicBezTo>
                      <a:pt x="0" y="57"/>
                      <a:pt x="2" y="54"/>
                      <a:pt x="6" y="54"/>
                    </a:cubicBezTo>
                    <a:cubicBezTo>
                      <a:pt x="9" y="54"/>
                      <a:pt x="12" y="57"/>
                      <a:pt x="12" y="60"/>
                    </a:cubicBezTo>
                    <a:cubicBezTo>
                      <a:pt x="12" y="67"/>
                      <a:pt x="17" y="72"/>
                      <a:pt x="24" y="72"/>
                    </a:cubicBezTo>
                    <a:cubicBezTo>
                      <a:pt x="30" y="72"/>
                      <a:pt x="36" y="67"/>
                      <a:pt x="36" y="60"/>
                    </a:cubicBezTo>
                    <a:cubicBezTo>
                      <a:pt x="36" y="53"/>
                      <a:pt x="30" y="48"/>
                      <a:pt x="24" y="48"/>
                    </a:cubicBezTo>
                    <a:cubicBezTo>
                      <a:pt x="10" y="48"/>
                      <a:pt x="0" y="37"/>
                      <a:pt x="0" y="24"/>
                    </a:cubicBezTo>
                    <a:cubicBezTo>
                      <a:pt x="0" y="11"/>
                      <a:pt x="10" y="0"/>
                      <a:pt x="24" y="0"/>
                    </a:cubicBezTo>
                    <a:cubicBezTo>
                      <a:pt x="37" y="0"/>
                      <a:pt x="48" y="11"/>
                      <a:pt x="48" y="24"/>
                    </a:cubicBezTo>
                    <a:cubicBezTo>
                      <a:pt x="48" y="27"/>
                      <a:pt x="45" y="30"/>
                      <a:pt x="42" y="30"/>
                    </a:cubicBezTo>
                    <a:cubicBezTo>
                      <a:pt x="38" y="30"/>
                      <a:pt x="36" y="27"/>
                      <a:pt x="36" y="24"/>
                    </a:cubicBezTo>
                    <a:cubicBezTo>
                      <a:pt x="36" y="17"/>
                      <a:pt x="30" y="12"/>
                      <a:pt x="24" y="12"/>
                    </a:cubicBezTo>
                    <a:cubicBezTo>
                      <a:pt x="17" y="12"/>
                      <a:pt x="12" y="17"/>
                      <a:pt x="12" y="24"/>
                    </a:cubicBezTo>
                    <a:cubicBezTo>
                      <a:pt x="12" y="31"/>
                      <a:pt x="17" y="36"/>
                      <a:pt x="24" y="36"/>
                    </a:cubicBezTo>
                    <a:cubicBezTo>
                      <a:pt x="37" y="36"/>
                      <a:pt x="48" y="47"/>
                      <a:pt x="48" y="60"/>
                    </a:cubicBezTo>
                    <a:cubicBezTo>
                      <a:pt x="48" y="73"/>
                      <a:pt x="37" y="84"/>
                      <a:pt x="2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56" name="Freeform 146">
                <a:extLst>
                  <a:ext uri="{FF2B5EF4-FFF2-40B4-BE49-F238E27FC236}">
                    <a16:creationId xmlns:a16="http://schemas.microsoft.com/office/drawing/2014/main" id="{D9A55232-D014-B3E6-B52F-D6462399A1FB}"/>
                  </a:ext>
                </a:extLst>
              </p:cNvPr>
              <p:cNvSpPr>
                <a:spLocks/>
              </p:cNvSpPr>
              <p:nvPr/>
            </p:nvSpPr>
            <p:spPr bwMode="auto">
              <a:xfrm>
                <a:off x="6719" y="2083"/>
                <a:ext cx="294" cy="287"/>
              </a:xfrm>
              <a:custGeom>
                <a:avLst/>
                <a:gdLst>
                  <a:gd name="T0" fmla="*/ 96 w 192"/>
                  <a:gd name="T1" fmla="*/ 192 h 192"/>
                  <a:gd name="T2" fmla="*/ 0 w 192"/>
                  <a:gd name="T3" fmla="*/ 96 h 192"/>
                  <a:gd name="T4" fmla="*/ 96 w 192"/>
                  <a:gd name="T5" fmla="*/ 0 h 192"/>
                  <a:gd name="T6" fmla="*/ 101 w 192"/>
                  <a:gd name="T7" fmla="*/ 0 h 192"/>
                  <a:gd name="T8" fmla="*/ 102 w 192"/>
                  <a:gd name="T9" fmla="*/ 0 h 192"/>
                  <a:gd name="T10" fmla="*/ 108 w 192"/>
                  <a:gd name="T11" fmla="*/ 7 h 192"/>
                  <a:gd name="T12" fmla="*/ 102 w 192"/>
                  <a:gd name="T13" fmla="*/ 12 h 192"/>
                  <a:gd name="T14" fmla="*/ 100 w 192"/>
                  <a:gd name="T15" fmla="*/ 12 h 192"/>
                  <a:gd name="T16" fmla="*/ 96 w 192"/>
                  <a:gd name="T17" fmla="*/ 12 h 192"/>
                  <a:gd name="T18" fmla="*/ 12 w 192"/>
                  <a:gd name="T19" fmla="*/ 96 h 192"/>
                  <a:gd name="T20" fmla="*/ 96 w 192"/>
                  <a:gd name="T21" fmla="*/ 180 h 192"/>
                  <a:gd name="T22" fmla="*/ 180 w 192"/>
                  <a:gd name="T23" fmla="*/ 96 h 192"/>
                  <a:gd name="T24" fmla="*/ 179 w 192"/>
                  <a:gd name="T25" fmla="*/ 92 h 192"/>
                  <a:gd name="T26" fmla="*/ 179 w 192"/>
                  <a:gd name="T27" fmla="*/ 90 h 192"/>
                  <a:gd name="T28" fmla="*/ 185 w 192"/>
                  <a:gd name="T29" fmla="*/ 84 h 192"/>
                  <a:gd name="T30" fmla="*/ 191 w 192"/>
                  <a:gd name="T31" fmla="*/ 89 h 192"/>
                  <a:gd name="T32" fmla="*/ 191 w 192"/>
                  <a:gd name="T33" fmla="*/ 91 h 192"/>
                  <a:gd name="T34" fmla="*/ 192 w 192"/>
                  <a:gd name="T35" fmla="*/ 96 h 192"/>
                  <a:gd name="T36" fmla="*/ 96 w 19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192">
                    <a:moveTo>
                      <a:pt x="96" y="192"/>
                    </a:moveTo>
                    <a:cubicBezTo>
                      <a:pt x="43" y="192"/>
                      <a:pt x="0" y="149"/>
                      <a:pt x="0" y="96"/>
                    </a:cubicBezTo>
                    <a:cubicBezTo>
                      <a:pt x="0" y="43"/>
                      <a:pt x="43" y="0"/>
                      <a:pt x="96" y="0"/>
                    </a:cubicBezTo>
                    <a:cubicBezTo>
                      <a:pt x="97" y="0"/>
                      <a:pt x="99" y="0"/>
                      <a:pt x="101" y="0"/>
                    </a:cubicBezTo>
                    <a:cubicBezTo>
                      <a:pt x="102" y="0"/>
                      <a:pt x="102" y="0"/>
                      <a:pt x="102" y="0"/>
                    </a:cubicBezTo>
                    <a:cubicBezTo>
                      <a:pt x="106" y="1"/>
                      <a:pt x="108" y="3"/>
                      <a:pt x="108" y="7"/>
                    </a:cubicBezTo>
                    <a:cubicBezTo>
                      <a:pt x="108" y="10"/>
                      <a:pt x="105" y="13"/>
                      <a:pt x="102" y="12"/>
                    </a:cubicBezTo>
                    <a:cubicBezTo>
                      <a:pt x="100" y="12"/>
                      <a:pt x="100" y="12"/>
                      <a:pt x="100" y="12"/>
                    </a:cubicBezTo>
                    <a:cubicBezTo>
                      <a:pt x="99" y="12"/>
                      <a:pt x="97" y="12"/>
                      <a:pt x="96" y="12"/>
                    </a:cubicBezTo>
                    <a:cubicBezTo>
                      <a:pt x="49" y="12"/>
                      <a:pt x="12" y="50"/>
                      <a:pt x="12" y="96"/>
                    </a:cubicBezTo>
                    <a:cubicBezTo>
                      <a:pt x="12" y="142"/>
                      <a:pt x="49" y="180"/>
                      <a:pt x="96" y="180"/>
                    </a:cubicBezTo>
                    <a:cubicBezTo>
                      <a:pt x="142" y="180"/>
                      <a:pt x="180" y="142"/>
                      <a:pt x="180" y="96"/>
                    </a:cubicBezTo>
                    <a:cubicBezTo>
                      <a:pt x="180" y="95"/>
                      <a:pt x="180" y="93"/>
                      <a:pt x="179" y="92"/>
                    </a:cubicBezTo>
                    <a:cubicBezTo>
                      <a:pt x="179" y="90"/>
                      <a:pt x="179" y="90"/>
                      <a:pt x="179" y="90"/>
                    </a:cubicBezTo>
                    <a:cubicBezTo>
                      <a:pt x="179" y="87"/>
                      <a:pt x="182" y="84"/>
                      <a:pt x="185" y="84"/>
                    </a:cubicBezTo>
                    <a:cubicBezTo>
                      <a:pt x="188" y="84"/>
                      <a:pt x="191" y="86"/>
                      <a:pt x="191" y="89"/>
                    </a:cubicBezTo>
                    <a:cubicBezTo>
                      <a:pt x="191" y="91"/>
                      <a:pt x="191" y="91"/>
                      <a:pt x="191" y="91"/>
                    </a:cubicBezTo>
                    <a:cubicBezTo>
                      <a:pt x="192" y="93"/>
                      <a:pt x="192" y="94"/>
                      <a:pt x="192" y="96"/>
                    </a:cubicBezTo>
                    <a:cubicBezTo>
                      <a:pt x="192" y="149"/>
                      <a:pt x="149" y="192"/>
                      <a:pt x="96"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147" name="Freeform 6">
              <a:extLst>
                <a:ext uri="{FF2B5EF4-FFF2-40B4-BE49-F238E27FC236}">
                  <a16:creationId xmlns:a16="http://schemas.microsoft.com/office/drawing/2014/main" id="{47A8C9F8-8933-CB6E-20B4-77AFAF3D9362}"/>
                </a:ext>
              </a:extLst>
            </p:cNvPr>
            <p:cNvSpPr>
              <a:spLocks noChangeAspect="1" noEditPoints="1"/>
            </p:cNvSpPr>
            <p:nvPr/>
          </p:nvSpPr>
          <p:spPr bwMode="auto">
            <a:xfrm flipH="1">
              <a:off x="8183052" y="2994128"/>
              <a:ext cx="236707" cy="232755"/>
            </a:xfrm>
            <a:custGeom>
              <a:avLst/>
              <a:gdLst>
                <a:gd name="T0" fmla="*/ 506 w 633"/>
                <a:gd name="T1" fmla="*/ 493 h 638"/>
                <a:gd name="T2" fmla="*/ 501 w 633"/>
                <a:gd name="T3" fmla="*/ 532 h 638"/>
                <a:gd name="T4" fmla="*/ 416 w 633"/>
                <a:gd name="T5" fmla="*/ 428 h 638"/>
                <a:gd name="T6" fmla="*/ 477 w 633"/>
                <a:gd name="T7" fmla="*/ 319 h 638"/>
                <a:gd name="T8" fmla="*/ 462 w 633"/>
                <a:gd name="T9" fmla="*/ 424 h 638"/>
                <a:gd name="T10" fmla="*/ 481 w 633"/>
                <a:gd name="T11" fmla="*/ 434 h 638"/>
                <a:gd name="T12" fmla="*/ 567 w 633"/>
                <a:gd name="T13" fmla="*/ 342 h 638"/>
                <a:gd name="T14" fmla="*/ 610 w 633"/>
                <a:gd name="T15" fmla="*/ 392 h 638"/>
                <a:gd name="T16" fmla="*/ 386 w 633"/>
                <a:gd name="T17" fmla="*/ 615 h 638"/>
                <a:gd name="T18" fmla="*/ 531 w 633"/>
                <a:gd name="T19" fmla="*/ 554 h 638"/>
                <a:gd name="T20" fmla="*/ 622 w 633"/>
                <a:gd name="T21" fmla="*/ 171 h 638"/>
                <a:gd name="T22" fmla="*/ 491 w 633"/>
                <a:gd name="T23" fmla="*/ 392 h 638"/>
                <a:gd name="T24" fmla="*/ 493 w 633"/>
                <a:gd name="T25" fmla="*/ 303 h 638"/>
                <a:gd name="T26" fmla="*/ 432 w 633"/>
                <a:gd name="T27" fmla="*/ 316 h 638"/>
                <a:gd name="T28" fmla="*/ 393 w 633"/>
                <a:gd name="T29" fmla="*/ 426 h 638"/>
                <a:gd name="T30" fmla="*/ 383 w 633"/>
                <a:gd name="T31" fmla="*/ 532 h 638"/>
                <a:gd name="T32" fmla="*/ 364 w 633"/>
                <a:gd name="T33" fmla="*/ 618 h 638"/>
                <a:gd name="T34" fmla="*/ 533 w 633"/>
                <a:gd name="T35" fmla="*/ 638 h 638"/>
                <a:gd name="T36" fmla="*/ 553 w 633"/>
                <a:gd name="T37" fmla="*/ 551 h 638"/>
                <a:gd name="T38" fmla="*/ 524 w 633"/>
                <a:gd name="T39" fmla="*/ 532 h 638"/>
                <a:gd name="T40" fmla="*/ 629 w 633"/>
                <a:gd name="T41" fmla="*/ 404 h 638"/>
                <a:gd name="T42" fmla="*/ 633 w 633"/>
                <a:gd name="T43" fmla="*/ 183 h 638"/>
                <a:gd name="T44" fmla="*/ 246 w 633"/>
                <a:gd name="T45" fmla="*/ 615 h 638"/>
                <a:gd name="T46" fmla="*/ 102 w 633"/>
                <a:gd name="T47" fmla="*/ 554 h 638"/>
                <a:gd name="T48" fmla="*/ 246 w 633"/>
                <a:gd name="T49" fmla="*/ 615 h 638"/>
                <a:gd name="T50" fmla="*/ 22 w 633"/>
                <a:gd name="T51" fmla="*/ 392 h 638"/>
                <a:gd name="T52" fmla="*/ 65 w 633"/>
                <a:gd name="T53" fmla="*/ 342 h 638"/>
                <a:gd name="T54" fmla="*/ 152 w 633"/>
                <a:gd name="T55" fmla="*/ 434 h 638"/>
                <a:gd name="T56" fmla="*/ 171 w 633"/>
                <a:gd name="T57" fmla="*/ 424 h 638"/>
                <a:gd name="T58" fmla="*/ 156 w 633"/>
                <a:gd name="T59" fmla="*/ 319 h 638"/>
                <a:gd name="T60" fmla="*/ 217 w 633"/>
                <a:gd name="T61" fmla="*/ 428 h 638"/>
                <a:gd name="T62" fmla="*/ 131 w 633"/>
                <a:gd name="T63" fmla="*/ 532 h 638"/>
                <a:gd name="T64" fmla="*/ 127 w 633"/>
                <a:gd name="T65" fmla="*/ 493 h 638"/>
                <a:gd name="T66" fmla="*/ 239 w 633"/>
                <a:gd name="T67" fmla="*/ 532 h 638"/>
                <a:gd name="T68" fmla="*/ 239 w 633"/>
                <a:gd name="T69" fmla="*/ 423 h 638"/>
                <a:gd name="T70" fmla="*/ 166 w 633"/>
                <a:gd name="T71" fmla="*/ 292 h 638"/>
                <a:gd name="T72" fmla="*/ 130 w 633"/>
                <a:gd name="T73" fmla="*/ 329 h 638"/>
                <a:gd name="T74" fmla="*/ 88 w 633"/>
                <a:gd name="T75" fmla="*/ 338 h 638"/>
                <a:gd name="T76" fmla="*/ 0 w 633"/>
                <a:gd name="T77" fmla="*/ 183 h 638"/>
                <a:gd name="T78" fmla="*/ 3 w 633"/>
                <a:gd name="T79" fmla="*/ 404 h 638"/>
                <a:gd name="T80" fmla="*/ 109 w 633"/>
                <a:gd name="T81" fmla="*/ 532 h 638"/>
                <a:gd name="T82" fmla="*/ 79 w 633"/>
                <a:gd name="T83" fmla="*/ 551 h 638"/>
                <a:gd name="T84" fmla="*/ 99 w 633"/>
                <a:gd name="T85" fmla="*/ 638 h 638"/>
                <a:gd name="T86" fmla="*/ 269 w 633"/>
                <a:gd name="T87" fmla="*/ 618 h 638"/>
                <a:gd name="T88" fmla="*/ 249 w 633"/>
                <a:gd name="T89" fmla="*/ 532 h 638"/>
                <a:gd name="T90" fmla="*/ 161 w 633"/>
                <a:gd name="T91" fmla="*/ 112 h 638"/>
                <a:gd name="T92" fmla="*/ 302 w 633"/>
                <a:gd name="T93" fmla="*/ 78 h 638"/>
                <a:gd name="T94" fmla="*/ 331 w 633"/>
                <a:gd name="T95" fmla="*/ 78 h 638"/>
                <a:gd name="T96" fmla="*/ 471 w 633"/>
                <a:gd name="T97" fmla="*/ 112 h 638"/>
                <a:gd name="T98" fmla="*/ 493 w 633"/>
                <a:gd name="T99" fmla="*/ 114 h 638"/>
                <a:gd name="T100" fmla="*/ 316 w 633"/>
                <a:gd name="T101" fmla="*/ 55 h 638"/>
                <a:gd name="T102" fmla="*/ 139 w 633"/>
                <a:gd name="T103" fmla="*/ 114 h 638"/>
                <a:gd name="T104" fmla="*/ 316 w 633"/>
                <a:gd name="T105" fmla="*/ 333 h 638"/>
                <a:gd name="T106" fmla="*/ 493 w 633"/>
                <a:gd name="T107" fmla="*/ 11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638">
                  <a:moveTo>
                    <a:pt x="610" y="392"/>
                  </a:moveTo>
                  <a:lnTo>
                    <a:pt x="506" y="493"/>
                  </a:lnTo>
                  <a:cubicBezTo>
                    <a:pt x="503" y="495"/>
                    <a:pt x="501" y="498"/>
                    <a:pt x="501" y="502"/>
                  </a:cubicBezTo>
                  <a:lnTo>
                    <a:pt x="501" y="532"/>
                  </a:lnTo>
                  <a:lnTo>
                    <a:pt x="416" y="532"/>
                  </a:lnTo>
                  <a:lnTo>
                    <a:pt x="416" y="428"/>
                  </a:lnTo>
                  <a:cubicBezTo>
                    <a:pt x="416" y="428"/>
                    <a:pt x="453" y="325"/>
                    <a:pt x="453" y="324"/>
                  </a:cubicBezTo>
                  <a:cubicBezTo>
                    <a:pt x="456" y="315"/>
                    <a:pt x="470" y="312"/>
                    <a:pt x="477" y="319"/>
                  </a:cubicBezTo>
                  <a:cubicBezTo>
                    <a:pt x="479" y="321"/>
                    <a:pt x="480" y="324"/>
                    <a:pt x="480" y="328"/>
                  </a:cubicBezTo>
                  <a:cubicBezTo>
                    <a:pt x="480" y="337"/>
                    <a:pt x="468" y="392"/>
                    <a:pt x="462" y="424"/>
                  </a:cubicBezTo>
                  <a:cubicBezTo>
                    <a:pt x="460" y="429"/>
                    <a:pt x="463" y="434"/>
                    <a:pt x="467" y="436"/>
                  </a:cubicBezTo>
                  <a:cubicBezTo>
                    <a:pt x="472" y="439"/>
                    <a:pt x="477" y="438"/>
                    <a:pt x="481" y="434"/>
                  </a:cubicBezTo>
                  <a:lnTo>
                    <a:pt x="564" y="350"/>
                  </a:lnTo>
                  <a:cubicBezTo>
                    <a:pt x="566" y="348"/>
                    <a:pt x="567" y="345"/>
                    <a:pt x="567" y="342"/>
                  </a:cubicBezTo>
                  <a:cubicBezTo>
                    <a:pt x="567" y="255"/>
                    <a:pt x="582" y="205"/>
                    <a:pt x="610" y="196"/>
                  </a:cubicBezTo>
                  <a:lnTo>
                    <a:pt x="610" y="392"/>
                  </a:lnTo>
                  <a:close/>
                  <a:moveTo>
                    <a:pt x="531" y="615"/>
                  </a:moveTo>
                  <a:lnTo>
                    <a:pt x="386" y="615"/>
                  </a:lnTo>
                  <a:lnTo>
                    <a:pt x="386" y="554"/>
                  </a:lnTo>
                  <a:lnTo>
                    <a:pt x="531" y="554"/>
                  </a:lnTo>
                  <a:lnTo>
                    <a:pt x="531" y="615"/>
                  </a:lnTo>
                  <a:close/>
                  <a:moveTo>
                    <a:pt x="622" y="171"/>
                  </a:moveTo>
                  <a:cubicBezTo>
                    <a:pt x="547" y="171"/>
                    <a:pt x="545" y="291"/>
                    <a:pt x="545" y="338"/>
                  </a:cubicBezTo>
                  <a:lnTo>
                    <a:pt x="491" y="392"/>
                  </a:lnTo>
                  <a:cubicBezTo>
                    <a:pt x="496" y="367"/>
                    <a:pt x="502" y="337"/>
                    <a:pt x="502" y="329"/>
                  </a:cubicBezTo>
                  <a:cubicBezTo>
                    <a:pt x="503" y="319"/>
                    <a:pt x="500" y="310"/>
                    <a:pt x="493" y="303"/>
                  </a:cubicBezTo>
                  <a:cubicBezTo>
                    <a:pt x="486" y="296"/>
                    <a:pt x="476" y="292"/>
                    <a:pt x="466" y="292"/>
                  </a:cubicBezTo>
                  <a:cubicBezTo>
                    <a:pt x="451" y="292"/>
                    <a:pt x="437" y="302"/>
                    <a:pt x="432" y="316"/>
                  </a:cubicBezTo>
                  <a:cubicBezTo>
                    <a:pt x="432" y="316"/>
                    <a:pt x="394" y="423"/>
                    <a:pt x="394" y="423"/>
                  </a:cubicBezTo>
                  <a:cubicBezTo>
                    <a:pt x="393" y="424"/>
                    <a:pt x="393" y="425"/>
                    <a:pt x="393" y="426"/>
                  </a:cubicBezTo>
                  <a:lnTo>
                    <a:pt x="393" y="532"/>
                  </a:lnTo>
                  <a:lnTo>
                    <a:pt x="383" y="532"/>
                  </a:lnTo>
                  <a:cubicBezTo>
                    <a:pt x="373" y="532"/>
                    <a:pt x="364" y="541"/>
                    <a:pt x="364" y="551"/>
                  </a:cubicBezTo>
                  <a:lnTo>
                    <a:pt x="364" y="618"/>
                  </a:lnTo>
                  <a:cubicBezTo>
                    <a:pt x="364" y="629"/>
                    <a:pt x="373" y="638"/>
                    <a:pt x="383" y="638"/>
                  </a:cubicBezTo>
                  <a:lnTo>
                    <a:pt x="533" y="638"/>
                  </a:lnTo>
                  <a:cubicBezTo>
                    <a:pt x="544" y="638"/>
                    <a:pt x="553" y="629"/>
                    <a:pt x="553" y="618"/>
                  </a:cubicBezTo>
                  <a:lnTo>
                    <a:pt x="553" y="551"/>
                  </a:lnTo>
                  <a:cubicBezTo>
                    <a:pt x="553" y="541"/>
                    <a:pt x="544" y="532"/>
                    <a:pt x="533" y="532"/>
                  </a:cubicBezTo>
                  <a:lnTo>
                    <a:pt x="524" y="532"/>
                  </a:lnTo>
                  <a:lnTo>
                    <a:pt x="524" y="507"/>
                  </a:lnTo>
                  <a:lnTo>
                    <a:pt x="629" y="404"/>
                  </a:lnTo>
                  <a:cubicBezTo>
                    <a:pt x="632" y="402"/>
                    <a:pt x="633" y="399"/>
                    <a:pt x="633" y="396"/>
                  </a:cubicBezTo>
                  <a:lnTo>
                    <a:pt x="633" y="183"/>
                  </a:lnTo>
                  <a:cubicBezTo>
                    <a:pt x="633" y="176"/>
                    <a:pt x="628" y="171"/>
                    <a:pt x="622" y="171"/>
                  </a:cubicBezTo>
                  <a:close/>
                  <a:moveTo>
                    <a:pt x="246" y="615"/>
                  </a:moveTo>
                  <a:lnTo>
                    <a:pt x="102" y="615"/>
                  </a:lnTo>
                  <a:lnTo>
                    <a:pt x="102" y="554"/>
                  </a:lnTo>
                  <a:lnTo>
                    <a:pt x="246" y="554"/>
                  </a:lnTo>
                  <a:lnTo>
                    <a:pt x="246" y="615"/>
                  </a:lnTo>
                  <a:close/>
                  <a:moveTo>
                    <a:pt x="127" y="493"/>
                  </a:moveTo>
                  <a:lnTo>
                    <a:pt x="22" y="392"/>
                  </a:lnTo>
                  <a:lnTo>
                    <a:pt x="22" y="196"/>
                  </a:lnTo>
                  <a:cubicBezTo>
                    <a:pt x="51" y="205"/>
                    <a:pt x="65" y="255"/>
                    <a:pt x="65" y="342"/>
                  </a:cubicBezTo>
                  <a:cubicBezTo>
                    <a:pt x="65" y="345"/>
                    <a:pt x="66" y="348"/>
                    <a:pt x="68" y="350"/>
                  </a:cubicBezTo>
                  <a:lnTo>
                    <a:pt x="152" y="434"/>
                  </a:lnTo>
                  <a:cubicBezTo>
                    <a:pt x="155" y="438"/>
                    <a:pt x="161" y="439"/>
                    <a:pt x="165" y="436"/>
                  </a:cubicBezTo>
                  <a:cubicBezTo>
                    <a:pt x="170" y="434"/>
                    <a:pt x="172" y="429"/>
                    <a:pt x="171" y="424"/>
                  </a:cubicBezTo>
                  <a:cubicBezTo>
                    <a:pt x="164" y="392"/>
                    <a:pt x="153" y="337"/>
                    <a:pt x="152" y="328"/>
                  </a:cubicBezTo>
                  <a:cubicBezTo>
                    <a:pt x="152" y="324"/>
                    <a:pt x="154" y="321"/>
                    <a:pt x="156" y="319"/>
                  </a:cubicBezTo>
                  <a:cubicBezTo>
                    <a:pt x="163" y="312"/>
                    <a:pt x="176" y="315"/>
                    <a:pt x="179" y="324"/>
                  </a:cubicBezTo>
                  <a:cubicBezTo>
                    <a:pt x="179" y="325"/>
                    <a:pt x="217" y="428"/>
                    <a:pt x="217" y="428"/>
                  </a:cubicBezTo>
                  <a:lnTo>
                    <a:pt x="217" y="532"/>
                  </a:lnTo>
                  <a:lnTo>
                    <a:pt x="131" y="532"/>
                  </a:lnTo>
                  <a:lnTo>
                    <a:pt x="131" y="502"/>
                  </a:lnTo>
                  <a:cubicBezTo>
                    <a:pt x="131" y="498"/>
                    <a:pt x="129" y="495"/>
                    <a:pt x="127" y="493"/>
                  </a:cubicBezTo>
                  <a:close/>
                  <a:moveTo>
                    <a:pt x="249" y="532"/>
                  </a:moveTo>
                  <a:lnTo>
                    <a:pt x="239" y="532"/>
                  </a:lnTo>
                  <a:lnTo>
                    <a:pt x="239" y="426"/>
                  </a:lnTo>
                  <a:cubicBezTo>
                    <a:pt x="239" y="425"/>
                    <a:pt x="239" y="424"/>
                    <a:pt x="239" y="423"/>
                  </a:cubicBezTo>
                  <a:cubicBezTo>
                    <a:pt x="239" y="423"/>
                    <a:pt x="200" y="316"/>
                    <a:pt x="200" y="316"/>
                  </a:cubicBezTo>
                  <a:cubicBezTo>
                    <a:pt x="195" y="302"/>
                    <a:pt x="182" y="292"/>
                    <a:pt x="166" y="292"/>
                  </a:cubicBezTo>
                  <a:cubicBezTo>
                    <a:pt x="156" y="292"/>
                    <a:pt x="146" y="296"/>
                    <a:pt x="140" y="303"/>
                  </a:cubicBezTo>
                  <a:cubicBezTo>
                    <a:pt x="133" y="310"/>
                    <a:pt x="130" y="319"/>
                    <a:pt x="130" y="329"/>
                  </a:cubicBezTo>
                  <a:cubicBezTo>
                    <a:pt x="130" y="337"/>
                    <a:pt x="136" y="367"/>
                    <a:pt x="141" y="392"/>
                  </a:cubicBezTo>
                  <a:lnTo>
                    <a:pt x="88" y="338"/>
                  </a:lnTo>
                  <a:cubicBezTo>
                    <a:pt x="88" y="291"/>
                    <a:pt x="85" y="171"/>
                    <a:pt x="11" y="171"/>
                  </a:cubicBezTo>
                  <a:cubicBezTo>
                    <a:pt x="5" y="171"/>
                    <a:pt x="0" y="176"/>
                    <a:pt x="0" y="183"/>
                  </a:cubicBezTo>
                  <a:lnTo>
                    <a:pt x="0" y="396"/>
                  </a:lnTo>
                  <a:cubicBezTo>
                    <a:pt x="0" y="399"/>
                    <a:pt x="1" y="402"/>
                    <a:pt x="3" y="404"/>
                  </a:cubicBezTo>
                  <a:lnTo>
                    <a:pt x="109" y="507"/>
                  </a:lnTo>
                  <a:lnTo>
                    <a:pt x="109" y="532"/>
                  </a:lnTo>
                  <a:lnTo>
                    <a:pt x="99" y="532"/>
                  </a:lnTo>
                  <a:cubicBezTo>
                    <a:pt x="88" y="532"/>
                    <a:pt x="79" y="541"/>
                    <a:pt x="79" y="551"/>
                  </a:cubicBezTo>
                  <a:lnTo>
                    <a:pt x="79" y="618"/>
                  </a:lnTo>
                  <a:cubicBezTo>
                    <a:pt x="79" y="629"/>
                    <a:pt x="88" y="638"/>
                    <a:pt x="99" y="638"/>
                  </a:cubicBezTo>
                  <a:lnTo>
                    <a:pt x="249" y="638"/>
                  </a:lnTo>
                  <a:cubicBezTo>
                    <a:pt x="260" y="638"/>
                    <a:pt x="269" y="629"/>
                    <a:pt x="269" y="618"/>
                  </a:cubicBezTo>
                  <a:lnTo>
                    <a:pt x="269" y="551"/>
                  </a:lnTo>
                  <a:cubicBezTo>
                    <a:pt x="269" y="541"/>
                    <a:pt x="260" y="532"/>
                    <a:pt x="249" y="532"/>
                  </a:cubicBezTo>
                  <a:close/>
                  <a:moveTo>
                    <a:pt x="316" y="308"/>
                  </a:moveTo>
                  <a:cubicBezTo>
                    <a:pt x="245" y="261"/>
                    <a:pt x="169" y="186"/>
                    <a:pt x="161" y="112"/>
                  </a:cubicBezTo>
                  <a:cubicBezTo>
                    <a:pt x="157" y="70"/>
                    <a:pt x="184" y="33"/>
                    <a:pt x="223" y="28"/>
                  </a:cubicBezTo>
                  <a:cubicBezTo>
                    <a:pt x="258" y="23"/>
                    <a:pt x="292" y="47"/>
                    <a:pt x="302" y="78"/>
                  </a:cubicBezTo>
                  <a:cubicBezTo>
                    <a:pt x="304" y="84"/>
                    <a:pt x="309" y="88"/>
                    <a:pt x="316" y="88"/>
                  </a:cubicBezTo>
                  <a:cubicBezTo>
                    <a:pt x="323" y="88"/>
                    <a:pt x="329" y="84"/>
                    <a:pt x="331" y="78"/>
                  </a:cubicBezTo>
                  <a:cubicBezTo>
                    <a:pt x="341" y="44"/>
                    <a:pt x="374" y="23"/>
                    <a:pt x="409" y="28"/>
                  </a:cubicBezTo>
                  <a:cubicBezTo>
                    <a:pt x="448" y="33"/>
                    <a:pt x="475" y="70"/>
                    <a:pt x="471" y="112"/>
                  </a:cubicBezTo>
                  <a:cubicBezTo>
                    <a:pt x="463" y="186"/>
                    <a:pt x="387" y="261"/>
                    <a:pt x="316" y="308"/>
                  </a:cubicBezTo>
                  <a:moveTo>
                    <a:pt x="493" y="114"/>
                  </a:moveTo>
                  <a:cubicBezTo>
                    <a:pt x="499" y="60"/>
                    <a:pt x="463" y="12"/>
                    <a:pt x="412" y="6"/>
                  </a:cubicBezTo>
                  <a:cubicBezTo>
                    <a:pt x="372" y="0"/>
                    <a:pt x="335" y="20"/>
                    <a:pt x="316" y="55"/>
                  </a:cubicBezTo>
                  <a:cubicBezTo>
                    <a:pt x="298" y="20"/>
                    <a:pt x="260" y="0"/>
                    <a:pt x="220" y="6"/>
                  </a:cubicBezTo>
                  <a:cubicBezTo>
                    <a:pt x="169" y="12"/>
                    <a:pt x="133" y="60"/>
                    <a:pt x="139" y="114"/>
                  </a:cubicBezTo>
                  <a:cubicBezTo>
                    <a:pt x="150" y="220"/>
                    <a:pt x="273" y="307"/>
                    <a:pt x="310" y="331"/>
                  </a:cubicBezTo>
                  <a:cubicBezTo>
                    <a:pt x="312" y="332"/>
                    <a:pt x="314" y="333"/>
                    <a:pt x="316" y="333"/>
                  </a:cubicBezTo>
                  <a:cubicBezTo>
                    <a:pt x="318" y="333"/>
                    <a:pt x="320" y="332"/>
                    <a:pt x="322" y="331"/>
                  </a:cubicBezTo>
                  <a:cubicBezTo>
                    <a:pt x="360" y="307"/>
                    <a:pt x="482" y="220"/>
                    <a:pt x="493" y="114"/>
                  </a:cubicBezTo>
                  <a:close/>
                </a:path>
              </a:pathLst>
            </a:custGeom>
            <a:solidFill>
              <a:schemeClr val="bg1"/>
            </a:solidFill>
            <a:ln>
              <a:noFill/>
            </a:ln>
          </p:spPr>
          <p:txBody>
            <a:bodyPr vert="horz" wrap="square" lIns="55419" tIns="27709" rIns="55419" bIns="27709" numCol="1" anchor="t" anchorCtr="0" compatLnSpc="1">
              <a:prstTxWarp prst="textNoShape">
                <a:avLst/>
              </a:prstTxWarp>
            </a:body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Yu Gothic" panose="020B0400000000000000" pitchFamily="34" charset="-128"/>
                <a:ea typeface="Yu Gothic" panose="020B0400000000000000" pitchFamily="34" charset="-128"/>
                <a:cs typeface="+mn-cs"/>
              </a:endParaRPr>
            </a:p>
          </p:txBody>
        </p:sp>
        <p:sp>
          <p:nvSpPr>
            <p:cNvPr id="148" name="グラフィックス 161">
              <a:extLst>
                <a:ext uri="{FF2B5EF4-FFF2-40B4-BE49-F238E27FC236}">
                  <a16:creationId xmlns:a16="http://schemas.microsoft.com/office/drawing/2014/main" id="{58F3D656-45D8-6C9B-70C8-08F063D1BFF6}"/>
                </a:ext>
              </a:extLst>
            </p:cNvPr>
            <p:cNvSpPr/>
            <p:nvPr/>
          </p:nvSpPr>
          <p:spPr>
            <a:xfrm>
              <a:off x="9090164" y="3298462"/>
              <a:ext cx="396368" cy="425441"/>
            </a:xfrm>
            <a:custGeom>
              <a:avLst/>
              <a:gdLst>
                <a:gd name="connsiteX0" fmla="*/ 187198 w 279674"/>
                <a:gd name="connsiteY0" fmla="*/ 307294 h 307293"/>
                <a:gd name="connsiteX1" fmla="*/ 58115 w 279674"/>
                <a:gd name="connsiteY1" fmla="*/ 307294 h 307293"/>
                <a:gd name="connsiteX2" fmla="*/ 51689 w 279674"/>
                <a:gd name="connsiteY2" fmla="*/ 300921 h 307293"/>
                <a:gd name="connsiteX3" fmla="*/ 51689 w 279674"/>
                <a:gd name="connsiteY3" fmla="*/ 230540 h 307293"/>
                <a:gd name="connsiteX4" fmla="*/ 0 w 279674"/>
                <a:gd name="connsiteY4" fmla="*/ 129124 h 307293"/>
                <a:gd name="connsiteX5" fmla="*/ 129083 w 279674"/>
                <a:gd name="connsiteY5" fmla="*/ 0 h 307293"/>
                <a:gd name="connsiteX6" fmla="*/ 252764 w 279674"/>
                <a:gd name="connsiteY6" fmla="*/ 107788 h 307293"/>
                <a:gd name="connsiteX7" fmla="*/ 261332 w 279674"/>
                <a:gd name="connsiteY7" fmla="*/ 125892 h 307293"/>
                <a:gd name="connsiteX8" fmla="*/ 279586 w 279674"/>
                <a:gd name="connsiteY8" fmla="*/ 173921 h 307293"/>
                <a:gd name="connsiteX9" fmla="*/ 279586 w 279674"/>
                <a:gd name="connsiteY9" fmla="*/ 176045 h 307293"/>
                <a:gd name="connsiteX10" fmla="*/ 277444 w 279674"/>
                <a:gd name="connsiteY10" fmla="*/ 185651 h 307293"/>
                <a:gd name="connsiteX11" fmla="*/ 265616 w 279674"/>
                <a:gd name="connsiteY11" fmla="*/ 192024 h 307293"/>
                <a:gd name="connsiteX12" fmla="*/ 251646 w 279674"/>
                <a:gd name="connsiteY12" fmla="*/ 192024 h 307293"/>
                <a:gd name="connsiteX13" fmla="*/ 239818 w 279674"/>
                <a:gd name="connsiteY13" fmla="*/ 250675 h 307293"/>
                <a:gd name="connsiteX14" fmla="*/ 193531 w 279674"/>
                <a:gd name="connsiteY14" fmla="*/ 262405 h 307293"/>
                <a:gd name="connsiteX15" fmla="*/ 193531 w 279674"/>
                <a:gd name="connsiteY15" fmla="*/ 300828 h 307293"/>
                <a:gd name="connsiteX16" fmla="*/ 187105 w 279674"/>
                <a:gd name="connsiteY16" fmla="*/ 307201 h 30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674" h="307293">
                  <a:moveTo>
                    <a:pt x="187198" y="307294"/>
                  </a:moveTo>
                  <a:lnTo>
                    <a:pt x="58115" y="307294"/>
                  </a:lnTo>
                  <a:cubicBezTo>
                    <a:pt x="54856" y="307294"/>
                    <a:pt x="51689" y="304061"/>
                    <a:pt x="51689" y="300921"/>
                  </a:cubicBezTo>
                  <a:lnTo>
                    <a:pt x="51689" y="230540"/>
                  </a:lnTo>
                  <a:cubicBezTo>
                    <a:pt x="17230" y="209111"/>
                    <a:pt x="0" y="174937"/>
                    <a:pt x="0" y="129124"/>
                  </a:cubicBezTo>
                  <a:cubicBezTo>
                    <a:pt x="0" y="56527"/>
                    <a:pt x="56998" y="0"/>
                    <a:pt x="129083" y="0"/>
                  </a:cubicBezTo>
                  <a:cubicBezTo>
                    <a:pt x="189340" y="0"/>
                    <a:pt x="252764" y="40548"/>
                    <a:pt x="252764" y="107788"/>
                  </a:cubicBezTo>
                  <a:cubicBezTo>
                    <a:pt x="252764" y="109913"/>
                    <a:pt x="258166" y="119519"/>
                    <a:pt x="261332" y="125892"/>
                  </a:cubicBezTo>
                  <a:cubicBezTo>
                    <a:pt x="271018" y="141871"/>
                    <a:pt x="280704" y="160066"/>
                    <a:pt x="279586" y="173921"/>
                  </a:cubicBezTo>
                  <a:lnTo>
                    <a:pt x="279586" y="176045"/>
                  </a:lnTo>
                  <a:cubicBezTo>
                    <a:pt x="279586" y="178169"/>
                    <a:pt x="279586" y="182418"/>
                    <a:pt x="277444" y="185651"/>
                  </a:cubicBezTo>
                  <a:cubicBezTo>
                    <a:pt x="275302" y="189900"/>
                    <a:pt x="269900" y="192024"/>
                    <a:pt x="265616" y="192024"/>
                  </a:cubicBezTo>
                  <a:lnTo>
                    <a:pt x="251646" y="192024"/>
                  </a:lnTo>
                  <a:cubicBezTo>
                    <a:pt x="251646" y="206987"/>
                    <a:pt x="250529" y="240053"/>
                    <a:pt x="239818" y="250675"/>
                  </a:cubicBezTo>
                  <a:cubicBezTo>
                    <a:pt x="230132" y="260281"/>
                    <a:pt x="216162" y="262405"/>
                    <a:pt x="193531" y="262405"/>
                  </a:cubicBezTo>
                  <a:lnTo>
                    <a:pt x="193531" y="300828"/>
                  </a:lnTo>
                  <a:cubicBezTo>
                    <a:pt x="193531" y="304061"/>
                    <a:pt x="190271" y="307201"/>
                    <a:pt x="187105" y="307201"/>
                  </a:cubicBezTo>
                  <a:close/>
                </a:path>
              </a:pathLst>
            </a:custGeom>
            <a:solidFill>
              <a:schemeClr val="bg1"/>
            </a:solidFill>
            <a:ln w="28575" cap="flat">
              <a:noFill/>
              <a:prstDash val="solid"/>
              <a:miter/>
            </a:ln>
          </p:spPr>
          <p:txBody>
            <a:bodyPr rtlCol="0" anchor="ct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Yu Gothic" panose="020B0400000000000000" pitchFamily="34" charset="-128"/>
                <a:ea typeface="Yu Gothic" panose="020B0400000000000000" pitchFamily="34" charset="-128"/>
                <a:cs typeface="+mn-cs"/>
              </a:endParaRPr>
            </a:p>
          </p:txBody>
        </p:sp>
      </p:grpSp>
      <p:cxnSp>
        <p:nvCxnSpPr>
          <p:cNvPr id="169" name="直線コネクタ 168">
            <a:extLst>
              <a:ext uri="{FF2B5EF4-FFF2-40B4-BE49-F238E27FC236}">
                <a16:creationId xmlns:a16="http://schemas.microsoft.com/office/drawing/2014/main" id="{69DF1B37-370F-D3EE-B923-45535442EAC8}"/>
              </a:ext>
            </a:extLst>
          </p:cNvPr>
          <p:cNvCxnSpPr>
            <a:cxnSpLocks/>
            <a:stCxn id="209" idx="2"/>
          </p:cNvCxnSpPr>
          <p:nvPr/>
        </p:nvCxnSpPr>
        <p:spPr>
          <a:xfrm flipH="1" flipV="1">
            <a:off x="3090081" y="3334192"/>
            <a:ext cx="9706" cy="1132721"/>
          </a:xfrm>
          <a:prstGeom prst="line">
            <a:avLst/>
          </a:prstGeom>
          <a:ln w="952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0" name="正方形/長方形 169">
            <a:extLst>
              <a:ext uri="{FF2B5EF4-FFF2-40B4-BE49-F238E27FC236}">
                <a16:creationId xmlns:a16="http://schemas.microsoft.com/office/drawing/2014/main" id="{3FFDFDD8-3A98-D319-BF0E-93B2B9EED639}"/>
              </a:ext>
            </a:extLst>
          </p:cNvPr>
          <p:cNvSpPr/>
          <p:nvPr/>
        </p:nvSpPr>
        <p:spPr>
          <a:xfrm>
            <a:off x="2691950" y="4014002"/>
            <a:ext cx="796263" cy="406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171" name="パイ 70">
            <a:extLst>
              <a:ext uri="{FF2B5EF4-FFF2-40B4-BE49-F238E27FC236}">
                <a16:creationId xmlns:a16="http://schemas.microsoft.com/office/drawing/2014/main" id="{47C4E56C-DB2F-1218-5C08-450DA2073DA9}"/>
              </a:ext>
            </a:extLst>
          </p:cNvPr>
          <p:cNvSpPr/>
          <p:nvPr/>
        </p:nvSpPr>
        <p:spPr>
          <a:xfrm>
            <a:off x="1850481" y="2152535"/>
            <a:ext cx="2495913" cy="2438202"/>
          </a:xfrm>
          <a:prstGeom prst="pie">
            <a:avLst>
              <a:gd name="adj1" fmla="val 13178917"/>
              <a:gd name="adj2" fmla="val 19263340"/>
            </a:avLst>
          </a:prstGeom>
          <a:solidFill>
            <a:srgbClr val="470073">
              <a:alpha val="151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Yu Gothic" panose="020B0400000000000000" pitchFamily="34" charset="-128"/>
              <a:ea typeface="Yu Gothic" panose="020B0400000000000000" pitchFamily="34" charset="-128"/>
              <a:cs typeface="+mn-cs"/>
            </a:endParaRPr>
          </a:p>
        </p:txBody>
      </p:sp>
      <p:sp>
        <p:nvSpPr>
          <p:cNvPr id="172" name="円弧 171">
            <a:extLst>
              <a:ext uri="{FF2B5EF4-FFF2-40B4-BE49-F238E27FC236}">
                <a16:creationId xmlns:a16="http://schemas.microsoft.com/office/drawing/2014/main" id="{122E410A-78C2-50FC-C667-BFDEA43F17C1}"/>
              </a:ext>
            </a:extLst>
          </p:cNvPr>
          <p:cNvSpPr>
            <a:spLocks noChangeAspect="1"/>
          </p:cNvSpPr>
          <p:nvPr/>
        </p:nvSpPr>
        <p:spPr>
          <a:xfrm>
            <a:off x="2458469" y="2717623"/>
            <a:ext cx="1269100" cy="1239755"/>
          </a:xfrm>
          <a:prstGeom prst="arc">
            <a:avLst>
              <a:gd name="adj1" fmla="val 10825154"/>
              <a:gd name="adj2" fmla="val 10617030"/>
            </a:avLst>
          </a:prstGeom>
          <a:ln w="73025">
            <a:solidFill>
              <a:schemeClr val="bg1">
                <a:lumMod val="7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Yu Gothic" panose="020B0400000000000000" pitchFamily="34" charset="-128"/>
              <a:ea typeface="Yu Gothic" panose="020B0400000000000000" pitchFamily="34" charset="-128"/>
              <a:cs typeface="+mn-cs"/>
            </a:endParaRPr>
          </a:p>
        </p:txBody>
      </p:sp>
      <p:sp>
        <p:nvSpPr>
          <p:cNvPr id="173" name="Title 10">
            <a:extLst>
              <a:ext uri="{FF2B5EF4-FFF2-40B4-BE49-F238E27FC236}">
                <a16:creationId xmlns:a16="http://schemas.microsoft.com/office/drawing/2014/main" id="{A945165D-88FC-0B64-FBEA-A5D6A90706A4}"/>
              </a:ext>
            </a:extLst>
          </p:cNvPr>
          <p:cNvSpPr txBox="1">
            <a:spLocks/>
          </p:cNvSpPr>
          <p:nvPr/>
        </p:nvSpPr>
        <p:spPr>
          <a:xfrm>
            <a:off x="3729326" y="3762081"/>
            <a:ext cx="484054" cy="154308"/>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lumMod val="75000"/>
                  </a:prstClr>
                </a:solidFill>
                <a:effectLst/>
                <a:uLnTx/>
                <a:uFillTx/>
                <a:latin typeface="Yu Gothic" panose="020B0400000000000000" pitchFamily="34" charset="-128"/>
                <a:ea typeface="Yu Gothic" panose="020B0400000000000000" pitchFamily="34" charset="-128"/>
                <a:cs typeface="+mn-cs"/>
              </a:rPr>
              <a:t>利便性</a:t>
            </a:r>
          </a:p>
        </p:txBody>
      </p:sp>
      <p:grpSp>
        <p:nvGrpSpPr>
          <p:cNvPr id="174" name="Group 151">
            <a:extLst>
              <a:ext uri="{FF2B5EF4-FFF2-40B4-BE49-F238E27FC236}">
                <a16:creationId xmlns:a16="http://schemas.microsoft.com/office/drawing/2014/main" id="{277C0DB5-057E-5E40-D726-B3FDFB6F80BF}"/>
              </a:ext>
            </a:extLst>
          </p:cNvPr>
          <p:cNvGrpSpPr>
            <a:grpSpLocks noChangeAspect="1"/>
          </p:cNvGrpSpPr>
          <p:nvPr/>
        </p:nvGrpSpPr>
        <p:grpSpPr bwMode="auto">
          <a:xfrm>
            <a:off x="3882378" y="2872188"/>
            <a:ext cx="177948" cy="199001"/>
            <a:chOff x="3463" y="2992"/>
            <a:chExt cx="373" cy="427"/>
          </a:xfrm>
          <a:solidFill>
            <a:schemeClr val="bg1">
              <a:lumMod val="75000"/>
            </a:schemeClr>
          </a:solidFill>
        </p:grpSpPr>
        <p:sp>
          <p:nvSpPr>
            <p:cNvPr id="175" name="Freeform 152">
              <a:extLst>
                <a:ext uri="{FF2B5EF4-FFF2-40B4-BE49-F238E27FC236}">
                  <a16:creationId xmlns:a16="http://schemas.microsoft.com/office/drawing/2014/main" id="{F64CA78E-01A5-AF2B-4D72-713CB0398272}"/>
                </a:ext>
              </a:extLst>
            </p:cNvPr>
            <p:cNvSpPr>
              <a:spLocks noEditPoints="1"/>
            </p:cNvSpPr>
            <p:nvPr/>
          </p:nvSpPr>
          <p:spPr bwMode="auto">
            <a:xfrm>
              <a:off x="3463" y="2992"/>
              <a:ext cx="373" cy="427"/>
            </a:xfrm>
            <a:custGeom>
              <a:avLst/>
              <a:gdLst>
                <a:gd name="T0" fmla="*/ 126 w 252"/>
                <a:gd name="T1" fmla="*/ 288 h 288"/>
                <a:gd name="T2" fmla="*/ 124 w 252"/>
                <a:gd name="T3" fmla="*/ 288 h 288"/>
                <a:gd name="T4" fmla="*/ 0 w 252"/>
                <a:gd name="T5" fmla="*/ 60 h 288"/>
                <a:gd name="T6" fmla="*/ 4 w 252"/>
                <a:gd name="T7" fmla="*/ 54 h 288"/>
                <a:gd name="T8" fmla="*/ 121 w 252"/>
                <a:gd name="T9" fmla="*/ 2 h 288"/>
                <a:gd name="T10" fmla="*/ 130 w 252"/>
                <a:gd name="T11" fmla="*/ 2 h 288"/>
                <a:gd name="T12" fmla="*/ 247 w 252"/>
                <a:gd name="T13" fmla="*/ 54 h 288"/>
                <a:gd name="T14" fmla="*/ 252 w 252"/>
                <a:gd name="T15" fmla="*/ 60 h 288"/>
                <a:gd name="T16" fmla="*/ 128 w 252"/>
                <a:gd name="T17" fmla="*/ 288 h 288"/>
                <a:gd name="T18" fmla="*/ 126 w 252"/>
                <a:gd name="T19" fmla="*/ 288 h 288"/>
                <a:gd name="T20" fmla="*/ 12 w 252"/>
                <a:gd name="T21" fmla="*/ 65 h 288"/>
                <a:gd name="T22" fmla="*/ 126 w 252"/>
                <a:gd name="T23" fmla="*/ 276 h 288"/>
                <a:gd name="T24" fmla="*/ 240 w 252"/>
                <a:gd name="T25" fmla="*/ 65 h 288"/>
                <a:gd name="T26" fmla="*/ 126 w 252"/>
                <a:gd name="T27" fmla="*/ 14 h 288"/>
                <a:gd name="T28" fmla="*/ 12 w 252"/>
                <a:gd name="T29" fmla="*/ 6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88">
                  <a:moveTo>
                    <a:pt x="126" y="288"/>
                  </a:moveTo>
                  <a:cubicBezTo>
                    <a:pt x="125" y="288"/>
                    <a:pt x="124" y="288"/>
                    <a:pt x="124" y="288"/>
                  </a:cubicBezTo>
                  <a:cubicBezTo>
                    <a:pt x="9" y="245"/>
                    <a:pt x="0" y="163"/>
                    <a:pt x="0" y="60"/>
                  </a:cubicBezTo>
                  <a:cubicBezTo>
                    <a:pt x="0" y="58"/>
                    <a:pt x="1" y="55"/>
                    <a:pt x="4" y="54"/>
                  </a:cubicBezTo>
                  <a:cubicBezTo>
                    <a:pt x="5" y="54"/>
                    <a:pt x="93" y="30"/>
                    <a:pt x="121" y="2"/>
                  </a:cubicBezTo>
                  <a:cubicBezTo>
                    <a:pt x="124" y="0"/>
                    <a:pt x="128" y="0"/>
                    <a:pt x="130" y="2"/>
                  </a:cubicBezTo>
                  <a:cubicBezTo>
                    <a:pt x="158" y="30"/>
                    <a:pt x="246" y="54"/>
                    <a:pt x="247" y="54"/>
                  </a:cubicBezTo>
                  <a:cubicBezTo>
                    <a:pt x="250" y="55"/>
                    <a:pt x="252" y="58"/>
                    <a:pt x="252" y="60"/>
                  </a:cubicBezTo>
                  <a:cubicBezTo>
                    <a:pt x="252" y="163"/>
                    <a:pt x="243" y="245"/>
                    <a:pt x="128" y="288"/>
                  </a:cubicBezTo>
                  <a:cubicBezTo>
                    <a:pt x="127" y="288"/>
                    <a:pt x="126" y="288"/>
                    <a:pt x="126" y="288"/>
                  </a:cubicBezTo>
                  <a:close/>
                  <a:moveTo>
                    <a:pt x="12" y="65"/>
                  </a:moveTo>
                  <a:cubicBezTo>
                    <a:pt x="12" y="163"/>
                    <a:pt x="21" y="236"/>
                    <a:pt x="126" y="276"/>
                  </a:cubicBezTo>
                  <a:cubicBezTo>
                    <a:pt x="230" y="236"/>
                    <a:pt x="239" y="163"/>
                    <a:pt x="240" y="65"/>
                  </a:cubicBezTo>
                  <a:cubicBezTo>
                    <a:pt x="222" y="60"/>
                    <a:pt x="155" y="40"/>
                    <a:pt x="126" y="14"/>
                  </a:cubicBezTo>
                  <a:cubicBezTo>
                    <a:pt x="96" y="40"/>
                    <a:pt x="30" y="60"/>
                    <a:pt x="12"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76" name="Freeform 153">
              <a:extLst>
                <a:ext uri="{FF2B5EF4-FFF2-40B4-BE49-F238E27FC236}">
                  <a16:creationId xmlns:a16="http://schemas.microsoft.com/office/drawing/2014/main" id="{BC586F19-CF1E-8796-0E72-5A76AC01F7FC}"/>
                </a:ext>
              </a:extLst>
            </p:cNvPr>
            <p:cNvSpPr>
              <a:spLocks noEditPoints="1"/>
            </p:cNvSpPr>
            <p:nvPr/>
          </p:nvSpPr>
          <p:spPr bwMode="auto">
            <a:xfrm>
              <a:off x="3508" y="3046"/>
              <a:ext cx="280" cy="319"/>
            </a:xfrm>
            <a:custGeom>
              <a:avLst/>
              <a:gdLst>
                <a:gd name="T0" fmla="*/ 95 w 189"/>
                <a:gd name="T1" fmla="*/ 216 h 216"/>
                <a:gd name="T2" fmla="*/ 93 w 189"/>
                <a:gd name="T3" fmla="*/ 216 h 216"/>
                <a:gd name="T4" fmla="*/ 0 w 189"/>
                <a:gd name="T5" fmla="*/ 46 h 216"/>
                <a:gd name="T6" fmla="*/ 4 w 189"/>
                <a:gd name="T7" fmla="*/ 40 h 216"/>
                <a:gd name="T8" fmla="*/ 90 w 189"/>
                <a:gd name="T9" fmla="*/ 2 h 216"/>
                <a:gd name="T10" fmla="*/ 99 w 189"/>
                <a:gd name="T11" fmla="*/ 2 h 216"/>
                <a:gd name="T12" fmla="*/ 185 w 189"/>
                <a:gd name="T13" fmla="*/ 40 h 216"/>
                <a:gd name="T14" fmla="*/ 189 w 189"/>
                <a:gd name="T15" fmla="*/ 46 h 216"/>
                <a:gd name="T16" fmla="*/ 97 w 189"/>
                <a:gd name="T17" fmla="*/ 216 h 216"/>
                <a:gd name="T18" fmla="*/ 95 w 189"/>
                <a:gd name="T19" fmla="*/ 216 h 216"/>
                <a:gd name="T20" fmla="*/ 12 w 189"/>
                <a:gd name="T21" fmla="*/ 51 h 216"/>
                <a:gd name="T22" fmla="*/ 95 w 189"/>
                <a:gd name="T23" fmla="*/ 204 h 216"/>
                <a:gd name="T24" fmla="*/ 177 w 189"/>
                <a:gd name="T25" fmla="*/ 51 h 216"/>
                <a:gd name="T26" fmla="*/ 95 w 189"/>
                <a:gd name="T27" fmla="*/ 14 h 216"/>
                <a:gd name="T28" fmla="*/ 12 w 189"/>
                <a:gd name="T29" fmla="*/ 5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216">
                  <a:moveTo>
                    <a:pt x="95" y="216"/>
                  </a:moveTo>
                  <a:cubicBezTo>
                    <a:pt x="94" y="216"/>
                    <a:pt x="93" y="216"/>
                    <a:pt x="93" y="216"/>
                  </a:cubicBezTo>
                  <a:cubicBezTo>
                    <a:pt x="7" y="184"/>
                    <a:pt x="0" y="123"/>
                    <a:pt x="0" y="46"/>
                  </a:cubicBezTo>
                  <a:cubicBezTo>
                    <a:pt x="0" y="43"/>
                    <a:pt x="2" y="41"/>
                    <a:pt x="4" y="40"/>
                  </a:cubicBezTo>
                  <a:cubicBezTo>
                    <a:pt x="5" y="40"/>
                    <a:pt x="70" y="23"/>
                    <a:pt x="90" y="2"/>
                  </a:cubicBezTo>
                  <a:cubicBezTo>
                    <a:pt x="93" y="0"/>
                    <a:pt x="97" y="0"/>
                    <a:pt x="99" y="2"/>
                  </a:cubicBezTo>
                  <a:cubicBezTo>
                    <a:pt x="120" y="23"/>
                    <a:pt x="184" y="40"/>
                    <a:pt x="185" y="40"/>
                  </a:cubicBezTo>
                  <a:cubicBezTo>
                    <a:pt x="188" y="41"/>
                    <a:pt x="189" y="43"/>
                    <a:pt x="189" y="46"/>
                  </a:cubicBezTo>
                  <a:cubicBezTo>
                    <a:pt x="189" y="123"/>
                    <a:pt x="183" y="184"/>
                    <a:pt x="97" y="216"/>
                  </a:cubicBezTo>
                  <a:cubicBezTo>
                    <a:pt x="96" y="216"/>
                    <a:pt x="95" y="216"/>
                    <a:pt x="95" y="216"/>
                  </a:cubicBezTo>
                  <a:close/>
                  <a:moveTo>
                    <a:pt x="12" y="51"/>
                  </a:moveTo>
                  <a:cubicBezTo>
                    <a:pt x="12" y="122"/>
                    <a:pt x="20" y="175"/>
                    <a:pt x="95" y="204"/>
                  </a:cubicBezTo>
                  <a:cubicBezTo>
                    <a:pt x="170" y="175"/>
                    <a:pt x="177" y="122"/>
                    <a:pt x="177" y="51"/>
                  </a:cubicBezTo>
                  <a:cubicBezTo>
                    <a:pt x="163" y="46"/>
                    <a:pt x="117" y="32"/>
                    <a:pt x="95" y="14"/>
                  </a:cubicBezTo>
                  <a:cubicBezTo>
                    <a:pt x="73" y="32"/>
                    <a:pt x="27" y="46"/>
                    <a:pt x="1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77" name="Freeform 154">
              <a:extLst>
                <a:ext uri="{FF2B5EF4-FFF2-40B4-BE49-F238E27FC236}">
                  <a16:creationId xmlns:a16="http://schemas.microsoft.com/office/drawing/2014/main" id="{C41CD6EB-BC6F-51AF-D390-1EB897BEA2C6}"/>
                </a:ext>
              </a:extLst>
            </p:cNvPr>
            <p:cNvSpPr>
              <a:spLocks/>
            </p:cNvSpPr>
            <p:nvPr/>
          </p:nvSpPr>
          <p:spPr bwMode="auto">
            <a:xfrm>
              <a:off x="3565" y="3086"/>
              <a:ext cx="198" cy="196"/>
            </a:xfrm>
            <a:custGeom>
              <a:avLst/>
              <a:gdLst>
                <a:gd name="T0" fmla="*/ 127 w 134"/>
                <a:gd name="T1" fmla="*/ 133 h 133"/>
                <a:gd name="T2" fmla="*/ 123 w 134"/>
                <a:gd name="T3" fmla="*/ 131 h 133"/>
                <a:gd name="T4" fmla="*/ 2 w 134"/>
                <a:gd name="T5" fmla="*/ 11 h 133"/>
                <a:gd name="T6" fmla="*/ 2 w 134"/>
                <a:gd name="T7" fmla="*/ 2 h 133"/>
                <a:gd name="T8" fmla="*/ 11 w 134"/>
                <a:gd name="T9" fmla="*/ 2 h 133"/>
                <a:gd name="T10" fmla="*/ 132 w 134"/>
                <a:gd name="T11" fmla="*/ 123 h 133"/>
                <a:gd name="T12" fmla="*/ 132 w 134"/>
                <a:gd name="T13" fmla="*/ 131 h 133"/>
                <a:gd name="T14" fmla="*/ 127 w 134"/>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33">
                  <a:moveTo>
                    <a:pt x="127" y="133"/>
                  </a:moveTo>
                  <a:cubicBezTo>
                    <a:pt x="126" y="133"/>
                    <a:pt x="124" y="132"/>
                    <a:pt x="123" y="131"/>
                  </a:cubicBezTo>
                  <a:cubicBezTo>
                    <a:pt x="2" y="11"/>
                    <a:pt x="2" y="11"/>
                    <a:pt x="2" y="11"/>
                  </a:cubicBezTo>
                  <a:cubicBezTo>
                    <a:pt x="0" y="8"/>
                    <a:pt x="0" y="4"/>
                    <a:pt x="2" y="2"/>
                  </a:cubicBezTo>
                  <a:cubicBezTo>
                    <a:pt x="5" y="0"/>
                    <a:pt x="9" y="0"/>
                    <a:pt x="11" y="2"/>
                  </a:cubicBezTo>
                  <a:cubicBezTo>
                    <a:pt x="132" y="123"/>
                    <a:pt x="132" y="123"/>
                    <a:pt x="132" y="123"/>
                  </a:cubicBezTo>
                  <a:cubicBezTo>
                    <a:pt x="134" y="125"/>
                    <a:pt x="134" y="129"/>
                    <a:pt x="132" y="131"/>
                  </a:cubicBezTo>
                  <a:cubicBezTo>
                    <a:pt x="130" y="132"/>
                    <a:pt x="129" y="133"/>
                    <a:pt x="127"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78" name="Freeform 155">
              <a:extLst>
                <a:ext uri="{FF2B5EF4-FFF2-40B4-BE49-F238E27FC236}">
                  <a16:creationId xmlns:a16="http://schemas.microsoft.com/office/drawing/2014/main" id="{A429FD39-CC91-3500-4BB9-114621983D41}"/>
                </a:ext>
              </a:extLst>
            </p:cNvPr>
            <p:cNvSpPr>
              <a:spLocks/>
            </p:cNvSpPr>
            <p:nvPr/>
          </p:nvSpPr>
          <p:spPr bwMode="auto">
            <a:xfrm>
              <a:off x="3510" y="3103"/>
              <a:ext cx="220" cy="219"/>
            </a:xfrm>
            <a:custGeom>
              <a:avLst/>
              <a:gdLst>
                <a:gd name="T0" fmla="*/ 143 w 149"/>
                <a:gd name="T1" fmla="*/ 148 h 148"/>
                <a:gd name="T2" fmla="*/ 139 w 149"/>
                <a:gd name="T3" fmla="*/ 147 h 148"/>
                <a:gd name="T4" fmla="*/ 3 w 149"/>
                <a:gd name="T5" fmla="*/ 11 h 148"/>
                <a:gd name="T6" fmla="*/ 3 w 149"/>
                <a:gd name="T7" fmla="*/ 2 h 148"/>
                <a:gd name="T8" fmla="*/ 11 w 149"/>
                <a:gd name="T9" fmla="*/ 2 h 148"/>
                <a:gd name="T10" fmla="*/ 147 w 149"/>
                <a:gd name="T11" fmla="*/ 138 h 148"/>
                <a:gd name="T12" fmla="*/ 147 w 149"/>
                <a:gd name="T13" fmla="*/ 147 h 148"/>
                <a:gd name="T14" fmla="*/ 143 w 14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48">
                  <a:moveTo>
                    <a:pt x="143" y="148"/>
                  </a:moveTo>
                  <a:cubicBezTo>
                    <a:pt x="141" y="148"/>
                    <a:pt x="140" y="148"/>
                    <a:pt x="139" y="147"/>
                  </a:cubicBezTo>
                  <a:cubicBezTo>
                    <a:pt x="3" y="11"/>
                    <a:pt x="3" y="11"/>
                    <a:pt x="3" y="11"/>
                  </a:cubicBezTo>
                  <a:cubicBezTo>
                    <a:pt x="0" y="8"/>
                    <a:pt x="0" y="5"/>
                    <a:pt x="3" y="2"/>
                  </a:cubicBezTo>
                  <a:cubicBezTo>
                    <a:pt x="5" y="0"/>
                    <a:pt x="9" y="0"/>
                    <a:pt x="11" y="2"/>
                  </a:cubicBezTo>
                  <a:cubicBezTo>
                    <a:pt x="147" y="138"/>
                    <a:pt x="147" y="138"/>
                    <a:pt x="147" y="138"/>
                  </a:cubicBezTo>
                  <a:cubicBezTo>
                    <a:pt x="149" y="140"/>
                    <a:pt x="149" y="144"/>
                    <a:pt x="147" y="147"/>
                  </a:cubicBezTo>
                  <a:cubicBezTo>
                    <a:pt x="146" y="148"/>
                    <a:pt x="144" y="148"/>
                    <a:pt x="143"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grpSp>
        <p:nvGrpSpPr>
          <p:cNvPr id="179" name="Group 190">
            <a:extLst>
              <a:ext uri="{FF2B5EF4-FFF2-40B4-BE49-F238E27FC236}">
                <a16:creationId xmlns:a16="http://schemas.microsoft.com/office/drawing/2014/main" id="{E248CC43-58A9-CB58-7E12-89C6B4ED14C6}"/>
              </a:ext>
            </a:extLst>
          </p:cNvPr>
          <p:cNvGrpSpPr>
            <a:grpSpLocks noChangeAspect="1"/>
          </p:cNvGrpSpPr>
          <p:nvPr/>
        </p:nvGrpSpPr>
        <p:grpSpPr bwMode="auto">
          <a:xfrm>
            <a:off x="2149256" y="3480478"/>
            <a:ext cx="167915" cy="262697"/>
            <a:chOff x="6616" y="2994"/>
            <a:chExt cx="266" cy="426"/>
          </a:xfrm>
          <a:solidFill>
            <a:schemeClr val="bg1">
              <a:lumMod val="75000"/>
            </a:schemeClr>
          </a:solidFill>
        </p:grpSpPr>
        <p:sp>
          <p:nvSpPr>
            <p:cNvPr id="180" name="Freeform 191">
              <a:extLst>
                <a:ext uri="{FF2B5EF4-FFF2-40B4-BE49-F238E27FC236}">
                  <a16:creationId xmlns:a16="http://schemas.microsoft.com/office/drawing/2014/main" id="{4F5F7CED-CEC9-40E7-058B-96F3BE62D508}"/>
                </a:ext>
              </a:extLst>
            </p:cNvPr>
            <p:cNvSpPr>
              <a:spLocks noEditPoints="1"/>
            </p:cNvSpPr>
            <p:nvPr/>
          </p:nvSpPr>
          <p:spPr bwMode="auto">
            <a:xfrm>
              <a:off x="6616" y="2994"/>
              <a:ext cx="266" cy="337"/>
            </a:xfrm>
            <a:custGeom>
              <a:avLst/>
              <a:gdLst>
                <a:gd name="T0" fmla="*/ 114 w 180"/>
                <a:gd name="T1" fmla="*/ 228 h 228"/>
                <a:gd name="T2" fmla="*/ 66 w 180"/>
                <a:gd name="T3" fmla="*/ 228 h 228"/>
                <a:gd name="T4" fmla="*/ 61 w 180"/>
                <a:gd name="T5" fmla="*/ 225 h 228"/>
                <a:gd name="T6" fmla="*/ 61 w 180"/>
                <a:gd name="T7" fmla="*/ 219 h 228"/>
                <a:gd name="T8" fmla="*/ 76 w 180"/>
                <a:gd name="T9" fmla="*/ 194 h 228"/>
                <a:gd name="T10" fmla="*/ 0 w 180"/>
                <a:gd name="T11" fmla="*/ 96 h 228"/>
                <a:gd name="T12" fmla="*/ 90 w 180"/>
                <a:gd name="T13" fmla="*/ 0 h 228"/>
                <a:gd name="T14" fmla="*/ 180 w 180"/>
                <a:gd name="T15" fmla="*/ 96 h 228"/>
                <a:gd name="T16" fmla="*/ 104 w 180"/>
                <a:gd name="T17" fmla="*/ 194 h 228"/>
                <a:gd name="T18" fmla="*/ 119 w 180"/>
                <a:gd name="T19" fmla="*/ 219 h 228"/>
                <a:gd name="T20" fmla="*/ 119 w 180"/>
                <a:gd name="T21" fmla="*/ 225 h 228"/>
                <a:gd name="T22" fmla="*/ 114 w 180"/>
                <a:gd name="T23" fmla="*/ 228 h 228"/>
                <a:gd name="T24" fmla="*/ 77 w 180"/>
                <a:gd name="T25" fmla="*/ 216 h 228"/>
                <a:gd name="T26" fmla="*/ 104 w 180"/>
                <a:gd name="T27" fmla="*/ 216 h 228"/>
                <a:gd name="T28" fmla="*/ 91 w 180"/>
                <a:gd name="T29" fmla="*/ 196 h 228"/>
                <a:gd name="T30" fmla="*/ 90 w 180"/>
                <a:gd name="T31" fmla="*/ 193 h 228"/>
                <a:gd name="T32" fmla="*/ 89 w 180"/>
                <a:gd name="T33" fmla="*/ 196 h 228"/>
                <a:gd name="T34" fmla="*/ 77 w 180"/>
                <a:gd name="T35" fmla="*/ 216 h 228"/>
                <a:gd name="T36" fmla="*/ 90 w 180"/>
                <a:gd name="T37" fmla="*/ 12 h 228"/>
                <a:gd name="T38" fmla="*/ 12 w 180"/>
                <a:gd name="T39" fmla="*/ 96 h 228"/>
                <a:gd name="T40" fmla="*/ 87 w 180"/>
                <a:gd name="T41" fmla="*/ 187 h 228"/>
                <a:gd name="T42" fmla="*/ 90 w 180"/>
                <a:gd name="T43" fmla="*/ 192 h 228"/>
                <a:gd name="T44" fmla="*/ 93 w 180"/>
                <a:gd name="T45" fmla="*/ 187 h 228"/>
                <a:gd name="T46" fmla="*/ 168 w 180"/>
                <a:gd name="T47" fmla="*/ 96 h 228"/>
                <a:gd name="T48" fmla="*/ 90 w 180"/>
                <a:gd name="T49"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28">
                  <a:moveTo>
                    <a:pt x="114" y="228"/>
                  </a:moveTo>
                  <a:cubicBezTo>
                    <a:pt x="66" y="228"/>
                    <a:pt x="66" y="228"/>
                    <a:pt x="66" y="228"/>
                  </a:cubicBezTo>
                  <a:cubicBezTo>
                    <a:pt x="64" y="228"/>
                    <a:pt x="62" y="227"/>
                    <a:pt x="61" y="225"/>
                  </a:cubicBezTo>
                  <a:cubicBezTo>
                    <a:pt x="60" y="224"/>
                    <a:pt x="60" y="221"/>
                    <a:pt x="61" y="219"/>
                  </a:cubicBezTo>
                  <a:cubicBezTo>
                    <a:pt x="76" y="194"/>
                    <a:pt x="76" y="194"/>
                    <a:pt x="76" y="194"/>
                  </a:cubicBezTo>
                  <a:cubicBezTo>
                    <a:pt x="26" y="163"/>
                    <a:pt x="0" y="129"/>
                    <a:pt x="0" y="96"/>
                  </a:cubicBezTo>
                  <a:cubicBezTo>
                    <a:pt x="0" y="41"/>
                    <a:pt x="38" y="0"/>
                    <a:pt x="90" y="0"/>
                  </a:cubicBezTo>
                  <a:cubicBezTo>
                    <a:pt x="142" y="0"/>
                    <a:pt x="180" y="41"/>
                    <a:pt x="180" y="96"/>
                  </a:cubicBezTo>
                  <a:cubicBezTo>
                    <a:pt x="180" y="129"/>
                    <a:pt x="154" y="163"/>
                    <a:pt x="104" y="194"/>
                  </a:cubicBezTo>
                  <a:cubicBezTo>
                    <a:pt x="119" y="219"/>
                    <a:pt x="119" y="219"/>
                    <a:pt x="119" y="219"/>
                  </a:cubicBezTo>
                  <a:cubicBezTo>
                    <a:pt x="120" y="221"/>
                    <a:pt x="121" y="224"/>
                    <a:pt x="119" y="225"/>
                  </a:cubicBezTo>
                  <a:cubicBezTo>
                    <a:pt x="118" y="227"/>
                    <a:pt x="116" y="228"/>
                    <a:pt x="114" y="228"/>
                  </a:cubicBezTo>
                  <a:close/>
                  <a:moveTo>
                    <a:pt x="77" y="216"/>
                  </a:moveTo>
                  <a:cubicBezTo>
                    <a:pt x="104" y="216"/>
                    <a:pt x="104" y="216"/>
                    <a:pt x="104" y="216"/>
                  </a:cubicBezTo>
                  <a:cubicBezTo>
                    <a:pt x="91" y="196"/>
                    <a:pt x="91" y="196"/>
                    <a:pt x="91" y="196"/>
                  </a:cubicBezTo>
                  <a:cubicBezTo>
                    <a:pt x="91" y="195"/>
                    <a:pt x="90" y="194"/>
                    <a:pt x="90" y="193"/>
                  </a:cubicBezTo>
                  <a:cubicBezTo>
                    <a:pt x="90" y="194"/>
                    <a:pt x="90" y="195"/>
                    <a:pt x="89" y="196"/>
                  </a:cubicBezTo>
                  <a:lnTo>
                    <a:pt x="77" y="216"/>
                  </a:lnTo>
                  <a:close/>
                  <a:moveTo>
                    <a:pt x="90" y="12"/>
                  </a:moveTo>
                  <a:cubicBezTo>
                    <a:pt x="44" y="12"/>
                    <a:pt x="12" y="47"/>
                    <a:pt x="12" y="96"/>
                  </a:cubicBezTo>
                  <a:cubicBezTo>
                    <a:pt x="12" y="125"/>
                    <a:pt x="39" y="158"/>
                    <a:pt x="87" y="187"/>
                  </a:cubicBezTo>
                  <a:cubicBezTo>
                    <a:pt x="89" y="188"/>
                    <a:pt x="90" y="190"/>
                    <a:pt x="90" y="192"/>
                  </a:cubicBezTo>
                  <a:cubicBezTo>
                    <a:pt x="90" y="190"/>
                    <a:pt x="91" y="188"/>
                    <a:pt x="93" y="187"/>
                  </a:cubicBezTo>
                  <a:cubicBezTo>
                    <a:pt x="142" y="158"/>
                    <a:pt x="168" y="125"/>
                    <a:pt x="168" y="96"/>
                  </a:cubicBezTo>
                  <a:cubicBezTo>
                    <a:pt x="168" y="47"/>
                    <a:pt x="136"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81" name="Freeform 192">
              <a:extLst>
                <a:ext uri="{FF2B5EF4-FFF2-40B4-BE49-F238E27FC236}">
                  <a16:creationId xmlns:a16="http://schemas.microsoft.com/office/drawing/2014/main" id="{EB135FC6-21A9-2547-73DB-6F0ACEB91175}"/>
                </a:ext>
              </a:extLst>
            </p:cNvPr>
            <p:cNvSpPr>
              <a:spLocks/>
            </p:cNvSpPr>
            <p:nvPr/>
          </p:nvSpPr>
          <p:spPr bwMode="auto">
            <a:xfrm>
              <a:off x="6740" y="3314"/>
              <a:ext cx="89" cy="106"/>
            </a:xfrm>
            <a:custGeom>
              <a:avLst/>
              <a:gdLst>
                <a:gd name="T0" fmla="*/ 54 w 60"/>
                <a:gd name="T1" fmla="*/ 72 h 72"/>
                <a:gd name="T2" fmla="*/ 48 w 60"/>
                <a:gd name="T3" fmla="*/ 66 h 72"/>
                <a:gd name="T4" fmla="*/ 48 w 60"/>
                <a:gd name="T5" fmla="*/ 42 h 72"/>
                <a:gd name="T6" fmla="*/ 42 w 60"/>
                <a:gd name="T7" fmla="*/ 36 h 72"/>
                <a:gd name="T8" fmla="*/ 36 w 60"/>
                <a:gd name="T9" fmla="*/ 42 h 72"/>
                <a:gd name="T10" fmla="*/ 18 w 60"/>
                <a:gd name="T11" fmla="*/ 60 h 72"/>
                <a:gd name="T12" fmla="*/ 0 w 60"/>
                <a:gd name="T13" fmla="*/ 42 h 72"/>
                <a:gd name="T14" fmla="*/ 0 w 60"/>
                <a:gd name="T15" fmla="*/ 6 h 72"/>
                <a:gd name="T16" fmla="*/ 6 w 60"/>
                <a:gd name="T17" fmla="*/ 0 h 72"/>
                <a:gd name="T18" fmla="*/ 12 w 60"/>
                <a:gd name="T19" fmla="*/ 6 h 72"/>
                <a:gd name="T20" fmla="*/ 12 w 60"/>
                <a:gd name="T21" fmla="*/ 42 h 72"/>
                <a:gd name="T22" fmla="*/ 18 w 60"/>
                <a:gd name="T23" fmla="*/ 48 h 72"/>
                <a:gd name="T24" fmla="*/ 24 w 60"/>
                <a:gd name="T25" fmla="*/ 42 h 72"/>
                <a:gd name="T26" fmla="*/ 42 w 60"/>
                <a:gd name="T27" fmla="*/ 24 h 72"/>
                <a:gd name="T28" fmla="*/ 60 w 60"/>
                <a:gd name="T29" fmla="*/ 42 h 72"/>
                <a:gd name="T30" fmla="*/ 60 w 60"/>
                <a:gd name="T31" fmla="*/ 66 h 72"/>
                <a:gd name="T32" fmla="*/ 54 w 60"/>
                <a:gd name="T3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72">
                  <a:moveTo>
                    <a:pt x="54" y="72"/>
                  </a:moveTo>
                  <a:cubicBezTo>
                    <a:pt x="51" y="72"/>
                    <a:pt x="48" y="70"/>
                    <a:pt x="48" y="66"/>
                  </a:cubicBezTo>
                  <a:cubicBezTo>
                    <a:pt x="48" y="42"/>
                    <a:pt x="48" y="42"/>
                    <a:pt x="48" y="42"/>
                  </a:cubicBezTo>
                  <a:cubicBezTo>
                    <a:pt x="48" y="39"/>
                    <a:pt x="46" y="36"/>
                    <a:pt x="42" y="36"/>
                  </a:cubicBezTo>
                  <a:cubicBezTo>
                    <a:pt x="39" y="36"/>
                    <a:pt x="36" y="39"/>
                    <a:pt x="36" y="42"/>
                  </a:cubicBezTo>
                  <a:cubicBezTo>
                    <a:pt x="36" y="52"/>
                    <a:pt x="28" y="60"/>
                    <a:pt x="18" y="60"/>
                  </a:cubicBezTo>
                  <a:cubicBezTo>
                    <a:pt x="8" y="60"/>
                    <a:pt x="0" y="52"/>
                    <a:pt x="0" y="42"/>
                  </a:cubicBezTo>
                  <a:cubicBezTo>
                    <a:pt x="0" y="6"/>
                    <a:pt x="0" y="6"/>
                    <a:pt x="0" y="6"/>
                  </a:cubicBezTo>
                  <a:cubicBezTo>
                    <a:pt x="0" y="3"/>
                    <a:pt x="3" y="0"/>
                    <a:pt x="6" y="0"/>
                  </a:cubicBezTo>
                  <a:cubicBezTo>
                    <a:pt x="10" y="0"/>
                    <a:pt x="12" y="3"/>
                    <a:pt x="12" y="6"/>
                  </a:cubicBezTo>
                  <a:cubicBezTo>
                    <a:pt x="12" y="42"/>
                    <a:pt x="12" y="42"/>
                    <a:pt x="12" y="42"/>
                  </a:cubicBezTo>
                  <a:cubicBezTo>
                    <a:pt x="12" y="46"/>
                    <a:pt x="15" y="48"/>
                    <a:pt x="18" y="48"/>
                  </a:cubicBezTo>
                  <a:cubicBezTo>
                    <a:pt x="22" y="48"/>
                    <a:pt x="24" y="46"/>
                    <a:pt x="24" y="42"/>
                  </a:cubicBezTo>
                  <a:cubicBezTo>
                    <a:pt x="24" y="33"/>
                    <a:pt x="32" y="24"/>
                    <a:pt x="42" y="24"/>
                  </a:cubicBezTo>
                  <a:cubicBezTo>
                    <a:pt x="52" y="24"/>
                    <a:pt x="60" y="33"/>
                    <a:pt x="60" y="42"/>
                  </a:cubicBezTo>
                  <a:cubicBezTo>
                    <a:pt x="60" y="66"/>
                    <a:pt x="60" y="66"/>
                    <a:pt x="60" y="66"/>
                  </a:cubicBezTo>
                  <a:cubicBezTo>
                    <a:pt x="60" y="70"/>
                    <a:pt x="58" y="72"/>
                    <a:pt x="5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82" name="Freeform 193">
              <a:extLst>
                <a:ext uri="{FF2B5EF4-FFF2-40B4-BE49-F238E27FC236}">
                  <a16:creationId xmlns:a16="http://schemas.microsoft.com/office/drawing/2014/main" id="{D0F6061F-2DE7-7F47-73B3-DBE465BABA6F}"/>
                </a:ext>
              </a:extLst>
            </p:cNvPr>
            <p:cNvSpPr>
              <a:spLocks/>
            </p:cNvSpPr>
            <p:nvPr/>
          </p:nvSpPr>
          <p:spPr bwMode="auto">
            <a:xfrm>
              <a:off x="6651" y="3030"/>
              <a:ext cx="107" cy="106"/>
            </a:xfrm>
            <a:custGeom>
              <a:avLst/>
              <a:gdLst>
                <a:gd name="T0" fmla="*/ 6 w 72"/>
                <a:gd name="T1" fmla="*/ 72 h 72"/>
                <a:gd name="T2" fmla="*/ 0 w 72"/>
                <a:gd name="T3" fmla="*/ 66 h 72"/>
                <a:gd name="T4" fmla="*/ 66 w 72"/>
                <a:gd name="T5" fmla="*/ 0 h 72"/>
                <a:gd name="T6" fmla="*/ 72 w 72"/>
                <a:gd name="T7" fmla="*/ 6 h 72"/>
                <a:gd name="T8" fmla="*/ 66 w 72"/>
                <a:gd name="T9" fmla="*/ 12 h 72"/>
                <a:gd name="T10" fmla="*/ 12 w 72"/>
                <a:gd name="T11" fmla="*/ 66 h 72"/>
                <a:gd name="T12" fmla="*/ 6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6" y="72"/>
                  </a:moveTo>
                  <a:cubicBezTo>
                    <a:pt x="3" y="72"/>
                    <a:pt x="0" y="70"/>
                    <a:pt x="0" y="66"/>
                  </a:cubicBezTo>
                  <a:cubicBezTo>
                    <a:pt x="0" y="30"/>
                    <a:pt x="30" y="0"/>
                    <a:pt x="66" y="0"/>
                  </a:cubicBezTo>
                  <a:cubicBezTo>
                    <a:pt x="70" y="0"/>
                    <a:pt x="72" y="3"/>
                    <a:pt x="72" y="6"/>
                  </a:cubicBezTo>
                  <a:cubicBezTo>
                    <a:pt x="72" y="10"/>
                    <a:pt x="70" y="12"/>
                    <a:pt x="66" y="12"/>
                  </a:cubicBezTo>
                  <a:cubicBezTo>
                    <a:pt x="36" y="12"/>
                    <a:pt x="12" y="37"/>
                    <a:pt x="12" y="66"/>
                  </a:cubicBezTo>
                  <a:cubicBezTo>
                    <a:pt x="12" y="70"/>
                    <a:pt x="10" y="72"/>
                    <a:pt x="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grpSp>
        <p:nvGrpSpPr>
          <p:cNvPr id="183" name="Group 4">
            <a:extLst>
              <a:ext uri="{FF2B5EF4-FFF2-40B4-BE49-F238E27FC236}">
                <a16:creationId xmlns:a16="http://schemas.microsoft.com/office/drawing/2014/main" id="{D7436B51-3C7E-4F68-715A-9B00005C7889}"/>
              </a:ext>
            </a:extLst>
          </p:cNvPr>
          <p:cNvGrpSpPr>
            <a:grpSpLocks noChangeAspect="1"/>
          </p:cNvGrpSpPr>
          <p:nvPr/>
        </p:nvGrpSpPr>
        <p:grpSpPr bwMode="auto">
          <a:xfrm>
            <a:off x="3878833" y="3578610"/>
            <a:ext cx="185038" cy="131882"/>
            <a:chOff x="364" y="510"/>
            <a:chExt cx="392" cy="286"/>
          </a:xfrm>
          <a:solidFill>
            <a:schemeClr val="bg1">
              <a:lumMod val="75000"/>
            </a:schemeClr>
          </a:solidFill>
        </p:grpSpPr>
        <p:sp>
          <p:nvSpPr>
            <p:cNvPr id="184" name="Freeform 5">
              <a:extLst>
                <a:ext uri="{FF2B5EF4-FFF2-40B4-BE49-F238E27FC236}">
                  <a16:creationId xmlns:a16="http://schemas.microsoft.com/office/drawing/2014/main" id="{DCEC67F8-E359-0BCC-1FEA-D90675BBFAEA}"/>
                </a:ext>
              </a:extLst>
            </p:cNvPr>
            <p:cNvSpPr>
              <a:spLocks/>
            </p:cNvSpPr>
            <p:nvPr/>
          </p:nvSpPr>
          <p:spPr bwMode="auto">
            <a:xfrm>
              <a:off x="426" y="511"/>
              <a:ext cx="267" cy="285"/>
            </a:xfrm>
            <a:custGeom>
              <a:avLst/>
              <a:gdLst>
                <a:gd name="T0" fmla="*/ 132 w 180"/>
                <a:gd name="T1" fmla="*/ 192 h 192"/>
                <a:gd name="T2" fmla="*/ 84 w 180"/>
                <a:gd name="T3" fmla="*/ 144 h 192"/>
                <a:gd name="T4" fmla="*/ 84 w 180"/>
                <a:gd name="T5" fmla="*/ 48 h 192"/>
                <a:gd name="T6" fmla="*/ 48 w 180"/>
                <a:gd name="T7" fmla="*/ 12 h 192"/>
                <a:gd name="T8" fmla="*/ 12 w 180"/>
                <a:gd name="T9" fmla="*/ 48 h 192"/>
                <a:gd name="T10" fmla="*/ 12 w 180"/>
                <a:gd name="T11" fmla="*/ 186 h 192"/>
                <a:gd name="T12" fmla="*/ 6 w 180"/>
                <a:gd name="T13" fmla="*/ 192 h 192"/>
                <a:gd name="T14" fmla="*/ 0 w 180"/>
                <a:gd name="T15" fmla="*/ 186 h 192"/>
                <a:gd name="T16" fmla="*/ 0 w 180"/>
                <a:gd name="T17" fmla="*/ 48 h 192"/>
                <a:gd name="T18" fmla="*/ 48 w 180"/>
                <a:gd name="T19" fmla="*/ 0 h 192"/>
                <a:gd name="T20" fmla="*/ 96 w 180"/>
                <a:gd name="T21" fmla="*/ 48 h 192"/>
                <a:gd name="T22" fmla="*/ 96 w 180"/>
                <a:gd name="T23" fmla="*/ 144 h 192"/>
                <a:gd name="T24" fmla="*/ 132 w 180"/>
                <a:gd name="T25" fmla="*/ 180 h 192"/>
                <a:gd name="T26" fmla="*/ 168 w 180"/>
                <a:gd name="T27" fmla="*/ 144 h 192"/>
                <a:gd name="T28" fmla="*/ 168 w 180"/>
                <a:gd name="T29" fmla="*/ 6 h 192"/>
                <a:gd name="T30" fmla="*/ 174 w 180"/>
                <a:gd name="T31" fmla="*/ 0 h 192"/>
                <a:gd name="T32" fmla="*/ 180 w 180"/>
                <a:gd name="T33" fmla="*/ 6 h 192"/>
                <a:gd name="T34" fmla="*/ 180 w 180"/>
                <a:gd name="T35" fmla="*/ 144 h 192"/>
                <a:gd name="T36" fmla="*/ 132 w 180"/>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92">
                  <a:moveTo>
                    <a:pt x="132" y="192"/>
                  </a:moveTo>
                  <a:cubicBezTo>
                    <a:pt x="106" y="192"/>
                    <a:pt x="84" y="170"/>
                    <a:pt x="84" y="144"/>
                  </a:cubicBezTo>
                  <a:cubicBezTo>
                    <a:pt x="84" y="48"/>
                    <a:pt x="84" y="48"/>
                    <a:pt x="84" y="48"/>
                  </a:cubicBezTo>
                  <a:cubicBezTo>
                    <a:pt x="84" y="28"/>
                    <a:pt x="68" y="12"/>
                    <a:pt x="48" y="12"/>
                  </a:cubicBezTo>
                  <a:cubicBezTo>
                    <a:pt x="29" y="12"/>
                    <a:pt x="12" y="28"/>
                    <a:pt x="12" y="48"/>
                  </a:cubicBezTo>
                  <a:cubicBezTo>
                    <a:pt x="12" y="186"/>
                    <a:pt x="12" y="186"/>
                    <a:pt x="12" y="186"/>
                  </a:cubicBezTo>
                  <a:cubicBezTo>
                    <a:pt x="12" y="189"/>
                    <a:pt x="10" y="192"/>
                    <a:pt x="6" y="192"/>
                  </a:cubicBezTo>
                  <a:cubicBezTo>
                    <a:pt x="3" y="192"/>
                    <a:pt x="0" y="189"/>
                    <a:pt x="0" y="186"/>
                  </a:cubicBezTo>
                  <a:cubicBezTo>
                    <a:pt x="0" y="48"/>
                    <a:pt x="0" y="48"/>
                    <a:pt x="0" y="48"/>
                  </a:cubicBezTo>
                  <a:cubicBezTo>
                    <a:pt x="0" y="21"/>
                    <a:pt x="22" y="0"/>
                    <a:pt x="48" y="0"/>
                  </a:cubicBezTo>
                  <a:cubicBezTo>
                    <a:pt x="75" y="0"/>
                    <a:pt x="96" y="21"/>
                    <a:pt x="96" y="48"/>
                  </a:cubicBezTo>
                  <a:cubicBezTo>
                    <a:pt x="96" y="144"/>
                    <a:pt x="96" y="144"/>
                    <a:pt x="96" y="144"/>
                  </a:cubicBezTo>
                  <a:cubicBezTo>
                    <a:pt x="96" y="164"/>
                    <a:pt x="113" y="180"/>
                    <a:pt x="132" y="180"/>
                  </a:cubicBezTo>
                  <a:cubicBezTo>
                    <a:pt x="152" y="180"/>
                    <a:pt x="168" y="164"/>
                    <a:pt x="168" y="144"/>
                  </a:cubicBezTo>
                  <a:cubicBezTo>
                    <a:pt x="168" y="6"/>
                    <a:pt x="168" y="6"/>
                    <a:pt x="168" y="6"/>
                  </a:cubicBezTo>
                  <a:cubicBezTo>
                    <a:pt x="168" y="3"/>
                    <a:pt x="171" y="0"/>
                    <a:pt x="174" y="0"/>
                  </a:cubicBezTo>
                  <a:cubicBezTo>
                    <a:pt x="178" y="0"/>
                    <a:pt x="180" y="3"/>
                    <a:pt x="180" y="6"/>
                  </a:cubicBezTo>
                  <a:cubicBezTo>
                    <a:pt x="180" y="144"/>
                    <a:pt x="180" y="144"/>
                    <a:pt x="180" y="144"/>
                  </a:cubicBezTo>
                  <a:cubicBezTo>
                    <a:pt x="180" y="170"/>
                    <a:pt x="159" y="192"/>
                    <a:pt x="13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85" name="Freeform 6">
              <a:extLst>
                <a:ext uri="{FF2B5EF4-FFF2-40B4-BE49-F238E27FC236}">
                  <a16:creationId xmlns:a16="http://schemas.microsoft.com/office/drawing/2014/main" id="{EADC68A4-5CAE-E3B6-4A16-F2A571B5F99E}"/>
                </a:ext>
              </a:extLst>
            </p:cNvPr>
            <p:cNvSpPr>
              <a:spLocks/>
            </p:cNvSpPr>
            <p:nvPr/>
          </p:nvSpPr>
          <p:spPr bwMode="auto">
            <a:xfrm>
              <a:off x="611" y="510"/>
              <a:ext cx="145" cy="81"/>
            </a:xfrm>
            <a:custGeom>
              <a:avLst/>
              <a:gdLst>
                <a:gd name="T0" fmla="*/ 91 w 98"/>
                <a:gd name="T1" fmla="*/ 55 h 55"/>
                <a:gd name="T2" fmla="*/ 87 w 98"/>
                <a:gd name="T3" fmla="*/ 53 h 55"/>
                <a:gd name="T4" fmla="*/ 49 w 98"/>
                <a:gd name="T5" fmla="*/ 15 h 55"/>
                <a:gd name="T6" fmla="*/ 11 w 98"/>
                <a:gd name="T7" fmla="*/ 53 h 55"/>
                <a:gd name="T8" fmla="*/ 2 w 98"/>
                <a:gd name="T9" fmla="*/ 53 h 55"/>
                <a:gd name="T10" fmla="*/ 2 w 98"/>
                <a:gd name="T11" fmla="*/ 45 h 55"/>
                <a:gd name="T12" fmla="*/ 45 w 98"/>
                <a:gd name="T13" fmla="*/ 3 h 55"/>
                <a:gd name="T14" fmla="*/ 54 w 98"/>
                <a:gd name="T15" fmla="*/ 3 h 55"/>
                <a:gd name="T16" fmla="*/ 95 w 98"/>
                <a:gd name="T17" fmla="*/ 45 h 55"/>
                <a:gd name="T18" fmla="*/ 95 w 98"/>
                <a:gd name="T19" fmla="*/ 53 h 55"/>
                <a:gd name="T20" fmla="*/ 91 w 9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55">
                  <a:moveTo>
                    <a:pt x="91" y="55"/>
                  </a:moveTo>
                  <a:cubicBezTo>
                    <a:pt x="89" y="55"/>
                    <a:pt x="88" y="54"/>
                    <a:pt x="87" y="53"/>
                  </a:cubicBezTo>
                  <a:cubicBezTo>
                    <a:pt x="49" y="15"/>
                    <a:pt x="49" y="15"/>
                    <a:pt x="49" y="15"/>
                  </a:cubicBezTo>
                  <a:cubicBezTo>
                    <a:pt x="11" y="53"/>
                    <a:pt x="11" y="53"/>
                    <a:pt x="11" y="53"/>
                  </a:cubicBezTo>
                  <a:cubicBezTo>
                    <a:pt x="8" y="55"/>
                    <a:pt x="4" y="55"/>
                    <a:pt x="2" y="53"/>
                  </a:cubicBezTo>
                  <a:cubicBezTo>
                    <a:pt x="0" y="51"/>
                    <a:pt x="0" y="47"/>
                    <a:pt x="2" y="45"/>
                  </a:cubicBezTo>
                  <a:cubicBezTo>
                    <a:pt x="45" y="3"/>
                    <a:pt x="45" y="3"/>
                    <a:pt x="45" y="3"/>
                  </a:cubicBezTo>
                  <a:cubicBezTo>
                    <a:pt x="48" y="0"/>
                    <a:pt x="51" y="0"/>
                    <a:pt x="54" y="3"/>
                  </a:cubicBezTo>
                  <a:cubicBezTo>
                    <a:pt x="95" y="45"/>
                    <a:pt x="95" y="45"/>
                    <a:pt x="95" y="45"/>
                  </a:cubicBezTo>
                  <a:cubicBezTo>
                    <a:pt x="98" y="47"/>
                    <a:pt x="97" y="51"/>
                    <a:pt x="95" y="53"/>
                  </a:cubicBezTo>
                  <a:cubicBezTo>
                    <a:pt x="94" y="54"/>
                    <a:pt x="92" y="55"/>
                    <a:pt x="91"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86" name="Freeform 7">
              <a:extLst>
                <a:ext uri="{FF2B5EF4-FFF2-40B4-BE49-F238E27FC236}">
                  <a16:creationId xmlns:a16="http://schemas.microsoft.com/office/drawing/2014/main" id="{CEED68E3-C3B9-2C6F-1E64-2C096E5BA0C8}"/>
                </a:ext>
              </a:extLst>
            </p:cNvPr>
            <p:cNvSpPr>
              <a:spLocks/>
            </p:cNvSpPr>
            <p:nvPr/>
          </p:nvSpPr>
          <p:spPr bwMode="auto">
            <a:xfrm>
              <a:off x="364" y="714"/>
              <a:ext cx="144" cy="82"/>
            </a:xfrm>
            <a:custGeom>
              <a:avLst/>
              <a:gdLst>
                <a:gd name="T0" fmla="*/ 48 w 97"/>
                <a:gd name="T1" fmla="*/ 55 h 55"/>
                <a:gd name="T2" fmla="*/ 44 w 97"/>
                <a:gd name="T3" fmla="*/ 53 h 55"/>
                <a:gd name="T4" fmla="*/ 2 w 97"/>
                <a:gd name="T5" fmla="*/ 11 h 55"/>
                <a:gd name="T6" fmla="*/ 2 w 97"/>
                <a:gd name="T7" fmla="*/ 3 h 55"/>
                <a:gd name="T8" fmla="*/ 10 w 97"/>
                <a:gd name="T9" fmla="*/ 3 h 55"/>
                <a:gd name="T10" fmla="*/ 48 w 97"/>
                <a:gd name="T11" fmla="*/ 40 h 55"/>
                <a:gd name="T12" fmla="*/ 86 w 97"/>
                <a:gd name="T13" fmla="*/ 3 h 55"/>
                <a:gd name="T14" fmla="*/ 95 w 97"/>
                <a:gd name="T15" fmla="*/ 3 h 55"/>
                <a:gd name="T16" fmla="*/ 95 w 97"/>
                <a:gd name="T17" fmla="*/ 11 h 55"/>
                <a:gd name="T18" fmla="*/ 53 w 97"/>
                <a:gd name="T19" fmla="*/ 53 h 55"/>
                <a:gd name="T20" fmla="*/ 48 w 9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55">
                  <a:moveTo>
                    <a:pt x="48" y="55"/>
                  </a:moveTo>
                  <a:cubicBezTo>
                    <a:pt x="47" y="55"/>
                    <a:pt x="45" y="54"/>
                    <a:pt x="44" y="53"/>
                  </a:cubicBezTo>
                  <a:cubicBezTo>
                    <a:pt x="2" y="11"/>
                    <a:pt x="2" y="11"/>
                    <a:pt x="2" y="11"/>
                  </a:cubicBezTo>
                  <a:cubicBezTo>
                    <a:pt x="0" y="9"/>
                    <a:pt x="0" y="5"/>
                    <a:pt x="2" y="3"/>
                  </a:cubicBezTo>
                  <a:cubicBezTo>
                    <a:pt x="4" y="0"/>
                    <a:pt x="8" y="0"/>
                    <a:pt x="10" y="3"/>
                  </a:cubicBezTo>
                  <a:cubicBezTo>
                    <a:pt x="48" y="40"/>
                    <a:pt x="48" y="40"/>
                    <a:pt x="48" y="40"/>
                  </a:cubicBezTo>
                  <a:cubicBezTo>
                    <a:pt x="86" y="3"/>
                    <a:pt x="86" y="3"/>
                    <a:pt x="86" y="3"/>
                  </a:cubicBezTo>
                  <a:cubicBezTo>
                    <a:pt x="89" y="0"/>
                    <a:pt x="93" y="0"/>
                    <a:pt x="95" y="3"/>
                  </a:cubicBezTo>
                  <a:cubicBezTo>
                    <a:pt x="97" y="5"/>
                    <a:pt x="97" y="9"/>
                    <a:pt x="95" y="11"/>
                  </a:cubicBezTo>
                  <a:cubicBezTo>
                    <a:pt x="53" y="53"/>
                    <a:pt x="53" y="53"/>
                    <a:pt x="53" y="53"/>
                  </a:cubicBezTo>
                  <a:cubicBezTo>
                    <a:pt x="51" y="54"/>
                    <a:pt x="50" y="55"/>
                    <a:pt x="4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187" name="Title 10">
            <a:extLst>
              <a:ext uri="{FF2B5EF4-FFF2-40B4-BE49-F238E27FC236}">
                <a16:creationId xmlns:a16="http://schemas.microsoft.com/office/drawing/2014/main" id="{D6A78A68-969B-6E70-205B-5FF9A0741861}"/>
              </a:ext>
            </a:extLst>
          </p:cNvPr>
          <p:cNvSpPr txBox="1">
            <a:spLocks/>
          </p:cNvSpPr>
          <p:nvPr/>
        </p:nvSpPr>
        <p:spPr>
          <a:xfrm>
            <a:off x="2839729" y="2279834"/>
            <a:ext cx="484054" cy="154308"/>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srgbClr val="470073"/>
                </a:solidFill>
                <a:effectLst/>
                <a:uLnTx/>
                <a:uFillTx/>
                <a:latin typeface="Yu Gothic" panose="020B0400000000000000" pitchFamily="34" charset="-128"/>
                <a:ea typeface="Yu Gothic" panose="020B0400000000000000" pitchFamily="34" charset="-128"/>
                <a:cs typeface="+mn-cs"/>
              </a:rPr>
              <a:t>経済性</a:t>
            </a:r>
          </a:p>
          <a:p>
            <a:pPr marL="0" marR="0" lvl="0" indent="0" algn="ctr" defTabSz="554270" rtl="0" eaLnBrk="1" fontAlgn="auto" latinLnBrk="0" hangingPunct="1">
              <a:lnSpc>
                <a:spcPct val="100000"/>
              </a:lnSpc>
              <a:spcBef>
                <a:spcPct val="0"/>
              </a:spcBef>
              <a:spcAft>
                <a:spcPts val="0"/>
              </a:spcAft>
              <a:buClrTx/>
              <a:buSzTx/>
              <a:buFontTx/>
              <a:buNone/>
              <a:tabLst/>
              <a:defRPr/>
            </a:pPr>
            <a:endParaRPr kumimoji="1" lang="ja-JP" altLang="en-US" sz="1100" b="1" i="0" u="none" strike="noStrike" kern="0" cap="none" spc="0" normalizeH="0" baseline="0" noProof="0">
              <a:ln>
                <a:noFill/>
              </a:ln>
              <a:solidFill>
                <a:srgbClr val="470073"/>
              </a:solidFill>
              <a:effectLst/>
              <a:uLnTx/>
              <a:uFillTx/>
              <a:latin typeface="Yu Gothic" panose="020B0400000000000000" pitchFamily="34" charset="-128"/>
              <a:ea typeface="Yu Gothic" panose="020B0400000000000000" pitchFamily="34" charset="-128"/>
              <a:cs typeface="+mn-cs"/>
            </a:endParaRPr>
          </a:p>
        </p:txBody>
      </p:sp>
      <p:sp>
        <p:nvSpPr>
          <p:cNvPr id="188" name="Title 10">
            <a:extLst>
              <a:ext uri="{FF2B5EF4-FFF2-40B4-BE49-F238E27FC236}">
                <a16:creationId xmlns:a16="http://schemas.microsoft.com/office/drawing/2014/main" id="{82A3CBDF-E06B-E456-FF14-66907F6CB0FE}"/>
              </a:ext>
            </a:extLst>
          </p:cNvPr>
          <p:cNvSpPr txBox="1">
            <a:spLocks/>
          </p:cNvSpPr>
          <p:nvPr/>
        </p:nvSpPr>
        <p:spPr>
          <a:xfrm>
            <a:off x="3729326" y="3114835"/>
            <a:ext cx="484054" cy="154308"/>
          </a:xfrm>
          <a:prstGeom prst="rect">
            <a:avLst/>
          </a:prstGeom>
        </p:spPr>
        <p:txBody>
          <a:bodyPr vert="horz" lIns="0" tIns="0" rIns="0" bIns="0" rtlCol="0" anchor="t">
            <a:noAutofit/>
          </a:bodyPr>
          <a:lstStyle>
            <a:defPPr>
              <a:defRPr kern="0"/>
            </a:defPPr>
            <a:lvl1pPr algn="ctr" defTabSz="914034" rtl="0" eaLnBrk="1" latinLnBrk="0" hangingPunct="1">
              <a:lnSpc>
                <a:spcPct val="100000"/>
              </a:lnSpc>
              <a:spcBef>
                <a:spcPct val="0"/>
              </a:spcBef>
              <a:buNone/>
              <a:defRPr kumimoji="1" sz="1600" b="1" kern="0" spc="0">
                <a:solidFill>
                  <a:schemeClr val="bg1">
                    <a:lumMod val="75000"/>
                  </a:schemeClr>
                </a:solidFill>
                <a:latin typeface="Hiragino Kaku Gothic Pro W6" panose="020B0300000000000000" pitchFamily="34" charset="-128"/>
                <a:ea typeface="Hiragino Kaku Gothic Pro W6" panose="020B0300000000000000" pitchFamily="34" charset="-128"/>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lumMod val="75000"/>
                  </a:prstClr>
                </a:solidFill>
                <a:effectLst/>
                <a:uLnTx/>
                <a:uFillTx/>
                <a:latin typeface="Yu Gothic" panose="020B0400000000000000" pitchFamily="34" charset="-128"/>
                <a:ea typeface="Yu Gothic" panose="020B0400000000000000" pitchFamily="34" charset="-128"/>
                <a:cs typeface="+mn-cs"/>
              </a:rPr>
              <a:t>安全性</a:t>
            </a:r>
          </a:p>
        </p:txBody>
      </p:sp>
      <p:sp>
        <p:nvSpPr>
          <p:cNvPr id="189" name="Title 10">
            <a:extLst>
              <a:ext uri="{FF2B5EF4-FFF2-40B4-BE49-F238E27FC236}">
                <a16:creationId xmlns:a16="http://schemas.microsoft.com/office/drawing/2014/main" id="{0933CC8A-8C1D-6DF9-B245-5AD807ACE618}"/>
              </a:ext>
            </a:extLst>
          </p:cNvPr>
          <p:cNvSpPr txBox="1">
            <a:spLocks/>
          </p:cNvSpPr>
          <p:nvPr/>
        </p:nvSpPr>
        <p:spPr>
          <a:xfrm>
            <a:off x="1957262" y="3114835"/>
            <a:ext cx="484054" cy="154308"/>
          </a:xfrm>
          <a:prstGeom prst="rect">
            <a:avLst/>
          </a:prstGeom>
        </p:spPr>
        <p:txBody>
          <a:bodyPr vert="horz" lIns="0" tIns="0" rIns="0" bIns="0" rtlCol="0" anchor="t">
            <a:noAutofit/>
          </a:bodyPr>
          <a:lstStyle>
            <a:defPPr>
              <a:defRPr kern="0"/>
            </a:defPPr>
            <a:lvl1pPr algn="ctr" defTabSz="914034" rtl="0" eaLnBrk="1" latinLnBrk="0" hangingPunct="1">
              <a:lnSpc>
                <a:spcPct val="100000"/>
              </a:lnSpc>
              <a:spcBef>
                <a:spcPct val="0"/>
              </a:spcBef>
              <a:buNone/>
              <a:defRPr kumimoji="1" sz="1600" b="1" kern="0" spc="0">
                <a:solidFill>
                  <a:schemeClr val="bg1">
                    <a:lumMod val="75000"/>
                  </a:schemeClr>
                </a:solidFill>
                <a:latin typeface="Hiragino Kaku Gothic Pro W6" panose="020B0300000000000000" pitchFamily="34" charset="-128"/>
                <a:ea typeface="Hiragino Kaku Gothic Pro W6" panose="020B0300000000000000" pitchFamily="34" charset="-128"/>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lumMod val="75000"/>
                  </a:prstClr>
                </a:solidFill>
                <a:effectLst/>
                <a:uLnTx/>
                <a:uFillTx/>
                <a:latin typeface="Yu Gothic" panose="020B0400000000000000" pitchFamily="34" charset="-128"/>
                <a:ea typeface="Yu Gothic" panose="020B0400000000000000" pitchFamily="34" charset="-128"/>
                <a:cs typeface="+mn-cs"/>
              </a:rPr>
              <a:t>信頼性</a:t>
            </a:r>
          </a:p>
        </p:txBody>
      </p:sp>
      <p:sp>
        <p:nvSpPr>
          <p:cNvPr id="190" name="Title 10">
            <a:extLst>
              <a:ext uri="{FF2B5EF4-FFF2-40B4-BE49-F238E27FC236}">
                <a16:creationId xmlns:a16="http://schemas.microsoft.com/office/drawing/2014/main" id="{83A726B1-FE68-C1AC-4740-ADFDBC319FC5}"/>
              </a:ext>
            </a:extLst>
          </p:cNvPr>
          <p:cNvSpPr txBox="1">
            <a:spLocks/>
          </p:cNvSpPr>
          <p:nvPr/>
        </p:nvSpPr>
        <p:spPr>
          <a:xfrm>
            <a:off x="1857984" y="3762081"/>
            <a:ext cx="750458" cy="154308"/>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lumMod val="75000"/>
                  </a:prstClr>
                </a:solidFill>
                <a:effectLst/>
                <a:uLnTx/>
                <a:uFillTx/>
                <a:latin typeface="Yu Gothic" panose="020B0400000000000000" pitchFamily="34" charset="-128"/>
                <a:ea typeface="Yu Gothic" panose="020B0400000000000000" pitchFamily="34" charset="-128"/>
                <a:cs typeface="+mn-cs"/>
              </a:rPr>
              <a:t>エンタメ性</a:t>
            </a:r>
          </a:p>
        </p:txBody>
      </p:sp>
      <p:sp>
        <p:nvSpPr>
          <p:cNvPr id="191" name="正方形/長方形 14">
            <a:extLst>
              <a:ext uri="{FF2B5EF4-FFF2-40B4-BE49-F238E27FC236}">
                <a16:creationId xmlns:a16="http://schemas.microsoft.com/office/drawing/2014/main" id="{05688B70-2384-C057-8380-1A1AC0EAC037}"/>
              </a:ext>
            </a:extLst>
          </p:cNvPr>
          <p:cNvSpPr>
            <a:spLocks/>
          </p:cNvSpPr>
          <p:nvPr/>
        </p:nvSpPr>
        <p:spPr>
          <a:xfrm rot="16200000">
            <a:off x="2848608" y="2905098"/>
            <a:ext cx="460752" cy="637396"/>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182"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w="0"/>
                <a:solidFill>
                  <a:srgbClr val="470073"/>
                </a:solidFill>
                <a:effectLst/>
                <a:uLnTx/>
                <a:uFillTx/>
                <a:latin typeface="Yu Gothic" panose="020B0400000000000000" pitchFamily="34" charset="-128"/>
                <a:ea typeface="Yu Gothic" panose="020B0400000000000000" pitchFamily="34" charset="-128"/>
                <a:cs typeface="+mn-cs"/>
              </a:rPr>
              <a:t>一児の母</a:t>
            </a:r>
            <a:endParaRPr kumimoji="0" lang="en-US" altLang="ja-JP" sz="1100" b="0" i="0" u="none" strike="noStrike" kern="0" cap="none" spc="0" normalizeH="0" baseline="0" noProof="0">
              <a:ln w="0"/>
              <a:solidFill>
                <a:srgbClr val="470073"/>
              </a:solidFill>
              <a:effectLst/>
              <a:uLnTx/>
              <a:uFillTx/>
              <a:latin typeface="Yu Gothic" panose="020B0400000000000000" pitchFamily="34" charset="-128"/>
              <a:ea typeface="Yu Gothic" panose="020B0400000000000000" pitchFamily="34" charset="-128"/>
              <a:cs typeface="+mn-cs"/>
            </a:endParaRPr>
          </a:p>
        </p:txBody>
      </p:sp>
      <p:sp>
        <p:nvSpPr>
          <p:cNvPr id="192" name="正方形/長方形 14">
            <a:extLst>
              <a:ext uri="{FF2B5EF4-FFF2-40B4-BE49-F238E27FC236}">
                <a16:creationId xmlns:a16="http://schemas.microsoft.com/office/drawing/2014/main" id="{0F5801D3-A5A5-2889-6955-51FE7B0B1FC5}"/>
              </a:ext>
            </a:extLst>
          </p:cNvPr>
          <p:cNvSpPr>
            <a:spLocks/>
          </p:cNvSpPr>
          <p:nvPr/>
        </p:nvSpPr>
        <p:spPr>
          <a:xfrm rot="1295359">
            <a:off x="2985102" y="3164430"/>
            <a:ext cx="428780" cy="514594"/>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492"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w="0"/>
                <a:solidFill>
                  <a:sysClr val="windowText" lastClr="000000"/>
                </a:solidFill>
                <a:effectLst/>
                <a:uLnTx/>
                <a:uFillTx/>
                <a:latin typeface="Yu Gothic" panose="020B0400000000000000" pitchFamily="34" charset="-128"/>
                <a:ea typeface="Yu Gothic" panose="020B0400000000000000" pitchFamily="34" charset="-128"/>
                <a:cs typeface="+mn-cs"/>
              </a:rPr>
              <a:t>会社役員</a:t>
            </a:r>
            <a:endParaRPr kumimoji="0" lang="en-US" altLang="ja-JP" sz="1100" b="0" i="0" u="none" strike="noStrike" kern="0" cap="none" spc="0" normalizeH="0" baseline="0" noProof="0">
              <a:ln w="0"/>
              <a:solidFill>
                <a:sysClr val="windowText" lastClr="000000"/>
              </a:solidFill>
              <a:effectLst/>
              <a:uLnTx/>
              <a:uFillTx/>
              <a:latin typeface="Yu Gothic" panose="020B0400000000000000" pitchFamily="34" charset="-128"/>
              <a:ea typeface="Yu Gothic" panose="020B0400000000000000" pitchFamily="34" charset="-128"/>
              <a:cs typeface="+mn-cs"/>
            </a:endParaRPr>
          </a:p>
        </p:txBody>
      </p:sp>
      <p:sp>
        <p:nvSpPr>
          <p:cNvPr id="193" name="正方形/長方形 14">
            <a:extLst>
              <a:ext uri="{FF2B5EF4-FFF2-40B4-BE49-F238E27FC236}">
                <a16:creationId xmlns:a16="http://schemas.microsoft.com/office/drawing/2014/main" id="{3D959C96-F91C-5FC0-3690-0B6E2098D583}"/>
              </a:ext>
            </a:extLst>
          </p:cNvPr>
          <p:cNvSpPr>
            <a:spLocks/>
          </p:cNvSpPr>
          <p:nvPr/>
        </p:nvSpPr>
        <p:spPr>
          <a:xfrm rot="9624081">
            <a:off x="2729342" y="3175276"/>
            <a:ext cx="428780" cy="514594"/>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182" rtl="0" eaLnBrk="1" fontAlgn="auto" latinLnBrk="0" hangingPunct="1">
              <a:lnSpc>
                <a:spcPct val="100000"/>
              </a:lnSpc>
              <a:spcBef>
                <a:spcPts val="0"/>
              </a:spcBef>
              <a:spcAft>
                <a:spcPts val="0"/>
              </a:spcAft>
              <a:buClrTx/>
              <a:buSzTx/>
              <a:buFontTx/>
              <a:buNone/>
              <a:tabLst/>
              <a:defRPr/>
            </a:pPr>
            <a:r>
              <a:rPr kumimoji="0" lang="en-JP" altLang="ja-JP" sz="1100" b="0" i="0" u="none" strike="noStrike" kern="0" cap="none" spc="0" normalizeH="0" baseline="0" noProof="0">
                <a:ln w="0"/>
                <a:solidFill>
                  <a:sysClr val="windowText" lastClr="000000"/>
                </a:solidFill>
                <a:effectLst/>
                <a:uLnTx/>
                <a:uFillTx/>
                <a:latin typeface="Yu Gothic" panose="020B0400000000000000" pitchFamily="34" charset="-128"/>
                <a:ea typeface="Yu Gothic" panose="020B0400000000000000" pitchFamily="34" charset="-128"/>
                <a:cs typeface="+mn-cs"/>
              </a:rPr>
              <a:t>30</a:t>
            </a:r>
            <a:r>
              <a:rPr kumimoji="0" lang="ja-JP" altLang="en-JP" sz="1100" b="0" i="0" u="none" strike="noStrike" kern="0" cap="none" spc="0" normalizeH="0" baseline="0" noProof="0">
                <a:ln w="0"/>
                <a:solidFill>
                  <a:sysClr val="windowText" lastClr="000000"/>
                </a:solidFill>
                <a:effectLst/>
                <a:uLnTx/>
                <a:uFillTx/>
                <a:latin typeface="Yu Gothic" panose="020B0400000000000000" pitchFamily="34" charset="-128"/>
                <a:ea typeface="Yu Gothic" panose="020B0400000000000000" pitchFamily="34" charset="-128"/>
                <a:cs typeface="+mn-cs"/>
              </a:rPr>
              <a:t>代</a:t>
            </a:r>
            <a:r>
              <a:rPr kumimoji="0" lang="ja-JP" altLang="en-US" sz="1100" b="0" i="0" u="none" strike="noStrike" kern="0" cap="none" spc="0" normalizeH="0" baseline="0" noProof="0">
                <a:ln w="0"/>
                <a:solidFill>
                  <a:sysClr val="windowText" lastClr="000000"/>
                </a:solidFill>
                <a:effectLst/>
                <a:uLnTx/>
                <a:uFillTx/>
                <a:latin typeface="Yu Gothic" panose="020B0400000000000000" pitchFamily="34" charset="-128"/>
                <a:ea typeface="Yu Gothic" panose="020B0400000000000000" pitchFamily="34" charset="-128"/>
                <a:cs typeface="+mn-cs"/>
              </a:rPr>
              <a:t>女性</a:t>
            </a:r>
            <a:endParaRPr kumimoji="0" lang="en-US" altLang="ja-JP" sz="1100" b="0" i="0" u="none" strike="noStrike" kern="0" cap="none" spc="0" normalizeH="0" baseline="0" noProof="0">
              <a:ln w="0"/>
              <a:solidFill>
                <a:sysClr val="windowText" lastClr="000000"/>
              </a:solidFill>
              <a:effectLst/>
              <a:uLnTx/>
              <a:uFillTx/>
              <a:latin typeface="Yu Gothic" panose="020B0400000000000000" pitchFamily="34" charset="-128"/>
              <a:ea typeface="Yu Gothic" panose="020B0400000000000000" pitchFamily="34" charset="-128"/>
              <a:cs typeface="+mn-cs"/>
            </a:endParaRPr>
          </a:p>
        </p:txBody>
      </p:sp>
      <p:sp>
        <p:nvSpPr>
          <p:cNvPr id="194" name="円弧 193">
            <a:extLst>
              <a:ext uri="{FF2B5EF4-FFF2-40B4-BE49-F238E27FC236}">
                <a16:creationId xmlns:a16="http://schemas.microsoft.com/office/drawing/2014/main" id="{DB076134-A6BE-BFB3-F150-C1C291FDD458}"/>
              </a:ext>
            </a:extLst>
          </p:cNvPr>
          <p:cNvSpPr>
            <a:spLocks noChangeAspect="1"/>
          </p:cNvSpPr>
          <p:nvPr/>
        </p:nvSpPr>
        <p:spPr>
          <a:xfrm>
            <a:off x="2455531" y="2725183"/>
            <a:ext cx="1269100" cy="1239755"/>
          </a:xfrm>
          <a:prstGeom prst="arc">
            <a:avLst>
              <a:gd name="adj1" fmla="val 13160648"/>
              <a:gd name="adj2" fmla="val 19422124"/>
            </a:avLst>
          </a:prstGeom>
          <a:ln w="82550">
            <a:solidFill>
              <a:srgbClr val="470073"/>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Yu Gothic" panose="020B0400000000000000" pitchFamily="34" charset="-128"/>
              <a:ea typeface="Yu Gothic" panose="020B0400000000000000" pitchFamily="34" charset="-128"/>
              <a:cs typeface="+mn-cs"/>
            </a:endParaRPr>
          </a:p>
        </p:txBody>
      </p:sp>
      <p:grpSp>
        <p:nvGrpSpPr>
          <p:cNvPr id="195" name="Group 138">
            <a:extLst>
              <a:ext uri="{FF2B5EF4-FFF2-40B4-BE49-F238E27FC236}">
                <a16:creationId xmlns:a16="http://schemas.microsoft.com/office/drawing/2014/main" id="{03BD09EA-D65A-24A9-1CD1-2C9974297C8D}"/>
              </a:ext>
            </a:extLst>
          </p:cNvPr>
          <p:cNvGrpSpPr>
            <a:grpSpLocks noChangeAspect="1"/>
          </p:cNvGrpSpPr>
          <p:nvPr/>
        </p:nvGrpSpPr>
        <p:grpSpPr bwMode="auto">
          <a:xfrm>
            <a:off x="2973879" y="2419166"/>
            <a:ext cx="215754" cy="205986"/>
            <a:chOff x="6719" y="1939"/>
            <a:chExt cx="441" cy="431"/>
          </a:xfrm>
          <a:solidFill>
            <a:srgbClr val="470073"/>
          </a:solidFill>
        </p:grpSpPr>
        <p:sp>
          <p:nvSpPr>
            <p:cNvPr id="196" name="Freeform 139">
              <a:extLst>
                <a:ext uri="{FF2B5EF4-FFF2-40B4-BE49-F238E27FC236}">
                  <a16:creationId xmlns:a16="http://schemas.microsoft.com/office/drawing/2014/main" id="{4775EAA0-C403-6A20-7362-42166A13908F}"/>
                </a:ext>
              </a:extLst>
            </p:cNvPr>
            <p:cNvSpPr>
              <a:spLocks noEditPoints="1"/>
            </p:cNvSpPr>
            <p:nvPr/>
          </p:nvSpPr>
          <p:spPr bwMode="auto">
            <a:xfrm>
              <a:off x="6866" y="1939"/>
              <a:ext cx="294" cy="288"/>
            </a:xfrm>
            <a:custGeom>
              <a:avLst/>
              <a:gdLst>
                <a:gd name="T0" fmla="*/ 96 w 192"/>
                <a:gd name="T1" fmla="*/ 192 h 192"/>
                <a:gd name="T2" fmla="*/ 0 w 192"/>
                <a:gd name="T3" fmla="*/ 96 h 192"/>
                <a:gd name="T4" fmla="*/ 96 w 192"/>
                <a:gd name="T5" fmla="*/ 0 h 192"/>
                <a:gd name="T6" fmla="*/ 192 w 192"/>
                <a:gd name="T7" fmla="*/ 96 h 192"/>
                <a:gd name="T8" fmla="*/ 96 w 192"/>
                <a:gd name="T9" fmla="*/ 192 h 192"/>
                <a:gd name="T10" fmla="*/ 96 w 192"/>
                <a:gd name="T11" fmla="*/ 12 h 192"/>
                <a:gd name="T12" fmla="*/ 12 w 192"/>
                <a:gd name="T13" fmla="*/ 96 h 192"/>
                <a:gd name="T14" fmla="*/ 96 w 192"/>
                <a:gd name="T15" fmla="*/ 180 h 192"/>
                <a:gd name="T16" fmla="*/ 180 w 192"/>
                <a:gd name="T17" fmla="*/ 96 h 192"/>
                <a:gd name="T18" fmla="*/ 96 w 192"/>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92"/>
                  </a:moveTo>
                  <a:cubicBezTo>
                    <a:pt x="43" y="192"/>
                    <a:pt x="0" y="149"/>
                    <a:pt x="0" y="96"/>
                  </a:cubicBezTo>
                  <a:cubicBezTo>
                    <a:pt x="0" y="43"/>
                    <a:pt x="43" y="0"/>
                    <a:pt x="96" y="0"/>
                  </a:cubicBezTo>
                  <a:cubicBezTo>
                    <a:pt x="149" y="0"/>
                    <a:pt x="192" y="43"/>
                    <a:pt x="192" y="96"/>
                  </a:cubicBezTo>
                  <a:cubicBezTo>
                    <a:pt x="192" y="149"/>
                    <a:pt x="149" y="192"/>
                    <a:pt x="96" y="192"/>
                  </a:cubicBezTo>
                  <a:close/>
                  <a:moveTo>
                    <a:pt x="96" y="12"/>
                  </a:moveTo>
                  <a:cubicBezTo>
                    <a:pt x="49" y="12"/>
                    <a:pt x="12" y="50"/>
                    <a:pt x="12" y="96"/>
                  </a:cubicBezTo>
                  <a:cubicBezTo>
                    <a:pt x="12" y="142"/>
                    <a:pt x="49" y="180"/>
                    <a:pt x="96" y="180"/>
                  </a:cubicBezTo>
                  <a:cubicBezTo>
                    <a:pt x="142" y="180"/>
                    <a:pt x="180" y="142"/>
                    <a:pt x="180" y="96"/>
                  </a:cubicBezTo>
                  <a:cubicBezTo>
                    <a:pt x="180" y="50"/>
                    <a:pt x="142" y="12"/>
                    <a:pt x="9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97" name="Freeform 140">
              <a:extLst>
                <a:ext uri="{FF2B5EF4-FFF2-40B4-BE49-F238E27FC236}">
                  <a16:creationId xmlns:a16="http://schemas.microsoft.com/office/drawing/2014/main" id="{4BF733FF-96BA-41AA-7FC3-B4630C4D5200}"/>
                </a:ext>
              </a:extLst>
            </p:cNvPr>
            <p:cNvSpPr>
              <a:spLocks/>
            </p:cNvSpPr>
            <p:nvPr/>
          </p:nvSpPr>
          <p:spPr bwMode="auto">
            <a:xfrm>
              <a:off x="6995" y="212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98" name="Freeform 141">
              <a:extLst>
                <a:ext uri="{FF2B5EF4-FFF2-40B4-BE49-F238E27FC236}">
                  <a16:creationId xmlns:a16="http://schemas.microsoft.com/office/drawing/2014/main" id="{99DE8C60-6521-9DA2-CF6F-C6068B988339}"/>
                </a:ext>
              </a:extLst>
            </p:cNvPr>
            <p:cNvSpPr>
              <a:spLocks/>
            </p:cNvSpPr>
            <p:nvPr/>
          </p:nvSpPr>
          <p:spPr bwMode="auto">
            <a:xfrm>
              <a:off x="6995" y="2002"/>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99" name="Freeform 142">
              <a:extLst>
                <a:ext uri="{FF2B5EF4-FFF2-40B4-BE49-F238E27FC236}">
                  <a16:creationId xmlns:a16="http://schemas.microsoft.com/office/drawing/2014/main" id="{90235672-42F0-2D5A-1314-C956F03FD2CD}"/>
                </a:ext>
              </a:extLst>
            </p:cNvPr>
            <p:cNvSpPr>
              <a:spLocks/>
            </p:cNvSpPr>
            <p:nvPr/>
          </p:nvSpPr>
          <p:spPr bwMode="auto">
            <a:xfrm>
              <a:off x="6967" y="2020"/>
              <a:ext cx="74" cy="126"/>
            </a:xfrm>
            <a:custGeom>
              <a:avLst/>
              <a:gdLst>
                <a:gd name="T0" fmla="*/ 24 w 48"/>
                <a:gd name="T1" fmla="*/ 84 h 84"/>
                <a:gd name="T2" fmla="*/ 0 w 48"/>
                <a:gd name="T3" fmla="*/ 60 h 84"/>
                <a:gd name="T4" fmla="*/ 6 w 48"/>
                <a:gd name="T5" fmla="*/ 54 h 84"/>
                <a:gd name="T6" fmla="*/ 12 w 48"/>
                <a:gd name="T7" fmla="*/ 60 h 84"/>
                <a:gd name="T8" fmla="*/ 24 w 48"/>
                <a:gd name="T9" fmla="*/ 72 h 84"/>
                <a:gd name="T10" fmla="*/ 36 w 48"/>
                <a:gd name="T11" fmla="*/ 60 h 84"/>
                <a:gd name="T12" fmla="*/ 24 w 48"/>
                <a:gd name="T13" fmla="*/ 48 h 84"/>
                <a:gd name="T14" fmla="*/ 0 w 48"/>
                <a:gd name="T15" fmla="*/ 24 h 84"/>
                <a:gd name="T16" fmla="*/ 24 w 48"/>
                <a:gd name="T17" fmla="*/ 0 h 84"/>
                <a:gd name="T18" fmla="*/ 48 w 48"/>
                <a:gd name="T19" fmla="*/ 24 h 84"/>
                <a:gd name="T20" fmla="*/ 42 w 48"/>
                <a:gd name="T21" fmla="*/ 30 h 84"/>
                <a:gd name="T22" fmla="*/ 36 w 48"/>
                <a:gd name="T23" fmla="*/ 24 h 84"/>
                <a:gd name="T24" fmla="*/ 24 w 48"/>
                <a:gd name="T25" fmla="*/ 12 h 84"/>
                <a:gd name="T26" fmla="*/ 12 w 48"/>
                <a:gd name="T27" fmla="*/ 24 h 84"/>
                <a:gd name="T28" fmla="*/ 24 w 48"/>
                <a:gd name="T29" fmla="*/ 36 h 84"/>
                <a:gd name="T30" fmla="*/ 48 w 48"/>
                <a:gd name="T31" fmla="*/ 60 h 84"/>
                <a:gd name="T32" fmla="*/ 24 w 48"/>
                <a:gd name="T3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84">
                  <a:moveTo>
                    <a:pt x="24" y="84"/>
                  </a:moveTo>
                  <a:cubicBezTo>
                    <a:pt x="10" y="84"/>
                    <a:pt x="0" y="73"/>
                    <a:pt x="0" y="60"/>
                  </a:cubicBezTo>
                  <a:cubicBezTo>
                    <a:pt x="0" y="57"/>
                    <a:pt x="2" y="54"/>
                    <a:pt x="6" y="54"/>
                  </a:cubicBezTo>
                  <a:cubicBezTo>
                    <a:pt x="9" y="54"/>
                    <a:pt x="12" y="57"/>
                    <a:pt x="12" y="60"/>
                  </a:cubicBezTo>
                  <a:cubicBezTo>
                    <a:pt x="12" y="67"/>
                    <a:pt x="17" y="72"/>
                    <a:pt x="24" y="72"/>
                  </a:cubicBezTo>
                  <a:cubicBezTo>
                    <a:pt x="30" y="72"/>
                    <a:pt x="36" y="67"/>
                    <a:pt x="36" y="60"/>
                  </a:cubicBezTo>
                  <a:cubicBezTo>
                    <a:pt x="36" y="53"/>
                    <a:pt x="30" y="48"/>
                    <a:pt x="24" y="48"/>
                  </a:cubicBezTo>
                  <a:cubicBezTo>
                    <a:pt x="10" y="48"/>
                    <a:pt x="0" y="37"/>
                    <a:pt x="0" y="24"/>
                  </a:cubicBezTo>
                  <a:cubicBezTo>
                    <a:pt x="0" y="11"/>
                    <a:pt x="10" y="0"/>
                    <a:pt x="24" y="0"/>
                  </a:cubicBezTo>
                  <a:cubicBezTo>
                    <a:pt x="37" y="0"/>
                    <a:pt x="48" y="11"/>
                    <a:pt x="48" y="24"/>
                  </a:cubicBezTo>
                  <a:cubicBezTo>
                    <a:pt x="48" y="27"/>
                    <a:pt x="45" y="30"/>
                    <a:pt x="42" y="30"/>
                  </a:cubicBezTo>
                  <a:cubicBezTo>
                    <a:pt x="38" y="30"/>
                    <a:pt x="36" y="27"/>
                    <a:pt x="36" y="24"/>
                  </a:cubicBezTo>
                  <a:cubicBezTo>
                    <a:pt x="36" y="17"/>
                    <a:pt x="30" y="12"/>
                    <a:pt x="24" y="12"/>
                  </a:cubicBezTo>
                  <a:cubicBezTo>
                    <a:pt x="17" y="12"/>
                    <a:pt x="12" y="17"/>
                    <a:pt x="12" y="24"/>
                  </a:cubicBezTo>
                  <a:cubicBezTo>
                    <a:pt x="12" y="31"/>
                    <a:pt x="17" y="36"/>
                    <a:pt x="24" y="36"/>
                  </a:cubicBezTo>
                  <a:cubicBezTo>
                    <a:pt x="37" y="36"/>
                    <a:pt x="48" y="47"/>
                    <a:pt x="48" y="60"/>
                  </a:cubicBezTo>
                  <a:cubicBezTo>
                    <a:pt x="48" y="73"/>
                    <a:pt x="37" y="84"/>
                    <a:pt x="2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200" name="Freeform 143">
              <a:extLst>
                <a:ext uri="{FF2B5EF4-FFF2-40B4-BE49-F238E27FC236}">
                  <a16:creationId xmlns:a16="http://schemas.microsoft.com/office/drawing/2014/main" id="{41DA444E-2075-9CFB-44B4-D2153B1094AD}"/>
                </a:ext>
              </a:extLst>
            </p:cNvPr>
            <p:cNvSpPr>
              <a:spLocks/>
            </p:cNvSpPr>
            <p:nvPr/>
          </p:nvSpPr>
          <p:spPr bwMode="auto">
            <a:xfrm>
              <a:off x="6848" y="2272"/>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201" name="Freeform 144">
              <a:extLst>
                <a:ext uri="{FF2B5EF4-FFF2-40B4-BE49-F238E27FC236}">
                  <a16:creationId xmlns:a16="http://schemas.microsoft.com/office/drawing/2014/main" id="{8C3B22CA-9E57-3D0D-B03B-116068143AA4}"/>
                </a:ext>
              </a:extLst>
            </p:cNvPr>
            <p:cNvSpPr>
              <a:spLocks/>
            </p:cNvSpPr>
            <p:nvPr/>
          </p:nvSpPr>
          <p:spPr bwMode="auto">
            <a:xfrm>
              <a:off x="6848" y="2146"/>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202" name="Freeform 145">
              <a:extLst>
                <a:ext uri="{FF2B5EF4-FFF2-40B4-BE49-F238E27FC236}">
                  <a16:creationId xmlns:a16="http://schemas.microsoft.com/office/drawing/2014/main" id="{39459C63-A7D2-FDE4-FA42-B44E358AF902}"/>
                </a:ext>
              </a:extLst>
            </p:cNvPr>
            <p:cNvSpPr>
              <a:spLocks/>
            </p:cNvSpPr>
            <p:nvPr/>
          </p:nvSpPr>
          <p:spPr bwMode="auto">
            <a:xfrm>
              <a:off x="6820" y="2164"/>
              <a:ext cx="74" cy="126"/>
            </a:xfrm>
            <a:custGeom>
              <a:avLst/>
              <a:gdLst>
                <a:gd name="T0" fmla="*/ 24 w 48"/>
                <a:gd name="T1" fmla="*/ 84 h 84"/>
                <a:gd name="T2" fmla="*/ 0 w 48"/>
                <a:gd name="T3" fmla="*/ 60 h 84"/>
                <a:gd name="T4" fmla="*/ 6 w 48"/>
                <a:gd name="T5" fmla="*/ 54 h 84"/>
                <a:gd name="T6" fmla="*/ 12 w 48"/>
                <a:gd name="T7" fmla="*/ 60 h 84"/>
                <a:gd name="T8" fmla="*/ 24 w 48"/>
                <a:gd name="T9" fmla="*/ 72 h 84"/>
                <a:gd name="T10" fmla="*/ 36 w 48"/>
                <a:gd name="T11" fmla="*/ 60 h 84"/>
                <a:gd name="T12" fmla="*/ 24 w 48"/>
                <a:gd name="T13" fmla="*/ 48 h 84"/>
                <a:gd name="T14" fmla="*/ 0 w 48"/>
                <a:gd name="T15" fmla="*/ 24 h 84"/>
                <a:gd name="T16" fmla="*/ 24 w 48"/>
                <a:gd name="T17" fmla="*/ 0 h 84"/>
                <a:gd name="T18" fmla="*/ 48 w 48"/>
                <a:gd name="T19" fmla="*/ 24 h 84"/>
                <a:gd name="T20" fmla="*/ 42 w 48"/>
                <a:gd name="T21" fmla="*/ 30 h 84"/>
                <a:gd name="T22" fmla="*/ 36 w 48"/>
                <a:gd name="T23" fmla="*/ 24 h 84"/>
                <a:gd name="T24" fmla="*/ 24 w 48"/>
                <a:gd name="T25" fmla="*/ 12 h 84"/>
                <a:gd name="T26" fmla="*/ 12 w 48"/>
                <a:gd name="T27" fmla="*/ 24 h 84"/>
                <a:gd name="T28" fmla="*/ 24 w 48"/>
                <a:gd name="T29" fmla="*/ 36 h 84"/>
                <a:gd name="T30" fmla="*/ 48 w 48"/>
                <a:gd name="T31" fmla="*/ 60 h 84"/>
                <a:gd name="T32" fmla="*/ 24 w 48"/>
                <a:gd name="T3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84">
                  <a:moveTo>
                    <a:pt x="24" y="84"/>
                  </a:moveTo>
                  <a:cubicBezTo>
                    <a:pt x="10" y="84"/>
                    <a:pt x="0" y="73"/>
                    <a:pt x="0" y="60"/>
                  </a:cubicBezTo>
                  <a:cubicBezTo>
                    <a:pt x="0" y="57"/>
                    <a:pt x="2" y="54"/>
                    <a:pt x="6" y="54"/>
                  </a:cubicBezTo>
                  <a:cubicBezTo>
                    <a:pt x="9" y="54"/>
                    <a:pt x="12" y="57"/>
                    <a:pt x="12" y="60"/>
                  </a:cubicBezTo>
                  <a:cubicBezTo>
                    <a:pt x="12" y="67"/>
                    <a:pt x="17" y="72"/>
                    <a:pt x="24" y="72"/>
                  </a:cubicBezTo>
                  <a:cubicBezTo>
                    <a:pt x="30" y="72"/>
                    <a:pt x="36" y="67"/>
                    <a:pt x="36" y="60"/>
                  </a:cubicBezTo>
                  <a:cubicBezTo>
                    <a:pt x="36" y="53"/>
                    <a:pt x="30" y="48"/>
                    <a:pt x="24" y="48"/>
                  </a:cubicBezTo>
                  <a:cubicBezTo>
                    <a:pt x="10" y="48"/>
                    <a:pt x="0" y="37"/>
                    <a:pt x="0" y="24"/>
                  </a:cubicBezTo>
                  <a:cubicBezTo>
                    <a:pt x="0" y="11"/>
                    <a:pt x="10" y="0"/>
                    <a:pt x="24" y="0"/>
                  </a:cubicBezTo>
                  <a:cubicBezTo>
                    <a:pt x="37" y="0"/>
                    <a:pt x="48" y="11"/>
                    <a:pt x="48" y="24"/>
                  </a:cubicBezTo>
                  <a:cubicBezTo>
                    <a:pt x="48" y="27"/>
                    <a:pt x="45" y="30"/>
                    <a:pt x="42" y="30"/>
                  </a:cubicBezTo>
                  <a:cubicBezTo>
                    <a:pt x="38" y="30"/>
                    <a:pt x="36" y="27"/>
                    <a:pt x="36" y="24"/>
                  </a:cubicBezTo>
                  <a:cubicBezTo>
                    <a:pt x="36" y="17"/>
                    <a:pt x="30" y="12"/>
                    <a:pt x="24" y="12"/>
                  </a:cubicBezTo>
                  <a:cubicBezTo>
                    <a:pt x="17" y="12"/>
                    <a:pt x="12" y="17"/>
                    <a:pt x="12" y="24"/>
                  </a:cubicBezTo>
                  <a:cubicBezTo>
                    <a:pt x="12" y="31"/>
                    <a:pt x="17" y="36"/>
                    <a:pt x="24" y="36"/>
                  </a:cubicBezTo>
                  <a:cubicBezTo>
                    <a:pt x="37" y="36"/>
                    <a:pt x="48" y="47"/>
                    <a:pt x="48" y="60"/>
                  </a:cubicBezTo>
                  <a:cubicBezTo>
                    <a:pt x="48" y="73"/>
                    <a:pt x="37" y="84"/>
                    <a:pt x="2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203" name="Freeform 146">
              <a:extLst>
                <a:ext uri="{FF2B5EF4-FFF2-40B4-BE49-F238E27FC236}">
                  <a16:creationId xmlns:a16="http://schemas.microsoft.com/office/drawing/2014/main" id="{FB969A09-A652-91CF-D558-3741B20159EA}"/>
                </a:ext>
              </a:extLst>
            </p:cNvPr>
            <p:cNvSpPr>
              <a:spLocks/>
            </p:cNvSpPr>
            <p:nvPr/>
          </p:nvSpPr>
          <p:spPr bwMode="auto">
            <a:xfrm>
              <a:off x="6719" y="2083"/>
              <a:ext cx="294" cy="287"/>
            </a:xfrm>
            <a:custGeom>
              <a:avLst/>
              <a:gdLst>
                <a:gd name="T0" fmla="*/ 96 w 192"/>
                <a:gd name="T1" fmla="*/ 192 h 192"/>
                <a:gd name="T2" fmla="*/ 0 w 192"/>
                <a:gd name="T3" fmla="*/ 96 h 192"/>
                <a:gd name="T4" fmla="*/ 96 w 192"/>
                <a:gd name="T5" fmla="*/ 0 h 192"/>
                <a:gd name="T6" fmla="*/ 101 w 192"/>
                <a:gd name="T7" fmla="*/ 0 h 192"/>
                <a:gd name="T8" fmla="*/ 102 w 192"/>
                <a:gd name="T9" fmla="*/ 0 h 192"/>
                <a:gd name="T10" fmla="*/ 108 w 192"/>
                <a:gd name="T11" fmla="*/ 7 h 192"/>
                <a:gd name="T12" fmla="*/ 102 w 192"/>
                <a:gd name="T13" fmla="*/ 12 h 192"/>
                <a:gd name="T14" fmla="*/ 100 w 192"/>
                <a:gd name="T15" fmla="*/ 12 h 192"/>
                <a:gd name="T16" fmla="*/ 96 w 192"/>
                <a:gd name="T17" fmla="*/ 12 h 192"/>
                <a:gd name="T18" fmla="*/ 12 w 192"/>
                <a:gd name="T19" fmla="*/ 96 h 192"/>
                <a:gd name="T20" fmla="*/ 96 w 192"/>
                <a:gd name="T21" fmla="*/ 180 h 192"/>
                <a:gd name="T22" fmla="*/ 180 w 192"/>
                <a:gd name="T23" fmla="*/ 96 h 192"/>
                <a:gd name="T24" fmla="*/ 179 w 192"/>
                <a:gd name="T25" fmla="*/ 92 h 192"/>
                <a:gd name="T26" fmla="*/ 179 w 192"/>
                <a:gd name="T27" fmla="*/ 90 h 192"/>
                <a:gd name="T28" fmla="*/ 185 w 192"/>
                <a:gd name="T29" fmla="*/ 84 h 192"/>
                <a:gd name="T30" fmla="*/ 191 w 192"/>
                <a:gd name="T31" fmla="*/ 89 h 192"/>
                <a:gd name="T32" fmla="*/ 191 w 192"/>
                <a:gd name="T33" fmla="*/ 91 h 192"/>
                <a:gd name="T34" fmla="*/ 192 w 192"/>
                <a:gd name="T35" fmla="*/ 96 h 192"/>
                <a:gd name="T36" fmla="*/ 96 w 19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192">
                  <a:moveTo>
                    <a:pt x="96" y="192"/>
                  </a:moveTo>
                  <a:cubicBezTo>
                    <a:pt x="43" y="192"/>
                    <a:pt x="0" y="149"/>
                    <a:pt x="0" y="96"/>
                  </a:cubicBezTo>
                  <a:cubicBezTo>
                    <a:pt x="0" y="43"/>
                    <a:pt x="43" y="0"/>
                    <a:pt x="96" y="0"/>
                  </a:cubicBezTo>
                  <a:cubicBezTo>
                    <a:pt x="97" y="0"/>
                    <a:pt x="99" y="0"/>
                    <a:pt x="101" y="0"/>
                  </a:cubicBezTo>
                  <a:cubicBezTo>
                    <a:pt x="102" y="0"/>
                    <a:pt x="102" y="0"/>
                    <a:pt x="102" y="0"/>
                  </a:cubicBezTo>
                  <a:cubicBezTo>
                    <a:pt x="106" y="1"/>
                    <a:pt x="108" y="3"/>
                    <a:pt x="108" y="7"/>
                  </a:cubicBezTo>
                  <a:cubicBezTo>
                    <a:pt x="108" y="10"/>
                    <a:pt x="105" y="13"/>
                    <a:pt x="102" y="12"/>
                  </a:cubicBezTo>
                  <a:cubicBezTo>
                    <a:pt x="100" y="12"/>
                    <a:pt x="100" y="12"/>
                    <a:pt x="100" y="12"/>
                  </a:cubicBezTo>
                  <a:cubicBezTo>
                    <a:pt x="99" y="12"/>
                    <a:pt x="97" y="12"/>
                    <a:pt x="96" y="12"/>
                  </a:cubicBezTo>
                  <a:cubicBezTo>
                    <a:pt x="49" y="12"/>
                    <a:pt x="12" y="50"/>
                    <a:pt x="12" y="96"/>
                  </a:cubicBezTo>
                  <a:cubicBezTo>
                    <a:pt x="12" y="142"/>
                    <a:pt x="49" y="180"/>
                    <a:pt x="96" y="180"/>
                  </a:cubicBezTo>
                  <a:cubicBezTo>
                    <a:pt x="142" y="180"/>
                    <a:pt x="180" y="142"/>
                    <a:pt x="180" y="96"/>
                  </a:cubicBezTo>
                  <a:cubicBezTo>
                    <a:pt x="180" y="95"/>
                    <a:pt x="180" y="93"/>
                    <a:pt x="179" y="92"/>
                  </a:cubicBezTo>
                  <a:cubicBezTo>
                    <a:pt x="179" y="90"/>
                    <a:pt x="179" y="90"/>
                    <a:pt x="179" y="90"/>
                  </a:cubicBezTo>
                  <a:cubicBezTo>
                    <a:pt x="179" y="87"/>
                    <a:pt x="182" y="84"/>
                    <a:pt x="185" y="84"/>
                  </a:cubicBezTo>
                  <a:cubicBezTo>
                    <a:pt x="188" y="84"/>
                    <a:pt x="191" y="86"/>
                    <a:pt x="191" y="89"/>
                  </a:cubicBezTo>
                  <a:cubicBezTo>
                    <a:pt x="191" y="91"/>
                    <a:pt x="191" y="91"/>
                    <a:pt x="191" y="91"/>
                  </a:cubicBezTo>
                  <a:cubicBezTo>
                    <a:pt x="192" y="93"/>
                    <a:pt x="192" y="94"/>
                    <a:pt x="192" y="96"/>
                  </a:cubicBezTo>
                  <a:cubicBezTo>
                    <a:pt x="192" y="149"/>
                    <a:pt x="149" y="192"/>
                    <a:pt x="96"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204" name="Freeform 6">
            <a:extLst>
              <a:ext uri="{FF2B5EF4-FFF2-40B4-BE49-F238E27FC236}">
                <a16:creationId xmlns:a16="http://schemas.microsoft.com/office/drawing/2014/main" id="{7BCA2CD0-0BD4-6B38-FEB6-4DCFF07BC9D4}"/>
              </a:ext>
            </a:extLst>
          </p:cNvPr>
          <p:cNvSpPr>
            <a:spLocks noChangeAspect="1" noEditPoints="1"/>
          </p:cNvSpPr>
          <p:nvPr/>
        </p:nvSpPr>
        <p:spPr bwMode="auto">
          <a:xfrm flipH="1">
            <a:off x="2091695" y="2865891"/>
            <a:ext cx="215189" cy="211596"/>
          </a:xfrm>
          <a:custGeom>
            <a:avLst/>
            <a:gdLst>
              <a:gd name="T0" fmla="*/ 506 w 633"/>
              <a:gd name="T1" fmla="*/ 493 h 638"/>
              <a:gd name="T2" fmla="*/ 501 w 633"/>
              <a:gd name="T3" fmla="*/ 532 h 638"/>
              <a:gd name="T4" fmla="*/ 416 w 633"/>
              <a:gd name="T5" fmla="*/ 428 h 638"/>
              <a:gd name="T6" fmla="*/ 477 w 633"/>
              <a:gd name="T7" fmla="*/ 319 h 638"/>
              <a:gd name="T8" fmla="*/ 462 w 633"/>
              <a:gd name="T9" fmla="*/ 424 h 638"/>
              <a:gd name="T10" fmla="*/ 481 w 633"/>
              <a:gd name="T11" fmla="*/ 434 h 638"/>
              <a:gd name="T12" fmla="*/ 567 w 633"/>
              <a:gd name="T13" fmla="*/ 342 h 638"/>
              <a:gd name="T14" fmla="*/ 610 w 633"/>
              <a:gd name="T15" fmla="*/ 392 h 638"/>
              <a:gd name="T16" fmla="*/ 386 w 633"/>
              <a:gd name="T17" fmla="*/ 615 h 638"/>
              <a:gd name="T18" fmla="*/ 531 w 633"/>
              <a:gd name="T19" fmla="*/ 554 h 638"/>
              <a:gd name="T20" fmla="*/ 622 w 633"/>
              <a:gd name="T21" fmla="*/ 171 h 638"/>
              <a:gd name="T22" fmla="*/ 491 w 633"/>
              <a:gd name="T23" fmla="*/ 392 h 638"/>
              <a:gd name="T24" fmla="*/ 493 w 633"/>
              <a:gd name="T25" fmla="*/ 303 h 638"/>
              <a:gd name="T26" fmla="*/ 432 w 633"/>
              <a:gd name="T27" fmla="*/ 316 h 638"/>
              <a:gd name="T28" fmla="*/ 393 w 633"/>
              <a:gd name="T29" fmla="*/ 426 h 638"/>
              <a:gd name="T30" fmla="*/ 383 w 633"/>
              <a:gd name="T31" fmla="*/ 532 h 638"/>
              <a:gd name="T32" fmla="*/ 364 w 633"/>
              <a:gd name="T33" fmla="*/ 618 h 638"/>
              <a:gd name="T34" fmla="*/ 533 w 633"/>
              <a:gd name="T35" fmla="*/ 638 h 638"/>
              <a:gd name="T36" fmla="*/ 553 w 633"/>
              <a:gd name="T37" fmla="*/ 551 h 638"/>
              <a:gd name="T38" fmla="*/ 524 w 633"/>
              <a:gd name="T39" fmla="*/ 532 h 638"/>
              <a:gd name="T40" fmla="*/ 629 w 633"/>
              <a:gd name="T41" fmla="*/ 404 h 638"/>
              <a:gd name="T42" fmla="*/ 633 w 633"/>
              <a:gd name="T43" fmla="*/ 183 h 638"/>
              <a:gd name="T44" fmla="*/ 246 w 633"/>
              <a:gd name="T45" fmla="*/ 615 h 638"/>
              <a:gd name="T46" fmla="*/ 102 w 633"/>
              <a:gd name="T47" fmla="*/ 554 h 638"/>
              <a:gd name="T48" fmla="*/ 246 w 633"/>
              <a:gd name="T49" fmla="*/ 615 h 638"/>
              <a:gd name="T50" fmla="*/ 22 w 633"/>
              <a:gd name="T51" fmla="*/ 392 h 638"/>
              <a:gd name="T52" fmla="*/ 65 w 633"/>
              <a:gd name="T53" fmla="*/ 342 h 638"/>
              <a:gd name="T54" fmla="*/ 152 w 633"/>
              <a:gd name="T55" fmla="*/ 434 h 638"/>
              <a:gd name="T56" fmla="*/ 171 w 633"/>
              <a:gd name="T57" fmla="*/ 424 h 638"/>
              <a:gd name="T58" fmla="*/ 156 w 633"/>
              <a:gd name="T59" fmla="*/ 319 h 638"/>
              <a:gd name="T60" fmla="*/ 217 w 633"/>
              <a:gd name="T61" fmla="*/ 428 h 638"/>
              <a:gd name="T62" fmla="*/ 131 w 633"/>
              <a:gd name="T63" fmla="*/ 532 h 638"/>
              <a:gd name="T64" fmla="*/ 127 w 633"/>
              <a:gd name="T65" fmla="*/ 493 h 638"/>
              <a:gd name="T66" fmla="*/ 239 w 633"/>
              <a:gd name="T67" fmla="*/ 532 h 638"/>
              <a:gd name="T68" fmla="*/ 239 w 633"/>
              <a:gd name="T69" fmla="*/ 423 h 638"/>
              <a:gd name="T70" fmla="*/ 166 w 633"/>
              <a:gd name="T71" fmla="*/ 292 h 638"/>
              <a:gd name="T72" fmla="*/ 130 w 633"/>
              <a:gd name="T73" fmla="*/ 329 h 638"/>
              <a:gd name="T74" fmla="*/ 88 w 633"/>
              <a:gd name="T75" fmla="*/ 338 h 638"/>
              <a:gd name="T76" fmla="*/ 0 w 633"/>
              <a:gd name="T77" fmla="*/ 183 h 638"/>
              <a:gd name="T78" fmla="*/ 3 w 633"/>
              <a:gd name="T79" fmla="*/ 404 h 638"/>
              <a:gd name="T80" fmla="*/ 109 w 633"/>
              <a:gd name="T81" fmla="*/ 532 h 638"/>
              <a:gd name="T82" fmla="*/ 79 w 633"/>
              <a:gd name="T83" fmla="*/ 551 h 638"/>
              <a:gd name="T84" fmla="*/ 99 w 633"/>
              <a:gd name="T85" fmla="*/ 638 h 638"/>
              <a:gd name="T86" fmla="*/ 269 w 633"/>
              <a:gd name="T87" fmla="*/ 618 h 638"/>
              <a:gd name="T88" fmla="*/ 249 w 633"/>
              <a:gd name="T89" fmla="*/ 532 h 638"/>
              <a:gd name="T90" fmla="*/ 161 w 633"/>
              <a:gd name="T91" fmla="*/ 112 h 638"/>
              <a:gd name="T92" fmla="*/ 302 w 633"/>
              <a:gd name="T93" fmla="*/ 78 h 638"/>
              <a:gd name="T94" fmla="*/ 331 w 633"/>
              <a:gd name="T95" fmla="*/ 78 h 638"/>
              <a:gd name="T96" fmla="*/ 471 w 633"/>
              <a:gd name="T97" fmla="*/ 112 h 638"/>
              <a:gd name="T98" fmla="*/ 493 w 633"/>
              <a:gd name="T99" fmla="*/ 114 h 638"/>
              <a:gd name="T100" fmla="*/ 316 w 633"/>
              <a:gd name="T101" fmla="*/ 55 h 638"/>
              <a:gd name="T102" fmla="*/ 139 w 633"/>
              <a:gd name="T103" fmla="*/ 114 h 638"/>
              <a:gd name="T104" fmla="*/ 316 w 633"/>
              <a:gd name="T105" fmla="*/ 333 h 638"/>
              <a:gd name="T106" fmla="*/ 493 w 633"/>
              <a:gd name="T107" fmla="*/ 11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638">
                <a:moveTo>
                  <a:pt x="610" y="392"/>
                </a:moveTo>
                <a:lnTo>
                  <a:pt x="506" y="493"/>
                </a:lnTo>
                <a:cubicBezTo>
                  <a:pt x="503" y="495"/>
                  <a:pt x="501" y="498"/>
                  <a:pt x="501" y="502"/>
                </a:cubicBezTo>
                <a:lnTo>
                  <a:pt x="501" y="532"/>
                </a:lnTo>
                <a:lnTo>
                  <a:pt x="416" y="532"/>
                </a:lnTo>
                <a:lnTo>
                  <a:pt x="416" y="428"/>
                </a:lnTo>
                <a:cubicBezTo>
                  <a:pt x="416" y="428"/>
                  <a:pt x="453" y="325"/>
                  <a:pt x="453" y="324"/>
                </a:cubicBezTo>
                <a:cubicBezTo>
                  <a:pt x="456" y="315"/>
                  <a:pt x="470" y="312"/>
                  <a:pt x="477" y="319"/>
                </a:cubicBezTo>
                <a:cubicBezTo>
                  <a:pt x="479" y="321"/>
                  <a:pt x="480" y="324"/>
                  <a:pt x="480" y="328"/>
                </a:cubicBezTo>
                <a:cubicBezTo>
                  <a:pt x="480" y="337"/>
                  <a:pt x="468" y="392"/>
                  <a:pt x="462" y="424"/>
                </a:cubicBezTo>
                <a:cubicBezTo>
                  <a:pt x="460" y="429"/>
                  <a:pt x="463" y="434"/>
                  <a:pt x="467" y="436"/>
                </a:cubicBezTo>
                <a:cubicBezTo>
                  <a:pt x="472" y="439"/>
                  <a:pt x="477" y="438"/>
                  <a:pt x="481" y="434"/>
                </a:cubicBezTo>
                <a:lnTo>
                  <a:pt x="564" y="350"/>
                </a:lnTo>
                <a:cubicBezTo>
                  <a:pt x="566" y="348"/>
                  <a:pt x="567" y="345"/>
                  <a:pt x="567" y="342"/>
                </a:cubicBezTo>
                <a:cubicBezTo>
                  <a:pt x="567" y="255"/>
                  <a:pt x="582" y="205"/>
                  <a:pt x="610" y="196"/>
                </a:cubicBezTo>
                <a:lnTo>
                  <a:pt x="610" y="392"/>
                </a:lnTo>
                <a:close/>
                <a:moveTo>
                  <a:pt x="531" y="615"/>
                </a:moveTo>
                <a:lnTo>
                  <a:pt x="386" y="615"/>
                </a:lnTo>
                <a:lnTo>
                  <a:pt x="386" y="554"/>
                </a:lnTo>
                <a:lnTo>
                  <a:pt x="531" y="554"/>
                </a:lnTo>
                <a:lnTo>
                  <a:pt x="531" y="615"/>
                </a:lnTo>
                <a:close/>
                <a:moveTo>
                  <a:pt x="622" y="171"/>
                </a:moveTo>
                <a:cubicBezTo>
                  <a:pt x="547" y="171"/>
                  <a:pt x="545" y="291"/>
                  <a:pt x="545" y="338"/>
                </a:cubicBezTo>
                <a:lnTo>
                  <a:pt x="491" y="392"/>
                </a:lnTo>
                <a:cubicBezTo>
                  <a:pt x="496" y="367"/>
                  <a:pt x="502" y="337"/>
                  <a:pt x="502" y="329"/>
                </a:cubicBezTo>
                <a:cubicBezTo>
                  <a:pt x="503" y="319"/>
                  <a:pt x="500" y="310"/>
                  <a:pt x="493" y="303"/>
                </a:cubicBezTo>
                <a:cubicBezTo>
                  <a:pt x="486" y="296"/>
                  <a:pt x="476" y="292"/>
                  <a:pt x="466" y="292"/>
                </a:cubicBezTo>
                <a:cubicBezTo>
                  <a:pt x="451" y="292"/>
                  <a:pt x="437" y="302"/>
                  <a:pt x="432" y="316"/>
                </a:cubicBezTo>
                <a:cubicBezTo>
                  <a:pt x="432" y="316"/>
                  <a:pt x="394" y="423"/>
                  <a:pt x="394" y="423"/>
                </a:cubicBezTo>
                <a:cubicBezTo>
                  <a:pt x="393" y="424"/>
                  <a:pt x="393" y="425"/>
                  <a:pt x="393" y="426"/>
                </a:cubicBezTo>
                <a:lnTo>
                  <a:pt x="393" y="532"/>
                </a:lnTo>
                <a:lnTo>
                  <a:pt x="383" y="532"/>
                </a:lnTo>
                <a:cubicBezTo>
                  <a:pt x="373" y="532"/>
                  <a:pt x="364" y="541"/>
                  <a:pt x="364" y="551"/>
                </a:cubicBezTo>
                <a:lnTo>
                  <a:pt x="364" y="618"/>
                </a:lnTo>
                <a:cubicBezTo>
                  <a:pt x="364" y="629"/>
                  <a:pt x="373" y="638"/>
                  <a:pt x="383" y="638"/>
                </a:cubicBezTo>
                <a:lnTo>
                  <a:pt x="533" y="638"/>
                </a:lnTo>
                <a:cubicBezTo>
                  <a:pt x="544" y="638"/>
                  <a:pt x="553" y="629"/>
                  <a:pt x="553" y="618"/>
                </a:cubicBezTo>
                <a:lnTo>
                  <a:pt x="553" y="551"/>
                </a:lnTo>
                <a:cubicBezTo>
                  <a:pt x="553" y="541"/>
                  <a:pt x="544" y="532"/>
                  <a:pt x="533" y="532"/>
                </a:cubicBezTo>
                <a:lnTo>
                  <a:pt x="524" y="532"/>
                </a:lnTo>
                <a:lnTo>
                  <a:pt x="524" y="507"/>
                </a:lnTo>
                <a:lnTo>
                  <a:pt x="629" y="404"/>
                </a:lnTo>
                <a:cubicBezTo>
                  <a:pt x="632" y="402"/>
                  <a:pt x="633" y="399"/>
                  <a:pt x="633" y="396"/>
                </a:cubicBezTo>
                <a:lnTo>
                  <a:pt x="633" y="183"/>
                </a:lnTo>
                <a:cubicBezTo>
                  <a:pt x="633" y="176"/>
                  <a:pt x="628" y="171"/>
                  <a:pt x="622" y="171"/>
                </a:cubicBezTo>
                <a:close/>
                <a:moveTo>
                  <a:pt x="246" y="615"/>
                </a:moveTo>
                <a:lnTo>
                  <a:pt x="102" y="615"/>
                </a:lnTo>
                <a:lnTo>
                  <a:pt x="102" y="554"/>
                </a:lnTo>
                <a:lnTo>
                  <a:pt x="246" y="554"/>
                </a:lnTo>
                <a:lnTo>
                  <a:pt x="246" y="615"/>
                </a:lnTo>
                <a:close/>
                <a:moveTo>
                  <a:pt x="127" y="493"/>
                </a:moveTo>
                <a:lnTo>
                  <a:pt x="22" y="392"/>
                </a:lnTo>
                <a:lnTo>
                  <a:pt x="22" y="196"/>
                </a:lnTo>
                <a:cubicBezTo>
                  <a:pt x="51" y="205"/>
                  <a:pt x="65" y="255"/>
                  <a:pt x="65" y="342"/>
                </a:cubicBezTo>
                <a:cubicBezTo>
                  <a:pt x="65" y="345"/>
                  <a:pt x="66" y="348"/>
                  <a:pt x="68" y="350"/>
                </a:cubicBezTo>
                <a:lnTo>
                  <a:pt x="152" y="434"/>
                </a:lnTo>
                <a:cubicBezTo>
                  <a:pt x="155" y="438"/>
                  <a:pt x="161" y="439"/>
                  <a:pt x="165" y="436"/>
                </a:cubicBezTo>
                <a:cubicBezTo>
                  <a:pt x="170" y="434"/>
                  <a:pt x="172" y="429"/>
                  <a:pt x="171" y="424"/>
                </a:cubicBezTo>
                <a:cubicBezTo>
                  <a:pt x="164" y="392"/>
                  <a:pt x="153" y="337"/>
                  <a:pt x="152" y="328"/>
                </a:cubicBezTo>
                <a:cubicBezTo>
                  <a:pt x="152" y="324"/>
                  <a:pt x="154" y="321"/>
                  <a:pt x="156" y="319"/>
                </a:cubicBezTo>
                <a:cubicBezTo>
                  <a:pt x="163" y="312"/>
                  <a:pt x="176" y="315"/>
                  <a:pt x="179" y="324"/>
                </a:cubicBezTo>
                <a:cubicBezTo>
                  <a:pt x="179" y="325"/>
                  <a:pt x="217" y="428"/>
                  <a:pt x="217" y="428"/>
                </a:cubicBezTo>
                <a:lnTo>
                  <a:pt x="217" y="532"/>
                </a:lnTo>
                <a:lnTo>
                  <a:pt x="131" y="532"/>
                </a:lnTo>
                <a:lnTo>
                  <a:pt x="131" y="502"/>
                </a:lnTo>
                <a:cubicBezTo>
                  <a:pt x="131" y="498"/>
                  <a:pt x="129" y="495"/>
                  <a:pt x="127" y="493"/>
                </a:cubicBezTo>
                <a:close/>
                <a:moveTo>
                  <a:pt x="249" y="532"/>
                </a:moveTo>
                <a:lnTo>
                  <a:pt x="239" y="532"/>
                </a:lnTo>
                <a:lnTo>
                  <a:pt x="239" y="426"/>
                </a:lnTo>
                <a:cubicBezTo>
                  <a:pt x="239" y="425"/>
                  <a:pt x="239" y="424"/>
                  <a:pt x="239" y="423"/>
                </a:cubicBezTo>
                <a:cubicBezTo>
                  <a:pt x="239" y="423"/>
                  <a:pt x="200" y="316"/>
                  <a:pt x="200" y="316"/>
                </a:cubicBezTo>
                <a:cubicBezTo>
                  <a:pt x="195" y="302"/>
                  <a:pt x="182" y="292"/>
                  <a:pt x="166" y="292"/>
                </a:cubicBezTo>
                <a:cubicBezTo>
                  <a:pt x="156" y="292"/>
                  <a:pt x="146" y="296"/>
                  <a:pt x="140" y="303"/>
                </a:cubicBezTo>
                <a:cubicBezTo>
                  <a:pt x="133" y="310"/>
                  <a:pt x="130" y="319"/>
                  <a:pt x="130" y="329"/>
                </a:cubicBezTo>
                <a:cubicBezTo>
                  <a:pt x="130" y="337"/>
                  <a:pt x="136" y="367"/>
                  <a:pt x="141" y="392"/>
                </a:cubicBezTo>
                <a:lnTo>
                  <a:pt x="88" y="338"/>
                </a:lnTo>
                <a:cubicBezTo>
                  <a:pt x="88" y="291"/>
                  <a:pt x="85" y="171"/>
                  <a:pt x="11" y="171"/>
                </a:cubicBezTo>
                <a:cubicBezTo>
                  <a:pt x="5" y="171"/>
                  <a:pt x="0" y="176"/>
                  <a:pt x="0" y="183"/>
                </a:cubicBezTo>
                <a:lnTo>
                  <a:pt x="0" y="396"/>
                </a:lnTo>
                <a:cubicBezTo>
                  <a:pt x="0" y="399"/>
                  <a:pt x="1" y="402"/>
                  <a:pt x="3" y="404"/>
                </a:cubicBezTo>
                <a:lnTo>
                  <a:pt x="109" y="507"/>
                </a:lnTo>
                <a:lnTo>
                  <a:pt x="109" y="532"/>
                </a:lnTo>
                <a:lnTo>
                  <a:pt x="99" y="532"/>
                </a:lnTo>
                <a:cubicBezTo>
                  <a:pt x="88" y="532"/>
                  <a:pt x="79" y="541"/>
                  <a:pt x="79" y="551"/>
                </a:cubicBezTo>
                <a:lnTo>
                  <a:pt x="79" y="618"/>
                </a:lnTo>
                <a:cubicBezTo>
                  <a:pt x="79" y="629"/>
                  <a:pt x="88" y="638"/>
                  <a:pt x="99" y="638"/>
                </a:cubicBezTo>
                <a:lnTo>
                  <a:pt x="249" y="638"/>
                </a:lnTo>
                <a:cubicBezTo>
                  <a:pt x="260" y="638"/>
                  <a:pt x="269" y="629"/>
                  <a:pt x="269" y="618"/>
                </a:cubicBezTo>
                <a:lnTo>
                  <a:pt x="269" y="551"/>
                </a:lnTo>
                <a:cubicBezTo>
                  <a:pt x="269" y="541"/>
                  <a:pt x="260" y="532"/>
                  <a:pt x="249" y="532"/>
                </a:cubicBezTo>
                <a:close/>
                <a:moveTo>
                  <a:pt x="316" y="308"/>
                </a:moveTo>
                <a:cubicBezTo>
                  <a:pt x="245" y="261"/>
                  <a:pt x="169" y="186"/>
                  <a:pt x="161" y="112"/>
                </a:cubicBezTo>
                <a:cubicBezTo>
                  <a:pt x="157" y="70"/>
                  <a:pt x="184" y="33"/>
                  <a:pt x="223" y="28"/>
                </a:cubicBezTo>
                <a:cubicBezTo>
                  <a:pt x="258" y="23"/>
                  <a:pt x="292" y="47"/>
                  <a:pt x="302" y="78"/>
                </a:cubicBezTo>
                <a:cubicBezTo>
                  <a:pt x="304" y="84"/>
                  <a:pt x="309" y="88"/>
                  <a:pt x="316" y="88"/>
                </a:cubicBezTo>
                <a:cubicBezTo>
                  <a:pt x="323" y="88"/>
                  <a:pt x="329" y="84"/>
                  <a:pt x="331" y="78"/>
                </a:cubicBezTo>
                <a:cubicBezTo>
                  <a:pt x="341" y="44"/>
                  <a:pt x="374" y="23"/>
                  <a:pt x="409" y="28"/>
                </a:cubicBezTo>
                <a:cubicBezTo>
                  <a:pt x="448" y="33"/>
                  <a:pt x="475" y="70"/>
                  <a:pt x="471" y="112"/>
                </a:cubicBezTo>
                <a:cubicBezTo>
                  <a:pt x="463" y="186"/>
                  <a:pt x="387" y="261"/>
                  <a:pt x="316" y="308"/>
                </a:cubicBezTo>
                <a:moveTo>
                  <a:pt x="493" y="114"/>
                </a:moveTo>
                <a:cubicBezTo>
                  <a:pt x="499" y="60"/>
                  <a:pt x="463" y="12"/>
                  <a:pt x="412" y="6"/>
                </a:cubicBezTo>
                <a:cubicBezTo>
                  <a:pt x="372" y="0"/>
                  <a:pt x="335" y="20"/>
                  <a:pt x="316" y="55"/>
                </a:cubicBezTo>
                <a:cubicBezTo>
                  <a:pt x="298" y="20"/>
                  <a:pt x="260" y="0"/>
                  <a:pt x="220" y="6"/>
                </a:cubicBezTo>
                <a:cubicBezTo>
                  <a:pt x="169" y="12"/>
                  <a:pt x="133" y="60"/>
                  <a:pt x="139" y="114"/>
                </a:cubicBezTo>
                <a:cubicBezTo>
                  <a:pt x="150" y="220"/>
                  <a:pt x="273" y="307"/>
                  <a:pt x="310" y="331"/>
                </a:cubicBezTo>
                <a:cubicBezTo>
                  <a:pt x="312" y="332"/>
                  <a:pt x="314" y="333"/>
                  <a:pt x="316" y="333"/>
                </a:cubicBezTo>
                <a:cubicBezTo>
                  <a:pt x="318" y="333"/>
                  <a:pt x="320" y="332"/>
                  <a:pt x="322" y="331"/>
                </a:cubicBezTo>
                <a:cubicBezTo>
                  <a:pt x="360" y="307"/>
                  <a:pt x="482" y="220"/>
                  <a:pt x="493" y="114"/>
                </a:cubicBezTo>
                <a:close/>
              </a:path>
            </a:pathLst>
          </a:custGeom>
          <a:solidFill>
            <a:schemeClr val="bg1">
              <a:lumMod val="75000"/>
            </a:schemeClr>
          </a:solidFill>
          <a:ln>
            <a:noFill/>
          </a:ln>
        </p:spPr>
        <p:txBody>
          <a:bodyPr vert="horz" wrap="square" lIns="55419" tIns="27709" rIns="55419" bIns="27709" numCol="1" anchor="t" anchorCtr="0" compatLnSpc="1">
            <a:prstTxWarp prst="textNoShape">
              <a:avLst/>
            </a:prstTxWarp>
          </a:body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Yu Gothic" panose="020B0400000000000000" pitchFamily="34" charset="-128"/>
              <a:ea typeface="Yu Gothic" panose="020B0400000000000000" pitchFamily="34" charset="-128"/>
              <a:cs typeface="+mn-cs"/>
            </a:endParaRPr>
          </a:p>
        </p:txBody>
      </p:sp>
      <p:cxnSp>
        <p:nvCxnSpPr>
          <p:cNvPr id="205" name="直線コネクタ 96">
            <a:extLst>
              <a:ext uri="{FF2B5EF4-FFF2-40B4-BE49-F238E27FC236}">
                <a16:creationId xmlns:a16="http://schemas.microsoft.com/office/drawing/2014/main" id="{961FAEE1-C353-EB2B-6915-4B83B30B9BD6}"/>
              </a:ext>
            </a:extLst>
          </p:cNvPr>
          <p:cNvCxnSpPr>
            <a:cxnSpLocks/>
          </p:cNvCxnSpPr>
          <p:nvPr/>
        </p:nvCxnSpPr>
        <p:spPr>
          <a:xfrm flipH="1">
            <a:off x="3131414" y="2487990"/>
            <a:ext cx="1081966" cy="857852"/>
          </a:xfrm>
          <a:prstGeom prst="line">
            <a:avLst/>
          </a:prstGeom>
          <a:ln w="952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06" name="Group 260">
            <a:extLst>
              <a:ext uri="{FF2B5EF4-FFF2-40B4-BE49-F238E27FC236}">
                <a16:creationId xmlns:a16="http://schemas.microsoft.com/office/drawing/2014/main" id="{EBA4AFE6-0E6A-993B-2108-9BE238E5ACCA}"/>
              </a:ext>
            </a:extLst>
          </p:cNvPr>
          <p:cNvGrpSpPr>
            <a:grpSpLocks noChangeAspect="1"/>
          </p:cNvGrpSpPr>
          <p:nvPr/>
        </p:nvGrpSpPr>
        <p:grpSpPr bwMode="auto">
          <a:xfrm>
            <a:off x="2997180" y="4054568"/>
            <a:ext cx="205214" cy="201412"/>
            <a:chOff x="3437" y="2998"/>
            <a:chExt cx="425" cy="427"/>
          </a:xfrm>
          <a:solidFill>
            <a:schemeClr val="bg1">
              <a:lumMod val="75000"/>
            </a:schemeClr>
          </a:solidFill>
        </p:grpSpPr>
        <p:sp>
          <p:nvSpPr>
            <p:cNvPr id="207" name="Freeform 261">
              <a:extLst>
                <a:ext uri="{FF2B5EF4-FFF2-40B4-BE49-F238E27FC236}">
                  <a16:creationId xmlns:a16="http://schemas.microsoft.com/office/drawing/2014/main" id="{14138A53-5232-7742-15C5-2543675B756B}"/>
                </a:ext>
              </a:extLst>
            </p:cNvPr>
            <p:cNvSpPr>
              <a:spLocks noEditPoints="1"/>
            </p:cNvSpPr>
            <p:nvPr/>
          </p:nvSpPr>
          <p:spPr bwMode="auto">
            <a:xfrm>
              <a:off x="3437" y="2998"/>
              <a:ext cx="425" cy="427"/>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3"/>
                    <a:pt x="0" y="144"/>
                  </a:cubicBezTo>
                  <a:cubicBezTo>
                    <a:pt x="0" y="64"/>
                    <a:pt x="65" y="0"/>
                    <a:pt x="144" y="0"/>
                  </a:cubicBezTo>
                  <a:cubicBezTo>
                    <a:pt x="224" y="0"/>
                    <a:pt x="288" y="64"/>
                    <a:pt x="288" y="144"/>
                  </a:cubicBezTo>
                  <a:cubicBezTo>
                    <a:pt x="288" y="223"/>
                    <a:pt x="224" y="288"/>
                    <a:pt x="144" y="288"/>
                  </a:cubicBezTo>
                  <a:close/>
                  <a:moveTo>
                    <a:pt x="144" y="12"/>
                  </a:moveTo>
                  <a:cubicBezTo>
                    <a:pt x="71" y="12"/>
                    <a:pt x="12" y="71"/>
                    <a:pt x="12" y="144"/>
                  </a:cubicBezTo>
                  <a:cubicBezTo>
                    <a:pt x="12" y="217"/>
                    <a:pt x="71" y="276"/>
                    <a:pt x="144" y="276"/>
                  </a:cubicBezTo>
                  <a:cubicBezTo>
                    <a:pt x="217" y="276"/>
                    <a:pt x="276" y="217"/>
                    <a:pt x="276" y="144"/>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208" name="Freeform 262">
              <a:extLst>
                <a:ext uri="{FF2B5EF4-FFF2-40B4-BE49-F238E27FC236}">
                  <a16:creationId xmlns:a16="http://schemas.microsoft.com/office/drawing/2014/main" id="{A5948DDA-8FBE-DAA2-9A08-29BA6AE86CD5}"/>
                </a:ext>
              </a:extLst>
            </p:cNvPr>
            <p:cNvSpPr>
              <a:spLocks noEditPoints="1"/>
            </p:cNvSpPr>
            <p:nvPr/>
          </p:nvSpPr>
          <p:spPr bwMode="auto">
            <a:xfrm>
              <a:off x="3508" y="3006"/>
              <a:ext cx="302" cy="356"/>
            </a:xfrm>
            <a:custGeom>
              <a:avLst/>
              <a:gdLst>
                <a:gd name="T0" fmla="*/ 60 w 205"/>
                <a:gd name="T1" fmla="*/ 205 h 241"/>
                <a:gd name="T2" fmla="*/ 66 w 205"/>
                <a:gd name="T3" fmla="*/ 187 h 241"/>
                <a:gd name="T4" fmla="*/ 54 w 205"/>
                <a:gd name="T5" fmla="*/ 169 h 241"/>
                <a:gd name="T6" fmla="*/ 34 w 205"/>
                <a:gd name="T7" fmla="*/ 156 h 241"/>
                <a:gd name="T8" fmla="*/ 0 w 205"/>
                <a:gd name="T9" fmla="*/ 127 h 241"/>
                <a:gd name="T10" fmla="*/ 67 w 205"/>
                <a:gd name="T11" fmla="*/ 76 h 241"/>
                <a:gd name="T12" fmla="*/ 99 w 205"/>
                <a:gd name="T13" fmla="*/ 81 h 241"/>
                <a:gd name="T14" fmla="*/ 109 w 205"/>
                <a:gd name="T15" fmla="*/ 55 h 241"/>
                <a:gd name="T16" fmla="*/ 78 w 205"/>
                <a:gd name="T17" fmla="*/ 37 h 241"/>
                <a:gd name="T18" fmla="*/ 142 w 205"/>
                <a:gd name="T19" fmla="*/ 6 h 241"/>
                <a:gd name="T20" fmla="*/ 90 w 205"/>
                <a:gd name="T21" fmla="*/ 36 h 241"/>
                <a:gd name="T22" fmla="*/ 106 w 205"/>
                <a:gd name="T23" fmla="*/ 43 h 241"/>
                <a:gd name="T24" fmla="*/ 120 w 205"/>
                <a:gd name="T25" fmla="*/ 86 h 241"/>
                <a:gd name="T26" fmla="*/ 102 w 205"/>
                <a:gd name="T27" fmla="*/ 93 h 241"/>
                <a:gd name="T28" fmla="*/ 60 w 205"/>
                <a:gd name="T29" fmla="*/ 85 h 241"/>
                <a:gd name="T30" fmla="*/ 12 w 205"/>
                <a:gd name="T31" fmla="*/ 127 h 241"/>
                <a:gd name="T32" fmla="*/ 33 w 205"/>
                <a:gd name="T33" fmla="*/ 145 h 241"/>
                <a:gd name="T34" fmla="*/ 66 w 205"/>
                <a:gd name="T35" fmla="*/ 166 h 241"/>
                <a:gd name="T36" fmla="*/ 75 w 205"/>
                <a:gd name="T37" fmla="*/ 199 h 241"/>
                <a:gd name="T38" fmla="*/ 85 w 205"/>
                <a:gd name="T39" fmla="*/ 229 h 241"/>
                <a:gd name="T40" fmla="*/ 118 w 205"/>
                <a:gd name="T41" fmla="*/ 199 h 241"/>
                <a:gd name="T42" fmla="*/ 135 w 205"/>
                <a:gd name="T43" fmla="*/ 188 h 241"/>
                <a:gd name="T44" fmla="*/ 126 w 205"/>
                <a:gd name="T45" fmla="*/ 175 h 241"/>
                <a:gd name="T46" fmla="*/ 154 w 205"/>
                <a:gd name="T47" fmla="*/ 134 h 241"/>
                <a:gd name="T48" fmla="*/ 132 w 205"/>
                <a:gd name="T49" fmla="*/ 128 h 241"/>
                <a:gd name="T50" fmla="*/ 120 w 205"/>
                <a:gd name="T51" fmla="*/ 105 h 241"/>
                <a:gd name="T52" fmla="*/ 167 w 205"/>
                <a:gd name="T53" fmla="*/ 85 h 241"/>
                <a:gd name="T54" fmla="*/ 199 w 205"/>
                <a:gd name="T55" fmla="*/ 40 h 241"/>
                <a:gd name="T56" fmla="*/ 171 w 205"/>
                <a:gd name="T57" fmla="*/ 96 h 241"/>
                <a:gd name="T58" fmla="*/ 135 w 205"/>
                <a:gd name="T59" fmla="*/ 102 h 241"/>
                <a:gd name="T60" fmla="*/ 154 w 205"/>
                <a:gd name="T61" fmla="*/ 121 h 241"/>
                <a:gd name="T62" fmla="*/ 145 w 205"/>
                <a:gd name="T63" fmla="*/ 168 h 241"/>
                <a:gd name="T64" fmla="*/ 140 w 205"/>
                <a:gd name="T65" fmla="*/ 176 h 241"/>
                <a:gd name="T66" fmla="*/ 142 w 205"/>
                <a:gd name="T67" fmla="*/ 197 h 241"/>
                <a:gd name="T68" fmla="*/ 84 w 205"/>
                <a:gd name="T69" fmla="*/ 241 h 241"/>
                <a:gd name="T70" fmla="*/ 60 w 205"/>
                <a:gd name="T71" fmla="*/ 85 h 241"/>
                <a:gd name="T72" fmla="*/ 60 w 205"/>
                <a:gd name="T73" fmla="*/ 85 h 241"/>
                <a:gd name="T74" fmla="*/ 60 w 205"/>
                <a:gd name="T75" fmla="*/ 85 h 241"/>
                <a:gd name="T76" fmla="*/ 60 w 205"/>
                <a:gd name="T77" fmla="*/ 85 h 241"/>
                <a:gd name="T78" fmla="*/ 60 w 205"/>
                <a:gd name="T79"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241">
                  <a:moveTo>
                    <a:pt x="84" y="241"/>
                  </a:moveTo>
                  <a:cubicBezTo>
                    <a:pt x="73" y="241"/>
                    <a:pt x="60" y="211"/>
                    <a:pt x="60" y="205"/>
                  </a:cubicBezTo>
                  <a:cubicBezTo>
                    <a:pt x="60" y="200"/>
                    <a:pt x="62" y="197"/>
                    <a:pt x="64" y="193"/>
                  </a:cubicBezTo>
                  <a:cubicBezTo>
                    <a:pt x="65" y="191"/>
                    <a:pt x="66" y="188"/>
                    <a:pt x="66" y="187"/>
                  </a:cubicBezTo>
                  <a:cubicBezTo>
                    <a:pt x="66" y="185"/>
                    <a:pt x="61" y="178"/>
                    <a:pt x="56" y="173"/>
                  </a:cubicBezTo>
                  <a:cubicBezTo>
                    <a:pt x="55" y="172"/>
                    <a:pt x="54" y="170"/>
                    <a:pt x="54" y="169"/>
                  </a:cubicBezTo>
                  <a:cubicBezTo>
                    <a:pt x="54" y="164"/>
                    <a:pt x="53" y="160"/>
                    <a:pt x="51" y="158"/>
                  </a:cubicBezTo>
                  <a:cubicBezTo>
                    <a:pt x="48" y="156"/>
                    <a:pt x="41" y="156"/>
                    <a:pt x="34" y="156"/>
                  </a:cubicBezTo>
                  <a:cubicBezTo>
                    <a:pt x="31" y="157"/>
                    <a:pt x="27" y="157"/>
                    <a:pt x="24" y="157"/>
                  </a:cubicBezTo>
                  <a:cubicBezTo>
                    <a:pt x="5" y="157"/>
                    <a:pt x="0" y="137"/>
                    <a:pt x="0" y="127"/>
                  </a:cubicBezTo>
                  <a:cubicBezTo>
                    <a:pt x="0" y="125"/>
                    <a:pt x="1" y="80"/>
                    <a:pt x="35" y="73"/>
                  </a:cubicBezTo>
                  <a:cubicBezTo>
                    <a:pt x="51" y="70"/>
                    <a:pt x="61" y="71"/>
                    <a:pt x="67" y="76"/>
                  </a:cubicBezTo>
                  <a:cubicBezTo>
                    <a:pt x="70" y="78"/>
                    <a:pt x="71" y="80"/>
                    <a:pt x="72" y="82"/>
                  </a:cubicBezTo>
                  <a:cubicBezTo>
                    <a:pt x="78" y="86"/>
                    <a:pt x="89" y="84"/>
                    <a:pt x="99" y="81"/>
                  </a:cubicBezTo>
                  <a:cubicBezTo>
                    <a:pt x="103" y="81"/>
                    <a:pt x="106" y="80"/>
                    <a:pt x="109" y="79"/>
                  </a:cubicBezTo>
                  <a:cubicBezTo>
                    <a:pt x="110" y="69"/>
                    <a:pt x="110" y="59"/>
                    <a:pt x="109" y="55"/>
                  </a:cubicBezTo>
                  <a:cubicBezTo>
                    <a:pt x="102" y="58"/>
                    <a:pt x="94" y="58"/>
                    <a:pt x="89" y="55"/>
                  </a:cubicBezTo>
                  <a:cubicBezTo>
                    <a:pt x="83" y="52"/>
                    <a:pt x="79" y="45"/>
                    <a:pt x="78" y="37"/>
                  </a:cubicBezTo>
                  <a:cubicBezTo>
                    <a:pt x="76" y="14"/>
                    <a:pt x="125" y="3"/>
                    <a:pt x="135" y="1"/>
                  </a:cubicBezTo>
                  <a:cubicBezTo>
                    <a:pt x="139" y="0"/>
                    <a:pt x="142" y="2"/>
                    <a:pt x="142" y="6"/>
                  </a:cubicBezTo>
                  <a:cubicBezTo>
                    <a:pt x="143" y="9"/>
                    <a:pt x="141" y="12"/>
                    <a:pt x="138" y="13"/>
                  </a:cubicBezTo>
                  <a:cubicBezTo>
                    <a:pt x="115" y="18"/>
                    <a:pt x="89" y="28"/>
                    <a:pt x="90" y="36"/>
                  </a:cubicBezTo>
                  <a:cubicBezTo>
                    <a:pt x="90" y="39"/>
                    <a:pt x="91" y="43"/>
                    <a:pt x="94" y="45"/>
                  </a:cubicBezTo>
                  <a:cubicBezTo>
                    <a:pt x="97" y="46"/>
                    <a:pt x="101" y="46"/>
                    <a:pt x="106" y="43"/>
                  </a:cubicBezTo>
                  <a:cubicBezTo>
                    <a:pt x="109" y="42"/>
                    <a:pt x="113" y="42"/>
                    <a:pt x="116" y="44"/>
                  </a:cubicBezTo>
                  <a:cubicBezTo>
                    <a:pt x="124" y="50"/>
                    <a:pt x="122" y="70"/>
                    <a:pt x="120" y="86"/>
                  </a:cubicBezTo>
                  <a:cubicBezTo>
                    <a:pt x="120" y="89"/>
                    <a:pt x="117" y="91"/>
                    <a:pt x="114" y="91"/>
                  </a:cubicBezTo>
                  <a:cubicBezTo>
                    <a:pt x="111" y="91"/>
                    <a:pt x="107" y="92"/>
                    <a:pt x="102" y="93"/>
                  </a:cubicBezTo>
                  <a:cubicBezTo>
                    <a:pt x="89" y="96"/>
                    <a:pt x="73" y="100"/>
                    <a:pt x="62" y="89"/>
                  </a:cubicBezTo>
                  <a:cubicBezTo>
                    <a:pt x="61" y="88"/>
                    <a:pt x="60" y="87"/>
                    <a:pt x="60" y="85"/>
                  </a:cubicBezTo>
                  <a:cubicBezTo>
                    <a:pt x="60" y="84"/>
                    <a:pt x="54" y="81"/>
                    <a:pt x="37" y="85"/>
                  </a:cubicBezTo>
                  <a:cubicBezTo>
                    <a:pt x="13" y="90"/>
                    <a:pt x="12" y="126"/>
                    <a:pt x="12" y="127"/>
                  </a:cubicBezTo>
                  <a:cubicBezTo>
                    <a:pt x="12" y="128"/>
                    <a:pt x="12" y="145"/>
                    <a:pt x="24" y="145"/>
                  </a:cubicBezTo>
                  <a:cubicBezTo>
                    <a:pt x="27" y="145"/>
                    <a:pt x="30" y="145"/>
                    <a:pt x="33" y="145"/>
                  </a:cubicBezTo>
                  <a:cubicBezTo>
                    <a:pt x="43" y="144"/>
                    <a:pt x="53" y="143"/>
                    <a:pt x="60" y="150"/>
                  </a:cubicBezTo>
                  <a:cubicBezTo>
                    <a:pt x="64" y="153"/>
                    <a:pt x="66" y="159"/>
                    <a:pt x="66" y="166"/>
                  </a:cubicBezTo>
                  <a:cubicBezTo>
                    <a:pt x="71" y="171"/>
                    <a:pt x="78" y="180"/>
                    <a:pt x="78" y="187"/>
                  </a:cubicBezTo>
                  <a:cubicBezTo>
                    <a:pt x="78" y="191"/>
                    <a:pt x="76" y="195"/>
                    <a:pt x="75" y="199"/>
                  </a:cubicBezTo>
                  <a:cubicBezTo>
                    <a:pt x="73" y="201"/>
                    <a:pt x="72" y="203"/>
                    <a:pt x="72" y="205"/>
                  </a:cubicBezTo>
                  <a:cubicBezTo>
                    <a:pt x="72" y="209"/>
                    <a:pt x="81" y="226"/>
                    <a:pt x="85" y="229"/>
                  </a:cubicBezTo>
                  <a:cubicBezTo>
                    <a:pt x="104" y="229"/>
                    <a:pt x="114" y="221"/>
                    <a:pt x="114" y="205"/>
                  </a:cubicBezTo>
                  <a:cubicBezTo>
                    <a:pt x="114" y="202"/>
                    <a:pt x="116" y="200"/>
                    <a:pt x="118" y="199"/>
                  </a:cubicBezTo>
                  <a:cubicBezTo>
                    <a:pt x="118" y="199"/>
                    <a:pt x="126" y="196"/>
                    <a:pt x="134" y="189"/>
                  </a:cubicBezTo>
                  <a:cubicBezTo>
                    <a:pt x="134" y="188"/>
                    <a:pt x="135" y="188"/>
                    <a:pt x="135" y="188"/>
                  </a:cubicBezTo>
                  <a:cubicBezTo>
                    <a:pt x="134" y="187"/>
                    <a:pt x="133" y="186"/>
                    <a:pt x="133" y="185"/>
                  </a:cubicBezTo>
                  <a:cubicBezTo>
                    <a:pt x="130" y="183"/>
                    <a:pt x="126" y="180"/>
                    <a:pt x="126" y="175"/>
                  </a:cubicBezTo>
                  <a:cubicBezTo>
                    <a:pt x="126" y="171"/>
                    <a:pt x="130" y="167"/>
                    <a:pt x="136" y="160"/>
                  </a:cubicBezTo>
                  <a:cubicBezTo>
                    <a:pt x="145" y="151"/>
                    <a:pt x="154" y="141"/>
                    <a:pt x="154" y="134"/>
                  </a:cubicBezTo>
                  <a:cubicBezTo>
                    <a:pt x="148" y="136"/>
                    <a:pt x="140" y="137"/>
                    <a:pt x="134" y="131"/>
                  </a:cubicBezTo>
                  <a:cubicBezTo>
                    <a:pt x="133" y="130"/>
                    <a:pt x="133" y="129"/>
                    <a:pt x="132" y="128"/>
                  </a:cubicBezTo>
                  <a:cubicBezTo>
                    <a:pt x="130" y="120"/>
                    <a:pt x="127" y="111"/>
                    <a:pt x="125" y="109"/>
                  </a:cubicBezTo>
                  <a:cubicBezTo>
                    <a:pt x="123" y="108"/>
                    <a:pt x="121" y="107"/>
                    <a:pt x="120" y="105"/>
                  </a:cubicBezTo>
                  <a:cubicBezTo>
                    <a:pt x="119" y="104"/>
                    <a:pt x="118" y="101"/>
                    <a:pt x="121" y="97"/>
                  </a:cubicBezTo>
                  <a:cubicBezTo>
                    <a:pt x="126" y="92"/>
                    <a:pt x="146" y="80"/>
                    <a:pt x="167" y="85"/>
                  </a:cubicBezTo>
                  <a:cubicBezTo>
                    <a:pt x="187" y="73"/>
                    <a:pt x="192" y="45"/>
                    <a:pt x="192" y="45"/>
                  </a:cubicBezTo>
                  <a:cubicBezTo>
                    <a:pt x="193" y="42"/>
                    <a:pt x="196" y="39"/>
                    <a:pt x="199" y="40"/>
                  </a:cubicBezTo>
                  <a:cubicBezTo>
                    <a:pt x="203" y="41"/>
                    <a:pt x="205" y="44"/>
                    <a:pt x="204" y="47"/>
                  </a:cubicBezTo>
                  <a:cubicBezTo>
                    <a:pt x="204" y="48"/>
                    <a:pt x="197" y="83"/>
                    <a:pt x="171" y="96"/>
                  </a:cubicBezTo>
                  <a:cubicBezTo>
                    <a:pt x="170" y="97"/>
                    <a:pt x="168" y="97"/>
                    <a:pt x="167" y="97"/>
                  </a:cubicBezTo>
                  <a:cubicBezTo>
                    <a:pt x="154" y="93"/>
                    <a:pt x="141" y="98"/>
                    <a:pt x="135" y="102"/>
                  </a:cubicBezTo>
                  <a:cubicBezTo>
                    <a:pt x="137" y="106"/>
                    <a:pt x="141" y="112"/>
                    <a:pt x="144" y="123"/>
                  </a:cubicBezTo>
                  <a:cubicBezTo>
                    <a:pt x="146" y="124"/>
                    <a:pt x="151" y="123"/>
                    <a:pt x="154" y="121"/>
                  </a:cubicBezTo>
                  <a:cubicBezTo>
                    <a:pt x="156" y="120"/>
                    <a:pt x="159" y="121"/>
                    <a:pt x="160" y="123"/>
                  </a:cubicBezTo>
                  <a:cubicBezTo>
                    <a:pt x="175" y="137"/>
                    <a:pt x="156" y="157"/>
                    <a:pt x="145" y="168"/>
                  </a:cubicBezTo>
                  <a:cubicBezTo>
                    <a:pt x="143" y="171"/>
                    <a:pt x="140" y="173"/>
                    <a:pt x="139" y="175"/>
                  </a:cubicBezTo>
                  <a:cubicBezTo>
                    <a:pt x="139" y="175"/>
                    <a:pt x="140" y="176"/>
                    <a:pt x="140" y="176"/>
                  </a:cubicBezTo>
                  <a:cubicBezTo>
                    <a:pt x="143" y="179"/>
                    <a:pt x="147" y="182"/>
                    <a:pt x="147" y="187"/>
                  </a:cubicBezTo>
                  <a:cubicBezTo>
                    <a:pt x="147" y="191"/>
                    <a:pt x="146" y="194"/>
                    <a:pt x="142" y="197"/>
                  </a:cubicBezTo>
                  <a:cubicBezTo>
                    <a:pt x="136" y="203"/>
                    <a:pt x="130" y="207"/>
                    <a:pt x="126" y="209"/>
                  </a:cubicBezTo>
                  <a:cubicBezTo>
                    <a:pt x="124" y="229"/>
                    <a:pt x="109" y="241"/>
                    <a:pt x="84" y="241"/>
                  </a:cubicBezTo>
                  <a:close/>
                  <a:moveTo>
                    <a:pt x="60" y="85"/>
                  </a:moveTo>
                  <a:cubicBezTo>
                    <a:pt x="60" y="85"/>
                    <a:pt x="60" y="85"/>
                    <a:pt x="60" y="85"/>
                  </a:cubicBezTo>
                  <a:cubicBezTo>
                    <a:pt x="60" y="85"/>
                    <a:pt x="60" y="85"/>
                    <a:pt x="60" y="85"/>
                  </a:cubicBezTo>
                  <a:close/>
                  <a:moveTo>
                    <a:pt x="60" y="85"/>
                  </a:moveTo>
                  <a:cubicBezTo>
                    <a:pt x="60" y="85"/>
                    <a:pt x="60" y="85"/>
                    <a:pt x="60" y="85"/>
                  </a:cubicBezTo>
                  <a:close/>
                  <a:moveTo>
                    <a:pt x="60" y="85"/>
                  </a:moveTo>
                  <a:cubicBezTo>
                    <a:pt x="60" y="85"/>
                    <a:pt x="60" y="85"/>
                    <a:pt x="60" y="85"/>
                  </a:cubicBezTo>
                  <a:cubicBezTo>
                    <a:pt x="60" y="85"/>
                    <a:pt x="60" y="85"/>
                    <a:pt x="60" y="85"/>
                  </a:cubicBezTo>
                  <a:close/>
                  <a:moveTo>
                    <a:pt x="60" y="85"/>
                  </a:moveTo>
                  <a:cubicBezTo>
                    <a:pt x="60" y="85"/>
                    <a:pt x="60" y="85"/>
                    <a:pt x="60" y="85"/>
                  </a:cubicBezTo>
                  <a:cubicBezTo>
                    <a:pt x="60" y="85"/>
                    <a:pt x="60" y="85"/>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209" name="Title 10">
            <a:extLst>
              <a:ext uri="{FF2B5EF4-FFF2-40B4-BE49-F238E27FC236}">
                <a16:creationId xmlns:a16="http://schemas.microsoft.com/office/drawing/2014/main" id="{342A12D3-1245-BE59-8D6B-2A90B2C8948C}"/>
              </a:ext>
            </a:extLst>
          </p:cNvPr>
          <p:cNvSpPr txBox="1">
            <a:spLocks/>
          </p:cNvSpPr>
          <p:nvPr/>
        </p:nvSpPr>
        <p:spPr>
          <a:xfrm>
            <a:off x="2724558" y="4312604"/>
            <a:ext cx="750458" cy="154308"/>
          </a:xfrm>
          <a:prstGeom prst="rect">
            <a:avLst/>
          </a:prstGeom>
          <a:solidFill>
            <a:schemeClr val="bg1"/>
          </a:solidFill>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lumMod val="75000"/>
                  </a:prstClr>
                </a:solidFill>
                <a:effectLst/>
                <a:uLnTx/>
                <a:uFillTx/>
                <a:latin typeface="Yu Gothic" panose="020B0400000000000000" pitchFamily="34" charset="-128"/>
                <a:ea typeface="Yu Gothic" panose="020B0400000000000000" pitchFamily="34" charset="-128"/>
                <a:cs typeface="+mn-cs"/>
              </a:rPr>
              <a:t>持続可能性</a:t>
            </a:r>
          </a:p>
        </p:txBody>
      </p:sp>
      <p:cxnSp>
        <p:nvCxnSpPr>
          <p:cNvPr id="210" name="直線コネクタ 96">
            <a:extLst>
              <a:ext uri="{FF2B5EF4-FFF2-40B4-BE49-F238E27FC236}">
                <a16:creationId xmlns:a16="http://schemas.microsoft.com/office/drawing/2014/main" id="{11D44AF0-0060-EDE2-AB61-2DFC85DE63A3}"/>
              </a:ext>
            </a:extLst>
          </p:cNvPr>
          <p:cNvCxnSpPr>
            <a:cxnSpLocks/>
          </p:cNvCxnSpPr>
          <p:nvPr/>
        </p:nvCxnSpPr>
        <p:spPr>
          <a:xfrm>
            <a:off x="2003729" y="2487990"/>
            <a:ext cx="1081966" cy="857852"/>
          </a:xfrm>
          <a:prstGeom prst="line">
            <a:avLst/>
          </a:prstGeom>
          <a:ln w="952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1" name="グラフィックス 161">
            <a:extLst>
              <a:ext uri="{FF2B5EF4-FFF2-40B4-BE49-F238E27FC236}">
                <a16:creationId xmlns:a16="http://schemas.microsoft.com/office/drawing/2014/main" id="{E1F6D0D5-87E2-601B-0651-3FF434A4C596}"/>
              </a:ext>
            </a:extLst>
          </p:cNvPr>
          <p:cNvSpPr/>
          <p:nvPr/>
        </p:nvSpPr>
        <p:spPr>
          <a:xfrm>
            <a:off x="2916342" y="3142557"/>
            <a:ext cx="360334" cy="386765"/>
          </a:xfrm>
          <a:custGeom>
            <a:avLst/>
            <a:gdLst>
              <a:gd name="connsiteX0" fmla="*/ 187198 w 279674"/>
              <a:gd name="connsiteY0" fmla="*/ 307294 h 307293"/>
              <a:gd name="connsiteX1" fmla="*/ 58115 w 279674"/>
              <a:gd name="connsiteY1" fmla="*/ 307294 h 307293"/>
              <a:gd name="connsiteX2" fmla="*/ 51689 w 279674"/>
              <a:gd name="connsiteY2" fmla="*/ 300921 h 307293"/>
              <a:gd name="connsiteX3" fmla="*/ 51689 w 279674"/>
              <a:gd name="connsiteY3" fmla="*/ 230540 h 307293"/>
              <a:gd name="connsiteX4" fmla="*/ 0 w 279674"/>
              <a:gd name="connsiteY4" fmla="*/ 129124 h 307293"/>
              <a:gd name="connsiteX5" fmla="*/ 129083 w 279674"/>
              <a:gd name="connsiteY5" fmla="*/ 0 h 307293"/>
              <a:gd name="connsiteX6" fmla="*/ 252764 w 279674"/>
              <a:gd name="connsiteY6" fmla="*/ 107788 h 307293"/>
              <a:gd name="connsiteX7" fmla="*/ 261332 w 279674"/>
              <a:gd name="connsiteY7" fmla="*/ 125892 h 307293"/>
              <a:gd name="connsiteX8" fmla="*/ 279586 w 279674"/>
              <a:gd name="connsiteY8" fmla="*/ 173921 h 307293"/>
              <a:gd name="connsiteX9" fmla="*/ 279586 w 279674"/>
              <a:gd name="connsiteY9" fmla="*/ 176045 h 307293"/>
              <a:gd name="connsiteX10" fmla="*/ 277444 w 279674"/>
              <a:gd name="connsiteY10" fmla="*/ 185651 h 307293"/>
              <a:gd name="connsiteX11" fmla="*/ 265616 w 279674"/>
              <a:gd name="connsiteY11" fmla="*/ 192024 h 307293"/>
              <a:gd name="connsiteX12" fmla="*/ 251646 w 279674"/>
              <a:gd name="connsiteY12" fmla="*/ 192024 h 307293"/>
              <a:gd name="connsiteX13" fmla="*/ 239818 w 279674"/>
              <a:gd name="connsiteY13" fmla="*/ 250675 h 307293"/>
              <a:gd name="connsiteX14" fmla="*/ 193531 w 279674"/>
              <a:gd name="connsiteY14" fmla="*/ 262405 h 307293"/>
              <a:gd name="connsiteX15" fmla="*/ 193531 w 279674"/>
              <a:gd name="connsiteY15" fmla="*/ 300828 h 307293"/>
              <a:gd name="connsiteX16" fmla="*/ 187105 w 279674"/>
              <a:gd name="connsiteY16" fmla="*/ 307201 h 30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674" h="307293">
                <a:moveTo>
                  <a:pt x="187198" y="307294"/>
                </a:moveTo>
                <a:lnTo>
                  <a:pt x="58115" y="307294"/>
                </a:lnTo>
                <a:cubicBezTo>
                  <a:pt x="54856" y="307294"/>
                  <a:pt x="51689" y="304061"/>
                  <a:pt x="51689" y="300921"/>
                </a:cubicBezTo>
                <a:lnTo>
                  <a:pt x="51689" y="230540"/>
                </a:lnTo>
                <a:cubicBezTo>
                  <a:pt x="17230" y="209111"/>
                  <a:pt x="0" y="174937"/>
                  <a:pt x="0" y="129124"/>
                </a:cubicBezTo>
                <a:cubicBezTo>
                  <a:pt x="0" y="56527"/>
                  <a:pt x="56998" y="0"/>
                  <a:pt x="129083" y="0"/>
                </a:cubicBezTo>
                <a:cubicBezTo>
                  <a:pt x="189340" y="0"/>
                  <a:pt x="252764" y="40548"/>
                  <a:pt x="252764" y="107788"/>
                </a:cubicBezTo>
                <a:cubicBezTo>
                  <a:pt x="252764" y="109913"/>
                  <a:pt x="258166" y="119519"/>
                  <a:pt x="261332" y="125892"/>
                </a:cubicBezTo>
                <a:cubicBezTo>
                  <a:pt x="271018" y="141871"/>
                  <a:pt x="280704" y="160066"/>
                  <a:pt x="279586" y="173921"/>
                </a:cubicBezTo>
                <a:lnTo>
                  <a:pt x="279586" y="176045"/>
                </a:lnTo>
                <a:cubicBezTo>
                  <a:pt x="279586" y="178169"/>
                  <a:pt x="279586" y="182418"/>
                  <a:pt x="277444" y="185651"/>
                </a:cubicBezTo>
                <a:cubicBezTo>
                  <a:pt x="275302" y="189900"/>
                  <a:pt x="269900" y="192024"/>
                  <a:pt x="265616" y="192024"/>
                </a:cubicBezTo>
                <a:lnTo>
                  <a:pt x="251646" y="192024"/>
                </a:lnTo>
                <a:cubicBezTo>
                  <a:pt x="251646" y="206987"/>
                  <a:pt x="250529" y="240053"/>
                  <a:pt x="239818" y="250675"/>
                </a:cubicBezTo>
                <a:cubicBezTo>
                  <a:pt x="230132" y="260281"/>
                  <a:pt x="216162" y="262405"/>
                  <a:pt x="193531" y="262405"/>
                </a:cubicBezTo>
                <a:lnTo>
                  <a:pt x="193531" y="300828"/>
                </a:lnTo>
                <a:cubicBezTo>
                  <a:pt x="193531" y="304061"/>
                  <a:pt x="190271" y="307201"/>
                  <a:pt x="187105" y="307201"/>
                </a:cubicBezTo>
                <a:close/>
              </a:path>
            </a:pathLst>
          </a:custGeom>
          <a:solidFill>
            <a:srgbClr val="470073"/>
          </a:solidFill>
          <a:ln w="28575" cap="flat">
            <a:solidFill>
              <a:schemeClr val="bg1"/>
            </a:solidFill>
            <a:prstDash val="solid"/>
            <a:miter/>
          </a:ln>
        </p:spPr>
        <p:txBody>
          <a:bodyPr rtlCol="0" anchor="ct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Yu Gothic" panose="020B0400000000000000" pitchFamily="34" charset="-128"/>
              <a:ea typeface="Yu Gothic" panose="020B0400000000000000" pitchFamily="34" charset="-128"/>
              <a:cs typeface="+mn-cs"/>
            </a:endParaRPr>
          </a:p>
        </p:txBody>
      </p:sp>
      <p:sp>
        <p:nvSpPr>
          <p:cNvPr id="212" name="Rounded Rectangular Callout 127">
            <a:extLst>
              <a:ext uri="{FF2B5EF4-FFF2-40B4-BE49-F238E27FC236}">
                <a16:creationId xmlns:a16="http://schemas.microsoft.com/office/drawing/2014/main" id="{8866A916-1CD6-286D-B5C3-69B1652A48F3}"/>
              </a:ext>
            </a:extLst>
          </p:cNvPr>
          <p:cNvSpPr/>
          <p:nvPr/>
        </p:nvSpPr>
        <p:spPr>
          <a:xfrm>
            <a:off x="10084644" y="2359488"/>
            <a:ext cx="1651034" cy="612200"/>
          </a:xfrm>
          <a:prstGeom prst="wedgeRoundRectCallout">
            <a:avLst>
              <a:gd name="adj1" fmla="val -43616"/>
              <a:gd name="adj2" fmla="val 67134"/>
              <a:gd name="adj3" fmla="val 1666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rPr>
              <a:t>原材料が安心</a:t>
            </a:r>
            <a:br>
              <a:rPr kumimoji="1" lang="en-US" altLang="ja-JP"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rPr>
            </a:br>
            <a:r>
              <a:rPr kumimoji="1" lang="ja-JP" altLang="en-US"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rPr>
              <a:t>できるものがいい</a:t>
            </a:r>
          </a:p>
        </p:txBody>
      </p:sp>
      <p:sp>
        <p:nvSpPr>
          <p:cNvPr id="213" name="Rounded Rectangular Callout 129">
            <a:extLst>
              <a:ext uri="{FF2B5EF4-FFF2-40B4-BE49-F238E27FC236}">
                <a16:creationId xmlns:a16="http://schemas.microsoft.com/office/drawing/2014/main" id="{C361768D-B9FC-C107-03DD-6CA19C02B8FF}"/>
              </a:ext>
            </a:extLst>
          </p:cNvPr>
          <p:cNvSpPr/>
          <p:nvPr/>
        </p:nvSpPr>
        <p:spPr>
          <a:xfrm flipH="1">
            <a:off x="6223039" y="2449275"/>
            <a:ext cx="1651034" cy="540998"/>
          </a:xfrm>
          <a:prstGeom prst="wedgeRoundRectCallout">
            <a:avLst>
              <a:gd name="adj1" fmla="val -43616"/>
              <a:gd name="adj2" fmla="val 67134"/>
              <a:gd name="adj3" fmla="val 1666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rPr>
              <a:t>周囲でも評判の</a:t>
            </a:r>
            <a:br>
              <a:rPr kumimoji="1" lang="en-US" altLang="ja-JP"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rPr>
            </a:br>
            <a:r>
              <a:rPr kumimoji="1" lang="ja-JP" altLang="en-US"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rPr>
              <a:t>良いものがいい</a:t>
            </a:r>
            <a:endParaRPr kumimoji="1" lang="en-US" altLang="ja-JP"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endParaRPr>
          </a:p>
        </p:txBody>
      </p:sp>
      <p:sp>
        <p:nvSpPr>
          <p:cNvPr id="214" name="角丸四角形 53">
            <a:extLst>
              <a:ext uri="{FF2B5EF4-FFF2-40B4-BE49-F238E27FC236}">
                <a16:creationId xmlns:a16="http://schemas.microsoft.com/office/drawing/2014/main" id="{849098A7-9FCA-AC92-E185-7F27082FD490}"/>
              </a:ext>
            </a:extLst>
          </p:cNvPr>
          <p:cNvSpPr/>
          <p:nvPr/>
        </p:nvSpPr>
        <p:spPr>
          <a:xfrm>
            <a:off x="6935764" y="4652303"/>
            <a:ext cx="4320000" cy="540000"/>
          </a:xfrm>
          <a:prstGeom prst="roundRect">
            <a:avLst>
              <a:gd name="adj" fmla="val 87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8545" rtl="0" eaLnBrk="1" fontAlgn="auto" latinLnBrk="0" hangingPunct="1">
              <a:lnSpc>
                <a:spcPct val="100000"/>
              </a:lnSpc>
              <a:spcBef>
                <a:spcPts val="0"/>
              </a:spcBef>
              <a:spcAft>
                <a:spcPts val="364"/>
              </a:spcAft>
              <a:buClrTx/>
              <a:buSzTx/>
              <a:buFontTx/>
              <a:buNone/>
              <a:tabLst/>
              <a:defRPr/>
            </a:pPr>
            <a:r>
              <a:rPr kumimoji="1" lang="ja-JP" altLang="en-US" sz="1600" b="1" i="0" u="sng" strike="noStrike" kern="0" cap="none" spc="0" normalizeH="0" baseline="0" noProof="0">
                <a:ln>
                  <a:noFill/>
                </a:ln>
                <a:solidFill>
                  <a:srgbClr val="470073"/>
                </a:solidFill>
                <a:effectLst/>
                <a:uLnTx/>
                <a:uFillTx/>
                <a:latin typeface="Meirio UI"/>
                <a:ea typeface="Yu Gothic" panose="020B0400000000000000" pitchFamily="34" charset="-128"/>
                <a:cs typeface="+mn-cs"/>
              </a:rPr>
              <a:t>生活者</a:t>
            </a:r>
            <a:r>
              <a:rPr kumimoji="1" lang="ja-JP" altLang="en-US" sz="1400" b="0" i="0" u="none" strike="noStrike" kern="0" cap="none" spc="0" normalizeH="0" baseline="0" noProof="0">
                <a:ln>
                  <a:noFill/>
                </a:ln>
                <a:solidFill>
                  <a:sysClr val="windowText" lastClr="000000"/>
                </a:solidFill>
                <a:effectLst/>
                <a:uLnTx/>
                <a:uFillTx/>
                <a:latin typeface="Meirio UI"/>
                <a:ea typeface="Yu Gothic" panose="020B0400000000000000" pitchFamily="34" charset="-128"/>
                <a:cs typeface="+mn-cs"/>
              </a:rPr>
              <a:t>として捉える</a:t>
            </a:r>
          </a:p>
        </p:txBody>
      </p:sp>
      <p:sp>
        <p:nvSpPr>
          <p:cNvPr id="215" name="角丸四角形 55">
            <a:extLst>
              <a:ext uri="{FF2B5EF4-FFF2-40B4-BE49-F238E27FC236}">
                <a16:creationId xmlns:a16="http://schemas.microsoft.com/office/drawing/2014/main" id="{5DACD1E0-668D-AB6D-71E5-5EA0C53F9570}"/>
              </a:ext>
            </a:extLst>
          </p:cNvPr>
          <p:cNvSpPr/>
          <p:nvPr/>
        </p:nvSpPr>
        <p:spPr>
          <a:xfrm>
            <a:off x="6935764" y="5305760"/>
            <a:ext cx="4319999" cy="540000"/>
          </a:xfrm>
          <a:prstGeom prst="roundRect">
            <a:avLst>
              <a:gd name="adj" fmla="val 87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8545" rtl="0" eaLnBrk="1" fontAlgn="auto" latinLnBrk="0" hangingPunct="1">
              <a:lnSpc>
                <a:spcPct val="100000"/>
              </a:lnSpc>
              <a:spcBef>
                <a:spcPts val="0"/>
              </a:spcBef>
              <a:spcAft>
                <a:spcPts val="364"/>
              </a:spcAft>
              <a:buClrTx/>
              <a:buSzTx/>
              <a:buFontTx/>
              <a:buNone/>
              <a:tabLst/>
              <a:defRPr/>
            </a:pPr>
            <a:r>
              <a:rPr kumimoji="1" lang="ja-JP" altLang="en-US" sz="1400" b="1" i="0" u="none" strike="noStrike" kern="0" cap="none" spc="0" normalizeH="0" baseline="0" noProof="0">
                <a:ln>
                  <a:noFill/>
                </a:ln>
                <a:solidFill>
                  <a:sysClr val="windowText" lastClr="000000"/>
                </a:solidFill>
                <a:effectLst/>
                <a:uLnTx/>
                <a:uFillTx/>
                <a:latin typeface="Meirio UI"/>
                <a:ea typeface="Yu Gothic" panose="020B0400000000000000" pitchFamily="34" charset="-128"/>
                <a:cs typeface="+mn-cs"/>
              </a:rPr>
              <a:t>あらゆるデータ</a:t>
            </a:r>
            <a:r>
              <a:rPr kumimoji="1" lang="ja-JP" altLang="en-US" sz="1400" b="0" i="0" u="none" strike="noStrike" kern="0" cap="none" spc="0" normalizeH="0" baseline="0" noProof="0">
                <a:ln>
                  <a:noFill/>
                </a:ln>
                <a:solidFill>
                  <a:sysClr val="windowText" lastClr="000000"/>
                </a:solidFill>
                <a:effectLst/>
                <a:uLnTx/>
                <a:uFillTx/>
                <a:latin typeface="Meirio UI"/>
                <a:ea typeface="Yu Gothic" panose="020B0400000000000000" pitchFamily="34" charset="-128"/>
                <a:cs typeface="+mn-cs"/>
              </a:rPr>
              <a:t>から</a:t>
            </a:r>
            <a:r>
              <a:rPr kumimoji="1" lang="ja-JP" altLang="en-US" sz="1400" b="1" i="0" u="sng" strike="noStrike" kern="0" cap="none" spc="0" normalizeH="0" baseline="0" noProof="0">
                <a:ln>
                  <a:noFill/>
                </a:ln>
                <a:solidFill>
                  <a:srgbClr val="470073"/>
                </a:solidFill>
                <a:effectLst/>
                <a:uLnTx/>
                <a:uFillTx/>
                <a:latin typeface="Meirio UI"/>
                <a:ea typeface="Yu Gothic" panose="020B0400000000000000" pitchFamily="34" charset="-128"/>
                <a:cs typeface="+mn-cs"/>
              </a:rPr>
              <a:t>多面的な価値観を理解</a:t>
            </a:r>
            <a:endParaRPr kumimoji="1" lang="ja-JP" altLang="en-US" sz="1400" b="0" i="0" u="sng" strike="noStrike" kern="0" cap="none" spc="0" normalizeH="0" baseline="0" noProof="0">
              <a:ln>
                <a:noFill/>
              </a:ln>
              <a:solidFill>
                <a:sysClr val="windowText" lastClr="000000"/>
              </a:solidFill>
              <a:effectLst/>
              <a:uLnTx/>
              <a:uFillTx/>
              <a:latin typeface="Meirio UI"/>
              <a:ea typeface="Yu Gothic" panose="020B0400000000000000" pitchFamily="34" charset="-128"/>
              <a:cs typeface="+mn-cs"/>
            </a:endParaRPr>
          </a:p>
        </p:txBody>
      </p:sp>
      <p:sp>
        <p:nvSpPr>
          <p:cNvPr id="216" name="角丸四角形 50">
            <a:extLst>
              <a:ext uri="{FF2B5EF4-FFF2-40B4-BE49-F238E27FC236}">
                <a16:creationId xmlns:a16="http://schemas.microsoft.com/office/drawing/2014/main" id="{6B6D2E89-5AB8-88B3-6AF1-4FE05FE299A1}"/>
              </a:ext>
            </a:extLst>
          </p:cNvPr>
          <p:cNvSpPr/>
          <p:nvPr/>
        </p:nvSpPr>
        <p:spPr>
          <a:xfrm>
            <a:off x="875420" y="4652303"/>
            <a:ext cx="4392000" cy="540000"/>
          </a:xfrm>
          <a:prstGeom prst="roundRect">
            <a:avLst>
              <a:gd name="adj" fmla="val 87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138545" rtl="0" eaLnBrk="1" fontAlgn="auto" latinLnBrk="0" hangingPunct="1">
              <a:lnSpc>
                <a:spcPct val="100000"/>
              </a:lnSpc>
              <a:spcBef>
                <a:spcPts val="0"/>
              </a:spcBef>
              <a:spcAft>
                <a:spcPts val="364"/>
              </a:spcAft>
              <a:buClrTx/>
              <a:buSzTx/>
              <a:buFontTx/>
              <a:buNone/>
              <a:tabLst/>
              <a:defRPr/>
            </a:pPr>
            <a:r>
              <a:rPr kumimoji="1" lang="ja-JP" altLang="en-US" sz="1600" b="1" i="0" u="sng" strike="noStrike" kern="0" cap="none" spc="0" normalizeH="0" baseline="0" noProof="0">
                <a:ln>
                  <a:noFill/>
                </a:ln>
                <a:solidFill>
                  <a:srgbClr val="470073"/>
                </a:solidFill>
                <a:effectLst/>
                <a:uLnTx/>
                <a:uFillTx/>
                <a:latin typeface="Meirio UI"/>
                <a:ea typeface="Yu Gothic" panose="020B0400000000000000" pitchFamily="34" charset="-128"/>
                <a:cs typeface="+mn-cs"/>
              </a:rPr>
              <a:t>購入者</a:t>
            </a:r>
            <a:r>
              <a:rPr kumimoji="1" lang="ja-JP" altLang="en-US" sz="1400" b="0" i="0" u="none" strike="noStrike" kern="0" cap="none" spc="0" normalizeH="0" baseline="0" noProof="0">
                <a:ln>
                  <a:noFill/>
                </a:ln>
                <a:solidFill>
                  <a:sysClr val="windowText" lastClr="000000"/>
                </a:solidFill>
                <a:effectLst/>
                <a:uLnTx/>
                <a:uFillTx/>
                <a:latin typeface="Meirio UI"/>
                <a:ea typeface="Yu Gothic" panose="020B0400000000000000" pitchFamily="34" charset="-128"/>
                <a:cs typeface="+mn-cs"/>
              </a:rPr>
              <a:t>として捉える</a:t>
            </a:r>
          </a:p>
        </p:txBody>
      </p:sp>
      <p:sp>
        <p:nvSpPr>
          <p:cNvPr id="217" name="角丸四角形 48">
            <a:extLst>
              <a:ext uri="{FF2B5EF4-FFF2-40B4-BE49-F238E27FC236}">
                <a16:creationId xmlns:a16="http://schemas.microsoft.com/office/drawing/2014/main" id="{97CF9580-9853-D864-3A8D-27E65D2D061B}"/>
              </a:ext>
            </a:extLst>
          </p:cNvPr>
          <p:cNvSpPr/>
          <p:nvPr/>
        </p:nvSpPr>
        <p:spPr>
          <a:xfrm>
            <a:off x="875420" y="5305760"/>
            <a:ext cx="4392000" cy="540000"/>
          </a:xfrm>
          <a:prstGeom prst="roundRect">
            <a:avLst>
              <a:gd name="adj" fmla="val 87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138545" rtl="0" eaLnBrk="1" fontAlgn="auto" latinLnBrk="0" hangingPunct="1">
              <a:lnSpc>
                <a:spcPct val="100000"/>
              </a:lnSpc>
              <a:spcBef>
                <a:spcPts val="0"/>
              </a:spcBef>
              <a:spcAft>
                <a:spcPts val="364"/>
              </a:spcAft>
              <a:buClrTx/>
              <a:buSzTx/>
              <a:buFontTx/>
              <a:buNone/>
              <a:tabLst/>
              <a:defRPr/>
            </a:pPr>
            <a:r>
              <a:rPr kumimoji="1" lang="ja-JP" altLang="en-US" sz="1400" b="1" i="0" u="none" strike="noStrike" kern="0" cap="none" spc="0" normalizeH="0" baseline="0" noProof="0">
                <a:ln>
                  <a:noFill/>
                </a:ln>
                <a:solidFill>
                  <a:sysClr val="windowText" lastClr="000000"/>
                </a:solidFill>
                <a:effectLst/>
                <a:uLnTx/>
                <a:uFillTx/>
                <a:latin typeface="Meirio UI"/>
                <a:ea typeface="Yu Gothic" panose="020B0400000000000000" pitchFamily="34" charset="-128"/>
                <a:cs typeface="+mn-cs"/>
              </a:rPr>
              <a:t>購買データ</a:t>
            </a:r>
            <a:r>
              <a:rPr kumimoji="1" lang="ja-JP" altLang="en-US" sz="1400" b="0" i="0" u="none" strike="noStrike" kern="0" cap="none" spc="0" normalizeH="0" baseline="0" noProof="0">
                <a:ln>
                  <a:noFill/>
                </a:ln>
                <a:solidFill>
                  <a:sysClr val="windowText" lastClr="000000"/>
                </a:solidFill>
                <a:effectLst/>
                <a:uLnTx/>
                <a:uFillTx/>
                <a:latin typeface="Meirio UI"/>
                <a:ea typeface="Yu Gothic" panose="020B0400000000000000" pitchFamily="34" charset="-128"/>
                <a:cs typeface="+mn-cs"/>
              </a:rPr>
              <a:t>から</a:t>
            </a:r>
            <a:r>
              <a:rPr kumimoji="1" lang="ja-JP" altLang="en-US" sz="1400" b="1" i="0" u="sng" strike="noStrike" kern="0" cap="none" spc="0" normalizeH="0" baseline="0" noProof="0">
                <a:ln>
                  <a:noFill/>
                </a:ln>
                <a:solidFill>
                  <a:srgbClr val="470073"/>
                </a:solidFill>
                <a:effectLst/>
                <a:uLnTx/>
                <a:uFillTx/>
                <a:latin typeface="Meirio UI"/>
                <a:ea typeface="Yu Gothic" panose="020B0400000000000000" pitchFamily="34" charset="-128"/>
                <a:cs typeface="+mn-cs"/>
              </a:rPr>
              <a:t>一面的な価値観をパターン化</a:t>
            </a:r>
            <a:r>
              <a:rPr kumimoji="1" lang="ja-JP" altLang="en-US" sz="1400" b="0" i="0" u="none" strike="noStrike" kern="0" cap="none" spc="0" normalizeH="0" baseline="0" noProof="0">
                <a:ln>
                  <a:noFill/>
                </a:ln>
                <a:solidFill>
                  <a:sysClr val="windowText" lastClr="000000"/>
                </a:solidFill>
                <a:effectLst/>
                <a:uLnTx/>
                <a:uFillTx/>
                <a:latin typeface="Meirio UI"/>
                <a:ea typeface="Yu Gothic" panose="020B0400000000000000" pitchFamily="34" charset="-128"/>
                <a:cs typeface="+mn-cs"/>
              </a:rPr>
              <a:t>して理解</a:t>
            </a:r>
            <a:br>
              <a:rPr kumimoji="1" lang="en-US" altLang="ja-JP" sz="1400" b="0" i="0" u="none" strike="noStrike" kern="0" cap="none" spc="0" normalizeH="0" baseline="0" noProof="0">
                <a:ln>
                  <a:noFill/>
                </a:ln>
                <a:solidFill>
                  <a:sysClr val="windowText" lastClr="000000"/>
                </a:solidFill>
                <a:effectLst/>
                <a:uLnTx/>
                <a:uFillTx/>
                <a:latin typeface="Meirio UI"/>
                <a:ea typeface="Yu Gothic" panose="020B0400000000000000" pitchFamily="34" charset="-128"/>
                <a:cs typeface="+mn-cs"/>
              </a:rPr>
            </a:br>
            <a:r>
              <a:rPr kumimoji="1" lang="ja-JP" altLang="en-US" sz="1200" b="0" i="0" u="none" strike="noStrike" kern="0" cap="none" spc="0" normalizeH="0" baseline="0" noProof="0">
                <a:ln>
                  <a:noFill/>
                </a:ln>
                <a:solidFill>
                  <a:sysClr val="windowText" lastClr="000000"/>
                </a:solidFill>
                <a:effectLst/>
                <a:uLnTx/>
                <a:uFillTx/>
                <a:latin typeface="Meirio UI"/>
                <a:ea typeface="Yu Gothic" panose="020B0400000000000000" pitchFamily="34" charset="-128"/>
                <a:cs typeface="+mn-cs"/>
              </a:rPr>
              <a:t>（型にはまったセグメンテーション）</a:t>
            </a:r>
            <a:endParaRPr kumimoji="1" lang="ja-JP" altLang="en-US" sz="1400" b="0" i="0" u="none" strike="noStrike" kern="0" cap="none" spc="0" normalizeH="0" baseline="0" noProof="0">
              <a:ln>
                <a:noFill/>
              </a:ln>
              <a:solidFill>
                <a:sysClr val="windowText" lastClr="000000"/>
              </a:solidFill>
              <a:effectLst/>
              <a:uLnTx/>
              <a:uFillTx/>
              <a:latin typeface="Meirio UI"/>
              <a:ea typeface="Yu Gothic" panose="020B0400000000000000" pitchFamily="34" charset="-128"/>
              <a:cs typeface="+mn-cs"/>
            </a:endParaRPr>
          </a:p>
        </p:txBody>
      </p:sp>
      <p:cxnSp>
        <p:nvCxnSpPr>
          <p:cNvPr id="218" name="直線コネクタ 217">
            <a:extLst>
              <a:ext uri="{FF2B5EF4-FFF2-40B4-BE49-F238E27FC236}">
                <a16:creationId xmlns:a16="http://schemas.microsoft.com/office/drawing/2014/main" id="{D87C78A0-65B1-1DB9-CF22-1BDED2115AAE}"/>
              </a:ext>
            </a:extLst>
          </p:cNvPr>
          <p:cNvCxnSpPr>
            <a:cxnSpLocks/>
            <a:stCxn id="216" idx="3"/>
            <a:endCxn id="214" idx="1"/>
          </p:cNvCxnSpPr>
          <p:nvPr/>
        </p:nvCxnSpPr>
        <p:spPr>
          <a:xfrm>
            <a:off x="5267420" y="4922303"/>
            <a:ext cx="1668344" cy="0"/>
          </a:xfrm>
          <a:prstGeom prst="line">
            <a:avLst/>
          </a:prstGeom>
          <a:ln>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061EFE70-6ED5-6DB2-C17F-2002D1970FCB}"/>
              </a:ext>
            </a:extLst>
          </p:cNvPr>
          <p:cNvCxnSpPr>
            <a:cxnSpLocks/>
            <a:stCxn id="217" idx="3"/>
            <a:endCxn id="215" idx="1"/>
          </p:cNvCxnSpPr>
          <p:nvPr/>
        </p:nvCxnSpPr>
        <p:spPr>
          <a:xfrm>
            <a:off x="5267420" y="5575760"/>
            <a:ext cx="1668344" cy="0"/>
          </a:xfrm>
          <a:prstGeom prst="line">
            <a:avLst/>
          </a:prstGeom>
          <a:ln>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0" name="角丸四角形 3">
            <a:extLst>
              <a:ext uri="{FF2B5EF4-FFF2-40B4-BE49-F238E27FC236}">
                <a16:creationId xmlns:a16="http://schemas.microsoft.com/office/drawing/2014/main" id="{5FACE96B-2B96-392B-3C38-66E94C1AE178}"/>
              </a:ext>
            </a:extLst>
          </p:cNvPr>
          <p:cNvSpPr/>
          <p:nvPr/>
        </p:nvSpPr>
        <p:spPr>
          <a:xfrm>
            <a:off x="5534073" y="4652303"/>
            <a:ext cx="1080000" cy="540000"/>
          </a:xfrm>
          <a:prstGeom prst="roundRect">
            <a:avLst/>
          </a:prstGeom>
          <a:solidFill>
            <a:schemeClr val="bg1"/>
          </a:solidFill>
          <a:ln>
            <a:solidFill>
              <a:srgbClr val="470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470073"/>
                </a:solidFill>
                <a:effectLst/>
                <a:uLnTx/>
                <a:uFillTx/>
                <a:latin typeface="Yu Gothic" panose="020B0400000000000000" pitchFamily="34" charset="-128"/>
                <a:ea typeface="Yu Gothic" panose="020B0400000000000000" pitchFamily="34" charset="-128"/>
                <a:cs typeface="+mn-cs"/>
              </a:rPr>
              <a:t>顧客の</a:t>
            </a:r>
            <a:br>
              <a:rPr kumimoji="1" lang="en-US" altLang="ja-JP" sz="1400" b="1" i="0" u="none" strike="noStrike" kern="0" cap="none" spc="0" normalizeH="0" baseline="0" noProof="0">
                <a:ln>
                  <a:noFill/>
                </a:ln>
                <a:solidFill>
                  <a:srgbClr val="470073"/>
                </a:solidFill>
                <a:effectLst/>
                <a:uLnTx/>
                <a:uFillTx/>
                <a:latin typeface="Yu Gothic" panose="020B0400000000000000" pitchFamily="34" charset="-128"/>
                <a:ea typeface="Yu Gothic" panose="020B0400000000000000" pitchFamily="34" charset="-128"/>
                <a:cs typeface="+mn-cs"/>
              </a:rPr>
            </a:br>
            <a:r>
              <a:rPr kumimoji="1" lang="ja-JP" altLang="en-US" sz="1400" b="1" i="0" u="none" strike="noStrike" kern="0" cap="none" spc="0" normalizeH="0" baseline="0" noProof="0">
                <a:ln>
                  <a:noFill/>
                </a:ln>
                <a:solidFill>
                  <a:srgbClr val="470073"/>
                </a:solidFill>
                <a:effectLst/>
                <a:uLnTx/>
                <a:uFillTx/>
                <a:latin typeface="Yu Gothic" panose="020B0400000000000000" pitchFamily="34" charset="-128"/>
                <a:ea typeface="Yu Gothic" panose="020B0400000000000000" pitchFamily="34" charset="-128"/>
                <a:cs typeface="+mn-cs"/>
              </a:rPr>
              <a:t>定義</a:t>
            </a:r>
          </a:p>
        </p:txBody>
      </p:sp>
      <p:sp>
        <p:nvSpPr>
          <p:cNvPr id="221" name="角丸四角形 4">
            <a:extLst>
              <a:ext uri="{FF2B5EF4-FFF2-40B4-BE49-F238E27FC236}">
                <a16:creationId xmlns:a16="http://schemas.microsoft.com/office/drawing/2014/main" id="{F31CAB7A-A494-B190-FA9C-59101CE13BD5}"/>
              </a:ext>
            </a:extLst>
          </p:cNvPr>
          <p:cNvSpPr/>
          <p:nvPr/>
        </p:nvSpPr>
        <p:spPr>
          <a:xfrm>
            <a:off x="5512146" y="5305760"/>
            <a:ext cx="1123854" cy="540000"/>
          </a:xfrm>
          <a:prstGeom prst="roundRect">
            <a:avLst>
              <a:gd name="adj" fmla="val 8781"/>
            </a:avLst>
          </a:prstGeom>
          <a:solidFill>
            <a:schemeClr val="bg1"/>
          </a:solidFill>
          <a:ln>
            <a:solidFill>
              <a:srgbClr val="470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470073"/>
                </a:solidFill>
                <a:effectLst/>
                <a:uLnTx/>
                <a:uFillTx/>
                <a:latin typeface="Yu Gothic" panose="020B0400000000000000" pitchFamily="34" charset="-128"/>
                <a:ea typeface="Yu Gothic" panose="020B0400000000000000" pitchFamily="34" charset="-128"/>
                <a:cs typeface="+mn-cs"/>
              </a:rPr>
              <a:t>顧客理解の仕方</a:t>
            </a:r>
          </a:p>
        </p:txBody>
      </p:sp>
      <p:sp>
        <p:nvSpPr>
          <p:cNvPr id="222" name="テキスト ボックス 221">
            <a:extLst>
              <a:ext uri="{FF2B5EF4-FFF2-40B4-BE49-F238E27FC236}">
                <a16:creationId xmlns:a16="http://schemas.microsoft.com/office/drawing/2014/main" id="{CF060388-8B6A-32C1-393E-C72E0B73AB3C}"/>
              </a:ext>
            </a:extLst>
          </p:cNvPr>
          <p:cNvSpPr txBox="1"/>
          <p:nvPr/>
        </p:nvSpPr>
        <p:spPr>
          <a:xfrm>
            <a:off x="2020871" y="6045365"/>
            <a:ext cx="2157832" cy="422317"/>
          </a:xfrm>
          <a:prstGeom prst="rect">
            <a:avLst/>
          </a:prstGeom>
          <a:solidFill>
            <a:schemeClr val="bg1"/>
          </a:solidFill>
        </p:spPr>
        <p:txBody>
          <a:bodyPr wrap="square" lIns="72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7030A0"/>
                </a:solidFill>
                <a:effectLst/>
                <a:uLnTx/>
                <a:uFillTx/>
                <a:latin typeface="Yu Gothic" panose="020B0400000000000000" pitchFamily="34" charset="-128"/>
                <a:ea typeface="Yu Gothic" panose="020B0400000000000000" pitchFamily="34" charset="-128"/>
                <a:cs typeface="+mn-cs"/>
              </a:rPr>
              <a:t>“</a:t>
            </a:r>
            <a:r>
              <a:rPr kumimoji="1" lang="ja-JP" altLang="en-US" sz="1800" b="1" i="0" u="none" strike="noStrike" kern="1200" cap="none" spc="0" normalizeH="0" baseline="0" noProof="0">
                <a:ln>
                  <a:noFill/>
                </a:ln>
                <a:solidFill>
                  <a:srgbClr val="7030A0"/>
                </a:solidFill>
                <a:effectLst/>
                <a:uLnTx/>
                <a:uFillTx/>
                <a:latin typeface="Yu Gothic" panose="020B0400000000000000" pitchFamily="34" charset="-128"/>
                <a:ea typeface="Yu Gothic" panose="020B0400000000000000" pitchFamily="34" charset="-128"/>
                <a:cs typeface="+mn-cs"/>
              </a:rPr>
              <a:t>十人十色</a:t>
            </a:r>
            <a:r>
              <a:rPr kumimoji="1" lang="en-US" altLang="ja-JP" sz="1800" b="1" i="0" u="none" strike="noStrike" kern="1200" cap="none" spc="0" normalizeH="0" baseline="0" noProof="0">
                <a:ln>
                  <a:noFill/>
                </a:ln>
                <a:solidFill>
                  <a:srgbClr val="7030A0"/>
                </a:solidFill>
                <a:effectLst/>
                <a:uLnTx/>
                <a:uFillTx/>
                <a:latin typeface="Yu Gothic" panose="020B0400000000000000" pitchFamily="34" charset="-128"/>
                <a:ea typeface="Yu Gothic" panose="020B0400000000000000" pitchFamily="34" charset="-128"/>
                <a:cs typeface="+mn-cs"/>
              </a:rPr>
              <a:t>”</a:t>
            </a:r>
            <a:endParaRPr kumimoji="1" lang="ja-JP" altLang="en-US" sz="1800" b="1" i="0" u="none" strike="noStrike" kern="1200" cap="none" spc="0" normalizeH="0" baseline="0" noProof="0">
              <a:ln>
                <a:noFill/>
              </a:ln>
              <a:solidFill>
                <a:srgbClr val="7030A0"/>
              </a:solidFill>
              <a:effectLst/>
              <a:uLnTx/>
              <a:uFillTx/>
              <a:latin typeface="Yu Gothic" panose="020B0400000000000000" pitchFamily="34" charset="-128"/>
              <a:ea typeface="Yu Gothic" panose="020B0400000000000000" pitchFamily="34" charset="-128"/>
              <a:cs typeface="+mn-cs"/>
            </a:endParaRPr>
          </a:p>
        </p:txBody>
      </p:sp>
      <p:sp>
        <p:nvSpPr>
          <p:cNvPr id="223" name="テキスト ボックス 222">
            <a:extLst>
              <a:ext uri="{FF2B5EF4-FFF2-40B4-BE49-F238E27FC236}">
                <a16:creationId xmlns:a16="http://schemas.microsoft.com/office/drawing/2014/main" id="{F8485B5F-FED9-D88A-5A19-7B7458808BFB}"/>
              </a:ext>
            </a:extLst>
          </p:cNvPr>
          <p:cNvSpPr txBox="1"/>
          <p:nvPr/>
        </p:nvSpPr>
        <p:spPr>
          <a:xfrm>
            <a:off x="8030222" y="5992669"/>
            <a:ext cx="2157832" cy="428716"/>
          </a:xfrm>
          <a:prstGeom prst="rect">
            <a:avLst/>
          </a:prstGeom>
          <a:solidFill>
            <a:schemeClr val="bg1"/>
          </a:solidFill>
        </p:spPr>
        <p:txBody>
          <a:bodyPr wrap="square" lIns="72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gradFill flip="none" rotWithShape="1">
                  <a:gsLst>
                    <a:gs pos="54000">
                      <a:srgbClr val="7500C0"/>
                    </a:gs>
                    <a:gs pos="0">
                      <a:srgbClr val="FF50A0"/>
                    </a:gs>
                    <a:gs pos="100000">
                      <a:srgbClr val="11DAF6"/>
                    </a:gs>
                  </a:gsLst>
                  <a:path path="circle">
                    <a:fillToRect l="100000" t="100000"/>
                  </a:path>
                  <a:tileRect r="-100000" b="-100000"/>
                </a:gradFill>
                <a:effectLst/>
                <a:uLnTx/>
                <a:uFillTx/>
                <a:latin typeface="Yu Gothic" panose="020B0400000000000000" pitchFamily="34" charset="-128"/>
                <a:ea typeface="Yu Gothic" panose="020B0400000000000000" pitchFamily="34" charset="-128"/>
                <a:cs typeface="+mn-cs"/>
              </a:rPr>
              <a:t>“</a:t>
            </a:r>
            <a:r>
              <a:rPr kumimoji="1" lang="ja-JP" altLang="en-US" sz="1800" b="1" i="0" u="none" strike="noStrike" kern="1200" cap="none" spc="0" normalizeH="0" baseline="0" noProof="0">
                <a:ln>
                  <a:noFill/>
                </a:ln>
                <a:gradFill flip="none" rotWithShape="1">
                  <a:gsLst>
                    <a:gs pos="54000">
                      <a:srgbClr val="7500C0"/>
                    </a:gs>
                    <a:gs pos="0">
                      <a:srgbClr val="FF50A0"/>
                    </a:gs>
                    <a:gs pos="100000">
                      <a:srgbClr val="11DAF6"/>
                    </a:gs>
                  </a:gsLst>
                  <a:path path="circle">
                    <a:fillToRect l="100000" t="100000"/>
                  </a:path>
                  <a:tileRect r="-100000" b="-100000"/>
                </a:gradFill>
                <a:effectLst/>
                <a:uLnTx/>
                <a:uFillTx/>
                <a:latin typeface="Yu Gothic" panose="020B0400000000000000" pitchFamily="34" charset="-128"/>
                <a:ea typeface="Yu Gothic" panose="020B0400000000000000" pitchFamily="34" charset="-128"/>
                <a:cs typeface="+mn-cs"/>
              </a:rPr>
              <a:t>一人十色</a:t>
            </a:r>
            <a:r>
              <a:rPr kumimoji="1" lang="en-US" altLang="ja-JP" sz="1800" b="1" i="0" u="none" strike="noStrike" kern="1200" cap="none" spc="0" normalizeH="0" baseline="0" noProof="0">
                <a:ln>
                  <a:noFill/>
                </a:ln>
                <a:gradFill flip="none" rotWithShape="1">
                  <a:gsLst>
                    <a:gs pos="54000">
                      <a:srgbClr val="7500C0"/>
                    </a:gs>
                    <a:gs pos="0">
                      <a:srgbClr val="FF50A0"/>
                    </a:gs>
                    <a:gs pos="100000">
                      <a:srgbClr val="11DAF6"/>
                    </a:gs>
                  </a:gsLst>
                  <a:path path="circle">
                    <a:fillToRect l="100000" t="100000"/>
                  </a:path>
                  <a:tileRect r="-100000" b="-100000"/>
                </a:gradFill>
                <a:effectLst/>
                <a:uLnTx/>
                <a:uFillTx/>
                <a:latin typeface="Yu Gothic" panose="020B0400000000000000" pitchFamily="34" charset="-128"/>
                <a:ea typeface="Yu Gothic" panose="020B0400000000000000" pitchFamily="34" charset="-128"/>
                <a:cs typeface="+mn-cs"/>
              </a:rPr>
              <a:t>”</a:t>
            </a:r>
          </a:p>
        </p:txBody>
      </p:sp>
      <p:pic>
        <p:nvPicPr>
          <p:cNvPr id="224" name="図 223">
            <a:extLst>
              <a:ext uri="{FF2B5EF4-FFF2-40B4-BE49-F238E27FC236}">
                <a16:creationId xmlns:a16="http://schemas.microsoft.com/office/drawing/2014/main" id="{FAE55AD1-0AAD-3197-FADF-1DCE759E9F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5108" y="3049998"/>
            <a:ext cx="297931" cy="540000"/>
          </a:xfrm>
          <a:prstGeom prst="rect">
            <a:avLst/>
          </a:prstGeom>
        </p:spPr>
      </p:pic>
      <p:sp>
        <p:nvSpPr>
          <p:cNvPr id="14" name="Rounded Rectangular Callout 129">
            <a:extLst>
              <a:ext uri="{FF2B5EF4-FFF2-40B4-BE49-F238E27FC236}">
                <a16:creationId xmlns:a16="http://schemas.microsoft.com/office/drawing/2014/main" id="{93EE0BA7-0D6E-ABB7-9C0B-CC0EC662544B}"/>
              </a:ext>
            </a:extLst>
          </p:cNvPr>
          <p:cNvSpPr/>
          <p:nvPr/>
        </p:nvSpPr>
        <p:spPr>
          <a:xfrm flipH="1">
            <a:off x="6912920" y="4180663"/>
            <a:ext cx="1651034" cy="470745"/>
          </a:xfrm>
          <a:prstGeom prst="wedgeRoundRectCallout">
            <a:avLst>
              <a:gd name="adj1" fmla="val -57309"/>
              <a:gd name="adj2" fmla="val -54856"/>
              <a:gd name="adj3" fmla="val 1666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rPr>
              <a:t>環境に配慮した</a:t>
            </a:r>
            <a:endParaRPr kumimoji="1" lang="en-US" altLang="ja-JP"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endParaRPr>
          </a:p>
          <a:p>
            <a:pPr marL="0" marR="0" lvl="0" indent="0" algn="ctr" defTabSz="554492"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rPr>
              <a:t>商品が良い</a:t>
            </a:r>
            <a:endParaRPr kumimoji="1" lang="en-US" altLang="ja-JP"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endParaRPr>
          </a:p>
        </p:txBody>
      </p:sp>
      <p:sp>
        <p:nvSpPr>
          <p:cNvPr id="16" name="Rounded Rectangular Callout 129">
            <a:extLst>
              <a:ext uri="{FF2B5EF4-FFF2-40B4-BE49-F238E27FC236}">
                <a16:creationId xmlns:a16="http://schemas.microsoft.com/office/drawing/2014/main" id="{BD84F725-DC7A-A176-EA2E-DB4CF1527697}"/>
              </a:ext>
            </a:extLst>
          </p:cNvPr>
          <p:cNvSpPr/>
          <p:nvPr/>
        </p:nvSpPr>
        <p:spPr>
          <a:xfrm flipH="1">
            <a:off x="957408" y="1933055"/>
            <a:ext cx="1651034" cy="396000"/>
          </a:xfrm>
          <a:prstGeom prst="wedgeRoundRectCallout">
            <a:avLst>
              <a:gd name="adj1" fmla="val -43616"/>
              <a:gd name="adj2" fmla="val 67134"/>
              <a:gd name="adj3" fmla="val 1666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rPr>
              <a:t>安いものがよい</a:t>
            </a:r>
            <a:endParaRPr kumimoji="1" lang="en-US" altLang="ja-JP" sz="1400" b="0" i="0" u="none" strike="noStrike" kern="0" cap="none" spc="0" normalizeH="0" baseline="0" noProof="0">
              <a:ln>
                <a:noFill/>
              </a:ln>
              <a:solidFill>
                <a:prstClr val="black"/>
              </a:solidFill>
              <a:effectLst/>
              <a:uLnTx/>
              <a:uFillTx/>
              <a:latin typeface="Meirio UI"/>
              <a:ea typeface="Yu Gothic" panose="020B0400000000000000" pitchFamily="34" charset="-128"/>
              <a:cs typeface="Arial"/>
            </a:endParaRPr>
          </a:p>
        </p:txBody>
      </p:sp>
    </p:spTree>
    <p:extLst>
      <p:ext uri="{BB962C8B-B14F-4D97-AF65-F5344CB8AC3E}">
        <p14:creationId xmlns:p14="http://schemas.microsoft.com/office/powerpoint/2010/main" val="3140150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F98C0-1BDD-978D-000E-17297C5B898B}"/>
            </a:ext>
          </a:extLst>
        </p:cNvPr>
        <p:cNvGrpSpPr/>
        <p:nvPr/>
      </p:nvGrpSpPr>
      <p:grpSpPr>
        <a:xfrm>
          <a:off x="0" y="0"/>
          <a:ext cx="0" cy="0"/>
          <a:chOff x="0" y="0"/>
          <a:chExt cx="0" cy="0"/>
        </a:xfrm>
      </p:grpSpPr>
      <p:pic>
        <p:nvPicPr>
          <p:cNvPr id="46" name="Picture 4" descr="colorful abstract wave on transparent background 27254686 PNG">
            <a:extLst>
              <a:ext uri="{FF2B5EF4-FFF2-40B4-BE49-F238E27FC236}">
                <a16:creationId xmlns:a16="http://schemas.microsoft.com/office/drawing/2014/main" id="{E4CAE05E-155B-04DD-C66D-DCB70E112398}"/>
              </a:ext>
            </a:extLst>
          </p:cNvPr>
          <p:cNvPicPr/>
          <p:nvPr/>
        </p:nvPicPr>
        <p:blipFill>
          <a:blip r:embed="rId3">
            <a:alphaModFix amt="11000"/>
            <a:extLst>
              <a:ext uri="{28A0092B-C50C-407E-A947-70E740481C1C}">
                <a14:useLocalDpi xmlns:a14="http://schemas.microsoft.com/office/drawing/2010/main" val="0"/>
              </a:ext>
            </a:extLst>
          </a:blip>
          <a:srcRect/>
          <a:stretch>
            <a:fillRect/>
          </a:stretch>
        </p:blipFill>
        <p:spPr bwMode="auto">
          <a:xfrm>
            <a:off x="0" y="0"/>
            <a:ext cx="12192249" cy="684529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786816DE-4C7D-4937-0975-2795ED92AAB7}"/>
              </a:ext>
            </a:extLst>
          </p:cNvPr>
          <p:cNvSpPr txBox="1">
            <a:spLocks/>
          </p:cNvSpPr>
          <p:nvPr/>
        </p:nvSpPr>
        <p:spPr>
          <a:xfrm>
            <a:off x="569835" y="178438"/>
            <a:ext cx="11160000" cy="504000"/>
          </a:xfrm>
          <a:prstGeom prst="rect">
            <a:avLst/>
          </a:prstGeom>
        </p:spPr>
        <p:txBody>
          <a:bodyPr lIns="0" tIns="0" rIns="0" bIns="0" anchor="t"/>
          <a:lstStyle>
            <a:lvl1pPr marL="0" indent="0" algn="l" defTabSz="228463" rtl="0" eaLnBrk="1" latinLnBrk="0" hangingPunct="1">
              <a:lnSpc>
                <a:spcPct val="100000"/>
              </a:lnSpc>
              <a:spcBef>
                <a:spcPts val="0"/>
              </a:spcBef>
              <a:spcAft>
                <a:spcPts val="600"/>
              </a:spcAft>
              <a:buFont typeface="Graphik" panose="020B0604020202020204" pitchFamily="34" charset="0"/>
              <a:buNone/>
              <a:defRPr sz="3999" b="0" kern="1200">
                <a:solidFill>
                  <a:schemeClr val="tx1"/>
                </a:solidFill>
                <a:latin typeface="+mj-lt"/>
                <a:ea typeface="+mn-ea"/>
                <a:cs typeface="+mn-cs"/>
              </a:defRPr>
            </a:lvl1pPr>
            <a:lvl2pPr marL="0" indent="0" algn="l" defTabSz="228463"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6" indent="-182526" algn="l" defTabSz="228463"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42" indent="-171416" algn="l" defTabSz="228463"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68" indent="-182526" algn="l" defTabSz="228463"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7" indent="0" algn="l" defTabSz="228463"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63"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463"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63"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marR="0" lvl="0" indent="0" algn="l" defTabSz="228463" rtl="0" eaLnBrk="1" fontAlgn="auto" latinLnBrk="0" hangingPunct="1">
              <a:lnSpc>
                <a:spcPct val="100000"/>
              </a:lnSpc>
              <a:spcBef>
                <a:spcPts val="0"/>
              </a:spcBef>
              <a:spcAft>
                <a:spcPts val="600"/>
              </a:spcAft>
              <a:buClrTx/>
              <a:buSzTx/>
              <a:buFont typeface="Graphik" panose="020B0604020202020204" pitchFamily="34" charset="0"/>
              <a:buNone/>
              <a:tabLst/>
              <a:defRPr/>
            </a:pPr>
            <a:r>
              <a:rPr kumimoji="0" lang="ja-JP" altLang="en-US" sz="3200" b="1" i="0" u="none" strike="noStrike" kern="1200" cap="none" spc="0" normalizeH="0" baseline="0" noProof="0">
                <a:ln>
                  <a:noFill/>
                </a:ln>
                <a:solidFill>
                  <a:srgbClr val="000000"/>
                </a:solidFill>
                <a:effectLst/>
                <a:uLnTx/>
                <a:uFillTx/>
                <a:latin typeface="Arial Black"/>
                <a:ea typeface="Meiryo UI" panose="020B0604030504040204" pitchFamily="50" charset="-128"/>
                <a:cs typeface="+mn-cs"/>
              </a:rPr>
              <a:t>生活者と企業の関わり方│</a:t>
            </a:r>
            <a:r>
              <a:rPr kumimoji="0" lang="en-US" altLang="ja-JP" sz="3200" b="1" i="0" u="none" strike="noStrike" kern="1200" cap="none" spc="0" normalizeH="0" baseline="0" noProof="0" err="1">
                <a:ln>
                  <a:noFill/>
                </a:ln>
                <a:solidFill>
                  <a:srgbClr val="000000"/>
                </a:solidFill>
                <a:effectLst/>
                <a:uLnTx/>
                <a:uFillTx/>
                <a:latin typeface="Arial Black"/>
                <a:ea typeface="Meiryo UI" panose="020B0604030504040204" pitchFamily="50" charset="-128"/>
                <a:cs typeface="+mn-cs"/>
              </a:rPr>
              <a:t>cLTV×LTV</a:t>
            </a:r>
            <a:r>
              <a:rPr kumimoji="0" lang="en-US" altLang="ja-JP" sz="3200" b="1" i="0" u="none" strike="noStrike" kern="1200" cap="none" spc="0" normalizeH="0" baseline="0" noProof="0">
                <a:ln>
                  <a:noFill/>
                </a:ln>
                <a:solidFill>
                  <a:srgbClr val="000000"/>
                </a:solidFill>
                <a:effectLst/>
                <a:uLnTx/>
                <a:uFillTx/>
                <a:latin typeface="Arial Black"/>
                <a:ea typeface="Meiryo UI" panose="020B0604030504040204" pitchFamily="50" charset="-128"/>
                <a:cs typeface="+mn-cs"/>
              </a:rPr>
              <a:t> </a:t>
            </a:r>
            <a:r>
              <a:rPr kumimoji="0" lang="ja-JP" altLang="en-US" sz="3200" b="1" i="0" u="none" strike="noStrike" kern="1200" cap="none" spc="0" normalizeH="0" baseline="0" noProof="0">
                <a:ln>
                  <a:noFill/>
                </a:ln>
                <a:solidFill>
                  <a:srgbClr val="000000"/>
                </a:solidFill>
                <a:effectLst/>
                <a:uLnTx/>
                <a:uFillTx/>
                <a:latin typeface="Arial Black"/>
                <a:ea typeface="Meiryo UI" panose="020B0604030504040204" pitchFamily="50" charset="-128"/>
                <a:cs typeface="+mn-cs"/>
              </a:rPr>
              <a:t>​</a:t>
            </a:r>
          </a:p>
        </p:txBody>
      </p:sp>
      <p:sp>
        <p:nvSpPr>
          <p:cNvPr id="134" name="TextBox 57">
            <a:extLst>
              <a:ext uri="{FF2B5EF4-FFF2-40B4-BE49-F238E27FC236}">
                <a16:creationId xmlns:a16="http://schemas.microsoft.com/office/drawing/2014/main" id="{C8362836-3A81-DC3F-D7BF-31CF7F5EFACB}"/>
              </a:ext>
            </a:extLst>
          </p:cNvPr>
          <p:cNvSpPr txBox="1"/>
          <p:nvPr/>
        </p:nvSpPr>
        <p:spPr>
          <a:xfrm>
            <a:off x="13348463" y="4186441"/>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Meiryo UI" panose="020B0604030504040204" pitchFamily="34" charset="-128"/>
              <a:ea typeface="Meiryo UI" panose="020B0604030504040204" pitchFamily="34" charset="-128"/>
              <a:cs typeface="+mn-cs"/>
            </a:endParaRPr>
          </a:p>
        </p:txBody>
      </p:sp>
      <p:sp>
        <p:nvSpPr>
          <p:cNvPr id="47" name="Slide Number Placeholder 4">
            <a:extLst>
              <a:ext uri="{FF2B5EF4-FFF2-40B4-BE49-F238E27FC236}">
                <a16:creationId xmlns:a16="http://schemas.microsoft.com/office/drawing/2014/main" id="{88E225F1-CD90-D6A0-508C-F0BBE558FEF0}"/>
              </a:ext>
            </a:extLst>
          </p:cNvPr>
          <p:cNvSpPr>
            <a:spLocks noGrp="1"/>
          </p:cNvSpPr>
          <p:nvPr>
            <p:ph type="sldNum" sz="quarter" idx="2"/>
          </p:nvPr>
        </p:nvSpPr>
        <p:spPr>
          <a:xfrm>
            <a:off x="11562151" y="6519959"/>
            <a:ext cx="247262" cy="1325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337FAB-BC5C-DB4B-B68A-1D1BD2136D2B}" type="slidenum">
              <a:rPr kumimoji="0" lang="en-JP"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JP" sz="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テキスト ボックス 10">
            <a:extLst>
              <a:ext uri="{FF2B5EF4-FFF2-40B4-BE49-F238E27FC236}">
                <a16:creationId xmlns:a16="http://schemas.microsoft.com/office/drawing/2014/main" id="{E26C8843-E0DD-9EE5-253C-7DA8EE5C46C5}"/>
              </a:ext>
            </a:extLst>
          </p:cNvPr>
          <p:cNvSpPr txBox="1"/>
          <p:nvPr/>
        </p:nvSpPr>
        <p:spPr>
          <a:xfrm>
            <a:off x="569835" y="733024"/>
            <a:ext cx="11160000" cy="612200"/>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企業としての利益を追い求める</a:t>
            </a:r>
            <a: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LTV</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視点だけでなく、生活者から見た企業価値の</a:t>
            </a:r>
            <a:r>
              <a:rPr kumimoji="1" lang="en-US" altLang="ja-JP" sz="1800" b="0" i="0" u="none" strike="noStrike" kern="1200" cap="none" spc="0" normalizeH="0" baseline="0" noProof="0" err="1">
                <a:ln>
                  <a:noFill/>
                </a:ln>
                <a:solidFill>
                  <a:srgbClr val="000000"/>
                </a:solidFill>
                <a:effectLst/>
                <a:uLnTx/>
                <a:uFillTx/>
                <a:latin typeface="Meiryo UI" panose="020B0604030504040204" pitchFamily="50" charset="-128"/>
                <a:ea typeface="Meiryo UI" panose="020B0604030504040204" pitchFamily="50" charset="-128"/>
                <a:cs typeface="+mn-cs"/>
              </a:rPr>
              <a:t>cLTV</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を高める好循環が重要</a:t>
            </a:r>
          </a:p>
        </p:txBody>
      </p:sp>
      <p:sp>
        <p:nvSpPr>
          <p:cNvPr id="13" name="フリーフォーム: 図形 12">
            <a:extLst>
              <a:ext uri="{FF2B5EF4-FFF2-40B4-BE49-F238E27FC236}">
                <a16:creationId xmlns:a16="http://schemas.microsoft.com/office/drawing/2014/main" id="{9772E37B-0966-6437-0605-71A15ABA7B2E}"/>
              </a:ext>
            </a:extLst>
          </p:cNvPr>
          <p:cNvSpPr/>
          <p:nvPr/>
        </p:nvSpPr>
        <p:spPr>
          <a:xfrm rot="16200000" flipH="1">
            <a:off x="7499310" y="2085552"/>
            <a:ext cx="4356000" cy="3960000"/>
          </a:xfrm>
          <a:custGeom>
            <a:avLst/>
            <a:gdLst>
              <a:gd name="connsiteX0" fmla="*/ 1804523 w 4256315"/>
              <a:gd name="connsiteY0" fmla="*/ 1923018 h 3690000"/>
              <a:gd name="connsiteX1" fmla="*/ 1838102 w 4256315"/>
              <a:gd name="connsiteY1" fmla="*/ 1935492 h 3690000"/>
              <a:gd name="connsiteX2" fmla="*/ 1843669 w 4256315"/>
              <a:gd name="connsiteY2" fmla="*/ 1936794 h 3690000"/>
              <a:gd name="connsiteX3" fmla="*/ 1933481 w 4256315"/>
              <a:gd name="connsiteY3" fmla="*/ 1959887 h 3690000"/>
              <a:gd name="connsiteX4" fmla="*/ 1959126 w 4256315"/>
              <a:gd name="connsiteY4" fmla="*/ 1963801 h 3690000"/>
              <a:gd name="connsiteX5" fmla="*/ 1979613 w 4256315"/>
              <a:gd name="connsiteY5" fmla="*/ 1968593 h 3690000"/>
              <a:gd name="connsiteX6" fmla="*/ 2001577 w 4256315"/>
              <a:gd name="connsiteY6" fmla="*/ 1970280 h 3690000"/>
              <a:gd name="connsiteX7" fmla="*/ 2031778 w 4256315"/>
              <a:gd name="connsiteY7" fmla="*/ 1974889 h 3690000"/>
              <a:gd name="connsiteX8" fmla="*/ 2118865 w 4256315"/>
              <a:gd name="connsiteY8" fmla="*/ 1979287 h 3690000"/>
              <a:gd name="connsiteX9" fmla="*/ 2128158 w 4256315"/>
              <a:gd name="connsiteY9" fmla="*/ 1980000 h 3690000"/>
              <a:gd name="connsiteX10" fmla="*/ 2130561 w 4256315"/>
              <a:gd name="connsiteY10" fmla="*/ 1979877 h 3690000"/>
              <a:gd name="connsiteX11" fmla="*/ 2118865 w 4256315"/>
              <a:gd name="connsiteY11" fmla="*/ 1979287 h 3690000"/>
              <a:gd name="connsiteX12" fmla="*/ 2001577 w 4256315"/>
              <a:gd name="connsiteY12" fmla="*/ 1970280 h 3690000"/>
              <a:gd name="connsiteX13" fmla="*/ 1959126 w 4256315"/>
              <a:gd name="connsiteY13" fmla="*/ 1963801 h 3690000"/>
              <a:gd name="connsiteX14" fmla="*/ 1843669 w 4256315"/>
              <a:gd name="connsiteY14" fmla="*/ 1936794 h 3690000"/>
              <a:gd name="connsiteX15" fmla="*/ 1838605 w 4256315"/>
              <a:gd name="connsiteY15" fmla="*/ 1935492 h 3690000"/>
              <a:gd name="connsiteX16" fmla="*/ 1194810 w 4256315"/>
              <a:gd name="connsiteY16" fmla="*/ 703509 h 3690000"/>
              <a:gd name="connsiteX17" fmla="*/ 1194809 w 4256315"/>
              <a:gd name="connsiteY17" fmla="*/ 703510 h 3690000"/>
              <a:gd name="connsiteX18" fmla="*/ 1218945 w 4256315"/>
              <a:gd name="connsiteY18" fmla="*/ 753613 h 3690000"/>
              <a:gd name="connsiteX19" fmla="*/ 2089457 w 4256315"/>
              <a:gd name="connsiteY19" fmla="*/ 1271720 h 3690000"/>
              <a:gd name="connsiteX20" fmla="*/ 2089458 w 4256315"/>
              <a:gd name="connsiteY20" fmla="*/ 1271720 h 3690000"/>
              <a:gd name="connsiteX21" fmla="*/ 1951005 w 4256315"/>
              <a:gd name="connsiteY21" fmla="*/ 1262116 h 3690000"/>
              <a:gd name="connsiteX22" fmla="*/ 1218946 w 4256315"/>
              <a:gd name="connsiteY22" fmla="*/ 753613 h 3690000"/>
              <a:gd name="connsiteX23" fmla="*/ 2133001 w 4256315"/>
              <a:gd name="connsiteY23" fmla="*/ 0 h 3690000"/>
              <a:gd name="connsiteX24" fmla="*/ 3003513 w 4256315"/>
              <a:gd name="connsiteY24" fmla="*/ 518107 h 3690000"/>
              <a:gd name="connsiteX25" fmla="*/ 3033442 w 4256315"/>
              <a:gd name="connsiteY25" fmla="*/ 580236 h 3690000"/>
              <a:gd name="connsiteX26" fmla="*/ 3033442 w 4256315"/>
              <a:gd name="connsiteY26" fmla="*/ 580237 h 3690000"/>
              <a:gd name="connsiteX27" fmla="*/ 3045201 w 4256315"/>
              <a:gd name="connsiteY27" fmla="*/ 604647 h 3690000"/>
              <a:gd name="connsiteX28" fmla="*/ 3063131 w 4256315"/>
              <a:gd name="connsiteY28" fmla="*/ 662408 h 3690000"/>
              <a:gd name="connsiteX29" fmla="*/ 4256315 w 4256315"/>
              <a:gd name="connsiteY29" fmla="*/ 3690000 h 3690000"/>
              <a:gd name="connsiteX30" fmla="*/ 0 w 4256315"/>
              <a:gd name="connsiteY30" fmla="*/ 3690000 h 3690000"/>
              <a:gd name="connsiteX31" fmla="*/ 1189149 w 4256315"/>
              <a:gd name="connsiteY31" fmla="*/ 672647 h 3690000"/>
              <a:gd name="connsiteX32" fmla="*/ 1192967 w 4256315"/>
              <a:gd name="connsiteY32" fmla="*/ 680693 h 3690000"/>
              <a:gd name="connsiteX33" fmla="*/ 1220800 w 4256315"/>
              <a:gd name="connsiteY33" fmla="*/ 604647 h 3690000"/>
              <a:gd name="connsiteX34" fmla="*/ 2133001 w 4256315"/>
              <a:gd name="connsiteY34" fmla="*/ 0 h 369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56315" h="3690000">
                <a:moveTo>
                  <a:pt x="1804523" y="1923018"/>
                </a:moveTo>
                <a:lnTo>
                  <a:pt x="1838102" y="1935492"/>
                </a:lnTo>
                <a:lnTo>
                  <a:pt x="1843669" y="1936794"/>
                </a:lnTo>
                <a:lnTo>
                  <a:pt x="1933481" y="1959887"/>
                </a:lnTo>
                <a:lnTo>
                  <a:pt x="1959126" y="1963801"/>
                </a:lnTo>
                <a:lnTo>
                  <a:pt x="1979613" y="1968593"/>
                </a:lnTo>
                <a:lnTo>
                  <a:pt x="2001577" y="1970280"/>
                </a:lnTo>
                <a:lnTo>
                  <a:pt x="2031778" y="1974889"/>
                </a:lnTo>
                <a:lnTo>
                  <a:pt x="2118865" y="1979287"/>
                </a:lnTo>
                <a:lnTo>
                  <a:pt x="2128158" y="1980000"/>
                </a:lnTo>
                <a:lnTo>
                  <a:pt x="2130561" y="1979877"/>
                </a:lnTo>
                <a:lnTo>
                  <a:pt x="2118865" y="1979287"/>
                </a:lnTo>
                <a:lnTo>
                  <a:pt x="2001577" y="1970280"/>
                </a:lnTo>
                <a:lnTo>
                  <a:pt x="1959126" y="1963801"/>
                </a:lnTo>
                <a:lnTo>
                  <a:pt x="1843669" y="1936794"/>
                </a:lnTo>
                <a:lnTo>
                  <a:pt x="1838605" y="1935492"/>
                </a:lnTo>
                <a:close/>
                <a:moveTo>
                  <a:pt x="1194810" y="703509"/>
                </a:moveTo>
                <a:lnTo>
                  <a:pt x="1194809" y="703510"/>
                </a:lnTo>
                <a:lnTo>
                  <a:pt x="1218945" y="753613"/>
                </a:lnTo>
                <a:cubicBezTo>
                  <a:pt x="1386591" y="1062221"/>
                  <a:pt x="1713558" y="1271720"/>
                  <a:pt x="2089457" y="1271720"/>
                </a:cubicBezTo>
                <a:lnTo>
                  <a:pt x="2089458" y="1271720"/>
                </a:lnTo>
                <a:lnTo>
                  <a:pt x="1951005" y="1262116"/>
                </a:lnTo>
                <a:cubicBezTo>
                  <a:pt x="1634307" y="1217797"/>
                  <a:pt x="1365637" y="1023645"/>
                  <a:pt x="1218946" y="753613"/>
                </a:cubicBezTo>
                <a:close/>
                <a:moveTo>
                  <a:pt x="2133001" y="0"/>
                </a:moveTo>
                <a:cubicBezTo>
                  <a:pt x="2508900" y="0"/>
                  <a:pt x="2835868" y="209499"/>
                  <a:pt x="3003513" y="518107"/>
                </a:cubicBezTo>
                <a:lnTo>
                  <a:pt x="3033442" y="580236"/>
                </a:lnTo>
                <a:lnTo>
                  <a:pt x="3033442" y="580237"/>
                </a:lnTo>
                <a:lnTo>
                  <a:pt x="3045201" y="604647"/>
                </a:lnTo>
                <a:lnTo>
                  <a:pt x="3063131" y="662408"/>
                </a:lnTo>
                <a:lnTo>
                  <a:pt x="4256315" y="3690000"/>
                </a:lnTo>
                <a:lnTo>
                  <a:pt x="0" y="3690000"/>
                </a:lnTo>
                <a:lnTo>
                  <a:pt x="1189149" y="672647"/>
                </a:lnTo>
                <a:lnTo>
                  <a:pt x="1192967" y="680693"/>
                </a:lnTo>
                <a:lnTo>
                  <a:pt x="1220800" y="604647"/>
                </a:lnTo>
                <a:cubicBezTo>
                  <a:pt x="1371090" y="249322"/>
                  <a:pt x="1722930" y="0"/>
                  <a:pt x="2133001" y="0"/>
                </a:cubicBezTo>
                <a:close/>
              </a:path>
            </a:pathLst>
          </a:custGeom>
          <a:gradFill flip="none" rotWithShape="1">
            <a:gsLst>
              <a:gs pos="100000">
                <a:schemeClr val="accent4">
                  <a:lumMod val="0"/>
                  <a:lumOff val="100000"/>
                </a:schemeClr>
              </a:gs>
              <a:gs pos="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Yu Gothic" panose="020B0400000000000000" pitchFamily="34" charset="-128"/>
              <a:ea typeface="Yu Gothic" panose="020B0400000000000000" pitchFamily="34" charset="-128"/>
              <a:cs typeface="+mn-cs"/>
            </a:endParaRPr>
          </a:p>
        </p:txBody>
      </p:sp>
      <p:sp>
        <p:nvSpPr>
          <p:cNvPr id="14" name="フリーフォーム: 図形 13">
            <a:extLst>
              <a:ext uri="{FF2B5EF4-FFF2-40B4-BE49-F238E27FC236}">
                <a16:creationId xmlns:a16="http://schemas.microsoft.com/office/drawing/2014/main" id="{98BC7F83-882A-F5DE-2065-BB57FABB050B}"/>
              </a:ext>
            </a:extLst>
          </p:cNvPr>
          <p:cNvSpPr/>
          <p:nvPr/>
        </p:nvSpPr>
        <p:spPr>
          <a:xfrm rot="5400000">
            <a:off x="357185" y="2085552"/>
            <a:ext cx="4356000" cy="3960000"/>
          </a:xfrm>
          <a:custGeom>
            <a:avLst/>
            <a:gdLst>
              <a:gd name="connsiteX0" fmla="*/ 1804523 w 4256315"/>
              <a:gd name="connsiteY0" fmla="*/ 1923018 h 3690000"/>
              <a:gd name="connsiteX1" fmla="*/ 1838102 w 4256315"/>
              <a:gd name="connsiteY1" fmla="*/ 1935492 h 3690000"/>
              <a:gd name="connsiteX2" fmla="*/ 1843669 w 4256315"/>
              <a:gd name="connsiteY2" fmla="*/ 1936794 h 3690000"/>
              <a:gd name="connsiteX3" fmla="*/ 1933481 w 4256315"/>
              <a:gd name="connsiteY3" fmla="*/ 1959887 h 3690000"/>
              <a:gd name="connsiteX4" fmla="*/ 1959126 w 4256315"/>
              <a:gd name="connsiteY4" fmla="*/ 1963801 h 3690000"/>
              <a:gd name="connsiteX5" fmla="*/ 1979613 w 4256315"/>
              <a:gd name="connsiteY5" fmla="*/ 1968593 h 3690000"/>
              <a:gd name="connsiteX6" fmla="*/ 2001577 w 4256315"/>
              <a:gd name="connsiteY6" fmla="*/ 1970280 h 3690000"/>
              <a:gd name="connsiteX7" fmla="*/ 2031778 w 4256315"/>
              <a:gd name="connsiteY7" fmla="*/ 1974889 h 3690000"/>
              <a:gd name="connsiteX8" fmla="*/ 2118865 w 4256315"/>
              <a:gd name="connsiteY8" fmla="*/ 1979287 h 3690000"/>
              <a:gd name="connsiteX9" fmla="*/ 2128158 w 4256315"/>
              <a:gd name="connsiteY9" fmla="*/ 1980000 h 3690000"/>
              <a:gd name="connsiteX10" fmla="*/ 2130561 w 4256315"/>
              <a:gd name="connsiteY10" fmla="*/ 1979877 h 3690000"/>
              <a:gd name="connsiteX11" fmla="*/ 2118865 w 4256315"/>
              <a:gd name="connsiteY11" fmla="*/ 1979287 h 3690000"/>
              <a:gd name="connsiteX12" fmla="*/ 2001577 w 4256315"/>
              <a:gd name="connsiteY12" fmla="*/ 1970280 h 3690000"/>
              <a:gd name="connsiteX13" fmla="*/ 1959126 w 4256315"/>
              <a:gd name="connsiteY13" fmla="*/ 1963801 h 3690000"/>
              <a:gd name="connsiteX14" fmla="*/ 1843669 w 4256315"/>
              <a:gd name="connsiteY14" fmla="*/ 1936794 h 3690000"/>
              <a:gd name="connsiteX15" fmla="*/ 1838605 w 4256315"/>
              <a:gd name="connsiteY15" fmla="*/ 1935492 h 3690000"/>
              <a:gd name="connsiteX16" fmla="*/ 1194810 w 4256315"/>
              <a:gd name="connsiteY16" fmla="*/ 703509 h 3690000"/>
              <a:gd name="connsiteX17" fmla="*/ 1194809 w 4256315"/>
              <a:gd name="connsiteY17" fmla="*/ 703510 h 3690000"/>
              <a:gd name="connsiteX18" fmla="*/ 1218945 w 4256315"/>
              <a:gd name="connsiteY18" fmla="*/ 753613 h 3690000"/>
              <a:gd name="connsiteX19" fmla="*/ 2089457 w 4256315"/>
              <a:gd name="connsiteY19" fmla="*/ 1271720 h 3690000"/>
              <a:gd name="connsiteX20" fmla="*/ 2089458 w 4256315"/>
              <a:gd name="connsiteY20" fmla="*/ 1271720 h 3690000"/>
              <a:gd name="connsiteX21" fmla="*/ 1951005 w 4256315"/>
              <a:gd name="connsiteY21" fmla="*/ 1262116 h 3690000"/>
              <a:gd name="connsiteX22" fmla="*/ 1218946 w 4256315"/>
              <a:gd name="connsiteY22" fmla="*/ 753613 h 3690000"/>
              <a:gd name="connsiteX23" fmla="*/ 2133001 w 4256315"/>
              <a:gd name="connsiteY23" fmla="*/ 0 h 3690000"/>
              <a:gd name="connsiteX24" fmla="*/ 3003513 w 4256315"/>
              <a:gd name="connsiteY24" fmla="*/ 518107 h 3690000"/>
              <a:gd name="connsiteX25" fmla="*/ 3033442 w 4256315"/>
              <a:gd name="connsiteY25" fmla="*/ 580236 h 3690000"/>
              <a:gd name="connsiteX26" fmla="*/ 3033442 w 4256315"/>
              <a:gd name="connsiteY26" fmla="*/ 580237 h 3690000"/>
              <a:gd name="connsiteX27" fmla="*/ 3045201 w 4256315"/>
              <a:gd name="connsiteY27" fmla="*/ 604647 h 3690000"/>
              <a:gd name="connsiteX28" fmla="*/ 3063131 w 4256315"/>
              <a:gd name="connsiteY28" fmla="*/ 662408 h 3690000"/>
              <a:gd name="connsiteX29" fmla="*/ 4256315 w 4256315"/>
              <a:gd name="connsiteY29" fmla="*/ 3690000 h 3690000"/>
              <a:gd name="connsiteX30" fmla="*/ 0 w 4256315"/>
              <a:gd name="connsiteY30" fmla="*/ 3690000 h 3690000"/>
              <a:gd name="connsiteX31" fmla="*/ 1189149 w 4256315"/>
              <a:gd name="connsiteY31" fmla="*/ 672647 h 3690000"/>
              <a:gd name="connsiteX32" fmla="*/ 1192967 w 4256315"/>
              <a:gd name="connsiteY32" fmla="*/ 680693 h 3690000"/>
              <a:gd name="connsiteX33" fmla="*/ 1220800 w 4256315"/>
              <a:gd name="connsiteY33" fmla="*/ 604647 h 3690000"/>
              <a:gd name="connsiteX34" fmla="*/ 2133001 w 4256315"/>
              <a:gd name="connsiteY34" fmla="*/ 0 h 369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56315" h="3690000">
                <a:moveTo>
                  <a:pt x="1804523" y="1923018"/>
                </a:moveTo>
                <a:lnTo>
                  <a:pt x="1838102" y="1935492"/>
                </a:lnTo>
                <a:lnTo>
                  <a:pt x="1843669" y="1936794"/>
                </a:lnTo>
                <a:lnTo>
                  <a:pt x="1933481" y="1959887"/>
                </a:lnTo>
                <a:lnTo>
                  <a:pt x="1959126" y="1963801"/>
                </a:lnTo>
                <a:lnTo>
                  <a:pt x="1979613" y="1968593"/>
                </a:lnTo>
                <a:lnTo>
                  <a:pt x="2001577" y="1970280"/>
                </a:lnTo>
                <a:lnTo>
                  <a:pt x="2031778" y="1974889"/>
                </a:lnTo>
                <a:lnTo>
                  <a:pt x="2118865" y="1979287"/>
                </a:lnTo>
                <a:lnTo>
                  <a:pt x="2128158" y="1980000"/>
                </a:lnTo>
                <a:lnTo>
                  <a:pt x="2130561" y="1979877"/>
                </a:lnTo>
                <a:lnTo>
                  <a:pt x="2118865" y="1979287"/>
                </a:lnTo>
                <a:lnTo>
                  <a:pt x="2001577" y="1970280"/>
                </a:lnTo>
                <a:lnTo>
                  <a:pt x="1959126" y="1963801"/>
                </a:lnTo>
                <a:lnTo>
                  <a:pt x="1843669" y="1936794"/>
                </a:lnTo>
                <a:lnTo>
                  <a:pt x="1838605" y="1935492"/>
                </a:lnTo>
                <a:close/>
                <a:moveTo>
                  <a:pt x="1194810" y="703509"/>
                </a:moveTo>
                <a:lnTo>
                  <a:pt x="1194809" y="703510"/>
                </a:lnTo>
                <a:lnTo>
                  <a:pt x="1218945" y="753613"/>
                </a:lnTo>
                <a:cubicBezTo>
                  <a:pt x="1386591" y="1062221"/>
                  <a:pt x="1713558" y="1271720"/>
                  <a:pt x="2089457" y="1271720"/>
                </a:cubicBezTo>
                <a:lnTo>
                  <a:pt x="2089458" y="1271720"/>
                </a:lnTo>
                <a:lnTo>
                  <a:pt x="1951005" y="1262116"/>
                </a:lnTo>
                <a:cubicBezTo>
                  <a:pt x="1634307" y="1217797"/>
                  <a:pt x="1365637" y="1023645"/>
                  <a:pt x="1218946" y="753613"/>
                </a:cubicBezTo>
                <a:close/>
                <a:moveTo>
                  <a:pt x="2133001" y="0"/>
                </a:moveTo>
                <a:cubicBezTo>
                  <a:pt x="2508900" y="0"/>
                  <a:pt x="2835868" y="209499"/>
                  <a:pt x="3003513" y="518107"/>
                </a:cubicBezTo>
                <a:lnTo>
                  <a:pt x="3033442" y="580236"/>
                </a:lnTo>
                <a:lnTo>
                  <a:pt x="3033442" y="580237"/>
                </a:lnTo>
                <a:lnTo>
                  <a:pt x="3045201" y="604647"/>
                </a:lnTo>
                <a:lnTo>
                  <a:pt x="3063131" y="662408"/>
                </a:lnTo>
                <a:lnTo>
                  <a:pt x="4256315" y="3690000"/>
                </a:lnTo>
                <a:lnTo>
                  <a:pt x="0" y="3690000"/>
                </a:lnTo>
                <a:lnTo>
                  <a:pt x="1189149" y="672647"/>
                </a:lnTo>
                <a:lnTo>
                  <a:pt x="1192967" y="680693"/>
                </a:lnTo>
                <a:lnTo>
                  <a:pt x="1220800" y="604647"/>
                </a:lnTo>
                <a:cubicBezTo>
                  <a:pt x="1371090" y="249322"/>
                  <a:pt x="1722930" y="0"/>
                  <a:pt x="2133001" y="0"/>
                </a:cubicBezTo>
                <a:close/>
              </a:path>
            </a:pathLst>
          </a:custGeom>
          <a:gradFill flip="none" rotWithShape="1">
            <a:gsLst>
              <a:gs pos="100000">
                <a:schemeClr val="accent4">
                  <a:lumMod val="0"/>
                  <a:lumOff val="100000"/>
                </a:schemeClr>
              </a:gs>
              <a:gs pos="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Yu Gothic" panose="020B0400000000000000" pitchFamily="34" charset="-128"/>
              <a:ea typeface="Yu Gothic" panose="020B0400000000000000" pitchFamily="34" charset="-128"/>
              <a:cs typeface="+mn-cs"/>
            </a:endParaRPr>
          </a:p>
        </p:txBody>
      </p:sp>
      <p:sp>
        <p:nvSpPr>
          <p:cNvPr id="16" name="テキスト ボックス 15">
            <a:extLst>
              <a:ext uri="{FF2B5EF4-FFF2-40B4-BE49-F238E27FC236}">
                <a16:creationId xmlns:a16="http://schemas.microsoft.com/office/drawing/2014/main" id="{9C533A62-64FE-AA9A-3373-DF04858BF51E}"/>
              </a:ext>
            </a:extLst>
          </p:cNvPr>
          <p:cNvSpPr txBox="1"/>
          <p:nvPr/>
        </p:nvSpPr>
        <p:spPr>
          <a:xfrm>
            <a:off x="7342330" y="4303735"/>
            <a:ext cx="1237881" cy="612000"/>
          </a:xfrm>
          <a:prstGeom prst="rect">
            <a:avLst/>
          </a:prstGeom>
          <a:noFill/>
        </p:spPr>
        <p:txBody>
          <a:bodyPr wrap="square" lIns="72000" tIns="72000" rIns="72000" bIns="72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rPr>
              <a:t>LTV</a:t>
            </a:r>
            <a:endParaRPr kumimoji="1" lang="en-US" altLang="ja-JP" sz="16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rPr>
              <a:t>(Life Time Value)</a:t>
            </a:r>
            <a:endParaRPr kumimoji="1" lang="ja-JP" altLang="en-US" sz="10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endParaRPr>
          </a:p>
        </p:txBody>
      </p:sp>
      <p:pic>
        <p:nvPicPr>
          <p:cNvPr id="17" name="図 16">
            <a:extLst>
              <a:ext uri="{FF2B5EF4-FFF2-40B4-BE49-F238E27FC236}">
                <a16:creationId xmlns:a16="http://schemas.microsoft.com/office/drawing/2014/main" id="{0EC37993-436D-E5A0-21D8-6811925229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60149" y="3552258"/>
            <a:ext cx="882739" cy="723208"/>
          </a:xfrm>
          <a:prstGeom prst="rect">
            <a:avLst/>
          </a:prstGeom>
        </p:spPr>
      </p:pic>
      <p:sp>
        <p:nvSpPr>
          <p:cNvPr id="18" name="テキスト ボックス 17">
            <a:extLst>
              <a:ext uri="{FF2B5EF4-FFF2-40B4-BE49-F238E27FC236}">
                <a16:creationId xmlns:a16="http://schemas.microsoft.com/office/drawing/2014/main" id="{807DB061-A7AC-BFDE-B4DD-25F95B68E6EA}"/>
              </a:ext>
            </a:extLst>
          </p:cNvPr>
          <p:cNvSpPr txBox="1"/>
          <p:nvPr/>
        </p:nvSpPr>
        <p:spPr>
          <a:xfrm>
            <a:off x="3449266" y="4302157"/>
            <a:ext cx="1237881" cy="612000"/>
          </a:xfrm>
          <a:prstGeom prst="rect">
            <a:avLst/>
          </a:prstGeom>
          <a:noFill/>
        </p:spPr>
        <p:txBody>
          <a:bodyPr wrap="square" lIns="72000" tIns="72000" rIns="72000" bIns="72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err="1">
                <a:ln>
                  <a:noFill/>
                </a:ln>
                <a:solidFill>
                  <a:srgbClr val="580092"/>
                </a:solidFill>
                <a:effectLst/>
                <a:uLnTx/>
                <a:uFillTx/>
                <a:latin typeface="Meiryo UI" panose="020B0604030504040204" pitchFamily="50" charset="-128"/>
                <a:ea typeface="Meiryo UI" panose="020B0604030504040204" pitchFamily="50" charset="-128"/>
                <a:cs typeface="+mn-cs"/>
              </a:rPr>
              <a:t>cLTV</a:t>
            </a:r>
            <a:endParaRPr kumimoji="1" lang="en-US" altLang="ja-JP" sz="9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rPr>
              <a:t>(Customer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rPr>
              <a:t>Life Time Value)</a:t>
            </a:r>
            <a:endParaRPr kumimoji="1" lang="ja-JP" altLang="en-US" sz="10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endParaRPr>
          </a:p>
        </p:txBody>
      </p:sp>
      <p:pic>
        <p:nvPicPr>
          <p:cNvPr id="19" name="図 18">
            <a:extLst>
              <a:ext uri="{FF2B5EF4-FFF2-40B4-BE49-F238E27FC236}">
                <a16:creationId xmlns:a16="http://schemas.microsoft.com/office/drawing/2014/main" id="{92B3639B-D995-AF2F-14E3-34FD7A47AD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5756" y="3552258"/>
            <a:ext cx="885397" cy="720052"/>
          </a:xfrm>
          <a:prstGeom prst="rect">
            <a:avLst/>
          </a:prstGeom>
        </p:spPr>
      </p:pic>
      <p:sp>
        <p:nvSpPr>
          <p:cNvPr id="20" name="テキスト ボックス 19">
            <a:extLst>
              <a:ext uri="{FF2B5EF4-FFF2-40B4-BE49-F238E27FC236}">
                <a16:creationId xmlns:a16="http://schemas.microsoft.com/office/drawing/2014/main" id="{EA5B2CD9-0583-22FF-458B-EC7B6F90217A}"/>
              </a:ext>
            </a:extLst>
          </p:cNvPr>
          <p:cNvSpPr txBox="1"/>
          <p:nvPr/>
        </p:nvSpPr>
        <p:spPr>
          <a:xfrm>
            <a:off x="270643" y="3003619"/>
            <a:ext cx="3060000" cy="792000"/>
          </a:xfrm>
          <a:prstGeom prst="rect">
            <a:avLst/>
          </a:prstGeom>
          <a:noFill/>
        </p:spPr>
        <p:txBody>
          <a:bodyPr wrap="square" lIns="72000" tIns="72000" rIns="72000" bIns="72000">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1" lang="ja-JP" altLang="en-US"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生活者の共感価値 </a:t>
            </a:r>
            <a:r>
              <a:rPr kumimoji="1" lang="en-US" altLang="ja-JP" sz="1400" b="0"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a:t>
            </a:r>
            <a:r>
              <a:rPr kumimoji="1" lang="en-US" altLang="ja-JP"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 </a:t>
            </a:r>
            <a:r>
              <a:rPr kumimoji="1" lang="en-US" altLang="ja-JP" sz="1800" b="1" i="0" u="sng" strike="noStrike" kern="1200" cap="none" spc="0" normalizeH="0" baseline="0" noProof="0" err="1">
                <a:ln>
                  <a:noFill/>
                </a:ln>
                <a:solidFill>
                  <a:srgbClr val="7500C0"/>
                </a:solidFill>
                <a:effectLst/>
                <a:uLnTx/>
                <a:uFillTx/>
                <a:latin typeface="Meiryo UI" panose="020B0604030504040204" pitchFamily="50" charset="-128"/>
                <a:ea typeface="Meiryo UI" panose="020B0604030504040204" pitchFamily="50" charset="-128"/>
                <a:cs typeface="+mn-cs"/>
              </a:rPr>
              <a:t>cLTV</a:t>
            </a:r>
            <a:br>
              <a:rPr kumimoji="1" lang="en-US" altLang="ja-JP"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b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生活者から見た企業の価値</a:t>
            </a: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22" name="テキスト ボックス 21">
            <a:extLst>
              <a:ext uri="{FF2B5EF4-FFF2-40B4-BE49-F238E27FC236}">
                <a16:creationId xmlns:a16="http://schemas.microsoft.com/office/drawing/2014/main" id="{96E025A0-4D3B-638C-A586-E64F9052A8C2}"/>
              </a:ext>
            </a:extLst>
          </p:cNvPr>
          <p:cNvSpPr txBox="1"/>
          <p:nvPr/>
        </p:nvSpPr>
        <p:spPr>
          <a:xfrm>
            <a:off x="8861358" y="3003619"/>
            <a:ext cx="3060000" cy="792000"/>
          </a:xfrm>
          <a:prstGeom prst="rect">
            <a:avLst/>
          </a:prstGeom>
          <a:noFill/>
        </p:spPr>
        <p:txBody>
          <a:bodyPr wrap="square" lIns="72000" tIns="72000" rIns="72000" bIns="72000">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1" lang="ja-JP" altLang="en-US"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生活者の生涯価値 </a:t>
            </a:r>
            <a:r>
              <a:rPr kumimoji="1" lang="en-US" altLang="ja-JP" sz="1400" b="0"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a:t>
            </a:r>
            <a:r>
              <a:rPr kumimoji="1" lang="en-US" altLang="ja-JP"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 LTV</a:t>
            </a:r>
            <a:br>
              <a:rPr kumimoji="1" lang="en-US" altLang="ja-JP"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b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企業から見た生活者の価値</a:t>
            </a: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30" name="Arc 18">
            <a:extLst>
              <a:ext uri="{FF2B5EF4-FFF2-40B4-BE49-F238E27FC236}">
                <a16:creationId xmlns:a16="http://schemas.microsoft.com/office/drawing/2014/main" id="{B157C24A-3C84-A2AB-7377-74058B28D72F}"/>
              </a:ext>
            </a:extLst>
          </p:cNvPr>
          <p:cNvSpPr/>
          <p:nvPr/>
        </p:nvSpPr>
        <p:spPr>
          <a:xfrm flipH="1">
            <a:off x="4125057" y="2123836"/>
            <a:ext cx="3960000" cy="3960000"/>
          </a:xfrm>
          <a:prstGeom prst="arc">
            <a:avLst>
              <a:gd name="adj1" fmla="val 12250811"/>
              <a:gd name="adj2" fmla="val 13356218"/>
            </a:avLst>
          </a:prstGeom>
          <a:ln w="57150">
            <a:solidFill>
              <a:schemeClr val="accent4">
                <a:lumMod val="20000"/>
                <a:lumOff val="80000"/>
              </a:schemeClr>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p:txBody>
      </p:sp>
      <p:sp>
        <p:nvSpPr>
          <p:cNvPr id="31" name="Arc 18">
            <a:extLst>
              <a:ext uri="{FF2B5EF4-FFF2-40B4-BE49-F238E27FC236}">
                <a16:creationId xmlns:a16="http://schemas.microsoft.com/office/drawing/2014/main" id="{ECE59EA2-7E4D-35C3-38EE-EE02667466AD}"/>
              </a:ext>
            </a:extLst>
          </p:cNvPr>
          <p:cNvSpPr/>
          <p:nvPr/>
        </p:nvSpPr>
        <p:spPr>
          <a:xfrm flipH="1">
            <a:off x="4125057" y="2123836"/>
            <a:ext cx="3960000" cy="3960000"/>
          </a:xfrm>
          <a:prstGeom prst="arc">
            <a:avLst>
              <a:gd name="adj1" fmla="val 8075712"/>
              <a:gd name="adj2" fmla="val 9283347"/>
            </a:avLst>
          </a:prstGeom>
          <a:ln w="57150">
            <a:solidFill>
              <a:schemeClr val="accent4">
                <a:lumMod val="20000"/>
                <a:lumOff val="80000"/>
              </a:schemeClr>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p:txBody>
      </p:sp>
      <p:sp>
        <p:nvSpPr>
          <p:cNvPr id="32" name="Arc 18">
            <a:extLst>
              <a:ext uri="{FF2B5EF4-FFF2-40B4-BE49-F238E27FC236}">
                <a16:creationId xmlns:a16="http://schemas.microsoft.com/office/drawing/2014/main" id="{24D692E8-9013-8362-EADF-2A0D14E0B9DB}"/>
              </a:ext>
            </a:extLst>
          </p:cNvPr>
          <p:cNvSpPr/>
          <p:nvPr/>
        </p:nvSpPr>
        <p:spPr>
          <a:xfrm flipH="1">
            <a:off x="4125057" y="2123836"/>
            <a:ext cx="3960000" cy="3960000"/>
          </a:xfrm>
          <a:prstGeom prst="arc">
            <a:avLst>
              <a:gd name="adj1" fmla="val 1537835"/>
              <a:gd name="adj2" fmla="val 2868100"/>
            </a:avLst>
          </a:prstGeom>
          <a:ln w="57150">
            <a:solidFill>
              <a:schemeClr val="accent4">
                <a:lumMod val="20000"/>
                <a:lumOff val="80000"/>
              </a:schemeClr>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p:txBody>
      </p:sp>
      <p:sp>
        <p:nvSpPr>
          <p:cNvPr id="33" name="テキスト ボックス 32">
            <a:extLst>
              <a:ext uri="{FF2B5EF4-FFF2-40B4-BE49-F238E27FC236}">
                <a16:creationId xmlns:a16="http://schemas.microsoft.com/office/drawing/2014/main" id="{E8068E83-857D-007F-2E8F-D280D05C4FA5}"/>
              </a:ext>
            </a:extLst>
          </p:cNvPr>
          <p:cNvSpPr txBox="1"/>
          <p:nvPr/>
        </p:nvSpPr>
        <p:spPr>
          <a:xfrm>
            <a:off x="4628499" y="2014747"/>
            <a:ext cx="3203168" cy="540000"/>
          </a:xfrm>
          <a:prstGeom prst="rect">
            <a:avLst/>
          </a:prstGeom>
          <a:solidFill>
            <a:schemeClr val="bg1"/>
          </a:solidFill>
        </p:spPr>
        <p:txBody>
          <a:bodyPr wrap="square" lIns="72000" tIns="72000" rIns="72000" bIns="72000">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1" lang="en-US" altLang="ja-JP" sz="1800" b="1" i="0" u="none" strike="noStrike" kern="1200" cap="none" spc="0" normalizeH="0" baseline="0" noProof="0" err="1">
                <a:ln>
                  <a:noFill/>
                </a:ln>
                <a:solidFill>
                  <a:srgbClr val="7030A0"/>
                </a:solidFill>
                <a:effectLst/>
                <a:uLnTx/>
                <a:uFillTx/>
                <a:latin typeface="Meiryo UI" panose="020B0604030504040204" pitchFamily="50" charset="-128"/>
                <a:ea typeface="Meiryo UI" panose="020B0604030504040204" pitchFamily="50" charset="-128"/>
                <a:cs typeface="+mn-cs"/>
              </a:rPr>
              <a:t>cLTV</a:t>
            </a:r>
            <a:r>
              <a:rPr kumimoji="1" lang="ja-JP" altLang="en-US" sz="18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は</a:t>
            </a:r>
            <a:r>
              <a:rPr kumimoji="1" lang="en-US" altLang="ja-JP" sz="18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LTV</a:t>
            </a:r>
            <a:r>
              <a:rPr kumimoji="1" lang="ja-JP" altLang="en-US" sz="18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との両立（相関</a:t>
            </a:r>
            <a:r>
              <a:rPr kumimoji="1" lang="ja-JP" altLang="en-US" sz="16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a:t>
            </a:r>
            <a:r>
              <a:rPr kumimoji="1" lang="en-US" altLang="ja-JP" sz="1600" b="1" i="0" u="none" strike="noStrike" kern="1200" cap="none" spc="0" normalizeH="0" baseline="0" noProof="0" err="1">
                <a:ln>
                  <a:noFill/>
                </a:ln>
                <a:solidFill>
                  <a:srgbClr val="7030A0"/>
                </a:solidFill>
                <a:effectLst/>
                <a:uLnTx/>
                <a:uFillTx/>
                <a:latin typeface="Meiryo UI" panose="020B0604030504040204" pitchFamily="50" charset="-128"/>
                <a:ea typeface="Meiryo UI" panose="020B0604030504040204" pitchFamily="50" charset="-128"/>
                <a:cs typeface="+mn-cs"/>
              </a:rPr>
              <a:t>cLTV</a:t>
            </a:r>
            <a:r>
              <a:rPr kumimoji="1" lang="ja-JP" altLang="en-US" sz="16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費用はコストではなく“投資”）</a:t>
            </a:r>
          </a:p>
        </p:txBody>
      </p:sp>
      <p:sp>
        <p:nvSpPr>
          <p:cNvPr id="34" name="テキスト ボックス 33">
            <a:extLst>
              <a:ext uri="{FF2B5EF4-FFF2-40B4-BE49-F238E27FC236}">
                <a16:creationId xmlns:a16="http://schemas.microsoft.com/office/drawing/2014/main" id="{6DA5F040-7465-FB45-4335-93FFB99FED1D}"/>
              </a:ext>
            </a:extLst>
          </p:cNvPr>
          <p:cNvSpPr txBox="1"/>
          <p:nvPr/>
        </p:nvSpPr>
        <p:spPr>
          <a:xfrm>
            <a:off x="4659437" y="5609663"/>
            <a:ext cx="2968758" cy="855055"/>
          </a:xfrm>
          <a:prstGeom prst="rect">
            <a:avLst/>
          </a:prstGeom>
          <a:solidFill>
            <a:schemeClr val="bg1"/>
          </a:solidFill>
        </p:spPr>
        <p:txBody>
          <a:bodyPr wrap="square" lIns="72000" tIns="72000" rIns="72000" bIns="72000">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1" lang="ja-JP" altLang="en-US" sz="18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多様かつ多面的な生活者への</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1" lang="ja-JP" altLang="en-US" sz="18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個別化された価値提供</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1" lang="ja-JP" altLang="en-US" sz="16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（圧倒的バリエーションの実現）</a:t>
            </a:r>
          </a:p>
        </p:txBody>
      </p:sp>
      <p:sp>
        <p:nvSpPr>
          <p:cNvPr id="35" name="テキスト ボックス 34">
            <a:extLst>
              <a:ext uri="{FF2B5EF4-FFF2-40B4-BE49-F238E27FC236}">
                <a16:creationId xmlns:a16="http://schemas.microsoft.com/office/drawing/2014/main" id="{BE30A04F-3F61-14CF-6BB4-97C52F2D068A}"/>
              </a:ext>
            </a:extLst>
          </p:cNvPr>
          <p:cNvSpPr txBox="1"/>
          <p:nvPr/>
        </p:nvSpPr>
        <p:spPr>
          <a:xfrm>
            <a:off x="321170" y="3763993"/>
            <a:ext cx="3080538" cy="1146060"/>
          </a:xfrm>
          <a:prstGeom prst="rect">
            <a:avLst/>
          </a:prstGeom>
          <a:noFill/>
          <a:ln>
            <a:noFill/>
          </a:ln>
        </p:spPr>
        <p:txBody>
          <a:bodyPr wrap="square" lIns="72000" tIns="72000" rIns="72000" bIns="72000">
            <a:no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自社の製品・サービス・体験によって提供される価値が、</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生活者にとってどれだけ意義があるか？</a:t>
            </a:r>
          </a:p>
          <a:p>
            <a:pPr marL="0" marR="0" lvl="0" indent="0" algn="l" defTabSz="914400" rtl="0" eaLnBrk="1" fontAlgn="auto" latinLnBrk="0" hangingPunct="1">
              <a:lnSpc>
                <a:spcPct val="100000"/>
              </a:lnSpc>
              <a:spcBef>
                <a:spcPts val="10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企業活動を通じた収益を持続させるための礎で、生活者の共感価値の量を測定するもの</a:t>
            </a:r>
            <a:endPar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6" name="テキスト ボックス 35">
            <a:extLst>
              <a:ext uri="{FF2B5EF4-FFF2-40B4-BE49-F238E27FC236}">
                <a16:creationId xmlns:a16="http://schemas.microsoft.com/office/drawing/2014/main" id="{88E3A545-D025-42F2-4717-223624CF4A09}"/>
              </a:ext>
            </a:extLst>
          </p:cNvPr>
          <p:cNvSpPr txBox="1"/>
          <p:nvPr/>
        </p:nvSpPr>
        <p:spPr>
          <a:xfrm>
            <a:off x="9043416" y="3742643"/>
            <a:ext cx="2893815" cy="1092896"/>
          </a:xfrm>
          <a:prstGeom prst="rect">
            <a:avLst/>
          </a:prstGeom>
          <a:noFill/>
          <a:ln>
            <a:noFill/>
          </a:ln>
        </p:spPr>
        <p:txBody>
          <a:bodyPr wrap="square" lIns="72000" tIns="72000" rIns="72000" bIns="72000">
            <a:no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生活者の自社製品・サービス利用を通じて、</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どれだけの利益を得たか？</a:t>
            </a:r>
          </a:p>
          <a:p>
            <a:pPr marL="0" marR="0" lvl="0" indent="0" algn="l" defTabSz="914400" rtl="0" eaLnBrk="1" fontAlgn="auto" latinLnBrk="0" hangingPunct="1">
              <a:lnSpc>
                <a:spcPct val="100000"/>
              </a:lnSpc>
              <a:spcBef>
                <a:spcPts val="10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価値提供を持続させるための企業活動の原資となるもの</a:t>
            </a:r>
          </a:p>
        </p:txBody>
      </p:sp>
      <p:sp>
        <p:nvSpPr>
          <p:cNvPr id="37" name="Arc 18">
            <a:extLst>
              <a:ext uri="{FF2B5EF4-FFF2-40B4-BE49-F238E27FC236}">
                <a16:creationId xmlns:a16="http://schemas.microsoft.com/office/drawing/2014/main" id="{C9A44EB3-82D4-BE47-4985-6432B827A750}"/>
              </a:ext>
            </a:extLst>
          </p:cNvPr>
          <p:cNvSpPr/>
          <p:nvPr/>
        </p:nvSpPr>
        <p:spPr>
          <a:xfrm flipH="1">
            <a:off x="4125057" y="2123836"/>
            <a:ext cx="3960000" cy="3960000"/>
          </a:xfrm>
          <a:prstGeom prst="arc">
            <a:avLst>
              <a:gd name="adj1" fmla="val 18877556"/>
              <a:gd name="adj2" fmla="val 20095519"/>
            </a:avLst>
          </a:prstGeom>
          <a:ln w="57150">
            <a:solidFill>
              <a:schemeClr val="accent4">
                <a:lumMod val="20000"/>
                <a:lumOff val="80000"/>
              </a:schemeClr>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p:txBody>
      </p:sp>
      <p:grpSp>
        <p:nvGrpSpPr>
          <p:cNvPr id="2" name="グループ化 1">
            <a:extLst>
              <a:ext uri="{FF2B5EF4-FFF2-40B4-BE49-F238E27FC236}">
                <a16:creationId xmlns:a16="http://schemas.microsoft.com/office/drawing/2014/main" id="{B5E222A5-8A1B-B329-9F98-14F419256BD8}"/>
              </a:ext>
            </a:extLst>
          </p:cNvPr>
          <p:cNvGrpSpPr/>
          <p:nvPr/>
        </p:nvGrpSpPr>
        <p:grpSpPr>
          <a:xfrm>
            <a:off x="4880541" y="2946905"/>
            <a:ext cx="2445538" cy="2388994"/>
            <a:chOff x="7953387" y="2224178"/>
            <a:chExt cx="2690092" cy="2627893"/>
          </a:xfrm>
        </p:grpSpPr>
        <p:sp>
          <p:nvSpPr>
            <p:cNvPr id="3" name="円/楕円 69">
              <a:extLst>
                <a:ext uri="{FF2B5EF4-FFF2-40B4-BE49-F238E27FC236}">
                  <a16:creationId xmlns:a16="http://schemas.microsoft.com/office/drawing/2014/main" id="{57087E9A-1927-B4B2-C0B2-C1030567233C}"/>
                </a:ext>
              </a:extLst>
            </p:cNvPr>
            <p:cNvSpPr/>
            <p:nvPr/>
          </p:nvSpPr>
          <p:spPr>
            <a:xfrm>
              <a:off x="7953387" y="2224178"/>
              <a:ext cx="2690092" cy="2627893"/>
            </a:xfrm>
            <a:prstGeom prst="ellipse">
              <a:avLst/>
            </a:prstGeom>
            <a:gradFill>
              <a:gsLst>
                <a:gs pos="0">
                  <a:srgbClr val="00FFFF"/>
                </a:gs>
                <a:gs pos="62000">
                  <a:srgbClr val="A100FF"/>
                </a:gs>
                <a:gs pos="100000">
                  <a:srgbClr val="FF50A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tIns="91368" bIns="91368"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4" name="Title 10">
              <a:extLst>
                <a:ext uri="{FF2B5EF4-FFF2-40B4-BE49-F238E27FC236}">
                  <a16:creationId xmlns:a16="http://schemas.microsoft.com/office/drawing/2014/main" id="{A9E8DCCA-DC1E-64D1-E8C5-EA1C62DCBA29}"/>
                </a:ext>
              </a:extLst>
            </p:cNvPr>
            <p:cNvSpPr txBox="1">
              <a:spLocks/>
            </p:cNvSpPr>
            <p:nvPr/>
          </p:nvSpPr>
          <p:spPr>
            <a:xfrm>
              <a:off x="9984446" y="3979939"/>
              <a:ext cx="532459"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利便性</a:t>
              </a:r>
            </a:p>
          </p:txBody>
        </p:sp>
        <p:grpSp>
          <p:nvGrpSpPr>
            <p:cNvPr id="5" name="Group 151">
              <a:extLst>
                <a:ext uri="{FF2B5EF4-FFF2-40B4-BE49-F238E27FC236}">
                  <a16:creationId xmlns:a16="http://schemas.microsoft.com/office/drawing/2014/main" id="{517CCE8F-1A01-B3FF-1531-E7D2994C2EA1}"/>
                </a:ext>
              </a:extLst>
            </p:cNvPr>
            <p:cNvGrpSpPr>
              <a:grpSpLocks noChangeAspect="1"/>
            </p:cNvGrpSpPr>
            <p:nvPr/>
          </p:nvGrpSpPr>
          <p:grpSpPr bwMode="auto">
            <a:xfrm>
              <a:off x="10152813" y="3001062"/>
              <a:ext cx="195744" cy="218902"/>
              <a:chOff x="3463" y="2992"/>
              <a:chExt cx="373" cy="427"/>
            </a:xfrm>
            <a:solidFill>
              <a:schemeClr val="bg1"/>
            </a:solidFill>
          </p:grpSpPr>
          <p:sp>
            <p:nvSpPr>
              <p:cNvPr id="130" name="Freeform 152">
                <a:extLst>
                  <a:ext uri="{FF2B5EF4-FFF2-40B4-BE49-F238E27FC236}">
                    <a16:creationId xmlns:a16="http://schemas.microsoft.com/office/drawing/2014/main" id="{F47E213A-EAD0-264A-5465-14B0A509FDEA}"/>
                  </a:ext>
                </a:extLst>
              </p:cNvPr>
              <p:cNvSpPr>
                <a:spLocks noEditPoints="1"/>
              </p:cNvSpPr>
              <p:nvPr/>
            </p:nvSpPr>
            <p:spPr bwMode="auto">
              <a:xfrm>
                <a:off x="3463" y="2992"/>
                <a:ext cx="373" cy="427"/>
              </a:xfrm>
              <a:custGeom>
                <a:avLst/>
                <a:gdLst>
                  <a:gd name="T0" fmla="*/ 126 w 252"/>
                  <a:gd name="T1" fmla="*/ 288 h 288"/>
                  <a:gd name="T2" fmla="*/ 124 w 252"/>
                  <a:gd name="T3" fmla="*/ 288 h 288"/>
                  <a:gd name="T4" fmla="*/ 0 w 252"/>
                  <a:gd name="T5" fmla="*/ 60 h 288"/>
                  <a:gd name="T6" fmla="*/ 4 w 252"/>
                  <a:gd name="T7" fmla="*/ 54 h 288"/>
                  <a:gd name="T8" fmla="*/ 121 w 252"/>
                  <a:gd name="T9" fmla="*/ 2 h 288"/>
                  <a:gd name="T10" fmla="*/ 130 w 252"/>
                  <a:gd name="T11" fmla="*/ 2 h 288"/>
                  <a:gd name="T12" fmla="*/ 247 w 252"/>
                  <a:gd name="T13" fmla="*/ 54 h 288"/>
                  <a:gd name="T14" fmla="*/ 252 w 252"/>
                  <a:gd name="T15" fmla="*/ 60 h 288"/>
                  <a:gd name="T16" fmla="*/ 128 w 252"/>
                  <a:gd name="T17" fmla="*/ 288 h 288"/>
                  <a:gd name="T18" fmla="*/ 126 w 252"/>
                  <a:gd name="T19" fmla="*/ 288 h 288"/>
                  <a:gd name="T20" fmla="*/ 12 w 252"/>
                  <a:gd name="T21" fmla="*/ 65 h 288"/>
                  <a:gd name="T22" fmla="*/ 126 w 252"/>
                  <a:gd name="T23" fmla="*/ 276 h 288"/>
                  <a:gd name="T24" fmla="*/ 240 w 252"/>
                  <a:gd name="T25" fmla="*/ 65 h 288"/>
                  <a:gd name="T26" fmla="*/ 126 w 252"/>
                  <a:gd name="T27" fmla="*/ 14 h 288"/>
                  <a:gd name="T28" fmla="*/ 12 w 252"/>
                  <a:gd name="T29" fmla="*/ 6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88">
                    <a:moveTo>
                      <a:pt x="126" y="288"/>
                    </a:moveTo>
                    <a:cubicBezTo>
                      <a:pt x="125" y="288"/>
                      <a:pt x="124" y="288"/>
                      <a:pt x="124" y="288"/>
                    </a:cubicBezTo>
                    <a:cubicBezTo>
                      <a:pt x="9" y="245"/>
                      <a:pt x="0" y="163"/>
                      <a:pt x="0" y="60"/>
                    </a:cubicBezTo>
                    <a:cubicBezTo>
                      <a:pt x="0" y="58"/>
                      <a:pt x="1" y="55"/>
                      <a:pt x="4" y="54"/>
                    </a:cubicBezTo>
                    <a:cubicBezTo>
                      <a:pt x="5" y="54"/>
                      <a:pt x="93" y="30"/>
                      <a:pt x="121" y="2"/>
                    </a:cubicBezTo>
                    <a:cubicBezTo>
                      <a:pt x="124" y="0"/>
                      <a:pt x="128" y="0"/>
                      <a:pt x="130" y="2"/>
                    </a:cubicBezTo>
                    <a:cubicBezTo>
                      <a:pt x="158" y="30"/>
                      <a:pt x="246" y="54"/>
                      <a:pt x="247" y="54"/>
                    </a:cubicBezTo>
                    <a:cubicBezTo>
                      <a:pt x="250" y="55"/>
                      <a:pt x="252" y="58"/>
                      <a:pt x="252" y="60"/>
                    </a:cubicBezTo>
                    <a:cubicBezTo>
                      <a:pt x="252" y="163"/>
                      <a:pt x="243" y="245"/>
                      <a:pt x="128" y="288"/>
                    </a:cubicBezTo>
                    <a:cubicBezTo>
                      <a:pt x="127" y="288"/>
                      <a:pt x="126" y="288"/>
                      <a:pt x="126" y="288"/>
                    </a:cubicBezTo>
                    <a:close/>
                    <a:moveTo>
                      <a:pt x="12" y="65"/>
                    </a:moveTo>
                    <a:cubicBezTo>
                      <a:pt x="12" y="163"/>
                      <a:pt x="21" y="236"/>
                      <a:pt x="126" y="276"/>
                    </a:cubicBezTo>
                    <a:cubicBezTo>
                      <a:pt x="230" y="236"/>
                      <a:pt x="239" y="163"/>
                      <a:pt x="240" y="65"/>
                    </a:cubicBezTo>
                    <a:cubicBezTo>
                      <a:pt x="222" y="60"/>
                      <a:pt x="155" y="40"/>
                      <a:pt x="126" y="14"/>
                    </a:cubicBezTo>
                    <a:cubicBezTo>
                      <a:pt x="96" y="40"/>
                      <a:pt x="30" y="60"/>
                      <a:pt x="12"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31" name="Freeform 153">
                <a:extLst>
                  <a:ext uri="{FF2B5EF4-FFF2-40B4-BE49-F238E27FC236}">
                    <a16:creationId xmlns:a16="http://schemas.microsoft.com/office/drawing/2014/main" id="{146ED582-12A1-C3E7-3CF5-39867C709275}"/>
                  </a:ext>
                </a:extLst>
              </p:cNvPr>
              <p:cNvSpPr>
                <a:spLocks noEditPoints="1"/>
              </p:cNvSpPr>
              <p:nvPr/>
            </p:nvSpPr>
            <p:spPr bwMode="auto">
              <a:xfrm>
                <a:off x="3508" y="3046"/>
                <a:ext cx="280" cy="319"/>
              </a:xfrm>
              <a:custGeom>
                <a:avLst/>
                <a:gdLst>
                  <a:gd name="T0" fmla="*/ 95 w 189"/>
                  <a:gd name="T1" fmla="*/ 216 h 216"/>
                  <a:gd name="T2" fmla="*/ 93 w 189"/>
                  <a:gd name="T3" fmla="*/ 216 h 216"/>
                  <a:gd name="T4" fmla="*/ 0 w 189"/>
                  <a:gd name="T5" fmla="*/ 46 h 216"/>
                  <a:gd name="T6" fmla="*/ 4 w 189"/>
                  <a:gd name="T7" fmla="*/ 40 h 216"/>
                  <a:gd name="T8" fmla="*/ 90 w 189"/>
                  <a:gd name="T9" fmla="*/ 2 h 216"/>
                  <a:gd name="T10" fmla="*/ 99 w 189"/>
                  <a:gd name="T11" fmla="*/ 2 h 216"/>
                  <a:gd name="T12" fmla="*/ 185 w 189"/>
                  <a:gd name="T13" fmla="*/ 40 h 216"/>
                  <a:gd name="T14" fmla="*/ 189 w 189"/>
                  <a:gd name="T15" fmla="*/ 46 h 216"/>
                  <a:gd name="T16" fmla="*/ 97 w 189"/>
                  <a:gd name="T17" fmla="*/ 216 h 216"/>
                  <a:gd name="T18" fmla="*/ 95 w 189"/>
                  <a:gd name="T19" fmla="*/ 216 h 216"/>
                  <a:gd name="T20" fmla="*/ 12 w 189"/>
                  <a:gd name="T21" fmla="*/ 51 h 216"/>
                  <a:gd name="T22" fmla="*/ 95 w 189"/>
                  <a:gd name="T23" fmla="*/ 204 h 216"/>
                  <a:gd name="T24" fmla="*/ 177 w 189"/>
                  <a:gd name="T25" fmla="*/ 51 h 216"/>
                  <a:gd name="T26" fmla="*/ 95 w 189"/>
                  <a:gd name="T27" fmla="*/ 14 h 216"/>
                  <a:gd name="T28" fmla="*/ 12 w 189"/>
                  <a:gd name="T29" fmla="*/ 5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216">
                    <a:moveTo>
                      <a:pt x="95" y="216"/>
                    </a:moveTo>
                    <a:cubicBezTo>
                      <a:pt x="94" y="216"/>
                      <a:pt x="93" y="216"/>
                      <a:pt x="93" y="216"/>
                    </a:cubicBezTo>
                    <a:cubicBezTo>
                      <a:pt x="7" y="184"/>
                      <a:pt x="0" y="123"/>
                      <a:pt x="0" y="46"/>
                    </a:cubicBezTo>
                    <a:cubicBezTo>
                      <a:pt x="0" y="43"/>
                      <a:pt x="2" y="41"/>
                      <a:pt x="4" y="40"/>
                    </a:cubicBezTo>
                    <a:cubicBezTo>
                      <a:pt x="5" y="40"/>
                      <a:pt x="70" y="23"/>
                      <a:pt x="90" y="2"/>
                    </a:cubicBezTo>
                    <a:cubicBezTo>
                      <a:pt x="93" y="0"/>
                      <a:pt x="97" y="0"/>
                      <a:pt x="99" y="2"/>
                    </a:cubicBezTo>
                    <a:cubicBezTo>
                      <a:pt x="120" y="23"/>
                      <a:pt x="184" y="40"/>
                      <a:pt x="185" y="40"/>
                    </a:cubicBezTo>
                    <a:cubicBezTo>
                      <a:pt x="188" y="41"/>
                      <a:pt x="189" y="43"/>
                      <a:pt x="189" y="46"/>
                    </a:cubicBezTo>
                    <a:cubicBezTo>
                      <a:pt x="189" y="123"/>
                      <a:pt x="183" y="184"/>
                      <a:pt x="97" y="216"/>
                    </a:cubicBezTo>
                    <a:cubicBezTo>
                      <a:pt x="96" y="216"/>
                      <a:pt x="95" y="216"/>
                      <a:pt x="95" y="216"/>
                    </a:cubicBezTo>
                    <a:close/>
                    <a:moveTo>
                      <a:pt x="12" y="51"/>
                    </a:moveTo>
                    <a:cubicBezTo>
                      <a:pt x="12" y="122"/>
                      <a:pt x="20" y="175"/>
                      <a:pt x="95" y="204"/>
                    </a:cubicBezTo>
                    <a:cubicBezTo>
                      <a:pt x="170" y="175"/>
                      <a:pt x="177" y="122"/>
                      <a:pt x="177" y="51"/>
                    </a:cubicBezTo>
                    <a:cubicBezTo>
                      <a:pt x="163" y="46"/>
                      <a:pt x="117" y="32"/>
                      <a:pt x="95" y="14"/>
                    </a:cubicBezTo>
                    <a:cubicBezTo>
                      <a:pt x="73" y="32"/>
                      <a:pt x="27" y="46"/>
                      <a:pt x="1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32" name="Freeform 154">
                <a:extLst>
                  <a:ext uri="{FF2B5EF4-FFF2-40B4-BE49-F238E27FC236}">
                    <a16:creationId xmlns:a16="http://schemas.microsoft.com/office/drawing/2014/main" id="{2B2CE6A4-F61B-86EA-10D5-EF944782B317}"/>
                  </a:ext>
                </a:extLst>
              </p:cNvPr>
              <p:cNvSpPr>
                <a:spLocks/>
              </p:cNvSpPr>
              <p:nvPr/>
            </p:nvSpPr>
            <p:spPr bwMode="auto">
              <a:xfrm>
                <a:off x="3565" y="3086"/>
                <a:ext cx="198" cy="196"/>
              </a:xfrm>
              <a:custGeom>
                <a:avLst/>
                <a:gdLst>
                  <a:gd name="T0" fmla="*/ 127 w 134"/>
                  <a:gd name="T1" fmla="*/ 133 h 133"/>
                  <a:gd name="T2" fmla="*/ 123 w 134"/>
                  <a:gd name="T3" fmla="*/ 131 h 133"/>
                  <a:gd name="T4" fmla="*/ 2 w 134"/>
                  <a:gd name="T5" fmla="*/ 11 h 133"/>
                  <a:gd name="T6" fmla="*/ 2 w 134"/>
                  <a:gd name="T7" fmla="*/ 2 h 133"/>
                  <a:gd name="T8" fmla="*/ 11 w 134"/>
                  <a:gd name="T9" fmla="*/ 2 h 133"/>
                  <a:gd name="T10" fmla="*/ 132 w 134"/>
                  <a:gd name="T11" fmla="*/ 123 h 133"/>
                  <a:gd name="T12" fmla="*/ 132 w 134"/>
                  <a:gd name="T13" fmla="*/ 131 h 133"/>
                  <a:gd name="T14" fmla="*/ 127 w 134"/>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33">
                    <a:moveTo>
                      <a:pt x="127" y="133"/>
                    </a:moveTo>
                    <a:cubicBezTo>
                      <a:pt x="126" y="133"/>
                      <a:pt x="124" y="132"/>
                      <a:pt x="123" y="131"/>
                    </a:cubicBezTo>
                    <a:cubicBezTo>
                      <a:pt x="2" y="11"/>
                      <a:pt x="2" y="11"/>
                      <a:pt x="2" y="11"/>
                    </a:cubicBezTo>
                    <a:cubicBezTo>
                      <a:pt x="0" y="8"/>
                      <a:pt x="0" y="4"/>
                      <a:pt x="2" y="2"/>
                    </a:cubicBezTo>
                    <a:cubicBezTo>
                      <a:pt x="5" y="0"/>
                      <a:pt x="9" y="0"/>
                      <a:pt x="11" y="2"/>
                    </a:cubicBezTo>
                    <a:cubicBezTo>
                      <a:pt x="132" y="123"/>
                      <a:pt x="132" y="123"/>
                      <a:pt x="132" y="123"/>
                    </a:cubicBezTo>
                    <a:cubicBezTo>
                      <a:pt x="134" y="125"/>
                      <a:pt x="134" y="129"/>
                      <a:pt x="132" y="131"/>
                    </a:cubicBezTo>
                    <a:cubicBezTo>
                      <a:pt x="130" y="132"/>
                      <a:pt x="129" y="133"/>
                      <a:pt x="127"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33" name="Freeform 155">
                <a:extLst>
                  <a:ext uri="{FF2B5EF4-FFF2-40B4-BE49-F238E27FC236}">
                    <a16:creationId xmlns:a16="http://schemas.microsoft.com/office/drawing/2014/main" id="{E77F47F4-EA56-D303-CD18-4E7CAF860A57}"/>
                  </a:ext>
                </a:extLst>
              </p:cNvPr>
              <p:cNvSpPr>
                <a:spLocks/>
              </p:cNvSpPr>
              <p:nvPr/>
            </p:nvSpPr>
            <p:spPr bwMode="auto">
              <a:xfrm>
                <a:off x="3510" y="3103"/>
                <a:ext cx="220" cy="219"/>
              </a:xfrm>
              <a:custGeom>
                <a:avLst/>
                <a:gdLst>
                  <a:gd name="T0" fmla="*/ 143 w 149"/>
                  <a:gd name="T1" fmla="*/ 148 h 148"/>
                  <a:gd name="T2" fmla="*/ 139 w 149"/>
                  <a:gd name="T3" fmla="*/ 147 h 148"/>
                  <a:gd name="T4" fmla="*/ 3 w 149"/>
                  <a:gd name="T5" fmla="*/ 11 h 148"/>
                  <a:gd name="T6" fmla="*/ 3 w 149"/>
                  <a:gd name="T7" fmla="*/ 2 h 148"/>
                  <a:gd name="T8" fmla="*/ 11 w 149"/>
                  <a:gd name="T9" fmla="*/ 2 h 148"/>
                  <a:gd name="T10" fmla="*/ 147 w 149"/>
                  <a:gd name="T11" fmla="*/ 138 h 148"/>
                  <a:gd name="T12" fmla="*/ 147 w 149"/>
                  <a:gd name="T13" fmla="*/ 147 h 148"/>
                  <a:gd name="T14" fmla="*/ 143 w 14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48">
                    <a:moveTo>
                      <a:pt x="143" y="148"/>
                    </a:moveTo>
                    <a:cubicBezTo>
                      <a:pt x="141" y="148"/>
                      <a:pt x="140" y="148"/>
                      <a:pt x="139" y="147"/>
                    </a:cubicBezTo>
                    <a:cubicBezTo>
                      <a:pt x="3" y="11"/>
                      <a:pt x="3" y="11"/>
                      <a:pt x="3" y="11"/>
                    </a:cubicBezTo>
                    <a:cubicBezTo>
                      <a:pt x="0" y="8"/>
                      <a:pt x="0" y="5"/>
                      <a:pt x="3" y="2"/>
                    </a:cubicBezTo>
                    <a:cubicBezTo>
                      <a:pt x="5" y="0"/>
                      <a:pt x="9" y="0"/>
                      <a:pt x="11" y="2"/>
                    </a:cubicBezTo>
                    <a:cubicBezTo>
                      <a:pt x="147" y="138"/>
                      <a:pt x="147" y="138"/>
                      <a:pt x="147" y="138"/>
                    </a:cubicBezTo>
                    <a:cubicBezTo>
                      <a:pt x="149" y="140"/>
                      <a:pt x="149" y="144"/>
                      <a:pt x="147" y="147"/>
                    </a:cubicBezTo>
                    <a:cubicBezTo>
                      <a:pt x="146" y="148"/>
                      <a:pt x="144" y="148"/>
                      <a:pt x="143"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grpSp>
          <p:nvGrpSpPr>
            <p:cNvPr id="6" name="Group 190">
              <a:extLst>
                <a:ext uri="{FF2B5EF4-FFF2-40B4-BE49-F238E27FC236}">
                  <a16:creationId xmlns:a16="http://schemas.microsoft.com/office/drawing/2014/main" id="{5EE19E06-F93A-0D5B-5FEF-6EC445FBF209}"/>
                </a:ext>
              </a:extLst>
            </p:cNvPr>
            <p:cNvGrpSpPr>
              <a:grpSpLocks noChangeAspect="1"/>
            </p:cNvGrpSpPr>
            <p:nvPr/>
          </p:nvGrpSpPr>
          <p:grpSpPr bwMode="auto">
            <a:xfrm>
              <a:off x="8246368" y="3670175"/>
              <a:ext cx="184706" cy="288967"/>
              <a:chOff x="6616" y="2994"/>
              <a:chExt cx="266" cy="426"/>
            </a:xfrm>
            <a:solidFill>
              <a:schemeClr val="bg1"/>
            </a:solidFill>
          </p:grpSpPr>
          <p:sp>
            <p:nvSpPr>
              <p:cNvPr id="63" name="Freeform 191">
                <a:extLst>
                  <a:ext uri="{FF2B5EF4-FFF2-40B4-BE49-F238E27FC236}">
                    <a16:creationId xmlns:a16="http://schemas.microsoft.com/office/drawing/2014/main" id="{2D3AFF94-8F56-0D83-85F6-691284F6E5C2}"/>
                  </a:ext>
                </a:extLst>
              </p:cNvPr>
              <p:cNvSpPr>
                <a:spLocks noEditPoints="1"/>
              </p:cNvSpPr>
              <p:nvPr/>
            </p:nvSpPr>
            <p:spPr bwMode="auto">
              <a:xfrm>
                <a:off x="6616" y="2994"/>
                <a:ext cx="266" cy="337"/>
              </a:xfrm>
              <a:custGeom>
                <a:avLst/>
                <a:gdLst>
                  <a:gd name="T0" fmla="*/ 114 w 180"/>
                  <a:gd name="T1" fmla="*/ 228 h 228"/>
                  <a:gd name="T2" fmla="*/ 66 w 180"/>
                  <a:gd name="T3" fmla="*/ 228 h 228"/>
                  <a:gd name="T4" fmla="*/ 61 w 180"/>
                  <a:gd name="T5" fmla="*/ 225 h 228"/>
                  <a:gd name="T6" fmla="*/ 61 w 180"/>
                  <a:gd name="T7" fmla="*/ 219 h 228"/>
                  <a:gd name="T8" fmla="*/ 76 w 180"/>
                  <a:gd name="T9" fmla="*/ 194 h 228"/>
                  <a:gd name="T10" fmla="*/ 0 w 180"/>
                  <a:gd name="T11" fmla="*/ 96 h 228"/>
                  <a:gd name="T12" fmla="*/ 90 w 180"/>
                  <a:gd name="T13" fmla="*/ 0 h 228"/>
                  <a:gd name="T14" fmla="*/ 180 w 180"/>
                  <a:gd name="T15" fmla="*/ 96 h 228"/>
                  <a:gd name="T16" fmla="*/ 104 w 180"/>
                  <a:gd name="T17" fmla="*/ 194 h 228"/>
                  <a:gd name="T18" fmla="*/ 119 w 180"/>
                  <a:gd name="T19" fmla="*/ 219 h 228"/>
                  <a:gd name="T20" fmla="*/ 119 w 180"/>
                  <a:gd name="T21" fmla="*/ 225 h 228"/>
                  <a:gd name="T22" fmla="*/ 114 w 180"/>
                  <a:gd name="T23" fmla="*/ 228 h 228"/>
                  <a:gd name="T24" fmla="*/ 77 w 180"/>
                  <a:gd name="T25" fmla="*/ 216 h 228"/>
                  <a:gd name="T26" fmla="*/ 104 w 180"/>
                  <a:gd name="T27" fmla="*/ 216 h 228"/>
                  <a:gd name="T28" fmla="*/ 91 w 180"/>
                  <a:gd name="T29" fmla="*/ 196 h 228"/>
                  <a:gd name="T30" fmla="*/ 90 w 180"/>
                  <a:gd name="T31" fmla="*/ 193 h 228"/>
                  <a:gd name="T32" fmla="*/ 89 w 180"/>
                  <a:gd name="T33" fmla="*/ 196 h 228"/>
                  <a:gd name="T34" fmla="*/ 77 w 180"/>
                  <a:gd name="T35" fmla="*/ 216 h 228"/>
                  <a:gd name="T36" fmla="*/ 90 w 180"/>
                  <a:gd name="T37" fmla="*/ 12 h 228"/>
                  <a:gd name="T38" fmla="*/ 12 w 180"/>
                  <a:gd name="T39" fmla="*/ 96 h 228"/>
                  <a:gd name="T40" fmla="*/ 87 w 180"/>
                  <a:gd name="T41" fmla="*/ 187 h 228"/>
                  <a:gd name="T42" fmla="*/ 90 w 180"/>
                  <a:gd name="T43" fmla="*/ 192 h 228"/>
                  <a:gd name="T44" fmla="*/ 93 w 180"/>
                  <a:gd name="T45" fmla="*/ 187 h 228"/>
                  <a:gd name="T46" fmla="*/ 168 w 180"/>
                  <a:gd name="T47" fmla="*/ 96 h 228"/>
                  <a:gd name="T48" fmla="*/ 90 w 180"/>
                  <a:gd name="T49"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28">
                    <a:moveTo>
                      <a:pt x="114" y="228"/>
                    </a:moveTo>
                    <a:cubicBezTo>
                      <a:pt x="66" y="228"/>
                      <a:pt x="66" y="228"/>
                      <a:pt x="66" y="228"/>
                    </a:cubicBezTo>
                    <a:cubicBezTo>
                      <a:pt x="64" y="228"/>
                      <a:pt x="62" y="227"/>
                      <a:pt x="61" y="225"/>
                    </a:cubicBezTo>
                    <a:cubicBezTo>
                      <a:pt x="60" y="224"/>
                      <a:pt x="60" y="221"/>
                      <a:pt x="61" y="219"/>
                    </a:cubicBezTo>
                    <a:cubicBezTo>
                      <a:pt x="76" y="194"/>
                      <a:pt x="76" y="194"/>
                      <a:pt x="76" y="194"/>
                    </a:cubicBezTo>
                    <a:cubicBezTo>
                      <a:pt x="26" y="163"/>
                      <a:pt x="0" y="129"/>
                      <a:pt x="0" y="96"/>
                    </a:cubicBezTo>
                    <a:cubicBezTo>
                      <a:pt x="0" y="41"/>
                      <a:pt x="38" y="0"/>
                      <a:pt x="90" y="0"/>
                    </a:cubicBezTo>
                    <a:cubicBezTo>
                      <a:pt x="142" y="0"/>
                      <a:pt x="180" y="41"/>
                      <a:pt x="180" y="96"/>
                    </a:cubicBezTo>
                    <a:cubicBezTo>
                      <a:pt x="180" y="129"/>
                      <a:pt x="154" y="163"/>
                      <a:pt x="104" y="194"/>
                    </a:cubicBezTo>
                    <a:cubicBezTo>
                      <a:pt x="119" y="219"/>
                      <a:pt x="119" y="219"/>
                      <a:pt x="119" y="219"/>
                    </a:cubicBezTo>
                    <a:cubicBezTo>
                      <a:pt x="120" y="221"/>
                      <a:pt x="121" y="224"/>
                      <a:pt x="119" y="225"/>
                    </a:cubicBezTo>
                    <a:cubicBezTo>
                      <a:pt x="118" y="227"/>
                      <a:pt x="116" y="228"/>
                      <a:pt x="114" y="228"/>
                    </a:cubicBezTo>
                    <a:close/>
                    <a:moveTo>
                      <a:pt x="77" y="216"/>
                    </a:moveTo>
                    <a:cubicBezTo>
                      <a:pt x="104" y="216"/>
                      <a:pt x="104" y="216"/>
                      <a:pt x="104" y="216"/>
                    </a:cubicBezTo>
                    <a:cubicBezTo>
                      <a:pt x="91" y="196"/>
                      <a:pt x="91" y="196"/>
                      <a:pt x="91" y="196"/>
                    </a:cubicBezTo>
                    <a:cubicBezTo>
                      <a:pt x="91" y="195"/>
                      <a:pt x="90" y="194"/>
                      <a:pt x="90" y="193"/>
                    </a:cubicBezTo>
                    <a:cubicBezTo>
                      <a:pt x="90" y="194"/>
                      <a:pt x="90" y="195"/>
                      <a:pt x="89" y="196"/>
                    </a:cubicBezTo>
                    <a:lnTo>
                      <a:pt x="77" y="216"/>
                    </a:lnTo>
                    <a:close/>
                    <a:moveTo>
                      <a:pt x="90" y="12"/>
                    </a:moveTo>
                    <a:cubicBezTo>
                      <a:pt x="44" y="12"/>
                      <a:pt x="12" y="47"/>
                      <a:pt x="12" y="96"/>
                    </a:cubicBezTo>
                    <a:cubicBezTo>
                      <a:pt x="12" y="125"/>
                      <a:pt x="39" y="158"/>
                      <a:pt x="87" y="187"/>
                    </a:cubicBezTo>
                    <a:cubicBezTo>
                      <a:pt x="89" y="188"/>
                      <a:pt x="90" y="190"/>
                      <a:pt x="90" y="192"/>
                    </a:cubicBezTo>
                    <a:cubicBezTo>
                      <a:pt x="90" y="190"/>
                      <a:pt x="91" y="188"/>
                      <a:pt x="93" y="187"/>
                    </a:cubicBezTo>
                    <a:cubicBezTo>
                      <a:pt x="142" y="158"/>
                      <a:pt x="168" y="125"/>
                      <a:pt x="168" y="96"/>
                    </a:cubicBezTo>
                    <a:cubicBezTo>
                      <a:pt x="168" y="47"/>
                      <a:pt x="136"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28" name="Freeform 192">
                <a:extLst>
                  <a:ext uri="{FF2B5EF4-FFF2-40B4-BE49-F238E27FC236}">
                    <a16:creationId xmlns:a16="http://schemas.microsoft.com/office/drawing/2014/main" id="{7E32638D-8DC2-7139-463E-08E819558D19}"/>
                  </a:ext>
                </a:extLst>
              </p:cNvPr>
              <p:cNvSpPr>
                <a:spLocks/>
              </p:cNvSpPr>
              <p:nvPr/>
            </p:nvSpPr>
            <p:spPr bwMode="auto">
              <a:xfrm>
                <a:off x="6740" y="3314"/>
                <a:ext cx="89" cy="106"/>
              </a:xfrm>
              <a:custGeom>
                <a:avLst/>
                <a:gdLst>
                  <a:gd name="T0" fmla="*/ 54 w 60"/>
                  <a:gd name="T1" fmla="*/ 72 h 72"/>
                  <a:gd name="T2" fmla="*/ 48 w 60"/>
                  <a:gd name="T3" fmla="*/ 66 h 72"/>
                  <a:gd name="T4" fmla="*/ 48 w 60"/>
                  <a:gd name="T5" fmla="*/ 42 h 72"/>
                  <a:gd name="T6" fmla="*/ 42 w 60"/>
                  <a:gd name="T7" fmla="*/ 36 h 72"/>
                  <a:gd name="T8" fmla="*/ 36 w 60"/>
                  <a:gd name="T9" fmla="*/ 42 h 72"/>
                  <a:gd name="T10" fmla="*/ 18 w 60"/>
                  <a:gd name="T11" fmla="*/ 60 h 72"/>
                  <a:gd name="T12" fmla="*/ 0 w 60"/>
                  <a:gd name="T13" fmla="*/ 42 h 72"/>
                  <a:gd name="T14" fmla="*/ 0 w 60"/>
                  <a:gd name="T15" fmla="*/ 6 h 72"/>
                  <a:gd name="T16" fmla="*/ 6 w 60"/>
                  <a:gd name="T17" fmla="*/ 0 h 72"/>
                  <a:gd name="T18" fmla="*/ 12 w 60"/>
                  <a:gd name="T19" fmla="*/ 6 h 72"/>
                  <a:gd name="T20" fmla="*/ 12 w 60"/>
                  <a:gd name="T21" fmla="*/ 42 h 72"/>
                  <a:gd name="T22" fmla="*/ 18 w 60"/>
                  <a:gd name="T23" fmla="*/ 48 h 72"/>
                  <a:gd name="T24" fmla="*/ 24 w 60"/>
                  <a:gd name="T25" fmla="*/ 42 h 72"/>
                  <a:gd name="T26" fmla="*/ 42 w 60"/>
                  <a:gd name="T27" fmla="*/ 24 h 72"/>
                  <a:gd name="T28" fmla="*/ 60 w 60"/>
                  <a:gd name="T29" fmla="*/ 42 h 72"/>
                  <a:gd name="T30" fmla="*/ 60 w 60"/>
                  <a:gd name="T31" fmla="*/ 66 h 72"/>
                  <a:gd name="T32" fmla="*/ 54 w 60"/>
                  <a:gd name="T3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72">
                    <a:moveTo>
                      <a:pt x="54" y="72"/>
                    </a:moveTo>
                    <a:cubicBezTo>
                      <a:pt x="51" y="72"/>
                      <a:pt x="48" y="70"/>
                      <a:pt x="48" y="66"/>
                    </a:cubicBezTo>
                    <a:cubicBezTo>
                      <a:pt x="48" y="42"/>
                      <a:pt x="48" y="42"/>
                      <a:pt x="48" y="42"/>
                    </a:cubicBezTo>
                    <a:cubicBezTo>
                      <a:pt x="48" y="39"/>
                      <a:pt x="46" y="36"/>
                      <a:pt x="42" y="36"/>
                    </a:cubicBezTo>
                    <a:cubicBezTo>
                      <a:pt x="39" y="36"/>
                      <a:pt x="36" y="39"/>
                      <a:pt x="36" y="42"/>
                    </a:cubicBezTo>
                    <a:cubicBezTo>
                      <a:pt x="36" y="52"/>
                      <a:pt x="28" y="60"/>
                      <a:pt x="18" y="60"/>
                    </a:cubicBezTo>
                    <a:cubicBezTo>
                      <a:pt x="8" y="60"/>
                      <a:pt x="0" y="52"/>
                      <a:pt x="0" y="42"/>
                    </a:cubicBezTo>
                    <a:cubicBezTo>
                      <a:pt x="0" y="6"/>
                      <a:pt x="0" y="6"/>
                      <a:pt x="0" y="6"/>
                    </a:cubicBezTo>
                    <a:cubicBezTo>
                      <a:pt x="0" y="3"/>
                      <a:pt x="3" y="0"/>
                      <a:pt x="6" y="0"/>
                    </a:cubicBezTo>
                    <a:cubicBezTo>
                      <a:pt x="10" y="0"/>
                      <a:pt x="12" y="3"/>
                      <a:pt x="12" y="6"/>
                    </a:cubicBezTo>
                    <a:cubicBezTo>
                      <a:pt x="12" y="42"/>
                      <a:pt x="12" y="42"/>
                      <a:pt x="12" y="42"/>
                    </a:cubicBezTo>
                    <a:cubicBezTo>
                      <a:pt x="12" y="46"/>
                      <a:pt x="15" y="48"/>
                      <a:pt x="18" y="48"/>
                    </a:cubicBezTo>
                    <a:cubicBezTo>
                      <a:pt x="22" y="48"/>
                      <a:pt x="24" y="46"/>
                      <a:pt x="24" y="42"/>
                    </a:cubicBezTo>
                    <a:cubicBezTo>
                      <a:pt x="24" y="33"/>
                      <a:pt x="32" y="24"/>
                      <a:pt x="42" y="24"/>
                    </a:cubicBezTo>
                    <a:cubicBezTo>
                      <a:pt x="52" y="24"/>
                      <a:pt x="60" y="33"/>
                      <a:pt x="60" y="42"/>
                    </a:cubicBezTo>
                    <a:cubicBezTo>
                      <a:pt x="60" y="66"/>
                      <a:pt x="60" y="66"/>
                      <a:pt x="60" y="66"/>
                    </a:cubicBezTo>
                    <a:cubicBezTo>
                      <a:pt x="60" y="70"/>
                      <a:pt x="58" y="72"/>
                      <a:pt x="5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29" name="Freeform 193">
                <a:extLst>
                  <a:ext uri="{FF2B5EF4-FFF2-40B4-BE49-F238E27FC236}">
                    <a16:creationId xmlns:a16="http://schemas.microsoft.com/office/drawing/2014/main" id="{925DA80D-FFC2-5D42-D43D-C4B45D09FE6F}"/>
                  </a:ext>
                </a:extLst>
              </p:cNvPr>
              <p:cNvSpPr>
                <a:spLocks/>
              </p:cNvSpPr>
              <p:nvPr/>
            </p:nvSpPr>
            <p:spPr bwMode="auto">
              <a:xfrm>
                <a:off x="6651" y="3030"/>
                <a:ext cx="107" cy="106"/>
              </a:xfrm>
              <a:custGeom>
                <a:avLst/>
                <a:gdLst>
                  <a:gd name="T0" fmla="*/ 6 w 72"/>
                  <a:gd name="T1" fmla="*/ 72 h 72"/>
                  <a:gd name="T2" fmla="*/ 0 w 72"/>
                  <a:gd name="T3" fmla="*/ 66 h 72"/>
                  <a:gd name="T4" fmla="*/ 66 w 72"/>
                  <a:gd name="T5" fmla="*/ 0 h 72"/>
                  <a:gd name="T6" fmla="*/ 72 w 72"/>
                  <a:gd name="T7" fmla="*/ 6 h 72"/>
                  <a:gd name="T8" fmla="*/ 66 w 72"/>
                  <a:gd name="T9" fmla="*/ 12 h 72"/>
                  <a:gd name="T10" fmla="*/ 12 w 72"/>
                  <a:gd name="T11" fmla="*/ 66 h 72"/>
                  <a:gd name="T12" fmla="*/ 6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6" y="72"/>
                    </a:moveTo>
                    <a:cubicBezTo>
                      <a:pt x="3" y="72"/>
                      <a:pt x="0" y="70"/>
                      <a:pt x="0" y="66"/>
                    </a:cubicBezTo>
                    <a:cubicBezTo>
                      <a:pt x="0" y="30"/>
                      <a:pt x="30" y="0"/>
                      <a:pt x="66" y="0"/>
                    </a:cubicBezTo>
                    <a:cubicBezTo>
                      <a:pt x="70" y="0"/>
                      <a:pt x="72" y="3"/>
                      <a:pt x="72" y="6"/>
                    </a:cubicBezTo>
                    <a:cubicBezTo>
                      <a:pt x="72" y="10"/>
                      <a:pt x="70" y="12"/>
                      <a:pt x="66" y="12"/>
                    </a:cubicBezTo>
                    <a:cubicBezTo>
                      <a:pt x="36" y="12"/>
                      <a:pt x="12" y="37"/>
                      <a:pt x="12" y="66"/>
                    </a:cubicBezTo>
                    <a:cubicBezTo>
                      <a:pt x="12" y="70"/>
                      <a:pt x="10" y="72"/>
                      <a:pt x="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grpSp>
          <p:nvGrpSpPr>
            <p:cNvPr id="8" name="Group 4">
              <a:extLst>
                <a:ext uri="{FF2B5EF4-FFF2-40B4-BE49-F238E27FC236}">
                  <a16:creationId xmlns:a16="http://schemas.microsoft.com/office/drawing/2014/main" id="{A4166CD9-D78C-2B16-F92C-1B130F3CE54A}"/>
                </a:ext>
              </a:extLst>
            </p:cNvPr>
            <p:cNvGrpSpPr>
              <a:grpSpLocks noChangeAspect="1"/>
            </p:cNvGrpSpPr>
            <p:nvPr/>
          </p:nvGrpSpPr>
          <p:grpSpPr bwMode="auto">
            <a:xfrm>
              <a:off x="10148907" y="3778123"/>
              <a:ext cx="203543" cy="145071"/>
              <a:chOff x="364" y="510"/>
              <a:chExt cx="392" cy="286"/>
            </a:xfrm>
            <a:solidFill>
              <a:schemeClr val="bg1"/>
            </a:solidFill>
          </p:grpSpPr>
          <p:sp>
            <p:nvSpPr>
              <p:cNvPr id="60" name="Freeform 5">
                <a:extLst>
                  <a:ext uri="{FF2B5EF4-FFF2-40B4-BE49-F238E27FC236}">
                    <a16:creationId xmlns:a16="http://schemas.microsoft.com/office/drawing/2014/main" id="{9BF76C85-08F1-EEF9-F2AA-018ADEE19EC5}"/>
                  </a:ext>
                </a:extLst>
              </p:cNvPr>
              <p:cNvSpPr>
                <a:spLocks/>
              </p:cNvSpPr>
              <p:nvPr/>
            </p:nvSpPr>
            <p:spPr bwMode="auto">
              <a:xfrm>
                <a:off x="426" y="511"/>
                <a:ext cx="267" cy="285"/>
              </a:xfrm>
              <a:custGeom>
                <a:avLst/>
                <a:gdLst>
                  <a:gd name="T0" fmla="*/ 132 w 180"/>
                  <a:gd name="T1" fmla="*/ 192 h 192"/>
                  <a:gd name="T2" fmla="*/ 84 w 180"/>
                  <a:gd name="T3" fmla="*/ 144 h 192"/>
                  <a:gd name="T4" fmla="*/ 84 w 180"/>
                  <a:gd name="T5" fmla="*/ 48 h 192"/>
                  <a:gd name="T6" fmla="*/ 48 w 180"/>
                  <a:gd name="T7" fmla="*/ 12 h 192"/>
                  <a:gd name="T8" fmla="*/ 12 w 180"/>
                  <a:gd name="T9" fmla="*/ 48 h 192"/>
                  <a:gd name="T10" fmla="*/ 12 w 180"/>
                  <a:gd name="T11" fmla="*/ 186 h 192"/>
                  <a:gd name="T12" fmla="*/ 6 w 180"/>
                  <a:gd name="T13" fmla="*/ 192 h 192"/>
                  <a:gd name="T14" fmla="*/ 0 w 180"/>
                  <a:gd name="T15" fmla="*/ 186 h 192"/>
                  <a:gd name="T16" fmla="*/ 0 w 180"/>
                  <a:gd name="T17" fmla="*/ 48 h 192"/>
                  <a:gd name="T18" fmla="*/ 48 w 180"/>
                  <a:gd name="T19" fmla="*/ 0 h 192"/>
                  <a:gd name="T20" fmla="*/ 96 w 180"/>
                  <a:gd name="T21" fmla="*/ 48 h 192"/>
                  <a:gd name="T22" fmla="*/ 96 w 180"/>
                  <a:gd name="T23" fmla="*/ 144 h 192"/>
                  <a:gd name="T24" fmla="*/ 132 w 180"/>
                  <a:gd name="T25" fmla="*/ 180 h 192"/>
                  <a:gd name="T26" fmla="*/ 168 w 180"/>
                  <a:gd name="T27" fmla="*/ 144 h 192"/>
                  <a:gd name="T28" fmla="*/ 168 w 180"/>
                  <a:gd name="T29" fmla="*/ 6 h 192"/>
                  <a:gd name="T30" fmla="*/ 174 w 180"/>
                  <a:gd name="T31" fmla="*/ 0 h 192"/>
                  <a:gd name="T32" fmla="*/ 180 w 180"/>
                  <a:gd name="T33" fmla="*/ 6 h 192"/>
                  <a:gd name="T34" fmla="*/ 180 w 180"/>
                  <a:gd name="T35" fmla="*/ 144 h 192"/>
                  <a:gd name="T36" fmla="*/ 132 w 180"/>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92">
                    <a:moveTo>
                      <a:pt x="132" y="192"/>
                    </a:moveTo>
                    <a:cubicBezTo>
                      <a:pt x="106" y="192"/>
                      <a:pt x="84" y="170"/>
                      <a:pt x="84" y="144"/>
                    </a:cubicBezTo>
                    <a:cubicBezTo>
                      <a:pt x="84" y="48"/>
                      <a:pt x="84" y="48"/>
                      <a:pt x="84" y="48"/>
                    </a:cubicBezTo>
                    <a:cubicBezTo>
                      <a:pt x="84" y="28"/>
                      <a:pt x="68" y="12"/>
                      <a:pt x="48" y="12"/>
                    </a:cubicBezTo>
                    <a:cubicBezTo>
                      <a:pt x="29" y="12"/>
                      <a:pt x="12" y="28"/>
                      <a:pt x="12" y="48"/>
                    </a:cubicBezTo>
                    <a:cubicBezTo>
                      <a:pt x="12" y="186"/>
                      <a:pt x="12" y="186"/>
                      <a:pt x="12" y="186"/>
                    </a:cubicBezTo>
                    <a:cubicBezTo>
                      <a:pt x="12" y="189"/>
                      <a:pt x="10" y="192"/>
                      <a:pt x="6" y="192"/>
                    </a:cubicBezTo>
                    <a:cubicBezTo>
                      <a:pt x="3" y="192"/>
                      <a:pt x="0" y="189"/>
                      <a:pt x="0" y="186"/>
                    </a:cubicBezTo>
                    <a:cubicBezTo>
                      <a:pt x="0" y="48"/>
                      <a:pt x="0" y="48"/>
                      <a:pt x="0" y="48"/>
                    </a:cubicBezTo>
                    <a:cubicBezTo>
                      <a:pt x="0" y="21"/>
                      <a:pt x="22" y="0"/>
                      <a:pt x="48" y="0"/>
                    </a:cubicBezTo>
                    <a:cubicBezTo>
                      <a:pt x="75" y="0"/>
                      <a:pt x="96" y="21"/>
                      <a:pt x="96" y="48"/>
                    </a:cubicBezTo>
                    <a:cubicBezTo>
                      <a:pt x="96" y="144"/>
                      <a:pt x="96" y="144"/>
                      <a:pt x="96" y="144"/>
                    </a:cubicBezTo>
                    <a:cubicBezTo>
                      <a:pt x="96" y="164"/>
                      <a:pt x="113" y="180"/>
                      <a:pt x="132" y="180"/>
                    </a:cubicBezTo>
                    <a:cubicBezTo>
                      <a:pt x="152" y="180"/>
                      <a:pt x="168" y="164"/>
                      <a:pt x="168" y="144"/>
                    </a:cubicBezTo>
                    <a:cubicBezTo>
                      <a:pt x="168" y="6"/>
                      <a:pt x="168" y="6"/>
                      <a:pt x="168" y="6"/>
                    </a:cubicBezTo>
                    <a:cubicBezTo>
                      <a:pt x="168" y="3"/>
                      <a:pt x="171" y="0"/>
                      <a:pt x="174" y="0"/>
                    </a:cubicBezTo>
                    <a:cubicBezTo>
                      <a:pt x="178" y="0"/>
                      <a:pt x="180" y="3"/>
                      <a:pt x="180" y="6"/>
                    </a:cubicBezTo>
                    <a:cubicBezTo>
                      <a:pt x="180" y="144"/>
                      <a:pt x="180" y="144"/>
                      <a:pt x="180" y="144"/>
                    </a:cubicBezTo>
                    <a:cubicBezTo>
                      <a:pt x="180" y="170"/>
                      <a:pt x="159" y="192"/>
                      <a:pt x="13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61" name="Freeform 6">
                <a:extLst>
                  <a:ext uri="{FF2B5EF4-FFF2-40B4-BE49-F238E27FC236}">
                    <a16:creationId xmlns:a16="http://schemas.microsoft.com/office/drawing/2014/main" id="{2FCEAA3A-955E-2E54-2760-B4124E4FCDDF}"/>
                  </a:ext>
                </a:extLst>
              </p:cNvPr>
              <p:cNvSpPr>
                <a:spLocks/>
              </p:cNvSpPr>
              <p:nvPr/>
            </p:nvSpPr>
            <p:spPr bwMode="auto">
              <a:xfrm>
                <a:off x="611" y="510"/>
                <a:ext cx="145" cy="81"/>
              </a:xfrm>
              <a:custGeom>
                <a:avLst/>
                <a:gdLst>
                  <a:gd name="T0" fmla="*/ 91 w 98"/>
                  <a:gd name="T1" fmla="*/ 55 h 55"/>
                  <a:gd name="T2" fmla="*/ 87 w 98"/>
                  <a:gd name="T3" fmla="*/ 53 h 55"/>
                  <a:gd name="T4" fmla="*/ 49 w 98"/>
                  <a:gd name="T5" fmla="*/ 15 h 55"/>
                  <a:gd name="T6" fmla="*/ 11 w 98"/>
                  <a:gd name="T7" fmla="*/ 53 h 55"/>
                  <a:gd name="T8" fmla="*/ 2 w 98"/>
                  <a:gd name="T9" fmla="*/ 53 h 55"/>
                  <a:gd name="T10" fmla="*/ 2 w 98"/>
                  <a:gd name="T11" fmla="*/ 45 h 55"/>
                  <a:gd name="T12" fmla="*/ 45 w 98"/>
                  <a:gd name="T13" fmla="*/ 3 h 55"/>
                  <a:gd name="T14" fmla="*/ 54 w 98"/>
                  <a:gd name="T15" fmla="*/ 3 h 55"/>
                  <a:gd name="T16" fmla="*/ 95 w 98"/>
                  <a:gd name="T17" fmla="*/ 45 h 55"/>
                  <a:gd name="T18" fmla="*/ 95 w 98"/>
                  <a:gd name="T19" fmla="*/ 53 h 55"/>
                  <a:gd name="T20" fmla="*/ 91 w 9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55">
                    <a:moveTo>
                      <a:pt x="91" y="55"/>
                    </a:moveTo>
                    <a:cubicBezTo>
                      <a:pt x="89" y="55"/>
                      <a:pt x="88" y="54"/>
                      <a:pt x="87" y="53"/>
                    </a:cubicBezTo>
                    <a:cubicBezTo>
                      <a:pt x="49" y="15"/>
                      <a:pt x="49" y="15"/>
                      <a:pt x="49" y="15"/>
                    </a:cubicBezTo>
                    <a:cubicBezTo>
                      <a:pt x="11" y="53"/>
                      <a:pt x="11" y="53"/>
                      <a:pt x="11" y="53"/>
                    </a:cubicBezTo>
                    <a:cubicBezTo>
                      <a:pt x="8" y="55"/>
                      <a:pt x="4" y="55"/>
                      <a:pt x="2" y="53"/>
                    </a:cubicBezTo>
                    <a:cubicBezTo>
                      <a:pt x="0" y="51"/>
                      <a:pt x="0" y="47"/>
                      <a:pt x="2" y="45"/>
                    </a:cubicBezTo>
                    <a:cubicBezTo>
                      <a:pt x="45" y="3"/>
                      <a:pt x="45" y="3"/>
                      <a:pt x="45" y="3"/>
                    </a:cubicBezTo>
                    <a:cubicBezTo>
                      <a:pt x="48" y="0"/>
                      <a:pt x="51" y="0"/>
                      <a:pt x="54" y="3"/>
                    </a:cubicBezTo>
                    <a:cubicBezTo>
                      <a:pt x="95" y="45"/>
                      <a:pt x="95" y="45"/>
                      <a:pt x="95" y="45"/>
                    </a:cubicBezTo>
                    <a:cubicBezTo>
                      <a:pt x="98" y="47"/>
                      <a:pt x="97" y="51"/>
                      <a:pt x="95" y="53"/>
                    </a:cubicBezTo>
                    <a:cubicBezTo>
                      <a:pt x="94" y="54"/>
                      <a:pt x="92" y="55"/>
                      <a:pt x="91"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62" name="Freeform 7">
                <a:extLst>
                  <a:ext uri="{FF2B5EF4-FFF2-40B4-BE49-F238E27FC236}">
                    <a16:creationId xmlns:a16="http://schemas.microsoft.com/office/drawing/2014/main" id="{8451E103-97B6-3890-5E35-EF15E68C4E79}"/>
                  </a:ext>
                </a:extLst>
              </p:cNvPr>
              <p:cNvSpPr>
                <a:spLocks/>
              </p:cNvSpPr>
              <p:nvPr/>
            </p:nvSpPr>
            <p:spPr bwMode="auto">
              <a:xfrm>
                <a:off x="364" y="714"/>
                <a:ext cx="144" cy="82"/>
              </a:xfrm>
              <a:custGeom>
                <a:avLst/>
                <a:gdLst>
                  <a:gd name="T0" fmla="*/ 48 w 97"/>
                  <a:gd name="T1" fmla="*/ 55 h 55"/>
                  <a:gd name="T2" fmla="*/ 44 w 97"/>
                  <a:gd name="T3" fmla="*/ 53 h 55"/>
                  <a:gd name="T4" fmla="*/ 2 w 97"/>
                  <a:gd name="T5" fmla="*/ 11 h 55"/>
                  <a:gd name="T6" fmla="*/ 2 w 97"/>
                  <a:gd name="T7" fmla="*/ 3 h 55"/>
                  <a:gd name="T8" fmla="*/ 10 w 97"/>
                  <a:gd name="T9" fmla="*/ 3 h 55"/>
                  <a:gd name="T10" fmla="*/ 48 w 97"/>
                  <a:gd name="T11" fmla="*/ 40 h 55"/>
                  <a:gd name="T12" fmla="*/ 86 w 97"/>
                  <a:gd name="T13" fmla="*/ 3 h 55"/>
                  <a:gd name="T14" fmla="*/ 95 w 97"/>
                  <a:gd name="T15" fmla="*/ 3 h 55"/>
                  <a:gd name="T16" fmla="*/ 95 w 97"/>
                  <a:gd name="T17" fmla="*/ 11 h 55"/>
                  <a:gd name="T18" fmla="*/ 53 w 97"/>
                  <a:gd name="T19" fmla="*/ 53 h 55"/>
                  <a:gd name="T20" fmla="*/ 48 w 9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55">
                    <a:moveTo>
                      <a:pt x="48" y="55"/>
                    </a:moveTo>
                    <a:cubicBezTo>
                      <a:pt x="47" y="55"/>
                      <a:pt x="45" y="54"/>
                      <a:pt x="44" y="53"/>
                    </a:cubicBezTo>
                    <a:cubicBezTo>
                      <a:pt x="2" y="11"/>
                      <a:pt x="2" y="11"/>
                      <a:pt x="2" y="11"/>
                    </a:cubicBezTo>
                    <a:cubicBezTo>
                      <a:pt x="0" y="9"/>
                      <a:pt x="0" y="5"/>
                      <a:pt x="2" y="3"/>
                    </a:cubicBezTo>
                    <a:cubicBezTo>
                      <a:pt x="4" y="0"/>
                      <a:pt x="8" y="0"/>
                      <a:pt x="10" y="3"/>
                    </a:cubicBezTo>
                    <a:cubicBezTo>
                      <a:pt x="48" y="40"/>
                      <a:pt x="48" y="40"/>
                      <a:pt x="48" y="40"/>
                    </a:cubicBezTo>
                    <a:cubicBezTo>
                      <a:pt x="86" y="3"/>
                      <a:pt x="86" y="3"/>
                      <a:pt x="86" y="3"/>
                    </a:cubicBezTo>
                    <a:cubicBezTo>
                      <a:pt x="89" y="0"/>
                      <a:pt x="93" y="0"/>
                      <a:pt x="95" y="3"/>
                    </a:cubicBezTo>
                    <a:cubicBezTo>
                      <a:pt x="97" y="5"/>
                      <a:pt x="97" y="9"/>
                      <a:pt x="95" y="11"/>
                    </a:cubicBezTo>
                    <a:cubicBezTo>
                      <a:pt x="53" y="53"/>
                      <a:pt x="53" y="53"/>
                      <a:pt x="53" y="53"/>
                    </a:cubicBezTo>
                    <a:cubicBezTo>
                      <a:pt x="51" y="54"/>
                      <a:pt x="50" y="55"/>
                      <a:pt x="4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9" name="Title 10">
              <a:extLst>
                <a:ext uri="{FF2B5EF4-FFF2-40B4-BE49-F238E27FC236}">
                  <a16:creationId xmlns:a16="http://schemas.microsoft.com/office/drawing/2014/main" id="{007B3264-A231-52A6-A382-AF1F0FF583EB}"/>
                </a:ext>
              </a:extLst>
            </p:cNvPr>
            <p:cNvSpPr txBox="1">
              <a:spLocks/>
            </p:cNvSpPr>
            <p:nvPr/>
          </p:nvSpPr>
          <p:spPr>
            <a:xfrm>
              <a:off x="9005889" y="2349467"/>
              <a:ext cx="532459"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経済性</a:t>
              </a:r>
            </a:p>
            <a:p>
              <a:pPr marL="0" marR="0" lvl="0" indent="0" algn="ctr" defTabSz="554270" rtl="0" eaLnBrk="1" fontAlgn="auto" latinLnBrk="0" hangingPunct="1">
                <a:lnSpc>
                  <a:spcPct val="100000"/>
                </a:lnSpc>
                <a:spcBef>
                  <a:spcPct val="0"/>
                </a:spcBef>
                <a:spcAft>
                  <a:spcPts val="0"/>
                </a:spcAft>
                <a:buClrTx/>
                <a:buSzTx/>
                <a:buFontTx/>
                <a:buNone/>
                <a:tabLst/>
                <a:defRPr/>
              </a:pPr>
              <a:endPar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10" name="Title 10">
              <a:extLst>
                <a:ext uri="{FF2B5EF4-FFF2-40B4-BE49-F238E27FC236}">
                  <a16:creationId xmlns:a16="http://schemas.microsoft.com/office/drawing/2014/main" id="{2F386746-332A-EBEE-7E22-5FB6E32330F2}"/>
                </a:ext>
              </a:extLst>
            </p:cNvPr>
            <p:cNvSpPr txBox="1">
              <a:spLocks/>
            </p:cNvSpPr>
            <p:nvPr/>
          </p:nvSpPr>
          <p:spPr>
            <a:xfrm>
              <a:off x="9984446" y="3267968"/>
              <a:ext cx="532459" cy="169739"/>
            </a:xfrm>
            <a:prstGeom prst="rect">
              <a:avLst/>
            </a:prstGeom>
            <a:noFill/>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安全性</a:t>
              </a:r>
            </a:p>
          </p:txBody>
        </p:sp>
        <p:sp>
          <p:nvSpPr>
            <p:cNvPr id="12" name="Title 10">
              <a:extLst>
                <a:ext uri="{FF2B5EF4-FFF2-40B4-BE49-F238E27FC236}">
                  <a16:creationId xmlns:a16="http://schemas.microsoft.com/office/drawing/2014/main" id="{9BDC5C93-E97A-FEE5-7707-D2F67E29DE2E}"/>
                </a:ext>
              </a:extLst>
            </p:cNvPr>
            <p:cNvSpPr txBox="1">
              <a:spLocks/>
            </p:cNvSpPr>
            <p:nvPr/>
          </p:nvSpPr>
          <p:spPr>
            <a:xfrm>
              <a:off x="8035175" y="3267968"/>
              <a:ext cx="532459" cy="169739"/>
            </a:xfrm>
            <a:prstGeom prst="rect">
              <a:avLst/>
            </a:prstGeom>
            <a:noFill/>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信頼性</a:t>
              </a:r>
            </a:p>
          </p:txBody>
        </p:sp>
        <p:sp>
          <p:nvSpPr>
            <p:cNvPr id="15" name="Title 10">
              <a:extLst>
                <a:ext uri="{FF2B5EF4-FFF2-40B4-BE49-F238E27FC236}">
                  <a16:creationId xmlns:a16="http://schemas.microsoft.com/office/drawing/2014/main" id="{DC32783F-A272-0F0F-C061-6587492643D6}"/>
                </a:ext>
              </a:extLst>
            </p:cNvPr>
            <p:cNvSpPr txBox="1">
              <a:spLocks/>
            </p:cNvSpPr>
            <p:nvPr/>
          </p:nvSpPr>
          <p:spPr>
            <a:xfrm>
              <a:off x="8035175" y="4071090"/>
              <a:ext cx="825504"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エンタメ</a:t>
              </a:r>
              <a:endParaRPr kumimoji="1" lang="en-US" altLang="ja-JP"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endParaRPr>
            </a:p>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性</a:t>
              </a:r>
            </a:p>
          </p:txBody>
        </p:sp>
        <p:grpSp>
          <p:nvGrpSpPr>
            <p:cNvPr id="21" name="Group 260">
              <a:extLst>
                <a:ext uri="{FF2B5EF4-FFF2-40B4-BE49-F238E27FC236}">
                  <a16:creationId xmlns:a16="http://schemas.microsoft.com/office/drawing/2014/main" id="{F66E6535-2F7C-C859-7CF4-4209D2C932DE}"/>
                </a:ext>
              </a:extLst>
            </p:cNvPr>
            <p:cNvGrpSpPr>
              <a:grpSpLocks noChangeAspect="1"/>
            </p:cNvGrpSpPr>
            <p:nvPr/>
          </p:nvGrpSpPr>
          <p:grpSpPr bwMode="auto">
            <a:xfrm>
              <a:off x="9179093" y="4301675"/>
              <a:ext cx="225736" cy="221554"/>
              <a:chOff x="3437" y="2998"/>
              <a:chExt cx="425" cy="427"/>
            </a:xfrm>
            <a:solidFill>
              <a:schemeClr val="bg1"/>
            </a:solidFill>
          </p:grpSpPr>
          <p:sp>
            <p:nvSpPr>
              <p:cNvPr id="58" name="Freeform 261">
                <a:extLst>
                  <a:ext uri="{FF2B5EF4-FFF2-40B4-BE49-F238E27FC236}">
                    <a16:creationId xmlns:a16="http://schemas.microsoft.com/office/drawing/2014/main" id="{C90C0EA9-0341-5C56-69B5-FB699AE1C634}"/>
                  </a:ext>
                </a:extLst>
              </p:cNvPr>
              <p:cNvSpPr>
                <a:spLocks noEditPoints="1"/>
              </p:cNvSpPr>
              <p:nvPr/>
            </p:nvSpPr>
            <p:spPr bwMode="auto">
              <a:xfrm>
                <a:off x="3437" y="2998"/>
                <a:ext cx="425" cy="427"/>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3"/>
                      <a:pt x="0" y="144"/>
                    </a:cubicBezTo>
                    <a:cubicBezTo>
                      <a:pt x="0" y="64"/>
                      <a:pt x="65" y="0"/>
                      <a:pt x="144" y="0"/>
                    </a:cubicBezTo>
                    <a:cubicBezTo>
                      <a:pt x="224" y="0"/>
                      <a:pt x="288" y="64"/>
                      <a:pt x="288" y="144"/>
                    </a:cubicBezTo>
                    <a:cubicBezTo>
                      <a:pt x="288" y="223"/>
                      <a:pt x="224" y="288"/>
                      <a:pt x="144" y="288"/>
                    </a:cubicBezTo>
                    <a:close/>
                    <a:moveTo>
                      <a:pt x="144" y="12"/>
                    </a:moveTo>
                    <a:cubicBezTo>
                      <a:pt x="71" y="12"/>
                      <a:pt x="12" y="71"/>
                      <a:pt x="12" y="144"/>
                    </a:cubicBezTo>
                    <a:cubicBezTo>
                      <a:pt x="12" y="217"/>
                      <a:pt x="71" y="276"/>
                      <a:pt x="144" y="276"/>
                    </a:cubicBezTo>
                    <a:cubicBezTo>
                      <a:pt x="217" y="276"/>
                      <a:pt x="276" y="217"/>
                      <a:pt x="276" y="144"/>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9" name="Freeform 262">
                <a:extLst>
                  <a:ext uri="{FF2B5EF4-FFF2-40B4-BE49-F238E27FC236}">
                    <a16:creationId xmlns:a16="http://schemas.microsoft.com/office/drawing/2014/main" id="{2ED5437C-F55D-8816-26AE-936ED89DC6C8}"/>
                  </a:ext>
                </a:extLst>
              </p:cNvPr>
              <p:cNvSpPr>
                <a:spLocks noEditPoints="1"/>
              </p:cNvSpPr>
              <p:nvPr/>
            </p:nvSpPr>
            <p:spPr bwMode="auto">
              <a:xfrm>
                <a:off x="3508" y="3006"/>
                <a:ext cx="302" cy="356"/>
              </a:xfrm>
              <a:custGeom>
                <a:avLst/>
                <a:gdLst>
                  <a:gd name="T0" fmla="*/ 60 w 205"/>
                  <a:gd name="T1" fmla="*/ 205 h 241"/>
                  <a:gd name="T2" fmla="*/ 66 w 205"/>
                  <a:gd name="T3" fmla="*/ 187 h 241"/>
                  <a:gd name="T4" fmla="*/ 54 w 205"/>
                  <a:gd name="T5" fmla="*/ 169 h 241"/>
                  <a:gd name="T6" fmla="*/ 34 w 205"/>
                  <a:gd name="T7" fmla="*/ 156 h 241"/>
                  <a:gd name="T8" fmla="*/ 0 w 205"/>
                  <a:gd name="T9" fmla="*/ 127 h 241"/>
                  <a:gd name="T10" fmla="*/ 67 w 205"/>
                  <a:gd name="T11" fmla="*/ 76 h 241"/>
                  <a:gd name="T12" fmla="*/ 99 w 205"/>
                  <a:gd name="T13" fmla="*/ 81 h 241"/>
                  <a:gd name="T14" fmla="*/ 109 w 205"/>
                  <a:gd name="T15" fmla="*/ 55 h 241"/>
                  <a:gd name="T16" fmla="*/ 78 w 205"/>
                  <a:gd name="T17" fmla="*/ 37 h 241"/>
                  <a:gd name="T18" fmla="*/ 142 w 205"/>
                  <a:gd name="T19" fmla="*/ 6 h 241"/>
                  <a:gd name="T20" fmla="*/ 90 w 205"/>
                  <a:gd name="T21" fmla="*/ 36 h 241"/>
                  <a:gd name="T22" fmla="*/ 106 w 205"/>
                  <a:gd name="T23" fmla="*/ 43 h 241"/>
                  <a:gd name="T24" fmla="*/ 120 w 205"/>
                  <a:gd name="T25" fmla="*/ 86 h 241"/>
                  <a:gd name="T26" fmla="*/ 102 w 205"/>
                  <a:gd name="T27" fmla="*/ 93 h 241"/>
                  <a:gd name="T28" fmla="*/ 60 w 205"/>
                  <a:gd name="T29" fmla="*/ 85 h 241"/>
                  <a:gd name="T30" fmla="*/ 12 w 205"/>
                  <a:gd name="T31" fmla="*/ 127 h 241"/>
                  <a:gd name="T32" fmla="*/ 33 w 205"/>
                  <a:gd name="T33" fmla="*/ 145 h 241"/>
                  <a:gd name="T34" fmla="*/ 66 w 205"/>
                  <a:gd name="T35" fmla="*/ 166 h 241"/>
                  <a:gd name="T36" fmla="*/ 75 w 205"/>
                  <a:gd name="T37" fmla="*/ 199 h 241"/>
                  <a:gd name="T38" fmla="*/ 85 w 205"/>
                  <a:gd name="T39" fmla="*/ 229 h 241"/>
                  <a:gd name="T40" fmla="*/ 118 w 205"/>
                  <a:gd name="T41" fmla="*/ 199 h 241"/>
                  <a:gd name="T42" fmla="*/ 135 w 205"/>
                  <a:gd name="T43" fmla="*/ 188 h 241"/>
                  <a:gd name="T44" fmla="*/ 126 w 205"/>
                  <a:gd name="T45" fmla="*/ 175 h 241"/>
                  <a:gd name="T46" fmla="*/ 154 w 205"/>
                  <a:gd name="T47" fmla="*/ 134 h 241"/>
                  <a:gd name="T48" fmla="*/ 132 w 205"/>
                  <a:gd name="T49" fmla="*/ 128 h 241"/>
                  <a:gd name="T50" fmla="*/ 120 w 205"/>
                  <a:gd name="T51" fmla="*/ 105 h 241"/>
                  <a:gd name="T52" fmla="*/ 167 w 205"/>
                  <a:gd name="T53" fmla="*/ 85 h 241"/>
                  <a:gd name="T54" fmla="*/ 199 w 205"/>
                  <a:gd name="T55" fmla="*/ 40 h 241"/>
                  <a:gd name="T56" fmla="*/ 171 w 205"/>
                  <a:gd name="T57" fmla="*/ 96 h 241"/>
                  <a:gd name="T58" fmla="*/ 135 w 205"/>
                  <a:gd name="T59" fmla="*/ 102 h 241"/>
                  <a:gd name="T60" fmla="*/ 154 w 205"/>
                  <a:gd name="T61" fmla="*/ 121 h 241"/>
                  <a:gd name="T62" fmla="*/ 145 w 205"/>
                  <a:gd name="T63" fmla="*/ 168 h 241"/>
                  <a:gd name="T64" fmla="*/ 140 w 205"/>
                  <a:gd name="T65" fmla="*/ 176 h 241"/>
                  <a:gd name="T66" fmla="*/ 142 w 205"/>
                  <a:gd name="T67" fmla="*/ 197 h 241"/>
                  <a:gd name="T68" fmla="*/ 84 w 205"/>
                  <a:gd name="T69" fmla="*/ 241 h 241"/>
                  <a:gd name="T70" fmla="*/ 60 w 205"/>
                  <a:gd name="T71" fmla="*/ 85 h 241"/>
                  <a:gd name="T72" fmla="*/ 60 w 205"/>
                  <a:gd name="T73" fmla="*/ 85 h 241"/>
                  <a:gd name="T74" fmla="*/ 60 w 205"/>
                  <a:gd name="T75" fmla="*/ 85 h 241"/>
                  <a:gd name="T76" fmla="*/ 60 w 205"/>
                  <a:gd name="T77" fmla="*/ 85 h 241"/>
                  <a:gd name="T78" fmla="*/ 60 w 205"/>
                  <a:gd name="T79"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241">
                    <a:moveTo>
                      <a:pt x="84" y="241"/>
                    </a:moveTo>
                    <a:cubicBezTo>
                      <a:pt x="73" y="241"/>
                      <a:pt x="60" y="211"/>
                      <a:pt x="60" y="205"/>
                    </a:cubicBezTo>
                    <a:cubicBezTo>
                      <a:pt x="60" y="200"/>
                      <a:pt x="62" y="197"/>
                      <a:pt x="64" y="193"/>
                    </a:cubicBezTo>
                    <a:cubicBezTo>
                      <a:pt x="65" y="191"/>
                      <a:pt x="66" y="188"/>
                      <a:pt x="66" y="187"/>
                    </a:cubicBezTo>
                    <a:cubicBezTo>
                      <a:pt x="66" y="185"/>
                      <a:pt x="61" y="178"/>
                      <a:pt x="56" y="173"/>
                    </a:cubicBezTo>
                    <a:cubicBezTo>
                      <a:pt x="55" y="172"/>
                      <a:pt x="54" y="170"/>
                      <a:pt x="54" y="169"/>
                    </a:cubicBezTo>
                    <a:cubicBezTo>
                      <a:pt x="54" y="164"/>
                      <a:pt x="53" y="160"/>
                      <a:pt x="51" y="158"/>
                    </a:cubicBezTo>
                    <a:cubicBezTo>
                      <a:pt x="48" y="156"/>
                      <a:pt x="41" y="156"/>
                      <a:pt x="34" y="156"/>
                    </a:cubicBezTo>
                    <a:cubicBezTo>
                      <a:pt x="31" y="157"/>
                      <a:pt x="27" y="157"/>
                      <a:pt x="24" y="157"/>
                    </a:cubicBezTo>
                    <a:cubicBezTo>
                      <a:pt x="5" y="157"/>
                      <a:pt x="0" y="137"/>
                      <a:pt x="0" y="127"/>
                    </a:cubicBezTo>
                    <a:cubicBezTo>
                      <a:pt x="0" y="125"/>
                      <a:pt x="1" y="80"/>
                      <a:pt x="35" y="73"/>
                    </a:cubicBezTo>
                    <a:cubicBezTo>
                      <a:pt x="51" y="70"/>
                      <a:pt x="61" y="71"/>
                      <a:pt x="67" y="76"/>
                    </a:cubicBezTo>
                    <a:cubicBezTo>
                      <a:pt x="70" y="78"/>
                      <a:pt x="71" y="80"/>
                      <a:pt x="72" y="82"/>
                    </a:cubicBezTo>
                    <a:cubicBezTo>
                      <a:pt x="78" y="86"/>
                      <a:pt x="89" y="84"/>
                      <a:pt x="99" y="81"/>
                    </a:cubicBezTo>
                    <a:cubicBezTo>
                      <a:pt x="103" y="81"/>
                      <a:pt x="106" y="80"/>
                      <a:pt x="109" y="79"/>
                    </a:cubicBezTo>
                    <a:cubicBezTo>
                      <a:pt x="110" y="69"/>
                      <a:pt x="110" y="59"/>
                      <a:pt x="109" y="55"/>
                    </a:cubicBezTo>
                    <a:cubicBezTo>
                      <a:pt x="102" y="58"/>
                      <a:pt x="94" y="58"/>
                      <a:pt x="89" y="55"/>
                    </a:cubicBezTo>
                    <a:cubicBezTo>
                      <a:pt x="83" y="52"/>
                      <a:pt x="79" y="45"/>
                      <a:pt x="78" y="37"/>
                    </a:cubicBezTo>
                    <a:cubicBezTo>
                      <a:pt x="76" y="14"/>
                      <a:pt x="125" y="3"/>
                      <a:pt x="135" y="1"/>
                    </a:cubicBezTo>
                    <a:cubicBezTo>
                      <a:pt x="139" y="0"/>
                      <a:pt x="142" y="2"/>
                      <a:pt x="142" y="6"/>
                    </a:cubicBezTo>
                    <a:cubicBezTo>
                      <a:pt x="143" y="9"/>
                      <a:pt x="141" y="12"/>
                      <a:pt x="138" y="13"/>
                    </a:cubicBezTo>
                    <a:cubicBezTo>
                      <a:pt x="115" y="18"/>
                      <a:pt x="89" y="28"/>
                      <a:pt x="90" y="36"/>
                    </a:cubicBezTo>
                    <a:cubicBezTo>
                      <a:pt x="90" y="39"/>
                      <a:pt x="91" y="43"/>
                      <a:pt x="94" y="45"/>
                    </a:cubicBezTo>
                    <a:cubicBezTo>
                      <a:pt x="97" y="46"/>
                      <a:pt x="101" y="46"/>
                      <a:pt x="106" y="43"/>
                    </a:cubicBezTo>
                    <a:cubicBezTo>
                      <a:pt x="109" y="42"/>
                      <a:pt x="113" y="42"/>
                      <a:pt x="116" y="44"/>
                    </a:cubicBezTo>
                    <a:cubicBezTo>
                      <a:pt x="124" y="50"/>
                      <a:pt x="122" y="70"/>
                      <a:pt x="120" y="86"/>
                    </a:cubicBezTo>
                    <a:cubicBezTo>
                      <a:pt x="120" y="89"/>
                      <a:pt x="117" y="91"/>
                      <a:pt x="114" y="91"/>
                    </a:cubicBezTo>
                    <a:cubicBezTo>
                      <a:pt x="111" y="91"/>
                      <a:pt x="107" y="92"/>
                      <a:pt x="102" y="93"/>
                    </a:cubicBezTo>
                    <a:cubicBezTo>
                      <a:pt x="89" y="96"/>
                      <a:pt x="73" y="100"/>
                      <a:pt x="62" y="89"/>
                    </a:cubicBezTo>
                    <a:cubicBezTo>
                      <a:pt x="61" y="88"/>
                      <a:pt x="60" y="87"/>
                      <a:pt x="60" y="85"/>
                    </a:cubicBezTo>
                    <a:cubicBezTo>
                      <a:pt x="60" y="84"/>
                      <a:pt x="54" y="81"/>
                      <a:pt x="37" y="85"/>
                    </a:cubicBezTo>
                    <a:cubicBezTo>
                      <a:pt x="13" y="90"/>
                      <a:pt x="12" y="126"/>
                      <a:pt x="12" y="127"/>
                    </a:cubicBezTo>
                    <a:cubicBezTo>
                      <a:pt x="12" y="128"/>
                      <a:pt x="12" y="145"/>
                      <a:pt x="24" y="145"/>
                    </a:cubicBezTo>
                    <a:cubicBezTo>
                      <a:pt x="27" y="145"/>
                      <a:pt x="30" y="145"/>
                      <a:pt x="33" y="145"/>
                    </a:cubicBezTo>
                    <a:cubicBezTo>
                      <a:pt x="43" y="144"/>
                      <a:pt x="53" y="143"/>
                      <a:pt x="60" y="150"/>
                    </a:cubicBezTo>
                    <a:cubicBezTo>
                      <a:pt x="64" y="153"/>
                      <a:pt x="66" y="159"/>
                      <a:pt x="66" y="166"/>
                    </a:cubicBezTo>
                    <a:cubicBezTo>
                      <a:pt x="71" y="171"/>
                      <a:pt x="78" y="180"/>
                      <a:pt x="78" y="187"/>
                    </a:cubicBezTo>
                    <a:cubicBezTo>
                      <a:pt x="78" y="191"/>
                      <a:pt x="76" y="195"/>
                      <a:pt x="75" y="199"/>
                    </a:cubicBezTo>
                    <a:cubicBezTo>
                      <a:pt x="73" y="201"/>
                      <a:pt x="72" y="203"/>
                      <a:pt x="72" y="205"/>
                    </a:cubicBezTo>
                    <a:cubicBezTo>
                      <a:pt x="72" y="209"/>
                      <a:pt x="81" y="226"/>
                      <a:pt x="85" y="229"/>
                    </a:cubicBezTo>
                    <a:cubicBezTo>
                      <a:pt x="104" y="229"/>
                      <a:pt x="114" y="221"/>
                      <a:pt x="114" y="205"/>
                    </a:cubicBezTo>
                    <a:cubicBezTo>
                      <a:pt x="114" y="202"/>
                      <a:pt x="116" y="200"/>
                      <a:pt x="118" y="199"/>
                    </a:cubicBezTo>
                    <a:cubicBezTo>
                      <a:pt x="118" y="199"/>
                      <a:pt x="126" y="196"/>
                      <a:pt x="134" y="189"/>
                    </a:cubicBezTo>
                    <a:cubicBezTo>
                      <a:pt x="134" y="188"/>
                      <a:pt x="135" y="188"/>
                      <a:pt x="135" y="188"/>
                    </a:cubicBezTo>
                    <a:cubicBezTo>
                      <a:pt x="134" y="187"/>
                      <a:pt x="133" y="186"/>
                      <a:pt x="133" y="185"/>
                    </a:cubicBezTo>
                    <a:cubicBezTo>
                      <a:pt x="130" y="183"/>
                      <a:pt x="126" y="180"/>
                      <a:pt x="126" y="175"/>
                    </a:cubicBezTo>
                    <a:cubicBezTo>
                      <a:pt x="126" y="171"/>
                      <a:pt x="130" y="167"/>
                      <a:pt x="136" y="160"/>
                    </a:cubicBezTo>
                    <a:cubicBezTo>
                      <a:pt x="145" y="151"/>
                      <a:pt x="154" y="141"/>
                      <a:pt x="154" y="134"/>
                    </a:cubicBezTo>
                    <a:cubicBezTo>
                      <a:pt x="148" y="136"/>
                      <a:pt x="140" y="137"/>
                      <a:pt x="134" y="131"/>
                    </a:cubicBezTo>
                    <a:cubicBezTo>
                      <a:pt x="133" y="130"/>
                      <a:pt x="133" y="129"/>
                      <a:pt x="132" y="128"/>
                    </a:cubicBezTo>
                    <a:cubicBezTo>
                      <a:pt x="130" y="120"/>
                      <a:pt x="127" y="111"/>
                      <a:pt x="125" y="109"/>
                    </a:cubicBezTo>
                    <a:cubicBezTo>
                      <a:pt x="123" y="108"/>
                      <a:pt x="121" y="107"/>
                      <a:pt x="120" y="105"/>
                    </a:cubicBezTo>
                    <a:cubicBezTo>
                      <a:pt x="119" y="104"/>
                      <a:pt x="118" y="101"/>
                      <a:pt x="121" y="97"/>
                    </a:cubicBezTo>
                    <a:cubicBezTo>
                      <a:pt x="126" y="92"/>
                      <a:pt x="146" y="80"/>
                      <a:pt x="167" y="85"/>
                    </a:cubicBezTo>
                    <a:cubicBezTo>
                      <a:pt x="187" y="73"/>
                      <a:pt x="192" y="45"/>
                      <a:pt x="192" y="45"/>
                    </a:cubicBezTo>
                    <a:cubicBezTo>
                      <a:pt x="193" y="42"/>
                      <a:pt x="196" y="39"/>
                      <a:pt x="199" y="40"/>
                    </a:cubicBezTo>
                    <a:cubicBezTo>
                      <a:pt x="203" y="41"/>
                      <a:pt x="205" y="44"/>
                      <a:pt x="204" y="47"/>
                    </a:cubicBezTo>
                    <a:cubicBezTo>
                      <a:pt x="204" y="48"/>
                      <a:pt x="197" y="83"/>
                      <a:pt x="171" y="96"/>
                    </a:cubicBezTo>
                    <a:cubicBezTo>
                      <a:pt x="170" y="97"/>
                      <a:pt x="168" y="97"/>
                      <a:pt x="167" y="97"/>
                    </a:cubicBezTo>
                    <a:cubicBezTo>
                      <a:pt x="154" y="93"/>
                      <a:pt x="141" y="98"/>
                      <a:pt x="135" y="102"/>
                    </a:cubicBezTo>
                    <a:cubicBezTo>
                      <a:pt x="137" y="106"/>
                      <a:pt x="141" y="112"/>
                      <a:pt x="144" y="123"/>
                    </a:cubicBezTo>
                    <a:cubicBezTo>
                      <a:pt x="146" y="124"/>
                      <a:pt x="151" y="123"/>
                      <a:pt x="154" y="121"/>
                    </a:cubicBezTo>
                    <a:cubicBezTo>
                      <a:pt x="156" y="120"/>
                      <a:pt x="159" y="121"/>
                      <a:pt x="160" y="123"/>
                    </a:cubicBezTo>
                    <a:cubicBezTo>
                      <a:pt x="175" y="137"/>
                      <a:pt x="156" y="157"/>
                      <a:pt x="145" y="168"/>
                    </a:cubicBezTo>
                    <a:cubicBezTo>
                      <a:pt x="143" y="171"/>
                      <a:pt x="140" y="173"/>
                      <a:pt x="139" y="175"/>
                    </a:cubicBezTo>
                    <a:cubicBezTo>
                      <a:pt x="139" y="175"/>
                      <a:pt x="140" y="176"/>
                      <a:pt x="140" y="176"/>
                    </a:cubicBezTo>
                    <a:cubicBezTo>
                      <a:pt x="143" y="179"/>
                      <a:pt x="147" y="182"/>
                      <a:pt x="147" y="187"/>
                    </a:cubicBezTo>
                    <a:cubicBezTo>
                      <a:pt x="147" y="191"/>
                      <a:pt x="146" y="194"/>
                      <a:pt x="142" y="197"/>
                    </a:cubicBezTo>
                    <a:cubicBezTo>
                      <a:pt x="136" y="203"/>
                      <a:pt x="130" y="207"/>
                      <a:pt x="126" y="209"/>
                    </a:cubicBezTo>
                    <a:cubicBezTo>
                      <a:pt x="124" y="229"/>
                      <a:pt x="109" y="241"/>
                      <a:pt x="84" y="241"/>
                    </a:cubicBezTo>
                    <a:close/>
                    <a:moveTo>
                      <a:pt x="60" y="85"/>
                    </a:moveTo>
                    <a:cubicBezTo>
                      <a:pt x="60" y="85"/>
                      <a:pt x="60" y="85"/>
                      <a:pt x="60" y="85"/>
                    </a:cubicBezTo>
                    <a:cubicBezTo>
                      <a:pt x="60" y="85"/>
                      <a:pt x="60" y="85"/>
                      <a:pt x="60" y="85"/>
                    </a:cubicBezTo>
                    <a:close/>
                    <a:moveTo>
                      <a:pt x="60" y="85"/>
                    </a:moveTo>
                    <a:cubicBezTo>
                      <a:pt x="60" y="85"/>
                      <a:pt x="60" y="85"/>
                      <a:pt x="60" y="85"/>
                    </a:cubicBezTo>
                    <a:close/>
                    <a:moveTo>
                      <a:pt x="60" y="85"/>
                    </a:moveTo>
                    <a:cubicBezTo>
                      <a:pt x="60" y="85"/>
                      <a:pt x="60" y="85"/>
                      <a:pt x="60" y="85"/>
                    </a:cubicBezTo>
                    <a:cubicBezTo>
                      <a:pt x="60" y="85"/>
                      <a:pt x="60" y="85"/>
                      <a:pt x="60" y="85"/>
                    </a:cubicBezTo>
                    <a:close/>
                    <a:moveTo>
                      <a:pt x="60" y="85"/>
                    </a:moveTo>
                    <a:cubicBezTo>
                      <a:pt x="60" y="85"/>
                      <a:pt x="60" y="85"/>
                      <a:pt x="60" y="85"/>
                    </a:cubicBezTo>
                    <a:cubicBezTo>
                      <a:pt x="60" y="85"/>
                      <a:pt x="60" y="85"/>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23" name="Title 10">
              <a:extLst>
                <a:ext uri="{FF2B5EF4-FFF2-40B4-BE49-F238E27FC236}">
                  <a16:creationId xmlns:a16="http://schemas.microsoft.com/office/drawing/2014/main" id="{65AED48E-4126-7625-C025-CB8A2062A2B4}"/>
                </a:ext>
              </a:extLst>
            </p:cNvPr>
            <p:cNvSpPr txBox="1">
              <a:spLocks/>
            </p:cNvSpPr>
            <p:nvPr/>
          </p:nvSpPr>
          <p:spPr>
            <a:xfrm>
              <a:off x="8879201" y="4585516"/>
              <a:ext cx="825504"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持続可能性</a:t>
              </a:r>
            </a:p>
          </p:txBody>
        </p:sp>
        <p:cxnSp>
          <p:nvCxnSpPr>
            <p:cNvPr id="38" name="直線コネクタ 37">
              <a:extLst>
                <a:ext uri="{FF2B5EF4-FFF2-40B4-BE49-F238E27FC236}">
                  <a16:creationId xmlns:a16="http://schemas.microsoft.com/office/drawing/2014/main" id="{CAAAE4FF-0D87-33D4-7C74-63497C35A416}"/>
                </a:ext>
              </a:extLst>
            </p:cNvPr>
            <p:cNvCxnSpPr>
              <a:cxnSpLocks/>
            </p:cNvCxnSpPr>
            <p:nvPr/>
          </p:nvCxnSpPr>
          <p:spPr>
            <a:xfrm flipV="1">
              <a:off x="9281277" y="3509261"/>
              <a:ext cx="0" cy="5994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DEA194-AACC-1F24-4A3E-9567621CED07}"/>
                </a:ext>
              </a:extLst>
            </p:cNvPr>
            <p:cNvCxnSpPr>
              <a:cxnSpLocks/>
            </p:cNvCxnSpPr>
            <p:nvPr/>
          </p:nvCxnSpPr>
          <p:spPr>
            <a:xfrm rot="7200000" flipV="1">
              <a:off x="9015574" y="3055380"/>
              <a:ext cx="0" cy="61361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9857D6B-AC86-9E00-6E97-262593AC501E}"/>
                </a:ext>
              </a:extLst>
            </p:cNvPr>
            <p:cNvCxnSpPr>
              <a:cxnSpLocks/>
            </p:cNvCxnSpPr>
            <p:nvPr/>
          </p:nvCxnSpPr>
          <p:spPr>
            <a:xfrm rot="14400000" flipH="1" flipV="1">
              <a:off x="9546978" y="3052599"/>
              <a:ext cx="0" cy="61361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正方形/長方形 14">
              <a:extLst>
                <a:ext uri="{FF2B5EF4-FFF2-40B4-BE49-F238E27FC236}">
                  <a16:creationId xmlns:a16="http://schemas.microsoft.com/office/drawing/2014/main" id="{05785EBA-FBBA-C86E-DACE-023E5DECCAA2}"/>
                </a:ext>
              </a:extLst>
            </p:cNvPr>
            <p:cNvSpPr>
              <a:spLocks/>
            </p:cNvSpPr>
            <p:nvPr/>
          </p:nvSpPr>
          <p:spPr>
            <a:xfrm rot="16200000">
              <a:off x="9015656" y="3037255"/>
              <a:ext cx="506827" cy="701137"/>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182"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一児の母</a:t>
              </a:r>
              <a:endParaRPr kumimoji="0" lang="en-US"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42" name="正方形/長方形 14">
              <a:extLst>
                <a:ext uri="{FF2B5EF4-FFF2-40B4-BE49-F238E27FC236}">
                  <a16:creationId xmlns:a16="http://schemas.microsoft.com/office/drawing/2014/main" id="{D8BA3AE0-A707-107C-AC52-19DB49A8869B}"/>
                </a:ext>
              </a:extLst>
            </p:cNvPr>
            <p:cNvSpPr>
              <a:spLocks/>
            </p:cNvSpPr>
            <p:nvPr/>
          </p:nvSpPr>
          <p:spPr>
            <a:xfrm rot="1295359">
              <a:off x="9165801" y="3322523"/>
              <a:ext cx="471658" cy="566053"/>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492"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会社役員</a:t>
              </a:r>
              <a:endParaRPr kumimoji="0" lang="en-US"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43" name="正方形/長方形 14">
              <a:extLst>
                <a:ext uri="{FF2B5EF4-FFF2-40B4-BE49-F238E27FC236}">
                  <a16:creationId xmlns:a16="http://schemas.microsoft.com/office/drawing/2014/main" id="{01D28BA1-F2B0-F8E5-C3F3-8668CAD21D6C}"/>
                </a:ext>
              </a:extLst>
            </p:cNvPr>
            <p:cNvSpPr>
              <a:spLocks/>
            </p:cNvSpPr>
            <p:nvPr/>
          </p:nvSpPr>
          <p:spPr>
            <a:xfrm rot="9624081">
              <a:off x="8884463" y="3334454"/>
              <a:ext cx="471658" cy="566053"/>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182" rtl="0" eaLnBrk="1" fontAlgn="auto" latinLnBrk="0" hangingPunct="1">
                <a:lnSpc>
                  <a:spcPct val="100000"/>
                </a:lnSpc>
                <a:spcBef>
                  <a:spcPts val="0"/>
                </a:spcBef>
                <a:spcAft>
                  <a:spcPts val="0"/>
                </a:spcAft>
                <a:buClrTx/>
                <a:buSzTx/>
                <a:buFontTx/>
                <a:buNone/>
                <a:tabLst/>
                <a:defRPr/>
              </a:pPr>
              <a:r>
                <a:rPr kumimoji="0" lang="en-JP"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30</a:t>
              </a:r>
              <a:r>
                <a:rPr kumimoji="0" lang="ja-JP" altLang="en-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代</a:t>
              </a:r>
              <a:r>
                <a:rPr kumimoji="0" lang="ja-JP" altLang="en-US"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女性</a:t>
              </a:r>
              <a:endParaRPr kumimoji="0" lang="en-US"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44" name="円弧 43">
              <a:extLst>
                <a:ext uri="{FF2B5EF4-FFF2-40B4-BE49-F238E27FC236}">
                  <a16:creationId xmlns:a16="http://schemas.microsoft.com/office/drawing/2014/main" id="{088D4D78-747E-F735-3B0F-5C409CAD6292}"/>
                </a:ext>
              </a:extLst>
            </p:cNvPr>
            <p:cNvSpPr>
              <a:spLocks noChangeAspect="1"/>
            </p:cNvSpPr>
            <p:nvPr/>
          </p:nvSpPr>
          <p:spPr>
            <a:xfrm>
              <a:off x="8583271" y="2839351"/>
              <a:ext cx="1396010" cy="1363732"/>
            </a:xfrm>
            <a:prstGeom prst="arc">
              <a:avLst>
                <a:gd name="adj1" fmla="val 16405223"/>
                <a:gd name="adj2" fmla="val 16089989"/>
              </a:avLst>
            </a:prstGeom>
            <a:ln w="82550">
              <a:solidFill>
                <a:schemeClr val="bg1"/>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Yu Gothic" panose="020B0400000000000000" pitchFamily="34" charset="-128"/>
                <a:ea typeface="Yu Gothic" panose="020B0400000000000000" pitchFamily="34" charset="-128"/>
                <a:cs typeface="+mn-cs"/>
              </a:endParaRPr>
            </a:p>
          </p:txBody>
        </p:sp>
        <p:grpSp>
          <p:nvGrpSpPr>
            <p:cNvPr id="45" name="Group 138">
              <a:extLst>
                <a:ext uri="{FF2B5EF4-FFF2-40B4-BE49-F238E27FC236}">
                  <a16:creationId xmlns:a16="http://schemas.microsoft.com/office/drawing/2014/main" id="{4719FC6C-9472-2A13-74AD-3DFDD701CE0C}"/>
                </a:ext>
              </a:extLst>
            </p:cNvPr>
            <p:cNvGrpSpPr>
              <a:grpSpLocks noChangeAspect="1"/>
            </p:cNvGrpSpPr>
            <p:nvPr/>
          </p:nvGrpSpPr>
          <p:grpSpPr bwMode="auto">
            <a:xfrm>
              <a:off x="9153440" y="2502733"/>
              <a:ext cx="237328" cy="226584"/>
              <a:chOff x="6719" y="1939"/>
              <a:chExt cx="441" cy="431"/>
            </a:xfrm>
            <a:solidFill>
              <a:schemeClr val="bg1"/>
            </a:solidFill>
          </p:grpSpPr>
          <p:sp>
            <p:nvSpPr>
              <p:cNvPr id="50" name="Freeform 139">
                <a:extLst>
                  <a:ext uri="{FF2B5EF4-FFF2-40B4-BE49-F238E27FC236}">
                    <a16:creationId xmlns:a16="http://schemas.microsoft.com/office/drawing/2014/main" id="{B12E2962-F0AD-2AA7-203D-877AFF9C5723}"/>
                  </a:ext>
                </a:extLst>
              </p:cNvPr>
              <p:cNvSpPr>
                <a:spLocks noEditPoints="1"/>
              </p:cNvSpPr>
              <p:nvPr/>
            </p:nvSpPr>
            <p:spPr bwMode="auto">
              <a:xfrm>
                <a:off x="6866" y="1939"/>
                <a:ext cx="294" cy="288"/>
              </a:xfrm>
              <a:custGeom>
                <a:avLst/>
                <a:gdLst>
                  <a:gd name="T0" fmla="*/ 96 w 192"/>
                  <a:gd name="T1" fmla="*/ 192 h 192"/>
                  <a:gd name="T2" fmla="*/ 0 w 192"/>
                  <a:gd name="T3" fmla="*/ 96 h 192"/>
                  <a:gd name="T4" fmla="*/ 96 w 192"/>
                  <a:gd name="T5" fmla="*/ 0 h 192"/>
                  <a:gd name="T6" fmla="*/ 192 w 192"/>
                  <a:gd name="T7" fmla="*/ 96 h 192"/>
                  <a:gd name="T8" fmla="*/ 96 w 192"/>
                  <a:gd name="T9" fmla="*/ 192 h 192"/>
                  <a:gd name="T10" fmla="*/ 96 w 192"/>
                  <a:gd name="T11" fmla="*/ 12 h 192"/>
                  <a:gd name="T12" fmla="*/ 12 w 192"/>
                  <a:gd name="T13" fmla="*/ 96 h 192"/>
                  <a:gd name="T14" fmla="*/ 96 w 192"/>
                  <a:gd name="T15" fmla="*/ 180 h 192"/>
                  <a:gd name="T16" fmla="*/ 180 w 192"/>
                  <a:gd name="T17" fmla="*/ 96 h 192"/>
                  <a:gd name="T18" fmla="*/ 96 w 192"/>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92"/>
                    </a:moveTo>
                    <a:cubicBezTo>
                      <a:pt x="43" y="192"/>
                      <a:pt x="0" y="149"/>
                      <a:pt x="0" y="96"/>
                    </a:cubicBezTo>
                    <a:cubicBezTo>
                      <a:pt x="0" y="43"/>
                      <a:pt x="43" y="0"/>
                      <a:pt x="96" y="0"/>
                    </a:cubicBezTo>
                    <a:cubicBezTo>
                      <a:pt x="149" y="0"/>
                      <a:pt x="192" y="43"/>
                      <a:pt x="192" y="96"/>
                    </a:cubicBezTo>
                    <a:cubicBezTo>
                      <a:pt x="192" y="149"/>
                      <a:pt x="149" y="192"/>
                      <a:pt x="96" y="192"/>
                    </a:cubicBezTo>
                    <a:close/>
                    <a:moveTo>
                      <a:pt x="96" y="12"/>
                    </a:moveTo>
                    <a:cubicBezTo>
                      <a:pt x="49" y="12"/>
                      <a:pt x="12" y="50"/>
                      <a:pt x="12" y="96"/>
                    </a:cubicBezTo>
                    <a:cubicBezTo>
                      <a:pt x="12" y="142"/>
                      <a:pt x="49" y="180"/>
                      <a:pt x="96" y="180"/>
                    </a:cubicBezTo>
                    <a:cubicBezTo>
                      <a:pt x="142" y="180"/>
                      <a:pt x="180" y="142"/>
                      <a:pt x="180" y="96"/>
                    </a:cubicBezTo>
                    <a:cubicBezTo>
                      <a:pt x="180" y="50"/>
                      <a:pt x="142" y="12"/>
                      <a:pt x="9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1" name="Freeform 140">
                <a:extLst>
                  <a:ext uri="{FF2B5EF4-FFF2-40B4-BE49-F238E27FC236}">
                    <a16:creationId xmlns:a16="http://schemas.microsoft.com/office/drawing/2014/main" id="{EC18001F-45E0-8831-0834-E52377DDE08C}"/>
                  </a:ext>
                </a:extLst>
              </p:cNvPr>
              <p:cNvSpPr>
                <a:spLocks/>
              </p:cNvSpPr>
              <p:nvPr/>
            </p:nvSpPr>
            <p:spPr bwMode="auto">
              <a:xfrm>
                <a:off x="6995" y="212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2" name="Freeform 141">
                <a:extLst>
                  <a:ext uri="{FF2B5EF4-FFF2-40B4-BE49-F238E27FC236}">
                    <a16:creationId xmlns:a16="http://schemas.microsoft.com/office/drawing/2014/main" id="{7253AAF7-7E1E-4A2C-DE7A-3F77DD6FF20A}"/>
                  </a:ext>
                </a:extLst>
              </p:cNvPr>
              <p:cNvSpPr>
                <a:spLocks/>
              </p:cNvSpPr>
              <p:nvPr/>
            </p:nvSpPr>
            <p:spPr bwMode="auto">
              <a:xfrm>
                <a:off x="6995" y="2002"/>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3" name="Freeform 142">
                <a:extLst>
                  <a:ext uri="{FF2B5EF4-FFF2-40B4-BE49-F238E27FC236}">
                    <a16:creationId xmlns:a16="http://schemas.microsoft.com/office/drawing/2014/main" id="{79DE5821-3F78-4261-E582-E0468DC436B0}"/>
                  </a:ext>
                </a:extLst>
              </p:cNvPr>
              <p:cNvSpPr>
                <a:spLocks/>
              </p:cNvSpPr>
              <p:nvPr/>
            </p:nvSpPr>
            <p:spPr bwMode="auto">
              <a:xfrm>
                <a:off x="6967" y="2020"/>
                <a:ext cx="74" cy="126"/>
              </a:xfrm>
              <a:custGeom>
                <a:avLst/>
                <a:gdLst>
                  <a:gd name="T0" fmla="*/ 24 w 48"/>
                  <a:gd name="T1" fmla="*/ 84 h 84"/>
                  <a:gd name="T2" fmla="*/ 0 w 48"/>
                  <a:gd name="T3" fmla="*/ 60 h 84"/>
                  <a:gd name="T4" fmla="*/ 6 w 48"/>
                  <a:gd name="T5" fmla="*/ 54 h 84"/>
                  <a:gd name="T6" fmla="*/ 12 w 48"/>
                  <a:gd name="T7" fmla="*/ 60 h 84"/>
                  <a:gd name="T8" fmla="*/ 24 w 48"/>
                  <a:gd name="T9" fmla="*/ 72 h 84"/>
                  <a:gd name="T10" fmla="*/ 36 w 48"/>
                  <a:gd name="T11" fmla="*/ 60 h 84"/>
                  <a:gd name="T12" fmla="*/ 24 w 48"/>
                  <a:gd name="T13" fmla="*/ 48 h 84"/>
                  <a:gd name="T14" fmla="*/ 0 w 48"/>
                  <a:gd name="T15" fmla="*/ 24 h 84"/>
                  <a:gd name="T16" fmla="*/ 24 w 48"/>
                  <a:gd name="T17" fmla="*/ 0 h 84"/>
                  <a:gd name="T18" fmla="*/ 48 w 48"/>
                  <a:gd name="T19" fmla="*/ 24 h 84"/>
                  <a:gd name="T20" fmla="*/ 42 w 48"/>
                  <a:gd name="T21" fmla="*/ 30 h 84"/>
                  <a:gd name="T22" fmla="*/ 36 w 48"/>
                  <a:gd name="T23" fmla="*/ 24 h 84"/>
                  <a:gd name="T24" fmla="*/ 24 w 48"/>
                  <a:gd name="T25" fmla="*/ 12 h 84"/>
                  <a:gd name="T26" fmla="*/ 12 w 48"/>
                  <a:gd name="T27" fmla="*/ 24 h 84"/>
                  <a:gd name="T28" fmla="*/ 24 w 48"/>
                  <a:gd name="T29" fmla="*/ 36 h 84"/>
                  <a:gd name="T30" fmla="*/ 48 w 48"/>
                  <a:gd name="T31" fmla="*/ 60 h 84"/>
                  <a:gd name="T32" fmla="*/ 24 w 48"/>
                  <a:gd name="T3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84">
                    <a:moveTo>
                      <a:pt x="24" y="84"/>
                    </a:moveTo>
                    <a:cubicBezTo>
                      <a:pt x="10" y="84"/>
                      <a:pt x="0" y="73"/>
                      <a:pt x="0" y="60"/>
                    </a:cubicBezTo>
                    <a:cubicBezTo>
                      <a:pt x="0" y="57"/>
                      <a:pt x="2" y="54"/>
                      <a:pt x="6" y="54"/>
                    </a:cubicBezTo>
                    <a:cubicBezTo>
                      <a:pt x="9" y="54"/>
                      <a:pt x="12" y="57"/>
                      <a:pt x="12" y="60"/>
                    </a:cubicBezTo>
                    <a:cubicBezTo>
                      <a:pt x="12" y="67"/>
                      <a:pt x="17" y="72"/>
                      <a:pt x="24" y="72"/>
                    </a:cubicBezTo>
                    <a:cubicBezTo>
                      <a:pt x="30" y="72"/>
                      <a:pt x="36" y="67"/>
                      <a:pt x="36" y="60"/>
                    </a:cubicBezTo>
                    <a:cubicBezTo>
                      <a:pt x="36" y="53"/>
                      <a:pt x="30" y="48"/>
                      <a:pt x="24" y="48"/>
                    </a:cubicBezTo>
                    <a:cubicBezTo>
                      <a:pt x="10" y="48"/>
                      <a:pt x="0" y="37"/>
                      <a:pt x="0" y="24"/>
                    </a:cubicBezTo>
                    <a:cubicBezTo>
                      <a:pt x="0" y="11"/>
                      <a:pt x="10" y="0"/>
                      <a:pt x="24" y="0"/>
                    </a:cubicBezTo>
                    <a:cubicBezTo>
                      <a:pt x="37" y="0"/>
                      <a:pt x="48" y="11"/>
                      <a:pt x="48" y="24"/>
                    </a:cubicBezTo>
                    <a:cubicBezTo>
                      <a:pt x="48" y="27"/>
                      <a:pt x="45" y="30"/>
                      <a:pt x="42" y="30"/>
                    </a:cubicBezTo>
                    <a:cubicBezTo>
                      <a:pt x="38" y="30"/>
                      <a:pt x="36" y="27"/>
                      <a:pt x="36" y="24"/>
                    </a:cubicBezTo>
                    <a:cubicBezTo>
                      <a:pt x="36" y="17"/>
                      <a:pt x="30" y="12"/>
                      <a:pt x="24" y="12"/>
                    </a:cubicBezTo>
                    <a:cubicBezTo>
                      <a:pt x="17" y="12"/>
                      <a:pt x="12" y="17"/>
                      <a:pt x="12" y="24"/>
                    </a:cubicBezTo>
                    <a:cubicBezTo>
                      <a:pt x="12" y="31"/>
                      <a:pt x="17" y="36"/>
                      <a:pt x="24" y="36"/>
                    </a:cubicBezTo>
                    <a:cubicBezTo>
                      <a:pt x="37" y="36"/>
                      <a:pt x="48" y="47"/>
                      <a:pt x="48" y="60"/>
                    </a:cubicBezTo>
                    <a:cubicBezTo>
                      <a:pt x="48" y="73"/>
                      <a:pt x="37" y="84"/>
                      <a:pt x="2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4" name="Freeform 143">
                <a:extLst>
                  <a:ext uri="{FF2B5EF4-FFF2-40B4-BE49-F238E27FC236}">
                    <a16:creationId xmlns:a16="http://schemas.microsoft.com/office/drawing/2014/main" id="{1D38188B-5E56-73CE-8195-B7428F011787}"/>
                  </a:ext>
                </a:extLst>
              </p:cNvPr>
              <p:cNvSpPr>
                <a:spLocks/>
              </p:cNvSpPr>
              <p:nvPr/>
            </p:nvSpPr>
            <p:spPr bwMode="auto">
              <a:xfrm>
                <a:off x="6848" y="2272"/>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5" name="Freeform 144">
                <a:extLst>
                  <a:ext uri="{FF2B5EF4-FFF2-40B4-BE49-F238E27FC236}">
                    <a16:creationId xmlns:a16="http://schemas.microsoft.com/office/drawing/2014/main" id="{BE6E8D00-8709-E4A6-0D64-313EDF8ACF0A}"/>
                  </a:ext>
                </a:extLst>
              </p:cNvPr>
              <p:cNvSpPr>
                <a:spLocks/>
              </p:cNvSpPr>
              <p:nvPr/>
            </p:nvSpPr>
            <p:spPr bwMode="auto">
              <a:xfrm>
                <a:off x="6848" y="2146"/>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6" name="Freeform 145">
                <a:extLst>
                  <a:ext uri="{FF2B5EF4-FFF2-40B4-BE49-F238E27FC236}">
                    <a16:creationId xmlns:a16="http://schemas.microsoft.com/office/drawing/2014/main" id="{BA525020-5F9C-409F-DC62-A3EB19C18F7C}"/>
                  </a:ext>
                </a:extLst>
              </p:cNvPr>
              <p:cNvSpPr>
                <a:spLocks/>
              </p:cNvSpPr>
              <p:nvPr/>
            </p:nvSpPr>
            <p:spPr bwMode="auto">
              <a:xfrm>
                <a:off x="6820" y="2164"/>
                <a:ext cx="74" cy="126"/>
              </a:xfrm>
              <a:custGeom>
                <a:avLst/>
                <a:gdLst>
                  <a:gd name="T0" fmla="*/ 24 w 48"/>
                  <a:gd name="T1" fmla="*/ 84 h 84"/>
                  <a:gd name="T2" fmla="*/ 0 w 48"/>
                  <a:gd name="T3" fmla="*/ 60 h 84"/>
                  <a:gd name="T4" fmla="*/ 6 w 48"/>
                  <a:gd name="T5" fmla="*/ 54 h 84"/>
                  <a:gd name="T6" fmla="*/ 12 w 48"/>
                  <a:gd name="T7" fmla="*/ 60 h 84"/>
                  <a:gd name="T8" fmla="*/ 24 w 48"/>
                  <a:gd name="T9" fmla="*/ 72 h 84"/>
                  <a:gd name="T10" fmla="*/ 36 w 48"/>
                  <a:gd name="T11" fmla="*/ 60 h 84"/>
                  <a:gd name="T12" fmla="*/ 24 w 48"/>
                  <a:gd name="T13" fmla="*/ 48 h 84"/>
                  <a:gd name="T14" fmla="*/ 0 w 48"/>
                  <a:gd name="T15" fmla="*/ 24 h 84"/>
                  <a:gd name="T16" fmla="*/ 24 w 48"/>
                  <a:gd name="T17" fmla="*/ 0 h 84"/>
                  <a:gd name="T18" fmla="*/ 48 w 48"/>
                  <a:gd name="T19" fmla="*/ 24 h 84"/>
                  <a:gd name="T20" fmla="*/ 42 w 48"/>
                  <a:gd name="T21" fmla="*/ 30 h 84"/>
                  <a:gd name="T22" fmla="*/ 36 w 48"/>
                  <a:gd name="T23" fmla="*/ 24 h 84"/>
                  <a:gd name="T24" fmla="*/ 24 w 48"/>
                  <a:gd name="T25" fmla="*/ 12 h 84"/>
                  <a:gd name="T26" fmla="*/ 12 w 48"/>
                  <a:gd name="T27" fmla="*/ 24 h 84"/>
                  <a:gd name="T28" fmla="*/ 24 w 48"/>
                  <a:gd name="T29" fmla="*/ 36 h 84"/>
                  <a:gd name="T30" fmla="*/ 48 w 48"/>
                  <a:gd name="T31" fmla="*/ 60 h 84"/>
                  <a:gd name="T32" fmla="*/ 24 w 48"/>
                  <a:gd name="T3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84">
                    <a:moveTo>
                      <a:pt x="24" y="84"/>
                    </a:moveTo>
                    <a:cubicBezTo>
                      <a:pt x="10" y="84"/>
                      <a:pt x="0" y="73"/>
                      <a:pt x="0" y="60"/>
                    </a:cubicBezTo>
                    <a:cubicBezTo>
                      <a:pt x="0" y="57"/>
                      <a:pt x="2" y="54"/>
                      <a:pt x="6" y="54"/>
                    </a:cubicBezTo>
                    <a:cubicBezTo>
                      <a:pt x="9" y="54"/>
                      <a:pt x="12" y="57"/>
                      <a:pt x="12" y="60"/>
                    </a:cubicBezTo>
                    <a:cubicBezTo>
                      <a:pt x="12" y="67"/>
                      <a:pt x="17" y="72"/>
                      <a:pt x="24" y="72"/>
                    </a:cubicBezTo>
                    <a:cubicBezTo>
                      <a:pt x="30" y="72"/>
                      <a:pt x="36" y="67"/>
                      <a:pt x="36" y="60"/>
                    </a:cubicBezTo>
                    <a:cubicBezTo>
                      <a:pt x="36" y="53"/>
                      <a:pt x="30" y="48"/>
                      <a:pt x="24" y="48"/>
                    </a:cubicBezTo>
                    <a:cubicBezTo>
                      <a:pt x="10" y="48"/>
                      <a:pt x="0" y="37"/>
                      <a:pt x="0" y="24"/>
                    </a:cubicBezTo>
                    <a:cubicBezTo>
                      <a:pt x="0" y="11"/>
                      <a:pt x="10" y="0"/>
                      <a:pt x="24" y="0"/>
                    </a:cubicBezTo>
                    <a:cubicBezTo>
                      <a:pt x="37" y="0"/>
                      <a:pt x="48" y="11"/>
                      <a:pt x="48" y="24"/>
                    </a:cubicBezTo>
                    <a:cubicBezTo>
                      <a:pt x="48" y="27"/>
                      <a:pt x="45" y="30"/>
                      <a:pt x="42" y="30"/>
                    </a:cubicBezTo>
                    <a:cubicBezTo>
                      <a:pt x="38" y="30"/>
                      <a:pt x="36" y="27"/>
                      <a:pt x="36" y="24"/>
                    </a:cubicBezTo>
                    <a:cubicBezTo>
                      <a:pt x="36" y="17"/>
                      <a:pt x="30" y="12"/>
                      <a:pt x="24" y="12"/>
                    </a:cubicBezTo>
                    <a:cubicBezTo>
                      <a:pt x="17" y="12"/>
                      <a:pt x="12" y="17"/>
                      <a:pt x="12" y="24"/>
                    </a:cubicBezTo>
                    <a:cubicBezTo>
                      <a:pt x="12" y="31"/>
                      <a:pt x="17" y="36"/>
                      <a:pt x="24" y="36"/>
                    </a:cubicBezTo>
                    <a:cubicBezTo>
                      <a:pt x="37" y="36"/>
                      <a:pt x="48" y="47"/>
                      <a:pt x="48" y="60"/>
                    </a:cubicBezTo>
                    <a:cubicBezTo>
                      <a:pt x="48" y="73"/>
                      <a:pt x="37" y="84"/>
                      <a:pt x="2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7" name="Freeform 146">
                <a:extLst>
                  <a:ext uri="{FF2B5EF4-FFF2-40B4-BE49-F238E27FC236}">
                    <a16:creationId xmlns:a16="http://schemas.microsoft.com/office/drawing/2014/main" id="{3903DBD7-0A45-5349-BACF-A4306A4FA635}"/>
                  </a:ext>
                </a:extLst>
              </p:cNvPr>
              <p:cNvSpPr>
                <a:spLocks/>
              </p:cNvSpPr>
              <p:nvPr/>
            </p:nvSpPr>
            <p:spPr bwMode="auto">
              <a:xfrm>
                <a:off x="6719" y="2083"/>
                <a:ext cx="294" cy="287"/>
              </a:xfrm>
              <a:custGeom>
                <a:avLst/>
                <a:gdLst>
                  <a:gd name="T0" fmla="*/ 96 w 192"/>
                  <a:gd name="T1" fmla="*/ 192 h 192"/>
                  <a:gd name="T2" fmla="*/ 0 w 192"/>
                  <a:gd name="T3" fmla="*/ 96 h 192"/>
                  <a:gd name="T4" fmla="*/ 96 w 192"/>
                  <a:gd name="T5" fmla="*/ 0 h 192"/>
                  <a:gd name="T6" fmla="*/ 101 w 192"/>
                  <a:gd name="T7" fmla="*/ 0 h 192"/>
                  <a:gd name="T8" fmla="*/ 102 w 192"/>
                  <a:gd name="T9" fmla="*/ 0 h 192"/>
                  <a:gd name="T10" fmla="*/ 108 w 192"/>
                  <a:gd name="T11" fmla="*/ 7 h 192"/>
                  <a:gd name="T12" fmla="*/ 102 w 192"/>
                  <a:gd name="T13" fmla="*/ 12 h 192"/>
                  <a:gd name="T14" fmla="*/ 100 w 192"/>
                  <a:gd name="T15" fmla="*/ 12 h 192"/>
                  <a:gd name="T16" fmla="*/ 96 w 192"/>
                  <a:gd name="T17" fmla="*/ 12 h 192"/>
                  <a:gd name="T18" fmla="*/ 12 w 192"/>
                  <a:gd name="T19" fmla="*/ 96 h 192"/>
                  <a:gd name="T20" fmla="*/ 96 w 192"/>
                  <a:gd name="T21" fmla="*/ 180 h 192"/>
                  <a:gd name="T22" fmla="*/ 180 w 192"/>
                  <a:gd name="T23" fmla="*/ 96 h 192"/>
                  <a:gd name="T24" fmla="*/ 179 w 192"/>
                  <a:gd name="T25" fmla="*/ 92 h 192"/>
                  <a:gd name="T26" fmla="*/ 179 w 192"/>
                  <a:gd name="T27" fmla="*/ 90 h 192"/>
                  <a:gd name="T28" fmla="*/ 185 w 192"/>
                  <a:gd name="T29" fmla="*/ 84 h 192"/>
                  <a:gd name="T30" fmla="*/ 191 w 192"/>
                  <a:gd name="T31" fmla="*/ 89 h 192"/>
                  <a:gd name="T32" fmla="*/ 191 w 192"/>
                  <a:gd name="T33" fmla="*/ 91 h 192"/>
                  <a:gd name="T34" fmla="*/ 192 w 192"/>
                  <a:gd name="T35" fmla="*/ 96 h 192"/>
                  <a:gd name="T36" fmla="*/ 96 w 19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192">
                    <a:moveTo>
                      <a:pt x="96" y="192"/>
                    </a:moveTo>
                    <a:cubicBezTo>
                      <a:pt x="43" y="192"/>
                      <a:pt x="0" y="149"/>
                      <a:pt x="0" y="96"/>
                    </a:cubicBezTo>
                    <a:cubicBezTo>
                      <a:pt x="0" y="43"/>
                      <a:pt x="43" y="0"/>
                      <a:pt x="96" y="0"/>
                    </a:cubicBezTo>
                    <a:cubicBezTo>
                      <a:pt x="97" y="0"/>
                      <a:pt x="99" y="0"/>
                      <a:pt x="101" y="0"/>
                    </a:cubicBezTo>
                    <a:cubicBezTo>
                      <a:pt x="102" y="0"/>
                      <a:pt x="102" y="0"/>
                      <a:pt x="102" y="0"/>
                    </a:cubicBezTo>
                    <a:cubicBezTo>
                      <a:pt x="106" y="1"/>
                      <a:pt x="108" y="3"/>
                      <a:pt x="108" y="7"/>
                    </a:cubicBezTo>
                    <a:cubicBezTo>
                      <a:pt x="108" y="10"/>
                      <a:pt x="105" y="13"/>
                      <a:pt x="102" y="12"/>
                    </a:cubicBezTo>
                    <a:cubicBezTo>
                      <a:pt x="100" y="12"/>
                      <a:pt x="100" y="12"/>
                      <a:pt x="100" y="12"/>
                    </a:cubicBezTo>
                    <a:cubicBezTo>
                      <a:pt x="99" y="12"/>
                      <a:pt x="97" y="12"/>
                      <a:pt x="96" y="12"/>
                    </a:cubicBezTo>
                    <a:cubicBezTo>
                      <a:pt x="49" y="12"/>
                      <a:pt x="12" y="50"/>
                      <a:pt x="12" y="96"/>
                    </a:cubicBezTo>
                    <a:cubicBezTo>
                      <a:pt x="12" y="142"/>
                      <a:pt x="49" y="180"/>
                      <a:pt x="96" y="180"/>
                    </a:cubicBezTo>
                    <a:cubicBezTo>
                      <a:pt x="142" y="180"/>
                      <a:pt x="180" y="142"/>
                      <a:pt x="180" y="96"/>
                    </a:cubicBezTo>
                    <a:cubicBezTo>
                      <a:pt x="180" y="95"/>
                      <a:pt x="180" y="93"/>
                      <a:pt x="179" y="92"/>
                    </a:cubicBezTo>
                    <a:cubicBezTo>
                      <a:pt x="179" y="90"/>
                      <a:pt x="179" y="90"/>
                      <a:pt x="179" y="90"/>
                    </a:cubicBezTo>
                    <a:cubicBezTo>
                      <a:pt x="179" y="87"/>
                      <a:pt x="182" y="84"/>
                      <a:pt x="185" y="84"/>
                    </a:cubicBezTo>
                    <a:cubicBezTo>
                      <a:pt x="188" y="84"/>
                      <a:pt x="191" y="86"/>
                      <a:pt x="191" y="89"/>
                    </a:cubicBezTo>
                    <a:cubicBezTo>
                      <a:pt x="191" y="91"/>
                      <a:pt x="191" y="91"/>
                      <a:pt x="191" y="91"/>
                    </a:cubicBezTo>
                    <a:cubicBezTo>
                      <a:pt x="192" y="93"/>
                      <a:pt x="192" y="94"/>
                      <a:pt x="192" y="96"/>
                    </a:cubicBezTo>
                    <a:cubicBezTo>
                      <a:pt x="192" y="149"/>
                      <a:pt x="149" y="192"/>
                      <a:pt x="96"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48" name="Freeform 6">
              <a:extLst>
                <a:ext uri="{FF2B5EF4-FFF2-40B4-BE49-F238E27FC236}">
                  <a16:creationId xmlns:a16="http://schemas.microsoft.com/office/drawing/2014/main" id="{BA65742F-0B5D-CEFE-FB06-30496B2964EF}"/>
                </a:ext>
              </a:extLst>
            </p:cNvPr>
            <p:cNvSpPr>
              <a:spLocks noChangeAspect="1" noEditPoints="1"/>
            </p:cNvSpPr>
            <p:nvPr/>
          </p:nvSpPr>
          <p:spPr bwMode="auto">
            <a:xfrm flipH="1">
              <a:off x="8183052" y="2994128"/>
              <a:ext cx="236707" cy="232755"/>
            </a:xfrm>
            <a:custGeom>
              <a:avLst/>
              <a:gdLst>
                <a:gd name="T0" fmla="*/ 506 w 633"/>
                <a:gd name="T1" fmla="*/ 493 h 638"/>
                <a:gd name="T2" fmla="*/ 501 w 633"/>
                <a:gd name="T3" fmla="*/ 532 h 638"/>
                <a:gd name="T4" fmla="*/ 416 w 633"/>
                <a:gd name="T5" fmla="*/ 428 h 638"/>
                <a:gd name="T6" fmla="*/ 477 w 633"/>
                <a:gd name="T7" fmla="*/ 319 h 638"/>
                <a:gd name="T8" fmla="*/ 462 w 633"/>
                <a:gd name="T9" fmla="*/ 424 h 638"/>
                <a:gd name="T10" fmla="*/ 481 w 633"/>
                <a:gd name="T11" fmla="*/ 434 h 638"/>
                <a:gd name="T12" fmla="*/ 567 w 633"/>
                <a:gd name="T13" fmla="*/ 342 h 638"/>
                <a:gd name="T14" fmla="*/ 610 w 633"/>
                <a:gd name="T15" fmla="*/ 392 h 638"/>
                <a:gd name="T16" fmla="*/ 386 w 633"/>
                <a:gd name="T17" fmla="*/ 615 h 638"/>
                <a:gd name="T18" fmla="*/ 531 w 633"/>
                <a:gd name="T19" fmla="*/ 554 h 638"/>
                <a:gd name="T20" fmla="*/ 622 w 633"/>
                <a:gd name="T21" fmla="*/ 171 h 638"/>
                <a:gd name="T22" fmla="*/ 491 w 633"/>
                <a:gd name="T23" fmla="*/ 392 h 638"/>
                <a:gd name="T24" fmla="*/ 493 w 633"/>
                <a:gd name="T25" fmla="*/ 303 h 638"/>
                <a:gd name="T26" fmla="*/ 432 w 633"/>
                <a:gd name="T27" fmla="*/ 316 h 638"/>
                <a:gd name="T28" fmla="*/ 393 w 633"/>
                <a:gd name="T29" fmla="*/ 426 h 638"/>
                <a:gd name="T30" fmla="*/ 383 w 633"/>
                <a:gd name="T31" fmla="*/ 532 h 638"/>
                <a:gd name="T32" fmla="*/ 364 w 633"/>
                <a:gd name="T33" fmla="*/ 618 h 638"/>
                <a:gd name="T34" fmla="*/ 533 w 633"/>
                <a:gd name="T35" fmla="*/ 638 h 638"/>
                <a:gd name="T36" fmla="*/ 553 w 633"/>
                <a:gd name="T37" fmla="*/ 551 h 638"/>
                <a:gd name="T38" fmla="*/ 524 w 633"/>
                <a:gd name="T39" fmla="*/ 532 h 638"/>
                <a:gd name="T40" fmla="*/ 629 w 633"/>
                <a:gd name="T41" fmla="*/ 404 h 638"/>
                <a:gd name="T42" fmla="*/ 633 w 633"/>
                <a:gd name="T43" fmla="*/ 183 h 638"/>
                <a:gd name="T44" fmla="*/ 246 w 633"/>
                <a:gd name="T45" fmla="*/ 615 h 638"/>
                <a:gd name="T46" fmla="*/ 102 w 633"/>
                <a:gd name="T47" fmla="*/ 554 h 638"/>
                <a:gd name="T48" fmla="*/ 246 w 633"/>
                <a:gd name="T49" fmla="*/ 615 h 638"/>
                <a:gd name="T50" fmla="*/ 22 w 633"/>
                <a:gd name="T51" fmla="*/ 392 h 638"/>
                <a:gd name="T52" fmla="*/ 65 w 633"/>
                <a:gd name="T53" fmla="*/ 342 h 638"/>
                <a:gd name="T54" fmla="*/ 152 w 633"/>
                <a:gd name="T55" fmla="*/ 434 h 638"/>
                <a:gd name="T56" fmla="*/ 171 w 633"/>
                <a:gd name="T57" fmla="*/ 424 h 638"/>
                <a:gd name="T58" fmla="*/ 156 w 633"/>
                <a:gd name="T59" fmla="*/ 319 h 638"/>
                <a:gd name="T60" fmla="*/ 217 w 633"/>
                <a:gd name="T61" fmla="*/ 428 h 638"/>
                <a:gd name="T62" fmla="*/ 131 w 633"/>
                <a:gd name="T63" fmla="*/ 532 h 638"/>
                <a:gd name="T64" fmla="*/ 127 w 633"/>
                <a:gd name="T65" fmla="*/ 493 h 638"/>
                <a:gd name="T66" fmla="*/ 239 w 633"/>
                <a:gd name="T67" fmla="*/ 532 h 638"/>
                <a:gd name="T68" fmla="*/ 239 w 633"/>
                <a:gd name="T69" fmla="*/ 423 h 638"/>
                <a:gd name="T70" fmla="*/ 166 w 633"/>
                <a:gd name="T71" fmla="*/ 292 h 638"/>
                <a:gd name="T72" fmla="*/ 130 w 633"/>
                <a:gd name="T73" fmla="*/ 329 h 638"/>
                <a:gd name="T74" fmla="*/ 88 w 633"/>
                <a:gd name="T75" fmla="*/ 338 h 638"/>
                <a:gd name="T76" fmla="*/ 0 w 633"/>
                <a:gd name="T77" fmla="*/ 183 h 638"/>
                <a:gd name="T78" fmla="*/ 3 w 633"/>
                <a:gd name="T79" fmla="*/ 404 h 638"/>
                <a:gd name="T80" fmla="*/ 109 w 633"/>
                <a:gd name="T81" fmla="*/ 532 h 638"/>
                <a:gd name="T82" fmla="*/ 79 w 633"/>
                <a:gd name="T83" fmla="*/ 551 h 638"/>
                <a:gd name="T84" fmla="*/ 99 w 633"/>
                <a:gd name="T85" fmla="*/ 638 h 638"/>
                <a:gd name="T86" fmla="*/ 269 w 633"/>
                <a:gd name="T87" fmla="*/ 618 h 638"/>
                <a:gd name="T88" fmla="*/ 249 w 633"/>
                <a:gd name="T89" fmla="*/ 532 h 638"/>
                <a:gd name="T90" fmla="*/ 161 w 633"/>
                <a:gd name="T91" fmla="*/ 112 h 638"/>
                <a:gd name="T92" fmla="*/ 302 w 633"/>
                <a:gd name="T93" fmla="*/ 78 h 638"/>
                <a:gd name="T94" fmla="*/ 331 w 633"/>
                <a:gd name="T95" fmla="*/ 78 h 638"/>
                <a:gd name="T96" fmla="*/ 471 w 633"/>
                <a:gd name="T97" fmla="*/ 112 h 638"/>
                <a:gd name="T98" fmla="*/ 493 w 633"/>
                <a:gd name="T99" fmla="*/ 114 h 638"/>
                <a:gd name="T100" fmla="*/ 316 w 633"/>
                <a:gd name="T101" fmla="*/ 55 h 638"/>
                <a:gd name="T102" fmla="*/ 139 w 633"/>
                <a:gd name="T103" fmla="*/ 114 h 638"/>
                <a:gd name="T104" fmla="*/ 316 w 633"/>
                <a:gd name="T105" fmla="*/ 333 h 638"/>
                <a:gd name="T106" fmla="*/ 493 w 633"/>
                <a:gd name="T107" fmla="*/ 11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638">
                  <a:moveTo>
                    <a:pt x="610" y="392"/>
                  </a:moveTo>
                  <a:lnTo>
                    <a:pt x="506" y="493"/>
                  </a:lnTo>
                  <a:cubicBezTo>
                    <a:pt x="503" y="495"/>
                    <a:pt x="501" y="498"/>
                    <a:pt x="501" y="502"/>
                  </a:cubicBezTo>
                  <a:lnTo>
                    <a:pt x="501" y="532"/>
                  </a:lnTo>
                  <a:lnTo>
                    <a:pt x="416" y="532"/>
                  </a:lnTo>
                  <a:lnTo>
                    <a:pt x="416" y="428"/>
                  </a:lnTo>
                  <a:cubicBezTo>
                    <a:pt x="416" y="428"/>
                    <a:pt x="453" y="325"/>
                    <a:pt x="453" y="324"/>
                  </a:cubicBezTo>
                  <a:cubicBezTo>
                    <a:pt x="456" y="315"/>
                    <a:pt x="470" y="312"/>
                    <a:pt x="477" y="319"/>
                  </a:cubicBezTo>
                  <a:cubicBezTo>
                    <a:pt x="479" y="321"/>
                    <a:pt x="480" y="324"/>
                    <a:pt x="480" y="328"/>
                  </a:cubicBezTo>
                  <a:cubicBezTo>
                    <a:pt x="480" y="337"/>
                    <a:pt x="468" y="392"/>
                    <a:pt x="462" y="424"/>
                  </a:cubicBezTo>
                  <a:cubicBezTo>
                    <a:pt x="460" y="429"/>
                    <a:pt x="463" y="434"/>
                    <a:pt x="467" y="436"/>
                  </a:cubicBezTo>
                  <a:cubicBezTo>
                    <a:pt x="472" y="439"/>
                    <a:pt x="477" y="438"/>
                    <a:pt x="481" y="434"/>
                  </a:cubicBezTo>
                  <a:lnTo>
                    <a:pt x="564" y="350"/>
                  </a:lnTo>
                  <a:cubicBezTo>
                    <a:pt x="566" y="348"/>
                    <a:pt x="567" y="345"/>
                    <a:pt x="567" y="342"/>
                  </a:cubicBezTo>
                  <a:cubicBezTo>
                    <a:pt x="567" y="255"/>
                    <a:pt x="582" y="205"/>
                    <a:pt x="610" y="196"/>
                  </a:cubicBezTo>
                  <a:lnTo>
                    <a:pt x="610" y="392"/>
                  </a:lnTo>
                  <a:close/>
                  <a:moveTo>
                    <a:pt x="531" y="615"/>
                  </a:moveTo>
                  <a:lnTo>
                    <a:pt x="386" y="615"/>
                  </a:lnTo>
                  <a:lnTo>
                    <a:pt x="386" y="554"/>
                  </a:lnTo>
                  <a:lnTo>
                    <a:pt x="531" y="554"/>
                  </a:lnTo>
                  <a:lnTo>
                    <a:pt x="531" y="615"/>
                  </a:lnTo>
                  <a:close/>
                  <a:moveTo>
                    <a:pt x="622" y="171"/>
                  </a:moveTo>
                  <a:cubicBezTo>
                    <a:pt x="547" y="171"/>
                    <a:pt x="545" y="291"/>
                    <a:pt x="545" y="338"/>
                  </a:cubicBezTo>
                  <a:lnTo>
                    <a:pt x="491" y="392"/>
                  </a:lnTo>
                  <a:cubicBezTo>
                    <a:pt x="496" y="367"/>
                    <a:pt x="502" y="337"/>
                    <a:pt x="502" y="329"/>
                  </a:cubicBezTo>
                  <a:cubicBezTo>
                    <a:pt x="503" y="319"/>
                    <a:pt x="500" y="310"/>
                    <a:pt x="493" y="303"/>
                  </a:cubicBezTo>
                  <a:cubicBezTo>
                    <a:pt x="486" y="296"/>
                    <a:pt x="476" y="292"/>
                    <a:pt x="466" y="292"/>
                  </a:cubicBezTo>
                  <a:cubicBezTo>
                    <a:pt x="451" y="292"/>
                    <a:pt x="437" y="302"/>
                    <a:pt x="432" y="316"/>
                  </a:cubicBezTo>
                  <a:cubicBezTo>
                    <a:pt x="432" y="316"/>
                    <a:pt x="394" y="423"/>
                    <a:pt x="394" y="423"/>
                  </a:cubicBezTo>
                  <a:cubicBezTo>
                    <a:pt x="393" y="424"/>
                    <a:pt x="393" y="425"/>
                    <a:pt x="393" y="426"/>
                  </a:cubicBezTo>
                  <a:lnTo>
                    <a:pt x="393" y="532"/>
                  </a:lnTo>
                  <a:lnTo>
                    <a:pt x="383" y="532"/>
                  </a:lnTo>
                  <a:cubicBezTo>
                    <a:pt x="373" y="532"/>
                    <a:pt x="364" y="541"/>
                    <a:pt x="364" y="551"/>
                  </a:cubicBezTo>
                  <a:lnTo>
                    <a:pt x="364" y="618"/>
                  </a:lnTo>
                  <a:cubicBezTo>
                    <a:pt x="364" y="629"/>
                    <a:pt x="373" y="638"/>
                    <a:pt x="383" y="638"/>
                  </a:cubicBezTo>
                  <a:lnTo>
                    <a:pt x="533" y="638"/>
                  </a:lnTo>
                  <a:cubicBezTo>
                    <a:pt x="544" y="638"/>
                    <a:pt x="553" y="629"/>
                    <a:pt x="553" y="618"/>
                  </a:cubicBezTo>
                  <a:lnTo>
                    <a:pt x="553" y="551"/>
                  </a:lnTo>
                  <a:cubicBezTo>
                    <a:pt x="553" y="541"/>
                    <a:pt x="544" y="532"/>
                    <a:pt x="533" y="532"/>
                  </a:cubicBezTo>
                  <a:lnTo>
                    <a:pt x="524" y="532"/>
                  </a:lnTo>
                  <a:lnTo>
                    <a:pt x="524" y="507"/>
                  </a:lnTo>
                  <a:lnTo>
                    <a:pt x="629" y="404"/>
                  </a:lnTo>
                  <a:cubicBezTo>
                    <a:pt x="632" y="402"/>
                    <a:pt x="633" y="399"/>
                    <a:pt x="633" y="396"/>
                  </a:cubicBezTo>
                  <a:lnTo>
                    <a:pt x="633" y="183"/>
                  </a:lnTo>
                  <a:cubicBezTo>
                    <a:pt x="633" y="176"/>
                    <a:pt x="628" y="171"/>
                    <a:pt x="622" y="171"/>
                  </a:cubicBezTo>
                  <a:close/>
                  <a:moveTo>
                    <a:pt x="246" y="615"/>
                  </a:moveTo>
                  <a:lnTo>
                    <a:pt x="102" y="615"/>
                  </a:lnTo>
                  <a:lnTo>
                    <a:pt x="102" y="554"/>
                  </a:lnTo>
                  <a:lnTo>
                    <a:pt x="246" y="554"/>
                  </a:lnTo>
                  <a:lnTo>
                    <a:pt x="246" y="615"/>
                  </a:lnTo>
                  <a:close/>
                  <a:moveTo>
                    <a:pt x="127" y="493"/>
                  </a:moveTo>
                  <a:lnTo>
                    <a:pt x="22" y="392"/>
                  </a:lnTo>
                  <a:lnTo>
                    <a:pt x="22" y="196"/>
                  </a:lnTo>
                  <a:cubicBezTo>
                    <a:pt x="51" y="205"/>
                    <a:pt x="65" y="255"/>
                    <a:pt x="65" y="342"/>
                  </a:cubicBezTo>
                  <a:cubicBezTo>
                    <a:pt x="65" y="345"/>
                    <a:pt x="66" y="348"/>
                    <a:pt x="68" y="350"/>
                  </a:cubicBezTo>
                  <a:lnTo>
                    <a:pt x="152" y="434"/>
                  </a:lnTo>
                  <a:cubicBezTo>
                    <a:pt x="155" y="438"/>
                    <a:pt x="161" y="439"/>
                    <a:pt x="165" y="436"/>
                  </a:cubicBezTo>
                  <a:cubicBezTo>
                    <a:pt x="170" y="434"/>
                    <a:pt x="172" y="429"/>
                    <a:pt x="171" y="424"/>
                  </a:cubicBezTo>
                  <a:cubicBezTo>
                    <a:pt x="164" y="392"/>
                    <a:pt x="153" y="337"/>
                    <a:pt x="152" y="328"/>
                  </a:cubicBezTo>
                  <a:cubicBezTo>
                    <a:pt x="152" y="324"/>
                    <a:pt x="154" y="321"/>
                    <a:pt x="156" y="319"/>
                  </a:cubicBezTo>
                  <a:cubicBezTo>
                    <a:pt x="163" y="312"/>
                    <a:pt x="176" y="315"/>
                    <a:pt x="179" y="324"/>
                  </a:cubicBezTo>
                  <a:cubicBezTo>
                    <a:pt x="179" y="325"/>
                    <a:pt x="217" y="428"/>
                    <a:pt x="217" y="428"/>
                  </a:cubicBezTo>
                  <a:lnTo>
                    <a:pt x="217" y="532"/>
                  </a:lnTo>
                  <a:lnTo>
                    <a:pt x="131" y="532"/>
                  </a:lnTo>
                  <a:lnTo>
                    <a:pt x="131" y="502"/>
                  </a:lnTo>
                  <a:cubicBezTo>
                    <a:pt x="131" y="498"/>
                    <a:pt x="129" y="495"/>
                    <a:pt x="127" y="493"/>
                  </a:cubicBezTo>
                  <a:close/>
                  <a:moveTo>
                    <a:pt x="249" y="532"/>
                  </a:moveTo>
                  <a:lnTo>
                    <a:pt x="239" y="532"/>
                  </a:lnTo>
                  <a:lnTo>
                    <a:pt x="239" y="426"/>
                  </a:lnTo>
                  <a:cubicBezTo>
                    <a:pt x="239" y="425"/>
                    <a:pt x="239" y="424"/>
                    <a:pt x="239" y="423"/>
                  </a:cubicBezTo>
                  <a:cubicBezTo>
                    <a:pt x="239" y="423"/>
                    <a:pt x="200" y="316"/>
                    <a:pt x="200" y="316"/>
                  </a:cubicBezTo>
                  <a:cubicBezTo>
                    <a:pt x="195" y="302"/>
                    <a:pt x="182" y="292"/>
                    <a:pt x="166" y="292"/>
                  </a:cubicBezTo>
                  <a:cubicBezTo>
                    <a:pt x="156" y="292"/>
                    <a:pt x="146" y="296"/>
                    <a:pt x="140" y="303"/>
                  </a:cubicBezTo>
                  <a:cubicBezTo>
                    <a:pt x="133" y="310"/>
                    <a:pt x="130" y="319"/>
                    <a:pt x="130" y="329"/>
                  </a:cubicBezTo>
                  <a:cubicBezTo>
                    <a:pt x="130" y="337"/>
                    <a:pt x="136" y="367"/>
                    <a:pt x="141" y="392"/>
                  </a:cubicBezTo>
                  <a:lnTo>
                    <a:pt x="88" y="338"/>
                  </a:lnTo>
                  <a:cubicBezTo>
                    <a:pt x="88" y="291"/>
                    <a:pt x="85" y="171"/>
                    <a:pt x="11" y="171"/>
                  </a:cubicBezTo>
                  <a:cubicBezTo>
                    <a:pt x="5" y="171"/>
                    <a:pt x="0" y="176"/>
                    <a:pt x="0" y="183"/>
                  </a:cubicBezTo>
                  <a:lnTo>
                    <a:pt x="0" y="396"/>
                  </a:lnTo>
                  <a:cubicBezTo>
                    <a:pt x="0" y="399"/>
                    <a:pt x="1" y="402"/>
                    <a:pt x="3" y="404"/>
                  </a:cubicBezTo>
                  <a:lnTo>
                    <a:pt x="109" y="507"/>
                  </a:lnTo>
                  <a:lnTo>
                    <a:pt x="109" y="532"/>
                  </a:lnTo>
                  <a:lnTo>
                    <a:pt x="99" y="532"/>
                  </a:lnTo>
                  <a:cubicBezTo>
                    <a:pt x="88" y="532"/>
                    <a:pt x="79" y="541"/>
                    <a:pt x="79" y="551"/>
                  </a:cubicBezTo>
                  <a:lnTo>
                    <a:pt x="79" y="618"/>
                  </a:lnTo>
                  <a:cubicBezTo>
                    <a:pt x="79" y="629"/>
                    <a:pt x="88" y="638"/>
                    <a:pt x="99" y="638"/>
                  </a:cubicBezTo>
                  <a:lnTo>
                    <a:pt x="249" y="638"/>
                  </a:lnTo>
                  <a:cubicBezTo>
                    <a:pt x="260" y="638"/>
                    <a:pt x="269" y="629"/>
                    <a:pt x="269" y="618"/>
                  </a:cubicBezTo>
                  <a:lnTo>
                    <a:pt x="269" y="551"/>
                  </a:lnTo>
                  <a:cubicBezTo>
                    <a:pt x="269" y="541"/>
                    <a:pt x="260" y="532"/>
                    <a:pt x="249" y="532"/>
                  </a:cubicBezTo>
                  <a:close/>
                  <a:moveTo>
                    <a:pt x="316" y="308"/>
                  </a:moveTo>
                  <a:cubicBezTo>
                    <a:pt x="245" y="261"/>
                    <a:pt x="169" y="186"/>
                    <a:pt x="161" y="112"/>
                  </a:cubicBezTo>
                  <a:cubicBezTo>
                    <a:pt x="157" y="70"/>
                    <a:pt x="184" y="33"/>
                    <a:pt x="223" y="28"/>
                  </a:cubicBezTo>
                  <a:cubicBezTo>
                    <a:pt x="258" y="23"/>
                    <a:pt x="292" y="47"/>
                    <a:pt x="302" y="78"/>
                  </a:cubicBezTo>
                  <a:cubicBezTo>
                    <a:pt x="304" y="84"/>
                    <a:pt x="309" y="88"/>
                    <a:pt x="316" y="88"/>
                  </a:cubicBezTo>
                  <a:cubicBezTo>
                    <a:pt x="323" y="88"/>
                    <a:pt x="329" y="84"/>
                    <a:pt x="331" y="78"/>
                  </a:cubicBezTo>
                  <a:cubicBezTo>
                    <a:pt x="341" y="44"/>
                    <a:pt x="374" y="23"/>
                    <a:pt x="409" y="28"/>
                  </a:cubicBezTo>
                  <a:cubicBezTo>
                    <a:pt x="448" y="33"/>
                    <a:pt x="475" y="70"/>
                    <a:pt x="471" y="112"/>
                  </a:cubicBezTo>
                  <a:cubicBezTo>
                    <a:pt x="463" y="186"/>
                    <a:pt x="387" y="261"/>
                    <a:pt x="316" y="308"/>
                  </a:cubicBezTo>
                  <a:moveTo>
                    <a:pt x="493" y="114"/>
                  </a:moveTo>
                  <a:cubicBezTo>
                    <a:pt x="499" y="60"/>
                    <a:pt x="463" y="12"/>
                    <a:pt x="412" y="6"/>
                  </a:cubicBezTo>
                  <a:cubicBezTo>
                    <a:pt x="372" y="0"/>
                    <a:pt x="335" y="20"/>
                    <a:pt x="316" y="55"/>
                  </a:cubicBezTo>
                  <a:cubicBezTo>
                    <a:pt x="298" y="20"/>
                    <a:pt x="260" y="0"/>
                    <a:pt x="220" y="6"/>
                  </a:cubicBezTo>
                  <a:cubicBezTo>
                    <a:pt x="169" y="12"/>
                    <a:pt x="133" y="60"/>
                    <a:pt x="139" y="114"/>
                  </a:cubicBezTo>
                  <a:cubicBezTo>
                    <a:pt x="150" y="220"/>
                    <a:pt x="273" y="307"/>
                    <a:pt x="310" y="331"/>
                  </a:cubicBezTo>
                  <a:cubicBezTo>
                    <a:pt x="312" y="332"/>
                    <a:pt x="314" y="333"/>
                    <a:pt x="316" y="333"/>
                  </a:cubicBezTo>
                  <a:cubicBezTo>
                    <a:pt x="318" y="333"/>
                    <a:pt x="320" y="332"/>
                    <a:pt x="322" y="331"/>
                  </a:cubicBezTo>
                  <a:cubicBezTo>
                    <a:pt x="360" y="307"/>
                    <a:pt x="482" y="220"/>
                    <a:pt x="493" y="114"/>
                  </a:cubicBezTo>
                  <a:close/>
                </a:path>
              </a:pathLst>
            </a:custGeom>
            <a:solidFill>
              <a:schemeClr val="bg1"/>
            </a:solidFill>
            <a:ln>
              <a:noFill/>
            </a:ln>
          </p:spPr>
          <p:txBody>
            <a:bodyPr vert="horz" wrap="square" lIns="55419" tIns="27709" rIns="55419" bIns="27709" numCol="1" anchor="t" anchorCtr="0" compatLnSpc="1">
              <a:prstTxWarp prst="textNoShape">
                <a:avLst/>
              </a:prstTxWarp>
            </a:body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Yu Gothic" panose="020B0400000000000000" pitchFamily="34" charset="-128"/>
                <a:ea typeface="Yu Gothic" panose="020B0400000000000000" pitchFamily="34" charset="-128"/>
                <a:cs typeface="+mn-cs"/>
              </a:endParaRPr>
            </a:p>
          </p:txBody>
        </p:sp>
        <p:sp>
          <p:nvSpPr>
            <p:cNvPr id="49" name="グラフィックス 161">
              <a:extLst>
                <a:ext uri="{FF2B5EF4-FFF2-40B4-BE49-F238E27FC236}">
                  <a16:creationId xmlns:a16="http://schemas.microsoft.com/office/drawing/2014/main" id="{74B28DCB-B16F-BF8A-3579-29DEB4778E5D}"/>
                </a:ext>
              </a:extLst>
            </p:cNvPr>
            <p:cNvSpPr/>
            <p:nvPr/>
          </p:nvSpPr>
          <p:spPr>
            <a:xfrm>
              <a:off x="9090164" y="3298462"/>
              <a:ext cx="396368" cy="425441"/>
            </a:xfrm>
            <a:custGeom>
              <a:avLst/>
              <a:gdLst>
                <a:gd name="connsiteX0" fmla="*/ 187198 w 279674"/>
                <a:gd name="connsiteY0" fmla="*/ 307294 h 307293"/>
                <a:gd name="connsiteX1" fmla="*/ 58115 w 279674"/>
                <a:gd name="connsiteY1" fmla="*/ 307294 h 307293"/>
                <a:gd name="connsiteX2" fmla="*/ 51689 w 279674"/>
                <a:gd name="connsiteY2" fmla="*/ 300921 h 307293"/>
                <a:gd name="connsiteX3" fmla="*/ 51689 w 279674"/>
                <a:gd name="connsiteY3" fmla="*/ 230540 h 307293"/>
                <a:gd name="connsiteX4" fmla="*/ 0 w 279674"/>
                <a:gd name="connsiteY4" fmla="*/ 129124 h 307293"/>
                <a:gd name="connsiteX5" fmla="*/ 129083 w 279674"/>
                <a:gd name="connsiteY5" fmla="*/ 0 h 307293"/>
                <a:gd name="connsiteX6" fmla="*/ 252764 w 279674"/>
                <a:gd name="connsiteY6" fmla="*/ 107788 h 307293"/>
                <a:gd name="connsiteX7" fmla="*/ 261332 w 279674"/>
                <a:gd name="connsiteY7" fmla="*/ 125892 h 307293"/>
                <a:gd name="connsiteX8" fmla="*/ 279586 w 279674"/>
                <a:gd name="connsiteY8" fmla="*/ 173921 h 307293"/>
                <a:gd name="connsiteX9" fmla="*/ 279586 w 279674"/>
                <a:gd name="connsiteY9" fmla="*/ 176045 h 307293"/>
                <a:gd name="connsiteX10" fmla="*/ 277444 w 279674"/>
                <a:gd name="connsiteY10" fmla="*/ 185651 h 307293"/>
                <a:gd name="connsiteX11" fmla="*/ 265616 w 279674"/>
                <a:gd name="connsiteY11" fmla="*/ 192024 h 307293"/>
                <a:gd name="connsiteX12" fmla="*/ 251646 w 279674"/>
                <a:gd name="connsiteY12" fmla="*/ 192024 h 307293"/>
                <a:gd name="connsiteX13" fmla="*/ 239818 w 279674"/>
                <a:gd name="connsiteY13" fmla="*/ 250675 h 307293"/>
                <a:gd name="connsiteX14" fmla="*/ 193531 w 279674"/>
                <a:gd name="connsiteY14" fmla="*/ 262405 h 307293"/>
                <a:gd name="connsiteX15" fmla="*/ 193531 w 279674"/>
                <a:gd name="connsiteY15" fmla="*/ 300828 h 307293"/>
                <a:gd name="connsiteX16" fmla="*/ 187105 w 279674"/>
                <a:gd name="connsiteY16" fmla="*/ 307201 h 30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674" h="307293">
                  <a:moveTo>
                    <a:pt x="187198" y="307294"/>
                  </a:moveTo>
                  <a:lnTo>
                    <a:pt x="58115" y="307294"/>
                  </a:lnTo>
                  <a:cubicBezTo>
                    <a:pt x="54856" y="307294"/>
                    <a:pt x="51689" y="304061"/>
                    <a:pt x="51689" y="300921"/>
                  </a:cubicBezTo>
                  <a:lnTo>
                    <a:pt x="51689" y="230540"/>
                  </a:lnTo>
                  <a:cubicBezTo>
                    <a:pt x="17230" y="209111"/>
                    <a:pt x="0" y="174937"/>
                    <a:pt x="0" y="129124"/>
                  </a:cubicBezTo>
                  <a:cubicBezTo>
                    <a:pt x="0" y="56527"/>
                    <a:pt x="56998" y="0"/>
                    <a:pt x="129083" y="0"/>
                  </a:cubicBezTo>
                  <a:cubicBezTo>
                    <a:pt x="189340" y="0"/>
                    <a:pt x="252764" y="40548"/>
                    <a:pt x="252764" y="107788"/>
                  </a:cubicBezTo>
                  <a:cubicBezTo>
                    <a:pt x="252764" y="109913"/>
                    <a:pt x="258166" y="119519"/>
                    <a:pt x="261332" y="125892"/>
                  </a:cubicBezTo>
                  <a:cubicBezTo>
                    <a:pt x="271018" y="141871"/>
                    <a:pt x="280704" y="160066"/>
                    <a:pt x="279586" y="173921"/>
                  </a:cubicBezTo>
                  <a:lnTo>
                    <a:pt x="279586" y="176045"/>
                  </a:lnTo>
                  <a:cubicBezTo>
                    <a:pt x="279586" y="178169"/>
                    <a:pt x="279586" y="182418"/>
                    <a:pt x="277444" y="185651"/>
                  </a:cubicBezTo>
                  <a:cubicBezTo>
                    <a:pt x="275302" y="189900"/>
                    <a:pt x="269900" y="192024"/>
                    <a:pt x="265616" y="192024"/>
                  </a:cubicBezTo>
                  <a:lnTo>
                    <a:pt x="251646" y="192024"/>
                  </a:lnTo>
                  <a:cubicBezTo>
                    <a:pt x="251646" y="206987"/>
                    <a:pt x="250529" y="240053"/>
                    <a:pt x="239818" y="250675"/>
                  </a:cubicBezTo>
                  <a:cubicBezTo>
                    <a:pt x="230132" y="260281"/>
                    <a:pt x="216162" y="262405"/>
                    <a:pt x="193531" y="262405"/>
                  </a:cubicBezTo>
                  <a:lnTo>
                    <a:pt x="193531" y="300828"/>
                  </a:lnTo>
                  <a:cubicBezTo>
                    <a:pt x="193531" y="304061"/>
                    <a:pt x="190271" y="307201"/>
                    <a:pt x="187105" y="307201"/>
                  </a:cubicBezTo>
                  <a:close/>
                </a:path>
              </a:pathLst>
            </a:custGeom>
            <a:solidFill>
              <a:schemeClr val="bg1"/>
            </a:solidFill>
            <a:ln w="28575" cap="flat">
              <a:noFill/>
              <a:prstDash val="solid"/>
              <a:miter/>
            </a:ln>
          </p:spPr>
          <p:txBody>
            <a:bodyPr rtlCol="0" anchor="ct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Yu Gothic" panose="020B0400000000000000" pitchFamily="34" charset="-128"/>
                <a:ea typeface="Yu Gothic" panose="020B0400000000000000" pitchFamily="34" charset="-128"/>
                <a:cs typeface="+mn-cs"/>
              </a:endParaRPr>
            </a:p>
          </p:txBody>
        </p:sp>
      </p:grpSp>
      <p:sp>
        <p:nvSpPr>
          <p:cNvPr id="27" name="楕円 26">
            <a:extLst>
              <a:ext uri="{FF2B5EF4-FFF2-40B4-BE49-F238E27FC236}">
                <a16:creationId xmlns:a16="http://schemas.microsoft.com/office/drawing/2014/main" id="{C4365101-B5F1-1AB9-3DC4-C1C0AA16CB3A}"/>
              </a:ext>
            </a:extLst>
          </p:cNvPr>
          <p:cNvSpPr/>
          <p:nvPr/>
        </p:nvSpPr>
        <p:spPr>
          <a:xfrm>
            <a:off x="4875661" y="2946904"/>
            <a:ext cx="2453356" cy="2388995"/>
          </a:xfrm>
          <a:prstGeom prst="ellipse">
            <a:avLst/>
          </a:prstGeom>
          <a:solidFill>
            <a:srgbClr val="FBEEFF">
              <a:alpha val="80000"/>
            </a:srgbClr>
          </a:solidFill>
          <a:ln>
            <a:solidFill>
              <a:srgbClr val="FBEEFF"/>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Yu Gothic" panose="020B0400000000000000" pitchFamily="34" charset="-128"/>
              <a:ea typeface="Yu Gothic" panose="020B0400000000000000" pitchFamily="34" charset="-128"/>
              <a:cs typeface="+mn-cs"/>
            </a:endParaRPr>
          </a:p>
        </p:txBody>
      </p:sp>
      <p:sp>
        <p:nvSpPr>
          <p:cNvPr id="26" name="テキスト ボックス 25">
            <a:extLst>
              <a:ext uri="{FF2B5EF4-FFF2-40B4-BE49-F238E27FC236}">
                <a16:creationId xmlns:a16="http://schemas.microsoft.com/office/drawing/2014/main" id="{85C8478F-DD23-15C1-24BC-1C0CE2F53AB2}"/>
              </a:ext>
            </a:extLst>
          </p:cNvPr>
          <p:cNvSpPr txBox="1"/>
          <p:nvPr/>
        </p:nvSpPr>
        <p:spPr>
          <a:xfrm>
            <a:off x="5301870" y="3896343"/>
            <a:ext cx="1620000" cy="540000"/>
          </a:xfrm>
          <a:prstGeom prst="rect">
            <a:avLst/>
          </a:prstGeom>
          <a:noFill/>
        </p:spPr>
        <p:txBody>
          <a:bodyPr wrap="square" lIns="72000" tIns="72000" rIns="72000" bIns="72000" anchor="ctr">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1" lang="en-US" altLang="ja-JP" sz="2400" b="0" i="0" u="none" strike="noStrike" kern="1200" cap="none" spc="0" normalizeH="0" baseline="0" noProof="0">
                <a:ln>
                  <a:noFill/>
                </a:ln>
                <a:solidFill>
                  <a:srgbClr val="580092">
                    <a:alpha val="50000"/>
                  </a:srgbClr>
                </a:solidFill>
                <a:effectLst/>
                <a:uLnTx/>
                <a:uFillTx/>
                <a:latin typeface="Yu Gothic" panose="020B0400000000000000" pitchFamily="34" charset="-128"/>
                <a:ea typeface="Yu Gothic" panose="020B0400000000000000" pitchFamily="34" charset="-128"/>
                <a:cs typeface="+mn-cs"/>
              </a:rPr>
              <a:t>GROWTH</a:t>
            </a:r>
            <a:endParaRPr kumimoji="1" lang="ja-JP" altLang="en-US" sz="2400" b="0" i="0" u="none" strike="noStrike" kern="1200" cap="none" spc="0" normalizeH="0" baseline="0" noProof="0">
              <a:ln>
                <a:noFill/>
              </a:ln>
              <a:solidFill>
                <a:srgbClr val="580092">
                  <a:alpha val="50000"/>
                </a:srgbClr>
              </a:solidFill>
              <a:effectLst/>
              <a:uLnTx/>
              <a:uFillTx/>
              <a:latin typeface="Yu Gothic" panose="020B0400000000000000" pitchFamily="34" charset="-128"/>
              <a:ea typeface="Yu Gothic" panose="020B0400000000000000" pitchFamily="34" charset="-128"/>
              <a:cs typeface="+mn-cs"/>
            </a:endParaRPr>
          </a:p>
        </p:txBody>
      </p:sp>
    </p:spTree>
    <p:extLst>
      <p:ext uri="{BB962C8B-B14F-4D97-AF65-F5344CB8AC3E}">
        <p14:creationId xmlns:p14="http://schemas.microsoft.com/office/powerpoint/2010/main" val="2474386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5310-B00B-58BD-E840-7E309EDA73F5}"/>
            </a:ext>
          </a:extLst>
        </p:cNvPr>
        <p:cNvGrpSpPr/>
        <p:nvPr/>
      </p:nvGrpSpPr>
      <p:grpSpPr>
        <a:xfrm>
          <a:off x="0" y="0"/>
          <a:ext cx="0" cy="0"/>
          <a:chOff x="0" y="0"/>
          <a:chExt cx="0" cy="0"/>
        </a:xfrm>
      </p:grpSpPr>
      <p:pic>
        <p:nvPicPr>
          <p:cNvPr id="46" name="Picture 4" descr="colorful abstract wave on transparent background 27254686 PNG">
            <a:extLst>
              <a:ext uri="{FF2B5EF4-FFF2-40B4-BE49-F238E27FC236}">
                <a16:creationId xmlns:a16="http://schemas.microsoft.com/office/drawing/2014/main" id="{976F71B6-D105-28AE-E2A2-DF74EB7C7C28}"/>
              </a:ext>
            </a:extLst>
          </p:cNvPr>
          <p:cNvPicPr/>
          <p:nvPr/>
        </p:nvPicPr>
        <p:blipFill>
          <a:blip r:embed="rId3">
            <a:alphaModFix amt="11000"/>
            <a:extLst>
              <a:ext uri="{28A0092B-C50C-407E-A947-70E740481C1C}">
                <a14:useLocalDpi xmlns:a14="http://schemas.microsoft.com/office/drawing/2010/main" val="0"/>
              </a:ext>
            </a:extLst>
          </a:blip>
          <a:srcRect/>
          <a:stretch>
            <a:fillRect/>
          </a:stretch>
        </p:blipFill>
        <p:spPr bwMode="auto">
          <a:xfrm>
            <a:off x="0" y="0"/>
            <a:ext cx="12192249" cy="684529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575A7646-6E1C-96E5-9DD2-F72D4E988F9E}"/>
              </a:ext>
            </a:extLst>
          </p:cNvPr>
          <p:cNvSpPr txBox="1">
            <a:spLocks/>
          </p:cNvSpPr>
          <p:nvPr/>
        </p:nvSpPr>
        <p:spPr>
          <a:xfrm>
            <a:off x="569835" y="178438"/>
            <a:ext cx="11160000" cy="504000"/>
          </a:xfrm>
          <a:prstGeom prst="rect">
            <a:avLst/>
          </a:prstGeom>
        </p:spPr>
        <p:txBody>
          <a:bodyPr lIns="0" tIns="0" rIns="0" bIns="0" anchor="t"/>
          <a:lstStyle>
            <a:lvl1pPr marL="0" indent="0" algn="l" defTabSz="228463" rtl="0" eaLnBrk="1" latinLnBrk="0" hangingPunct="1">
              <a:lnSpc>
                <a:spcPct val="100000"/>
              </a:lnSpc>
              <a:spcBef>
                <a:spcPts val="0"/>
              </a:spcBef>
              <a:spcAft>
                <a:spcPts val="600"/>
              </a:spcAft>
              <a:buFont typeface="Graphik" panose="020B0604020202020204" pitchFamily="34" charset="0"/>
              <a:buNone/>
              <a:defRPr sz="3999" b="0" kern="1200">
                <a:solidFill>
                  <a:schemeClr val="tx1"/>
                </a:solidFill>
                <a:latin typeface="+mj-lt"/>
                <a:ea typeface="+mn-ea"/>
                <a:cs typeface="+mn-cs"/>
              </a:defRPr>
            </a:lvl1pPr>
            <a:lvl2pPr marL="0" indent="0" algn="l" defTabSz="228463"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6" indent="-182526" algn="l" defTabSz="228463"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42" indent="-171416" algn="l" defTabSz="228463"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68" indent="-182526" algn="l" defTabSz="228463"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7" indent="0" algn="l" defTabSz="228463"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63"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463"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63"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marR="0" lvl="0" indent="0" algn="l" defTabSz="228463" rtl="0" eaLnBrk="1" fontAlgn="auto" latinLnBrk="0" hangingPunct="1">
              <a:lnSpc>
                <a:spcPct val="100000"/>
              </a:lnSpc>
              <a:spcBef>
                <a:spcPts val="0"/>
              </a:spcBef>
              <a:spcAft>
                <a:spcPts val="600"/>
              </a:spcAft>
              <a:buClrTx/>
              <a:buSzTx/>
              <a:buFont typeface="Graphik" panose="020B0604020202020204" pitchFamily="34" charset="0"/>
              <a:buNone/>
              <a:tabLst/>
              <a:defRPr/>
            </a:pPr>
            <a:r>
              <a:rPr kumimoji="0" lang="ja-JP" altLang="en-US" sz="3200" b="1" i="0" u="none" strike="noStrike" kern="1200" cap="none" spc="0" normalizeH="0" baseline="0" noProof="0">
                <a:ln>
                  <a:noFill/>
                </a:ln>
                <a:solidFill>
                  <a:srgbClr val="000000"/>
                </a:solidFill>
                <a:effectLst/>
                <a:uLnTx/>
                <a:uFillTx/>
                <a:latin typeface="Arial Black"/>
                <a:ea typeface="Meiryo UI" panose="020B0604030504040204" pitchFamily="50" charset="-128"/>
                <a:cs typeface="+mn-cs"/>
              </a:rPr>
              <a:t>生活者と企業の関わり方│</a:t>
            </a:r>
            <a:r>
              <a:rPr kumimoji="0" lang="en-US" altLang="ja-JP" sz="3200" b="1" i="0" u="none" strike="noStrike" kern="1200" cap="none" spc="0" normalizeH="0" baseline="0" noProof="0" err="1">
                <a:ln>
                  <a:noFill/>
                </a:ln>
                <a:solidFill>
                  <a:srgbClr val="000000"/>
                </a:solidFill>
                <a:effectLst/>
                <a:uLnTx/>
                <a:uFillTx/>
                <a:latin typeface="Arial Black"/>
                <a:ea typeface="Meiryo UI" panose="020B0604030504040204" pitchFamily="50" charset="-128"/>
                <a:cs typeface="+mn-cs"/>
              </a:rPr>
              <a:t>cLTV×LTV</a:t>
            </a:r>
            <a:r>
              <a:rPr kumimoji="0" lang="en-US" altLang="ja-JP" sz="3200" b="1" i="0" u="none" strike="noStrike" kern="1200" cap="none" spc="0" normalizeH="0" baseline="0" noProof="0">
                <a:ln>
                  <a:noFill/>
                </a:ln>
                <a:solidFill>
                  <a:srgbClr val="000000"/>
                </a:solidFill>
                <a:effectLst/>
                <a:uLnTx/>
                <a:uFillTx/>
                <a:latin typeface="Arial Black"/>
                <a:ea typeface="Meiryo UI" panose="020B0604030504040204" pitchFamily="50" charset="-128"/>
                <a:cs typeface="+mn-cs"/>
              </a:rPr>
              <a:t> </a:t>
            </a:r>
            <a:r>
              <a:rPr kumimoji="0" lang="ja-JP" altLang="en-US" sz="3200" b="1" i="0" u="none" strike="noStrike" kern="1200" cap="none" spc="0" normalizeH="0" baseline="0" noProof="0">
                <a:ln>
                  <a:noFill/>
                </a:ln>
                <a:solidFill>
                  <a:srgbClr val="000000"/>
                </a:solidFill>
                <a:effectLst/>
                <a:uLnTx/>
                <a:uFillTx/>
                <a:latin typeface="Arial Black"/>
                <a:ea typeface="Meiryo UI" panose="020B0604030504040204" pitchFamily="50" charset="-128"/>
                <a:cs typeface="+mn-cs"/>
              </a:rPr>
              <a:t>​</a:t>
            </a:r>
          </a:p>
        </p:txBody>
      </p:sp>
      <p:sp>
        <p:nvSpPr>
          <p:cNvPr id="134" name="TextBox 57">
            <a:extLst>
              <a:ext uri="{FF2B5EF4-FFF2-40B4-BE49-F238E27FC236}">
                <a16:creationId xmlns:a16="http://schemas.microsoft.com/office/drawing/2014/main" id="{E32D4AE9-4EF4-2F3B-2965-AF42F3EF47BE}"/>
              </a:ext>
            </a:extLst>
          </p:cNvPr>
          <p:cNvSpPr txBox="1"/>
          <p:nvPr/>
        </p:nvSpPr>
        <p:spPr>
          <a:xfrm>
            <a:off x="13348463" y="4186441"/>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Meiryo UI" panose="020B0604030504040204" pitchFamily="34" charset="-128"/>
              <a:ea typeface="Meiryo UI" panose="020B0604030504040204" pitchFamily="34" charset="-128"/>
              <a:cs typeface="+mn-cs"/>
            </a:endParaRPr>
          </a:p>
        </p:txBody>
      </p:sp>
      <p:sp>
        <p:nvSpPr>
          <p:cNvPr id="47" name="Slide Number Placeholder 4">
            <a:extLst>
              <a:ext uri="{FF2B5EF4-FFF2-40B4-BE49-F238E27FC236}">
                <a16:creationId xmlns:a16="http://schemas.microsoft.com/office/drawing/2014/main" id="{76EA1BE9-D2A5-E57F-5070-73619817F4FA}"/>
              </a:ext>
            </a:extLst>
          </p:cNvPr>
          <p:cNvSpPr>
            <a:spLocks noGrp="1"/>
          </p:cNvSpPr>
          <p:nvPr>
            <p:ph type="sldNum" sz="quarter" idx="2"/>
          </p:nvPr>
        </p:nvSpPr>
        <p:spPr>
          <a:xfrm>
            <a:off x="11562151" y="6519959"/>
            <a:ext cx="247262" cy="1325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337FAB-BC5C-DB4B-B68A-1D1BD2136D2B}" type="slidenum">
              <a:rPr kumimoji="0" lang="en-JP"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JP" sz="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テキスト ボックス 10">
            <a:extLst>
              <a:ext uri="{FF2B5EF4-FFF2-40B4-BE49-F238E27FC236}">
                <a16:creationId xmlns:a16="http://schemas.microsoft.com/office/drawing/2014/main" id="{675A7138-1EF6-FB22-F610-0450FD890A89}"/>
              </a:ext>
            </a:extLst>
          </p:cNvPr>
          <p:cNvSpPr txBox="1"/>
          <p:nvPr/>
        </p:nvSpPr>
        <p:spPr>
          <a:xfrm>
            <a:off x="569835" y="733024"/>
            <a:ext cx="11160000" cy="612200"/>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企業としての利益を追い求める</a:t>
            </a:r>
            <a:r>
              <a:rPr kumimoji="1" lang="en-US" altLang="ja-JP"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LTV</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視点だけでなく、生活者から見た企業価値の</a:t>
            </a:r>
            <a:r>
              <a:rPr kumimoji="1" lang="en-US" altLang="ja-JP" sz="1800" b="0" i="0" u="none" strike="noStrike" kern="1200" cap="none" spc="0" normalizeH="0" baseline="0" noProof="0" err="1">
                <a:ln>
                  <a:noFill/>
                </a:ln>
                <a:solidFill>
                  <a:srgbClr val="000000"/>
                </a:solidFill>
                <a:effectLst/>
                <a:uLnTx/>
                <a:uFillTx/>
                <a:latin typeface="Meiryo UI" panose="020B0604030504040204" pitchFamily="50" charset="-128"/>
                <a:ea typeface="Meiryo UI" panose="020B0604030504040204" pitchFamily="50" charset="-128"/>
                <a:cs typeface="+mn-cs"/>
              </a:rPr>
              <a:t>cLTV</a:t>
            </a:r>
            <a:r>
              <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を高める好循環が重要</a:t>
            </a:r>
          </a:p>
        </p:txBody>
      </p:sp>
      <p:sp>
        <p:nvSpPr>
          <p:cNvPr id="13" name="フリーフォーム: 図形 12">
            <a:extLst>
              <a:ext uri="{FF2B5EF4-FFF2-40B4-BE49-F238E27FC236}">
                <a16:creationId xmlns:a16="http://schemas.microsoft.com/office/drawing/2014/main" id="{4A3DF52C-D000-EBCD-6A57-AC5DD8BFBFCF}"/>
              </a:ext>
            </a:extLst>
          </p:cNvPr>
          <p:cNvSpPr/>
          <p:nvPr/>
        </p:nvSpPr>
        <p:spPr>
          <a:xfrm rot="16200000" flipH="1">
            <a:off x="7499310" y="2085552"/>
            <a:ext cx="4356000" cy="3960000"/>
          </a:xfrm>
          <a:custGeom>
            <a:avLst/>
            <a:gdLst>
              <a:gd name="connsiteX0" fmla="*/ 1804523 w 4256315"/>
              <a:gd name="connsiteY0" fmla="*/ 1923018 h 3690000"/>
              <a:gd name="connsiteX1" fmla="*/ 1838102 w 4256315"/>
              <a:gd name="connsiteY1" fmla="*/ 1935492 h 3690000"/>
              <a:gd name="connsiteX2" fmla="*/ 1843669 w 4256315"/>
              <a:gd name="connsiteY2" fmla="*/ 1936794 h 3690000"/>
              <a:gd name="connsiteX3" fmla="*/ 1933481 w 4256315"/>
              <a:gd name="connsiteY3" fmla="*/ 1959887 h 3690000"/>
              <a:gd name="connsiteX4" fmla="*/ 1959126 w 4256315"/>
              <a:gd name="connsiteY4" fmla="*/ 1963801 h 3690000"/>
              <a:gd name="connsiteX5" fmla="*/ 1979613 w 4256315"/>
              <a:gd name="connsiteY5" fmla="*/ 1968593 h 3690000"/>
              <a:gd name="connsiteX6" fmla="*/ 2001577 w 4256315"/>
              <a:gd name="connsiteY6" fmla="*/ 1970280 h 3690000"/>
              <a:gd name="connsiteX7" fmla="*/ 2031778 w 4256315"/>
              <a:gd name="connsiteY7" fmla="*/ 1974889 h 3690000"/>
              <a:gd name="connsiteX8" fmla="*/ 2118865 w 4256315"/>
              <a:gd name="connsiteY8" fmla="*/ 1979287 h 3690000"/>
              <a:gd name="connsiteX9" fmla="*/ 2128158 w 4256315"/>
              <a:gd name="connsiteY9" fmla="*/ 1980000 h 3690000"/>
              <a:gd name="connsiteX10" fmla="*/ 2130561 w 4256315"/>
              <a:gd name="connsiteY10" fmla="*/ 1979877 h 3690000"/>
              <a:gd name="connsiteX11" fmla="*/ 2118865 w 4256315"/>
              <a:gd name="connsiteY11" fmla="*/ 1979287 h 3690000"/>
              <a:gd name="connsiteX12" fmla="*/ 2001577 w 4256315"/>
              <a:gd name="connsiteY12" fmla="*/ 1970280 h 3690000"/>
              <a:gd name="connsiteX13" fmla="*/ 1959126 w 4256315"/>
              <a:gd name="connsiteY13" fmla="*/ 1963801 h 3690000"/>
              <a:gd name="connsiteX14" fmla="*/ 1843669 w 4256315"/>
              <a:gd name="connsiteY14" fmla="*/ 1936794 h 3690000"/>
              <a:gd name="connsiteX15" fmla="*/ 1838605 w 4256315"/>
              <a:gd name="connsiteY15" fmla="*/ 1935492 h 3690000"/>
              <a:gd name="connsiteX16" fmla="*/ 1194810 w 4256315"/>
              <a:gd name="connsiteY16" fmla="*/ 703509 h 3690000"/>
              <a:gd name="connsiteX17" fmla="*/ 1194809 w 4256315"/>
              <a:gd name="connsiteY17" fmla="*/ 703510 h 3690000"/>
              <a:gd name="connsiteX18" fmla="*/ 1218945 w 4256315"/>
              <a:gd name="connsiteY18" fmla="*/ 753613 h 3690000"/>
              <a:gd name="connsiteX19" fmla="*/ 2089457 w 4256315"/>
              <a:gd name="connsiteY19" fmla="*/ 1271720 h 3690000"/>
              <a:gd name="connsiteX20" fmla="*/ 2089458 w 4256315"/>
              <a:gd name="connsiteY20" fmla="*/ 1271720 h 3690000"/>
              <a:gd name="connsiteX21" fmla="*/ 1951005 w 4256315"/>
              <a:gd name="connsiteY21" fmla="*/ 1262116 h 3690000"/>
              <a:gd name="connsiteX22" fmla="*/ 1218946 w 4256315"/>
              <a:gd name="connsiteY22" fmla="*/ 753613 h 3690000"/>
              <a:gd name="connsiteX23" fmla="*/ 2133001 w 4256315"/>
              <a:gd name="connsiteY23" fmla="*/ 0 h 3690000"/>
              <a:gd name="connsiteX24" fmla="*/ 3003513 w 4256315"/>
              <a:gd name="connsiteY24" fmla="*/ 518107 h 3690000"/>
              <a:gd name="connsiteX25" fmla="*/ 3033442 w 4256315"/>
              <a:gd name="connsiteY25" fmla="*/ 580236 h 3690000"/>
              <a:gd name="connsiteX26" fmla="*/ 3033442 w 4256315"/>
              <a:gd name="connsiteY26" fmla="*/ 580237 h 3690000"/>
              <a:gd name="connsiteX27" fmla="*/ 3045201 w 4256315"/>
              <a:gd name="connsiteY27" fmla="*/ 604647 h 3690000"/>
              <a:gd name="connsiteX28" fmla="*/ 3063131 w 4256315"/>
              <a:gd name="connsiteY28" fmla="*/ 662408 h 3690000"/>
              <a:gd name="connsiteX29" fmla="*/ 4256315 w 4256315"/>
              <a:gd name="connsiteY29" fmla="*/ 3690000 h 3690000"/>
              <a:gd name="connsiteX30" fmla="*/ 0 w 4256315"/>
              <a:gd name="connsiteY30" fmla="*/ 3690000 h 3690000"/>
              <a:gd name="connsiteX31" fmla="*/ 1189149 w 4256315"/>
              <a:gd name="connsiteY31" fmla="*/ 672647 h 3690000"/>
              <a:gd name="connsiteX32" fmla="*/ 1192967 w 4256315"/>
              <a:gd name="connsiteY32" fmla="*/ 680693 h 3690000"/>
              <a:gd name="connsiteX33" fmla="*/ 1220800 w 4256315"/>
              <a:gd name="connsiteY33" fmla="*/ 604647 h 3690000"/>
              <a:gd name="connsiteX34" fmla="*/ 2133001 w 4256315"/>
              <a:gd name="connsiteY34" fmla="*/ 0 h 369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56315" h="3690000">
                <a:moveTo>
                  <a:pt x="1804523" y="1923018"/>
                </a:moveTo>
                <a:lnTo>
                  <a:pt x="1838102" y="1935492"/>
                </a:lnTo>
                <a:lnTo>
                  <a:pt x="1843669" y="1936794"/>
                </a:lnTo>
                <a:lnTo>
                  <a:pt x="1933481" y="1959887"/>
                </a:lnTo>
                <a:lnTo>
                  <a:pt x="1959126" y="1963801"/>
                </a:lnTo>
                <a:lnTo>
                  <a:pt x="1979613" y="1968593"/>
                </a:lnTo>
                <a:lnTo>
                  <a:pt x="2001577" y="1970280"/>
                </a:lnTo>
                <a:lnTo>
                  <a:pt x="2031778" y="1974889"/>
                </a:lnTo>
                <a:lnTo>
                  <a:pt x="2118865" y="1979287"/>
                </a:lnTo>
                <a:lnTo>
                  <a:pt x="2128158" y="1980000"/>
                </a:lnTo>
                <a:lnTo>
                  <a:pt x="2130561" y="1979877"/>
                </a:lnTo>
                <a:lnTo>
                  <a:pt x="2118865" y="1979287"/>
                </a:lnTo>
                <a:lnTo>
                  <a:pt x="2001577" y="1970280"/>
                </a:lnTo>
                <a:lnTo>
                  <a:pt x="1959126" y="1963801"/>
                </a:lnTo>
                <a:lnTo>
                  <a:pt x="1843669" y="1936794"/>
                </a:lnTo>
                <a:lnTo>
                  <a:pt x="1838605" y="1935492"/>
                </a:lnTo>
                <a:close/>
                <a:moveTo>
                  <a:pt x="1194810" y="703509"/>
                </a:moveTo>
                <a:lnTo>
                  <a:pt x="1194809" y="703510"/>
                </a:lnTo>
                <a:lnTo>
                  <a:pt x="1218945" y="753613"/>
                </a:lnTo>
                <a:cubicBezTo>
                  <a:pt x="1386591" y="1062221"/>
                  <a:pt x="1713558" y="1271720"/>
                  <a:pt x="2089457" y="1271720"/>
                </a:cubicBezTo>
                <a:lnTo>
                  <a:pt x="2089458" y="1271720"/>
                </a:lnTo>
                <a:lnTo>
                  <a:pt x="1951005" y="1262116"/>
                </a:lnTo>
                <a:cubicBezTo>
                  <a:pt x="1634307" y="1217797"/>
                  <a:pt x="1365637" y="1023645"/>
                  <a:pt x="1218946" y="753613"/>
                </a:cubicBezTo>
                <a:close/>
                <a:moveTo>
                  <a:pt x="2133001" y="0"/>
                </a:moveTo>
                <a:cubicBezTo>
                  <a:pt x="2508900" y="0"/>
                  <a:pt x="2835868" y="209499"/>
                  <a:pt x="3003513" y="518107"/>
                </a:cubicBezTo>
                <a:lnTo>
                  <a:pt x="3033442" y="580236"/>
                </a:lnTo>
                <a:lnTo>
                  <a:pt x="3033442" y="580237"/>
                </a:lnTo>
                <a:lnTo>
                  <a:pt x="3045201" y="604647"/>
                </a:lnTo>
                <a:lnTo>
                  <a:pt x="3063131" y="662408"/>
                </a:lnTo>
                <a:lnTo>
                  <a:pt x="4256315" y="3690000"/>
                </a:lnTo>
                <a:lnTo>
                  <a:pt x="0" y="3690000"/>
                </a:lnTo>
                <a:lnTo>
                  <a:pt x="1189149" y="672647"/>
                </a:lnTo>
                <a:lnTo>
                  <a:pt x="1192967" y="680693"/>
                </a:lnTo>
                <a:lnTo>
                  <a:pt x="1220800" y="604647"/>
                </a:lnTo>
                <a:cubicBezTo>
                  <a:pt x="1371090" y="249322"/>
                  <a:pt x="1722930" y="0"/>
                  <a:pt x="2133001" y="0"/>
                </a:cubicBezTo>
                <a:close/>
              </a:path>
            </a:pathLst>
          </a:custGeom>
          <a:gradFill flip="none" rotWithShape="1">
            <a:gsLst>
              <a:gs pos="100000">
                <a:schemeClr val="accent4">
                  <a:lumMod val="0"/>
                  <a:lumOff val="100000"/>
                </a:schemeClr>
              </a:gs>
              <a:gs pos="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Yu Gothic" panose="020B0400000000000000" pitchFamily="34" charset="-128"/>
              <a:ea typeface="Yu Gothic" panose="020B0400000000000000" pitchFamily="34" charset="-128"/>
              <a:cs typeface="+mn-cs"/>
            </a:endParaRPr>
          </a:p>
        </p:txBody>
      </p:sp>
      <p:sp>
        <p:nvSpPr>
          <p:cNvPr id="14" name="フリーフォーム: 図形 13">
            <a:extLst>
              <a:ext uri="{FF2B5EF4-FFF2-40B4-BE49-F238E27FC236}">
                <a16:creationId xmlns:a16="http://schemas.microsoft.com/office/drawing/2014/main" id="{3F844E98-76B3-B39D-EB33-383281E32862}"/>
              </a:ext>
            </a:extLst>
          </p:cNvPr>
          <p:cNvSpPr/>
          <p:nvPr/>
        </p:nvSpPr>
        <p:spPr>
          <a:xfrm rot="5400000">
            <a:off x="357185" y="2085552"/>
            <a:ext cx="4356000" cy="3960000"/>
          </a:xfrm>
          <a:custGeom>
            <a:avLst/>
            <a:gdLst>
              <a:gd name="connsiteX0" fmla="*/ 1804523 w 4256315"/>
              <a:gd name="connsiteY0" fmla="*/ 1923018 h 3690000"/>
              <a:gd name="connsiteX1" fmla="*/ 1838102 w 4256315"/>
              <a:gd name="connsiteY1" fmla="*/ 1935492 h 3690000"/>
              <a:gd name="connsiteX2" fmla="*/ 1843669 w 4256315"/>
              <a:gd name="connsiteY2" fmla="*/ 1936794 h 3690000"/>
              <a:gd name="connsiteX3" fmla="*/ 1933481 w 4256315"/>
              <a:gd name="connsiteY3" fmla="*/ 1959887 h 3690000"/>
              <a:gd name="connsiteX4" fmla="*/ 1959126 w 4256315"/>
              <a:gd name="connsiteY4" fmla="*/ 1963801 h 3690000"/>
              <a:gd name="connsiteX5" fmla="*/ 1979613 w 4256315"/>
              <a:gd name="connsiteY5" fmla="*/ 1968593 h 3690000"/>
              <a:gd name="connsiteX6" fmla="*/ 2001577 w 4256315"/>
              <a:gd name="connsiteY6" fmla="*/ 1970280 h 3690000"/>
              <a:gd name="connsiteX7" fmla="*/ 2031778 w 4256315"/>
              <a:gd name="connsiteY7" fmla="*/ 1974889 h 3690000"/>
              <a:gd name="connsiteX8" fmla="*/ 2118865 w 4256315"/>
              <a:gd name="connsiteY8" fmla="*/ 1979287 h 3690000"/>
              <a:gd name="connsiteX9" fmla="*/ 2128158 w 4256315"/>
              <a:gd name="connsiteY9" fmla="*/ 1980000 h 3690000"/>
              <a:gd name="connsiteX10" fmla="*/ 2130561 w 4256315"/>
              <a:gd name="connsiteY10" fmla="*/ 1979877 h 3690000"/>
              <a:gd name="connsiteX11" fmla="*/ 2118865 w 4256315"/>
              <a:gd name="connsiteY11" fmla="*/ 1979287 h 3690000"/>
              <a:gd name="connsiteX12" fmla="*/ 2001577 w 4256315"/>
              <a:gd name="connsiteY12" fmla="*/ 1970280 h 3690000"/>
              <a:gd name="connsiteX13" fmla="*/ 1959126 w 4256315"/>
              <a:gd name="connsiteY13" fmla="*/ 1963801 h 3690000"/>
              <a:gd name="connsiteX14" fmla="*/ 1843669 w 4256315"/>
              <a:gd name="connsiteY14" fmla="*/ 1936794 h 3690000"/>
              <a:gd name="connsiteX15" fmla="*/ 1838605 w 4256315"/>
              <a:gd name="connsiteY15" fmla="*/ 1935492 h 3690000"/>
              <a:gd name="connsiteX16" fmla="*/ 1194810 w 4256315"/>
              <a:gd name="connsiteY16" fmla="*/ 703509 h 3690000"/>
              <a:gd name="connsiteX17" fmla="*/ 1194809 w 4256315"/>
              <a:gd name="connsiteY17" fmla="*/ 703510 h 3690000"/>
              <a:gd name="connsiteX18" fmla="*/ 1218945 w 4256315"/>
              <a:gd name="connsiteY18" fmla="*/ 753613 h 3690000"/>
              <a:gd name="connsiteX19" fmla="*/ 2089457 w 4256315"/>
              <a:gd name="connsiteY19" fmla="*/ 1271720 h 3690000"/>
              <a:gd name="connsiteX20" fmla="*/ 2089458 w 4256315"/>
              <a:gd name="connsiteY20" fmla="*/ 1271720 h 3690000"/>
              <a:gd name="connsiteX21" fmla="*/ 1951005 w 4256315"/>
              <a:gd name="connsiteY21" fmla="*/ 1262116 h 3690000"/>
              <a:gd name="connsiteX22" fmla="*/ 1218946 w 4256315"/>
              <a:gd name="connsiteY22" fmla="*/ 753613 h 3690000"/>
              <a:gd name="connsiteX23" fmla="*/ 2133001 w 4256315"/>
              <a:gd name="connsiteY23" fmla="*/ 0 h 3690000"/>
              <a:gd name="connsiteX24" fmla="*/ 3003513 w 4256315"/>
              <a:gd name="connsiteY24" fmla="*/ 518107 h 3690000"/>
              <a:gd name="connsiteX25" fmla="*/ 3033442 w 4256315"/>
              <a:gd name="connsiteY25" fmla="*/ 580236 h 3690000"/>
              <a:gd name="connsiteX26" fmla="*/ 3033442 w 4256315"/>
              <a:gd name="connsiteY26" fmla="*/ 580237 h 3690000"/>
              <a:gd name="connsiteX27" fmla="*/ 3045201 w 4256315"/>
              <a:gd name="connsiteY27" fmla="*/ 604647 h 3690000"/>
              <a:gd name="connsiteX28" fmla="*/ 3063131 w 4256315"/>
              <a:gd name="connsiteY28" fmla="*/ 662408 h 3690000"/>
              <a:gd name="connsiteX29" fmla="*/ 4256315 w 4256315"/>
              <a:gd name="connsiteY29" fmla="*/ 3690000 h 3690000"/>
              <a:gd name="connsiteX30" fmla="*/ 0 w 4256315"/>
              <a:gd name="connsiteY30" fmla="*/ 3690000 h 3690000"/>
              <a:gd name="connsiteX31" fmla="*/ 1189149 w 4256315"/>
              <a:gd name="connsiteY31" fmla="*/ 672647 h 3690000"/>
              <a:gd name="connsiteX32" fmla="*/ 1192967 w 4256315"/>
              <a:gd name="connsiteY32" fmla="*/ 680693 h 3690000"/>
              <a:gd name="connsiteX33" fmla="*/ 1220800 w 4256315"/>
              <a:gd name="connsiteY33" fmla="*/ 604647 h 3690000"/>
              <a:gd name="connsiteX34" fmla="*/ 2133001 w 4256315"/>
              <a:gd name="connsiteY34" fmla="*/ 0 h 369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56315" h="3690000">
                <a:moveTo>
                  <a:pt x="1804523" y="1923018"/>
                </a:moveTo>
                <a:lnTo>
                  <a:pt x="1838102" y="1935492"/>
                </a:lnTo>
                <a:lnTo>
                  <a:pt x="1843669" y="1936794"/>
                </a:lnTo>
                <a:lnTo>
                  <a:pt x="1933481" y="1959887"/>
                </a:lnTo>
                <a:lnTo>
                  <a:pt x="1959126" y="1963801"/>
                </a:lnTo>
                <a:lnTo>
                  <a:pt x="1979613" y="1968593"/>
                </a:lnTo>
                <a:lnTo>
                  <a:pt x="2001577" y="1970280"/>
                </a:lnTo>
                <a:lnTo>
                  <a:pt x="2031778" y="1974889"/>
                </a:lnTo>
                <a:lnTo>
                  <a:pt x="2118865" y="1979287"/>
                </a:lnTo>
                <a:lnTo>
                  <a:pt x="2128158" y="1980000"/>
                </a:lnTo>
                <a:lnTo>
                  <a:pt x="2130561" y="1979877"/>
                </a:lnTo>
                <a:lnTo>
                  <a:pt x="2118865" y="1979287"/>
                </a:lnTo>
                <a:lnTo>
                  <a:pt x="2001577" y="1970280"/>
                </a:lnTo>
                <a:lnTo>
                  <a:pt x="1959126" y="1963801"/>
                </a:lnTo>
                <a:lnTo>
                  <a:pt x="1843669" y="1936794"/>
                </a:lnTo>
                <a:lnTo>
                  <a:pt x="1838605" y="1935492"/>
                </a:lnTo>
                <a:close/>
                <a:moveTo>
                  <a:pt x="1194810" y="703509"/>
                </a:moveTo>
                <a:lnTo>
                  <a:pt x="1194809" y="703510"/>
                </a:lnTo>
                <a:lnTo>
                  <a:pt x="1218945" y="753613"/>
                </a:lnTo>
                <a:cubicBezTo>
                  <a:pt x="1386591" y="1062221"/>
                  <a:pt x="1713558" y="1271720"/>
                  <a:pt x="2089457" y="1271720"/>
                </a:cubicBezTo>
                <a:lnTo>
                  <a:pt x="2089458" y="1271720"/>
                </a:lnTo>
                <a:lnTo>
                  <a:pt x="1951005" y="1262116"/>
                </a:lnTo>
                <a:cubicBezTo>
                  <a:pt x="1634307" y="1217797"/>
                  <a:pt x="1365637" y="1023645"/>
                  <a:pt x="1218946" y="753613"/>
                </a:cubicBezTo>
                <a:close/>
                <a:moveTo>
                  <a:pt x="2133001" y="0"/>
                </a:moveTo>
                <a:cubicBezTo>
                  <a:pt x="2508900" y="0"/>
                  <a:pt x="2835868" y="209499"/>
                  <a:pt x="3003513" y="518107"/>
                </a:cubicBezTo>
                <a:lnTo>
                  <a:pt x="3033442" y="580236"/>
                </a:lnTo>
                <a:lnTo>
                  <a:pt x="3033442" y="580237"/>
                </a:lnTo>
                <a:lnTo>
                  <a:pt x="3045201" y="604647"/>
                </a:lnTo>
                <a:lnTo>
                  <a:pt x="3063131" y="662408"/>
                </a:lnTo>
                <a:lnTo>
                  <a:pt x="4256315" y="3690000"/>
                </a:lnTo>
                <a:lnTo>
                  <a:pt x="0" y="3690000"/>
                </a:lnTo>
                <a:lnTo>
                  <a:pt x="1189149" y="672647"/>
                </a:lnTo>
                <a:lnTo>
                  <a:pt x="1192967" y="680693"/>
                </a:lnTo>
                <a:lnTo>
                  <a:pt x="1220800" y="604647"/>
                </a:lnTo>
                <a:cubicBezTo>
                  <a:pt x="1371090" y="249322"/>
                  <a:pt x="1722930" y="0"/>
                  <a:pt x="2133001" y="0"/>
                </a:cubicBezTo>
                <a:close/>
              </a:path>
            </a:pathLst>
          </a:custGeom>
          <a:gradFill flip="none" rotWithShape="1">
            <a:gsLst>
              <a:gs pos="100000">
                <a:schemeClr val="accent4">
                  <a:lumMod val="0"/>
                  <a:lumOff val="100000"/>
                </a:schemeClr>
              </a:gs>
              <a:gs pos="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Yu Gothic" panose="020B0400000000000000" pitchFamily="34" charset="-128"/>
              <a:ea typeface="Yu Gothic" panose="020B0400000000000000" pitchFamily="34" charset="-128"/>
              <a:cs typeface="+mn-cs"/>
            </a:endParaRPr>
          </a:p>
        </p:txBody>
      </p:sp>
      <p:sp>
        <p:nvSpPr>
          <p:cNvPr id="16" name="テキスト ボックス 15">
            <a:extLst>
              <a:ext uri="{FF2B5EF4-FFF2-40B4-BE49-F238E27FC236}">
                <a16:creationId xmlns:a16="http://schemas.microsoft.com/office/drawing/2014/main" id="{316A6713-C303-2A61-65FB-4ED4C7A95C6B}"/>
              </a:ext>
            </a:extLst>
          </p:cNvPr>
          <p:cNvSpPr txBox="1"/>
          <p:nvPr/>
        </p:nvSpPr>
        <p:spPr>
          <a:xfrm>
            <a:off x="7342330" y="4303735"/>
            <a:ext cx="1237881" cy="612000"/>
          </a:xfrm>
          <a:prstGeom prst="rect">
            <a:avLst/>
          </a:prstGeom>
          <a:noFill/>
        </p:spPr>
        <p:txBody>
          <a:bodyPr wrap="square" lIns="72000" tIns="72000" rIns="72000" bIns="72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rPr>
              <a:t>LTV</a:t>
            </a:r>
            <a:endParaRPr kumimoji="1" lang="en-US" altLang="ja-JP" sz="16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rPr>
              <a:t>(Life Time Value)</a:t>
            </a:r>
            <a:endParaRPr kumimoji="1" lang="ja-JP" altLang="en-US" sz="10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endParaRPr>
          </a:p>
        </p:txBody>
      </p:sp>
      <p:pic>
        <p:nvPicPr>
          <p:cNvPr id="17" name="図 16">
            <a:extLst>
              <a:ext uri="{FF2B5EF4-FFF2-40B4-BE49-F238E27FC236}">
                <a16:creationId xmlns:a16="http://schemas.microsoft.com/office/drawing/2014/main" id="{37E6D8EB-8980-B3E0-6864-ED30593A2D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60149" y="3552258"/>
            <a:ext cx="882739" cy="723208"/>
          </a:xfrm>
          <a:prstGeom prst="rect">
            <a:avLst/>
          </a:prstGeom>
        </p:spPr>
      </p:pic>
      <p:sp>
        <p:nvSpPr>
          <p:cNvPr id="18" name="テキスト ボックス 17">
            <a:extLst>
              <a:ext uri="{FF2B5EF4-FFF2-40B4-BE49-F238E27FC236}">
                <a16:creationId xmlns:a16="http://schemas.microsoft.com/office/drawing/2014/main" id="{BF1A694E-313B-96EB-9002-2262731B4267}"/>
              </a:ext>
            </a:extLst>
          </p:cNvPr>
          <p:cNvSpPr txBox="1"/>
          <p:nvPr/>
        </p:nvSpPr>
        <p:spPr>
          <a:xfrm>
            <a:off x="3449266" y="4302157"/>
            <a:ext cx="1237881" cy="612000"/>
          </a:xfrm>
          <a:prstGeom prst="rect">
            <a:avLst/>
          </a:prstGeom>
          <a:noFill/>
        </p:spPr>
        <p:txBody>
          <a:bodyPr wrap="square" lIns="72000" tIns="72000" rIns="72000" bIns="72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err="1">
                <a:ln>
                  <a:noFill/>
                </a:ln>
                <a:solidFill>
                  <a:srgbClr val="580092"/>
                </a:solidFill>
                <a:effectLst/>
                <a:uLnTx/>
                <a:uFillTx/>
                <a:latin typeface="Meiryo UI" panose="020B0604030504040204" pitchFamily="50" charset="-128"/>
                <a:ea typeface="Meiryo UI" panose="020B0604030504040204" pitchFamily="50" charset="-128"/>
                <a:cs typeface="+mn-cs"/>
              </a:rPr>
              <a:t>cLTV</a:t>
            </a:r>
            <a:endParaRPr kumimoji="1" lang="en-US" altLang="ja-JP" sz="9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rPr>
              <a:t>(Customer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rPr>
              <a:t>Life Time Value)</a:t>
            </a:r>
            <a:endParaRPr kumimoji="1" lang="ja-JP" altLang="en-US" sz="1000" b="0" i="0" u="none" strike="noStrike" kern="1200" cap="none" spc="0" normalizeH="0" baseline="0" noProof="0">
              <a:ln>
                <a:noFill/>
              </a:ln>
              <a:solidFill>
                <a:srgbClr val="580092"/>
              </a:solidFill>
              <a:effectLst/>
              <a:uLnTx/>
              <a:uFillTx/>
              <a:latin typeface="Meiryo UI" panose="020B0604030504040204" pitchFamily="50" charset="-128"/>
              <a:ea typeface="Meiryo UI" panose="020B0604030504040204" pitchFamily="50" charset="-128"/>
              <a:cs typeface="+mn-cs"/>
            </a:endParaRPr>
          </a:p>
        </p:txBody>
      </p:sp>
      <p:pic>
        <p:nvPicPr>
          <p:cNvPr id="19" name="図 18">
            <a:extLst>
              <a:ext uri="{FF2B5EF4-FFF2-40B4-BE49-F238E27FC236}">
                <a16:creationId xmlns:a16="http://schemas.microsoft.com/office/drawing/2014/main" id="{4E400775-F3C8-03BC-B8CC-483890700B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5756" y="3552258"/>
            <a:ext cx="885397" cy="720052"/>
          </a:xfrm>
          <a:prstGeom prst="rect">
            <a:avLst/>
          </a:prstGeom>
        </p:spPr>
      </p:pic>
      <p:sp>
        <p:nvSpPr>
          <p:cNvPr id="20" name="テキスト ボックス 19">
            <a:extLst>
              <a:ext uri="{FF2B5EF4-FFF2-40B4-BE49-F238E27FC236}">
                <a16:creationId xmlns:a16="http://schemas.microsoft.com/office/drawing/2014/main" id="{329BD94D-C4DE-BB31-B088-B0A5DAEE5C52}"/>
              </a:ext>
            </a:extLst>
          </p:cNvPr>
          <p:cNvSpPr txBox="1"/>
          <p:nvPr/>
        </p:nvSpPr>
        <p:spPr>
          <a:xfrm>
            <a:off x="270643" y="3003619"/>
            <a:ext cx="3060000" cy="792000"/>
          </a:xfrm>
          <a:prstGeom prst="rect">
            <a:avLst/>
          </a:prstGeom>
          <a:noFill/>
        </p:spPr>
        <p:txBody>
          <a:bodyPr wrap="square" lIns="72000" tIns="72000" rIns="72000" bIns="72000">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1" lang="ja-JP" altLang="en-US"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生活者の共感価値 </a:t>
            </a:r>
            <a:r>
              <a:rPr kumimoji="1" lang="en-US" altLang="ja-JP" sz="1400" b="0"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a:t>
            </a:r>
            <a:r>
              <a:rPr kumimoji="1" lang="en-US" altLang="ja-JP"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 </a:t>
            </a:r>
            <a:r>
              <a:rPr kumimoji="1" lang="en-US" altLang="ja-JP" sz="1800" b="1" i="0" u="sng" strike="noStrike" kern="1200" cap="none" spc="0" normalizeH="0" baseline="0" noProof="0" err="1">
                <a:ln>
                  <a:noFill/>
                </a:ln>
                <a:solidFill>
                  <a:srgbClr val="7500C0"/>
                </a:solidFill>
                <a:effectLst/>
                <a:uLnTx/>
                <a:uFillTx/>
                <a:latin typeface="Meiryo UI" panose="020B0604030504040204" pitchFamily="50" charset="-128"/>
                <a:ea typeface="Meiryo UI" panose="020B0604030504040204" pitchFamily="50" charset="-128"/>
                <a:cs typeface="+mn-cs"/>
              </a:rPr>
              <a:t>cLTV</a:t>
            </a:r>
            <a:br>
              <a:rPr kumimoji="1" lang="en-US" altLang="ja-JP"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b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生活者から見た企業の価値</a:t>
            </a: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22" name="テキスト ボックス 21">
            <a:extLst>
              <a:ext uri="{FF2B5EF4-FFF2-40B4-BE49-F238E27FC236}">
                <a16:creationId xmlns:a16="http://schemas.microsoft.com/office/drawing/2014/main" id="{C700E6B7-22FF-986D-D83B-CABA8555C191}"/>
              </a:ext>
            </a:extLst>
          </p:cNvPr>
          <p:cNvSpPr txBox="1"/>
          <p:nvPr/>
        </p:nvSpPr>
        <p:spPr>
          <a:xfrm>
            <a:off x="8861358" y="3003619"/>
            <a:ext cx="3060000" cy="792000"/>
          </a:xfrm>
          <a:prstGeom prst="rect">
            <a:avLst/>
          </a:prstGeom>
          <a:noFill/>
        </p:spPr>
        <p:txBody>
          <a:bodyPr wrap="square" lIns="72000" tIns="72000" rIns="72000" bIns="72000">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1" lang="ja-JP" altLang="en-US"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生活者の生涯価値 </a:t>
            </a:r>
            <a:r>
              <a:rPr kumimoji="1" lang="en-US" altLang="ja-JP" sz="1400" b="0"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a:t>
            </a:r>
            <a:r>
              <a:rPr kumimoji="1" lang="en-US" altLang="ja-JP"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t> LTV</a:t>
            </a:r>
            <a:br>
              <a:rPr kumimoji="1" lang="en-US" altLang="ja-JP" sz="1800" b="1" i="0" u="sng" strike="noStrike" kern="120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rPr>
            </a:b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企業から見た生活者の価値</a:t>
            </a: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30" name="Arc 18">
            <a:extLst>
              <a:ext uri="{FF2B5EF4-FFF2-40B4-BE49-F238E27FC236}">
                <a16:creationId xmlns:a16="http://schemas.microsoft.com/office/drawing/2014/main" id="{32815C04-EC29-DA89-0CEA-470D3D809706}"/>
              </a:ext>
            </a:extLst>
          </p:cNvPr>
          <p:cNvSpPr/>
          <p:nvPr/>
        </p:nvSpPr>
        <p:spPr>
          <a:xfrm flipH="1">
            <a:off x="4125057" y="2123836"/>
            <a:ext cx="3960000" cy="3960000"/>
          </a:xfrm>
          <a:prstGeom prst="arc">
            <a:avLst>
              <a:gd name="adj1" fmla="val 12250811"/>
              <a:gd name="adj2" fmla="val 13356218"/>
            </a:avLst>
          </a:prstGeom>
          <a:ln w="57150">
            <a:solidFill>
              <a:schemeClr val="accent4">
                <a:lumMod val="20000"/>
                <a:lumOff val="80000"/>
              </a:schemeClr>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p:txBody>
      </p:sp>
      <p:sp>
        <p:nvSpPr>
          <p:cNvPr id="31" name="Arc 18">
            <a:extLst>
              <a:ext uri="{FF2B5EF4-FFF2-40B4-BE49-F238E27FC236}">
                <a16:creationId xmlns:a16="http://schemas.microsoft.com/office/drawing/2014/main" id="{AF19163D-D1C0-D434-979B-DADBADACC9ED}"/>
              </a:ext>
            </a:extLst>
          </p:cNvPr>
          <p:cNvSpPr/>
          <p:nvPr/>
        </p:nvSpPr>
        <p:spPr>
          <a:xfrm flipH="1">
            <a:off x="4125057" y="2123836"/>
            <a:ext cx="3960000" cy="3960000"/>
          </a:xfrm>
          <a:prstGeom prst="arc">
            <a:avLst>
              <a:gd name="adj1" fmla="val 8075712"/>
              <a:gd name="adj2" fmla="val 9283347"/>
            </a:avLst>
          </a:prstGeom>
          <a:ln w="57150">
            <a:solidFill>
              <a:schemeClr val="accent4">
                <a:lumMod val="20000"/>
                <a:lumOff val="80000"/>
              </a:schemeClr>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p:txBody>
      </p:sp>
      <p:sp>
        <p:nvSpPr>
          <p:cNvPr id="32" name="Arc 18">
            <a:extLst>
              <a:ext uri="{FF2B5EF4-FFF2-40B4-BE49-F238E27FC236}">
                <a16:creationId xmlns:a16="http://schemas.microsoft.com/office/drawing/2014/main" id="{A2C4A3D1-E7A2-AD8F-1748-66188B77429B}"/>
              </a:ext>
            </a:extLst>
          </p:cNvPr>
          <p:cNvSpPr/>
          <p:nvPr/>
        </p:nvSpPr>
        <p:spPr>
          <a:xfrm flipH="1">
            <a:off x="4125057" y="2123836"/>
            <a:ext cx="3960000" cy="3960000"/>
          </a:xfrm>
          <a:prstGeom prst="arc">
            <a:avLst>
              <a:gd name="adj1" fmla="val 1537835"/>
              <a:gd name="adj2" fmla="val 2868100"/>
            </a:avLst>
          </a:prstGeom>
          <a:ln w="57150">
            <a:solidFill>
              <a:schemeClr val="accent4">
                <a:lumMod val="20000"/>
                <a:lumOff val="80000"/>
              </a:schemeClr>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p:txBody>
      </p:sp>
      <p:sp>
        <p:nvSpPr>
          <p:cNvPr id="33" name="テキスト ボックス 32">
            <a:extLst>
              <a:ext uri="{FF2B5EF4-FFF2-40B4-BE49-F238E27FC236}">
                <a16:creationId xmlns:a16="http://schemas.microsoft.com/office/drawing/2014/main" id="{40D2399F-1A37-CA59-9AC5-817590F55539}"/>
              </a:ext>
            </a:extLst>
          </p:cNvPr>
          <p:cNvSpPr txBox="1"/>
          <p:nvPr/>
        </p:nvSpPr>
        <p:spPr>
          <a:xfrm>
            <a:off x="4628499" y="2014747"/>
            <a:ext cx="3203168" cy="540000"/>
          </a:xfrm>
          <a:prstGeom prst="rect">
            <a:avLst/>
          </a:prstGeom>
          <a:solidFill>
            <a:schemeClr val="bg1"/>
          </a:solidFill>
        </p:spPr>
        <p:txBody>
          <a:bodyPr wrap="square" lIns="72000" tIns="72000" rIns="72000" bIns="72000">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1" lang="en-US" altLang="ja-JP" sz="1800" b="1" i="0" u="none" strike="noStrike" kern="1200" cap="none" spc="0" normalizeH="0" baseline="0" noProof="0" err="1">
                <a:ln>
                  <a:noFill/>
                </a:ln>
                <a:solidFill>
                  <a:srgbClr val="7030A0"/>
                </a:solidFill>
                <a:effectLst/>
                <a:uLnTx/>
                <a:uFillTx/>
                <a:latin typeface="Meiryo UI" panose="020B0604030504040204" pitchFamily="50" charset="-128"/>
                <a:ea typeface="Meiryo UI" panose="020B0604030504040204" pitchFamily="50" charset="-128"/>
                <a:cs typeface="+mn-cs"/>
              </a:rPr>
              <a:t>cLTV</a:t>
            </a:r>
            <a:r>
              <a:rPr kumimoji="1" lang="ja-JP" altLang="en-US" sz="18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は</a:t>
            </a:r>
            <a:r>
              <a:rPr kumimoji="1" lang="en-US" altLang="ja-JP" sz="18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LTV</a:t>
            </a:r>
            <a:r>
              <a:rPr kumimoji="1" lang="ja-JP" altLang="en-US" sz="18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との両立（相関</a:t>
            </a:r>
            <a:r>
              <a:rPr kumimoji="1" lang="ja-JP" altLang="en-US" sz="16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a:t>
            </a:r>
            <a:r>
              <a:rPr kumimoji="1" lang="en-US" altLang="ja-JP" sz="1600" b="1" i="0" u="none" strike="noStrike" kern="1200" cap="none" spc="0" normalizeH="0" baseline="0" noProof="0" err="1">
                <a:ln>
                  <a:noFill/>
                </a:ln>
                <a:solidFill>
                  <a:srgbClr val="7030A0"/>
                </a:solidFill>
                <a:effectLst/>
                <a:uLnTx/>
                <a:uFillTx/>
                <a:latin typeface="Meiryo UI" panose="020B0604030504040204" pitchFamily="50" charset="-128"/>
                <a:ea typeface="Meiryo UI" panose="020B0604030504040204" pitchFamily="50" charset="-128"/>
                <a:cs typeface="+mn-cs"/>
              </a:rPr>
              <a:t>cLTV</a:t>
            </a:r>
            <a:r>
              <a:rPr kumimoji="1" lang="ja-JP" altLang="en-US" sz="16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費用はコストではなく“投資”）</a:t>
            </a:r>
          </a:p>
        </p:txBody>
      </p:sp>
      <p:sp>
        <p:nvSpPr>
          <p:cNvPr id="34" name="テキスト ボックス 33">
            <a:extLst>
              <a:ext uri="{FF2B5EF4-FFF2-40B4-BE49-F238E27FC236}">
                <a16:creationId xmlns:a16="http://schemas.microsoft.com/office/drawing/2014/main" id="{15C6C194-4438-4A95-7EBE-E23E37F6D2B2}"/>
              </a:ext>
            </a:extLst>
          </p:cNvPr>
          <p:cNvSpPr txBox="1"/>
          <p:nvPr/>
        </p:nvSpPr>
        <p:spPr>
          <a:xfrm>
            <a:off x="4659437" y="5609663"/>
            <a:ext cx="2968758" cy="855055"/>
          </a:xfrm>
          <a:prstGeom prst="rect">
            <a:avLst/>
          </a:prstGeom>
          <a:solidFill>
            <a:schemeClr val="bg1"/>
          </a:solidFill>
        </p:spPr>
        <p:txBody>
          <a:bodyPr wrap="square" lIns="72000" tIns="72000" rIns="72000" bIns="72000">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1" lang="ja-JP" altLang="en-US" sz="18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多様かつ多面的な生活者への</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1" lang="ja-JP" altLang="en-US" sz="18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個別化された価値提供</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1" lang="ja-JP" altLang="en-US" sz="1600" b="1" i="0" u="none" strike="noStrike" kern="1200" cap="none" spc="0" normalizeH="0" baseline="0" noProof="0">
                <a:ln>
                  <a:noFill/>
                </a:ln>
                <a:solidFill>
                  <a:srgbClr val="7030A0"/>
                </a:solidFill>
                <a:effectLst/>
                <a:uLnTx/>
                <a:uFillTx/>
                <a:latin typeface="Meiryo UI" panose="020B0604030504040204" pitchFamily="50" charset="-128"/>
                <a:ea typeface="Meiryo UI" panose="020B0604030504040204" pitchFamily="50" charset="-128"/>
                <a:cs typeface="+mn-cs"/>
              </a:rPr>
              <a:t>（圧倒的バリエーションの実現）</a:t>
            </a:r>
          </a:p>
        </p:txBody>
      </p:sp>
      <p:sp>
        <p:nvSpPr>
          <p:cNvPr id="35" name="テキスト ボックス 34">
            <a:extLst>
              <a:ext uri="{FF2B5EF4-FFF2-40B4-BE49-F238E27FC236}">
                <a16:creationId xmlns:a16="http://schemas.microsoft.com/office/drawing/2014/main" id="{D651A694-410E-1E96-023A-5D2CE9F3E802}"/>
              </a:ext>
            </a:extLst>
          </p:cNvPr>
          <p:cNvSpPr txBox="1"/>
          <p:nvPr/>
        </p:nvSpPr>
        <p:spPr>
          <a:xfrm>
            <a:off x="321170" y="3763993"/>
            <a:ext cx="3080538" cy="1146060"/>
          </a:xfrm>
          <a:prstGeom prst="rect">
            <a:avLst/>
          </a:prstGeom>
          <a:noFill/>
          <a:ln>
            <a:noFill/>
          </a:ln>
        </p:spPr>
        <p:txBody>
          <a:bodyPr wrap="square" lIns="72000" tIns="72000" rIns="72000" bIns="72000">
            <a:no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自社の製品・サービス・体験によって提供される価値が、</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生活者にとってどれだけ意義があるか？</a:t>
            </a:r>
          </a:p>
          <a:p>
            <a:pPr marL="0" marR="0" lvl="0" indent="0" algn="l" defTabSz="914400" rtl="0" eaLnBrk="1" fontAlgn="auto" latinLnBrk="0" hangingPunct="1">
              <a:lnSpc>
                <a:spcPct val="100000"/>
              </a:lnSpc>
              <a:spcBef>
                <a:spcPts val="10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企業活動を通じた収益を持続させるための礎で、生活者の共感価値の量を測定するもの</a:t>
            </a:r>
            <a:endPar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6" name="テキスト ボックス 35">
            <a:extLst>
              <a:ext uri="{FF2B5EF4-FFF2-40B4-BE49-F238E27FC236}">
                <a16:creationId xmlns:a16="http://schemas.microsoft.com/office/drawing/2014/main" id="{5BC8F2BE-DC95-46B3-2B97-5176960FB9C2}"/>
              </a:ext>
            </a:extLst>
          </p:cNvPr>
          <p:cNvSpPr txBox="1"/>
          <p:nvPr/>
        </p:nvSpPr>
        <p:spPr>
          <a:xfrm>
            <a:off x="9043416" y="3742643"/>
            <a:ext cx="2893815" cy="1092896"/>
          </a:xfrm>
          <a:prstGeom prst="rect">
            <a:avLst/>
          </a:prstGeom>
          <a:noFill/>
          <a:ln>
            <a:noFill/>
          </a:ln>
        </p:spPr>
        <p:txBody>
          <a:bodyPr wrap="square" lIns="72000" tIns="72000" rIns="72000" bIns="72000">
            <a:no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生活者の自社製品・サービス利用を通じて、</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どれだけの利益を得たか？</a:t>
            </a:r>
          </a:p>
          <a:p>
            <a:pPr marL="0" marR="0" lvl="0" indent="0" algn="l" defTabSz="914400" rtl="0" eaLnBrk="1" fontAlgn="auto" latinLnBrk="0" hangingPunct="1">
              <a:lnSpc>
                <a:spcPct val="100000"/>
              </a:lnSpc>
              <a:spcBef>
                <a:spcPts val="10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価値提供を持続させるための企業活動の原資となるもの</a:t>
            </a:r>
          </a:p>
        </p:txBody>
      </p:sp>
      <p:sp>
        <p:nvSpPr>
          <p:cNvPr id="37" name="Arc 18">
            <a:extLst>
              <a:ext uri="{FF2B5EF4-FFF2-40B4-BE49-F238E27FC236}">
                <a16:creationId xmlns:a16="http://schemas.microsoft.com/office/drawing/2014/main" id="{3CE288AD-19A8-EA62-AF96-6DDAF1330822}"/>
              </a:ext>
            </a:extLst>
          </p:cNvPr>
          <p:cNvSpPr/>
          <p:nvPr/>
        </p:nvSpPr>
        <p:spPr>
          <a:xfrm flipH="1">
            <a:off x="4125057" y="2123836"/>
            <a:ext cx="3960000" cy="3960000"/>
          </a:xfrm>
          <a:prstGeom prst="arc">
            <a:avLst>
              <a:gd name="adj1" fmla="val 18877556"/>
              <a:gd name="adj2" fmla="val 20095519"/>
            </a:avLst>
          </a:prstGeom>
          <a:ln w="57150">
            <a:solidFill>
              <a:schemeClr val="accent4">
                <a:lumMod val="20000"/>
                <a:lumOff val="80000"/>
              </a:schemeClr>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Yu Gothic" panose="020B0400000000000000" pitchFamily="34" charset="-128"/>
              <a:ea typeface="Yu Gothic" panose="020B0400000000000000" pitchFamily="34" charset="-128"/>
              <a:cs typeface="+mn-cs"/>
            </a:endParaRPr>
          </a:p>
        </p:txBody>
      </p:sp>
      <p:grpSp>
        <p:nvGrpSpPr>
          <p:cNvPr id="2" name="グループ化 1">
            <a:extLst>
              <a:ext uri="{FF2B5EF4-FFF2-40B4-BE49-F238E27FC236}">
                <a16:creationId xmlns:a16="http://schemas.microsoft.com/office/drawing/2014/main" id="{9E79A08C-3A36-2399-1832-5CEB5B6642A4}"/>
              </a:ext>
            </a:extLst>
          </p:cNvPr>
          <p:cNvGrpSpPr/>
          <p:nvPr/>
        </p:nvGrpSpPr>
        <p:grpSpPr>
          <a:xfrm>
            <a:off x="4880541" y="2946905"/>
            <a:ext cx="2445538" cy="2388994"/>
            <a:chOff x="7953387" y="2224178"/>
            <a:chExt cx="2690092" cy="2627893"/>
          </a:xfrm>
        </p:grpSpPr>
        <p:sp>
          <p:nvSpPr>
            <p:cNvPr id="3" name="円/楕円 69">
              <a:extLst>
                <a:ext uri="{FF2B5EF4-FFF2-40B4-BE49-F238E27FC236}">
                  <a16:creationId xmlns:a16="http://schemas.microsoft.com/office/drawing/2014/main" id="{9B3FCD1C-A19F-9501-8DCD-4271EB7FC528}"/>
                </a:ext>
              </a:extLst>
            </p:cNvPr>
            <p:cNvSpPr/>
            <p:nvPr/>
          </p:nvSpPr>
          <p:spPr>
            <a:xfrm>
              <a:off x="7953387" y="2224178"/>
              <a:ext cx="2690092" cy="2627893"/>
            </a:xfrm>
            <a:prstGeom prst="ellipse">
              <a:avLst/>
            </a:prstGeom>
            <a:gradFill>
              <a:gsLst>
                <a:gs pos="0">
                  <a:srgbClr val="00FFFF"/>
                </a:gs>
                <a:gs pos="62000">
                  <a:srgbClr val="A100FF"/>
                </a:gs>
                <a:gs pos="100000">
                  <a:srgbClr val="FF50A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tIns="91368" bIns="91368"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4" name="Title 10">
              <a:extLst>
                <a:ext uri="{FF2B5EF4-FFF2-40B4-BE49-F238E27FC236}">
                  <a16:creationId xmlns:a16="http://schemas.microsoft.com/office/drawing/2014/main" id="{B2FAD48A-7FC0-EA4A-99E8-0EAC2CF2FF55}"/>
                </a:ext>
              </a:extLst>
            </p:cNvPr>
            <p:cNvSpPr txBox="1">
              <a:spLocks/>
            </p:cNvSpPr>
            <p:nvPr/>
          </p:nvSpPr>
          <p:spPr>
            <a:xfrm>
              <a:off x="9984446" y="3979939"/>
              <a:ext cx="532459"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利便性</a:t>
              </a:r>
            </a:p>
          </p:txBody>
        </p:sp>
        <p:grpSp>
          <p:nvGrpSpPr>
            <p:cNvPr id="5" name="Group 151">
              <a:extLst>
                <a:ext uri="{FF2B5EF4-FFF2-40B4-BE49-F238E27FC236}">
                  <a16:creationId xmlns:a16="http://schemas.microsoft.com/office/drawing/2014/main" id="{BDAEDE26-BA18-7820-4629-EEEBD7F94B9F}"/>
                </a:ext>
              </a:extLst>
            </p:cNvPr>
            <p:cNvGrpSpPr>
              <a:grpSpLocks noChangeAspect="1"/>
            </p:cNvGrpSpPr>
            <p:nvPr/>
          </p:nvGrpSpPr>
          <p:grpSpPr bwMode="auto">
            <a:xfrm>
              <a:off x="10152813" y="3001062"/>
              <a:ext cx="195744" cy="218902"/>
              <a:chOff x="3463" y="2992"/>
              <a:chExt cx="373" cy="427"/>
            </a:xfrm>
            <a:solidFill>
              <a:schemeClr val="bg1"/>
            </a:solidFill>
          </p:grpSpPr>
          <p:sp>
            <p:nvSpPr>
              <p:cNvPr id="130" name="Freeform 152">
                <a:extLst>
                  <a:ext uri="{FF2B5EF4-FFF2-40B4-BE49-F238E27FC236}">
                    <a16:creationId xmlns:a16="http://schemas.microsoft.com/office/drawing/2014/main" id="{E1257F61-A59C-9800-EAA2-8CF786172059}"/>
                  </a:ext>
                </a:extLst>
              </p:cNvPr>
              <p:cNvSpPr>
                <a:spLocks noEditPoints="1"/>
              </p:cNvSpPr>
              <p:nvPr/>
            </p:nvSpPr>
            <p:spPr bwMode="auto">
              <a:xfrm>
                <a:off x="3463" y="2992"/>
                <a:ext cx="373" cy="427"/>
              </a:xfrm>
              <a:custGeom>
                <a:avLst/>
                <a:gdLst>
                  <a:gd name="T0" fmla="*/ 126 w 252"/>
                  <a:gd name="T1" fmla="*/ 288 h 288"/>
                  <a:gd name="T2" fmla="*/ 124 w 252"/>
                  <a:gd name="T3" fmla="*/ 288 h 288"/>
                  <a:gd name="T4" fmla="*/ 0 w 252"/>
                  <a:gd name="T5" fmla="*/ 60 h 288"/>
                  <a:gd name="T6" fmla="*/ 4 w 252"/>
                  <a:gd name="T7" fmla="*/ 54 h 288"/>
                  <a:gd name="T8" fmla="*/ 121 w 252"/>
                  <a:gd name="T9" fmla="*/ 2 h 288"/>
                  <a:gd name="T10" fmla="*/ 130 w 252"/>
                  <a:gd name="T11" fmla="*/ 2 h 288"/>
                  <a:gd name="T12" fmla="*/ 247 w 252"/>
                  <a:gd name="T13" fmla="*/ 54 h 288"/>
                  <a:gd name="T14" fmla="*/ 252 w 252"/>
                  <a:gd name="T15" fmla="*/ 60 h 288"/>
                  <a:gd name="T16" fmla="*/ 128 w 252"/>
                  <a:gd name="T17" fmla="*/ 288 h 288"/>
                  <a:gd name="T18" fmla="*/ 126 w 252"/>
                  <a:gd name="T19" fmla="*/ 288 h 288"/>
                  <a:gd name="T20" fmla="*/ 12 w 252"/>
                  <a:gd name="T21" fmla="*/ 65 h 288"/>
                  <a:gd name="T22" fmla="*/ 126 w 252"/>
                  <a:gd name="T23" fmla="*/ 276 h 288"/>
                  <a:gd name="T24" fmla="*/ 240 w 252"/>
                  <a:gd name="T25" fmla="*/ 65 h 288"/>
                  <a:gd name="T26" fmla="*/ 126 w 252"/>
                  <a:gd name="T27" fmla="*/ 14 h 288"/>
                  <a:gd name="T28" fmla="*/ 12 w 252"/>
                  <a:gd name="T29" fmla="*/ 6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88">
                    <a:moveTo>
                      <a:pt x="126" y="288"/>
                    </a:moveTo>
                    <a:cubicBezTo>
                      <a:pt x="125" y="288"/>
                      <a:pt x="124" y="288"/>
                      <a:pt x="124" y="288"/>
                    </a:cubicBezTo>
                    <a:cubicBezTo>
                      <a:pt x="9" y="245"/>
                      <a:pt x="0" y="163"/>
                      <a:pt x="0" y="60"/>
                    </a:cubicBezTo>
                    <a:cubicBezTo>
                      <a:pt x="0" y="58"/>
                      <a:pt x="1" y="55"/>
                      <a:pt x="4" y="54"/>
                    </a:cubicBezTo>
                    <a:cubicBezTo>
                      <a:pt x="5" y="54"/>
                      <a:pt x="93" y="30"/>
                      <a:pt x="121" y="2"/>
                    </a:cubicBezTo>
                    <a:cubicBezTo>
                      <a:pt x="124" y="0"/>
                      <a:pt x="128" y="0"/>
                      <a:pt x="130" y="2"/>
                    </a:cubicBezTo>
                    <a:cubicBezTo>
                      <a:pt x="158" y="30"/>
                      <a:pt x="246" y="54"/>
                      <a:pt x="247" y="54"/>
                    </a:cubicBezTo>
                    <a:cubicBezTo>
                      <a:pt x="250" y="55"/>
                      <a:pt x="252" y="58"/>
                      <a:pt x="252" y="60"/>
                    </a:cubicBezTo>
                    <a:cubicBezTo>
                      <a:pt x="252" y="163"/>
                      <a:pt x="243" y="245"/>
                      <a:pt x="128" y="288"/>
                    </a:cubicBezTo>
                    <a:cubicBezTo>
                      <a:pt x="127" y="288"/>
                      <a:pt x="126" y="288"/>
                      <a:pt x="126" y="288"/>
                    </a:cubicBezTo>
                    <a:close/>
                    <a:moveTo>
                      <a:pt x="12" y="65"/>
                    </a:moveTo>
                    <a:cubicBezTo>
                      <a:pt x="12" y="163"/>
                      <a:pt x="21" y="236"/>
                      <a:pt x="126" y="276"/>
                    </a:cubicBezTo>
                    <a:cubicBezTo>
                      <a:pt x="230" y="236"/>
                      <a:pt x="239" y="163"/>
                      <a:pt x="240" y="65"/>
                    </a:cubicBezTo>
                    <a:cubicBezTo>
                      <a:pt x="222" y="60"/>
                      <a:pt x="155" y="40"/>
                      <a:pt x="126" y="14"/>
                    </a:cubicBezTo>
                    <a:cubicBezTo>
                      <a:pt x="96" y="40"/>
                      <a:pt x="30" y="60"/>
                      <a:pt x="12"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31" name="Freeform 153">
                <a:extLst>
                  <a:ext uri="{FF2B5EF4-FFF2-40B4-BE49-F238E27FC236}">
                    <a16:creationId xmlns:a16="http://schemas.microsoft.com/office/drawing/2014/main" id="{6163AE12-65B6-5DB4-0B7F-1F197C50E7F5}"/>
                  </a:ext>
                </a:extLst>
              </p:cNvPr>
              <p:cNvSpPr>
                <a:spLocks noEditPoints="1"/>
              </p:cNvSpPr>
              <p:nvPr/>
            </p:nvSpPr>
            <p:spPr bwMode="auto">
              <a:xfrm>
                <a:off x="3508" y="3046"/>
                <a:ext cx="280" cy="319"/>
              </a:xfrm>
              <a:custGeom>
                <a:avLst/>
                <a:gdLst>
                  <a:gd name="T0" fmla="*/ 95 w 189"/>
                  <a:gd name="T1" fmla="*/ 216 h 216"/>
                  <a:gd name="T2" fmla="*/ 93 w 189"/>
                  <a:gd name="T3" fmla="*/ 216 h 216"/>
                  <a:gd name="T4" fmla="*/ 0 w 189"/>
                  <a:gd name="T5" fmla="*/ 46 h 216"/>
                  <a:gd name="T6" fmla="*/ 4 w 189"/>
                  <a:gd name="T7" fmla="*/ 40 h 216"/>
                  <a:gd name="T8" fmla="*/ 90 w 189"/>
                  <a:gd name="T9" fmla="*/ 2 h 216"/>
                  <a:gd name="T10" fmla="*/ 99 w 189"/>
                  <a:gd name="T11" fmla="*/ 2 h 216"/>
                  <a:gd name="T12" fmla="*/ 185 w 189"/>
                  <a:gd name="T13" fmla="*/ 40 h 216"/>
                  <a:gd name="T14" fmla="*/ 189 w 189"/>
                  <a:gd name="T15" fmla="*/ 46 h 216"/>
                  <a:gd name="T16" fmla="*/ 97 w 189"/>
                  <a:gd name="T17" fmla="*/ 216 h 216"/>
                  <a:gd name="T18" fmla="*/ 95 w 189"/>
                  <a:gd name="T19" fmla="*/ 216 h 216"/>
                  <a:gd name="T20" fmla="*/ 12 w 189"/>
                  <a:gd name="T21" fmla="*/ 51 h 216"/>
                  <a:gd name="T22" fmla="*/ 95 w 189"/>
                  <a:gd name="T23" fmla="*/ 204 h 216"/>
                  <a:gd name="T24" fmla="*/ 177 w 189"/>
                  <a:gd name="T25" fmla="*/ 51 h 216"/>
                  <a:gd name="T26" fmla="*/ 95 w 189"/>
                  <a:gd name="T27" fmla="*/ 14 h 216"/>
                  <a:gd name="T28" fmla="*/ 12 w 189"/>
                  <a:gd name="T29" fmla="*/ 5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216">
                    <a:moveTo>
                      <a:pt x="95" y="216"/>
                    </a:moveTo>
                    <a:cubicBezTo>
                      <a:pt x="94" y="216"/>
                      <a:pt x="93" y="216"/>
                      <a:pt x="93" y="216"/>
                    </a:cubicBezTo>
                    <a:cubicBezTo>
                      <a:pt x="7" y="184"/>
                      <a:pt x="0" y="123"/>
                      <a:pt x="0" y="46"/>
                    </a:cubicBezTo>
                    <a:cubicBezTo>
                      <a:pt x="0" y="43"/>
                      <a:pt x="2" y="41"/>
                      <a:pt x="4" y="40"/>
                    </a:cubicBezTo>
                    <a:cubicBezTo>
                      <a:pt x="5" y="40"/>
                      <a:pt x="70" y="23"/>
                      <a:pt x="90" y="2"/>
                    </a:cubicBezTo>
                    <a:cubicBezTo>
                      <a:pt x="93" y="0"/>
                      <a:pt x="97" y="0"/>
                      <a:pt x="99" y="2"/>
                    </a:cubicBezTo>
                    <a:cubicBezTo>
                      <a:pt x="120" y="23"/>
                      <a:pt x="184" y="40"/>
                      <a:pt x="185" y="40"/>
                    </a:cubicBezTo>
                    <a:cubicBezTo>
                      <a:pt x="188" y="41"/>
                      <a:pt x="189" y="43"/>
                      <a:pt x="189" y="46"/>
                    </a:cubicBezTo>
                    <a:cubicBezTo>
                      <a:pt x="189" y="123"/>
                      <a:pt x="183" y="184"/>
                      <a:pt x="97" y="216"/>
                    </a:cubicBezTo>
                    <a:cubicBezTo>
                      <a:pt x="96" y="216"/>
                      <a:pt x="95" y="216"/>
                      <a:pt x="95" y="216"/>
                    </a:cubicBezTo>
                    <a:close/>
                    <a:moveTo>
                      <a:pt x="12" y="51"/>
                    </a:moveTo>
                    <a:cubicBezTo>
                      <a:pt x="12" y="122"/>
                      <a:pt x="20" y="175"/>
                      <a:pt x="95" y="204"/>
                    </a:cubicBezTo>
                    <a:cubicBezTo>
                      <a:pt x="170" y="175"/>
                      <a:pt x="177" y="122"/>
                      <a:pt x="177" y="51"/>
                    </a:cubicBezTo>
                    <a:cubicBezTo>
                      <a:pt x="163" y="46"/>
                      <a:pt x="117" y="32"/>
                      <a:pt x="95" y="14"/>
                    </a:cubicBezTo>
                    <a:cubicBezTo>
                      <a:pt x="73" y="32"/>
                      <a:pt x="27" y="46"/>
                      <a:pt x="1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32" name="Freeform 154">
                <a:extLst>
                  <a:ext uri="{FF2B5EF4-FFF2-40B4-BE49-F238E27FC236}">
                    <a16:creationId xmlns:a16="http://schemas.microsoft.com/office/drawing/2014/main" id="{DFB109F1-AFA9-1B7B-0AB2-118031DACC19}"/>
                  </a:ext>
                </a:extLst>
              </p:cNvPr>
              <p:cNvSpPr>
                <a:spLocks/>
              </p:cNvSpPr>
              <p:nvPr/>
            </p:nvSpPr>
            <p:spPr bwMode="auto">
              <a:xfrm>
                <a:off x="3565" y="3086"/>
                <a:ext cx="198" cy="196"/>
              </a:xfrm>
              <a:custGeom>
                <a:avLst/>
                <a:gdLst>
                  <a:gd name="T0" fmla="*/ 127 w 134"/>
                  <a:gd name="T1" fmla="*/ 133 h 133"/>
                  <a:gd name="T2" fmla="*/ 123 w 134"/>
                  <a:gd name="T3" fmla="*/ 131 h 133"/>
                  <a:gd name="T4" fmla="*/ 2 w 134"/>
                  <a:gd name="T5" fmla="*/ 11 h 133"/>
                  <a:gd name="T6" fmla="*/ 2 w 134"/>
                  <a:gd name="T7" fmla="*/ 2 h 133"/>
                  <a:gd name="T8" fmla="*/ 11 w 134"/>
                  <a:gd name="T9" fmla="*/ 2 h 133"/>
                  <a:gd name="T10" fmla="*/ 132 w 134"/>
                  <a:gd name="T11" fmla="*/ 123 h 133"/>
                  <a:gd name="T12" fmla="*/ 132 w 134"/>
                  <a:gd name="T13" fmla="*/ 131 h 133"/>
                  <a:gd name="T14" fmla="*/ 127 w 134"/>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33">
                    <a:moveTo>
                      <a:pt x="127" y="133"/>
                    </a:moveTo>
                    <a:cubicBezTo>
                      <a:pt x="126" y="133"/>
                      <a:pt x="124" y="132"/>
                      <a:pt x="123" y="131"/>
                    </a:cubicBezTo>
                    <a:cubicBezTo>
                      <a:pt x="2" y="11"/>
                      <a:pt x="2" y="11"/>
                      <a:pt x="2" y="11"/>
                    </a:cubicBezTo>
                    <a:cubicBezTo>
                      <a:pt x="0" y="8"/>
                      <a:pt x="0" y="4"/>
                      <a:pt x="2" y="2"/>
                    </a:cubicBezTo>
                    <a:cubicBezTo>
                      <a:pt x="5" y="0"/>
                      <a:pt x="9" y="0"/>
                      <a:pt x="11" y="2"/>
                    </a:cubicBezTo>
                    <a:cubicBezTo>
                      <a:pt x="132" y="123"/>
                      <a:pt x="132" y="123"/>
                      <a:pt x="132" y="123"/>
                    </a:cubicBezTo>
                    <a:cubicBezTo>
                      <a:pt x="134" y="125"/>
                      <a:pt x="134" y="129"/>
                      <a:pt x="132" y="131"/>
                    </a:cubicBezTo>
                    <a:cubicBezTo>
                      <a:pt x="130" y="132"/>
                      <a:pt x="129" y="133"/>
                      <a:pt x="127"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33" name="Freeform 155">
                <a:extLst>
                  <a:ext uri="{FF2B5EF4-FFF2-40B4-BE49-F238E27FC236}">
                    <a16:creationId xmlns:a16="http://schemas.microsoft.com/office/drawing/2014/main" id="{C32B594E-8AAF-4568-BFBA-B3074F83D709}"/>
                  </a:ext>
                </a:extLst>
              </p:cNvPr>
              <p:cNvSpPr>
                <a:spLocks/>
              </p:cNvSpPr>
              <p:nvPr/>
            </p:nvSpPr>
            <p:spPr bwMode="auto">
              <a:xfrm>
                <a:off x="3510" y="3103"/>
                <a:ext cx="220" cy="219"/>
              </a:xfrm>
              <a:custGeom>
                <a:avLst/>
                <a:gdLst>
                  <a:gd name="T0" fmla="*/ 143 w 149"/>
                  <a:gd name="T1" fmla="*/ 148 h 148"/>
                  <a:gd name="T2" fmla="*/ 139 w 149"/>
                  <a:gd name="T3" fmla="*/ 147 h 148"/>
                  <a:gd name="T4" fmla="*/ 3 w 149"/>
                  <a:gd name="T5" fmla="*/ 11 h 148"/>
                  <a:gd name="T6" fmla="*/ 3 w 149"/>
                  <a:gd name="T7" fmla="*/ 2 h 148"/>
                  <a:gd name="T8" fmla="*/ 11 w 149"/>
                  <a:gd name="T9" fmla="*/ 2 h 148"/>
                  <a:gd name="T10" fmla="*/ 147 w 149"/>
                  <a:gd name="T11" fmla="*/ 138 h 148"/>
                  <a:gd name="T12" fmla="*/ 147 w 149"/>
                  <a:gd name="T13" fmla="*/ 147 h 148"/>
                  <a:gd name="T14" fmla="*/ 143 w 14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48">
                    <a:moveTo>
                      <a:pt x="143" y="148"/>
                    </a:moveTo>
                    <a:cubicBezTo>
                      <a:pt x="141" y="148"/>
                      <a:pt x="140" y="148"/>
                      <a:pt x="139" y="147"/>
                    </a:cubicBezTo>
                    <a:cubicBezTo>
                      <a:pt x="3" y="11"/>
                      <a:pt x="3" y="11"/>
                      <a:pt x="3" y="11"/>
                    </a:cubicBezTo>
                    <a:cubicBezTo>
                      <a:pt x="0" y="8"/>
                      <a:pt x="0" y="5"/>
                      <a:pt x="3" y="2"/>
                    </a:cubicBezTo>
                    <a:cubicBezTo>
                      <a:pt x="5" y="0"/>
                      <a:pt x="9" y="0"/>
                      <a:pt x="11" y="2"/>
                    </a:cubicBezTo>
                    <a:cubicBezTo>
                      <a:pt x="147" y="138"/>
                      <a:pt x="147" y="138"/>
                      <a:pt x="147" y="138"/>
                    </a:cubicBezTo>
                    <a:cubicBezTo>
                      <a:pt x="149" y="140"/>
                      <a:pt x="149" y="144"/>
                      <a:pt x="147" y="147"/>
                    </a:cubicBezTo>
                    <a:cubicBezTo>
                      <a:pt x="146" y="148"/>
                      <a:pt x="144" y="148"/>
                      <a:pt x="143"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grpSp>
          <p:nvGrpSpPr>
            <p:cNvPr id="6" name="Group 190">
              <a:extLst>
                <a:ext uri="{FF2B5EF4-FFF2-40B4-BE49-F238E27FC236}">
                  <a16:creationId xmlns:a16="http://schemas.microsoft.com/office/drawing/2014/main" id="{A4D32DD1-73C0-229D-52B1-A732A1C6214F}"/>
                </a:ext>
              </a:extLst>
            </p:cNvPr>
            <p:cNvGrpSpPr>
              <a:grpSpLocks noChangeAspect="1"/>
            </p:cNvGrpSpPr>
            <p:nvPr/>
          </p:nvGrpSpPr>
          <p:grpSpPr bwMode="auto">
            <a:xfrm>
              <a:off x="8246368" y="3670175"/>
              <a:ext cx="184706" cy="288967"/>
              <a:chOff x="6616" y="2994"/>
              <a:chExt cx="266" cy="426"/>
            </a:xfrm>
            <a:solidFill>
              <a:schemeClr val="bg1"/>
            </a:solidFill>
          </p:grpSpPr>
          <p:sp>
            <p:nvSpPr>
              <p:cNvPr id="63" name="Freeform 191">
                <a:extLst>
                  <a:ext uri="{FF2B5EF4-FFF2-40B4-BE49-F238E27FC236}">
                    <a16:creationId xmlns:a16="http://schemas.microsoft.com/office/drawing/2014/main" id="{1C44ACA8-9D1E-E3D7-B9E2-F65A0791D625}"/>
                  </a:ext>
                </a:extLst>
              </p:cNvPr>
              <p:cNvSpPr>
                <a:spLocks noEditPoints="1"/>
              </p:cNvSpPr>
              <p:nvPr/>
            </p:nvSpPr>
            <p:spPr bwMode="auto">
              <a:xfrm>
                <a:off x="6616" y="2994"/>
                <a:ext cx="266" cy="337"/>
              </a:xfrm>
              <a:custGeom>
                <a:avLst/>
                <a:gdLst>
                  <a:gd name="T0" fmla="*/ 114 w 180"/>
                  <a:gd name="T1" fmla="*/ 228 h 228"/>
                  <a:gd name="T2" fmla="*/ 66 w 180"/>
                  <a:gd name="T3" fmla="*/ 228 h 228"/>
                  <a:gd name="T4" fmla="*/ 61 w 180"/>
                  <a:gd name="T5" fmla="*/ 225 h 228"/>
                  <a:gd name="T6" fmla="*/ 61 w 180"/>
                  <a:gd name="T7" fmla="*/ 219 h 228"/>
                  <a:gd name="T8" fmla="*/ 76 w 180"/>
                  <a:gd name="T9" fmla="*/ 194 h 228"/>
                  <a:gd name="T10" fmla="*/ 0 w 180"/>
                  <a:gd name="T11" fmla="*/ 96 h 228"/>
                  <a:gd name="T12" fmla="*/ 90 w 180"/>
                  <a:gd name="T13" fmla="*/ 0 h 228"/>
                  <a:gd name="T14" fmla="*/ 180 w 180"/>
                  <a:gd name="T15" fmla="*/ 96 h 228"/>
                  <a:gd name="T16" fmla="*/ 104 w 180"/>
                  <a:gd name="T17" fmla="*/ 194 h 228"/>
                  <a:gd name="T18" fmla="*/ 119 w 180"/>
                  <a:gd name="T19" fmla="*/ 219 h 228"/>
                  <a:gd name="T20" fmla="*/ 119 w 180"/>
                  <a:gd name="T21" fmla="*/ 225 h 228"/>
                  <a:gd name="T22" fmla="*/ 114 w 180"/>
                  <a:gd name="T23" fmla="*/ 228 h 228"/>
                  <a:gd name="T24" fmla="*/ 77 w 180"/>
                  <a:gd name="T25" fmla="*/ 216 h 228"/>
                  <a:gd name="T26" fmla="*/ 104 w 180"/>
                  <a:gd name="T27" fmla="*/ 216 h 228"/>
                  <a:gd name="T28" fmla="*/ 91 w 180"/>
                  <a:gd name="T29" fmla="*/ 196 h 228"/>
                  <a:gd name="T30" fmla="*/ 90 w 180"/>
                  <a:gd name="T31" fmla="*/ 193 h 228"/>
                  <a:gd name="T32" fmla="*/ 89 w 180"/>
                  <a:gd name="T33" fmla="*/ 196 h 228"/>
                  <a:gd name="T34" fmla="*/ 77 w 180"/>
                  <a:gd name="T35" fmla="*/ 216 h 228"/>
                  <a:gd name="T36" fmla="*/ 90 w 180"/>
                  <a:gd name="T37" fmla="*/ 12 h 228"/>
                  <a:gd name="T38" fmla="*/ 12 w 180"/>
                  <a:gd name="T39" fmla="*/ 96 h 228"/>
                  <a:gd name="T40" fmla="*/ 87 w 180"/>
                  <a:gd name="T41" fmla="*/ 187 h 228"/>
                  <a:gd name="T42" fmla="*/ 90 w 180"/>
                  <a:gd name="T43" fmla="*/ 192 h 228"/>
                  <a:gd name="T44" fmla="*/ 93 w 180"/>
                  <a:gd name="T45" fmla="*/ 187 h 228"/>
                  <a:gd name="T46" fmla="*/ 168 w 180"/>
                  <a:gd name="T47" fmla="*/ 96 h 228"/>
                  <a:gd name="T48" fmla="*/ 90 w 180"/>
                  <a:gd name="T49"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28">
                    <a:moveTo>
                      <a:pt x="114" y="228"/>
                    </a:moveTo>
                    <a:cubicBezTo>
                      <a:pt x="66" y="228"/>
                      <a:pt x="66" y="228"/>
                      <a:pt x="66" y="228"/>
                    </a:cubicBezTo>
                    <a:cubicBezTo>
                      <a:pt x="64" y="228"/>
                      <a:pt x="62" y="227"/>
                      <a:pt x="61" y="225"/>
                    </a:cubicBezTo>
                    <a:cubicBezTo>
                      <a:pt x="60" y="224"/>
                      <a:pt x="60" y="221"/>
                      <a:pt x="61" y="219"/>
                    </a:cubicBezTo>
                    <a:cubicBezTo>
                      <a:pt x="76" y="194"/>
                      <a:pt x="76" y="194"/>
                      <a:pt x="76" y="194"/>
                    </a:cubicBezTo>
                    <a:cubicBezTo>
                      <a:pt x="26" y="163"/>
                      <a:pt x="0" y="129"/>
                      <a:pt x="0" y="96"/>
                    </a:cubicBezTo>
                    <a:cubicBezTo>
                      <a:pt x="0" y="41"/>
                      <a:pt x="38" y="0"/>
                      <a:pt x="90" y="0"/>
                    </a:cubicBezTo>
                    <a:cubicBezTo>
                      <a:pt x="142" y="0"/>
                      <a:pt x="180" y="41"/>
                      <a:pt x="180" y="96"/>
                    </a:cubicBezTo>
                    <a:cubicBezTo>
                      <a:pt x="180" y="129"/>
                      <a:pt x="154" y="163"/>
                      <a:pt x="104" y="194"/>
                    </a:cubicBezTo>
                    <a:cubicBezTo>
                      <a:pt x="119" y="219"/>
                      <a:pt x="119" y="219"/>
                      <a:pt x="119" y="219"/>
                    </a:cubicBezTo>
                    <a:cubicBezTo>
                      <a:pt x="120" y="221"/>
                      <a:pt x="121" y="224"/>
                      <a:pt x="119" y="225"/>
                    </a:cubicBezTo>
                    <a:cubicBezTo>
                      <a:pt x="118" y="227"/>
                      <a:pt x="116" y="228"/>
                      <a:pt x="114" y="228"/>
                    </a:cubicBezTo>
                    <a:close/>
                    <a:moveTo>
                      <a:pt x="77" y="216"/>
                    </a:moveTo>
                    <a:cubicBezTo>
                      <a:pt x="104" y="216"/>
                      <a:pt x="104" y="216"/>
                      <a:pt x="104" y="216"/>
                    </a:cubicBezTo>
                    <a:cubicBezTo>
                      <a:pt x="91" y="196"/>
                      <a:pt x="91" y="196"/>
                      <a:pt x="91" y="196"/>
                    </a:cubicBezTo>
                    <a:cubicBezTo>
                      <a:pt x="91" y="195"/>
                      <a:pt x="90" y="194"/>
                      <a:pt x="90" y="193"/>
                    </a:cubicBezTo>
                    <a:cubicBezTo>
                      <a:pt x="90" y="194"/>
                      <a:pt x="90" y="195"/>
                      <a:pt x="89" y="196"/>
                    </a:cubicBezTo>
                    <a:lnTo>
                      <a:pt x="77" y="216"/>
                    </a:lnTo>
                    <a:close/>
                    <a:moveTo>
                      <a:pt x="90" y="12"/>
                    </a:moveTo>
                    <a:cubicBezTo>
                      <a:pt x="44" y="12"/>
                      <a:pt x="12" y="47"/>
                      <a:pt x="12" y="96"/>
                    </a:cubicBezTo>
                    <a:cubicBezTo>
                      <a:pt x="12" y="125"/>
                      <a:pt x="39" y="158"/>
                      <a:pt x="87" y="187"/>
                    </a:cubicBezTo>
                    <a:cubicBezTo>
                      <a:pt x="89" y="188"/>
                      <a:pt x="90" y="190"/>
                      <a:pt x="90" y="192"/>
                    </a:cubicBezTo>
                    <a:cubicBezTo>
                      <a:pt x="90" y="190"/>
                      <a:pt x="91" y="188"/>
                      <a:pt x="93" y="187"/>
                    </a:cubicBezTo>
                    <a:cubicBezTo>
                      <a:pt x="142" y="158"/>
                      <a:pt x="168" y="125"/>
                      <a:pt x="168" y="96"/>
                    </a:cubicBezTo>
                    <a:cubicBezTo>
                      <a:pt x="168" y="47"/>
                      <a:pt x="136"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28" name="Freeform 192">
                <a:extLst>
                  <a:ext uri="{FF2B5EF4-FFF2-40B4-BE49-F238E27FC236}">
                    <a16:creationId xmlns:a16="http://schemas.microsoft.com/office/drawing/2014/main" id="{E526EB51-21AD-4F7C-A4B3-C1F815929E1C}"/>
                  </a:ext>
                </a:extLst>
              </p:cNvPr>
              <p:cNvSpPr>
                <a:spLocks/>
              </p:cNvSpPr>
              <p:nvPr/>
            </p:nvSpPr>
            <p:spPr bwMode="auto">
              <a:xfrm>
                <a:off x="6740" y="3314"/>
                <a:ext cx="89" cy="106"/>
              </a:xfrm>
              <a:custGeom>
                <a:avLst/>
                <a:gdLst>
                  <a:gd name="T0" fmla="*/ 54 w 60"/>
                  <a:gd name="T1" fmla="*/ 72 h 72"/>
                  <a:gd name="T2" fmla="*/ 48 w 60"/>
                  <a:gd name="T3" fmla="*/ 66 h 72"/>
                  <a:gd name="T4" fmla="*/ 48 w 60"/>
                  <a:gd name="T5" fmla="*/ 42 h 72"/>
                  <a:gd name="T6" fmla="*/ 42 w 60"/>
                  <a:gd name="T7" fmla="*/ 36 h 72"/>
                  <a:gd name="T8" fmla="*/ 36 w 60"/>
                  <a:gd name="T9" fmla="*/ 42 h 72"/>
                  <a:gd name="T10" fmla="*/ 18 w 60"/>
                  <a:gd name="T11" fmla="*/ 60 h 72"/>
                  <a:gd name="T12" fmla="*/ 0 w 60"/>
                  <a:gd name="T13" fmla="*/ 42 h 72"/>
                  <a:gd name="T14" fmla="*/ 0 w 60"/>
                  <a:gd name="T15" fmla="*/ 6 h 72"/>
                  <a:gd name="T16" fmla="*/ 6 w 60"/>
                  <a:gd name="T17" fmla="*/ 0 h 72"/>
                  <a:gd name="T18" fmla="*/ 12 w 60"/>
                  <a:gd name="T19" fmla="*/ 6 h 72"/>
                  <a:gd name="T20" fmla="*/ 12 w 60"/>
                  <a:gd name="T21" fmla="*/ 42 h 72"/>
                  <a:gd name="T22" fmla="*/ 18 w 60"/>
                  <a:gd name="T23" fmla="*/ 48 h 72"/>
                  <a:gd name="T24" fmla="*/ 24 w 60"/>
                  <a:gd name="T25" fmla="*/ 42 h 72"/>
                  <a:gd name="T26" fmla="*/ 42 w 60"/>
                  <a:gd name="T27" fmla="*/ 24 h 72"/>
                  <a:gd name="T28" fmla="*/ 60 w 60"/>
                  <a:gd name="T29" fmla="*/ 42 h 72"/>
                  <a:gd name="T30" fmla="*/ 60 w 60"/>
                  <a:gd name="T31" fmla="*/ 66 h 72"/>
                  <a:gd name="T32" fmla="*/ 54 w 60"/>
                  <a:gd name="T3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72">
                    <a:moveTo>
                      <a:pt x="54" y="72"/>
                    </a:moveTo>
                    <a:cubicBezTo>
                      <a:pt x="51" y="72"/>
                      <a:pt x="48" y="70"/>
                      <a:pt x="48" y="66"/>
                    </a:cubicBezTo>
                    <a:cubicBezTo>
                      <a:pt x="48" y="42"/>
                      <a:pt x="48" y="42"/>
                      <a:pt x="48" y="42"/>
                    </a:cubicBezTo>
                    <a:cubicBezTo>
                      <a:pt x="48" y="39"/>
                      <a:pt x="46" y="36"/>
                      <a:pt x="42" y="36"/>
                    </a:cubicBezTo>
                    <a:cubicBezTo>
                      <a:pt x="39" y="36"/>
                      <a:pt x="36" y="39"/>
                      <a:pt x="36" y="42"/>
                    </a:cubicBezTo>
                    <a:cubicBezTo>
                      <a:pt x="36" y="52"/>
                      <a:pt x="28" y="60"/>
                      <a:pt x="18" y="60"/>
                    </a:cubicBezTo>
                    <a:cubicBezTo>
                      <a:pt x="8" y="60"/>
                      <a:pt x="0" y="52"/>
                      <a:pt x="0" y="42"/>
                    </a:cubicBezTo>
                    <a:cubicBezTo>
                      <a:pt x="0" y="6"/>
                      <a:pt x="0" y="6"/>
                      <a:pt x="0" y="6"/>
                    </a:cubicBezTo>
                    <a:cubicBezTo>
                      <a:pt x="0" y="3"/>
                      <a:pt x="3" y="0"/>
                      <a:pt x="6" y="0"/>
                    </a:cubicBezTo>
                    <a:cubicBezTo>
                      <a:pt x="10" y="0"/>
                      <a:pt x="12" y="3"/>
                      <a:pt x="12" y="6"/>
                    </a:cubicBezTo>
                    <a:cubicBezTo>
                      <a:pt x="12" y="42"/>
                      <a:pt x="12" y="42"/>
                      <a:pt x="12" y="42"/>
                    </a:cubicBezTo>
                    <a:cubicBezTo>
                      <a:pt x="12" y="46"/>
                      <a:pt x="15" y="48"/>
                      <a:pt x="18" y="48"/>
                    </a:cubicBezTo>
                    <a:cubicBezTo>
                      <a:pt x="22" y="48"/>
                      <a:pt x="24" y="46"/>
                      <a:pt x="24" y="42"/>
                    </a:cubicBezTo>
                    <a:cubicBezTo>
                      <a:pt x="24" y="33"/>
                      <a:pt x="32" y="24"/>
                      <a:pt x="42" y="24"/>
                    </a:cubicBezTo>
                    <a:cubicBezTo>
                      <a:pt x="52" y="24"/>
                      <a:pt x="60" y="33"/>
                      <a:pt x="60" y="42"/>
                    </a:cubicBezTo>
                    <a:cubicBezTo>
                      <a:pt x="60" y="66"/>
                      <a:pt x="60" y="66"/>
                      <a:pt x="60" y="66"/>
                    </a:cubicBezTo>
                    <a:cubicBezTo>
                      <a:pt x="60" y="70"/>
                      <a:pt x="58" y="72"/>
                      <a:pt x="5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129" name="Freeform 193">
                <a:extLst>
                  <a:ext uri="{FF2B5EF4-FFF2-40B4-BE49-F238E27FC236}">
                    <a16:creationId xmlns:a16="http://schemas.microsoft.com/office/drawing/2014/main" id="{D3EA84BA-4053-8D8D-EFE2-EF7472D23270}"/>
                  </a:ext>
                </a:extLst>
              </p:cNvPr>
              <p:cNvSpPr>
                <a:spLocks/>
              </p:cNvSpPr>
              <p:nvPr/>
            </p:nvSpPr>
            <p:spPr bwMode="auto">
              <a:xfrm>
                <a:off x="6651" y="3030"/>
                <a:ext cx="107" cy="106"/>
              </a:xfrm>
              <a:custGeom>
                <a:avLst/>
                <a:gdLst>
                  <a:gd name="T0" fmla="*/ 6 w 72"/>
                  <a:gd name="T1" fmla="*/ 72 h 72"/>
                  <a:gd name="T2" fmla="*/ 0 w 72"/>
                  <a:gd name="T3" fmla="*/ 66 h 72"/>
                  <a:gd name="T4" fmla="*/ 66 w 72"/>
                  <a:gd name="T5" fmla="*/ 0 h 72"/>
                  <a:gd name="T6" fmla="*/ 72 w 72"/>
                  <a:gd name="T7" fmla="*/ 6 h 72"/>
                  <a:gd name="T8" fmla="*/ 66 w 72"/>
                  <a:gd name="T9" fmla="*/ 12 h 72"/>
                  <a:gd name="T10" fmla="*/ 12 w 72"/>
                  <a:gd name="T11" fmla="*/ 66 h 72"/>
                  <a:gd name="T12" fmla="*/ 6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6" y="72"/>
                    </a:moveTo>
                    <a:cubicBezTo>
                      <a:pt x="3" y="72"/>
                      <a:pt x="0" y="70"/>
                      <a:pt x="0" y="66"/>
                    </a:cubicBezTo>
                    <a:cubicBezTo>
                      <a:pt x="0" y="30"/>
                      <a:pt x="30" y="0"/>
                      <a:pt x="66" y="0"/>
                    </a:cubicBezTo>
                    <a:cubicBezTo>
                      <a:pt x="70" y="0"/>
                      <a:pt x="72" y="3"/>
                      <a:pt x="72" y="6"/>
                    </a:cubicBezTo>
                    <a:cubicBezTo>
                      <a:pt x="72" y="10"/>
                      <a:pt x="70" y="12"/>
                      <a:pt x="66" y="12"/>
                    </a:cubicBezTo>
                    <a:cubicBezTo>
                      <a:pt x="36" y="12"/>
                      <a:pt x="12" y="37"/>
                      <a:pt x="12" y="66"/>
                    </a:cubicBezTo>
                    <a:cubicBezTo>
                      <a:pt x="12" y="70"/>
                      <a:pt x="10" y="72"/>
                      <a:pt x="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grpSp>
          <p:nvGrpSpPr>
            <p:cNvPr id="8" name="Group 4">
              <a:extLst>
                <a:ext uri="{FF2B5EF4-FFF2-40B4-BE49-F238E27FC236}">
                  <a16:creationId xmlns:a16="http://schemas.microsoft.com/office/drawing/2014/main" id="{EB6D4A58-4028-4937-897F-799937F9E87F}"/>
                </a:ext>
              </a:extLst>
            </p:cNvPr>
            <p:cNvGrpSpPr>
              <a:grpSpLocks noChangeAspect="1"/>
            </p:cNvGrpSpPr>
            <p:nvPr/>
          </p:nvGrpSpPr>
          <p:grpSpPr bwMode="auto">
            <a:xfrm>
              <a:off x="10148907" y="3778123"/>
              <a:ext cx="203543" cy="145071"/>
              <a:chOff x="364" y="510"/>
              <a:chExt cx="392" cy="286"/>
            </a:xfrm>
            <a:solidFill>
              <a:schemeClr val="bg1"/>
            </a:solidFill>
          </p:grpSpPr>
          <p:sp>
            <p:nvSpPr>
              <p:cNvPr id="60" name="Freeform 5">
                <a:extLst>
                  <a:ext uri="{FF2B5EF4-FFF2-40B4-BE49-F238E27FC236}">
                    <a16:creationId xmlns:a16="http://schemas.microsoft.com/office/drawing/2014/main" id="{11458285-130D-00EF-6BD6-DD5B164CB94E}"/>
                  </a:ext>
                </a:extLst>
              </p:cNvPr>
              <p:cNvSpPr>
                <a:spLocks/>
              </p:cNvSpPr>
              <p:nvPr/>
            </p:nvSpPr>
            <p:spPr bwMode="auto">
              <a:xfrm>
                <a:off x="426" y="511"/>
                <a:ext cx="267" cy="285"/>
              </a:xfrm>
              <a:custGeom>
                <a:avLst/>
                <a:gdLst>
                  <a:gd name="T0" fmla="*/ 132 w 180"/>
                  <a:gd name="T1" fmla="*/ 192 h 192"/>
                  <a:gd name="T2" fmla="*/ 84 w 180"/>
                  <a:gd name="T3" fmla="*/ 144 h 192"/>
                  <a:gd name="T4" fmla="*/ 84 w 180"/>
                  <a:gd name="T5" fmla="*/ 48 h 192"/>
                  <a:gd name="T6" fmla="*/ 48 w 180"/>
                  <a:gd name="T7" fmla="*/ 12 h 192"/>
                  <a:gd name="T8" fmla="*/ 12 w 180"/>
                  <a:gd name="T9" fmla="*/ 48 h 192"/>
                  <a:gd name="T10" fmla="*/ 12 w 180"/>
                  <a:gd name="T11" fmla="*/ 186 h 192"/>
                  <a:gd name="T12" fmla="*/ 6 w 180"/>
                  <a:gd name="T13" fmla="*/ 192 h 192"/>
                  <a:gd name="T14" fmla="*/ 0 w 180"/>
                  <a:gd name="T15" fmla="*/ 186 h 192"/>
                  <a:gd name="T16" fmla="*/ 0 w 180"/>
                  <a:gd name="T17" fmla="*/ 48 h 192"/>
                  <a:gd name="T18" fmla="*/ 48 w 180"/>
                  <a:gd name="T19" fmla="*/ 0 h 192"/>
                  <a:gd name="T20" fmla="*/ 96 w 180"/>
                  <a:gd name="T21" fmla="*/ 48 h 192"/>
                  <a:gd name="T22" fmla="*/ 96 w 180"/>
                  <a:gd name="T23" fmla="*/ 144 h 192"/>
                  <a:gd name="T24" fmla="*/ 132 w 180"/>
                  <a:gd name="T25" fmla="*/ 180 h 192"/>
                  <a:gd name="T26" fmla="*/ 168 w 180"/>
                  <a:gd name="T27" fmla="*/ 144 h 192"/>
                  <a:gd name="T28" fmla="*/ 168 w 180"/>
                  <a:gd name="T29" fmla="*/ 6 h 192"/>
                  <a:gd name="T30" fmla="*/ 174 w 180"/>
                  <a:gd name="T31" fmla="*/ 0 h 192"/>
                  <a:gd name="T32" fmla="*/ 180 w 180"/>
                  <a:gd name="T33" fmla="*/ 6 h 192"/>
                  <a:gd name="T34" fmla="*/ 180 w 180"/>
                  <a:gd name="T35" fmla="*/ 144 h 192"/>
                  <a:gd name="T36" fmla="*/ 132 w 180"/>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92">
                    <a:moveTo>
                      <a:pt x="132" y="192"/>
                    </a:moveTo>
                    <a:cubicBezTo>
                      <a:pt x="106" y="192"/>
                      <a:pt x="84" y="170"/>
                      <a:pt x="84" y="144"/>
                    </a:cubicBezTo>
                    <a:cubicBezTo>
                      <a:pt x="84" y="48"/>
                      <a:pt x="84" y="48"/>
                      <a:pt x="84" y="48"/>
                    </a:cubicBezTo>
                    <a:cubicBezTo>
                      <a:pt x="84" y="28"/>
                      <a:pt x="68" y="12"/>
                      <a:pt x="48" y="12"/>
                    </a:cubicBezTo>
                    <a:cubicBezTo>
                      <a:pt x="29" y="12"/>
                      <a:pt x="12" y="28"/>
                      <a:pt x="12" y="48"/>
                    </a:cubicBezTo>
                    <a:cubicBezTo>
                      <a:pt x="12" y="186"/>
                      <a:pt x="12" y="186"/>
                      <a:pt x="12" y="186"/>
                    </a:cubicBezTo>
                    <a:cubicBezTo>
                      <a:pt x="12" y="189"/>
                      <a:pt x="10" y="192"/>
                      <a:pt x="6" y="192"/>
                    </a:cubicBezTo>
                    <a:cubicBezTo>
                      <a:pt x="3" y="192"/>
                      <a:pt x="0" y="189"/>
                      <a:pt x="0" y="186"/>
                    </a:cubicBezTo>
                    <a:cubicBezTo>
                      <a:pt x="0" y="48"/>
                      <a:pt x="0" y="48"/>
                      <a:pt x="0" y="48"/>
                    </a:cubicBezTo>
                    <a:cubicBezTo>
                      <a:pt x="0" y="21"/>
                      <a:pt x="22" y="0"/>
                      <a:pt x="48" y="0"/>
                    </a:cubicBezTo>
                    <a:cubicBezTo>
                      <a:pt x="75" y="0"/>
                      <a:pt x="96" y="21"/>
                      <a:pt x="96" y="48"/>
                    </a:cubicBezTo>
                    <a:cubicBezTo>
                      <a:pt x="96" y="144"/>
                      <a:pt x="96" y="144"/>
                      <a:pt x="96" y="144"/>
                    </a:cubicBezTo>
                    <a:cubicBezTo>
                      <a:pt x="96" y="164"/>
                      <a:pt x="113" y="180"/>
                      <a:pt x="132" y="180"/>
                    </a:cubicBezTo>
                    <a:cubicBezTo>
                      <a:pt x="152" y="180"/>
                      <a:pt x="168" y="164"/>
                      <a:pt x="168" y="144"/>
                    </a:cubicBezTo>
                    <a:cubicBezTo>
                      <a:pt x="168" y="6"/>
                      <a:pt x="168" y="6"/>
                      <a:pt x="168" y="6"/>
                    </a:cubicBezTo>
                    <a:cubicBezTo>
                      <a:pt x="168" y="3"/>
                      <a:pt x="171" y="0"/>
                      <a:pt x="174" y="0"/>
                    </a:cubicBezTo>
                    <a:cubicBezTo>
                      <a:pt x="178" y="0"/>
                      <a:pt x="180" y="3"/>
                      <a:pt x="180" y="6"/>
                    </a:cubicBezTo>
                    <a:cubicBezTo>
                      <a:pt x="180" y="144"/>
                      <a:pt x="180" y="144"/>
                      <a:pt x="180" y="144"/>
                    </a:cubicBezTo>
                    <a:cubicBezTo>
                      <a:pt x="180" y="170"/>
                      <a:pt x="159" y="192"/>
                      <a:pt x="13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61" name="Freeform 6">
                <a:extLst>
                  <a:ext uri="{FF2B5EF4-FFF2-40B4-BE49-F238E27FC236}">
                    <a16:creationId xmlns:a16="http://schemas.microsoft.com/office/drawing/2014/main" id="{7F8CA994-73EA-F644-EAF7-3DE35F6084A3}"/>
                  </a:ext>
                </a:extLst>
              </p:cNvPr>
              <p:cNvSpPr>
                <a:spLocks/>
              </p:cNvSpPr>
              <p:nvPr/>
            </p:nvSpPr>
            <p:spPr bwMode="auto">
              <a:xfrm>
                <a:off x="611" y="510"/>
                <a:ext cx="145" cy="81"/>
              </a:xfrm>
              <a:custGeom>
                <a:avLst/>
                <a:gdLst>
                  <a:gd name="T0" fmla="*/ 91 w 98"/>
                  <a:gd name="T1" fmla="*/ 55 h 55"/>
                  <a:gd name="T2" fmla="*/ 87 w 98"/>
                  <a:gd name="T3" fmla="*/ 53 h 55"/>
                  <a:gd name="T4" fmla="*/ 49 w 98"/>
                  <a:gd name="T5" fmla="*/ 15 h 55"/>
                  <a:gd name="T6" fmla="*/ 11 w 98"/>
                  <a:gd name="T7" fmla="*/ 53 h 55"/>
                  <a:gd name="T8" fmla="*/ 2 w 98"/>
                  <a:gd name="T9" fmla="*/ 53 h 55"/>
                  <a:gd name="T10" fmla="*/ 2 w 98"/>
                  <a:gd name="T11" fmla="*/ 45 h 55"/>
                  <a:gd name="T12" fmla="*/ 45 w 98"/>
                  <a:gd name="T13" fmla="*/ 3 h 55"/>
                  <a:gd name="T14" fmla="*/ 54 w 98"/>
                  <a:gd name="T15" fmla="*/ 3 h 55"/>
                  <a:gd name="T16" fmla="*/ 95 w 98"/>
                  <a:gd name="T17" fmla="*/ 45 h 55"/>
                  <a:gd name="T18" fmla="*/ 95 w 98"/>
                  <a:gd name="T19" fmla="*/ 53 h 55"/>
                  <a:gd name="T20" fmla="*/ 91 w 9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55">
                    <a:moveTo>
                      <a:pt x="91" y="55"/>
                    </a:moveTo>
                    <a:cubicBezTo>
                      <a:pt x="89" y="55"/>
                      <a:pt x="88" y="54"/>
                      <a:pt x="87" y="53"/>
                    </a:cubicBezTo>
                    <a:cubicBezTo>
                      <a:pt x="49" y="15"/>
                      <a:pt x="49" y="15"/>
                      <a:pt x="49" y="15"/>
                    </a:cubicBezTo>
                    <a:cubicBezTo>
                      <a:pt x="11" y="53"/>
                      <a:pt x="11" y="53"/>
                      <a:pt x="11" y="53"/>
                    </a:cubicBezTo>
                    <a:cubicBezTo>
                      <a:pt x="8" y="55"/>
                      <a:pt x="4" y="55"/>
                      <a:pt x="2" y="53"/>
                    </a:cubicBezTo>
                    <a:cubicBezTo>
                      <a:pt x="0" y="51"/>
                      <a:pt x="0" y="47"/>
                      <a:pt x="2" y="45"/>
                    </a:cubicBezTo>
                    <a:cubicBezTo>
                      <a:pt x="45" y="3"/>
                      <a:pt x="45" y="3"/>
                      <a:pt x="45" y="3"/>
                    </a:cubicBezTo>
                    <a:cubicBezTo>
                      <a:pt x="48" y="0"/>
                      <a:pt x="51" y="0"/>
                      <a:pt x="54" y="3"/>
                    </a:cubicBezTo>
                    <a:cubicBezTo>
                      <a:pt x="95" y="45"/>
                      <a:pt x="95" y="45"/>
                      <a:pt x="95" y="45"/>
                    </a:cubicBezTo>
                    <a:cubicBezTo>
                      <a:pt x="98" y="47"/>
                      <a:pt x="97" y="51"/>
                      <a:pt x="95" y="53"/>
                    </a:cubicBezTo>
                    <a:cubicBezTo>
                      <a:pt x="94" y="54"/>
                      <a:pt x="92" y="55"/>
                      <a:pt x="91"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62" name="Freeform 7">
                <a:extLst>
                  <a:ext uri="{FF2B5EF4-FFF2-40B4-BE49-F238E27FC236}">
                    <a16:creationId xmlns:a16="http://schemas.microsoft.com/office/drawing/2014/main" id="{8B5DF624-225F-921F-0A68-89881AF4C303}"/>
                  </a:ext>
                </a:extLst>
              </p:cNvPr>
              <p:cNvSpPr>
                <a:spLocks/>
              </p:cNvSpPr>
              <p:nvPr/>
            </p:nvSpPr>
            <p:spPr bwMode="auto">
              <a:xfrm>
                <a:off x="364" y="714"/>
                <a:ext cx="144" cy="82"/>
              </a:xfrm>
              <a:custGeom>
                <a:avLst/>
                <a:gdLst>
                  <a:gd name="T0" fmla="*/ 48 w 97"/>
                  <a:gd name="T1" fmla="*/ 55 h 55"/>
                  <a:gd name="T2" fmla="*/ 44 w 97"/>
                  <a:gd name="T3" fmla="*/ 53 h 55"/>
                  <a:gd name="T4" fmla="*/ 2 w 97"/>
                  <a:gd name="T5" fmla="*/ 11 h 55"/>
                  <a:gd name="T6" fmla="*/ 2 w 97"/>
                  <a:gd name="T7" fmla="*/ 3 h 55"/>
                  <a:gd name="T8" fmla="*/ 10 w 97"/>
                  <a:gd name="T9" fmla="*/ 3 h 55"/>
                  <a:gd name="T10" fmla="*/ 48 w 97"/>
                  <a:gd name="T11" fmla="*/ 40 h 55"/>
                  <a:gd name="T12" fmla="*/ 86 w 97"/>
                  <a:gd name="T13" fmla="*/ 3 h 55"/>
                  <a:gd name="T14" fmla="*/ 95 w 97"/>
                  <a:gd name="T15" fmla="*/ 3 h 55"/>
                  <a:gd name="T16" fmla="*/ 95 w 97"/>
                  <a:gd name="T17" fmla="*/ 11 h 55"/>
                  <a:gd name="T18" fmla="*/ 53 w 97"/>
                  <a:gd name="T19" fmla="*/ 53 h 55"/>
                  <a:gd name="T20" fmla="*/ 48 w 9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55">
                    <a:moveTo>
                      <a:pt x="48" y="55"/>
                    </a:moveTo>
                    <a:cubicBezTo>
                      <a:pt x="47" y="55"/>
                      <a:pt x="45" y="54"/>
                      <a:pt x="44" y="53"/>
                    </a:cubicBezTo>
                    <a:cubicBezTo>
                      <a:pt x="2" y="11"/>
                      <a:pt x="2" y="11"/>
                      <a:pt x="2" y="11"/>
                    </a:cubicBezTo>
                    <a:cubicBezTo>
                      <a:pt x="0" y="9"/>
                      <a:pt x="0" y="5"/>
                      <a:pt x="2" y="3"/>
                    </a:cubicBezTo>
                    <a:cubicBezTo>
                      <a:pt x="4" y="0"/>
                      <a:pt x="8" y="0"/>
                      <a:pt x="10" y="3"/>
                    </a:cubicBezTo>
                    <a:cubicBezTo>
                      <a:pt x="48" y="40"/>
                      <a:pt x="48" y="40"/>
                      <a:pt x="48" y="40"/>
                    </a:cubicBezTo>
                    <a:cubicBezTo>
                      <a:pt x="86" y="3"/>
                      <a:pt x="86" y="3"/>
                      <a:pt x="86" y="3"/>
                    </a:cubicBezTo>
                    <a:cubicBezTo>
                      <a:pt x="89" y="0"/>
                      <a:pt x="93" y="0"/>
                      <a:pt x="95" y="3"/>
                    </a:cubicBezTo>
                    <a:cubicBezTo>
                      <a:pt x="97" y="5"/>
                      <a:pt x="97" y="9"/>
                      <a:pt x="95" y="11"/>
                    </a:cubicBezTo>
                    <a:cubicBezTo>
                      <a:pt x="53" y="53"/>
                      <a:pt x="53" y="53"/>
                      <a:pt x="53" y="53"/>
                    </a:cubicBezTo>
                    <a:cubicBezTo>
                      <a:pt x="51" y="54"/>
                      <a:pt x="50" y="55"/>
                      <a:pt x="4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9" name="Title 10">
              <a:extLst>
                <a:ext uri="{FF2B5EF4-FFF2-40B4-BE49-F238E27FC236}">
                  <a16:creationId xmlns:a16="http://schemas.microsoft.com/office/drawing/2014/main" id="{7B09959A-5E4A-9068-5605-BE63B857D9A2}"/>
                </a:ext>
              </a:extLst>
            </p:cNvPr>
            <p:cNvSpPr txBox="1">
              <a:spLocks/>
            </p:cNvSpPr>
            <p:nvPr/>
          </p:nvSpPr>
          <p:spPr>
            <a:xfrm>
              <a:off x="9005889" y="2349467"/>
              <a:ext cx="532459"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経済性</a:t>
              </a:r>
            </a:p>
            <a:p>
              <a:pPr marL="0" marR="0" lvl="0" indent="0" algn="ctr" defTabSz="554270" rtl="0" eaLnBrk="1" fontAlgn="auto" latinLnBrk="0" hangingPunct="1">
                <a:lnSpc>
                  <a:spcPct val="100000"/>
                </a:lnSpc>
                <a:spcBef>
                  <a:spcPct val="0"/>
                </a:spcBef>
                <a:spcAft>
                  <a:spcPts val="0"/>
                </a:spcAft>
                <a:buClrTx/>
                <a:buSzTx/>
                <a:buFontTx/>
                <a:buNone/>
                <a:tabLst/>
                <a:defRPr/>
              </a:pPr>
              <a:endPar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10" name="Title 10">
              <a:extLst>
                <a:ext uri="{FF2B5EF4-FFF2-40B4-BE49-F238E27FC236}">
                  <a16:creationId xmlns:a16="http://schemas.microsoft.com/office/drawing/2014/main" id="{13E47176-94F9-DFBF-F66D-DF13CCDAFCD9}"/>
                </a:ext>
              </a:extLst>
            </p:cNvPr>
            <p:cNvSpPr txBox="1">
              <a:spLocks/>
            </p:cNvSpPr>
            <p:nvPr/>
          </p:nvSpPr>
          <p:spPr>
            <a:xfrm>
              <a:off x="9984446" y="3267968"/>
              <a:ext cx="532459" cy="169739"/>
            </a:xfrm>
            <a:prstGeom prst="rect">
              <a:avLst/>
            </a:prstGeom>
            <a:noFill/>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安全性</a:t>
              </a:r>
            </a:p>
          </p:txBody>
        </p:sp>
        <p:sp>
          <p:nvSpPr>
            <p:cNvPr id="12" name="Title 10">
              <a:extLst>
                <a:ext uri="{FF2B5EF4-FFF2-40B4-BE49-F238E27FC236}">
                  <a16:creationId xmlns:a16="http://schemas.microsoft.com/office/drawing/2014/main" id="{D9206AB7-A405-F47D-0A48-655B5A546AB1}"/>
                </a:ext>
              </a:extLst>
            </p:cNvPr>
            <p:cNvSpPr txBox="1">
              <a:spLocks/>
            </p:cNvSpPr>
            <p:nvPr/>
          </p:nvSpPr>
          <p:spPr>
            <a:xfrm>
              <a:off x="8035175" y="3267968"/>
              <a:ext cx="532459" cy="169739"/>
            </a:xfrm>
            <a:prstGeom prst="rect">
              <a:avLst/>
            </a:prstGeom>
            <a:noFill/>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信頼性</a:t>
              </a:r>
            </a:p>
          </p:txBody>
        </p:sp>
        <p:sp>
          <p:nvSpPr>
            <p:cNvPr id="15" name="Title 10">
              <a:extLst>
                <a:ext uri="{FF2B5EF4-FFF2-40B4-BE49-F238E27FC236}">
                  <a16:creationId xmlns:a16="http://schemas.microsoft.com/office/drawing/2014/main" id="{411BE753-26B1-6111-1E53-D2BAD7B75355}"/>
                </a:ext>
              </a:extLst>
            </p:cNvPr>
            <p:cNvSpPr txBox="1">
              <a:spLocks/>
            </p:cNvSpPr>
            <p:nvPr/>
          </p:nvSpPr>
          <p:spPr>
            <a:xfrm>
              <a:off x="8035175" y="4071090"/>
              <a:ext cx="825504"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エンタメ</a:t>
              </a:r>
              <a:endParaRPr kumimoji="1" lang="en-US" altLang="ja-JP"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endParaRPr>
            </a:p>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性</a:t>
              </a:r>
            </a:p>
          </p:txBody>
        </p:sp>
        <p:grpSp>
          <p:nvGrpSpPr>
            <p:cNvPr id="21" name="Group 260">
              <a:extLst>
                <a:ext uri="{FF2B5EF4-FFF2-40B4-BE49-F238E27FC236}">
                  <a16:creationId xmlns:a16="http://schemas.microsoft.com/office/drawing/2014/main" id="{343BC488-9925-99D5-C249-F1902BC8CA6A}"/>
                </a:ext>
              </a:extLst>
            </p:cNvPr>
            <p:cNvGrpSpPr>
              <a:grpSpLocks noChangeAspect="1"/>
            </p:cNvGrpSpPr>
            <p:nvPr/>
          </p:nvGrpSpPr>
          <p:grpSpPr bwMode="auto">
            <a:xfrm>
              <a:off x="9179093" y="4301675"/>
              <a:ext cx="225736" cy="221554"/>
              <a:chOff x="3437" y="2998"/>
              <a:chExt cx="425" cy="427"/>
            </a:xfrm>
            <a:solidFill>
              <a:schemeClr val="bg1"/>
            </a:solidFill>
          </p:grpSpPr>
          <p:sp>
            <p:nvSpPr>
              <p:cNvPr id="58" name="Freeform 261">
                <a:extLst>
                  <a:ext uri="{FF2B5EF4-FFF2-40B4-BE49-F238E27FC236}">
                    <a16:creationId xmlns:a16="http://schemas.microsoft.com/office/drawing/2014/main" id="{0E95BD16-EEBF-F2E4-7E98-AE67863FE822}"/>
                  </a:ext>
                </a:extLst>
              </p:cNvPr>
              <p:cNvSpPr>
                <a:spLocks noEditPoints="1"/>
              </p:cNvSpPr>
              <p:nvPr/>
            </p:nvSpPr>
            <p:spPr bwMode="auto">
              <a:xfrm>
                <a:off x="3437" y="2998"/>
                <a:ext cx="425" cy="427"/>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3"/>
                      <a:pt x="0" y="144"/>
                    </a:cubicBezTo>
                    <a:cubicBezTo>
                      <a:pt x="0" y="64"/>
                      <a:pt x="65" y="0"/>
                      <a:pt x="144" y="0"/>
                    </a:cubicBezTo>
                    <a:cubicBezTo>
                      <a:pt x="224" y="0"/>
                      <a:pt x="288" y="64"/>
                      <a:pt x="288" y="144"/>
                    </a:cubicBezTo>
                    <a:cubicBezTo>
                      <a:pt x="288" y="223"/>
                      <a:pt x="224" y="288"/>
                      <a:pt x="144" y="288"/>
                    </a:cubicBezTo>
                    <a:close/>
                    <a:moveTo>
                      <a:pt x="144" y="12"/>
                    </a:moveTo>
                    <a:cubicBezTo>
                      <a:pt x="71" y="12"/>
                      <a:pt x="12" y="71"/>
                      <a:pt x="12" y="144"/>
                    </a:cubicBezTo>
                    <a:cubicBezTo>
                      <a:pt x="12" y="217"/>
                      <a:pt x="71" y="276"/>
                      <a:pt x="144" y="276"/>
                    </a:cubicBezTo>
                    <a:cubicBezTo>
                      <a:pt x="217" y="276"/>
                      <a:pt x="276" y="217"/>
                      <a:pt x="276" y="144"/>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9" name="Freeform 262">
                <a:extLst>
                  <a:ext uri="{FF2B5EF4-FFF2-40B4-BE49-F238E27FC236}">
                    <a16:creationId xmlns:a16="http://schemas.microsoft.com/office/drawing/2014/main" id="{A729A2C7-5997-44B8-0B85-72F0D8D125F1}"/>
                  </a:ext>
                </a:extLst>
              </p:cNvPr>
              <p:cNvSpPr>
                <a:spLocks noEditPoints="1"/>
              </p:cNvSpPr>
              <p:nvPr/>
            </p:nvSpPr>
            <p:spPr bwMode="auto">
              <a:xfrm>
                <a:off x="3508" y="3006"/>
                <a:ext cx="302" cy="356"/>
              </a:xfrm>
              <a:custGeom>
                <a:avLst/>
                <a:gdLst>
                  <a:gd name="T0" fmla="*/ 60 w 205"/>
                  <a:gd name="T1" fmla="*/ 205 h 241"/>
                  <a:gd name="T2" fmla="*/ 66 w 205"/>
                  <a:gd name="T3" fmla="*/ 187 h 241"/>
                  <a:gd name="T4" fmla="*/ 54 w 205"/>
                  <a:gd name="T5" fmla="*/ 169 h 241"/>
                  <a:gd name="T6" fmla="*/ 34 w 205"/>
                  <a:gd name="T7" fmla="*/ 156 h 241"/>
                  <a:gd name="T8" fmla="*/ 0 w 205"/>
                  <a:gd name="T9" fmla="*/ 127 h 241"/>
                  <a:gd name="T10" fmla="*/ 67 w 205"/>
                  <a:gd name="T11" fmla="*/ 76 h 241"/>
                  <a:gd name="T12" fmla="*/ 99 w 205"/>
                  <a:gd name="T13" fmla="*/ 81 h 241"/>
                  <a:gd name="T14" fmla="*/ 109 w 205"/>
                  <a:gd name="T15" fmla="*/ 55 h 241"/>
                  <a:gd name="T16" fmla="*/ 78 w 205"/>
                  <a:gd name="T17" fmla="*/ 37 h 241"/>
                  <a:gd name="T18" fmla="*/ 142 w 205"/>
                  <a:gd name="T19" fmla="*/ 6 h 241"/>
                  <a:gd name="T20" fmla="*/ 90 w 205"/>
                  <a:gd name="T21" fmla="*/ 36 h 241"/>
                  <a:gd name="T22" fmla="*/ 106 w 205"/>
                  <a:gd name="T23" fmla="*/ 43 h 241"/>
                  <a:gd name="T24" fmla="*/ 120 w 205"/>
                  <a:gd name="T25" fmla="*/ 86 h 241"/>
                  <a:gd name="T26" fmla="*/ 102 w 205"/>
                  <a:gd name="T27" fmla="*/ 93 h 241"/>
                  <a:gd name="T28" fmla="*/ 60 w 205"/>
                  <a:gd name="T29" fmla="*/ 85 h 241"/>
                  <a:gd name="T30" fmla="*/ 12 w 205"/>
                  <a:gd name="T31" fmla="*/ 127 h 241"/>
                  <a:gd name="T32" fmla="*/ 33 w 205"/>
                  <a:gd name="T33" fmla="*/ 145 h 241"/>
                  <a:gd name="T34" fmla="*/ 66 w 205"/>
                  <a:gd name="T35" fmla="*/ 166 h 241"/>
                  <a:gd name="T36" fmla="*/ 75 w 205"/>
                  <a:gd name="T37" fmla="*/ 199 h 241"/>
                  <a:gd name="T38" fmla="*/ 85 w 205"/>
                  <a:gd name="T39" fmla="*/ 229 h 241"/>
                  <a:gd name="T40" fmla="*/ 118 w 205"/>
                  <a:gd name="T41" fmla="*/ 199 h 241"/>
                  <a:gd name="T42" fmla="*/ 135 w 205"/>
                  <a:gd name="T43" fmla="*/ 188 h 241"/>
                  <a:gd name="T44" fmla="*/ 126 w 205"/>
                  <a:gd name="T45" fmla="*/ 175 h 241"/>
                  <a:gd name="T46" fmla="*/ 154 w 205"/>
                  <a:gd name="T47" fmla="*/ 134 h 241"/>
                  <a:gd name="T48" fmla="*/ 132 w 205"/>
                  <a:gd name="T49" fmla="*/ 128 h 241"/>
                  <a:gd name="T50" fmla="*/ 120 w 205"/>
                  <a:gd name="T51" fmla="*/ 105 h 241"/>
                  <a:gd name="T52" fmla="*/ 167 w 205"/>
                  <a:gd name="T53" fmla="*/ 85 h 241"/>
                  <a:gd name="T54" fmla="*/ 199 w 205"/>
                  <a:gd name="T55" fmla="*/ 40 h 241"/>
                  <a:gd name="T56" fmla="*/ 171 w 205"/>
                  <a:gd name="T57" fmla="*/ 96 h 241"/>
                  <a:gd name="T58" fmla="*/ 135 w 205"/>
                  <a:gd name="T59" fmla="*/ 102 h 241"/>
                  <a:gd name="T60" fmla="*/ 154 w 205"/>
                  <a:gd name="T61" fmla="*/ 121 h 241"/>
                  <a:gd name="T62" fmla="*/ 145 w 205"/>
                  <a:gd name="T63" fmla="*/ 168 h 241"/>
                  <a:gd name="T64" fmla="*/ 140 w 205"/>
                  <a:gd name="T65" fmla="*/ 176 h 241"/>
                  <a:gd name="T66" fmla="*/ 142 w 205"/>
                  <a:gd name="T67" fmla="*/ 197 h 241"/>
                  <a:gd name="T68" fmla="*/ 84 w 205"/>
                  <a:gd name="T69" fmla="*/ 241 h 241"/>
                  <a:gd name="T70" fmla="*/ 60 w 205"/>
                  <a:gd name="T71" fmla="*/ 85 h 241"/>
                  <a:gd name="T72" fmla="*/ 60 w 205"/>
                  <a:gd name="T73" fmla="*/ 85 h 241"/>
                  <a:gd name="T74" fmla="*/ 60 w 205"/>
                  <a:gd name="T75" fmla="*/ 85 h 241"/>
                  <a:gd name="T76" fmla="*/ 60 w 205"/>
                  <a:gd name="T77" fmla="*/ 85 h 241"/>
                  <a:gd name="T78" fmla="*/ 60 w 205"/>
                  <a:gd name="T79"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241">
                    <a:moveTo>
                      <a:pt x="84" y="241"/>
                    </a:moveTo>
                    <a:cubicBezTo>
                      <a:pt x="73" y="241"/>
                      <a:pt x="60" y="211"/>
                      <a:pt x="60" y="205"/>
                    </a:cubicBezTo>
                    <a:cubicBezTo>
                      <a:pt x="60" y="200"/>
                      <a:pt x="62" y="197"/>
                      <a:pt x="64" y="193"/>
                    </a:cubicBezTo>
                    <a:cubicBezTo>
                      <a:pt x="65" y="191"/>
                      <a:pt x="66" y="188"/>
                      <a:pt x="66" y="187"/>
                    </a:cubicBezTo>
                    <a:cubicBezTo>
                      <a:pt x="66" y="185"/>
                      <a:pt x="61" y="178"/>
                      <a:pt x="56" y="173"/>
                    </a:cubicBezTo>
                    <a:cubicBezTo>
                      <a:pt x="55" y="172"/>
                      <a:pt x="54" y="170"/>
                      <a:pt x="54" y="169"/>
                    </a:cubicBezTo>
                    <a:cubicBezTo>
                      <a:pt x="54" y="164"/>
                      <a:pt x="53" y="160"/>
                      <a:pt x="51" y="158"/>
                    </a:cubicBezTo>
                    <a:cubicBezTo>
                      <a:pt x="48" y="156"/>
                      <a:pt x="41" y="156"/>
                      <a:pt x="34" y="156"/>
                    </a:cubicBezTo>
                    <a:cubicBezTo>
                      <a:pt x="31" y="157"/>
                      <a:pt x="27" y="157"/>
                      <a:pt x="24" y="157"/>
                    </a:cubicBezTo>
                    <a:cubicBezTo>
                      <a:pt x="5" y="157"/>
                      <a:pt x="0" y="137"/>
                      <a:pt x="0" y="127"/>
                    </a:cubicBezTo>
                    <a:cubicBezTo>
                      <a:pt x="0" y="125"/>
                      <a:pt x="1" y="80"/>
                      <a:pt x="35" y="73"/>
                    </a:cubicBezTo>
                    <a:cubicBezTo>
                      <a:pt x="51" y="70"/>
                      <a:pt x="61" y="71"/>
                      <a:pt x="67" y="76"/>
                    </a:cubicBezTo>
                    <a:cubicBezTo>
                      <a:pt x="70" y="78"/>
                      <a:pt x="71" y="80"/>
                      <a:pt x="72" y="82"/>
                    </a:cubicBezTo>
                    <a:cubicBezTo>
                      <a:pt x="78" y="86"/>
                      <a:pt x="89" y="84"/>
                      <a:pt x="99" y="81"/>
                    </a:cubicBezTo>
                    <a:cubicBezTo>
                      <a:pt x="103" y="81"/>
                      <a:pt x="106" y="80"/>
                      <a:pt x="109" y="79"/>
                    </a:cubicBezTo>
                    <a:cubicBezTo>
                      <a:pt x="110" y="69"/>
                      <a:pt x="110" y="59"/>
                      <a:pt x="109" y="55"/>
                    </a:cubicBezTo>
                    <a:cubicBezTo>
                      <a:pt x="102" y="58"/>
                      <a:pt x="94" y="58"/>
                      <a:pt x="89" y="55"/>
                    </a:cubicBezTo>
                    <a:cubicBezTo>
                      <a:pt x="83" y="52"/>
                      <a:pt x="79" y="45"/>
                      <a:pt x="78" y="37"/>
                    </a:cubicBezTo>
                    <a:cubicBezTo>
                      <a:pt x="76" y="14"/>
                      <a:pt x="125" y="3"/>
                      <a:pt x="135" y="1"/>
                    </a:cubicBezTo>
                    <a:cubicBezTo>
                      <a:pt x="139" y="0"/>
                      <a:pt x="142" y="2"/>
                      <a:pt x="142" y="6"/>
                    </a:cubicBezTo>
                    <a:cubicBezTo>
                      <a:pt x="143" y="9"/>
                      <a:pt x="141" y="12"/>
                      <a:pt x="138" y="13"/>
                    </a:cubicBezTo>
                    <a:cubicBezTo>
                      <a:pt x="115" y="18"/>
                      <a:pt x="89" y="28"/>
                      <a:pt x="90" y="36"/>
                    </a:cubicBezTo>
                    <a:cubicBezTo>
                      <a:pt x="90" y="39"/>
                      <a:pt x="91" y="43"/>
                      <a:pt x="94" y="45"/>
                    </a:cubicBezTo>
                    <a:cubicBezTo>
                      <a:pt x="97" y="46"/>
                      <a:pt x="101" y="46"/>
                      <a:pt x="106" y="43"/>
                    </a:cubicBezTo>
                    <a:cubicBezTo>
                      <a:pt x="109" y="42"/>
                      <a:pt x="113" y="42"/>
                      <a:pt x="116" y="44"/>
                    </a:cubicBezTo>
                    <a:cubicBezTo>
                      <a:pt x="124" y="50"/>
                      <a:pt x="122" y="70"/>
                      <a:pt x="120" y="86"/>
                    </a:cubicBezTo>
                    <a:cubicBezTo>
                      <a:pt x="120" y="89"/>
                      <a:pt x="117" y="91"/>
                      <a:pt x="114" y="91"/>
                    </a:cubicBezTo>
                    <a:cubicBezTo>
                      <a:pt x="111" y="91"/>
                      <a:pt x="107" y="92"/>
                      <a:pt x="102" y="93"/>
                    </a:cubicBezTo>
                    <a:cubicBezTo>
                      <a:pt x="89" y="96"/>
                      <a:pt x="73" y="100"/>
                      <a:pt x="62" y="89"/>
                    </a:cubicBezTo>
                    <a:cubicBezTo>
                      <a:pt x="61" y="88"/>
                      <a:pt x="60" y="87"/>
                      <a:pt x="60" y="85"/>
                    </a:cubicBezTo>
                    <a:cubicBezTo>
                      <a:pt x="60" y="84"/>
                      <a:pt x="54" y="81"/>
                      <a:pt x="37" y="85"/>
                    </a:cubicBezTo>
                    <a:cubicBezTo>
                      <a:pt x="13" y="90"/>
                      <a:pt x="12" y="126"/>
                      <a:pt x="12" y="127"/>
                    </a:cubicBezTo>
                    <a:cubicBezTo>
                      <a:pt x="12" y="128"/>
                      <a:pt x="12" y="145"/>
                      <a:pt x="24" y="145"/>
                    </a:cubicBezTo>
                    <a:cubicBezTo>
                      <a:pt x="27" y="145"/>
                      <a:pt x="30" y="145"/>
                      <a:pt x="33" y="145"/>
                    </a:cubicBezTo>
                    <a:cubicBezTo>
                      <a:pt x="43" y="144"/>
                      <a:pt x="53" y="143"/>
                      <a:pt x="60" y="150"/>
                    </a:cubicBezTo>
                    <a:cubicBezTo>
                      <a:pt x="64" y="153"/>
                      <a:pt x="66" y="159"/>
                      <a:pt x="66" y="166"/>
                    </a:cubicBezTo>
                    <a:cubicBezTo>
                      <a:pt x="71" y="171"/>
                      <a:pt x="78" y="180"/>
                      <a:pt x="78" y="187"/>
                    </a:cubicBezTo>
                    <a:cubicBezTo>
                      <a:pt x="78" y="191"/>
                      <a:pt x="76" y="195"/>
                      <a:pt x="75" y="199"/>
                    </a:cubicBezTo>
                    <a:cubicBezTo>
                      <a:pt x="73" y="201"/>
                      <a:pt x="72" y="203"/>
                      <a:pt x="72" y="205"/>
                    </a:cubicBezTo>
                    <a:cubicBezTo>
                      <a:pt x="72" y="209"/>
                      <a:pt x="81" y="226"/>
                      <a:pt x="85" y="229"/>
                    </a:cubicBezTo>
                    <a:cubicBezTo>
                      <a:pt x="104" y="229"/>
                      <a:pt x="114" y="221"/>
                      <a:pt x="114" y="205"/>
                    </a:cubicBezTo>
                    <a:cubicBezTo>
                      <a:pt x="114" y="202"/>
                      <a:pt x="116" y="200"/>
                      <a:pt x="118" y="199"/>
                    </a:cubicBezTo>
                    <a:cubicBezTo>
                      <a:pt x="118" y="199"/>
                      <a:pt x="126" y="196"/>
                      <a:pt x="134" y="189"/>
                    </a:cubicBezTo>
                    <a:cubicBezTo>
                      <a:pt x="134" y="188"/>
                      <a:pt x="135" y="188"/>
                      <a:pt x="135" y="188"/>
                    </a:cubicBezTo>
                    <a:cubicBezTo>
                      <a:pt x="134" y="187"/>
                      <a:pt x="133" y="186"/>
                      <a:pt x="133" y="185"/>
                    </a:cubicBezTo>
                    <a:cubicBezTo>
                      <a:pt x="130" y="183"/>
                      <a:pt x="126" y="180"/>
                      <a:pt x="126" y="175"/>
                    </a:cubicBezTo>
                    <a:cubicBezTo>
                      <a:pt x="126" y="171"/>
                      <a:pt x="130" y="167"/>
                      <a:pt x="136" y="160"/>
                    </a:cubicBezTo>
                    <a:cubicBezTo>
                      <a:pt x="145" y="151"/>
                      <a:pt x="154" y="141"/>
                      <a:pt x="154" y="134"/>
                    </a:cubicBezTo>
                    <a:cubicBezTo>
                      <a:pt x="148" y="136"/>
                      <a:pt x="140" y="137"/>
                      <a:pt x="134" y="131"/>
                    </a:cubicBezTo>
                    <a:cubicBezTo>
                      <a:pt x="133" y="130"/>
                      <a:pt x="133" y="129"/>
                      <a:pt x="132" y="128"/>
                    </a:cubicBezTo>
                    <a:cubicBezTo>
                      <a:pt x="130" y="120"/>
                      <a:pt x="127" y="111"/>
                      <a:pt x="125" y="109"/>
                    </a:cubicBezTo>
                    <a:cubicBezTo>
                      <a:pt x="123" y="108"/>
                      <a:pt x="121" y="107"/>
                      <a:pt x="120" y="105"/>
                    </a:cubicBezTo>
                    <a:cubicBezTo>
                      <a:pt x="119" y="104"/>
                      <a:pt x="118" y="101"/>
                      <a:pt x="121" y="97"/>
                    </a:cubicBezTo>
                    <a:cubicBezTo>
                      <a:pt x="126" y="92"/>
                      <a:pt x="146" y="80"/>
                      <a:pt x="167" y="85"/>
                    </a:cubicBezTo>
                    <a:cubicBezTo>
                      <a:pt x="187" y="73"/>
                      <a:pt x="192" y="45"/>
                      <a:pt x="192" y="45"/>
                    </a:cubicBezTo>
                    <a:cubicBezTo>
                      <a:pt x="193" y="42"/>
                      <a:pt x="196" y="39"/>
                      <a:pt x="199" y="40"/>
                    </a:cubicBezTo>
                    <a:cubicBezTo>
                      <a:pt x="203" y="41"/>
                      <a:pt x="205" y="44"/>
                      <a:pt x="204" y="47"/>
                    </a:cubicBezTo>
                    <a:cubicBezTo>
                      <a:pt x="204" y="48"/>
                      <a:pt x="197" y="83"/>
                      <a:pt x="171" y="96"/>
                    </a:cubicBezTo>
                    <a:cubicBezTo>
                      <a:pt x="170" y="97"/>
                      <a:pt x="168" y="97"/>
                      <a:pt x="167" y="97"/>
                    </a:cubicBezTo>
                    <a:cubicBezTo>
                      <a:pt x="154" y="93"/>
                      <a:pt x="141" y="98"/>
                      <a:pt x="135" y="102"/>
                    </a:cubicBezTo>
                    <a:cubicBezTo>
                      <a:pt x="137" y="106"/>
                      <a:pt x="141" y="112"/>
                      <a:pt x="144" y="123"/>
                    </a:cubicBezTo>
                    <a:cubicBezTo>
                      <a:pt x="146" y="124"/>
                      <a:pt x="151" y="123"/>
                      <a:pt x="154" y="121"/>
                    </a:cubicBezTo>
                    <a:cubicBezTo>
                      <a:pt x="156" y="120"/>
                      <a:pt x="159" y="121"/>
                      <a:pt x="160" y="123"/>
                    </a:cubicBezTo>
                    <a:cubicBezTo>
                      <a:pt x="175" y="137"/>
                      <a:pt x="156" y="157"/>
                      <a:pt x="145" y="168"/>
                    </a:cubicBezTo>
                    <a:cubicBezTo>
                      <a:pt x="143" y="171"/>
                      <a:pt x="140" y="173"/>
                      <a:pt x="139" y="175"/>
                    </a:cubicBezTo>
                    <a:cubicBezTo>
                      <a:pt x="139" y="175"/>
                      <a:pt x="140" y="176"/>
                      <a:pt x="140" y="176"/>
                    </a:cubicBezTo>
                    <a:cubicBezTo>
                      <a:pt x="143" y="179"/>
                      <a:pt x="147" y="182"/>
                      <a:pt x="147" y="187"/>
                    </a:cubicBezTo>
                    <a:cubicBezTo>
                      <a:pt x="147" y="191"/>
                      <a:pt x="146" y="194"/>
                      <a:pt x="142" y="197"/>
                    </a:cubicBezTo>
                    <a:cubicBezTo>
                      <a:pt x="136" y="203"/>
                      <a:pt x="130" y="207"/>
                      <a:pt x="126" y="209"/>
                    </a:cubicBezTo>
                    <a:cubicBezTo>
                      <a:pt x="124" y="229"/>
                      <a:pt x="109" y="241"/>
                      <a:pt x="84" y="241"/>
                    </a:cubicBezTo>
                    <a:close/>
                    <a:moveTo>
                      <a:pt x="60" y="85"/>
                    </a:moveTo>
                    <a:cubicBezTo>
                      <a:pt x="60" y="85"/>
                      <a:pt x="60" y="85"/>
                      <a:pt x="60" y="85"/>
                    </a:cubicBezTo>
                    <a:cubicBezTo>
                      <a:pt x="60" y="85"/>
                      <a:pt x="60" y="85"/>
                      <a:pt x="60" y="85"/>
                    </a:cubicBezTo>
                    <a:close/>
                    <a:moveTo>
                      <a:pt x="60" y="85"/>
                    </a:moveTo>
                    <a:cubicBezTo>
                      <a:pt x="60" y="85"/>
                      <a:pt x="60" y="85"/>
                      <a:pt x="60" y="85"/>
                    </a:cubicBezTo>
                    <a:close/>
                    <a:moveTo>
                      <a:pt x="60" y="85"/>
                    </a:moveTo>
                    <a:cubicBezTo>
                      <a:pt x="60" y="85"/>
                      <a:pt x="60" y="85"/>
                      <a:pt x="60" y="85"/>
                    </a:cubicBezTo>
                    <a:cubicBezTo>
                      <a:pt x="60" y="85"/>
                      <a:pt x="60" y="85"/>
                      <a:pt x="60" y="85"/>
                    </a:cubicBezTo>
                    <a:close/>
                    <a:moveTo>
                      <a:pt x="60" y="85"/>
                    </a:moveTo>
                    <a:cubicBezTo>
                      <a:pt x="60" y="85"/>
                      <a:pt x="60" y="85"/>
                      <a:pt x="60" y="85"/>
                    </a:cubicBezTo>
                    <a:cubicBezTo>
                      <a:pt x="60" y="85"/>
                      <a:pt x="60" y="85"/>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23" name="Title 10">
              <a:extLst>
                <a:ext uri="{FF2B5EF4-FFF2-40B4-BE49-F238E27FC236}">
                  <a16:creationId xmlns:a16="http://schemas.microsoft.com/office/drawing/2014/main" id="{F9EFD02F-A9EB-0E33-8DC8-FE22F733C755}"/>
                </a:ext>
              </a:extLst>
            </p:cNvPr>
            <p:cNvSpPr txBox="1">
              <a:spLocks/>
            </p:cNvSpPr>
            <p:nvPr/>
          </p:nvSpPr>
          <p:spPr>
            <a:xfrm>
              <a:off x="8879201" y="4585516"/>
              <a:ext cx="825504" cy="169739"/>
            </a:xfrm>
            <a:prstGeom prst="rect">
              <a:avLst/>
            </a:prstGeom>
          </p:spPr>
          <p:txBody>
            <a:bodyPr vert="horz" lIns="0" tIns="0" rIns="0" bIns="0" rtlCol="0" anchor="t">
              <a:noAutofit/>
            </a:bodyPr>
            <a:lstStyle>
              <a:lvl1pPr algn="l" defTabSz="914034" rtl="0" eaLnBrk="1" latinLnBrk="0" hangingPunct="1">
                <a:lnSpc>
                  <a:spcPct val="100000"/>
                </a:lnSpc>
                <a:spcBef>
                  <a:spcPct val="0"/>
                </a:spcBef>
                <a:buNone/>
                <a:defRPr kumimoji="1" lang="en-US" sz="1999" b="0" kern="0" spc="0" dirty="0" smtClean="0">
                  <a:solidFill>
                    <a:srgbClr val="000000"/>
                  </a:solidFill>
                  <a:latin typeface="+mn-lt"/>
                  <a:ea typeface="+mn-ea"/>
                  <a:cs typeface="+mn-cs"/>
                </a:defRPr>
              </a:lvl1pPr>
            </a:lstStyle>
            <a:p>
              <a:pPr marL="0" marR="0" lvl="0" indent="0" algn="ctr" defTabSz="554270" rtl="0" eaLnBrk="1" fontAlgn="auto" latinLnBrk="0" hangingPunct="1">
                <a:lnSpc>
                  <a:spcPct val="100000"/>
                </a:lnSpc>
                <a:spcBef>
                  <a:spcPct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Yu Gothic" panose="020B0400000000000000" pitchFamily="34" charset="-128"/>
                  <a:ea typeface="Yu Gothic" panose="020B0400000000000000" pitchFamily="34" charset="-128"/>
                  <a:cs typeface="+mn-cs"/>
                </a:rPr>
                <a:t>持続可能性</a:t>
              </a:r>
            </a:p>
          </p:txBody>
        </p:sp>
        <p:cxnSp>
          <p:nvCxnSpPr>
            <p:cNvPr id="38" name="直線コネクタ 37">
              <a:extLst>
                <a:ext uri="{FF2B5EF4-FFF2-40B4-BE49-F238E27FC236}">
                  <a16:creationId xmlns:a16="http://schemas.microsoft.com/office/drawing/2014/main" id="{ACFB8529-FA4E-993E-F9F9-2CE358801767}"/>
                </a:ext>
              </a:extLst>
            </p:cNvPr>
            <p:cNvCxnSpPr>
              <a:cxnSpLocks/>
            </p:cNvCxnSpPr>
            <p:nvPr/>
          </p:nvCxnSpPr>
          <p:spPr>
            <a:xfrm flipV="1">
              <a:off x="9281277" y="3509261"/>
              <a:ext cx="0" cy="5994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2C070A7D-68C9-B663-736A-CB8004EF5927}"/>
                </a:ext>
              </a:extLst>
            </p:cNvPr>
            <p:cNvCxnSpPr>
              <a:cxnSpLocks/>
            </p:cNvCxnSpPr>
            <p:nvPr/>
          </p:nvCxnSpPr>
          <p:spPr>
            <a:xfrm rot="7200000" flipV="1">
              <a:off x="9015574" y="3055380"/>
              <a:ext cx="0" cy="61361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850E309-FD68-95D1-1554-F37F91AD7A6A}"/>
                </a:ext>
              </a:extLst>
            </p:cNvPr>
            <p:cNvCxnSpPr>
              <a:cxnSpLocks/>
            </p:cNvCxnSpPr>
            <p:nvPr/>
          </p:nvCxnSpPr>
          <p:spPr>
            <a:xfrm rot="14400000" flipH="1" flipV="1">
              <a:off x="9546978" y="3052599"/>
              <a:ext cx="0" cy="61361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正方形/長方形 14">
              <a:extLst>
                <a:ext uri="{FF2B5EF4-FFF2-40B4-BE49-F238E27FC236}">
                  <a16:creationId xmlns:a16="http://schemas.microsoft.com/office/drawing/2014/main" id="{024F4851-7577-6101-5EFE-3113CD8865FC}"/>
                </a:ext>
              </a:extLst>
            </p:cNvPr>
            <p:cNvSpPr>
              <a:spLocks/>
            </p:cNvSpPr>
            <p:nvPr/>
          </p:nvSpPr>
          <p:spPr>
            <a:xfrm rot="16200000">
              <a:off x="9015656" y="3037255"/>
              <a:ext cx="506827" cy="701137"/>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182"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一児の母</a:t>
              </a:r>
              <a:endParaRPr kumimoji="0" lang="en-US"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42" name="正方形/長方形 14">
              <a:extLst>
                <a:ext uri="{FF2B5EF4-FFF2-40B4-BE49-F238E27FC236}">
                  <a16:creationId xmlns:a16="http://schemas.microsoft.com/office/drawing/2014/main" id="{CA272049-B2D3-E909-FE2E-8D885EAE8051}"/>
                </a:ext>
              </a:extLst>
            </p:cNvPr>
            <p:cNvSpPr>
              <a:spLocks/>
            </p:cNvSpPr>
            <p:nvPr/>
          </p:nvSpPr>
          <p:spPr>
            <a:xfrm rot="1295359">
              <a:off x="9165801" y="3322523"/>
              <a:ext cx="471658" cy="566053"/>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492"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会社役員</a:t>
              </a:r>
              <a:endParaRPr kumimoji="0" lang="en-US"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43" name="正方形/長方形 14">
              <a:extLst>
                <a:ext uri="{FF2B5EF4-FFF2-40B4-BE49-F238E27FC236}">
                  <a16:creationId xmlns:a16="http://schemas.microsoft.com/office/drawing/2014/main" id="{29EB9EB2-4474-0B58-5C96-9229E79FD6A3}"/>
                </a:ext>
              </a:extLst>
            </p:cNvPr>
            <p:cNvSpPr>
              <a:spLocks/>
            </p:cNvSpPr>
            <p:nvPr/>
          </p:nvSpPr>
          <p:spPr>
            <a:xfrm rot="9624081">
              <a:off x="8884463" y="3334454"/>
              <a:ext cx="471658" cy="566053"/>
            </a:xfrm>
            <a:prstGeom prst="rect">
              <a:avLst/>
            </a:prstGeom>
            <a:noFill/>
            <a:effectLst/>
          </p:spPr>
          <p:txBody>
            <a:bodyPr spcFirstLastPara="1" wrap="none" lIns="55419" tIns="27709" rIns="55419" bIns="27709" numCol="1">
              <a:prstTxWarp prst="textCircle">
                <a:avLst/>
              </a:prstTxWarp>
              <a:spAutoFit/>
            </a:bodyPr>
            <a:lstStyle/>
            <a:p>
              <a:pPr marL="0" marR="0" lvl="0" indent="0" algn="ctr" defTabSz="554182" rtl="0" eaLnBrk="1" fontAlgn="auto" latinLnBrk="0" hangingPunct="1">
                <a:lnSpc>
                  <a:spcPct val="100000"/>
                </a:lnSpc>
                <a:spcBef>
                  <a:spcPts val="0"/>
                </a:spcBef>
                <a:spcAft>
                  <a:spcPts val="0"/>
                </a:spcAft>
                <a:buClrTx/>
                <a:buSzTx/>
                <a:buFontTx/>
                <a:buNone/>
                <a:tabLst/>
                <a:defRPr/>
              </a:pPr>
              <a:r>
                <a:rPr kumimoji="0" lang="en-JP"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30</a:t>
              </a:r>
              <a:r>
                <a:rPr kumimoji="0" lang="ja-JP" altLang="en-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代</a:t>
              </a:r>
              <a:r>
                <a:rPr kumimoji="0" lang="ja-JP" altLang="en-US"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rPr>
                <a:t>女性</a:t>
              </a:r>
              <a:endParaRPr kumimoji="0" lang="en-US" altLang="ja-JP" sz="1100" b="0" i="0" u="none" strike="noStrike" kern="0" cap="none" spc="0" normalizeH="0" baseline="0" noProof="0">
                <a:ln w="0"/>
                <a:solidFill>
                  <a:prstClr val="white"/>
                </a:solidFill>
                <a:effectLst/>
                <a:uLnTx/>
                <a:uFillTx/>
                <a:latin typeface="Yu Gothic" panose="020B0400000000000000" pitchFamily="34" charset="-128"/>
                <a:ea typeface="Yu Gothic" panose="020B0400000000000000" pitchFamily="34" charset="-128"/>
                <a:cs typeface="+mn-cs"/>
              </a:endParaRPr>
            </a:p>
          </p:txBody>
        </p:sp>
        <p:sp>
          <p:nvSpPr>
            <p:cNvPr id="44" name="円弧 43">
              <a:extLst>
                <a:ext uri="{FF2B5EF4-FFF2-40B4-BE49-F238E27FC236}">
                  <a16:creationId xmlns:a16="http://schemas.microsoft.com/office/drawing/2014/main" id="{828CB3E1-F0DF-10FE-FF40-4C55346BACBD}"/>
                </a:ext>
              </a:extLst>
            </p:cNvPr>
            <p:cNvSpPr>
              <a:spLocks noChangeAspect="1"/>
            </p:cNvSpPr>
            <p:nvPr/>
          </p:nvSpPr>
          <p:spPr>
            <a:xfrm>
              <a:off x="8583271" y="2839351"/>
              <a:ext cx="1396010" cy="1363732"/>
            </a:xfrm>
            <a:prstGeom prst="arc">
              <a:avLst>
                <a:gd name="adj1" fmla="val 16405223"/>
                <a:gd name="adj2" fmla="val 16089989"/>
              </a:avLst>
            </a:prstGeom>
            <a:ln w="82550">
              <a:solidFill>
                <a:schemeClr val="bg1"/>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black"/>
                </a:solidFill>
                <a:effectLst/>
                <a:uLnTx/>
                <a:uFillTx/>
                <a:latin typeface="Yu Gothic" panose="020B0400000000000000" pitchFamily="34" charset="-128"/>
                <a:ea typeface="Yu Gothic" panose="020B0400000000000000" pitchFamily="34" charset="-128"/>
                <a:cs typeface="+mn-cs"/>
              </a:endParaRPr>
            </a:p>
          </p:txBody>
        </p:sp>
        <p:grpSp>
          <p:nvGrpSpPr>
            <p:cNvPr id="45" name="Group 138">
              <a:extLst>
                <a:ext uri="{FF2B5EF4-FFF2-40B4-BE49-F238E27FC236}">
                  <a16:creationId xmlns:a16="http://schemas.microsoft.com/office/drawing/2014/main" id="{2B25F381-A6E4-E22A-A0E0-FE74DC63C890}"/>
                </a:ext>
              </a:extLst>
            </p:cNvPr>
            <p:cNvGrpSpPr>
              <a:grpSpLocks noChangeAspect="1"/>
            </p:cNvGrpSpPr>
            <p:nvPr/>
          </p:nvGrpSpPr>
          <p:grpSpPr bwMode="auto">
            <a:xfrm>
              <a:off x="9153440" y="2502733"/>
              <a:ext cx="237328" cy="226584"/>
              <a:chOff x="6719" y="1939"/>
              <a:chExt cx="441" cy="431"/>
            </a:xfrm>
            <a:solidFill>
              <a:schemeClr val="bg1"/>
            </a:solidFill>
          </p:grpSpPr>
          <p:sp>
            <p:nvSpPr>
              <p:cNvPr id="50" name="Freeform 139">
                <a:extLst>
                  <a:ext uri="{FF2B5EF4-FFF2-40B4-BE49-F238E27FC236}">
                    <a16:creationId xmlns:a16="http://schemas.microsoft.com/office/drawing/2014/main" id="{14D96CE6-F58F-B0C0-CA0A-131EB8311784}"/>
                  </a:ext>
                </a:extLst>
              </p:cNvPr>
              <p:cNvSpPr>
                <a:spLocks noEditPoints="1"/>
              </p:cNvSpPr>
              <p:nvPr/>
            </p:nvSpPr>
            <p:spPr bwMode="auto">
              <a:xfrm>
                <a:off x="6866" y="1939"/>
                <a:ext cx="294" cy="288"/>
              </a:xfrm>
              <a:custGeom>
                <a:avLst/>
                <a:gdLst>
                  <a:gd name="T0" fmla="*/ 96 w 192"/>
                  <a:gd name="T1" fmla="*/ 192 h 192"/>
                  <a:gd name="T2" fmla="*/ 0 w 192"/>
                  <a:gd name="T3" fmla="*/ 96 h 192"/>
                  <a:gd name="T4" fmla="*/ 96 w 192"/>
                  <a:gd name="T5" fmla="*/ 0 h 192"/>
                  <a:gd name="T6" fmla="*/ 192 w 192"/>
                  <a:gd name="T7" fmla="*/ 96 h 192"/>
                  <a:gd name="T8" fmla="*/ 96 w 192"/>
                  <a:gd name="T9" fmla="*/ 192 h 192"/>
                  <a:gd name="T10" fmla="*/ 96 w 192"/>
                  <a:gd name="T11" fmla="*/ 12 h 192"/>
                  <a:gd name="T12" fmla="*/ 12 w 192"/>
                  <a:gd name="T13" fmla="*/ 96 h 192"/>
                  <a:gd name="T14" fmla="*/ 96 w 192"/>
                  <a:gd name="T15" fmla="*/ 180 h 192"/>
                  <a:gd name="T16" fmla="*/ 180 w 192"/>
                  <a:gd name="T17" fmla="*/ 96 h 192"/>
                  <a:gd name="T18" fmla="*/ 96 w 192"/>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92"/>
                    </a:moveTo>
                    <a:cubicBezTo>
                      <a:pt x="43" y="192"/>
                      <a:pt x="0" y="149"/>
                      <a:pt x="0" y="96"/>
                    </a:cubicBezTo>
                    <a:cubicBezTo>
                      <a:pt x="0" y="43"/>
                      <a:pt x="43" y="0"/>
                      <a:pt x="96" y="0"/>
                    </a:cubicBezTo>
                    <a:cubicBezTo>
                      <a:pt x="149" y="0"/>
                      <a:pt x="192" y="43"/>
                      <a:pt x="192" y="96"/>
                    </a:cubicBezTo>
                    <a:cubicBezTo>
                      <a:pt x="192" y="149"/>
                      <a:pt x="149" y="192"/>
                      <a:pt x="96" y="192"/>
                    </a:cubicBezTo>
                    <a:close/>
                    <a:moveTo>
                      <a:pt x="96" y="12"/>
                    </a:moveTo>
                    <a:cubicBezTo>
                      <a:pt x="49" y="12"/>
                      <a:pt x="12" y="50"/>
                      <a:pt x="12" y="96"/>
                    </a:cubicBezTo>
                    <a:cubicBezTo>
                      <a:pt x="12" y="142"/>
                      <a:pt x="49" y="180"/>
                      <a:pt x="96" y="180"/>
                    </a:cubicBezTo>
                    <a:cubicBezTo>
                      <a:pt x="142" y="180"/>
                      <a:pt x="180" y="142"/>
                      <a:pt x="180" y="96"/>
                    </a:cubicBezTo>
                    <a:cubicBezTo>
                      <a:pt x="180" y="50"/>
                      <a:pt x="142" y="12"/>
                      <a:pt x="9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1" name="Freeform 140">
                <a:extLst>
                  <a:ext uri="{FF2B5EF4-FFF2-40B4-BE49-F238E27FC236}">
                    <a16:creationId xmlns:a16="http://schemas.microsoft.com/office/drawing/2014/main" id="{89D9B52D-64B7-7DD9-A148-2A41C16AFE60}"/>
                  </a:ext>
                </a:extLst>
              </p:cNvPr>
              <p:cNvSpPr>
                <a:spLocks/>
              </p:cNvSpPr>
              <p:nvPr/>
            </p:nvSpPr>
            <p:spPr bwMode="auto">
              <a:xfrm>
                <a:off x="6995" y="2128"/>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2" name="Freeform 141">
                <a:extLst>
                  <a:ext uri="{FF2B5EF4-FFF2-40B4-BE49-F238E27FC236}">
                    <a16:creationId xmlns:a16="http://schemas.microsoft.com/office/drawing/2014/main" id="{2694361B-1A85-FAE4-9784-497480808522}"/>
                  </a:ext>
                </a:extLst>
              </p:cNvPr>
              <p:cNvSpPr>
                <a:spLocks/>
              </p:cNvSpPr>
              <p:nvPr/>
            </p:nvSpPr>
            <p:spPr bwMode="auto">
              <a:xfrm>
                <a:off x="6995" y="2002"/>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3" name="Freeform 142">
                <a:extLst>
                  <a:ext uri="{FF2B5EF4-FFF2-40B4-BE49-F238E27FC236}">
                    <a16:creationId xmlns:a16="http://schemas.microsoft.com/office/drawing/2014/main" id="{BBD60306-26E6-2511-6AD3-E1C9450EEA35}"/>
                  </a:ext>
                </a:extLst>
              </p:cNvPr>
              <p:cNvSpPr>
                <a:spLocks/>
              </p:cNvSpPr>
              <p:nvPr/>
            </p:nvSpPr>
            <p:spPr bwMode="auto">
              <a:xfrm>
                <a:off x="6967" y="2020"/>
                <a:ext cx="74" cy="126"/>
              </a:xfrm>
              <a:custGeom>
                <a:avLst/>
                <a:gdLst>
                  <a:gd name="T0" fmla="*/ 24 w 48"/>
                  <a:gd name="T1" fmla="*/ 84 h 84"/>
                  <a:gd name="T2" fmla="*/ 0 w 48"/>
                  <a:gd name="T3" fmla="*/ 60 h 84"/>
                  <a:gd name="T4" fmla="*/ 6 w 48"/>
                  <a:gd name="T5" fmla="*/ 54 h 84"/>
                  <a:gd name="T6" fmla="*/ 12 w 48"/>
                  <a:gd name="T7" fmla="*/ 60 h 84"/>
                  <a:gd name="T8" fmla="*/ 24 w 48"/>
                  <a:gd name="T9" fmla="*/ 72 h 84"/>
                  <a:gd name="T10" fmla="*/ 36 w 48"/>
                  <a:gd name="T11" fmla="*/ 60 h 84"/>
                  <a:gd name="T12" fmla="*/ 24 w 48"/>
                  <a:gd name="T13" fmla="*/ 48 h 84"/>
                  <a:gd name="T14" fmla="*/ 0 w 48"/>
                  <a:gd name="T15" fmla="*/ 24 h 84"/>
                  <a:gd name="T16" fmla="*/ 24 w 48"/>
                  <a:gd name="T17" fmla="*/ 0 h 84"/>
                  <a:gd name="T18" fmla="*/ 48 w 48"/>
                  <a:gd name="T19" fmla="*/ 24 h 84"/>
                  <a:gd name="T20" fmla="*/ 42 w 48"/>
                  <a:gd name="T21" fmla="*/ 30 h 84"/>
                  <a:gd name="T22" fmla="*/ 36 w 48"/>
                  <a:gd name="T23" fmla="*/ 24 h 84"/>
                  <a:gd name="T24" fmla="*/ 24 w 48"/>
                  <a:gd name="T25" fmla="*/ 12 h 84"/>
                  <a:gd name="T26" fmla="*/ 12 w 48"/>
                  <a:gd name="T27" fmla="*/ 24 h 84"/>
                  <a:gd name="T28" fmla="*/ 24 w 48"/>
                  <a:gd name="T29" fmla="*/ 36 h 84"/>
                  <a:gd name="T30" fmla="*/ 48 w 48"/>
                  <a:gd name="T31" fmla="*/ 60 h 84"/>
                  <a:gd name="T32" fmla="*/ 24 w 48"/>
                  <a:gd name="T3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84">
                    <a:moveTo>
                      <a:pt x="24" y="84"/>
                    </a:moveTo>
                    <a:cubicBezTo>
                      <a:pt x="10" y="84"/>
                      <a:pt x="0" y="73"/>
                      <a:pt x="0" y="60"/>
                    </a:cubicBezTo>
                    <a:cubicBezTo>
                      <a:pt x="0" y="57"/>
                      <a:pt x="2" y="54"/>
                      <a:pt x="6" y="54"/>
                    </a:cubicBezTo>
                    <a:cubicBezTo>
                      <a:pt x="9" y="54"/>
                      <a:pt x="12" y="57"/>
                      <a:pt x="12" y="60"/>
                    </a:cubicBezTo>
                    <a:cubicBezTo>
                      <a:pt x="12" y="67"/>
                      <a:pt x="17" y="72"/>
                      <a:pt x="24" y="72"/>
                    </a:cubicBezTo>
                    <a:cubicBezTo>
                      <a:pt x="30" y="72"/>
                      <a:pt x="36" y="67"/>
                      <a:pt x="36" y="60"/>
                    </a:cubicBezTo>
                    <a:cubicBezTo>
                      <a:pt x="36" y="53"/>
                      <a:pt x="30" y="48"/>
                      <a:pt x="24" y="48"/>
                    </a:cubicBezTo>
                    <a:cubicBezTo>
                      <a:pt x="10" y="48"/>
                      <a:pt x="0" y="37"/>
                      <a:pt x="0" y="24"/>
                    </a:cubicBezTo>
                    <a:cubicBezTo>
                      <a:pt x="0" y="11"/>
                      <a:pt x="10" y="0"/>
                      <a:pt x="24" y="0"/>
                    </a:cubicBezTo>
                    <a:cubicBezTo>
                      <a:pt x="37" y="0"/>
                      <a:pt x="48" y="11"/>
                      <a:pt x="48" y="24"/>
                    </a:cubicBezTo>
                    <a:cubicBezTo>
                      <a:pt x="48" y="27"/>
                      <a:pt x="45" y="30"/>
                      <a:pt x="42" y="30"/>
                    </a:cubicBezTo>
                    <a:cubicBezTo>
                      <a:pt x="38" y="30"/>
                      <a:pt x="36" y="27"/>
                      <a:pt x="36" y="24"/>
                    </a:cubicBezTo>
                    <a:cubicBezTo>
                      <a:pt x="36" y="17"/>
                      <a:pt x="30" y="12"/>
                      <a:pt x="24" y="12"/>
                    </a:cubicBezTo>
                    <a:cubicBezTo>
                      <a:pt x="17" y="12"/>
                      <a:pt x="12" y="17"/>
                      <a:pt x="12" y="24"/>
                    </a:cubicBezTo>
                    <a:cubicBezTo>
                      <a:pt x="12" y="31"/>
                      <a:pt x="17" y="36"/>
                      <a:pt x="24" y="36"/>
                    </a:cubicBezTo>
                    <a:cubicBezTo>
                      <a:pt x="37" y="36"/>
                      <a:pt x="48" y="47"/>
                      <a:pt x="48" y="60"/>
                    </a:cubicBezTo>
                    <a:cubicBezTo>
                      <a:pt x="48" y="73"/>
                      <a:pt x="37" y="84"/>
                      <a:pt x="2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4" name="Freeform 143">
                <a:extLst>
                  <a:ext uri="{FF2B5EF4-FFF2-40B4-BE49-F238E27FC236}">
                    <a16:creationId xmlns:a16="http://schemas.microsoft.com/office/drawing/2014/main" id="{9DF3F601-7118-6830-E18A-95D8E8D10183}"/>
                  </a:ext>
                </a:extLst>
              </p:cNvPr>
              <p:cNvSpPr>
                <a:spLocks/>
              </p:cNvSpPr>
              <p:nvPr/>
            </p:nvSpPr>
            <p:spPr bwMode="auto">
              <a:xfrm>
                <a:off x="6848" y="2272"/>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5" name="Freeform 144">
                <a:extLst>
                  <a:ext uri="{FF2B5EF4-FFF2-40B4-BE49-F238E27FC236}">
                    <a16:creationId xmlns:a16="http://schemas.microsoft.com/office/drawing/2014/main" id="{BE718575-6D44-ADA4-6C9D-C6C1428C892A}"/>
                  </a:ext>
                </a:extLst>
              </p:cNvPr>
              <p:cNvSpPr>
                <a:spLocks/>
              </p:cNvSpPr>
              <p:nvPr/>
            </p:nvSpPr>
            <p:spPr bwMode="auto">
              <a:xfrm>
                <a:off x="6848" y="2146"/>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2" y="24"/>
                      <a:pt x="0" y="21"/>
                      <a:pt x="0" y="18"/>
                    </a:cubicBezTo>
                    <a:cubicBezTo>
                      <a:pt x="0" y="6"/>
                      <a:pt x="0" y="6"/>
                      <a:pt x="0" y="6"/>
                    </a:cubicBezTo>
                    <a:cubicBezTo>
                      <a:pt x="0" y="3"/>
                      <a:pt x="2"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6" name="Freeform 145">
                <a:extLst>
                  <a:ext uri="{FF2B5EF4-FFF2-40B4-BE49-F238E27FC236}">
                    <a16:creationId xmlns:a16="http://schemas.microsoft.com/office/drawing/2014/main" id="{C7538B94-009C-D750-2492-73A09477C99C}"/>
                  </a:ext>
                </a:extLst>
              </p:cNvPr>
              <p:cNvSpPr>
                <a:spLocks/>
              </p:cNvSpPr>
              <p:nvPr/>
            </p:nvSpPr>
            <p:spPr bwMode="auto">
              <a:xfrm>
                <a:off x="6820" y="2164"/>
                <a:ext cx="74" cy="126"/>
              </a:xfrm>
              <a:custGeom>
                <a:avLst/>
                <a:gdLst>
                  <a:gd name="T0" fmla="*/ 24 w 48"/>
                  <a:gd name="T1" fmla="*/ 84 h 84"/>
                  <a:gd name="T2" fmla="*/ 0 w 48"/>
                  <a:gd name="T3" fmla="*/ 60 h 84"/>
                  <a:gd name="T4" fmla="*/ 6 w 48"/>
                  <a:gd name="T5" fmla="*/ 54 h 84"/>
                  <a:gd name="T6" fmla="*/ 12 w 48"/>
                  <a:gd name="T7" fmla="*/ 60 h 84"/>
                  <a:gd name="T8" fmla="*/ 24 w 48"/>
                  <a:gd name="T9" fmla="*/ 72 h 84"/>
                  <a:gd name="T10" fmla="*/ 36 w 48"/>
                  <a:gd name="T11" fmla="*/ 60 h 84"/>
                  <a:gd name="T12" fmla="*/ 24 w 48"/>
                  <a:gd name="T13" fmla="*/ 48 h 84"/>
                  <a:gd name="T14" fmla="*/ 0 w 48"/>
                  <a:gd name="T15" fmla="*/ 24 h 84"/>
                  <a:gd name="T16" fmla="*/ 24 w 48"/>
                  <a:gd name="T17" fmla="*/ 0 h 84"/>
                  <a:gd name="T18" fmla="*/ 48 w 48"/>
                  <a:gd name="T19" fmla="*/ 24 h 84"/>
                  <a:gd name="T20" fmla="*/ 42 w 48"/>
                  <a:gd name="T21" fmla="*/ 30 h 84"/>
                  <a:gd name="T22" fmla="*/ 36 w 48"/>
                  <a:gd name="T23" fmla="*/ 24 h 84"/>
                  <a:gd name="T24" fmla="*/ 24 w 48"/>
                  <a:gd name="T25" fmla="*/ 12 h 84"/>
                  <a:gd name="T26" fmla="*/ 12 w 48"/>
                  <a:gd name="T27" fmla="*/ 24 h 84"/>
                  <a:gd name="T28" fmla="*/ 24 w 48"/>
                  <a:gd name="T29" fmla="*/ 36 h 84"/>
                  <a:gd name="T30" fmla="*/ 48 w 48"/>
                  <a:gd name="T31" fmla="*/ 60 h 84"/>
                  <a:gd name="T32" fmla="*/ 24 w 48"/>
                  <a:gd name="T3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84">
                    <a:moveTo>
                      <a:pt x="24" y="84"/>
                    </a:moveTo>
                    <a:cubicBezTo>
                      <a:pt x="10" y="84"/>
                      <a:pt x="0" y="73"/>
                      <a:pt x="0" y="60"/>
                    </a:cubicBezTo>
                    <a:cubicBezTo>
                      <a:pt x="0" y="57"/>
                      <a:pt x="2" y="54"/>
                      <a:pt x="6" y="54"/>
                    </a:cubicBezTo>
                    <a:cubicBezTo>
                      <a:pt x="9" y="54"/>
                      <a:pt x="12" y="57"/>
                      <a:pt x="12" y="60"/>
                    </a:cubicBezTo>
                    <a:cubicBezTo>
                      <a:pt x="12" y="67"/>
                      <a:pt x="17" y="72"/>
                      <a:pt x="24" y="72"/>
                    </a:cubicBezTo>
                    <a:cubicBezTo>
                      <a:pt x="30" y="72"/>
                      <a:pt x="36" y="67"/>
                      <a:pt x="36" y="60"/>
                    </a:cubicBezTo>
                    <a:cubicBezTo>
                      <a:pt x="36" y="53"/>
                      <a:pt x="30" y="48"/>
                      <a:pt x="24" y="48"/>
                    </a:cubicBezTo>
                    <a:cubicBezTo>
                      <a:pt x="10" y="48"/>
                      <a:pt x="0" y="37"/>
                      <a:pt x="0" y="24"/>
                    </a:cubicBezTo>
                    <a:cubicBezTo>
                      <a:pt x="0" y="11"/>
                      <a:pt x="10" y="0"/>
                      <a:pt x="24" y="0"/>
                    </a:cubicBezTo>
                    <a:cubicBezTo>
                      <a:pt x="37" y="0"/>
                      <a:pt x="48" y="11"/>
                      <a:pt x="48" y="24"/>
                    </a:cubicBezTo>
                    <a:cubicBezTo>
                      <a:pt x="48" y="27"/>
                      <a:pt x="45" y="30"/>
                      <a:pt x="42" y="30"/>
                    </a:cubicBezTo>
                    <a:cubicBezTo>
                      <a:pt x="38" y="30"/>
                      <a:pt x="36" y="27"/>
                      <a:pt x="36" y="24"/>
                    </a:cubicBezTo>
                    <a:cubicBezTo>
                      <a:pt x="36" y="17"/>
                      <a:pt x="30" y="12"/>
                      <a:pt x="24" y="12"/>
                    </a:cubicBezTo>
                    <a:cubicBezTo>
                      <a:pt x="17" y="12"/>
                      <a:pt x="12" y="17"/>
                      <a:pt x="12" y="24"/>
                    </a:cubicBezTo>
                    <a:cubicBezTo>
                      <a:pt x="12" y="31"/>
                      <a:pt x="17" y="36"/>
                      <a:pt x="24" y="36"/>
                    </a:cubicBezTo>
                    <a:cubicBezTo>
                      <a:pt x="37" y="36"/>
                      <a:pt x="48" y="47"/>
                      <a:pt x="48" y="60"/>
                    </a:cubicBezTo>
                    <a:cubicBezTo>
                      <a:pt x="48" y="73"/>
                      <a:pt x="37" y="84"/>
                      <a:pt x="2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sp>
            <p:nvSpPr>
              <p:cNvPr id="57" name="Freeform 146">
                <a:extLst>
                  <a:ext uri="{FF2B5EF4-FFF2-40B4-BE49-F238E27FC236}">
                    <a16:creationId xmlns:a16="http://schemas.microsoft.com/office/drawing/2014/main" id="{0F770F44-1EDC-5F70-3B71-C43AE01114EB}"/>
                  </a:ext>
                </a:extLst>
              </p:cNvPr>
              <p:cNvSpPr>
                <a:spLocks/>
              </p:cNvSpPr>
              <p:nvPr/>
            </p:nvSpPr>
            <p:spPr bwMode="auto">
              <a:xfrm>
                <a:off x="6719" y="2083"/>
                <a:ext cx="294" cy="287"/>
              </a:xfrm>
              <a:custGeom>
                <a:avLst/>
                <a:gdLst>
                  <a:gd name="T0" fmla="*/ 96 w 192"/>
                  <a:gd name="T1" fmla="*/ 192 h 192"/>
                  <a:gd name="T2" fmla="*/ 0 w 192"/>
                  <a:gd name="T3" fmla="*/ 96 h 192"/>
                  <a:gd name="T4" fmla="*/ 96 w 192"/>
                  <a:gd name="T5" fmla="*/ 0 h 192"/>
                  <a:gd name="T6" fmla="*/ 101 w 192"/>
                  <a:gd name="T7" fmla="*/ 0 h 192"/>
                  <a:gd name="T8" fmla="*/ 102 w 192"/>
                  <a:gd name="T9" fmla="*/ 0 h 192"/>
                  <a:gd name="T10" fmla="*/ 108 w 192"/>
                  <a:gd name="T11" fmla="*/ 7 h 192"/>
                  <a:gd name="T12" fmla="*/ 102 w 192"/>
                  <a:gd name="T13" fmla="*/ 12 h 192"/>
                  <a:gd name="T14" fmla="*/ 100 w 192"/>
                  <a:gd name="T15" fmla="*/ 12 h 192"/>
                  <a:gd name="T16" fmla="*/ 96 w 192"/>
                  <a:gd name="T17" fmla="*/ 12 h 192"/>
                  <a:gd name="T18" fmla="*/ 12 w 192"/>
                  <a:gd name="T19" fmla="*/ 96 h 192"/>
                  <a:gd name="T20" fmla="*/ 96 w 192"/>
                  <a:gd name="T21" fmla="*/ 180 h 192"/>
                  <a:gd name="T22" fmla="*/ 180 w 192"/>
                  <a:gd name="T23" fmla="*/ 96 h 192"/>
                  <a:gd name="T24" fmla="*/ 179 w 192"/>
                  <a:gd name="T25" fmla="*/ 92 h 192"/>
                  <a:gd name="T26" fmla="*/ 179 w 192"/>
                  <a:gd name="T27" fmla="*/ 90 h 192"/>
                  <a:gd name="T28" fmla="*/ 185 w 192"/>
                  <a:gd name="T29" fmla="*/ 84 h 192"/>
                  <a:gd name="T30" fmla="*/ 191 w 192"/>
                  <a:gd name="T31" fmla="*/ 89 h 192"/>
                  <a:gd name="T32" fmla="*/ 191 w 192"/>
                  <a:gd name="T33" fmla="*/ 91 h 192"/>
                  <a:gd name="T34" fmla="*/ 192 w 192"/>
                  <a:gd name="T35" fmla="*/ 96 h 192"/>
                  <a:gd name="T36" fmla="*/ 96 w 19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192">
                    <a:moveTo>
                      <a:pt x="96" y="192"/>
                    </a:moveTo>
                    <a:cubicBezTo>
                      <a:pt x="43" y="192"/>
                      <a:pt x="0" y="149"/>
                      <a:pt x="0" y="96"/>
                    </a:cubicBezTo>
                    <a:cubicBezTo>
                      <a:pt x="0" y="43"/>
                      <a:pt x="43" y="0"/>
                      <a:pt x="96" y="0"/>
                    </a:cubicBezTo>
                    <a:cubicBezTo>
                      <a:pt x="97" y="0"/>
                      <a:pt x="99" y="0"/>
                      <a:pt x="101" y="0"/>
                    </a:cubicBezTo>
                    <a:cubicBezTo>
                      <a:pt x="102" y="0"/>
                      <a:pt x="102" y="0"/>
                      <a:pt x="102" y="0"/>
                    </a:cubicBezTo>
                    <a:cubicBezTo>
                      <a:pt x="106" y="1"/>
                      <a:pt x="108" y="3"/>
                      <a:pt x="108" y="7"/>
                    </a:cubicBezTo>
                    <a:cubicBezTo>
                      <a:pt x="108" y="10"/>
                      <a:pt x="105" y="13"/>
                      <a:pt x="102" y="12"/>
                    </a:cubicBezTo>
                    <a:cubicBezTo>
                      <a:pt x="100" y="12"/>
                      <a:pt x="100" y="12"/>
                      <a:pt x="100" y="12"/>
                    </a:cubicBezTo>
                    <a:cubicBezTo>
                      <a:pt x="99" y="12"/>
                      <a:pt x="97" y="12"/>
                      <a:pt x="96" y="12"/>
                    </a:cubicBezTo>
                    <a:cubicBezTo>
                      <a:pt x="49" y="12"/>
                      <a:pt x="12" y="50"/>
                      <a:pt x="12" y="96"/>
                    </a:cubicBezTo>
                    <a:cubicBezTo>
                      <a:pt x="12" y="142"/>
                      <a:pt x="49" y="180"/>
                      <a:pt x="96" y="180"/>
                    </a:cubicBezTo>
                    <a:cubicBezTo>
                      <a:pt x="142" y="180"/>
                      <a:pt x="180" y="142"/>
                      <a:pt x="180" y="96"/>
                    </a:cubicBezTo>
                    <a:cubicBezTo>
                      <a:pt x="180" y="95"/>
                      <a:pt x="180" y="93"/>
                      <a:pt x="179" y="92"/>
                    </a:cubicBezTo>
                    <a:cubicBezTo>
                      <a:pt x="179" y="90"/>
                      <a:pt x="179" y="90"/>
                      <a:pt x="179" y="90"/>
                    </a:cubicBezTo>
                    <a:cubicBezTo>
                      <a:pt x="179" y="87"/>
                      <a:pt x="182" y="84"/>
                      <a:pt x="185" y="84"/>
                    </a:cubicBezTo>
                    <a:cubicBezTo>
                      <a:pt x="188" y="84"/>
                      <a:pt x="191" y="86"/>
                      <a:pt x="191" y="89"/>
                    </a:cubicBezTo>
                    <a:cubicBezTo>
                      <a:pt x="191" y="91"/>
                      <a:pt x="191" y="91"/>
                      <a:pt x="191" y="91"/>
                    </a:cubicBezTo>
                    <a:cubicBezTo>
                      <a:pt x="192" y="93"/>
                      <a:pt x="192" y="94"/>
                      <a:pt x="192" y="96"/>
                    </a:cubicBezTo>
                    <a:cubicBezTo>
                      <a:pt x="192" y="149"/>
                      <a:pt x="149" y="192"/>
                      <a:pt x="96"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1F497D"/>
                  </a:solidFill>
                  <a:effectLst/>
                  <a:uLnTx/>
                  <a:uFillTx/>
                  <a:latin typeface="Yu Gothic" panose="020B0400000000000000" pitchFamily="34" charset="-128"/>
                  <a:ea typeface="Yu Gothic" panose="020B0400000000000000" pitchFamily="34" charset="-128"/>
                  <a:cs typeface="+mn-cs"/>
                </a:endParaRPr>
              </a:p>
            </p:txBody>
          </p:sp>
        </p:grpSp>
        <p:sp>
          <p:nvSpPr>
            <p:cNvPr id="48" name="Freeform 6">
              <a:extLst>
                <a:ext uri="{FF2B5EF4-FFF2-40B4-BE49-F238E27FC236}">
                  <a16:creationId xmlns:a16="http://schemas.microsoft.com/office/drawing/2014/main" id="{0EF60255-F416-4680-3ABA-4997782B014D}"/>
                </a:ext>
              </a:extLst>
            </p:cNvPr>
            <p:cNvSpPr>
              <a:spLocks noChangeAspect="1" noEditPoints="1"/>
            </p:cNvSpPr>
            <p:nvPr/>
          </p:nvSpPr>
          <p:spPr bwMode="auto">
            <a:xfrm flipH="1">
              <a:off x="8183052" y="2994128"/>
              <a:ext cx="236707" cy="232755"/>
            </a:xfrm>
            <a:custGeom>
              <a:avLst/>
              <a:gdLst>
                <a:gd name="T0" fmla="*/ 506 w 633"/>
                <a:gd name="T1" fmla="*/ 493 h 638"/>
                <a:gd name="T2" fmla="*/ 501 w 633"/>
                <a:gd name="T3" fmla="*/ 532 h 638"/>
                <a:gd name="T4" fmla="*/ 416 w 633"/>
                <a:gd name="T5" fmla="*/ 428 h 638"/>
                <a:gd name="T6" fmla="*/ 477 w 633"/>
                <a:gd name="T7" fmla="*/ 319 h 638"/>
                <a:gd name="T8" fmla="*/ 462 w 633"/>
                <a:gd name="T9" fmla="*/ 424 h 638"/>
                <a:gd name="T10" fmla="*/ 481 w 633"/>
                <a:gd name="T11" fmla="*/ 434 h 638"/>
                <a:gd name="T12" fmla="*/ 567 w 633"/>
                <a:gd name="T13" fmla="*/ 342 h 638"/>
                <a:gd name="T14" fmla="*/ 610 w 633"/>
                <a:gd name="T15" fmla="*/ 392 h 638"/>
                <a:gd name="T16" fmla="*/ 386 w 633"/>
                <a:gd name="T17" fmla="*/ 615 h 638"/>
                <a:gd name="T18" fmla="*/ 531 w 633"/>
                <a:gd name="T19" fmla="*/ 554 h 638"/>
                <a:gd name="T20" fmla="*/ 622 w 633"/>
                <a:gd name="T21" fmla="*/ 171 h 638"/>
                <a:gd name="T22" fmla="*/ 491 w 633"/>
                <a:gd name="T23" fmla="*/ 392 h 638"/>
                <a:gd name="T24" fmla="*/ 493 w 633"/>
                <a:gd name="T25" fmla="*/ 303 h 638"/>
                <a:gd name="T26" fmla="*/ 432 w 633"/>
                <a:gd name="T27" fmla="*/ 316 h 638"/>
                <a:gd name="T28" fmla="*/ 393 w 633"/>
                <a:gd name="T29" fmla="*/ 426 h 638"/>
                <a:gd name="T30" fmla="*/ 383 w 633"/>
                <a:gd name="T31" fmla="*/ 532 h 638"/>
                <a:gd name="T32" fmla="*/ 364 w 633"/>
                <a:gd name="T33" fmla="*/ 618 h 638"/>
                <a:gd name="T34" fmla="*/ 533 w 633"/>
                <a:gd name="T35" fmla="*/ 638 h 638"/>
                <a:gd name="T36" fmla="*/ 553 w 633"/>
                <a:gd name="T37" fmla="*/ 551 h 638"/>
                <a:gd name="T38" fmla="*/ 524 w 633"/>
                <a:gd name="T39" fmla="*/ 532 h 638"/>
                <a:gd name="T40" fmla="*/ 629 w 633"/>
                <a:gd name="T41" fmla="*/ 404 h 638"/>
                <a:gd name="T42" fmla="*/ 633 w 633"/>
                <a:gd name="T43" fmla="*/ 183 h 638"/>
                <a:gd name="T44" fmla="*/ 246 w 633"/>
                <a:gd name="T45" fmla="*/ 615 h 638"/>
                <a:gd name="T46" fmla="*/ 102 w 633"/>
                <a:gd name="T47" fmla="*/ 554 h 638"/>
                <a:gd name="T48" fmla="*/ 246 w 633"/>
                <a:gd name="T49" fmla="*/ 615 h 638"/>
                <a:gd name="T50" fmla="*/ 22 w 633"/>
                <a:gd name="T51" fmla="*/ 392 h 638"/>
                <a:gd name="T52" fmla="*/ 65 w 633"/>
                <a:gd name="T53" fmla="*/ 342 h 638"/>
                <a:gd name="T54" fmla="*/ 152 w 633"/>
                <a:gd name="T55" fmla="*/ 434 h 638"/>
                <a:gd name="T56" fmla="*/ 171 w 633"/>
                <a:gd name="T57" fmla="*/ 424 h 638"/>
                <a:gd name="T58" fmla="*/ 156 w 633"/>
                <a:gd name="T59" fmla="*/ 319 h 638"/>
                <a:gd name="T60" fmla="*/ 217 w 633"/>
                <a:gd name="T61" fmla="*/ 428 h 638"/>
                <a:gd name="T62" fmla="*/ 131 w 633"/>
                <a:gd name="T63" fmla="*/ 532 h 638"/>
                <a:gd name="T64" fmla="*/ 127 w 633"/>
                <a:gd name="T65" fmla="*/ 493 h 638"/>
                <a:gd name="T66" fmla="*/ 239 w 633"/>
                <a:gd name="T67" fmla="*/ 532 h 638"/>
                <a:gd name="T68" fmla="*/ 239 w 633"/>
                <a:gd name="T69" fmla="*/ 423 h 638"/>
                <a:gd name="T70" fmla="*/ 166 w 633"/>
                <a:gd name="T71" fmla="*/ 292 h 638"/>
                <a:gd name="T72" fmla="*/ 130 w 633"/>
                <a:gd name="T73" fmla="*/ 329 h 638"/>
                <a:gd name="T74" fmla="*/ 88 w 633"/>
                <a:gd name="T75" fmla="*/ 338 h 638"/>
                <a:gd name="T76" fmla="*/ 0 w 633"/>
                <a:gd name="T77" fmla="*/ 183 h 638"/>
                <a:gd name="T78" fmla="*/ 3 w 633"/>
                <a:gd name="T79" fmla="*/ 404 h 638"/>
                <a:gd name="T80" fmla="*/ 109 w 633"/>
                <a:gd name="T81" fmla="*/ 532 h 638"/>
                <a:gd name="T82" fmla="*/ 79 w 633"/>
                <a:gd name="T83" fmla="*/ 551 h 638"/>
                <a:gd name="T84" fmla="*/ 99 w 633"/>
                <a:gd name="T85" fmla="*/ 638 h 638"/>
                <a:gd name="T86" fmla="*/ 269 w 633"/>
                <a:gd name="T87" fmla="*/ 618 h 638"/>
                <a:gd name="T88" fmla="*/ 249 w 633"/>
                <a:gd name="T89" fmla="*/ 532 h 638"/>
                <a:gd name="T90" fmla="*/ 161 w 633"/>
                <a:gd name="T91" fmla="*/ 112 h 638"/>
                <a:gd name="T92" fmla="*/ 302 w 633"/>
                <a:gd name="T93" fmla="*/ 78 h 638"/>
                <a:gd name="T94" fmla="*/ 331 w 633"/>
                <a:gd name="T95" fmla="*/ 78 h 638"/>
                <a:gd name="T96" fmla="*/ 471 w 633"/>
                <a:gd name="T97" fmla="*/ 112 h 638"/>
                <a:gd name="T98" fmla="*/ 493 w 633"/>
                <a:gd name="T99" fmla="*/ 114 h 638"/>
                <a:gd name="T100" fmla="*/ 316 w 633"/>
                <a:gd name="T101" fmla="*/ 55 h 638"/>
                <a:gd name="T102" fmla="*/ 139 w 633"/>
                <a:gd name="T103" fmla="*/ 114 h 638"/>
                <a:gd name="T104" fmla="*/ 316 w 633"/>
                <a:gd name="T105" fmla="*/ 333 h 638"/>
                <a:gd name="T106" fmla="*/ 493 w 633"/>
                <a:gd name="T107" fmla="*/ 11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638">
                  <a:moveTo>
                    <a:pt x="610" y="392"/>
                  </a:moveTo>
                  <a:lnTo>
                    <a:pt x="506" y="493"/>
                  </a:lnTo>
                  <a:cubicBezTo>
                    <a:pt x="503" y="495"/>
                    <a:pt x="501" y="498"/>
                    <a:pt x="501" y="502"/>
                  </a:cubicBezTo>
                  <a:lnTo>
                    <a:pt x="501" y="532"/>
                  </a:lnTo>
                  <a:lnTo>
                    <a:pt x="416" y="532"/>
                  </a:lnTo>
                  <a:lnTo>
                    <a:pt x="416" y="428"/>
                  </a:lnTo>
                  <a:cubicBezTo>
                    <a:pt x="416" y="428"/>
                    <a:pt x="453" y="325"/>
                    <a:pt x="453" y="324"/>
                  </a:cubicBezTo>
                  <a:cubicBezTo>
                    <a:pt x="456" y="315"/>
                    <a:pt x="470" y="312"/>
                    <a:pt x="477" y="319"/>
                  </a:cubicBezTo>
                  <a:cubicBezTo>
                    <a:pt x="479" y="321"/>
                    <a:pt x="480" y="324"/>
                    <a:pt x="480" y="328"/>
                  </a:cubicBezTo>
                  <a:cubicBezTo>
                    <a:pt x="480" y="337"/>
                    <a:pt x="468" y="392"/>
                    <a:pt x="462" y="424"/>
                  </a:cubicBezTo>
                  <a:cubicBezTo>
                    <a:pt x="460" y="429"/>
                    <a:pt x="463" y="434"/>
                    <a:pt x="467" y="436"/>
                  </a:cubicBezTo>
                  <a:cubicBezTo>
                    <a:pt x="472" y="439"/>
                    <a:pt x="477" y="438"/>
                    <a:pt x="481" y="434"/>
                  </a:cubicBezTo>
                  <a:lnTo>
                    <a:pt x="564" y="350"/>
                  </a:lnTo>
                  <a:cubicBezTo>
                    <a:pt x="566" y="348"/>
                    <a:pt x="567" y="345"/>
                    <a:pt x="567" y="342"/>
                  </a:cubicBezTo>
                  <a:cubicBezTo>
                    <a:pt x="567" y="255"/>
                    <a:pt x="582" y="205"/>
                    <a:pt x="610" y="196"/>
                  </a:cubicBezTo>
                  <a:lnTo>
                    <a:pt x="610" y="392"/>
                  </a:lnTo>
                  <a:close/>
                  <a:moveTo>
                    <a:pt x="531" y="615"/>
                  </a:moveTo>
                  <a:lnTo>
                    <a:pt x="386" y="615"/>
                  </a:lnTo>
                  <a:lnTo>
                    <a:pt x="386" y="554"/>
                  </a:lnTo>
                  <a:lnTo>
                    <a:pt x="531" y="554"/>
                  </a:lnTo>
                  <a:lnTo>
                    <a:pt x="531" y="615"/>
                  </a:lnTo>
                  <a:close/>
                  <a:moveTo>
                    <a:pt x="622" y="171"/>
                  </a:moveTo>
                  <a:cubicBezTo>
                    <a:pt x="547" y="171"/>
                    <a:pt x="545" y="291"/>
                    <a:pt x="545" y="338"/>
                  </a:cubicBezTo>
                  <a:lnTo>
                    <a:pt x="491" y="392"/>
                  </a:lnTo>
                  <a:cubicBezTo>
                    <a:pt x="496" y="367"/>
                    <a:pt x="502" y="337"/>
                    <a:pt x="502" y="329"/>
                  </a:cubicBezTo>
                  <a:cubicBezTo>
                    <a:pt x="503" y="319"/>
                    <a:pt x="500" y="310"/>
                    <a:pt x="493" y="303"/>
                  </a:cubicBezTo>
                  <a:cubicBezTo>
                    <a:pt x="486" y="296"/>
                    <a:pt x="476" y="292"/>
                    <a:pt x="466" y="292"/>
                  </a:cubicBezTo>
                  <a:cubicBezTo>
                    <a:pt x="451" y="292"/>
                    <a:pt x="437" y="302"/>
                    <a:pt x="432" y="316"/>
                  </a:cubicBezTo>
                  <a:cubicBezTo>
                    <a:pt x="432" y="316"/>
                    <a:pt x="394" y="423"/>
                    <a:pt x="394" y="423"/>
                  </a:cubicBezTo>
                  <a:cubicBezTo>
                    <a:pt x="393" y="424"/>
                    <a:pt x="393" y="425"/>
                    <a:pt x="393" y="426"/>
                  </a:cubicBezTo>
                  <a:lnTo>
                    <a:pt x="393" y="532"/>
                  </a:lnTo>
                  <a:lnTo>
                    <a:pt x="383" y="532"/>
                  </a:lnTo>
                  <a:cubicBezTo>
                    <a:pt x="373" y="532"/>
                    <a:pt x="364" y="541"/>
                    <a:pt x="364" y="551"/>
                  </a:cubicBezTo>
                  <a:lnTo>
                    <a:pt x="364" y="618"/>
                  </a:lnTo>
                  <a:cubicBezTo>
                    <a:pt x="364" y="629"/>
                    <a:pt x="373" y="638"/>
                    <a:pt x="383" y="638"/>
                  </a:cubicBezTo>
                  <a:lnTo>
                    <a:pt x="533" y="638"/>
                  </a:lnTo>
                  <a:cubicBezTo>
                    <a:pt x="544" y="638"/>
                    <a:pt x="553" y="629"/>
                    <a:pt x="553" y="618"/>
                  </a:cubicBezTo>
                  <a:lnTo>
                    <a:pt x="553" y="551"/>
                  </a:lnTo>
                  <a:cubicBezTo>
                    <a:pt x="553" y="541"/>
                    <a:pt x="544" y="532"/>
                    <a:pt x="533" y="532"/>
                  </a:cubicBezTo>
                  <a:lnTo>
                    <a:pt x="524" y="532"/>
                  </a:lnTo>
                  <a:lnTo>
                    <a:pt x="524" y="507"/>
                  </a:lnTo>
                  <a:lnTo>
                    <a:pt x="629" y="404"/>
                  </a:lnTo>
                  <a:cubicBezTo>
                    <a:pt x="632" y="402"/>
                    <a:pt x="633" y="399"/>
                    <a:pt x="633" y="396"/>
                  </a:cubicBezTo>
                  <a:lnTo>
                    <a:pt x="633" y="183"/>
                  </a:lnTo>
                  <a:cubicBezTo>
                    <a:pt x="633" y="176"/>
                    <a:pt x="628" y="171"/>
                    <a:pt x="622" y="171"/>
                  </a:cubicBezTo>
                  <a:close/>
                  <a:moveTo>
                    <a:pt x="246" y="615"/>
                  </a:moveTo>
                  <a:lnTo>
                    <a:pt x="102" y="615"/>
                  </a:lnTo>
                  <a:lnTo>
                    <a:pt x="102" y="554"/>
                  </a:lnTo>
                  <a:lnTo>
                    <a:pt x="246" y="554"/>
                  </a:lnTo>
                  <a:lnTo>
                    <a:pt x="246" y="615"/>
                  </a:lnTo>
                  <a:close/>
                  <a:moveTo>
                    <a:pt x="127" y="493"/>
                  </a:moveTo>
                  <a:lnTo>
                    <a:pt x="22" y="392"/>
                  </a:lnTo>
                  <a:lnTo>
                    <a:pt x="22" y="196"/>
                  </a:lnTo>
                  <a:cubicBezTo>
                    <a:pt x="51" y="205"/>
                    <a:pt x="65" y="255"/>
                    <a:pt x="65" y="342"/>
                  </a:cubicBezTo>
                  <a:cubicBezTo>
                    <a:pt x="65" y="345"/>
                    <a:pt x="66" y="348"/>
                    <a:pt x="68" y="350"/>
                  </a:cubicBezTo>
                  <a:lnTo>
                    <a:pt x="152" y="434"/>
                  </a:lnTo>
                  <a:cubicBezTo>
                    <a:pt x="155" y="438"/>
                    <a:pt x="161" y="439"/>
                    <a:pt x="165" y="436"/>
                  </a:cubicBezTo>
                  <a:cubicBezTo>
                    <a:pt x="170" y="434"/>
                    <a:pt x="172" y="429"/>
                    <a:pt x="171" y="424"/>
                  </a:cubicBezTo>
                  <a:cubicBezTo>
                    <a:pt x="164" y="392"/>
                    <a:pt x="153" y="337"/>
                    <a:pt x="152" y="328"/>
                  </a:cubicBezTo>
                  <a:cubicBezTo>
                    <a:pt x="152" y="324"/>
                    <a:pt x="154" y="321"/>
                    <a:pt x="156" y="319"/>
                  </a:cubicBezTo>
                  <a:cubicBezTo>
                    <a:pt x="163" y="312"/>
                    <a:pt x="176" y="315"/>
                    <a:pt x="179" y="324"/>
                  </a:cubicBezTo>
                  <a:cubicBezTo>
                    <a:pt x="179" y="325"/>
                    <a:pt x="217" y="428"/>
                    <a:pt x="217" y="428"/>
                  </a:cubicBezTo>
                  <a:lnTo>
                    <a:pt x="217" y="532"/>
                  </a:lnTo>
                  <a:lnTo>
                    <a:pt x="131" y="532"/>
                  </a:lnTo>
                  <a:lnTo>
                    <a:pt x="131" y="502"/>
                  </a:lnTo>
                  <a:cubicBezTo>
                    <a:pt x="131" y="498"/>
                    <a:pt x="129" y="495"/>
                    <a:pt x="127" y="493"/>
                  </a:cubicBezTo>
                  <a:close/>
                  <a:moveTo>
                    <a:pt x="249" y="532"/>
                  </a:moveTo>
                  <a:lnTo>
                    <a:pt x="239" y="532"/>
                  </a:lnTo>
                  <a:lnTo>
                    <a:pt x="239" y="426"/>
                  </a:lnTo>
                  <a:cubicBezTo>
                    <a:pt x="239" y="425"/>
                    <a:pt x="239" y="424"/>
                    <a:pt x="239" y="423"/>
                  </a:cubicBezTo>
                  <a:cubicBezTo>
                    <a:pt x="239" y="423"/>
                    <a:pt x="200" y="316"/>
                    <a:pt x="200" y="316"/>
                  </a:cubicBezTo>
                  <a:cubicBezTo>
                    <a:pt x="195" y="302"/>
                    <a:pt x="182" y="292"/>
                    <a:pt x="166" y="292"/>
                  </a:cubicBezTo>
                  <a:cubicBezTo>
                    <a:pt x="156" y="292"/>
                    <a:pt x="146" y="296"/>
                    <a:pt x="140" y="303"/>
                  </a:cubicBezTo>
                  <a:cubicBezTo>
                    <a:pt x="133" y="310"/>
                    <a:pt x="130" y="319"/>
                    <a:pt x="130" y="329"/>
                  </a:cubicBezTo>
                  <a:cubicBezTo>
                    <a:pt x="130" y="337"/>
                    <a:pt x="136" y="367"/>
                    <a:pt x="141" y="392"/>
                  </a:cubicBezTo>
                  <a:lnTo>
                    <a:pt x="88" y="338"/>
                  </a:lnTo>
                  <a:cubicBezTo>
                    <a:pt x="88" y="291"/>
                    <a:pt x="85" y="171"/>
                    <a:pt x="11" y="171"/>
                  </a:cubicBezTo>
                  <a:cubicBezTo>
                    <a:pt x="5" y="171"/>
                    <a:pt x="0" y="176"/>
                    <a:pt x="0" y="183"/>
                  </a:cubicBezTo>
                  <a:lnTo>
                    <a:pt x="0" y="396"/>
                  </a:lnTo>
                  <a:cubicBezTo>
                    <a:pt x="0" y="399"/>
                    <a:pt x="1" y="402"/>
                    <a:pt x="3" y="404"/>
                  </a:cubicBezTo>
                  <a:lnTo>
                    <a:pt x="109" y="507"/>
                  </a:lnTo>
                  <a:lnTo>
                    <a:pt x="109" y="532"/>
                  </a:lnTo>
                  <a:lnTo>
                    <a:pt x="99" y="532"/>
                  </a:lnTo>
                  <a:cubicBezTo>
                    <a:pt x="88" y="532"/>
                    <a:pt x="79" y="541"/>
                    <a:pt x="79" y="551"/>
                  </a:cubicBezTo>
                  <a:lnTo>
                    <a:pt x="79" y="618"/>
                  </a:lnTo>
                  <a:cubicBezTo>
                    <a:pt x="79" y="629"/>
                    <a:pt x="88" y="638"/>
                    <a:pt x="99" y="638"/>
                  </a:cubicBezTo>
                  <a:lnTo>
                    <a:pt x="249" y="638"/>
                  </a:lnTo>
                  <a:cubicBezTo>
                    <a:pt x="260" y="638"/>
                    <a:pt x="269" y="629"/>
                    <a:pt x="269" y="618"/>
                  </a:cubicBezTo>
                  <a:lnTo>
                    <a:pt x="269" y="551"/>
                  </a:lnTo>
                  <a:cubicBezTo>
                    <a:pt x="269" y="541"/>
                    <a:pt x="260" y="532"/>
                    <a:pt x="249" y="532"/>
                  </a:cubicBezTo>
                  <a:close/>
                  <a:moveTo>
                    <a:pt x="316" y="308"/>
                  </a:moveTo>
                  <a:cubicBezTo>
                    <a:pt x="245" y="261"/>
                    <a:pt x="169" y="186"/>
                    <a:pt x="161" y="112"/>
                  </a:cubicBezTo>
                  <a:cubicBezTo>
                    <a:pt x="157" y="70"/>
                    <a:pt x="184" y="33"/>
                    <a:pt x="223" y="28"/>
                  </a:cubicBezTo>
                  <a:cubicBezTo>
                    <a:pt x="258" y="23"/>
                    <a:pt x="292" y="47"/>
                    <a:pt x="302" y="78"/>
                  </a:cubicBezTo>
                  <a:cubicBezTo>
                    <a:pt x="304" y="84"/>
                    <a:pt x="309" y="88"/>
                    <a:pt x="316" y="88"/>
                  </a:cubicBezTo>
                  <a:cubicBezTo>
                    <a:pt x="323" y="88"/>
                    <a:pt x="329" y="84"/>
                    <a:pt x="331" y="78"/>
                  </a:cubicBezTo>
                  <a:cubicBezTo>
                    <a:pt x="341" y="44"/>
                    <a:pt x="374" y="23"/>
                    <a:pt x="409" y="28"/>
                  </a:cubicBezTo>
                  <a:cubicBezTo>
                    <a:pt x="448" y="33"/>
                    <a:pt x="475" y="70"/>
                    <a:pt x="471" y="112"/>
                  </a:cubicBezTo>
                  <a:cubicBezTo>
                    <a:pt x="463" y="186"/>
                    <a:pt x="387" y="261"/>
                    <a:pt x="316" y="308"/>
                  </a:cubicBezTo>
                  <a:moveTo>
                    <a:pt x="493" y="114"/>
                  </a:moveTo>
                  <a:cubicBezTo>
                    <a:pt x="499" y="60"/>
                    <a:pt x="463" y="12"/>
                    <a:pt x="412" y="6"/>
                  </a:cubicBezTo>
                  <a:cubicBezTo>
                    <a:pt x="372" y="0"/>
                    <a:pt x="335" y="20"/>
                    <a:pt x="316" y="55"/>
                  </a:cubicBezTo>
                  <a:cubicBezTo>
                    <a:pt x="298" y="20"/>
                    <a:pt x="260" y="0"/>
                    <a:pt x="220" y="6"/>
                  </a:cubicBezTo>
                  <a:cubicBezTo>
                    <a:pt x="169" y="12"/>
                    <a:pt x="133" y="60"/>
                    <a:pt x="139" y="114"/>
                  </a:cubicBezTo>
                  <a:cubicBezTo>
                    <a:pt x="150" y="220"/>
                    <a:pt x="273" y="307"/>
                    <a:pt x="310" y="331"/>
                  </a:cubicBezTo>
                  <a:cubicBezTo>
                    <a:pt x="312" y="332"/>
                    <a:pt x="314" y="333"/>
                    <a:pt x="316" y="333"/>
                  </a:cubicBezTo>
                  <a:cubicBezTo>
                    <a:pt x="318" y="333"/>
                    <a:pt x="320" y="332"/>
                    <a:pt x="322" y="331"/>
                  </a:cubicBezTo>
                  <a:cubicBezTo>
                    <a:pt x="360" y="307"/>
                    <a:pt x="482" y="220"/>
                    <a:pt x="493" y="114"/>
                  </a:cubicBezTo>
                  <a:close/>
                </a:path>
              </a:pathLst>
            </a:custGeom>
            <a:solidFill>
              <a:schemeClr val="bg1"/>
            </a:solidFill>
            <a:ln>
              <a:noFill/>
            </a:ln>
          </p:spPr>
          <p:txBody>
            <a:bodyPr vert="horz" wrap="square" lIns="55419" tIns="27709" rIns="55419" bIns="27709" numCol="1" anchor="t" anchorCtr="0" compatLnSpc="1">
              <a:prstTxWarp prst="textNoShape">
                <a:avLst/>
              </a:prstTxWarp>
            </a:body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Yu Gothic" panose="020B0400000000000000" pitchFamily="34" charset="-128"/>
                <a:ea typeface="Yu Gothic" panose="020B0400000000000000" pitchFamily="34" charset="-128"/>
                <a:cs typeface="+mn-cs"/>
              </a:endParaRPr>
            </a:p>
          </p:txBody>
        </p:sp>
        <p:sp>
          <p:nvSpPr>
            <p:cNvPr id="49" name="グラフィックス 161">
              <a:extLst>
                <a:ext uri="{FF2B5EF4-FFF2-40B4-BE49-F238E27FC236}">
                  <a16:creationId xmlns:a16="http://schemas.microsoft.com/office/drawing/2014/main" id="{17777B7D-9EEF-236F-D328-2DA0DB4A9C14}"/>
                </a:ext>
              </a:extLst>
            </p:cNvPr>
            <p:cNvSpPr/>
            <p:nvPr/>
          </p:nvSpPr>
          <p:spPr>
            <a:xfrm>
              <a:off x="9090164" y="3298462"/>
              <a:ext cx="396368" cy="425441"/>
            </a:xfrm>
            <a:custGeom>
              <a:avLst/>
              <a:gdLst>
                <a:gd name="connsiteX0" fmla="*/ 187198 w 279674"/>
                <a:gd name="connsiteY0" fmla="*/ 307294 h 307293"/>
                <a:gd name="connsiteX1" fmla="*/ 58115 w 279674"/>
                <a:gd name="connsiteY1" fmla="*/ 307294 h 307293"/>
                <a:gd name="connsiteX2" fmla="*/ 51689 w 279674"/>
                <a:gd name="connsiteY2" fmla="*/ 300921 h 307293"/>
                <a:gd name="connsiteX3" fmla="*/ 51689 w 279674"/>
                <a:gd name="connsiteY3" fmla="*/ 230540 h 307293"/>
                <a:gd name="connsiteX4" fmla="*/ 0 w 279674"/>
                <a:gd name="connsiteY4" fmla="*/ 129124 h 307293"/>
                <a:gd name="connsiteX5" fmla="*/ 129083 w 279674"/>
                <a:gd name="connsiteY5" fmla="*/ 0 h 307293"/>
                <a:gd name="connsiteX6" fmla="*/ 252764 w 279674"/>
                <a:gd name="connsiteY6" fmla="*/ 107788 h 307293"/>
                <a:gd name="connsiteX7" fmla="*/ 261332 w 279674"/>
                <a:gd name="connsiteY7" fmla="*/ 125892 h 307293"/>
                <a:gd name="connsiteX8" fmla="*/ 279586 w 279674"/>
                <a:gd name="connsiteY8" fmla="*/ 173921 h 307293"/>
                <a:gd name="connsiteX9" fmla="*/ 279586 w 279674"/>
                <a:gd name="connsiteY9" fmla="*/ 176045 h 307293"/>
                <a:gd name="connsiteX10" fmla="*/ 277444 w 279674"/>
                <a:gd name="connsiteY10" fmla="*/ 185651 h 307293"/>
                <a:gd name="connsiteX11" fmla="*/ 265616 w 279674"/>
                <a:gd name="connsiteY11" fmla="*/ 192024 h 307293"/>
                <a:gd name="connsiteX12" fmla="*/ 251646 w 279674"/>
                <a:gd name="connsiteY12" fmla="*/ 192024 h 307293"/>
                <a:gd name="connsiteX13" fmla="*/ 239818 w 279674"/>
                <a:gd name="connsiteY13" fmla="*/ 250675 h 307293"/>
                <a:gd name="connsiteX14" fmla="*/ 193531 w 279674"/>
                <a:gd name="connsiteY14" fmla="*/ 262405 h 307293"/>
                <a:gd name="connsiteX15" fmla="*/ 193531 w 279674"/>
                <a:gd name="connsiteY15" fmla="*/ 300828 h 307293"/>
                <a:gd name="connsiteX16" fmla="*/ 187105 w 279674"/>
                <a:gd name="connsiteY16" fmla="*/ 307201 h 30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674" h="307293">
                  <a:moveTo>
                    <a:pt x="187198" y="307294"/>
                  </a:moveTo>
                  <a:lnTo>
                    <a:pt x="58115" y="307294"/>
                  </a:lnTo>
                  <a:cubicBezTo>
                    <a:pt x="54856" y="307294"/>
                    <a:pt x="51689" y="304061"/>
                    <a:pt x="51689" y="300921"/>
                  </a:cubicBezTo>
                  <a:lnTo>
                    <a:pt x="51689" y="230540"/>
                  </a:lnTo>
                  <a:cubicBezTo>
                    <a:pt x="17230" y="209111"/>
                    <a:pt x="0" y="174937"/>
                    <a:pt x="0" y="129124"/>
                  </a:cubicBezTo>
                  <a:cubicBezTo>
                    <a:pt x="0" y="56527"/>
                    <a:pt x="56998" y="0"/>
                    <a:pt x="129083" y="0"/>
                  </a:cubicBezTo>
                  <a:cubicBezTo>
                    <a:pt x="189340" y="0"/>
                    <a:pt x="252764" y="40548"/>
                    <a:pt x="252764" y="107788"/>
                  </a:cubicBezTo>
                  <a:cubicBezTo>
                    <a:pt x="252764" y="109913"/>
                    <a:pt x="258166" y="119519"/>
                    <a:pt x="261332" y="125892"/>
                  </a:cubicBezTo>
                  <a:cubicBezTo>
                    <a:pt x="271018" y="141871"/>
                    <a:pt x="280704" y="160066"/>
                    <a:pt x="279586" y="173921"/>
                  </a:cubicBezTo>
                  <a:lnTo>
                    <a:pt x="279586" y="176045"/>
                  </a:lnTo>
                  <a:cubicBezTo>
                    <a:pt x="279586" y="178169"/>
                    <a:pt x="279586" y="182418"/>
                    <a:pt x="277444" y="185651"/>
                  </a:cubicBezTo>
                  <a:cubicBezTo>
                    <a:pt x="275302" y="189900"/>
                    <a:pt x="269900" y="192024"/>
                    <a:pt x="265616" y="192024"/>
                  </a:cubicBezTo>
                  <a:lnTo>
                    <a:pt x="251646" y="192024"/>
                  </a:lnTo>
                  <a:cubicBezTo>
                    <a:pt x="251646" y="206987"/>
                    <a:pt x="250529" y="240053"/>
                    <a:pt x="239818" y="250675"/>
                  </a:cubicBezTo>
                  <a:cubicBezTo>
                    <a:pt x="230132" y="260281"/>
                    <a:pt x="216162" y="262405"/>
                    <a:pt x="193531" y="262405"/>
                  </a:cubicBezTo>
                  <a:lnTo>
                    <a:pt x="193531" y="300828"/>
                  </a:lnTo>
                  <a:cubicBezTo>
                    <a:pt x="193531" y="304061"/>
                    <a:pt x="190271" y="307201"/>
                    <a:pt x="187105" y="307201"/>
                  </a:cubicBezTo>
                  <a:close/>
                </a:path>
              </a:pathLst>
            </a:custGeom>
            <a:solidFill>
              <a:schemeClr val="bg1"/>
            </a:solidFill>
            <a:ln w="28575" cap="flat">
              <a:noFill/>
              <a:prstDash val="solid"/>
              <a:miter/>
            </a:ln>
          </p:spPr>
          <p:txBody>
            <a:bodyPr rtlCol="0" anchor="ct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Yu Gothic" panose="020B0400000000000000" pitchFamily="34" charset="-128"/>
                <a:ea typeface="Yu Gothic" panose="020B0400000000000000" pitchFamily="34" charset="-128"/>
                <a:cs typeface="+mn-cs"/>
              </a:endParaRPr>
            </a:p>
          </p:txBody>
        </p:sp>
      </p:grpSp>
      <p:sp>
        <p:nvSpPr>
          <p:cNvPr id="27" name="楕円 26">
            <a:extLst>
              <a:ext uri="{FF2B5EF4-FFF2-40B4-BE49-F238E27FC236}">
                <a16:creationId xmlns:a16="http://schemas.microsoft.com/office/drawing/2014/main" id="{25B8770E-C5C6-10D5-B781-F1052A6AE7D1}"/>
              </a:ext>
            </a:extLst>
          </p:cNvPr>
          <p:cNvSpPr/>
          <p:nvPr/>
        </p:nvSpPr>
        <p:spPr>
          <a:xfrm>
            <a:off x="4875661" y="2946904"/>
            <a:ext cx="2453356" cy="2388995"/>
          </a:xfrm>
          <a:prstGeom prst="ellipse">
            <a:avLst/>
          </a:prstGeom>
          <a:solidFill>
            <a:srgbClr val="FBEEFF">
              <a:alpha val="80000"/>
            </a:srgbClr>
          </a:solidFill>
          <a:ln>
            <a:solidFill>
              <a:srgbClr val="FBEEFF"/>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Yu Gothic" panose="020B0400000000000000" pitchFamily="34" charset="-128"/>
              <a:ea typeface="Yu Gothic" panose="020B0400000000000000" pitchFamily="34" charset="-128"/>
              <a:cs typeface="+mn-cs"/>
            </a:endParaRPr>
          </a:p>
        </p:txBody>
      </p:sp>
      <p:sp>
        <p:nvSpPr>
          <p:cNvPr id="26" name="テキスト ボックス 25">
            <a:extLst>
              <a:ext uri="{FF2B5EF4-FFF2-40B4-BE49-F238E27FC236}">
                <a16:creationId xmlns:a16="http://schemas.microsoft.com/office/drawing/2014/main" id="{9FF2E4A0-C2A7-0519-8016-5BDA0E18CB91}"/>
              </a:ext>
            </a:extLst>
          </p:cNvPr>
          <p:cNvSpPr txBox="1"/>
          <p:nvPr/>
        </p:nvSpPr>
        <p:spPr>
          <a:xfrm>
            <a:off x="5301870" y="3896343"/>
            <a:ext cx="1620000" cy="540000"/>
          </a:xfrm>
          <a:prstGeom prst="rect">
            <a:avLst/>
          </a:prstGeom>
          <a:noFill/>
        </p:spPr>
        <p:txBody>
          <a:bodyPr wrap="square" lIns="72000" tIns="72000" rIns="72000" bIns="72000" anchor="ctr">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1" lang="en-US" altLang="ja-JP" sz="2400" b="0" i="0" u="none" strike="noStrike" kern="1200" cap="none" spc="0" normalizeH="0" baseline="0" noProof="0">
                <a:ln>
                  <a:noFill/>
                </a:ln>
                <a:solidFill>
                  <a:srgbClr val="580092">
                    <a:alpha val="50000"/>
                  </a:srgbClr>
                </a:solidFill>
                <a:effectLst/>
                <a:uLnTx/>
                <a:uFillTx/>
                <a:latin typeface="Yu Gothic" panose="020B0400000000000000" pitchFamily="34" charset="-128"/>
                <a:ea typeface="Yu Gothic" panose="020B0400000000000000" pitchFamily="34" charset="-128"/>
                <a:cs typeface="+mn-cs"/>
              </a:rPr>
              <a:t>GROWTH</a:t>
            </a:r>
            <a:endParaRPr kumimoji="1" lang="ja-JP" altLang="en-US" sz="2400" b="0" i="0" u="none" strike="noStrike" kern="1200" cap="none" spc="0" normalizeH="0" baseline="0" noProof="0">
              <a:ln>
                <a:noFill/>
              </a:ln>
              <a:solidFill>
                <a:srgbClr val="580092">
                  <a:alpha val="50000"/>
                </a:srgbClr>
              </a:solidFill>
              <a:effectLst/>
              <a:uLnTx/>
              <a:uFillTx/>
              <a:latin typeface="Yu Gothic" panose="020B0400000000000000" pitchFamily="34" charset="-128"/>
              <a:ea typeface="Yu Gothic" panose="020B0400000000000000" pitchFamily="34" charset="-128"/>
              <a:cs typeface="+mn-cs"/>
            </a:endParaRPr>
          </a:p>
        </p:txBody>
      </p:sp>
      <p:sp>
        <p:nvSpPr>
          <p:cNvPr id="24" name="四角形: 角を丸くする 23">
            <a:extLst>
              <a:ext uri="{FF2B5EF4-FFF2-40B4-BE49-F238E27FC236}">
                <a16:creationId xmlns:a16="http://schemas.microsoft.com/office/drawing/2014/main" id="{84EF994C-99A4-58A7-2929-18681E7A1505}"/>
              </a:ext>
            </a:extLst>
          </p:cNvPr>
          <p:cNvSpPr/>
          <p:nvPr/>
        </p:nvSpPr>
        <p:spPr>
          <a:xfrm>
            <a:off x="8973278" y="1478892"/>
            <a:ext cx="2939582" cy="100814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企業としての</a:t>
            </a:r>
            <a:r>
              <a:rPr kumimoji="1" lang="en-US" altLang="ja-JP"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KGI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企業としての</a:t>
            </a:r>
            <a:r>
              <a:rPr kumimoji="1" lang="en-US" altLang="ja-JP"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KPI</a:t>
            </a:r>
          </a:p>
        </p:txBody>
      </p:sp>
      <p:sp>
        <p:nvSpPr>
          <p:cNvPr id="25" name="四角形: 角を丸くする 24">
            <a:extLst>
              <a:ext uri="{FF2B5EF4-FFF2-40B4-BE49-F238E27FC236}">
                <a16:creationId xmlns:a16="http://schemas.microsoft.com/office/drawing/2014/main" id="{EE513A54-1047-96CB-BA74-4EF2F73132CD}"/>
              </a:ext>
            </a:extLst>
          </p:cNvPr>
          <p:cNvSpPr/>
          <p:nvPr/>
        </p:nvSpPr>
        <p:spPr>
          <a:xfrm>
            <a:off x="297254" y="1478892"/>
            <a:ext cx="2939582" cy="100814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お客様にとっての価値指標</a:t>
            </a:r>
            <a:endParaRPr kumimoji="1" lang="en-US" altLang="ja-JP"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28" name="直線矢印コネクタ 27">
            <a:extLst>
              <a:ext uri="{FF2B5EF4-FFF2-40B4-BE49-F238E27FC236}">
                <a16:creationId xmlns:a16="http://schemas.microsoft.com/office/drawing/2014/main" id="{CCA17BAD-AAEE-35E1-1F72-91946BC42EFB}"/>
              </a:ext>
            </a:extLst>
          </p:cNvPr>
          <p:cNvCxnSpPr/>
          <p:nvPr/>
        </p:nvCxnSpPr>
        <p:spPr>
          <a:xfrm>
            <a:off x="3522239" y="1864753"/>
            <a:ext cx="5130945" cy="0"/>
          </a:xfrm>
          <a:prstGeom prst="straightConnector1">
            <a:avLst/>
          </a:prstGeom>
          <a:ln w="38100">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72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a:extLst>
            <a:ext uri="{FF2B5EF4-FFF2-40B4-BE49-F238E27FC236}">
              <a16:creationId xmlns:a16="http://schemas.microsoft.com/office/drawing/2014/main" id="{333D1836-4EF3-F857-E8EB-1C4203D3199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003B2C8C-C413-BEDD-CE2B-0A95A847B1F4}"/>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アジェンダ</a:t>
            </a:r>
          </a:p>
        </p:txBody>
      </p:sp>
      <p:sp>
        <p:nvSpPr>
          <p:cNvPr id="52" name="テキスト ボックス 51">
            <a:extLst>
              <a:ext uri="{FF2B5EF4-FFF2-40B4-BE49-F238E27FC236}">
                <a16:creationId xmlns:a16="http://schemas.microsoft.com/office/drawing/2014/main" id="{93799EC5-041A-2087-B985-0E273E398495}"/>
              </a:ext>
            </a:extLst>
          </p:cNvPr>
          <p:cNvSpPr txBox="1"/>
          <p:nvPr/>
        </p:nvSpPr>
        <p:spPr>
          <a:xfrm>
            <a:off x="1457580" y="1828800"/>
            <a:ext cx="73930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01</a:t>
            </a:r>
            <a:endParaRPr kumimoji="1" lang="ja-JP" altLang="en-US"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53" name="テキスト ボックス 52">
            <a:extLst>
              <a:ext uri="{FF2B5EF4-FFF2-40B4-BE49-F238E27FC236}">
                <a16:creationId xmlns:a16="http://schemas.microsoft.com/office/drawing/2014/main" id="{E87EB22E-0D4A-645A-A9AE-ED590ABA5274}"/>
              </a:ext>
            </a:extLst>
          </p:cNvPr>
          <p:cNvSpPr txBox="1"/>
          <p:nvPr/>
        </p:nvSpPr>
        <p:spPr>
          <a:xfrm>
            <a:off x="2421920" y="1936521"/>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調査概要</a:t>
            </a:r>
          </a:p>
        </p:txBody>
      </p:sp>
      <p:sp>
        <p:nvSpPr>
          <p:cNvPr id="2" name="テキスト ボックス 1">
            <a:extLst>
              <a:ext uri="{FF2B5EF4-FFF2-40B4-BE49-F238E27FC236}">
                <a16:creationId xmlns:a16="http://schemas.microsoft.com/office/drawing/2014/main" id="{167B925F-2478-7EFE-1394-587ABA2305B6}"/>
              </a:ext>
            </a:extLst>
          </p:cNvPr>
          <p:cNvSpPr txBox="1"/>
          <p:nvPr/>
        </p:nvSpPr>
        <p:spPr>
          <a:xfrm>
            <a:off x="1457580" y="2679192"/>
            <a:ext cx="73930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02</a:t>
            </a:r>
            <a:endParaRPr kumimoji="1" lang="ja-JP" altLang="en-US"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4" name="テキスト ボックス 3">
            <a:extLst>
              <a:ext uri="{FF2B5EF4-FFF2-40B4-BE49-F238E27FC236}">
                <a16:creationId xmlns:a16="http://schemas.microsoft.com/office/drawing/2014/main" id="{182609D7-143B-036E-C951-D413DAA00796}"/>
              </a:ext>
            </a:extLst>
          </p:cNvPr>
          <p:cNvSpPr txBox="1"/>
          <p:nvPr/>
        </p:nvSpPr>
        <p:spPr>
          <a:xfrm>
            <a:off x="2421920" y="2786913"/>
            <a:ext cx="13740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回答者属性</a:t>
            </a:r>
          </a:p>
        </p:txBody>
      </p:sp>
      <p:sp>
        <p:nvSpPr>
          <p:cNvPr id="5" name="テキスト ボックス 4">
            <a:extLst>
              <a:ext uri="{FF2B5EF4-FFF2-40B4-BE49-F238E27FC236}">
                <a16:creationId xmlns:a16="http://schemas.microsoft.com/office/drawing/2014/main" id="{BD7F18AD-10E0-1940-5B84-8A1C9177AFE9}"/>
              </a:ext>
            </a:extLst>
          </p:cNvPr>
          <p:cNvSpPr txBox="1"/>
          <p:nvPr/>
        </p:nvSpPr>
        <p:spPr>
          <a:xfrm>
            <a:off x="1457580" y="3529584"/>
            <a:ext cx="73930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03</a:t>
            </a:r>
            <a:endParaRPr kumimoji="1" lang="ja-JP" altLang="en-US"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6" name="テキスト ボックス 5">
            <a:extLst>
              <a:ext uri="{FF2B5EF4-FFF2-40B4-BE49-F238E27FC236}">
                <a16:creationId xmlns:a16="http://schemas.microsoft.com/office/drawing/2014/main" id="{844AE52B-4BEC-467F-7D41-3AA2A91BFA5C}"/>
              </a:ext>
            </a:extLst>
          </p:cNvPr>
          <p:cNvSpPr txBox="1"/>
          <p:nvPr/>
        </p:nvSpPr>
        <p:spPr>
          <a:xfrm>
            <a:off x="2421920" y="3637305"/>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調査結果詳細</a:t>
            </a:r>
          </a:p>
        </p:txBody>
      </p:sp>
    </p:spTree>
    <p:extLst>
      <p:ext uri="{BB962C8B-B14F-4D97-AF65-F5344CB8AC3E}">
        <p14:creationId xmlns:p14="http://schemas.microsoft.com/office/powerpoint/2010/main" val="180686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4F1C3-C73C-4FDE-A485-7CAA617D2AD1}"/>
              </a:ext>
            </a:extLst>
          </p:cNvPr>
          <p:cNvSpPr>
            <a:spLocks noGrp="1"/>
          </p:cNvSpPr>
          <p:nvPr>
            <p:ph type="title"/>
          </p:nvPr>
        </p:nvSpPr>
        <p:spPr/>
        <p:txBody>
          <a:bodyPr/>
          <a:lstStyle/>
          <a:p>
            <a:r>
              <a:rPr kumimoji="1" lang="ja-JP" altLang="en-US"/>
              <a:t>エンタメビジネスにおける</a:t>
            </a:r>
            <a:r>
              <a:rPr kumimoji="1" lang="en-US" altLang="ja-JP"/>
              <a:t>Customer LTV</a:t>
            </a:r>
            <a:r>
              <a:rPr kumimoji="1" lang="ja-JP" altLang="en-US"/>
              <a:t>導入ステップ </a:t>
            </a:r>
          </a:p>
        </p:txBody>
      </p:sp>
      <p:sp>
        <p:nvSpPr>
          <p:cNvPr id="54" name="テキスト プレースホルダー 53">
            <a:extLst>
              <a:ext uri="{FF2B5EF4-FFF2-40B4-BE49-F238E27FC236}">
                <a16:creationId xmlns:a16="http://schemas.microsoft.com/office/drawing/2014/main" id="{CC17B8CE-8EB8-498C-85E8-C8F6169A78E9}"/>
              </a:ext>
            </a:extLst>
          </p:cNvPr>
          <p:cNvSpPr>
            <a:spLocks noGrp="1"/>
          </p:cNvSpPr>
          <p:nvPr>
            <p:ph type="body" idx="12"/>
          </p:nvPr>
        </p:nvSpPr>
        <p:spPr>
          <a:xfrm>
            <a:off x="479425" y="944952"/>
            <a:ext cx="11233150" cy="276999"/>
          </a:xfrm>
        </p:spPr>
        <p:txBody>
          <a:bodyPr vert="horz" wrap="square" lIns="0" tIns="0" rIns="0" bIns="0" rtlCol="0">
            <a:spAutoFit/>
          </a:bodyPr>
          <a:lstStyle/>
          <a:p>
            <a:pPr>
              <a:spcBef>
                <a:spcPts val="300"/>
              </a:spcBef>
              <a:spcAft>
                <a:spcPts val="300"/>
              </a:spcAft>
            </a:pPr>
            <a:endParaRPr lang="ja-JP" altLang="en-US" sz="1800"/>
          </a:p>
        </p:txBody>
      </p:sp>
      <p:sp>
        <p:nvSpPr>
          <p:cNvPr id="55" name="テキスト プレースホルダー 54">
            <a:extLst>
              <a:ext uri="{FF2B5EF4-FFF2-40B4-BE49-F238E27FC236}">
                <a16:creationId xmlns:a16="http://schemas.microsoft.com/office/drawing/2014/main" id="{5077788F-4940-4D0B-8990-873DC0256FA1}"/>
              </a:ext>
            </a:extLst>
          </p:cNvPr>
          <p:cNvSpPr>
            <a:spLocks noGrp="1"/>
          </p:cNvSpPr>
          <p:nvPr>
            <p:ph type="body" sz="quarter" idx="13"/>
          </p:nvPr>
        </p:nvSpPr>
        <p:spPr/>
        <p:txBody>
          <a:bodyPr/>
          <a:lstStyle/>
          <a:p>
            <a:pPr marL="0" indent="0">
              <a:buNone/>
            </a:pPr>
            <a:r>
              <a:rPr kumimoji="1" lang="ja-JP" altLang="en-US"/>
              <a:t>顧客像理解の深化</a:t>
            </a:r>
          </a:p>
        </p:txBody>
      </p:sp>
      <p:sp>
        <p:nvSpPr>
          <p:cNvPr id="3" name="矢印: 五方向 2">
            <a:extLst>
              <a:ext uri="{FF2B5EF4-FFF2-40B4-BE49-F238E27FC236}">
                <a16:creationId xmlns:a16="http://schemas.microsoft.com/office/drawing/2014/main" id="{2F7873B6-EED1-C694-3FAC-FF475A565B51}"/>
              </a:ext>
            </a:extLst>
          </p:cNvPr>
          <p:cNvSpPr/>
          <p:nvPr/>
        </p:nvSpPr>
        <p:spPr>
          <a:xfrm>
            <a:off x="279070" y="1459697"/>
            <a:ext cx="3812955" cy="535606"/>
          </a:xfrm>
          <a:prstGeom prst="homePlate">
            <a:avLst>
              <a:gd name="adj" fmla="val 26594"/>
            </a:avLst>
          </a:prstGeom>
          <a:solidFill>
            <a:srgbClr val="EC4E65"/>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999" b="1" i="0" u="none" strike="noStrike" kern="0" cap="none" spc="0" normalizeH="0" baseline="0" noProof="0">
                <a:ln>
                  <a:noFill/>
                </a:ln>
                <a:solidFill>
                  <a:srgbClr val="FFFFFF"/>
                </a:solidFill>
                <a:effectLst/>
                <a:uLnTx/>
                <a:uFillTx/>
                <a:latin typeface="Meiryo UI"/>
                <a:ea typeface="Meiryo UI"/>
                <a:cs typeface="+mn-cs"/>
              </a:rPr>
              <a:t>目指す顧客像の整理</a:t>
            </a:r>
          </a:p>
        </p:txBody>
      </p:sp>
      <p:sp>
        <p:nvSpPr>
          <p:cNvPr id="4" name="矢印: 五方向 3">
            <a:extLst>
              <a:ext uri="{FF2B5EF4-FFF2-40B4-BE49-F238E27FC236}">
                <a16:creationId xmlns:a16="http://schemas.microsoft.com/office/drawing/2014/main" id="{7DBE3933-A139-BE2D-FA4A-B39F2E6FBDE9}"/>
              </a:ext>
            </a:extLst>
          </p:cNvPr>
          <p:cNvSpPr/>
          <p:nvPr/>
        </p:nvSpPr>
        <p:spPr>
          <a:xfrm>
            <a:off x="4183962" y="1459697"/>
            <a:ext cx="3812955" cy="535606"/>
          </a:xfrm>
          <a:prstGeom prst="homePlate">
            <a:avLst>
              <a:gd name="adj" fmla="val 26594"/>
            </a:avLst>
          </a:prstGeom>
          <a:solidFill>
            <a:srgbClr val="EC4E65"/>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en-US" altLang="ja-JP" sz="1999" b="1" i="0" u="none" strike="noStrike" kern="0" cap="none" spc="0" normalizeH="0" baseline="0" noProof="0">
                <a:ln>
                  <a:noFill/>
                </a:ln>
                <a:solidFill>
                  <a:srgbClr val="FFFFFF"/>
                </a:solidFill>
                <a:effectLst/>
                <a:uLnTx/>
                <a:uFillTx/>
                <a:latin typeface="Meiryo UI"/>
                <a:ea typeface="Meiryo UI"/>
                <a:cs typeface="+mn-cs"/>
              </a:rPr>
              <a:t>c-LTV</a:t>
            </a:r>
            <a:r>
              <a:rPr kumimoji="1" lang="ja-JP" altLang="en-US" sz="1999" b="1" i="0" u="none" strike="noStrike" kern="0" cap="none" spc="0" normalizeH="0" baseline="0" noProof="0">
                <a:ln>
                  <a:noFill/>
                </a:ln>
                <a:solidFill>
                  <a:srgbClr val="FFFFFF"/>
                </a:solidFill>
                <a:effectLst/>
                <a:uLnTx/>
                <a:uFillTx/>
                <a:latin typeface="Meiryo UI"/>
                <a:ea typeface="Meiryo UI"/>
                <a:cs typeface="+mn-cs"/>
              </a:rPr>
              <a:t>の設計</a:t>
            </a:r>
          </a:p>
        </p:txBody>
      </p:sp>
      <p:sp>
        <p:nvSpPr>
          <p:cNvPr id="5" name="矢印: 五方向 4">
            <a:extLst>
              <a:ext uri="{FF2B5EF4-FFF2-40B4-BE49-F238E27FC236}">
                <a16:creationId xmlns:a16="http://schemas.microsoft.com/office/drawing/2014/main" id="{04017EAE-359B-308B-C875-CCBFFC41C165}"/>
              </a:ext>
            </a:extLst>
          </p:cNvPr>
          <p:cNvSpPr/>
          <p:nvPr/>
        </p:nvSpPr>
        <p:spPr>
          <a:xfrm>
            <a:off x="8088854" y="1459697"/>
            <a:ext cx="3812955" cy="535606"/>
          </a:xfrm>
          <a:prstGeom prst="homePlate">
            <a:avLst>
              <a:gd name="adj" fmla="val 26594"/>
            </a:avLst>
          </a:prstGeom>
          <a:solidFill>
            <a:srgbClr val="EC4E65"/>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999" b="1" i="0" u="none" strike="noStrike" kern="0" cap="none" spc="0" normalizeH="0" baseline="0" noProof="0">
                <a:ln>
                  <a:noFill/>
                </a:ln>
                <a:solidFill>
                  <a:srgbClr val="FFFFFF"/>
                </a:solidFill>
                <a:effectLst/>
                <a:uLnTx/>
                <a:uFillTx/>
                <a:latin typeface="Meiryo UI"/>
                <a:ea typeface="Meiryo UI"/>
                <a:cs typeface="+mn-cs"/>
              </a:rPr>
              <a:t>高度化サイクルの確立</a:t>
            </a:r>
          </a:p>
        </p:txBody>
      </p:sp>
      <p:sp>
        <p:nvSpPr>
          <p:cNvPr id="6" name="正方形/長方形 5">
            <a:extLst>
              <a:ext uri="{FF2B5EF4-FFF2-40B4-BE49-F238E27FC236}">
                <a16:creationId xmlns:a16="http://schemas.microsoft.com/office/drawing/2014/main" id="{3745996A-4D29-E4D1-0BB7-EA92994F177B}"/>
              </a:ext>
            </a:extLst>
          </p:cNvPr>
          <p:cNvSpPr/>
          <p:nvPr/>
        </p:nvSpPr>
        <p:spPr>
          <a:xfrm>
            <a:off x="279070" y="2099854"/>
            <a:ext cx="3812954" cy="1376860"/>
          </a:xfrm>
          <a:prstGeom prst="rect">
            <a:avLst/>
          </a:prstGeom>
          <a:noFill/>
          <a:ln w="25400" cap="flat" cmpd="sng" algn="ctr">
            <a:noFill/>
            <a:prstDash val="solid"/>
          </a:ln>
          <a:effectLst/>
        </p:spPr>
        <p:txBody>
          <a:bodyPr wrap="square" rtlCol="0" anchor="t"/>
          <a:lstStyle/>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自社データ</a:t>
            </a:r>
            <a:r>
              <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外部データに基づくクラスタリングやアンケートを実施</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し、</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自社サービスの楽しみ方のパターンを整理</a:t>
            </a:r>
            <a:endPar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endParaRPr>
          </a:p>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自社サービス</a:t>
            </a:r>
            <a:r>
              <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商品を使ってくれている理由を、１つのコアバリューだけでなく、複数のパターンに分類。</a:t>
            </a:r>
          </a:p>
        </p:txBody>
      </p:sp>
      <p:sp>
        <p:nvSpPr>
          <p:cNvPr id="7" name="正方形/長方形 6">
            <a:extLst>
              <a:ext uri="{FF2B5EF4-FFF2-40B4-BE49-F238E27FC236}">
                <a16:creationId xmlns:a16="http://schemas.microsoft.com/office/drawing/2014/main" id="{C765DB71-F8E9-83B4-11ED-62E40882AC55}"/>
              </a:ext>
            </a:extLst>
          </p:cNvPr>
          <p:cNvSpPr/>
          <p:nvPr/>
        </p:nvSpPr>
        <p:spPr>
          <a:xfrm>
            <a:off x="4183962" y="2099854"/>
            <a:ext cx="3812954" cy="1447372"/>
          </a:xfrm>
          <a:prstGeom prst="rect">
            <a:avLst/>
          </a:prstGeom>
          <a:noFill/>
          <a:ln w="25400" cap="flat" cmpd="sng" algn="ctr">
            <a:noFill/>
            <a:prstDash val="solid"/>
          </a:ln>
          <a:effectLst/>
        </p:spPr>
        <p:txBody>
          <a:bodyPr wrap="square" rtlCol="0" anchor="t"/>
          <a:lstStyle/>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各顧客像がどのようにその状態になったのかを</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データ分析（</a:t>
            </a:r>
            <a:r>
              <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N1</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分析</a:t>
            </a:r>
            <a:r>
              <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特徴量分析など）・アンケート</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などにより把握</a:t>
            </a:r>
            <a:endPar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endParaRPr>
          </a:p>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各ファンが重視している行動</a:t>
            </a:r>
            <a:r>
              <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KPI</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を見極め、</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データに基づきマジックナンバーを設計</a:t>
            </a:r>
            <a:endPar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endParaRPr>
          </a:p>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LTV</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相関、休眠率なども定量的に把握</a:t>
            </a:r>
          </a:p>
        </p:txBody>
      </p:sp>
      <p:sp>
        <p:nvSpPr>
          <p:cNvPr id="8" name="正方形/長方形 7">
            <a:extLst>
              <a:ext uri="{FF2B5EF4-FFF2-40B4-BE49-F238E27FC236}">
                <a16:creationId xmlns:a16="http://schemas.microsoft.com/office/drawing/2014/main" id="{EEC94103-51C0-F7C3-AB0D-BA5931D5E3A9}"/>
              </a:ext>
            </a:extLst>
          </p:cNvPr>
          <p:cNvSpPr/>
          <p:nvPr/>
        </p:nvSpPr>
        <p:spPr>
          <a:xfrm>
            <a:off x="8088855" y="2099854"/>
            <a:ext cx="3812954" cy="1447372"/>
          </a:xfrm>
          <a:prstGeom prst="rect">
            <a:avLst/>
          </a:prstGeom>
          <a:noFill/>
          <a:ln w="25400" cap="flat" cmpd="sng" algn="ctr">
            <a:noFill/>
            <a:prstDash val="solid"/>
          </a:ln>
          <a:effectLst/>
        </p:spPr>
        <p:txBody>
          <a:bodyPr wrap="square" rtlCol="0" anchor="t"/>
          <a:lstStyle/>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各種</a:t>
            </a:r>
            <a:r>
              <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KPI</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の改善を図れるよう</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必要なデータ取得方法を定義・設計</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し、ダッシュボード作成・運用を推進する</a:t>
            </a:r>
            <a:endPar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endParaRPr>
          </a:p>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cLTV</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を高めていくための</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プロセス定義・組織設計・アーキテクチャ改善</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を行い、サステナブルな高度化を図れる状態にする</a:t>
            </a:r>
            <a:endPar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endParaRPr>
          </a:p>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endPar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endParaRPr>
          </a:p>
        </p:txBody>
      </p:sp>
      <p:sp>
        <p:nvSpPr>
          <p:cNvPr id="9" name="四角形: 角を丸くする 8">
            <a:extLst>
              <a:ext uri="{FF2B5EF4-FFF2-40B4-BE49-F238E27FC236}">
                <a16:creationId xmlns:a16="http://schemas.microsoft.com/office/drawing/2014/main" id="{0EED7445-4B30-A809-D812-ECA62DC8D097}"/>
              </a:ext>
            </a:extLst>
          </p:cNvPr>
          <p:cNvSpPr/>
          <p:nvPr/>
        </p:nvSpPr>
        <p:spPr>
          <a:xfrm>
            <a:off x="330690" y="1370125"/>
            <a:ext cx="920229" cy="199395"/>
          </a:xfrm>
          <a:prstGeom prst="roundRect">
            <a:avLst>
              <a:gd name="adj" fmla="val 50000"/>
            </a:avLst>
          </a:prstGeom>
          <a:solidFill>
            <a:sysClr val="windowText" lastClr="000000">
              <a:lumMod val="65000"/>
              <a:lumOff val="35000"/>
            </a:sysClr>
          </a:solidFill>
          <a:ln w="28575" cap="flat" cmpd="sng" algn="ctr">
            <a:solidFill>
              <a:sysClr val="window" lastClr="FFFFFF">
                <a:lumMod val="85000"/>
              </a:sysClr>
            </a:solid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a:ln>
                  <a:noFill/>
                </a:ln>
                <a:solidFill>
                  <a:srgbClr val="FFFFFF"/>
                </a:solidFill>
                <a:effectLst/>
                <a:uLnTx/>
                <a:uFillTx/>
                <a:latin typeface="Meiryo UI"/>
                <a:ea typeface="Meiryo UI"/>
                <a:cs typeface="+mn-cs"/>
              </a:rPr>
              <a:t>Step.1</a:t>
            </a:r>
            <a:endParaRPr kumimoji="1" lang="ja-JP" altLang="en-US" sz="1200" b="1" i="0" u="none" strike="noStrike" kern="0" cap="none" spc="0" normalizeH="0" baseline="0" noProof="0">
              <a:ln>
                <a:noFill/>
              </a:ln>
              <a:solidFill>
                <a:srgbClr val="FFFFFF"/>
              </a:solidFill>
              <a:effectLst/>
              <a:uLnTx/>
              <a:uFillTx/>
              <a:latin typeface="Meiryo UI"/>
              <a:ea typeface="Meiryo UI"/>
              <a:cs typeface="+mn-cs"/>
            </a:endParaRPr>
          </a:p>
        </p:txBody>
      </p:sp>
      <p:sp>
        <p:nvSpPr>
          <p:cNvPr id="10" name="四角形: 角を丸くする 9">
            <a:extLst>
              <a:ext uri="{FF2B5EF4-FFF2-40B4-BE49-F238E27FC236}">
                <a16:creationId xmlns:a16="http://schemas.microsoft.com/office/drawing/2014/main" id="{2DF2EDA1-012E-B76B-1732-D4710E883585}"/>
              </a:ext>
            </a:extLst>
          </p:cNvPr>
          <p:cNvSpPr/>
          <p:nvPr/>
        </p:nvSpPr>
        <p:spPr>
          <a:xfrm>
            <a:off x="4253895" y="1370125"/>
            <a:ext cx="920229" cy="199395"/>
          </a:xfrm>
          <a:prstGeom prst="roundRect">
            <a:avLst>
              <a:gd name="adj" fmla="val 50000"/>
            </a:avLst>
          </a:prstGeom>
          <a:solidFill>
            <a:sysClr val="windowText" lastClr="000000">
              <a:lumMod val="65000"/>
              <a:lumOff val="35000"/>
            </a:sysClr>
          </a:solidFill>
          <a:ln w="28575" cap="flat" cmpd="sng" algn="ctr">
            <a:solidFill>
              <a:sysClr val="window" lastClr="FFFFFF">
                <a:lumMod val="85000"/>
              </a:sysClr>
            </a:solid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a:ln>
                  <a:noFill/>
                </a:ln>
                <a:solidFill>
                  <a:srgbClr val="FFFFFF"/>
                </a:solidFill>
                <a:effectLst/>
                <a:uLnTx/>
                <a:uFillTx/>
                <a:latin typeface="Meiryo UI"/>
                <a:ea typeface="Meiryo UI"/>
                <a:cs typeface="+mn-cs"/>
              </a:rPr>
              <a:t>Step.2</a:t>
            </a:r>
            <a:endParaRPr kumimoji="1" lang="ja-JP" altLang="en-US" sz="1200" b="1" i="0" u="none" strike="noStrike" kern="0" cap="none" spc="0" normalizeH="0" baseline="0" noProof="0">
              <a:ln>
                <a:noFill/>
              </a:ln>
              <a:solidFill>
                <a:srgbClr val="FFFFFF"/>
              </a:solidFill>
              <a:effectLst/>
              <a:uLnTx/>
              <a:uFillTx/>
              <a:latin typeface="Meiryo UI"/>
              <a:ea typeface="Meiryo UI"/>
              <a:cs typeface="+mn-cs"/>
            </a:endParaRPr>
          </a:p>
        </p:txBody>
      </p:sp>
      <p:sp>
        <p:nvSpPr>
          <p:cNvPr id="11" name="四角形: 角を丸くする 10">
            <a:extLst>
              <a:ext uri="{FF2B5EF4-FFF2-40B4-BE49-F238E27FC236}">
                <a16:creationId xmlns:a16="http://schemas.microsoft.com/office/drawing/2014/main" id="{FC4D9986-6D44-6FF1-3646-6755004486FF}"/>
              </a:ext>
            </a:extLst>
          </p:cNvPr>
          <p:cNvSpPr/>
          <p:nvPr/>
        </p:nvSpPr>
        <p:spPr>
          <a:xfrm>
            <a:off x="8152631" y="1370125"/>
            <a:ext cx="920229" cy="199395"/>
          </a:xfrm>
          <a:prstGeom prst="roundRect">
            <a:avLst>
              <a:gd name="adj" fmla="val 50000"/>
            </a:avLst>
          </a:prstGeom>
          <a:solidFill>
            <a:sysClr val="windowText" lastClr="000000">
              <a:lumMod val="65000"/>
              <a:lumOff val="35000"/>
            </a:sysClr>
          </a:solidFill>
          <a:ln w="28575" cap="flat" cmpd="sng" algn="ctr">
            <a:solidFill>
              <a:sysClr val="window" lastClr="FFFFFF">
                <a:lumMod val="85000"/>
              </a:sysClr>
            </a:solid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a:ln>
                  <a:noFill/>
                </a:ln>
                <a:solidFill>
                  <a:srgbClr val="FFFFFF"/>
                </a:solidFill>
                <a:effectLst/>
                <a:uLnTx/>
                <a:uFillTx/>
                <a:latin typeface="Meiryo UI"/>
                <a:ea typeface="Meiryo UI"/>
                <a:cs typeface="+mn-cs"/>
              </a:rPr>
              <a:t>Step.3</a:t>
            </a:r>
            <a:endParaRPr kumimoji="1" lang="ja-JP" altLang="en-US" sz="1200" b="1" i="0" u="none" strike="noStrike" kern="0" cap="none" spc="0" normalizeH="0" baseline="0" noProof="0">
              <a:ln>
                <a:noFill/>
              </a:ln>
              <a:solidFill>
                <a:srgbClr val="FFFFFF"/>
              </a:solidFill>
              <a:effectLst/>
              <a:uLnTx/>
              <a:uFillTx/>
              <a:latin typeface="Meiryo UI"/>
              <a:ea typeface="Meiryo UI"/>
              <a:cs typeface="+mn-cs"/>
            </a:endParaRPr>
          </a:p>
        </p:txBody>
      </p:sp>
      <p:pic>
        <p:nvPicPr>
          <p:cNvPr id="12" name="図 11">
            <a:extLst>
              <a:ext uri="{FF2B5EF4-FFF2-40B4-BE49-F238E27FC236}">
                <a16:creationId xmlns:a16="http://schemas.microsoft.com/office/drawing/2014/main" id="{3AA7F7B3-7E9B-7E53-C140-E88979B06574}"/>
              </a:ext>
            </a:extLst>
          </p:cNvPr>
          <p:cNvPicPr>
            <a:picLocks noChangeAspect="1"/>
          </p:cNvPicPr>
          <p:nvPr/>
        </p:nvPicPr>
        <p:blipFill>
          <a:blip r:embed="rId3"/>
          <a:stretch>
            <a:fillRect/>
          </a:stretch>
        </p:blipFill>
        <p:spPr>
          <a:xfrm>
            <a:off x="8175787" y="3729194"/>
            <a:ext cx="3757916" cy="2647410"/>
          </a:xfrm>
          <a:prstGeom prst="rect">
            <a:avLst/>
          </a:prstGeom>
        </p:spPr>
      </p:pic>
      <p:sp>
        <p:nvSpPr>
          <p:cNvPr id="13" name="楕円 12">
            <a:extLst>
              <a:ext uri="{FF2B5EF4-FFF2-40B4-BE49-F238E27FC236}">
                <a16:creationId xmlns:a16="http://schemas.microsoft.com/office/drawing/2014/main" id="{4F0A7AE3-095D-97A9-3B80-A4DAEEB6E957}"/>
              </a:ext>
            </a:extLst>
          </p:cNvPr>
          <p:cNvSpPr/>
          <p:nvPr/>
        </p:nvSpPr>
        <p:spPr>
          <a:xfrm>
            <a:off x="383791" y="5537773"/>
            <a:ext cx="3519750" cy="871464"/>
          </a:xfrm>
          <a:prstGeom prst="ellipse">
            <a:avLst/>
          </a:prstGeom>
          <a:gradFill flip="none" rotWithShape="1">
            <a:gsLst>
              <a:gs pos="68000">
                <a:srgbClr val="E30846">
                  <a:lumMod val="20000"/>
                  <a:lumOff val="80000"/>
                </a:srgbClr>
              </a:gs>
              <a:gs pos="0">
                <a:sysClr val="window" lastClr="FFFFFF"/>
              </a:gs>
            </a:gsLst>
            <a:lin ang="5400000" scaled="1"/>
            <a:tileRect/>
          </a:gra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 name="楕円 13">
            <a:extLst>
              <a:ext uri="{FF2B5EF4-FFF2-40B4-BE49-F238E27FC236}">
                <a16:creationId xmlns:a16="http://schemas.microsoft.com/office/drawing/2014/main" id="{6C81C63D-F67C-C02D-5D26-9F29F84ABAAE}"/>
              </a:ext>
            </a:extLst>
          </p:cNvPr>
          <p:cNvSpPr/>
          <p:nvPr/>
        </p:nvSpPr>
        <p:spPr>
          <a:xfrm>
            <a:off x="394423" y="4935313"/>
            <a:ext cx="3519750" cy="871464"/>
          </a:xfrm>
          <a:prstGeom prst="ellipse">
            <a:avLst/>
          </a:prstGeom>
          <a:gradFill flip="none" rotWithShape="1">
            <a:gsLst>
              <a:gs pos="68000">
                <a:srgbClr val="E30846">
                  <a:lumMod val="20000"/>
                  <a:lumOff val="80000"/>
                </a:srgbClr>
              </a:gs>
              <a:gs pos="0">
                <a:sysClr val="window" lastClr="FFFFFF"/>
              </a:gs>
            </a:gsLst>
            <a:lin ang="5400000" scaled="1"/>
            <a:tileRect/>
          </a:gra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5" name="楕円 14">
            <a:extLst>
              <a:ext uri="{FF2B5EF4-FFF2-40B4-BE49-F238E27FC236}">
                <a16:creationId xmlns:a16="http://schemas.microsoft.com/office/drawing/2014/main" id="{43A87DD4-6BF0-1A4D-202A-B097EF6AA02D}"/>
              </a:ext>
            </a:extLst>
          </p:cNvPr>
          <p:cNvSpPr/>
          <p:nvPr/>
        </p:nvSpPr>
        <p:spPr>
          <a:xfrm>
            <a:off x="474666" y="4249090"/>
            <a:ext cx="778065" cy="718530"/>
          </a:xfrm>
          <a:prstGeom prst="ellipse">
            <a:avLst/>
          </a:prstGeom>
          <a:solidFill>
            <a:srgbClr val="8C8C8C">
              <a:lumMod val="20000"/>
              <a:lumOff val="80000"/>
            </a:srgb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自社</a:t>
            </a:r>
            <a:endParaRPr kumimoji="1" lang="en-US" altLang="ja-JP"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信頼層</a:t>
            </a:r>
          </a:p>
        </p:txBody>
      </p:sp>
      <p:sp>
        <p:nvSpPr>
          <p:cNvPr id="16" name="楕円 15">
            <a:extLst>
              <a:ext uri="{FF2B5EF4-FFF2-40B4-BE49-F238E27FC236}">
                <a16:creationId xmlns:a16="http://schemas.microsoft.com/office/drawing/2014/main" id="{86CD9BED-C4F6-9D9B-2616-77E6930B3508}"/>
              </a:ext>
            </a:extLst>
          </p:cNvPr>
          <p:cNvSpPr/>
          <p:nvPr/>
        </p:nvSpPr>
        <p:spPr>
          <a:xfrm>
            <a:off x="1314482" y="4249090"/>
            <a:ext cx="778065" cy="718530"/>
          </a:xfrm>
          <a:prstGeom prst="ellipse">
            <a:avLst/>
          </a:prstGeom>
          <a:solidFill>
            <a:srgbClr val="8C8C8C">
              <a:lumMod val="20000"/>
              <a:lumOff val="80000"/>
            </a:srgb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ポイント</a:t>
            </a:r>
            <a:endParaRPr kumimoji="1" lang="en-US" altLang="ja-JP"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活用層</a:t>
            </a:r>
          </a:p>
        </p:txBody>
      </p:sp>
      <p:sp>
        <p:nvSpPr>
          <p:cNvPr id="17" name="楕円 16">
            <a:extLst>
              <a:ext uri="{FF2B5EF4-FFF2-40B4-BE49-F238E27FC236}">
                <a16:creationId xmlns:a16="http://schemas.microsoft.com/office/drawing/2014/main" id="{8C8EB42F-8D23-DA1E-5D69-64211AA9BA32}"/>
              </a:ext>
            </a:extLst>
          </p:cNvPr>
          <p:cNvSpPr/>
          <p:nvPr/>
        </p:nvSpPr>
        <p:spPr>
          <a:xfrm>
            <a:off x="2154298" y="4249090"/>
            <a:ext cx="778065" cy="718530"/>
          </a:xfrm>
          <a:prstGeom prst="ellipse">
            <a:avLst/>
          </a:prstGeom>
          <a:solidFill>
            <a:srgbClr val="8C8C8C">
              <a:lumMod val="20000"/>
              <a:lumOff val="80000"/>
            </a:srgb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友人と共通の</a:t>
            </a:r>
            <a:br>
              <a:rPr kumimoji="1" lang="en-US" altLang="ja-JP"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br>
            <a:r>
              <a:rPr kumimoji="1" lang="ja-JP" altLang="en-US"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趣味層</a:t>
            </a:r>
          </a:p>
        </p:txBody>
      </p:sp>
      <p:sp>
        <p:nvSpPr>
          <p:cNvPr id="18" name="楕円 17">
            <a:extLst>
              <a:ext uri="{FF2B5EF4-FFF2-40B4-BE49-F238E27FC236}">
                <a16:creationId xmlns:a16="http://schemas.microsoft.com/office/drawing/2014/main" id="{DEA4191C-E57E-0309-21C4-B72BA4141C6C}"/>
              </a:ext>
            </a:extLst>
          </p:cNvPr>
          <p:cNvSpPr/>
          <p:nvPr/>
        </p:nvSpPr>
        <p:spPr>
          <a:xfrm>
            <a:off x="2994113" y="4249090"/>
            <a:ext cx="778065" cy="718530"/>
          </a:xfrm>
          <a:prstGeom prst="ellipse">
            <a:avLst/>
          </a:prstGeom>
          <a:solidFill>
            <a:srgbClr val="8C8C8C">
              <a:lumMod val="20000"/>
              <a:lumOff val="80000"/>
            </a:srgb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特定コンテンツ</a:t>
            </a:r>
            <a:endParaRPr kumimoji="1" lang="en-US" altLang="ja-JP"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マニア層</a:t>
            </a:r>
          </a:p>
        </p:txBody>
      </p:sp>
      <p:sp>
        <p:nvSpPr>
          <p:cNvPr id="19" name="テキスト ボックス 18">
            <a:extLst>
              <a:ext uri="{FF2B5EF4-FFF2-40B4-BE49-F238E27FC236}">
                <a16:creationId xmlns:a16="http://schemas.microsoft.com/office/drawing/2014/main" id="{4BB9B7BB-F547-5960-B972-F067F87B8856}"/>
              </a:ext>
            </a:extLst>
          </p:cNvPr>
          <p:cNvSpPr txBox="1"/>
          <p:nvPr/>
        </p:nvSpPr>
        <p:spPr>
          <a:xfrm>
            <a:off x="1401356" y="5536480"/>
            <a:ext cx="1484619" cy="251464"/>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400"/>
              </a:spcAft>
              <a:buClrTx/>
              <a:buSzTx/>
              <a:buFontTx/>
              <a:buNone/>
              <a:tabLst/>
              <a:defRPr/>
            </a:pPr>
            <a:r>
              <a:rPr kumimoji="1" lang="ja-JP" altLang="en-US" sz="1400" b="1" i="0" u="none" strike="noStrike" kern="1200" cap="none" spc="0" normalizeH="0" baseline="0" noProof="0">
                <a:ln>
                  <a:noFill/>
                </a:ln>
                <a:solidFill>
                  <a:srgbClr val="8C8C8C">
                    <a:lumMod val="75000"/>
                  </a:srgbClr>
                </a:solidFill>
                <a:effectLst/>
                <a:uLnTx/>
                <a:uFillTx/>
                <a:latin typeface="Meiryo UI" panose="020B0604030504040204" pitchFamily="50" charset="-128"/>
                <a:ea typeface="Meiryo UI" panose="020B0604030504040204" pitchFamily="50" charset="-128"/>
                <a:cs typeface="+mn-cs"/>
              </a:rPr>
              <a:t>ライトユーザー</a:t>
            </a:r>
          </a:p>
        </p:txBody>
      </p:sp>
      <p:sp>
        <p:nvSpPr>
          <p:cNvPr id="20" name="テキスト ボックス 19">
            <a:extLst>
              <a:ext uri="{FF2B5EF4-FFF2-40B4-BE49-F238E27FC236}">
                <a16:creationId xmlns:a16="http://schemas.microsoft.com/office/drawing/2014/main" id="{5D887D6F-7977-83D5-3522-177A93A46C50}"/>
              </a:ext>
            </a:extLst>
          </p:cNvPr>
          <p:cNvSpPr txBox="1"/>
          <p:nvPr/>
        </p:nvSpPr>
        <p:spPr>
          <a:xfrm>
            <a:off x="1381112" y="6119787"/>
            <a:ext cx="1484619" cy="251464"/>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400"/>
              </a:spcAft>
              <a:buClrTx/>
              <a:buSzTx/>
              <a:buFontTx/>
              <a:buNone/>
              <a:tabLst/>
              <a:defRPr/>
            </a:pPr>
            <a:r>
              <a:rPr kumimoji="1" lang="ja-JP" altLang="en-US" sz="1400" b="1" i="0" u="none" strike="noStrike" kern="1200" cap="none" spc="0" normalizeH="0" baseline="0" noProof="0">
                <a:ln>
                  <a:noFill/>
                </a:ln>
                <a:solidFill>
                  <a:srgbClr val="8C8C8C">
                    <a:lumMod val="75000"/>
                  </a:srgbClr>
                </a:solidFill>
                <a:effectLst/>
                <a:uLnTx/>
                <a:uFillTx/>
                <a:latin typeface="Meiryo UI" panose="020B0604030504040204" pitchFamily="50" charset="-128"/>
                <a:ea typeface="Meiryo UI" panose="020B0604030504040204" pitchFamily="50" charset="-128"/>
                <a:cs typeface="+mn-cs"/>
              </a:rPr>
              <a:t>未顧客</a:t>
            </a:r>
          </a:p>
        </p:txBody>
      </p:sp>
      <p:sp>
        <p:nvSpPr>
          <p:cNvPr id="21" name="矢印: 上 20">
            <a:extLst>
              <a:ext uri="{FF2B5EF4-FFF2-40B4-BE49-F238E27FC236}">
                <a16:creationId xmlns:a16="http://schemas.microsoft.com/office/drawing/2014/main" id="{E7391218-46B2-4F15-2F48-B1742387A645}"/>
              </a:ext>
            </a:extLst>
          </p:cNvPr>
          <p:cNvSpPr/>
          <p:nvPr/>
        </p:nvSpPr>
        <p:spPr>
          <a:xfrm>
            <a:off x="1590762" y="5762020"/>
            <a:ext cx="1003569" cy="190267"/>
          </a:xfrm>
          <a:prstGeom prst="upArrow">
            <a:avLst/>
          </a:prstGeom>
          <a:solidFill>
            <a:srgbClr val="8C8C8C">
              <a:lumMod val="60000"/>
              <a:lumOff val="40000"/>
            </a:srgb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2" name="矢印: 上 21">
            <a:extLst>
              <a:ext uri="{FF2B5EF4-FFF2-40B4-BE49-F238E27FC236}">
                <a16:creationId xmlns:a16="http://schemas.microsoft.com/office/drawing/2014/main" id="{6B2455CB-0D66-F7F0-2C08-674657947D97}"/>
              </a:ext>
            </a:extLst>
          </p:cNvPr>
          <p:cNvSpPr/>
          <p:nvPr/>
        </p:nvSpPr>
        <p:spPr>
          <a:xfrm>
            <a:off x="591905" y="4996796"/>
            <a:ext cx="543588" cy="190267"/>
          </a:xfrm>
          <a:prstGeom prst="upArrow">
            <a:avLst/>
          </a:prstGeom>
          <a:solidFill>
            <a:srgbClr val="8C8C8C">
              <a:lumMod val="60000"/>
              <a:lumOff val="40000"/>
            </a:srgb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3" name="矢印: 上 22">
            <a:extLst>
              <a:ext uri="{FF2B5EF4-FFF2-40B4-BE49-F238E27FC236}">
                <a16:creationId xmlns:a16="http://schemas.microsoft.com/office/drawing/2014/main" id="{02702C26-2BE2-24BF-F2CA-A1E7F6B1295D}"/>
              </a:ext>
            </a:extLst>
          </p:cNvPr>
          <p:cNvSpPr/>
          <p:nvPr/>
        </p:nvSpPr>
        <p:spPr>
          <a:xfrm>
            <a:off x="1431721" y="4996796"/>
            <a:ext cx="543588" cy="190267"/>
          </a:xfrm>
          <a:prstGeom prst="upArrow">
            <a:avLst/>
          </a:prstGeom>
          <a:solidFill>
            <a:srgbClr val="8C8C8C">
              <a:lumMod val="60000"/>
              <a:lumOff val="40000"/>
            </a:srgb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4" name="矢印: 上 23">
            <a:extLst>
              <a:ext uri="{FF2B5EF4-FFF2-40B4-BE49-F238E27FC236}">
                <a16:creationId xmlns:a16="http://schemas.microsoft.com/office/drawing/2014/main" id="{94D7143F-7933-80F0-BD43-506299DD958D}"/>
              </a:ext>
            </a:extLst>
          </p:cNvPr>
          <p:cNvSpPr/>
          <p:nvPr/>
        </p:nvSpPr>
        <p:spPr>
          <a:xfrm>
            <a:off x="2271537" y="4996796"/>
            <a:ext cx="543588" cy="190267"/>
          </a:xfrm>
          <a:prstGeom prst="upArrow">
            <a:avLst/>
          </a:prstGeom>
          <a:solidFill>
            <a:srgbClr val="8C8C8C">
              <a:lumMod val="60000"/>
              <a:lumOff val="40000"/>
            </a:srgb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5" name="矢印: 上 24">
            <a:extLst>
              <a:ext uri="{FF2B5EF4-FFF2-40B4-BE49-F238E27FC236}">
                <a16:creationId xmlns:a16="http://schemas.microsoft.com/office/drawing/2014/main" id="{50C96B7A-69AE-84D2-9B05-981E8B36E0FE}"/>
              </a:ext>
            </a:extLst>
          </p:cNvPr>
          <p:cNvSpPr/>
          <p:nvPr/>
        </p:nvSpPr>
        <p:spPr>
          <a:xfrm>
            <a:off x="3111352" y="4996796"/>
            <a:ext cx="543588" cy="190267"/>
          </a:xfrm>
          <a:prstGeom prst="upArrow">
            <a:avLst/>
          </a:prstGeom>
          <a:solidFill>
            <a:srgbClr val="8C8C8C">
              <a:lumMod val="60000"/>
              <a:lumOff val="40000"/>
            </a:srgb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6" name="正方形/長方形 25">
            <a:extLst>
              <a:ext uri="{FF2B5EF4-FFF2-40B4-BE49-F238E27FC236}">
                <a16:creationId xmlns:a16="http://schemas.microsoft.com/office/drawing/2014/main" id="{C17A55A9-274F-1622-7287-CE0F951FF30C}"/>
              </a:ext>
            </a:extLst>
          </p:cNvPr>
          <p:cNvSpPr/>
          <p:nvPr/>
        </p:nvSpPr>
        <p:spPr>
          <a:xfrm>
            <a:off x="412168" y="3666730"/>
            <a:ext cx="3420961" cy="193562"/>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050" b="1" i="0" u="none" strike="noStrike" kern="0" cap="none" spc="0" normalizeH="0" baseline="0" noProof="0">
                <a:ln>
                  <a:noFill/>
                </a:ln>
                <a:solidFill>
                  <a:srgbClr val="000000">
                    <a:lumMod val="75000"/>
                    <a:lumOff val="25000"/>
                  </a:srgbClr>
                </a:solidFill>
                <a:effectLst/>
                <a:uLnTx/>
                <a:uFillTx/>
                <a:latin typeface="Meiryo UI"/>
                <a:ea typeface="Meiryo UI"/>
                <a:cs typeface="+mn-cs"/>
              </a:rPr>
              <a:t>ファン獲得支援における目指す顧客像</a:t>
            </a:r>
          </a:p>
        </p:txBody>
      </p:sp>
      <p:sp>
        <p:nvSpPr>
          <p:cNvPr id="29" name="正方形/長方形 28">
            <a:extLst>
              <a:ext uri="{FF2B5EF4-FFF2-40B4-BE49-F238E27FC236}">
                <a16:creationId xmlns:a16="http://schemas.microsoft.com/office/drawing/2014/main" id="{C6D28BBD-6973-1F3F-13AC-E13C26B5914B}"/>
              </a:ext>
            </a:extLst>
          </p:cNvPr>
          <p:cNvSpPr/>
          <p:nvPr/>
        </p:nvSpPr>
        <p:spPr>
          <a:xfrm>
            <a:off x="6055028" y="3661373"/>
            <a:ext cx="1757797" cy="196071"/>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050" b="1" i="0" u="none" strike="noStrike" kern="0" cap="none" spc="0" normalizeH="0" baseline="0" noProof="0">
                <a:ln>
                  <a:noFill/>
                </a:ln>
                <a:solidFill>
                  <a:srgbClr val="000000">
                    <a:lumMod val="75000"/>
                    <a:lumOff val="25000"/>
                  </a:srgbClr>
                </a:solidFill>
                <a:effectLst/>
                <a:uLnTx/>
                <a:uFillTx/>
                <a:latin typeface="Meiryo UI"/>
                <a:ea typeface="Meiryo UI"/>
                <a:cs typeface="+mn-cs"/>
              </a:rPr>
              <a:t>データ分析アプローチ</a:t>
            </a:r>
          </a:p>
        </p:txBody>
      </p:sp>
      <p:sp>
        <p:nvSpPr>
          <p:cNvPr id="31" name="正方形/長方形 30">
            <a:extLst>
              <a:ext uri="{FF2B5EF4-FFF2-40B4-BE49-F238E27FC236}">
                <a16:creationId xmlns:a16="http://schemas.microsoft.com/office/drawing/2014/main" id="{C8A869A0-C8AE-75D4-4EAA-B508BAACA84D}"/>
              </a:ext>
            </a:extLst>
          </p:cNvPr>
          <p:cNvSpPr/>
          <p:nvPr/>
        </p:nvSpPr>
        <p:spPr>
          <a:xfrm>
            <a:off x="4245419" y="3661373"/>
            <a:ext cx="1757797" cy="196071"/>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050" b="1" i="0" u="none" strike="noStrike" kern="0" cap="none" spc="0" normalizeH="0" baseline="0" noProof="0">
                <a:ln>
                  <a:noFill/>
                </a:ln>
                <a:solidFill>
                  <a:srgbClr val="000000">
                    <a:lumMod val="75000"/>
                    <a:lumOff val="25000"/>
                  </a:srgbClr>
                </a:solidFill>
                <a:effectLst/>
                <a:uLnTx/>
                <a:uFillTx/>
                <a:latin typeface="Meiryo UI"/>
                <a:ea typeface="Meiryo UI"/>
                <a:cs typeface="+mn-cs"/>
              </a:rPr>
              <a:t>定量調査アプローチ</a:t>
            </a:r>
          </a:p>
        </p:txBody>
      </p:sp>
      <p:sp>
        <p:nvSpPr>
          <p:cNvPr id="32" name="吹き出し: 角を丸めた四角形 31">
            <a:extLst>
              <a:ext uri="{FF2B5EF4-FFF2-40B4-BE49-F238E27FC236}">
                <a16:creationId xmlns:a16="http://schemas.microsoft.com/office/drawing/2014/main" id="{9C5E7899-60D5-7D27-F1DD-22A1D21A566B}"/>
              </a:ext>
            </a:extLst>
          </p:cNvPr>
          <p:cNvSpPr/>
          <p:nvPr/>
        </p:nvSpPr>
        <p:spPr>
          <a:xfrm>
            <a:off x="4259396" y="3924997"/>
            <a:ext cx="1757797" cy="268135"/>
          </a:xfrm>
          <a:prstGeom prst="wedgeRoundRectCallout">
            <a:avLst>
              <a:gd name="adj1" fmla="val -39951"/>
              <a:gd name="adj2" fmla="val 75425"/>
              <a:gd name="adj3" fmla="val 16667"/>
            </a:avLst>
          </a:prstGeom>
          <a:solidFill>
            <a:sysClr val="windowText" lastClr="000000">
              <a:lumMod val="65000"/>
              <a:lumOff val="35000"/>
            </a:sys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ファンになったきっかけは？</a:t>
            </a:r>
          </a:p>
        </p:txBody>
      </p:sp>
      <p:sp>
        <p:nvSpPr>
          <p:cNvPr id="33" name="吹き出し: 角を丸めた四角形 32">
            <a:extLst>
              <a:ext uri="{FF2B5EF4-FFF2-40B4-BE49-F238E27FC236}">
                <a16:creationId xmlns:a16="http://schemas.microsoft.com/office/drawing/2014/main" id="{8DFB09BC-CD16-D2CF-6160-70359848B0B0}"/>
              </a:ext>
            </a:extLst>
          </p:cNvPr>
          <p:cNvSpPr/>
          <p:nvPr/>
        </p:nvSpPr>
        <p:spPr>
          <a:xfrm>
            <a:off x="4259396" y="4280233"/>
            <a:ext cx="1757797" cy="268135"/>
          </a:xfrm>
          <a:prstGeom prst="wedgeRoundRectCallout">
            <a:avLst>
              <a:gd name="adj1" fmla="val -39951"/>
              <a:gd name="adj2" fmla="val 75425"/>
              <a:gd name="adj3" fmla="val 16667"/>
            </a:avLst>
          </a:prstGeom>
          <a:solidFill>
            <a:sysClr val="windowText" lastClr="000000">
              <a:lumMod val="65000"/>
              <a:lumOff val="35000"/>
            </a:sys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嬉しかった瞬間は？</a:t>
            </a:r>
          </a:p>
        </p:txBody>
      </p:sp>
      <p:sp>
        <p:nvSpPr>
          <p:cNvPr id="34" name="吹き出し: 角を丸めた四角形 33">
            <a:extLst>
              <a:ext uri="{FF2B5EF4-FFF2-40B4-BE49-F238E27FC236}">
                <a16:creationId xmlns:a16="http://schemas.microsoft.com/office/drawing/2014/main" id="{059D1D78-87B5-C6B7-F2EE-17CD5F22D0C7}"/>
              </a:ext>
            </a:extLst>
          </p:cNvPr>
          <p:cNvSpPr/>
          <p:nvPr/>
        </p:nvSpPr>
        <p:spPr>
          <a:xfrm>
            <a:off x="4269878" y="4622812"/>
            <a:ext cx="1757797" cy="268135"/>
          </a:xfrm>
          <a:prstGeom prst="wedgeRoundRectCallout">
            <a:avLst>
              <a:gd name="adj1" fmla="val -39951"/>
              <a:gd name="adj2" fmla="val 75425"/>
              <a:gd name="adj3" fmla="val 16667"/>
            </a:avLst>
          </a:prstGeom>
          <a:solidFill>
            <a:sysClr val="windowText" lastClr="000000">
              <a:lumMod val="65000"/>
              <a:lumOff val="35000"/>
            </a:sys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ユーザー間のつながりは？</a:t>
            </a:r>
          </a:p>
        </p:txBody>
      </p:sp>
      <p:sp>
        <p:nvSpPr>
          <p:cNvPr id="35" name="吹き出し: 角を丸めた四角形 34">
            <a:extLst>
              <a:ext uri="{FF2B5EF4-FFF2-40B4-BE49-F238E27FC236}">
                <a16:creationId xmlns:a16="http://schemas.microsoft.com/office/drawing/2014/main" id="{01AAF240-1B69-2B53-F58B-0672B6E8E59F}"/>
              </a:ext>
            </a:extLst>
          </p:cNvPr>
          <p:cNvSpPr/>
          <p:nvPr/>
        </p:nvSpPr>
        <p:spPr>
          <a:xfrm>
            <a:off x="4277650" y="4970902"/>
            <a:ext cx="1757797" cy="268135"/>
          </a:xfrm>
          <a:prstGeom prst="wedgeRoundRectCallout">
            <a:avLst>
              <a:gd name="adj1" fmla="val -39951"/>
              <a:gd name="adj2" fmla="val 75425"/>
              <a:gd name="adj3" fmla="val 16667"/>
            </a:avLst>
          </a:prstGeom>
          <a:solidFill>
            <a:sysClr val="windowText" lastClr="000000">
              <a:lumMod val="65000"/>
              <a:lumOff val="35000"/>
            </a:sys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思い出すタイミングは？</a:t>
            </a:r>
          </a:p>
        </p:txBody>
      </p:sp>
      <p:sp>
        <p:nvSpPr>
          <p:cNvPr id="36" name="二等辺三角形 35">
            <a:extLst>
              <a:ext uri="{FF2B5EF4-FFF2-40B4-BE49-F238E27FC236}">
                <a16:creationId xmlns:a16="http://schemas.microsoft.com/office/drawing/2014/main" id="{E2AE1811-C32A-B4C4-5810-DCE489290A74}"/>
              </a:ext>
            </a:extLst>
          </p:cNvPr>
          <p:cNvSpPr/>
          <p:nvPr/>
        </p:nvSpPr>
        <p:spPr>
          <a:xfrm rot="10800000">
            <a:off x="4970618" y="5306171"/>
            <a:ext cx="2192783" cy="173775"/>
          </a:xfrm>
          <a:prstGeom prst="triangle">
            <a:avLst/>
          </a:prstGeom>
          <a:solidFill>
            <a:sysClr val="window" lastClr="FFFFFF">
              <a:lumMod val="75000"/>
            </a:sys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37" name="四角形: 角を丸くする 36">
            <a:extLst>
              <a:ext uri="{FF2B5EF4-FFF2-40B4-BE49-F238E27FC236}">
                <a16:creationId xmlns:a16="http://schemas.microsoft.com/office/drawing/2014/main" id="{E57BF177-0A44-FC55-65A3-345D790305B9}"/>
              </a:ext>
            </a:extLst>
          </p:cNvPr>
          <p:cNvSpPr/>
          <p:nvPr/>
        </p:nvSpPr>
        <p:spPr>
          <a:xfrm>
            <a:off x="4245419" y="5582863"/>
            <a:ext cx="3565372" cy="336145"/>
          </a:xfrm>
          <a:prstGeom prst="roundRect">
            <a:avLst/>
          </a:prstGeom>
          <a:noFill/>
          <a:ln w="28575" cap="flat" cmpd="sng" algn="ctr">
            <a:solidFill>
              <a:srgbClr val="8C8C8C">
                <a:lumMod val="60000"/>
                <a:lumOff val="40000"/>
              </a:srgbClr>
            </a:solidFill>
            <a:prstDash val="solid"/>
          </a:ln>
          <a:effectLst/>
        </p:spPr>
        <p:txBody>
          <a:bodyPr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panose="020B0604030504040204" pitchFamily="50" charset="-128"/>
                <a:cs typeface="+mn-cs"/>
              </a:rPr>
              <a:t>楽しみ方に合わせた定量的な</a:t>
            </a:r>
            <a:r>
              <a:rPr kumimoji="1" lang="en-US" altLang="ja-JP" sz="14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panose="020B0604030504040204" pitchFamily="50" charset="-128"/>
                <a:cs typeface="+mn-cs"/>
              </a:rPr>
              <a:t>KPI</a:t>
            </a:r>
            <a:r>
              <a:rPr kumimoji="1" lang="ja-JP" altLang="en-US" sz="1400" b="1" i="0" u="none" strike="noStrike" kern="0" cap="none" spc="0" normalizeH="0" baseline="0" noProof="0">
                <a:ln>
                  <a:noFill/>
                </a:ln>
                <a:solidFill>
                  <a:prstClr val="black">
                    <a:lumMod val="65000"/>
                    <a:lumOff val="35000"/>
                  </a:prstClr>
                </a:solidFill>
                <a:effectLst/>
                <a:uLnTx/>
                <a:uFillTx/>
                <a:latin typeface="Meiryo UI" panose="020B0604030504040204" pitchFamily="50" charset="-128"/>
                <a:ea typeface="Meiryo UI" panose="020B0604030504040204" pitchFamily="50" charset="-128"/>
                <a:cs typeface="+mn-cs"/>
              </a:rPr>
              <a:t>を設計</a:t>
            </a:r>
          </a:p>
        </p:txBody>
      </p:sp>
      <p:sp>
        <p:nvSpPr>
          <p:cNvPr id="39" name="四角形: 角を丸くする 38">
            <a:extLst>
              <a:ext uri="{FF2B5EF4-FFF2-40B4-BE49-F238E27FC236}">
                <a16:creationId xmlns:a16="http://schemas.microsoft.com/office/drawing/2014/main" id="{A813B23E-5C0D-E652-D67F-7BA756B93100}"/>
              </a:ext>
            </a:extLst>
          </p:cNvPr>
          <p:cNvSpPr/>
          <p:nvPr/>
        </p:nvSpPr>
        <p:spPr>
          <a:xfrm>
            <a:off x="4245420" y="5997095"/>
            <a:ext cx="871404" cy="403011"/>
          </a:xfrm>
          <a:prstGeom prst="roundRect">
            <a:avLst/>
          </a:prstGeom>
          <a:solidFill>
            <a:sysClr val="windowText" lastClr="000000">
              <a:lumMod val="50000"/>
              <a:lumOff val="50000"/>
            </a:sys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アプリ</a:t>
            </a:r>
            <a:endParaRPr kumimoji="1" lang="en-US" altLang="ja-JP"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起動回数</a:t>
            </a:r>
          </a:p>
        </p:txBody>
      </p:sp>
      <p:sp>
        <p:nvSpPr>
          <p:cNvPr id="40" name="四角形: 角を丸くする 39">
            <a:extLst>
              <a:ext uri="{FF2B5EF4-FFF2-40B4-BE49-F238E27FC236}">
                <a16:creationId xmlns:a16="http://schemas.microsoft.com/office/drawing/2014/main" id="{1270383D-F40B-95E1-3BAC-52D524E90CA3}"/>
              </a:ext>
            </a:extLst>
          </p:cNvPr>
          <p:cNvSpPr/>
          <p:nvPr/>
        </p:nvSpPr>
        <p:spPr>
          <a:xfrm>
            <a:off x="5144087" y="5997095"/>
            <a:ext cx="871404" cy="403011"/>
          </a:xfrm>
          <a:prstGeom prst="roundRect">
            <a:avLst/>
          </a:prstGeom>
          <a:solidFill>
            <a:sysClr val="windowText" lastClr="000000">
              <a:lumMod val="50000"/>
              <a:lumOff val="50000"/>
            </a:sys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キャンペーン</a:t>
            </a:r>
            <a:endParaRPr kumimoji="1" lang="en-US" altLang="ja-JP"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メール開封</a:t>
            </a:r>
            <a:endParaRPr kumimoji="1" lang="en-US" altLang="ja-JP"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1" name="四角形: 角を丸くする 40">
            <a:extLst>
              <a:ext uri="{FF2B5EF4-FFF2-40B4-BE49-F238E27FC236}">
                <a16:creationId xmlns:a16="http://schemas.microsoft.com/office/drawing/2014/main" id="{6DBFD993-13BE-E0FB-B6EB-A6F88FD59ADD}"/>
              </a:ext>
            </a:extLst>
          </p:cNvPr>
          <p:cNvSpPr/>
          <p:nvPr/>
        </p:nvSpPr>
        <p:spPr>
          <a:xfrm>
            <a:off x="6042755" y="5997095"/>
            <a:ext cx="871404" cy="403011"/>
          </a:xfrm>
          <a:prstGeom prst="roundRect">
            <a:avLst/>
          </a:prstGeom>
          <a:solidFill>
            <a:sysClr val="windowText" lastClr="000000">
              <a:lumMod val="50000"/>
              <a:lumOff val="50000"/>
            </a:sys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フレンド機能</a:t>
            </a:r>
            <a:br>
              <a:rPr kumimoji="1" lang="en-US" altLang="ja-JP"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br>
            <a:r>
              <a:rPr kumimoji="1" lang="ja-JP" altLang="en-US"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利用数</a:t>
            </a:r>
          </a:p>
        </p:txBody>
      </p:sp>
      <p:sp>
        <p:nvSpPr>
          <p:cNvPr id="42" name="四角形: 角を丸くする 41">
            <a:extLst>
              <a:ext uri="{FF2B5EF4-FFF2-40B4-BE49-F238E27FC236}">
                <a16:creationId xmlns:a16="http://schemas.microsoft.com/office/drawing/2014/main" id="{EE55C2F9-08DA-8951-83FC-8E0C30E791E2}"/>
              </a:ext>
            </a:extLst>
          </p:cNvPr>
          <p:cNvSpPr/>
          <p:nvPr/>
        </p:nvSpPr>
        <p:spPr>
          <a:xfrm>
            <a:off x="6941422" y="5997095"/>
            <a:ext cx="871404" cy="403011"/>
          </a:xfrm>
          <a:prstGeom prst="roundRect">
            <a:avLst/>
          </a:prstGeom>
          <a:solidFill>
            <a:sysClr val="windowText" lastClr="000000">
              <a:lumMod val="50000"/>
              <a:lumOff val="50000"/>
            </a:sys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cxnSp>
        <p:nvCxnSpPr>
          <p:cNvPr id="43" name="直線コネクタ 42">
            <a:extLst>
              <a:ext uri="{FF2B5EF4-FFF2-40B4-BE49-F238E27FC236}">
                <a16:creationId xmlns:a16="http://schemas.microsoft.com/office/drawing/2014/main" id="{318607F7-E332-5DE7-372B-FD82AAC1E713}"/>
              </a:ext>
            </a:extLst>
          </p:cNvPr>
          <p:cNvCxnSpPr/>
          <p:nvPr/>
        </p:nvCxnSpPr>
        <p:spPr>
          <a:xfrm>
            <a:off x="4137993" y="2207023"/>
            <a:ext cx="0" cy="3920404"/>
          </a:xfrm>
          <a:prstGeom prst="line">
            <a:avLst/>
          </a:prstGeom>
          <a:noFill/>
          <a:ln w="28575" cap="flat" cmpd="sng" algn="ctr">
            <a:solidFill>
              <a:sysClr val="window" lastClr="FFFFFF">
                <a:lumMod val="75000"/>
              </a:sysClr>
            </a:solidFill>
            <a:prstDash val="sysDash"/>
          </a:ln>
          <a:effectLst/>
        </p:spPr>
      </p:cxnSp>
      <p:cxnSp>
        <p:nvCxnSpPr>
          <p:cNvPr id="44" name="直線コネクタ 43">
            <a:extLst>
              <a:ext uri="{FF2B5EF4-FFF2-40B4-BE49-F238E27FC236}">
                <a16:creationId xmlns:a16="http://schemas.microsoft.com/office/drawing/2014/main" id="{1D14DEC7-C045-8F68-7094-2884475F77C5}"/>
              </a:ext>
            </a:extLst>
          </p:cNvPr>
          <p:cNvCxnSpPr/>
          <p:nvPr/>
        </p:nvCxnSpPr>
        <p:spPr>
          <a:xfrm>
            <a:off x="8042885" y="2235055"/>
            <a:ext cx="0" cy="3920404"/>
          </a:xfrm>
          <a:prstGeom prst="line">
            <a:avLst/>
          </a:prstGeom>
          <a:noFill/>
          <a:ln w="28575" cap="flat" cmpd="sng" algn="ctr">
            <a:solidFill>
              <a:sysClr val="window" lastClr="FFFFFF">
                <a:lumMod val="75000"/>
              </a:sysClr>
            </a:solidFill>
            <a:prstDash val="sysDash"/>
          </a:ln>
          <a:effectLst/>
        </p:spPr>
      </p:cxnSp>
      <p:sp>
        <p:nvSpPr>
          <p:cNvPr id="45" name="四角形: 角を丸くする 44">
            <a:extLst>
              <a:ext uri="{FF2B5EF4-FFF2-40B4-BE49-F238E27FC236}">
                <a16:creationId xmlns:a16="http://schemas.microsoft.com/office/drawing/2014/main" id="{61768769-E95F-C6C8-A2CE-B4F8AB4D9AAC}"/>
              </a:ext>
            </a:extLst>
          </p:cNvPr>
          <p:cNvSpPr/>
          <p:nvPr/>
        </p:nvSpPr>
        <p:spPr>
          <a:xfrm>
            <a:off x="270524" y="4967621"/>
            <a:ext cx="3726022" cy="264035"/>
          </a:xfrm>
          <a:prstGeom prst="roundRect">
            <a:avLst/>
          </a:prstGeom>
          <a:noFill/>
          <a:ln w="28575" cap="flat" cmpd="sng" algn="ctr">
            <a:solidFill>
              <a:srgbClr val="8C8C8C"/>
            </a:solidFill>
            <a:prstDash val="sysDot"/>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6" name="テキスト ボックス 45">
            <a:extLst>
              <a:ext uri="{FF2B5EF4-FFF2-40B4-BE49-F238E27FC236}">
                <a16:creationId xmlns:a16="http://schemas.microsoft.com/office/drawing/2014/main" id="{BE6605D1-D3E6-AEA2-8C36-946329075C8E}"/>
              </a:ext>
            </a:extLst>
          </p:cNvPr>
          <p:cNvSpPr txBox="1"/>
          <p:nvPr/>
        </p:nvSpPr>
        <p:spPr>
          <a:xfrm>
            <a:off x="1119710" y="4768337"/>
            <a:ext cx="1945674" cy="251464"/>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400"/>
              </a:spcAft>
              <a:buClrTx/>
              <a:buSzTx/>
              <a:buFontTx/>
              <a:buNone/>
              <a:tabLst/>
              <a:defRPr/>
            </a:pPr>
            <a:r>
              <a:rPr kumimoji="1" lang="ja-JP" altLang="en-US" sz="1400" b="1" i="0" u="none" strike="noStrike" kern="1200" cap="none" spc="0" normalizeH="0" baseline="0" noProof="0">
                <a:ln>
                  <a:noFill/>
                </a:ln>
                <a:solidFill>
                  <a:srgbClr val="8C8C8C">
                    <a:lumMod val="75000"/>
                  </a:srgbClr>
                </a:solidFill>
                <a:effectLst>
                  <a:glow rad="101600">
                    <a:prstClr val="white">
                      <a:alpha val="60000"/>
                    </a:prstClr>
                  </a:glow>
                </a:effectLst>
                <a:uLnTx/>
                <a:uFillTx/>
                <a:latin typeface="Meiryo UI" panose="020B0604030504040204" pitchFamily="50" charset="-128"/>
                <a:ea typeface="Meiryo UI" panose="020B0604030504040204" pitchFamily="50" charset="-128"/>
                <a:cs typeface="+mn-cs"/>
              </a:rPr>
              <a:t>ヘビーユーザー／ファン</a:t>
            </a:r>
          </a:p>
        </p:txBody>
      </p:sp>
      <p:cxnSp>
        <p:nvCxnSpPr>
          <p:cNvPr id="47" name="コネクタ: カギ線 46">
            <a:extLst>
              <a:ext uri="{FF2B5EF4-FFF2-40B4-BE49-F238E27FC236}">
                <a16:creationId xmlns:a16="http://schemas.microsoft.com/office/drawing/2014/main" id="{D1FC22E7-D556-5E00-D55F-DCF6AAE4D218}"/>
              </a:ext>
            </a:extLst>
          </p:cNvPr>
          <p:cNvCxnSpPr>
            <a:cxnSpLocks/>
            <a:endCxn id="37" idx="1"/>
          </p:cNvCxnSpPr>
          <p:nvPr/>
        </p:nvCxnSpPr>
        <p:spPr>
          <a:xfrm rot="16200000" flipH="1">
            <a:off x="3749158" y="5254675"/>
            <a:ext cx="519280" cy="473241"/>
          </a:xfrm>
          <a:prstGeom prst="bentConnector2">
            <a:avLst/>
          </a:prstGeom>
          <a:noFill/>
          <a:ln w="28575" cap="flat" cmpd="sng" algn="ctr">
            <a:solidFill>
              <a:srgbClr val="8C8C8C"/>
            </a:solidFill>
            <a:prstDash val="sysDot"/>
          </a:ln>
          <a:effectLst/>
        </p:spPr>
      </p:cxnSp>
      <p:sp>
        <p:nvSpPr>
          <p:cNvPr id="48" name="矢印: 左右 47">
            <a:extLst>
              <a:ext uri="{FF2B5EF4-FFF2-40B4-BE49-F238E27FC236}">
                <a16:creationId xmlns:a16="http://schemas.microsoft.com/office/drawing/2014/main" id="{66C77A4A-C15F-02F1-F221-93FE68425ADC}"/>
              </a:ext>
            </a:extLst>
          </p:cNvPr>
          <p:cNvSpPr/>
          <p:nvPr/>
        </p:nvSpPr>
        <p:spPr>
          <a:xfrm>
            <a:off x="247839" y="3901470"/>
            <a:ext cx="3768752" cy="425168"/>
          </a:xfrm>
          <a:prstGeom prst="leftRightArrow">
            <a:avLst/>
          </a:prstGeom>
          <a:solidFill>
            <a:srgbClr val="8C8C8C">
              <a:alpha val="60000"/>
            </a:srgbClr>
          </a:solidFill>
          <a:ln w="25400" cap="flat" cmpd="sng" algn="ctr">
            <a:noFill/>
            <a:prstDash val="solid"/>
          </a:ln>
          <a:effectLst/>
        </p:spPr>
        <p:txBody>
          <a:bodyPr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異なるファン心理を分解し、目指す状態を定義</a:t>
            </a:r>
          </a:p>
        </p:txBody>
      </p:sp>
      <p:pic>
        <p:nvPicPr>
          <p:cNvPr id="56" name="図 55">
            <a:extLst>
              <a:ext uri="{FF2B5EF4-FFF2-40B4-BE49-F238E27FC236}">
                <a16:creationId xmlns:a16="http://schemas.microsoft.com/office/drawing/2014/main" id="{5616E2AD-BE92-624C-BE64-A988C4180A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0440" y="3916104"/>
            <a:ext cx="1411136" cy="728258"/>
          </a:xfrm>
          <a:prstGeom prst="rect">
            <a:avLst/>
          </a:prstGeom>
          <a:ln w="19050">
            <a:noFill/>
          </a:ln>
        </p:spPr>
      </p:pic>
      <p:pic>
        <p:nvPicPr>
          <p:cNvPr id="72" name="図 71">
            <a:extLst>
              <a:ext uri="{FF2B5EF4-FFF2-40B4-BE49-F238E27FC236}">
                <a16:creationId xmlns:a16="http://schemas.microsoft.com/office/drawing/2014/main" id="{B43AD51B-439A-4375-530E-24950E4F61F2}"/>
              </a:ext>
            </a:extLst>
          </p:cNvPr>
          <p:cNvPicPr>
            <a:picLocks noChangeAspect="1"/>
          </p:cNvPicPr>
          <p:nvPr/>
        </p:nvPicPr>
        <p:blipFill>
          <a:blip r:embed="rId5"/>
          <a:stretch>
            <a:fillRect/>
          </a:stretch>
        </p:blipFill>
        <p:spPr>
          <a:xfrm>
            <a:off x="6257734" y="4431283"/>
            <a:ext cx="1658256" cy="841321"/>
          </a:xfrm>
          <a:prstGeom prst="rect">
            <a:avLst/>
          </a:prstGeom>
        </p:spPr>
      </p:pic>
      <p:sp>
        <p:nvSpPr>
          <p:cNvPr id="73" name="四角形: 角を丸くする 72">
            <a:extLst>
              <a:ext uri="{FF2B5EF4-FFF2-40B4-BE49-F238E27FC236}">
                <a16:creationId xmlns:a16="http://schemas.microsoft.com/office/drawing/2014/main" id="{D1C7424A-72A3-4D12-F46E-B5EEA6E833C1}"/>
              </a:ext>
            </a:extLst>
          </p:cNvPr>
          <p:cNvSpPr/>
          <p:nvPr/>
        </p:nvSpPr>
        <p:spPr>
          <a:xfrm>
            <a:off x="6266550" y="4915324"/>
            <a:ext cx="1445053" cy="232790"/>
          </a:xfrm>
          <a:prstGeom prst="roundRect">
            <a:avLst/>
          </a:prstGeom>
          <a:solidFill>
            <a:sysClr val="window" lastClr="FFFFFF">
              <a:lumMod val="50000"/>
            </a:sys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機械学習・</a:t>
            </a:r>
            <a:r>
              <a:rPr kumimoji="1" lang="en-US" altLang="ja-JP"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N1</a:t>
            </a: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分析</a:t>
            </a:r>
          </a:p>
        </p:txBody>
      </p:sp>
    </p:spTree>
    <p:extLst>
      <p:ext uri="{BB962C8B-B14F-4D97-AF65-F5344CB8AC3E}">
        <p14:creationId xmlns:p14="http://schemas.microsoft.com/office/powerpoint/2010/main" val="679908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図 301">
            <a:extLst>
              <a:ext uri="{FF2B5EF4-FFF2-40B4-BE49-F238E27FC236}">
                <a16:creationId xmlns:a16="http://schemas.microsoft.com/office/drawing/2014/main" id="{99C925FC-5A22-A145-2ADF-0930998175CD}"/>
              </a:ext>
            </a:extLst>
          </p:cNvPr>
          <p:cNvPicPr>
            <a:picLocks noChangeAspect="1"/>
          </p:cNvPicPr>
          <p:nvPr/>
        </p:nvPicPr>
        <p:blipFill>
          <a:blip r:embed="rId3"/>
          <a:stretch>
            <a:fillRect/>
          </a:stretch>
        </p:blipFill>
        <p:spPr>
          <a:xfrm>
            <a:off x="8166719" y="5374925"/>
            <a:ext cx="2030144" cy="1097375"/>
          </a:xfrm>
          <a:prstGeom prst="rect">
            <a:avLst/>
          </a:prstGeom>
        </p:spPr>
      </p:pic>
      <p:sp>
        <p:nvSpPr>
          <p:cNvPr id="2" name="タイトル 1">
            <a:extLst>
              <a:ext uri="{FF2B5EF4-FFF2-40B4-BE49-F238E27FC236}">
                <a16:creationId xmlns:a16="http://schemas.microsoft.com/office/drawing/2014/main" id="{4D74F1C3-C73C-4FDE-A485-7CAA617D2AD1}"/>
              </a:ext>
            </a:extLst>
          </p:cNvPr>
          <p:cNvSpPr>
            <a:spLocks noGrp="1"/>
          </p:cNvSpPr>
          <p:nvPr>
            <p:ph type="title"/>
          </p:nvPr>
        </p:nvSpPr>
        <p:spPr/>
        <p:txBody>
          <a:bodyPr/>
          <a:lstStyle/>
          <a:p>
            <a:r>
              <a:rPr kumimoji="1" lang="ja-JP" altLang="en-US"/>
              <a:t>事例）某音楽グループにおける</a:t>
            </a:r>
            <a:r>
              <a:rPr kumimoji="1" lang="en-US" altLang="ja-JP"/>
              <a:t>Customer LTV</a:t>
            </a:r>
            <a:r>
              <a:rPr kumimoji="1" lang="ja-JP" altLang="en-US"/>
              <a:t>活用</a:t>
            </a:r>
          </a:p>
        </p:txBody>
      </p:sp>
      <p:sp>
        <p:nvSpPr>
          <p:cNvPr id="54" name="テキスト プレースホルダー 53">
            <a:extLst>
              <a:ext uri="{FF2B5EF4-FFF2-40B4-BE49-F238E27FC236}">
                <a16:creationId xmlns:a16="http://schemas.microsoft.com/office/drawing/2014/main" id="{CC17B8CE-8EB8-498C-85E8-C8F6169A78E9}"/>
              </a:ext>
            </a:extLst>
          </p:cNvPr>
          <p:cNvSpPr>
            <a:spLocks noGrp="1"/>
          </p:cNvSpPr>
          <p:nvPr>
            <p:ph type="body" idx="12"/>
          </p:nvPr>
        </p:nvSpPr>
        <p:spPr>
          <a:xfrm>
            <a:off x="479425" y="944952"/>
            <a:ext cx="11233150" cy="276999"/>
          </a:xfrm>
        </p:spPr>
        <p:txBody>
          <a:bodyPr vert="horz" wrap="square" lIns="0" tIns="0" rIns="0" bIns="0" rtlCol="0">
            <a:spAutoFit/>
          </a:bodyPr>
          <a:lstStyle/>
          <a:p>
            <a:pPr>
              <a:spcBef>
                <a:spcPts val="300"/>
              </a:spcBef>
              <a:spcAft>
                <a:spcPts val="300"/>
              </a:spcAft>
            </a:pPr>
            <a:r>
              <a:rPr lang="ja-JP" altLang="en-US" sz="1800"/>
              <a:t>某アイドルグループにおいて、</a:t>
            </a:r>
            <a:r>
              <a:rPr lang="en-US" altLang="ja-JP" sz="1800" err="1"/>
              <a:t>cLTV</a:t>
            </a:r>
            <a:r>
              <a:rPr lang="ja-JP" altLang="en-US" sz="1800"/>
              <a:t>起点の施策・サービス高度化を推進中。</a:t>
            </a:r>
          </a:p>
        </p:txBody>
      </p:sp>
      <p:sp>
        <p:nvSpPr>
          <p:cNvPr id="55" name="テキスト プレースホルダー 54">
            <a:extLst>
              <a:ext uri="{FF2B5EF4-FFF2-40B4-BE49-F238E27FC236}">
                <a16:creationId xmlns:a16="http://schemas.microsoft.com/office/drawing/2014/main" id="{5077788F-4940-4D0B-8990-873DC0256FA1}"/>
              </a:ext>
            </a:extLst>
          </p:cNvPr>
          <p:cNvSpPr>
            <a:spLocks noGrp="1"/>
          </p:cNvSpPr>
          <p:nvPr>
            <p:ph type="body" sz="quarter" idx="13"/>
          </p:nvPr>
        </p:nvSpPr>
        <p:spPr/>
        <p:txBody>
          <a:bodyPr/>
          <a:lstStyle/>
          <a:p>
            <a:pPr marL="0" indent="0">
              <a:buNone/>
            </a:pPr>
            <a:r>
              <a:rPr kumimoji="1" lang="ja-JP" altLang="en-US"/>
              <a:t>顧客像理解の深化</a:t>
            </a:r>
          </a:p>
        </p:txBody>
      </p:sp>
      <p:cxnSp>
        <p:nvCxnSpPr>
          <p:cNvPr id="98" name="直線コネクタ 97">
            <a:extLst>
              <a:ext uri="{FF2B5EF4-FFF2-40B4-BE49-F238E27FC236}">
                <a16:creationId xmlns:a16="http://schemas.microsoft.com/office/drawing/2014/main" id="{8CC9C9A0-003E-56B8-C46B-76D41A76BB1A}"/>
              </a:ext>
            </a:extLst>
          </p:cNvPr>
          <p:cNvCxnSpPr/>
          <p:nvPr/>
        </p:nvCxnSpPr>
        <p:spPr>
          <a:xfrm>
            <a:off x="4072955" y="1815441"/>
            <a:ext cx="0" cy="4790656"/>
          </a:xfrm>
          <a:prstGeom prst="line">
            <a:avLst/>
          </a:prstGeom>
          <a:noFill/>
          <a:ln w="12700" cap="flat" cmpd="sng" algn="ctr">
            <a:solidFill>
              <a:srgbClr val="FFFFFF">
                <a:lumMod val="75000"/>
              </a:srgbClr>
            </a:solidFill>
            <a:prstDash val="solid"/>
            <a:miter lim="800000"/>
          </a:ln>
          <a:effectLst/>
        </p:spPr>
      </p:cxnSp>
      <p:cxnSp>
        <p:nvCxnSpPr>
          <p:cNvPr id="100" name="直線コネクタ 99">
            <a:extLst>
              <a:ext uri="{FF2B5EF4-FFF2-40B4-BE49-F238E27FC236}">
                <a16:creationId xmlns:a16="http://schemas.microsoft.com/office/drawing/2014/main" id="{FE67D886-6B9C-EA54-5EA5-BCF6EFFF2166}"/>
              </a:ext>
            </a:extLst>
          </p:cNvPr>
          <p:cNvCxnSpPr/>
          <p:nvPr/>
        </p:nvCxnSpPr>
        <p:spPr>
          <a:xfrm>
            <a:off x="8015777" y="1815441"/>
            <a:ext cx="0" cy="4790656"/>
          </a:xfrm>
          <a:prstGeom prst="line">
            <a:avLst/>
          </a:prstGeom>
          <a:noFill/>
          <a:ln w="12700" cap="flat" cmpd="sng" algn="ctr">
            <a:solidFill>
              <a:srgbClr val="FFFFFF">
                <a:lumMod val="75000"/>
              </a:srgbClr>
            </a:solidFill>
            <a:prstDash val="solid"/>
            <a:miter lim="800000"/>
          </a:ln>
          <a:effectLst/>
        </p:spPr>
      </p:cxnSp>
      <p:sp>
        <p:nvSpPr>
          <p:cNvPr id="106" name="矢印: 上 105">
            <a:extLst>
              <a:ext uri="{FF2B5EF4-FFF2-40B4-BE49-F238E27FC236}">
                <a16:creationId xmlns:a16="http://schemas.microsoft.com/office/drawing/2014/main" id="{9106F7A0-7207-5822-1606-796705AA2135}"/>
              </a:ext>
            </a:extLst>
          </p:cNvPr>
          <p:cNvSpPr/>
          <p:nvPr/>
        </p:nvSpPr>
        <p:spPr>
          <a:xfrm>
            <a:off x="310846" y="4227866"/>
            <a:ext cx="383742" cy="1937109"/>
          </a:xfrm>
          <a:prstGeom prst="upArrow">
            <a:avLst/>
          </a:prstGeom>
          <a:solidFill>
            <a:schemeClr val="bg1">
              <a:lumMod val="75000"/>
            </a:schemeClr>
          </a:solidFill>
          <a:ln w="12700" cap="flat" cmpd="sng" algn="ctr">
            <a:noFill/>
            <a:prstDash val="solid"/>
            <a:miter lim="800000"/>
          </a:ln>
          <a:effectLst/>
        </p:spPr>
        <p:txBody>
          <a:bodyPr vert="eaVert"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FC</a:t>
            </a:r>
            <a:r>
              <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利用コンテンツ種類数</a:t>
            </a:r>
          </a:p>
        </p:txBody>
      </p:sp>
      <p:sp>
        <p:nvSpPr>
          <p:cNvPr id="107" name="矢印: 右 106">
            <a:extLst>
              <a:ext uri="{FF2B5EF4-FFF2-40B4-BE49-F238E27FC236}">
                <a16:creationId xmlns:a16="http://schemas.microsoft.com/office/drawing/2014/main" id="{560E6F62-BBEE-9889-0239-C6F9F2ED70BA}"/>
              </a:ext>
            </a:extLst>
          </p:cNvPr>
          <p:cNvSpPr/>
          <p:nvPr/>
        </p:nvSpPr>
        <p:spPr>
          <a:xfrm>
            <a:off x="750292" y="6164976"/>
            <a:ext cx="2698884" cy="380006"/>
          </a:xfrm>
          <a:prstGeom prst="right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クロスユースサービス数</a:t>
            </a:r>
          </a:p>
        </p:txBody>
      </p:sp>
      <p:sp>
        <p:nvSpPr>
          <p:cNvPr id="108" name="楕円 107">
            <a:extLst>
              <a:ext uri="{FF2B5EF4-FFF2-40B4-BE49-F238E27FC236}">
                <a16:creationId xmlns:a16="http://schemas.microsoft.com/office/drawing/2014/main" id="{642F8AD2-B648-3DD2-D606-E2DF64E82DC2}"/>
              </a:ext>
            </a:extLst>
          </p:cNvPr>
          <p:cNvSpPr/>
          <p:nvPr/>
        </p:nvSpPr>
        <p:spPr>
          <a:xfrm>
            <a:off x="3401568" y="6211110"/>
            <a:ext cx="318900" cy="250489"/>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rPr>
              <a:t>増</a:t>
            </a:r>
          </a:p>
        </p:txBody>
      </p:sp>
      <p:sp>
        <p:nvSpPr>
          <p:cNvPr id="109" name="正方形/長方形 108">
            <a:extLst>
              <a:ext uri="{FF2B5EF4-FFF2-40B4-BE49-F238E27FC236}">
                <a16:creationId xmlns:a16="http://schemas.microsoft.com/office/drawing/2014/main" id="{F93FCE9C-6E42-28EA-E65A-CEDA6A3C1B18}"/>
              </a:ext>
            </a:extLst>
          </p:cNvPr>
          <p:cNvSpPr/>
          <p:nvPr/>
        </p:nvSpPr>
        <p:spPr>
          <a:xfrm>
            <a:off x="1149766" y="5901288"/>
            <a:ext cx="1214335" cy="272475"/>
          </a:xfrm>
          <a:prstGeom prst="rect">
            <a:avLst/>
          </a:prstGeom>
          <a:solidFill>
            <a:srgbClr val="FFFFFF">
              <a:lumMod val="95000"/>
            </a:srgbClr>
          </a:solidFill>
          <a:ln w="9525" cap="flat" cmpd="sng" algn="ctr">
            <a:solidFill>
              <a:srgbClr val="FFFFFF">
                <a:lumMod val="85000"/>
              </a:srgbClr>
            </a:solid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rPr>
              <a:t>0</a:t>
            </a:r>
            <a:r>
              <a:rPr kumimoji="0"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rPr>
              <a:t>～</a:t>
            </a:r>
            <a:r>
              <a:rPr kumimoji="0" lang="en-US" altLang="ja-JP"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rPr>
              <a:t>1</a:t>
            </a:r>
            <a:endParaRPr kumimoji="0"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10" name="正方形/長方形 109">
            <a:extLst>
              <a:ext uri="{FF2B5EF4-FFF2-40B4-BE49-F238E27FC236}">
                <a16:creationId xmlns:a16="http://schemas.microsoft.com/office/drawing/2014/main" id="{A011F28B-2BE5-6470-74D4-6DF273FC61C6}"/>
              </a:ext>
            </a:extLst>
          </p:cNvPr>
          <p:cNvSpPr/>
          <p:nvPr/>
        </p:nvSpPr>
        <p:spPr>
          <a:xfrm>
            <a:off x="2364101" y="5901288"/>
            <a:ext cx="1214335" cy="272475"/>
          </a:xfrm>
          <a:prstGeom prst="rect">
            <a:avLst/>
          </a:prstGeom>
          <a:solidFill>
            <a:srgbClr val="FFFFFF">
              <a:lumMod val="95000"/>
            </a:srgbClr>
          </a:solidFill>
          <a:ln w="9525" cap="flat" cmpd="sng" algn="ctr">
            <a:solidFill>
              <a:srgbClr val="FFFFFF">
                <a:lumMod val="85000"/>
              </a:srgbClr>
            </a:solid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rPr>
              <a:t>2</a:t>
            </a:r>
            <a:r>
              <a:rPr kumimoji="0"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rPr>
              <a:t>以上</a:t>
            </a:r>
          </a:p>
        </p:txBody>
      </p:sp>
      <p:sp>
        <p:nvSpPr>
          <p:cNvPr id="111" name="正方形/長方形 110">
            <a:extLst>
              <a:ext uri="{FF2B5EF4-FFF2-40B4-BE49-F238E27FC236}">
                <a16:creationId xmlns:a16="http://schemas.microsoft.com/office/drawing/2014/main" id="{589680C5-DEE2-D92B-C9C6-752BFE51B777}"/>
              </a:ext>
            </a:extLst>
          </p:cNvPr>
          <p:cNvSpPr/>
          <p:nvPr/>
        </p:nvSpPr>
        <p:spPr>
          <a:xfrm>
            <a:off x="740371" y="3902419"/>
            <a:ext cx="409395" cy="999434"/>
          </a:xfrm>
          <a:prstGeom prst="rect">
            <a:avLst/>
          </a:prstGeom>
          <a:solidFill>
            <a:srgbClr val="FFFFFF">
              <a:lumMod val="95000"/>
            </a:srgbClr>
          </a:solidFill>
          <a:ln w="9525" cap="flat" cmpd="sng" algn="ctr">
            <a:solidFill>
              <a:srgbClr val="FFFFFF">
                <a:lumMod val="85000"/>
              </a:srgbClr>
            </a:solid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rPr>
              <a:t>2</a:t>
            </a:r>
          </a:p>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rPr>
              <a:t>以上</a:t>
            </a:r>
          </a:p>
        </p:txBody>
      </p:sp>
      <p:sp>
        <p:nvSpPr>
          <p:cNvPr id="112" name="正方形/長方形 111">
            <a:extLst>
              <a:ext uri="{FF2B5EF4-FFF2-40B4-BE49-F238E27FC236}">
                <a16:creationId xmlns:a16="http://schemas.microsoft.com/office/drawing/2014/main" id="{CBC547B3-B543-D197-B183-FADA1B100E2F}"/>
              </a:ext>
            </a:extLst>
          </p:cNvPr>
          <p:cNvSpPr/>
          <p:nvPr/>
        </p:nvSpPr>
        <p:spPr>
          <a:xfrm>
            <a:off x="1149766" y="3902419"/>
            <a:ext cx="1214335" cy="999434"/>
          </a:xfrm>
          <a:prstGeom prst="rect">
            <a:avLst/>
          </a:prstGeom>
          <a:noFill/>
          <a:ln w="9525" cap="flat" cmpd="sng" algn="ctr">
            <a:solidFill>
              <a:srgbClr val="FFFFFF">
                <a:lumMod val="85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13" name="正方形/長方形 112">
            <a:extLst>
              <a:ext uri="{FF2B5EF4-FFF2-40B4-BE49-F238E27FC236}">
                <a16:creationId xmlns:a16="http://schemas.microsoft.com/office/drawing/2014/main" id="{C33B7409-F158-473D-A98F-A5674E4E407E}"/>
              </a:ext>
            </a:extLst>
          </p:cNvPr>
          <p:cNvSpPr/>
          <p:nvPr/>
        </p:nvSpPr>
        <p:spPr>
          <a:xfrm>
            <a:off x="2364101" y="3902419"/>
            <a:ext cx="1214335" cy="999434"/>
          </a:xfrm>
          <a:prstGeom prst="rect">
            <a:avLst/>
          </a:prstGeom>
          <a:noFill/>
          <a:ln w="9525" cap="flat" cmpd="sng" algn="ctr">
            <a:solidFill>
              <a:srgbClr val="FFFFFF">
                <a:lumMod val="85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14" name="正方形/長方形 113">
            <a:extLst>
              <a:ext uri="{FF2B5EF4-FFF2-40B4-BE49-F238E27FC236}">
                <a16:creationId xmlns:a16="http://schemas.microsoft.com/office/drawing/2014/main" id="{78B97923-2A60-2083-D01D-0ACF6A5A3025}"/>
              </a:ext>
            </a:extLst>
          </p:cNvPr>
          <p:cNvSpPr/>
          <p:nvPr/>
        </p:nvSpPr>
        <p:spPr>
          <a:xfrm>
            <a:off x="740371" y="4901854"/>
            <a:ext cx="409395" cy="999434"/>
          </a:xfrm>
          <a:prstGeom prst="rect">
            <a:avLst/>
          </a:prstGeom>
          <a:solidFill>
            <a:srgbClr val="FFFFFF">
              <a:lumMod val="95000"/>
            </a:srgbClr>
          </a:solidFill>
          <a:ln w="9525" cap="flat" cmpd="sng" algn="ctr">
            <a:solidFill>
              <a:srgbClr val="FFFFFF">
                <a:lumMod val="85000"/>
              </a:srgbClr>
            </a:solidFill>
            <a:prstDash val="solid"/>
            <a:miter lim="800000"/>
          </a:ln>
          <a:effec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rPr>
              <a:t>0</a:t>
            </a:r>
            <a:r>
              <a:rPr kumimoji="0"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rPr>
              <a:t>～</a:t>
            </a:r>
            <a:r>
              <a:rPr kumimoji="0" lang="en-US" altLang="ja-JP"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rPr>
              <a:t>1</a:t>
            </a:r>
            <a:endParaRPr kumimoji="0"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15" name="正方形/長方形 114">
            <a:extLst>
              <a:ext uri="{FF2B5EF4-FFF2-40B4-BE49-F238E27FC236}">
                <a16:creationId xmlns:a16="http://schemas.microsoft.com/office/drawing/2014/main" id="{37278C36-D21F-D210-7B60-9A7290034C1C}"/>
              </a:ext>
            </a:extLst>
          </p:cNvPr>
          <p:cNvSpPr/>
          <p:nvPr/>
        </p:nvSpPr>
        <p:spPr>
          <a:xfrm>
            <a:off x="1149766" y="4901854"/>
            <a:ext cx="1214335" cy="999434"/>
          </a:xfrm>
          <a:prstGeom prst="rect">
            <a:avLst/>
          </a:prstGeom>
          <a:noFill/>
          <a:ln w="9525" cap="flat" cmpd="sng" algn="ctr">
            <a:solidFill>
              <a:srgbClr val="FFFFFF">
                <a:lumMod val="85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16" name="正方形/長方形 115">
            <a:extLst>
              <a:ext uri="{FF2B5EF4-FFF2-40B4-BE49-F238E27FC236}">
                <a16:creationId xmlns:a16="http://schemas.microsoft.com/office/drawing/2014/main" id="{E0847DE1-D1C0-AD6E-BDC5-0C8C79DFD899}"/>
              </a:ext>
            </a:extLst>
          </p:cNvPr>
          <p:cNvSpPr/>
          <p:nvPr/>
        </p:nvSpPr>
        <p:spPr>
          <a:xfrm>
            <a:off x="2364101" y="4901854"/>
            <a:ext cx="1214335" cy="999434"/>
          </a:xfrm>
          <a:prstGeom prst="rect">
            <a:avLst/>
          </a:prstGeom>
          <a:noFill/>
          <a:ln w="9525" cap="flat" cmpd="sng" algn="ctr">
            <a:solidFill>
              <a:srgbClr val="FFFFFF">
                <a:lumMod val="85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ot="0" spcFirstLastPara="0" vert="horz" wrap="square" lIns="635" tIns="635" rIns="635" bIns="635"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17" name="四角形: 角を丸くする 116">
            <a:extLst>
              <a:ext uri="{FF2B5EF4-FFF2-40B4-BE49-F238E27FC236}">
                <a16:creationId xmlns:a16="http://schemas.microsoft.com/office/drawing/2014/main" id="{0C84E570-6366-B1D9-B661-AEC5B9330BF0}"/>
              </a:ext>
            </a:extLst>
          </p:cNvPr>
          <p:cNvSpPr/>
          <p:nvPr/>
        </p:nvSpPr>
        <p:spPr>
          <a:xfrm>
            <a:off x="1234659" y="3994286"/>
            <a:ext cx="1017891" cy="837541"/>
          </a:xfrm>
          <a:prstGeom prst="roundRect">
            <a:avLst/>
          </a:prstGeom>
          <a:solidFill>
            <a:srgbClr val="FFFFFF">
              <a:lumMod val="95000"/>
            </a:srgbClr>
          </a:solidFill>
          <a:ln w="12700" cap="flat" cmpd="sng" algn="ctr">
            <a:no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ファンクラブ</a:t>
            </a:r>
            <a:br>
              <a:rPr kumimoji="0" lang="en-US" altLang="ja-JP" sz="105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br>
            <a:r>
              <a:rPr kumimoji="0" lang="ja-JP" altLang="en-US" sz="105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活用層</a:t>
            </a:r>
          </a:p>
        </p:txBody>
      </p:sp>
      <p:sp>
        <p:nvSpPr>
          <p:cNvPr id="118" name="四角形: 角を丸くする 117">
            <a:extLst>
              <a:ext uri="{FF2B5EF4-FFF2-40B4-BE49-F238E27FC236}">
                <a16:creationId xmlns:a16="http://schemas.microsoft.com/office/drawing/2014/main" id="{5A6B0144-CFCF-51A2-1319-17DD36836A80}"/>
              </a:ext>
            </a:extLst>
          </p:cNvPr>
          <p:cNvSpPr/>
          <p:nvPr/>
        </p:nvSpPr>
        <p:spPr>
          <a:xfrm>
            <a:off x="2462322" y="3994286"/>
            <a:ext cx="1017891" cy="837541"/>
          </a:xfrm>
          <a:prstGeom prst="roundRect">
            <a:avLst/>
          </a:prstGeom>
          <a:solidFill>
            <a:schemeClr val="bg1">
              <a:lumMod val="65000"/>
            </a:schemeClr>
          </a:solidFill>
          <a:ln w="12700" cap="flat" cmpd="sng" algn="ctr">
            <a:no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“推し活”</a:t>
            </a:r>
            <a:endParaRPr kumimoji="0" lang="en-US" altLang="ja-JP" sz="14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endParaRPr>
          </a:p>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定着層</a:t>
            </a:r>
            <a:endParaRPr kumimoji="0" lang="ja-JP" altLang="en-US" sz="1100" b="0" i="0" u="none" strike="noStrike" kern="0" cap="none" spc="0" normalizeH="0" baseline="0" noProof="0">
              <a:ln>
                <a:noFill/>
              </a:ln>
              <a:solidFill>
                <a:srgbClr val="7500C0"/>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19" name="四角形: 角を丸くする 118">
            <a:extLst>
              <a:ext uri="{FF2B5EF4-FFF2-40B4-BE49-F238E27FC236}">
                <a16:creationId xmlns:a16="http://schemas.microsoft.com/office/drawing/2014/main" id="{C768769E-012A-F49D-D4CD-59174DFD7BDA}"/>
              </a:ext>
            </a:extLst>
          </p:cNvPr>
          <p:cNvSpPr/>
          <p:nvPr/>
        </p:nvSpPr>
        <p:spPr>
          <a:xfrm>
            <a:off x="1234659" y="4993721"/>
            <a:ext cx="1017891" cy="837541"/>
          </a:xfrm>
          <a:prstGeom prst="roundRect">
            <a:avLst/>
          </a:prstGeom>
          <a:solidFill>
            <a:srgbClr val="FFFFFF">
              <a:lumMod val="95000"/>
            </a:srgbClr>
          </a:solidFill>
          <a:ln w="12700" cap="flat" cmpd="sng" algn="ctr">
            <a:no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エントリー</a:t>
            </a:r>
            <a:r>
              <a:rPr kumimoji="0" lang="en-US" altLang="ja-JP" sz="105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a:t>
            </a:r>
            <a:br>
              <a:rPr kumimoji="0" lang="en-US" altLang="ja-JP" sz="105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br>
            <a:r>
              <a:rPr kumimoji="0" lang="ja-JP" altLang="en-US" sz="105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休眠</a:t>
            </a:r>
            <a:endParaRPr kumimoji="0" lang="ja-JP" altLang="en-US" sz="1050" b="1" i="0" u="none" strike="noStrike" kern="0" cap="none" spc="0" normalizeH="0" baseline="0" noProof="0">
              <a:ln>
                <a:noFill/>
              </a:ln>
              <a:solidFill>
                <a:srgbClr val="0099CC">
                  <a:lumMod val="75000"/>
                </a:srgbClr>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20" name="四角形: 角を丸くする 119">
            <a:extLst>
              <a:ext uri="{FF2B5EF4-FFF2-40B4-BE49-F238E27FC236}">
                <a16:creationId xmlns:a16="http://schemas.microsoft.com/office/drawing/2014/main" id="{78930670-1F2E-E9EA-FDF3-A8381D7E30D8}"/>
              </a:ext>
            </a:extLst>
          </p:cNvPr>
          <p:cNvSpPr/>
          <p:nvPr/>
        </p:nvSpPr>
        <p:spPr>
          <a:xfrm>
            <a:off x="2462322" y="4993721"/>
            <a:ext cx="1017891" cy="837541"/>
          </a:xfrm>
          <a:prstGeom prst="roundRect">
            <a:avLst/>
          </a:prstGeom>
          <a:solidFill>
            <a:srgbClr val="FFFFFF">
              <a:lumMod val="95000"/>
            </a:srgbClr>
          </a:solidFill>
          <a:ln w="12700" cap="flat" cmpd="sng" algn="ctr">
            <a:no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クロス</a:t>
            </a:r>
            <a:br>
              <a:rPr kumimoji="0" lang="en-US" altLang="ja-JP" sz="105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br>
            <a:r>
              <a:rPr kumimoji="0" lang="ja-JP" altLang="en-US" sz="105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rPr>
              <a:t>ユース層</a:t>
            </a:r>
          </a:p>
        </p:txBody>
      </p:sp>
      <p:sp>
        <p:nvSpPr>
          <p:cNvPr id="123" name="矢印: 上向き折線 122">
            <a:extLst>
              <a:ext uri="{FF2B5EF4-FFF2-40B4-BE49-F238E27FC236}">
                <a16:creationId xmlns:a16="http://schemas.microsoft.com/office/drawing/2014/main" id="{4D285F01-B962-3405-E444-B2C895890752}"/>
              </a:ext>
            </a:extLst>
          </p:cNvPr>
          <p:cNvSpPr/>
          <p:nvPr/>
        </p:nvSpPr>
        <p:spPr>
          <a:xfrm>
            <a:off x="2047013" y="4629381"/>
            <a:ext cx="1531421" cy="1193097"/>
          </a:xfrm>
          <a:prstGeom prst="bentUpArrow">
            <a:avLst>
              <a:gd name="adj1" fmla="val 13452"/>
              <a:gd name="adj2" fmla="val 16261"/>
              <a:gd name="adj3" fmla="val 25000"/>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45" name="正方形/長方形 144">
            <a:extLst>
              <a:ext uri="{FF2B5EF4-FFF2-40B4-BE49-F238E27FC236}">
                <a16:creationId xmlns:a16="http://schemas.microsoft.com/office/drawing/2014/main" id="{B3B0985B-F8EB-F8B7-6754-AC1ED41360B6}"/>
              </a:ext>
            </a:extLst>
          </p:cNvPr>
          <p:cNvSpPr/>
          <p:nvPr/>
        </p:nvSpPr>
        <p:spPr>
          <a:xfrm>
            <a:off x="397361" y="3238500"/>
            <a:ext cx="3531558" cy="597709"/>
          </a:xfrm>
          <a:prstGeom prst="rect">
            <a:avLst/>
          </a:prstGeom>
          <a:solidFill>
            <a:srgbClr val="A100FF">
              <a:lumMod val="20000"/>
              <a:lumOff val="80000"/>
            </a:srgbClr>
          </a:solidFill>
          <a:ln w="28575" cap="flat" cmpd="sng" algn="ctr">
            <a:solidFill>
              <a:srgbClr val="A100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sym typeface="ヒラギノ角ゴ ProN W3"/>
              </a:rPr>
              <a:t>この状態まで到達すると定着率が倍増するが、</a:t>
            </a:r>
            <a:br>
              <a:rPr kumimoji="1" lang="en-US" altLang="ja-JP" sz="14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sym typeface="ヒラギノ角ゴ ProN W3"/>
              </a:rPr>
            </a:br>
            <a:r>
              <a:rPr kumimoji="1" lang="ja-JP" altLang="en-US" sz="1400" b="1" i="0" u="sng"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sym typeface="ヒラギノ角ゴ ProN W3"/>
              </a:rPr>
              <a:t>様々な顧客が混在しており育成パスは多様</a:t>
            </a:r>
          </a:p>
        </p:txBody>
      </p:sp>
      <p:sp>
        <p:nvSpPr>
          <p:cNvPr id="146" name="フリーフォーム: 図形 145">
            <a:extLst>
              <a:ext uri="{FF2B5EF4-FFF2-40B4-BE49-F238E27FC236}">
                <a16:creationId xmlns:a16="http://schemas.microsoft.com/office/drawing/2014/main" id="{EA74A72A-6A83-61A5-1E50-A9D6C5F8E2A5}"/>
              </a:ext>
            </a:extLst>
          </p:cNvPr>
          <p:cNvSpPr/>
          <p:nvPr/>
        </p:nvSpPr>
        <p:spPr>
          <a:xfrm>
            <a:off x="3138814" y="3820901"/>
            <a:ext cx="316871" cy="267827"/>
          </a:xfrm>
          <a:custGeom>
            <a:avLst/>
            <a:gdLst>
              <a:gd name="connsiteX0" fmla="*/ 90534 w 316871"/>
              <a:gd name="connsiteY0" fmla="*/ 9053 h 262550"/>
              <a:gd name="connsiteX1" fmla="*/ 0 w 316871"/>
              <a:gd name="connsiteY1" fmla="*/ 262550 h 262550"/>
              <a:gd name="connsiteX2" fmla="*/ 316871 w 316871"/>
              <a:gd name="connsiteY2" fmla="*/ 0 h 262550"/>
            </a:gdLst>
            <a:ahLst/>
            <a:cxnLst>
              <a:cxn ang="0">
                <a:pos x="connsiteX0" y="connsiteY0"/>
              </a:cxn>
              <a:cxn ang="0">
                <a:pos x="connsiteX1" y="connsiteY1"/>
              </a:cxn>
              <a:cxn ang="0">
                <a:pos x="connsiteX2" y="connsiteY2"/>
              </a:cxn>
            </a:cxnLst>
            <a:rect l="l" t="t" r="r" b="b"/>
            <a:pathLst>
              <a:path w="316871" h="262550">
                <a:moveTo>
                  <a:pt x="90534" y="9053"/>
                </a:moveTo>
                <a:lnTo>
                  <a:pt x="0" y="262550"/>
                </a:lnTo>
                <a:lnTo>
                  <a:pt x="316871" y="0"/>
                </a:lnTo>
              </a:path>
            </a:pathLst>
          </a:custGeom>
          <a:solidFill>
            <a:srgbClr val="A100FF">
              <a:lumMod val="20000"/>
              <a:lumOff val="80000"/>
            </a:srgbClr>
          </a:solidFill>
          <a:ln w="28575" cap="flat" cmpd="sng" algn="ctr">
            <a:solidFill>
              <a:srgbClr val="A100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47" name="楕円 146">
            <a:extLst>
              <a:ext uri="{FF2B5EF4-FFF2-40B4-BE49-F238E27FC236}">
                <a16:creationId xmlns:a16="http://schemas.microsoft.com/office/drawing/2014/main" id="{0A93AA09-48C8-5ACD-5727-D93383E678EA}"/>
              </a:ext>
            </a:extLst>
          </p:cNvPr>
          <p:cNvSpPr/>
          <p:nvPr/>
        </p:nvSpPr>
        <p:spPr>
          <a:xfrm>
            <a:off x="339875" y="3941545"/>
            <a:ext cx="318900" cy="250489"/>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rPr>
              <a:t>増</a:t>
            </a:r>
          </a:p>
        </p:txBody>
      </p:sp>
      <p:pic>
        <p:nvPicPr>
          <p:cNvPr id="148" name="図 147">
            <a:extLst>
              <a:ext uri="{FF2B5EF4-FFF2-40B4-BE49-F238E27FC236}">
                <a16:creationId xmlns:a16="http://schemas.microsoft.com/office/drawing/2014/main" id="{C8574D89-D970-6FAD-7255-43DEC9F7ED72}"/>
              </a:ext>
            </a:extLst>
          </p:cNvPr>
          <p:cNvPicPr>
            <a:picLocks noChangeAspect="1"/>
          </p:cNvPicPr>
          <p:nvPr/>
        </p:nvPicPr>
        <p:blipFill>
          <a:blip r:embed="rId4"/>
          <a:stretch>
            <a:fillRect/>
          </a:stretch>
        </p:blipFill>
        <p:spPr>
          <a:xfrm>
            <a:off x="10159404" y="3550103"/>
            <a:ext cx="1849025" cy="1065603"/>
          </a:xfrm>
          <a:prstGeom prst="rect">
            <a:avLst/>
          </a:prstGeom>
        </p:spPr>
      </p:pic>
      <p:sp>
        <p:nvSpPr>
          <p:cNvPr id="150" name="矢印: 五方向 149">
            <a:extLst>
              <a:ext uri="{FF2B5EF4-FFF2-40B4-BE49-F238E27FC236}">
                <a16:creationId xmlns:a16="http://schemas.microsoft.com/office/drawing/2014/main" id="{DBD67ED1-699E-7FA2-7850-6395BA257AFE}"/>
              </a:ext>
            </a:extLst>
          </p:cNvPr>
          <p:cNvSpPr/>
          <p:nvPr/>
        </p:nvSpPr>
        <p:spPr>
          <a:xfrm>
            <a:off x="246118" y="1399688"/>
            <a:ext cx="3812955" cy="535606"/>
          </a:xfrm>
          <a:prstGeom prst="homePlate">
            <a:avLst>
              <a:gd name="adj" fmla="val 26594"/>
            </a:avLst>
          </a:prstGeom>
          <a:solidFill>
            <a:schemeClr val="accent1"/>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999" b="1" i="0" u="none" strike="noStrike" kern="0" cap="none" spc="0" normalizeH="0" baseline="0" noProof="0">
                <a:ln>
                  <a:noFill/>
                </a:ln>
                <a:solidFill>
                  <a:srgbClr val="FFFFFF"/>
                </a:solidFill>
                <a:effectLst/>
                <a:uLnTx/>
                <a:uFillTx/>
                <a:latin typeface="Meiryo UI"/>
                <a:ea typeface="Meiryo UI"/>
                <a:cs typeface="+mn-cs"/>
              </a:rPr>
              <a:t>目指す顧客像の整理</a:t>
            </a:r>
          </a:p>
        </p:txBody>
      </p:sp>
      <p:sp>
        <p:nvSpPr>
          <p:cNvPr id="151" name="矢印: 五方向 150">
            <a:extLst>
              <a:ext uri="{FF2B5EF4-FFF2-40B4-BE49-F238E27FC236}">
                <a16:creationId xmlns:a16="http://schemas.microsoft.com/office/drawing/2014/main" id="{3481B8B2-1D52-AA6D-74F3-1A37D2CFFE62}"/>
              </a:ext>
            </a:extLst>
          </p:cNvPr>
          <p:cNvSpPr/>
          <p:nvPr/>
        </p:nvSpPr>
        <p:spPr>
          <a:xfrm>
            <a:off x="4151010" y="1399688"/>
            <a:ext cx="3812955" cy="535606"/>
          </a:xfrm>
          <a:prstGeom prst="homePlate">
            <a:avLst>
              <a:gd name="adj" fmla="val 26594"/>
            </a:avLst>
          </a:prstGeom>
          <a:solidFill>
            <a:schemeClr val="accent1"/>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en-US" altLang="ja-JP" sz="1999" b="1" i="0" u="none" strike="noStrike" kern="0" cap="none" spc="0" normalizeH="0" baseline="0" noProof="0">
                <a:ln>
                  <a:noFill/>
                </a:ln>
                <a:solidFill>
                  <a:srgbClr val="FFFFFF"/>
                </a:solidFill>
                <a:effectLst/>
                <a:uLnTx/>
                <a:uFillTx/>
                <a:latin typeface="Meiryo UI"/>
                <a:ea typeface="Meiryo UI"/>
                <a:cs typeface="+mn-cs"/>
              </a:rPr>
              <a:t>c-LTV</a:t>
            </a:r>
            <a:r>
              <a:rPr kumimoji="1" lang="ja-JP" altLang="en-US" sz="1999" b="1" i="0" u="none" strike="noStrike" kern="0" cap="none" spc="0" normalizeH="0" baseline="0" noProof="0">
                <a:ln>
                  <a:noFill/>
                </a:ln>
                <a:solidFill>
                  <a:srgbClr val="FFFFFF"/>
                </a:solidFill>
                <a:effectLst/>
                <a:uLnTx/>
                <a:uFillTx/>
                <a:latin typeface="Meiryo UI"/>
                <a:ea typeface="Meiryo UI"/>
                <a:cs typeface="+mn-cs"/>
              </a:rPr>
              <a:t>の設計</a:t>
            </a:r>
          </a:p>
        </p:txBody>
      </p:sp>
      <p:sp>
        <p:nvSpPr>
          <p:cNvPr id="152" name="矢印: 五方向 151">
            <a:extLst>
              <a:ext uri="{FF2B5EF4-FFF2-40B4-BE49-F238E27FC236}">
                <a16:creationId xmlns:a16="http://schemas.microsoft.com/office/drawing/2014/main" id="{9D366226-B31A-1D6F-7FFA-5FCB97FA47FC}"/>
              </a:ext>
            </a:extLst>
          </p:cNvPr>
          <p:cNvSpPr/>
          <p:nvPr/>
        </p:nvSpPr>
        <p:spPr>
          <a:xfrm>
            <a:off x="8055902" y="1399688"/>
            <a:ext cx="3812955" cy="535606"/>
          </a:xfrm>
          <a:prstGeom prst="homePlate">
            <a:avLst>
              <a:gd name="adj" fmla="val 26594"/>
            </a:avLst>
          </a:prstGeom>
          <a:solidFill>
            <a:schemeClr val="accent1"/>
          </a:solidFill>
          <a:ln w="25400" cap="flat" cmpd="sng" algn="ctr">
            <a:noFill/>
            <a:prstDash val="solid"/>
          </a:ln>
          <a:effectLst/>
        </p:spPr>
        <p:txBody>
          <a:bodyPr wrap="none"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999" b="1" i="0" u="none" strike="noStrike" kern="0" cap="none" spc="0" normalizeH="0" baseline="0" noProof="0">
                <a:ln>
                  <a:noFill/>
                </a:ln>
                <a:solidFill>
                  <a:srgbClr val="FFFFFF"/>
                </a:solidFill>
                <a:effectLst/>
                <a:uLnTx/>
                <a:uFillTx/>
                <a:latin typeface="Meiryo UI"/>
                <a:ea typeface="Meiryo UI"/>
                <a:cs typeface="+mn-cs"/>
              </a:rPr>
              <a:t>高度化サイクルの確立</a:t>
            </a:r>
          </a:p>
        </p:txBody>
      </p:sp>
      <p:sp>
        <p:nvSpPr>
          <p:cNvPr id="153" name="正方形/長方形 152">
            <a:extLst>
              <a:ext uri="{FF2B5EF4-FFF2-40B4-BE49-F238E27FC236}">
                <a16:creationId xmlns:a16="http://schemas.microsoft.com/office/drawing/2014/main" id="{1D1BD495-95AE-F406-7F12-0940005D216F}"/>
              </a:ext>
            </a:extLst>
          </p:cNvPr>
          <p:cNvSpPr/>
          <p:nvPr/>
        </p:nvSpPr>
        <p:spPr>
          <a:xfrm>
            <a:off x="246118" y="2039845"/>
            <a:ext cx="3812954" cy="1376860"/>
          </a:xfrm>
          <a:prstGeom prst="rect">
            <a:avLst/>
          </a:prstGeom>
          <a:noFill/>
          <a:ln w="25400" cap="flat" cmpd="sng" algn="ctr">
            <a:noFill/>
            <a:prstDash val="solid"/>
          </a:ln>
          <a:effectLst/>
        </p:spPr>
        <p:txBody>
          <a:bodyPr wrap="square" rtlCol="0" anchor="t"/>
          <a:lstStyle/>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自社データを分析し、</a:t>
            </a:r>
            <a:r>
              <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LTV</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≒定着率が最大化する“理想的な顧客状態”を特定</a:t>
            </a:r>
            <a:endPar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endParaRPr>
          </a:p>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サービスの戦略アジェンダも踏まえつつ、定量化できる顧客育成セグメントへ落とし込み</a:t>
            </a:r>
            <a:endPar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endParaRPr>
          </a:p>
        </p:txBody>
      </p:sp>
      <p:sp>
        <p:nvSpPr>
          <p:cNvPr id="154" name="正方形/長方形 153">
            <a:extLst>
              <a:ext uri="{FF2B5EF4-FFF2-40B4-BE49-F238E27FC236}">
                <a16:creationId xmlns:a16="http://schemas.microsoft.com/office/drawing/2014/main" id="{B4EECA89-002C-7978-B904-E72F0EB53EC9}"/>
              </a:ext>
            </a:extLst>
          </p:cNvPr>
          <p:cNvSpPr/>
          <p:nvPr/>
        </p:nvSpPr>
        <p:spPr>
          <a:xfrm>
            <a:off x="4151010" y="2039845"/>
            <a:ext cx="3812954" cy="1447372"/>
          </a:xfrm>
          <a:prstGeom prst="rect">
            <a:avLst/>
          </a:prstGeom>
          <a:noFill/>
          <a:ln w="25400" cap="flat" cmpd="sng" algn="ctr">
            <a:noFill/>
            <a:prstDash val="solid"/>
          </a:ln>
          <a:effectLst/>
        </p:spPr>
        <p:txBody>
          <a:bodyPr wrap="square" rtlCol="0" anchor="t"/>
          <a:lstStyle/>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各ファンが「重視していること」を、定量調査と高度分析を組み合わせて特定。それに基づき、クラスタを構築。</a:t>
            </a:r>
            <a:endPar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endParaRPr>
          </a:p>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クラスタそれぞれ個別の“</a:t>
            </a:r>
            <a:r>
              <a:rPr kumimoji="1" lang="en-US" altLang="ja-JP" sz="1400" b="1" i="0" u="sng" strike="noStrike" kern="0" cap="none" spc="0" normalizeH="0" baseline="0" noProof="0" err="1">
                <a:ln>
                  <a:noFill/>
                </a:ln>
                <a:solidFill>
                  <a:srgbClr val="000000">
                    <a:lumMod val="65000"/>
                    <a:lumOff val="35000"/>
                  </a:srgbClr>
                </a:solidFill>
                <a:effectLst/>
                <a:uLnTx/>
                <a:uFillTx/>
                <a:latin typeface="Meiryo UI"/>
                <a:ea typeface="Meiryo UI"/>
                <a:cs typeface="+mn-cs"/>
              </a:rPr>
              <a:t>cLTV</a:t>
            </a:r>
            <a:r>
              <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-KPI</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”を設計・落とし込み</a:t>
            </a:r>
            <a:endPar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endParaRPr>
          </a:p>
        </p:txBody>
      </p:sp>
      <p:sp>
        <p:nvSpPr>
          <p:cNvPr id="155" name="正方形/長方形 154">
            <a:extLst>
              <a:ext uri="{FF2B5EF4-FFF2-40B4-BE49-F238E27FC236}">
                <a16:creationId xmlns:a16="http://schemas.microsoft.com/office/drawing/2014/main" id="{99FBE9F8-8A1C-7B1C-C0F4-3CBDCE3C1434}"/>
              </a:ext>
            </a:extLst>
          </p:cNvPr>
          <p:cNvSpPr/>
          <p:nvPr/>
        </p:nvSpPr>
        <p:spPr>
          <a:xfrm>
            <a:off x="8055903" y="2039845"/>
            <a:ext cx="3812954" cy="1447372"/>
          </a:xfrm>
          <a:prstGeom prst="rect">
            <a:avLst/>
          </a:prstGeom>
          <a:noFill/>
          <a:ln w="25400" cap="flat" cmpd="sng" algn="ctr">
            <a:noFill/>
            <a:prstDash val="solid"/>
          </a:ln>
          <a:effectLst/>
        </p:spPr>
        <p:txBody>
          <a:bodyPr wrap="square" rtlCol="0" anchor="t"/>
          <a:lstStyle/>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en-US" altLang="ja-JP" sz="1400" b="0" i="0" u="none" strike="noStrike" kern="0" cap="none" spc="0" normalizeH="0" baseline="0" noProof="0" err="1">
                <a:ln>
                  <a:noFill/>
                </a:ln>
                <a:solidFill>
                  <a:srgbClr val="000000">
                    <a:lumMod val="65000"/>
                    <a:lumOff val="35000"/>
                  </a:srgbClr>
                </a:solidFill>
                <a:effectLst/>
                <a:uLnTx/>
                <a:uFillTx/>
                <a:latin typeface="Meiryo UI"/>
                <a:ea typeface="Meiryo UI"/>
                <a:cs typeface="+mn-cs"/>
              </a:rPr>
              <a:t>cLTV</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を踏まえ、ロイヤリティプログラム刷新や</a:t>
            </a:r>
            <a:r>
              <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UI</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改善など、</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顧客起点の打ち手を創出・展開</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a:t>
            </a:r>
          </a:p>
          <a:p>
            <a:pPr marL="171381" marR="0" lvl="0" indent="-171381" algn="l" defTabSz="914034"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定量・定性データの横断的収集・整備、ダッシュボード整備を進めることで、</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a:t>
            </a:r>
            <a:r>
              <a:rPr kumimoji="1" lang="en-US" altLang="ja-JP" sz="1400" b="1" i="0" u="sng" strike="noStrike" kern="0" cap="none" spc="0" normalizeH="0" baseline="0" noProof="0" err="1">
                <a:ln>
                  <a:noFill/>
                </a:ln>
                <a:solidFill>
                  <a:srgbClr val="000000">
                    <a:lumMod val="65000"/>
                    <a:lumOff val="35000"/>
                  </a:srgbClr>
                </a:solidFill>
                <a:effectLst/>
                <a:uLnTx/>
                <a:uFillTx/>
                <a:latin typeface="Meiryo UI"/>
                <a:ea typeface="Meiryo UI"/>
                <a:cs typeface="+mn-cs"/>
              </a:rPr>
              <a:t>cLTV</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データ活用”を事業部門にも移管しつつ</a:t>
            </a:r>
            <a:r>
              <a:rPr kumimoji="1" lang="en-US" altLang="ja-JP"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PDCA</a:t>
            </a:r>
            <a:r>
              <a:rPr kumimoji="1" lang="ja-JP" altLang="en-US" sz="1400" b="1" i="0" u="sng" strike="noStrike" kern="0" cap="none" spc="0" normalizeH="0" baseline="0" noProof="0">
                <a:ln>
                  <a:noFill/>
                </a:ln>
                <a:solidFill>
                  <a:srgbClr val="000000">
                    <a:lumMod val="65000"/>
                    <a:lumOff val="35000"/>
                  </a:srgbClr>
                </a:solidFill>
                <a:effectLst/>
                <a:uLnTx/>
                <a:uFillTx/>
                <a:latin typeface="Meiryo UI"/>
                <a:ea typeface="Meiryo UI"/>
                <a:cs typeface="+mn-cs"/>
              </a:rPr>
              <a:t>サイクルを確立</a:t>
            </a:r>
            <a:r>
              <a:rPr kumimoji="1" lang="ja-JP" altLang="en-US" sz="1400" b="0" i="0" u="none" strike="noStrike" kern="0" cap="none" spc="0" normalizeH="0" baseline="0" noProof="0">
                <a:ln>
                  <a:noFill/>
                </a:ln>
                <a:solidFill>
                  <a:srgbClr val="000000">
                    <a:lumMod val="65000"/>
                    <a:lumOff val="35000"/>
                  </a:srgbClr>
                </a:solidFill>
                <a:effectLst/>
                <a:uLnTx/>
                <a:uFillTx/>
                <a:latin typeface="Meiryo UI"/>
                <a:ea typeface="Meiryo UI"/>
                <a:cs typeface="+mn-cs"/>
              </a:rPr>
              <a:t>。</a:t>
            </a:r>
            <a:endParaRPr kumimoji="1" lang="en-US" altLang="ja-JP" sz="1400" b="0" i="0" u="none" strike="noStrike" kern="0" cap="none" spc="0" normalizeH="0" baseline="0" noProof="0">
              <a:ln>
                <a:noFill/>
              </a:ln>
              <a:solidFill>
                <a:srgbClr val="000000">
                  <a:lumMod val="65000"/>
                  <a:lumOff val="35000"/>
                </a:srgbClr>
              </a:solidFill>
              <a:effectLst/>
              <a:uLnTx/>
              <a:uFillTx/>
              <a:latin typeface="Meiryo UI"/>
              <a:ea typeface="Meiryo UI"/>
              <a:cs typeface="+mn-cs"/>
            </a:endParaRPr>
          </a:p>
        </p:txBody>
      </p:sp>
      <p:sp>
        <p:nvSpPr>
          <p:cNvPr id="156" name="四角形: 角を丸くする 155">
            <a:extLst>
              <a:ext uri="{FF2B5EF4-FFF2-40B4-BE49-F238E27FC236}">
                <a16:creationId xmlns:a16="http://schemas.microsoft.com/office/drawing/2014/main" id="{836496D1-E11D-8FB3-FBFD-1FC9D2EC1F6B}"/>
              </a:ext>
            </a:extLst>
          </p:cNvPr>
          <p:cNvSpPr/>
          <p:nvPr/>
        </p:nvSpPr>
        <p:spPr>
          <a:xfrm>
            <a:off x="297738" y="1310116"/>
            <a:ext cx="920229" cy="199395"/>
          </a:xfrm>
          <a:prstGeom prst="roundRect">
            <a:avLst>
              <a:gd name="adj" fmla="val 50000"/>
            </a:avLst>
          </a:prstGeom>
          <a:solidFill>
            <a:sysClr val="windowText" lastClr="000000">
              <a:lumMod val="65000"/>
              <a:lumOff val="35000"/>
            </a:sysClr>
          </a:solidFill>
          <a:ln w="28575" cap="flat" cmpd="sng" algn="ctr">
            <a:solidFill>
              <a:sysClr val="window" lastClr="FFFFFF">
                <a:lumMod val="85000"/>
              </a:sysClr>
            </a:solid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a:ln>
                  <a:noFill/>
                </a:ln>
                <a:solidFill>
                  <a:srgbClr val="FFFFFF"/>
                </a:solidFill>
                <a:effectLst/>
                <a:uLnTx/>
                <a:uFillTx/>
                <a:latin typeface="Meiryo UI"/>
                <a:ea typeface="Meiryo UI"/>
                <a:cs typeface="+mn-cs"/>
              </a:rPr>
              <a:t>Step.1</a:t>
            </a:r>
            <a:endParaRPr kumimoji="1" lang="ja-JP" altLang="en-US" sz="1200" b="1" i="0" u="none" strike="noStrike" kern="0" cap="none" spc="0" normalizeH="0" baseline="0" noProof="0">
              <a:ln>
                <a:noFill/>
              </a:ln>
              <a:solidFill>
                <a:srgbClr val="FFFFFF"/>
              </a:solidFill>
              <a:effectLst/>
              <a:uLnTx/>
              <a:uFillTx/>
              <a:latin typeface="Meiryo UI"/>
              <a:ea typeface="Meiryo UI"/>
              <a:cs typeface="+mn-cs"/>
            </a:endParaRPr>
          </a:p>
        </p:txBody>
      </p:sp>
      <p:sp>
        <p:nvSpPr>
          <p:cNvPr id="157" name="四角形: 角を丸くする 156">
            <a:extLst>
              <a:ext uri="{FF2B5EF4-FFF2-40B4-BE49-F238E27FC236}">
                <a16:creationId xmlns:a16="http://schemas.microsoft.com/office/drawing/2014/main" id="{4BB91A9D-A638-CE10-7442-FE186BE5B7C8}"/>
              </a:ext>
            </a:extLst>
          </p:cNvPr>
          <p:cNvSpPr/>
          <p:nvPr/>
        </p:nvSpPr>
        <p:spPr>
          <a:xfrm>
            <a:off x="4220943" y="1310116"/>
            <a:ext cx="920229" cy="199395"/>
          </a:xfrm>
          <a:prstGeom prst="roundRect">
            <a:avLst>
              <a:gd name="adj" fmla="val 50000"/>
            </a:avLst>
          </a:prstGeom>
          <a:solidFill>
            <a:sysClr val="windowText" lastClr="000000">
              <a:lumMod val="65000"/>
              <a:lumOff val="35000"/>
            </a:sysClr>
          </a:solidFill>
          <a:ln w="28575" cap="flat" cmpd="sng" algn="ctr">
            <a:solidFill>
              <a:sysClr val="window" lastClr="FFFFFF">
                <a:lumMod val="85000"/>
              </a:sysClr>
            </a:solid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a:ln>
                  <a:noFill/>
                </a:ln>
                <a:solidFill>
                  <a:srgbClr val="FFFFFF"/>
                </a:solidFill>
                <a:effectLst/>
                <a:uLnTx/>
                <a:uFillTx/>
                <a:latin typeface="Meiryo UI"/>
                <a:ea typeface="Meiryo UI"/>
                <a:cs typeface="+mn-cs"/>
              </a:rPr>
              <a:t>Step.2</a:t>
            </a:r>
            <a:endParaRPr kumimoji="1" lang="ja-JP" altLang="en-US" sz="1200" b="1" i="0" u="none" strike="noStrike" kern="0" cap="none" spc="0" normalizeH="0" baseline="0" noProof="0">
              <a:ln>
                <a:noFill/>
              </a:ln>
              <a:solidFill>
                <a:srgbClr val="FFFFFF"/>
              </a:solidFill>
              <a:effectLst/>
              <a:uLnTx/>
              <a:uFillTx/>
              <a:latin typeface="Meiryo UI"/>
              <a:ea typeface="Meiryo UI"/>
              <a:cs typeface="+mn-cs"/>
            </a:endParaRPr>
          </a:p>
        </p:txBody>
      </p:sp>
      <p:sp>
        <p:nvSpPr>
          <p:cNvPr id="158" name="四角形: 角を丸くする 157">
            <a:extLst>
              <a:ext uri="{FF2B5EF4-FFF2-40B4-BE49-F238E27FC236}">
                <a16:creationId xmlns:a16="http://schemas.microsoft.com/office/drawing/2014/main" id="{C6781E05-B585-0D06-1044-CCF38A2016C8}"/>
              </a:ext>
            </a:extLst>
          </p:cNvPr>
          <p:cNvSpPr/>
          <p:nvPr/>
        </p:nvSpPr>
        <p:spPr>
          <a:xfrm>
            <a:off x="8119679" y="1310116"/>
            <a:ext cx="920229" cy="199395"/>
          </a:xfrm>
          <a:prstGeom prst="roundRect">
            <a:avLst>
              <a:gd name="adj" fmla="val 50000"/>
            </a:avLst>
          </a:prstGeom>
          <a:solidFill>
            <a:sysClr val="windowText" lastClr="000000">
              <a:lumMod val="65000"/>
              <a:lumOff val="35000"/>
            </a:sysClr>
          </a:solidFill>
          <a:ln w="28575" cap="flat" cmpd="sng" algn="ctr">
            <a:solidFill>
              <a:sysClr val="window" lastClr="FFFFFF">
                <a:lumMod val="85000"/>
              </a:sysClr>
            </a:solid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a:ln>
                  <a:noFill/>
                </a:ln>
                <a:solidFill>
                  <a:srgbClr val="FFFFFF"/>
                </a:solidFill>
                <a:effectLst/>
                <a:uLnTx/>
                <a:uFillTx/>
                <a:latin typeface="Meiryo UI"/>
                <a:ea typeface="Meiryo UI"/>
                <a:cs typeface="+mn-cs"/>
              </a:rPr>
              <a:t>Step.3</a:t>
            </a:r>
            <a:endParaRPr kumimoji="1" lang="ja-JP" altLang="en-US" sz="1200" b="1" i="0" u="none" strike="noStrike" kern="0" cap="none" spc="0" normalizeH="0" baseline="0" noProof="0">
              <a:ln>
                <a:noFill/>
              </a:ln>
              <a:solidFill>
                <a:srgbClr val="FFFFFF"/>
              </a:solidFill>
              <a:effectLst/>
              <a:uLnTx/>
              <a:uFillTx/>
              <a:latin typeface="Meiryo UI"/>
              <a:ea typeface="Meiryo UI"/>
              <a:cs typeface="+mn-cs"/>
            </a:endParaRPr>
          </a:p>
        </p:txBody>
      </p:sp>
      <p:sp>
        <p:nvSpPr>
          <p:cNvPr id="161" name="矢印: 右 160">
            <a:extLst>
              <a:ext uri="{FF2B5EF4-FFF2-40B4-BE49-F238E27FC236}">
                <a16:creationId xmlns:a16="http://schemas.microsoft.com/office/drawing/2014/main" id="{7FE1885D-5105-87C0-6B33-D32AC01A74D7}"/>
              </a:ext>
            </a:extLst>
          </p:cNvPr>
          <p:cNvSpPr/>
          <p:nvPr/>
        </p:nvSpPr>
        <p:spPr>
          <a:xfrm rot="8245564">
            <a:off x="2063428" y="4738698"/>
            <a:ext cx="553480" cy="390612"/>
          </a:xfrm>
          <a:prstGeom prst="rightArrow">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62" name="矢印: 右 161">
            <a:extLst>
              <a:ext uri="{FF2B5EF4-FFF2-40B4-BE49-F238E27FC236}">
                <a16:creationId xmlns:a16="http://schemas.microsoft.com/office/drawing/2014/main" id="{52E0DE30-3B38-D870-CC26-F63504F1ED42}"/>
              </a:ext>
            </a:extLst>
          </p:cNvPr>
          <p:cNvSpPr/>
          <p:nvPr/>
        </p:nvSpPr>
        <p:spPr>
          <a:xfrm rot="5400000">
            <a:off x="1567263" y="4708277"/>
            <a:ext cx="374077" cy="375850"/>
          </a:xfrm>
          <a:prstGeom prst="rightArrow">
            <a:avLst>
              <a:gd name="adj1" fmla="val 50000"/>
              <a:gd name="adj2" fmla="val 30183"/>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63" name="矢印: 右 162">
            <a:extLst>
              <a:ext uri="{FF2B5EF4-FFF2-40B4-BE49-F238E27FC236}">
                <a16:creationId xmlns:a16="http://schemas.microsoft.com/office/drawing/2014/main" id="{53058459-2EE4-8A06-B2D9-E023F623D14D}"/>
              </a:ext>
            </a:extLst>
          </p:cNvPr>
          <p:cNvSpPr/>
          <p:nvPr/>
        </p:nvSpPr>
        <p:spPr>
          <a:xfrm rot="10800000">
            <a:off x="2188259" y="5282090"/>
            <a:ext cx="346077" cy="256711"/>
          </a:xfrm>
          <a:prstGeom prst="rightArrow">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164" name="正方形/長方形 163">
            <a:extLst>
              <a:ext uri="{FF2B5EF4-FFF2-40B4-BE49-F238E27FC236}">
                <a16:creationId xmlns:a16="http://schemas.microsoft.com/office/drawing/2014/main" id="{522B3606-BBBC-CF74-2E48-4152B1B1632A}"/>
              </a:ext>
            </a:extLst>
          </p:cNvPr>
          <p:cNvSpPr/>
          <p:nvPr/>
        </p:nvSpPr>
        <p:spPr>
          <a:xfrm>
            <a:off x="6135848" y="3328552"/>
            <a:ext cx="1791686" cy="196071"/>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srgbClr val="000000">
                    <a:lumMod val="75000"/>
                    <a:lumOff val="25000"/>
                  </a:srgbClr>
                </a:solidFill>
                <a:effectLst/>
                <a:uLnTx/>
                <a:uFillTx/>
                <a:latin typeface="Meiryo UI"/>
                <a:ea typeface="Meiryo UI"/>
                <a:cs typeface="+mn-cs"/>
              </a:rPr>
              <a:t>データ分析アプローチ</a:t>
            </a:r>
          </a:p>
        </p:txBody>
      </p:sp>
      <p:sp>
        <p:nvSpPr>
          <p:cNvPr id="165" name="正方形/長方形 164">
            <a:extLst>
              <a:ext uri="{FF2B5EF4-FFF2-40B4-BE49-F238E27FC236}">
                <a16:creationId xmlns:a16="http://schemas.microsoft.com/office/drawing/2014/main" id="{9AE38C57-9D26-18C1-A401-D1345252A2F8}"/>
              </a:ext>
            </a:extLst>
          </p:cNvPr>
          <p:cNvSpPr/>
          <p:nvPr/>
        </p:nvSpPr>
        <p:spPr>
          <a:xfrm>
            <a:off x="4178433" y="3328552"/>
            <a:ext cx="1823655" cy="196071"/>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srgbClr val="000000">
                    <a:lumMod val="75000"/>
                    <a:lumOff val="25000"/>
                  </a:srgbClr>
                </a:solidFill>
                <a:effectLst/>
                <a:uLnTx/>
                <a:uFillTx/>
                <a:latin typeface="Meiryo UI"/>
                <a:ea typeface="Meiryo UI"/>
                <a:cs typeface="+mn-cs"/>
              </a:rPr>
              <a:t>定量調査アプローチ</a:t>
            </a:r>
          </a:p>
        </p:txBody>
      </p:sp>
      <p:grpSp>
        <p:nvGrpSpPr>
          <p:cNvPr id="182" name="グループ化 181">
            <a:extLst>
              <a:ext uri="{FF2B5EF4-FFF2-40B4-BE49-F238E27FC236}">
                <a16:creationId xmlns:a16="http://schemas.microsoft.com/office/drawing/2014/main" id="{5ECA51B0-2BB4-B76B-758D-03110DF31A28}"/>
              </a:ext>
            </a:extLst>
          </p:cNvPr>
          <p:cNvGrpSpPr/>
          <p:nvPr/>
        </p:nvGrpSpPr>
        <p:grpSpPr>
          <a:xfrm>
            <a:off x="4237339" y="3569480"/>
            <a:ext cx="1596053" cy="856318"/>
            <a:chOff x="4183962" y="3936710"/>
            <a:chExt cx="1851485" cy="1314040"/>
          </a:xfrm>
          <a:solidFill>
            <a:schemeClr val="accent2">
              <a:lumMod val="75000"/>
            </a:schemeClr>
          </a:solidFill>
        </p:grpSpPr>
        <p:sp>
          <p:nvSpPr>
            <p:cNvPr id="166" name="吹き出し: 角を丸めた四角形 165">
              <a:extLst>
                <a:ext uri="{FF2B5EF4-FFF2-40B4-BE49-F238E27FC236}">
                  <a16:creationId xmlns:a16="http://schemas.microsoft.com/office/drawing/2014/main" id="{3256D141-4F16-BE40-4741-8C844C1C2B55}"/>
                </a:ext>
              </a:extLst>
            </p:cNvPr>
            <p:cNvSpPr/>
            <p:nvPr/>
          </p:nvSpPr>
          <p:spPr>
            <a:xfrm>
              <a:off x="4183962" y="3936710"/>
              <a:ext cx="1833231" cy="268135"/>
            </a:xfrm>
            <a:prstGeom prst="wedgeRoundRectCallout">
              <a:avLst>
                <a:gd name="adj1" fmla="val -39951"/>
                <a:gd name="adj2" fmla="val 75425"/>
                <a:gd name="adj3" fmla="val 16667"/>
              </a:avLst>
            </a:prstGeom>
            <a:grpFill/>
            <a:ln w="25400" cap="flat" cmpd="sng" algn="ctr">
              <a:noFill/>
              <a:prstDash val="solid"/>
            </a:ln>
            <a:effectLst/>
          </p:spPr>
          <p:txBody>
            <a:bodyPr wrap="none"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Live</a:t>
              </a:r>
              <a:r>
                <a:rPr kumimoji="1" lang="ja-JP" altLang="en-US" sz="9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は現地参戦必須？</a:t>
              </a:r>
            </a:p>
          </p:txBody>
        </p:sp>
        <p:sp>
          <p:nvSpPr>
            <p:cNvPr id="167" name="吹き出し: 角を丸めた四角形 166">
              <a:extLst>
                <a:ext uri="{FF2B5EF4-FFF2-40B4-BE49-F238E27FC236}">
                  <a16:creationId xmlns:a16="http://schemas.microsoft.com/office/drawing/2014/main" id="{41E506F5-67B2-E98D-E87E-DE1AA651C12A}"/>
                </a:ext>
              </a:extLst>
            </p:cNvPr>
            <p:cNvSpPr/>
            <p:nvPr/>
          </p:nvSpPr>
          <p:spPr>
            <a:xfrm>
              <a:off x="4183962" y="4291946"/>
              <a:ext cx="1833231" cy="268135"/>
            </a:xfrm>
            <a:prstGeom prst="wedgeRoundRectCallout">
              <a:avLst>
                <a:gd name="adj1" fmla="val -39951"/>
                <a:gd name="adj2" fmla="val 75425"/>
                <a:gd name="adj3" fmla="val 16667"/>
              </a:avLst>
            </a:prstGeom>
            <a:grpFill/>
            <a:ln w="25400" cap="flat" cmpd="sng" algn="ctr">
              <a:noFill/>
              <a:prstDash val="solid"/>
            </a:ln>
            <a:effectLst/>
          </p:spPr>
          <p:txBody>
            <a:bodyPr wrap="none"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ja-JP" altLang="en-US" sz="9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推しの活動は全て追いたい？</a:t>
              </a:r>
            </a:p>
          </p:txBody>
        </p:sp>
        <p:sp>
          <p:nvSpPr>
            <p:cNvPr id="168" name="吹き出し: 角を丸めた四角形 167">
              <a:extLst>
                <a:ext uri="{FF2B5EF4-FFF2-40B4-BE49-F238E27FC236}">
                  <a16:creationId xmlns:a16="http://schemas.microsoft.com/office/drawing/2014/main" id="{F4FB2D01-B8FE-62FE-1CE4-38A0BE0E55ED}"/>
                </a:ext>
              </a:extLst>
            </p:cNvPr>
            <p:cNvSpPr/>
            <p:nvPr/>
          </p:nvSpPr>
          <p:spPr>
            <a:xfrm>
              <a:off x="4194444" y="4634525"/>
              <a:ext cx="1833231" cy="268135"/>
            </a:xfrm>
            <a:prstGeom prst="wedgeRoundRectCallout">
              <a:avLst>
                <a:gd name="adj1" fmla="val -39951"/>
                <a:gd name="adj2" fmla="val 75425"/>
                <a:gd name="adj3" fmla="val 16667"/>
              </a:avLst>
            </a:prstGeom>
            <a:grpFill/>
            <a:ln w="25400" cap="flat" cmpd="sng" algn="ctr">
              <a:noFill/>
              <a:prstDash val="solid"/>
            </a:ln>
            <a:effectLst/>
          </p:spPr>
          <p:txBody>
            <a:bodyPr wrap="none"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ja-JP" altLang="en-US" sz="9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自分と同じ推しと繋がりたい？</a:t>
              </a:r>
            </a:p>
          </p:txBody>
        </p:sp>
        <p:sp>
          <p:nvSpPr>
            <p:cNvPr id="169" name="吹き出し: 角を丸めた四角形 168">
              <a:extLst>
                <a:ext uri="{FF2B5EF4-FFF2-40B4-BE49-F238E27FC236}">
                  <a16:creationId xmlns:a16="http://schemas.microsoft.com/office/drawing/2014/main" id="{9A3233C3-41F2-92B5-8366-6EA758E793DD}"/>
                </a:ext>
              </a:extLst>
            </p:cNvPr>
            <p:cNvSpPr/>
            <p:nvPr/>
          </p:nvSpPr>
          <p:spPr>
            <a:xfrm>
              <a:off x="4202216" y="4982615"/>
              <a:ext cx="1833231" cy="268135"/>
            </a:xfrm>
            <a:prstGeom prst="wedgeRoundRectCallout">
              <a:avLst>
                <a:gd name="adj1" fmla="val -39951"/>
                <a:gd name="adj2" fmla="val 75425"/>
                <a:gd name="adj3" fmla="val 16667"/>
              </a:avLst>
            </a:prstGeom>
            <a:grpFill/>
            <a:ln w="25400" cap="flat" cmpd="sng" algn="ctr">
              <a:noFill/>
              <a:prstDash val="solid"/>
            </a:ln>
            <a:effectLst/>
          </p:spPr>
          <p:txBody>
            <a:bodyPr wrap="none"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1" lang="ja-JP" altLang="en-US" sz="9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grpSp>
      <p:sp>
        <p:nvSpPr>
          <p:cNvPr id="171" name="四角形: 角を丸くする 170">
            <a:extLst>
              <a:ext uri="{FF2B5EF4-FFF2-40B4-BE49-F238E27FC236}">
                <a16:creationId xmlns:a16="http://schemas.microsoft.com/office/drawing/2014/main" id="{5DB20320-0184-77B0-BF57-1F15545D8125}"/>
              </a:ext>
            </a:extLst>
          </p:cNvPr>
          <p:cNvSpPr/>
          <p:nvPr/>
        </p:nvSpPr>
        <p:spPr>
          <a:xfrm>
            <a:off x="4256917" y="5129429"/>
            <a:ext cx="3565372" cy="416983"/>
          </a:xfrm>
          <a:prstGeom prst="roundRect">
            <a:avLst/>
          </a:prstGeom>
          <a:solidFill>
            <a:srgbClr val="A100FF">
              <a:lumMod val="20000"/>
              <a:lumOff val="80000"/>
            </a:srgbClr>
          </a:solidFill>
          <a:ln w="28575" cap="flat" cmpd="sng" algn="ctr">
            <a:solidFill>
              <a:srgbClr val="A100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各クラスターそれぞれを育成していくために</a:t>
            </a:r>
            <a:br>
              <a:rPr kumimoji="1" lang="en-US" altLang="ja-JP" sz="14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最も効果的な</a:t>
            </a:r>
            <a:r>
              <a:rPr kumimoji="1" lang="en-US" altLang="ja-JP" sz="1400" b="1" i="0" u="none" strike="noStrike" kern="0" cap="none" spc="0" normalizeH="0" baseline="0" noProof="0" err="1">
                <a:ln>
                  <a:noFill/>
                </a:ln>
                <a:solidFill>
                  <a:srgbClr val="A100FF"/>
                </a:solidFill>
                <a:effectLst/>
                <a:uLnTx/>
                <a:uFillTx/>
                <a:latin typeface="Meiryo UI" panose="020B0604030504040204" pitchFamily="50" charset="-128"/>
                <a:ea typeface="Meiryo UI" panose="020B0604030504040204" pitchFamily="50" charset="-128"/>
                <a:cs typeface="+mn-cs"/>
              </a:rPr>
              <a:t>cLTV</a:t>
            </a:r>
            <a:r>
              <a:rPr kumimoji="1" lang="en-US" altLang="ja-JP" sz="14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-KPI</a:t>
            </a:r>
            <a:r>
              <a:rPr kumimoji="1" lang="ja-JP" altLang="en-US" sz="14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を設計</a:t>
            </a:r>
          </a:p>
        </p:txBody>
      </p:sp>
      <p:pic>
        <p:nvPicPr>
          <p:cNvPr id="180" name="図 179">
            <a:extLst>
              <a:ext uri="{FF2B5EF4-FFF2-40B4-BE49-F238E27FC236}">
                <a16:creationId xmlns:a16="http://schemas.microsoft.com/office/drawing/2014/main" id="{86D4E38C-EB01-9834-904C-B262A75D5CCA}"/>
              </a:ext>
            </a:extLst>
          </p:cNvPr>
          <p:cNvPicPr>
            <a:picLocks noChangeAspect="1"/>
          </p:cNvPicPr>
          <p:nvPr/>
        </p:nvPicPr>
        <p:blipFill>
          <a:blip r:embed="rId5"/>
          <a:stretch>
            <a:fillRect/>
          </a:stretch>
        </p:blipFill>
        <p:spPr>
          <a:xfrm>
            <a:off x="6998551" y="4079347"/>
            <a:ext cx="942990" cy="761209"/>
          </a:xfrm>
          <a:prstGeom prst="rect">
            <a:avLst/>
          </a:prstGeom>
          <a:ln>
            <a:solidFill>
              <a:schemeClr val="bg1">
                <a:lumMod val="65000"/>
              </a:schemeClr>
            </a:solidFill>
          </a:ln>
        </p:spPr>
      </p:pic>
      <p:sp>
        <p:nvSpPr>
          <p:cNvPr id="188" name="四角形: 角を丸くする 187">
            <a:extLst>
              <a:ext uri="{FF2B5EF4-FFF2-40B4-BE49-F238E27FC236}">
                <a16:creationId xmlns:a16="http://schemas.microsoft.com/office/drawing/2014/main" id="{EEEF8420-7DB8-8E21-1066-FFD971BCE3F4}"/>
              </a:ext>
            </a:extLst>
          </p:cNvPr>
          <p:cNvSpPr/>
          <p:nvPr/>
        </p:nvSpPr>
        <p:spPr>
          <a:xfrm>
            <a:off x="6792475" y="4459390"/>
            <a:ext cx="1329418" cy="340828"/>
          </a:xfrm>
          <a:prstGeom prst="roundRect">
            <a:avLst/>
          </a:prstGeom>
          <a:solidFill>
            <a:schemeClr val="tx1"/>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チケット当落影響</a:t>
            </a:r>
            <a:br>
              <a:rPr kumimoji="1" lang="en-US" altLang="ja-JP" sz="10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br>
            <a:r>
              <a:rPr kumimoji="1" lang="ja-JP" altLang="en-US" sz="10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可視化モデル</a:t>
            </a:r>
          </a:p>
        </p:txBody>
      </p:sp>
      <p:sp>
        <p:nvSpPr>
          <p:cNvPr id="172" name="四角形: 角を丸くする 171">
            <a:extLst>
              <a:ext uri="{FF2B5EF4-FFF2-40B4-BE49-F238E27FC236}">
                <a16:creationId xmlns:a16="http://schemas.microsoft.com/office/drawing/2014/main" id="{669BFBB3-1AC5-4492-CE0B-C11CF000CA53}"/>
              </a:ext>
            </a:extLst>
          </p:cNvPr>
          <p:cNvSpPr/>
          <p:nvPr/>
        </p:nvSpPr>
        <p:spPr>
          <a:xfrm>
            <a:off x="4254883" y="5591270"/>
            <a:ext cx="1044092" cy="1065722"/>
          </a:xfrm>
          <a:prstGeom prst="roundRect">
            <a:avLst/>
          </a:prstGeom>
          <a:solidFill>
            <a:schemeClr val="bg1">
              <a:lumMod val="85000"/>
            </a:schemeClr>
          </a:solidFill>
          <a:ln w="25400" cap="flat" cmpd="sng" algn="ctr">
            <a:noFill/>
            <a:prstDash val="solid"/>
          </a:ln>
          <a:effectLst/>
        </p:spPr>
        <p:txBody>
          <a:bodyPr wrap="none" tIns="36000" bIns="36000" rtlCol="0" anchor="t"/>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1" i="0" u="sng"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ライブ大好き</a:t>
            </a:r>
          </a:p>
        </p:txBody>
      </p:sp>
      <p:sp>
        <p:nvSpPr>
          <p:cNvPr id="173" name="四角形: 角を丸くする 172">
            <a:extLst>
              <a:ext uri="{FF2B5EF4-FFF2-40B4-BE49-F238E27FC236}">
                <a16:creationId xmlns:a16="http://schemas.microsoft.com/office/drawing/2014/main" id="{4151D206-F237-4CE2-3168-3F2FC2325C97}"/>
              </a:ext>
            </a:extLst>
          </p:cNvPr>
          <p:cNvSpPr/>
          <p:nvPr/>
        </p:nvSpPr>
        <p:spPr>
          <a:xfrm>
            <a:off x="5331641" y="5591270"/>
            <a:ext cx="1044092" cy="1065722"/>
          </a:xfrm>
          <a:prstGeom prst="roundRect">
            <a:avLst/>
          </a:prstGeom>
          <a:solidFill>
            <a:schemeClr val="bg1">
              <a:lumMod val="85000"/>
            </a:schemeClr>
          </a:solidFill>
          <a:ln w="25400" cap="flat" cmpd="sng" algn="ctr">
            <a:noFill/>
            <a:prstDash val="solid"/>
          </a:ln>
          <a:effectLst/>
        </p:spPr>
        <p:txBody>
          <a:bodyPr wrap="none" tIns="36000" bIns="36000" rtlCol="0" anchor="t"/>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1" i="0" u="sng"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推しメン</a:t>
            </a:r>
            <a:r>
              <a:rPr kumimoji="1" lang="en-US" altLang="ja-JP" sz="1050" b="1" i="0" u="sng"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Lover</a:t>
            </a:r>
          </a:p>
        </p:txBody>
      </p:sp>
      <p:sp>
        <p:nvSpPr>
          <p:cNvPr id="174" name="四角形: 角を丸くする 173">
            <a:extLst>
              <a:ext uri="{FF2B5EF4-FFF2-40B4-BE49-F238E27FC236}">
                <a16:creationId xmlns:a16="http://schemas.microsoft.com/office/drawing/2014/main" id="{89D9EBCB-422E-661E-FA91-963242565FB1}"/>
              </a:ext>
            </a:extLst>
          </p:cNvPr>
          <p:cNvSpPr/>
          <p:nvPr/>
        </p:nvSpPr>
        <p:spPr>
          <a:xfrm>
            <a:off x="6408399" y="5591270"/>
            <a:ext cx="1044092" cy="1065722"/>
          </a:xfrm>
          <a:prstGeom prst="roundRect">
            <a:avLst/>
          </a:prstGeom>
          <a:solidFill>
            <a:schemeClr val="bg1">
              <a:lumMod val="85000"/>
            </a:schemeClr>
          </a:solidFill>
          <a:ln w="25400" cap="flat" cmpd="sng" algn="ctr">
            <a:noFill/>
            <a:prstDash val="solid"/>
          </a:ln>
          <a:effectLst/>
        </p:spPr>
        <p:txBody>
          <a:bodyPr wrap="none" tIns="36000" bIns="36000" rtlCol="0" anchor="t"/>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1" i="0" u="sng"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カジュアル箱推し</a:t>
            </a:r>
            <a:endParaRPr kumimoji="1" lang="en-US" altLang="ja-JP" sz="1050" b="1" i="0" u="sng"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75" name="四角形: 角を丸くする 174">
            <a:extLst>
              <a:ext uri="{FF2B5EF4-FFF2-40B4-BE49-F238E27FC236}">
                <a16:creationId xmlns:a16="http://schemas.microsoft.com/office/drawing/2014/main" id="{9FB0DF22-22E3-AF96-833B-F23ABC8C910C}"/>
              </a:ext>
            </a:extLst>
          </p:cNvPr>
          <p:cNvSpPr/>
          <p:nvPr/>
        </p:nvSpPr>
        <p:spPr>
          <a:xfrm>
            <a:off x="7492616" y="5591270"/>
            <a:ext cx="399255" cy="1065722"/>
          </a:xfrm>
          <a:prstGeom prst="roundRect">
            <a:avLst/>
          </a:prstGeom>
          <a:solidFill>
            <a:schemeClr val="bg1">
              <a:lumMod val="85000"/>
            </a:schemeClr>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202" name="四角形: 角を丸くする 201">
            <a:extLst>
              <a:ext uri="{FF2B5EF4-FFF2-40B4-BE49-F238E27FC236}">
                <a16:creationId xmlns:a16="http://schemas.microsoft.com/office/drawing/2014/main" id="{154ED43F-F5C1-157A-531C-0C1CDF6757B1}"/>
              </a:ext>
            </a:extLst>
          </p:cNvPr>
          <p:cNvSpPr/>
          <p:nvPr/>
        </p:nvSpPr>
        <p:spPr>
          <a:xfrm>
            <a:off x="4861530" y="6458318"/>
            <a:ext cx="346205" cy="81652"/>
          </a:xfrm>
          <a:prstGeom prst="roundRect">
            <a:avLst/>
          </a:prstGeom>
          <a:no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203" name="楕円 202">
            <a:extLst>
              <a:ext uri="{FF2B5EF4-FFF2-40B4-BE49-F238E27FC236}">
                <a16:creationId xmlns:a16="http://schemas.microsoft.com/office/drawing/2014/main" id="{A59BA7A1-2BA6-8CD7-6C82-D0E18E89C4B1}"/>
              </a:ext>
            </a:extLst>
          </p:cNvPr>
          <p:cNvSpPr/>
          <p:nvPr/>
        </p:nvSpPr>
        <p:spPr>
          <a:xfrm>
            <a:off x="4354661" y="5923404"/>
            <a:ext cx="817126" cy="466671"/>
          </a:xfrm>
          <a:prstGeom prst="ellipse">
            <a:avLst/>
          </a:prstGeom>
          <a:solidFill>
            <a:schemeClr val="tx1"/>
          </a:solidFill>
          <a:ln w="12700" cap="flat" cmpd="sng" algn="ctr">
            <a:solidFill>
              <a:sysClr val="window" lastClr="FFFFFF"/>
            </a:solid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altLang="ja-JP" sz="10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LIVE</a:t>
            </a:r>
            <a:r>
              <a:rPr kumimoji="0" lang="ja-JP" altLang="en-US" sz="10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参加率</a:t>
            </a:r>
          </a:p>
        </p:txBody>
      </p:sp>
      <p:sp>
        <p:nvSpPr>
          <p:cNvPr id="205" name="四角形: 角を丸くする 204">
            <a:extLst>
              <a:ext uri="{FF2B5EF4-FFF2-40B4-BE49-F238E27FC236}">
                <a16:creationId xmlns:a16="http://schemas.microsoft.com/office/drawing/2014/main" id="{0BE9B301-7321-7578-CA36-C80B0D3A9CDF}"/>
              </a:ext>
            </a:extLst>
          </p:cNvPr>
          <p:cNvSpPr/>
          <p:nvPr/>
        </p:nvSpPr>
        <p:spPr>
          <a:xfrm>
            <a:off x="5938933" y="6458318"/>
            <a:ext cx="346205" cy="81652"/>
          </a:xfrm>
          <a:prstGeom prst="roundRect">
            <a:avLst/>
          </a:prstGeom>
          <a:no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206" name="楕円 205">
            <a:extLst>
              <a:ext uri="{FF2B5EF4-FFF2-40B4-BE49-F238E27FC236}">
                <a16:creationId xmlns:a16="http://schemas.microsoft.com/office/drawing/2014/main" id="{E40AF164-58B1-60E2-3F07-C49FFB1D66CF}"/>
              </a:ext>
            </a:extLst>
          </p:cNvPr>
          <p:cNvSpPr/>
          <p:nvPr/>
        </p:nvSpPr>
        <p:spPr>
          <a:xfrm>
            <a:off x="5432064" y="5923404"/>
            <a:ext cx="817126" cy="466671"/>
          </a:xfrm>
          <a:prstGeom prst="ellipse">
            <a:avLst/>
          </a:prstGeom>
          <a:solidFill>
            <a:schemeClr val="tx1"/>
          </a:solidFill>
          <a:ln w="12700" cap="flat" cmpd="sng" algn="ctr">
            <a:solidFill>
              <a:sysClr val="window" lastClr="FFFFFF"/>
            </a:solid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推しコンテンツ</a:t>
            </a:r>
            <a:br>
              <a:rPr kumimoji="0" lang="en-US" altLang="ja-JP" sz="9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0" lang="ja-JP" altLang="en-US" sz="9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接触率</a:t>
            </a:r>
          </a:p>
        </p:txBody>
      </p:sp>
      <p:sp>
        <p:nvSpPr>
          <p:cNvPr id="208" name="四角形: 角を丸くする 207">
            <a:extLst>
              <a:ext uri="{FF2B5EF4-FFF2-40B4-BE49-F238E27FC236}">
                <a16:creationId xmlns:a16="http://schemas.microsoft.com/office/drawing/2014/main" id="{6E16CBE7-B6DD-A1CA-539D-72925CA0A293}"/>
              </a:ext>
            </a:extLst>
          </p:cNvPr>
          <p:cNvSpPr/>
          <p:nvPr/>
        </p:nvSpPr>
        <p:spPr>
          <a:xfrm>
            <a:off x="6986966" y="6458318"/>
            <a:ext cx="346205" cy="81652"/>
          </a:xfrm>
          <a:prstGeom prst="roundRect">
            <a:avLst/>
          </a:prstGeom>
          <a:no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209" name="楕円 208">
            <a:extLst>
              <a:ext uri="{FF2B5EF4-FFF2-40B4-BE49-F238E27FC236}">
                <a16:creationId xmlns:a16="http://schemas.microsoft.com/office/drawing/2014/main" id="{5CDC0FC1-9DF8-1C96-20EF-16A08655C79D}"/>
              </a:ext>
            </a:extLst>
          </p:cNvPr>
          <p:cNvSpPr/>
          <p:nvPr/>
        </p:nvSpPr>
        <p:spPr>
          <a:xfrm>
            <a:off x="6480097" y="5923404"/>
            <a:ext cx="817126" cy="466671"/>
          </a:xfrm>
          <a:prstGeom prst="ellipse">
            <a:avLst/>
          </a:prstGeom>
          <a:solidFill>
            <a:schemeClr val="tx1"/>
          </a:solidFill>
          <a:ln w="12700" cap="flat" cmpd="sng" algn="ctr">
            <a:solidFill>
              <a:sysClr val="window" lastClr="FFFFFF"/>
            </a:solid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ラジオ視聴率</a:t>
            </a:r>
          </a:p>
        </p:txBody>
      </p:sp>
      <p:sp>
        <p:nvSpPr>
          <p:cNvPr id="216" name="四角形: 角を丸くする 215">
            <a:extLst>
              <a:ext uri="{FF2B5EF4-FFF2-40B4-BE49-F238E27FC236}">
                <a16:creationId xmlns:a16="http://schemas.microsoft.com/office/drawing/2014/main" id="{D5416FC1-A3D2-41EA-EF3C-730A872E39CA}"/>
              </a:ext>
            </a:extLst>
          </p:cNvPr>
          <p:cNvSpPr/>
          <p:nvPr/>
        </p:nvSpPr>
        <p:spPr>
          <a:xfrm>
            <a:off x="8105041" y="6245083"/>
            <a:ext cx="2191129" cy="363184"/>
          </a:xfrm>
          <a:prstGeom prst="roundRect">
            <a:avLst/>
          </a:prstGeom>
          <a:solidFill>
            <a:srgbClr val="A100FF">
              <a:lumMod val="20000"/>
              <a:lumOff val="80000"/>
            </a:srgbClr>
          </a:solidFill>
          <a:ln w="28575" cap="flat" cmpd="sng" algn="ctr">
            <a:solidFill>
              <a:srgbClr val="A100FF"/>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err="1">
                <a:ln>
                  <a:noFill/>
                </a:ln>
                <a:solidFill>
                  <a:srgbClr val="A100FF"/>
                </a:solidFill>
                <a:effectLst/>
                <a:uLnTx/>
                <a:uFillTx/>
                <a:latin typeface="Meiryo UI" panose="020B0604030504040204" pitchFamily="50" charset="-128"/>
                <a:ea typeface="Meiryo UI" panose="020B0604030504040204" pitchFamily="50" charset="-128"/>
                <a:cs typeface="+mn-cs"/>
              </a:rPr>
              <a:t>cLTV</a:t>
            </a:r>
            <a:r>
              <a:rPr kumimoji="1" lang="ja-JP" altLang="en-US"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ベースの</a:t>
            </a:r>
            <a:r>
              <a:rPr kumimoji="1" lang="en-US" altLang="ja-JP"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PDCA</a:t>
            </a:r>
            <a:r>
              <a:rPr kumimoji="1" lang="ja-JP" altLang="en-US"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を支える</a:t>
            </a:r>
            <a:br>
              <a:rPr kumimoji="1" lang="en-US" altLang="ja-JP"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br>
            <a:r>
              <a:rPr kumimoji="1" lang="ja-JP" altLang="en-US"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ダッシュボード群の整備</a:t>
            </a:r>
          </a:p>
        </p:txBody>
      </p:sp>
      <p:grpSp>
        <p:nvGrpSpPr>
          <p:cNvPr id="224" name="グループ化 223">
            <a:extLst>
              <a:ext uri="{FF2B5EF4-FFF2-40B4-BE49-F238E27FC236}">
                <a16:creationId xmlns:a16="http://schemas.microsoft.com/office/drawing/2014/main" id="{2FACAD91-3C45-5DE4-EDA0-7465A8486449}"/>
              </a:ext>
            </a:extLst>
          </p:cNvPr>
          <p:cNvGrpSpPr/>
          <p:nvPr/>
        </p:nvGrpSpPr>
        <p:grpSpPr>
          <a:xfrm>
            <a:off x="4428830" y="4896008"/>
            <a:ext cx="3210453" cy="193130"/>
            <a:chOff x="4970617" y="4792324"/>
            <a:chExt cx="2192783" cy="282762"/>
          </a:xfrm>
        </p:grpSpPr>
        <p:sp>
          <p:nvSpPr>
            <p:cNvPr id="225" name="二等辺三角形 224">
              <a:extLst>
                <a:ext uri="{FF2B5EF4-FFF2-40B4-BE49-F238E27FC236}">
                  <a16:creationId xmlns:a16="http://schemas.microsoft.com/office/drawing/2014/main" id="{FF8C8FDD-D80A-6B5E-4CBF-9FC1B6194055}"/>
                </a:ext>
              </a:extLst>
            </p:cNvPr>
            <p:cNvSpPr/>
            <p:nvPr/>
          </p:nvSpPr>
          <p:spPr>
            <a:xfrm rot="10800000">
              <a:off x="4970617" y="4796162"/>
              <a:ext cx="2192783" cy="278924"/>
            </a:xfrm>
            <a:prstGeom prst="triangle">
              <a:avLst/>
            </a:prstGeom>
            <a:solidFill>
              <a:sysClr val="window" lastClr="FFFFFF">
                <a:lumMod val="75000"/>
              </a:sysClr>
            </a:solidFill>
            <a:ln w="25400" cap="flat" cmpd="sng" algn="ctr">
              <a:noFill/>
              <a:prstDash val="solid"/>
            </a:ln>
            <a:effectLst/>
          </p:spPr>
          <p:txBody>
            <a:bodyPr tIns="91440" bIns="91440" rtlCol="0" anchor="ct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226" name="四角形: 角を丸くする 225">
              <a:extLst>
                <a:ext uri="{FF2B5EF4-FFF2-40B4-BE49-F238E27FC236}">
                  <a16:creationId xmlns:a16="http://schemas.microsoft.com/office/drawing/2014/main" id="{53FAE237-CEC0-B285-A4AC-FA5DC3535BDA}"/>
                </a:ext>
              </a:extLst>
            </p:cNvPr>
            <p:cNvSpPr/>
            <p:nvPr/>
          </p:nvSpPr>
          <p:spPr>
            <a:xfrm>
              <a:off x="5654463" y="4792324"/>
              <a:ext cx="825464" cy="192388"/>
            </a:xfrm>
            <a:prstGeom prst="roundRect">
              <a:avLst/>
            </a:prstGeom>
            <a:no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クラスタリング</a:t>
              </a:r>
            </a:p>
          </p:txBody>
        </p:sp>
      </p:grpSp>
      <p:sp>
        <p:nvSpPr>
          <p:cNvPr id="237" name="右大かっこ 236">
            <a:extLst>
              <a:ext uri="{FF2B5EF4-FFF2-40B4-BE49-F238E27FC236}">
                <a16:creationId xmlns:a16="http://schemas.microsoft.com/office/drawing/2014/main" id="{AE68A668-5F10-1032-5671-B8D1B17E9A93}"/>
              </a:ext>
            </a:extLst>
          </p:cNvPr>
          <p:cNvSpPr/>
          <p:nvPr/>
        </p:nvSpPr>
        <p:spPr>
          <a:xfrm>
            <a:off x="3647454" y="3920671"/>
            <a:ext cx="102255" cy="2275464"/>
          </a:xfrm>
          <a:prstGeom prst="rightBracket">
            <a:avLst/>
          </a:prstGeom>
          <a:pattFill prst="wdDnDiag">
            <a:fgClr>
              <a:schemeClr val="accent1">
                <a:lumMod val="60000"/>
                <a:lumOff val="40000"/>
              </a:schemeClr>
            </a:fgClr>
            <a:bgClr>
              <a:schemeClr val="accent1">
                <a:lumMod val="20000"/>
                <a:lumOff val="80000"/>
              </a:schemeClr>
            </a:bgClr>
          </a:patt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8" name="楕円 237">
            <a:extLst>
              <a:ext uri="{FF2B5EF4-FFF2-40B4-BE49-F238E27FC236}">
                <a16:creationId xmlns:a16="http://schemas.microsoft.com/office/drawing/2014/main" id="{CA734F5C-7676-EDA7-D59B-143B4F8ACFE2}"/>
              </a:ext>
            </a:extLst>
          </p:cNvPr>
          <p:cNvSpPr/>
          <p:nvPr/>
        </p:nvSpPr>
        <p:spPr>
          <a:xfrm>
            <a:off x="3359570" y="5130693"/>
            <a:ext cx="615162" cy="498120"/>
          </a:xfrm>
          <a:prstGeom prst="ellipse">
            <a:avLst/>
          </a:prstGeom>
          <a:solidFill>
            <a:schemeClr val="tx1"/>
          </a:solidFill>
          <a:ln w="12700" cap="flat" cmpd="sng" algn="ctr">
            <a:solidFill>
              <a:sysClr val="window" lastClr="FFFFFF"/>
            </a:solid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rPr>
              <a:t>LTV</a:t>
            </a:r>
            <a:br>
              <a:rPr kumimoji="0" lang="en-US" altLang="ja-JP" sz="105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rPr>
            </a:br>
            <a:r>
              <a:rPr kumimoji="0" lang="ja-JP" altLang="en-US" sz="105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rPr>
              <a:t>約</a:t>
            </a:r>
            <a:r>
              <a:rPr kumimoji="0" lang="en-US" altLang="ja-JP" sz="105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rPr>
              <a:t>2.5</a:t>
            </a:r>
            <a:r>
              <a:rPr kumimoji="0" lang="ja-JP" altLang="en-US" sz="105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rPr>
              <a:t>倍</a:t>
            </a:r>
          </a:p>
        </p:txBody>
      </p:sp>
      <p:cxnSp>
        <p:nvCxnSpPr>
          <p:cNvPr id="240" name="直線矢印コネクタ 239">
            <a:extLst>
              <a:ext uri="{FF2B5EF4-FFF2-40B4-BE49-F238E27FC236}">
                <a16:creationId xmlns:a16="http://schemas.microsoft.com/office/drawing/2014/main" id="{291303F7-D966-7A10-6484-536869CFB403}"/>
              </a:ext>
            </a:extLst>
          </p:cNvPr>
          <p:cNvCxnSpPr/>
          <p:nvPr/>
        </p:nvCxnSpPr>
        <p:spPr>
          <a:xfrm>
            <a:off x="3749709" y="4255492"/>
            <a:ext cx="362619"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4" name="四角形: 角を丸くする 243">
            <a:extLst>
              <a:ext uri="{FF2B5EF4-FFF2-40B4-BE49-F238E27FC236}">
                <a16:creationId xmlns:a16="http://schemas.microsoft.com/office/drawing/2014/main" id="{00010F3E-9467-52E5-3700-68B4FC6CF66F}"/>
              </a:ext>
            </a:extLst>
          </p:cNvPr>
          <p:cNvSpPr/>
          <p:nvPr/>
        </p:nvSpPr>
        <p:spPr>
          <a:xfrm>
            <a:off x="2201000" y="4817426"/>
            <a:ext cx="305436" cy="176294"/>
          </a:xfrm>
          <a:prstGeom prst="roundRect">
            <a:avLst/>
          </a:prstGeom>
          <a:solidFill>
            <a:srgbClr val="7F7F7F">
              <a:alpha val="60000"/>
            </a:srgbClr>
          </a:solidFill>
          <a:ln w="12700" cap="flat" cmpd="sng" algn="ctr">
            <a:solidFill>
              <a:sysClr val="window" lastClr="FFFFFF"/>
            </a:solid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rPr>
              <a:t>0.4%</a:t>
            </a:r>
            <a:endParaRPr kumimoji="0" lang="ja-JP" altLang="en-US" sz="8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245" name="四角形: 角を丸くする 244">
            <a:extLst>
              <a:ext uri="{FF2B5EF4-FFF2-40B4-BE49-F238E27FC236}">
                <a16:creationId xmlns:a16="http://schemas.microsoft.com/office/drawing/2014/main" id="{726C2FCB-3248-6229-355A-B16254AAF9ED}"/>
              </a:ext>
            </a:extLst>
          </p:cNvPr>
          <p:cNvSpPr/>
          <p:nvPr/>
        </p:nvSpPr>
        <p:spPr>
          <a:xfrm>
            <a:off x="2269479" y="5452152"/>
            <a:ext cx="305436" cy="134228"/>
          </a:xfrm>
          <a:prstGeom prst="roundRect">
            <a:avLst/>
          </a:prstGeom>
          <a:solidFill>
            <a:srgbClr val="7F7F7F">
              <a:alpha val="60000"/>
            </a:srgbClr>
          </a:solidFill>
          <a:ln w="12700" cap="flat" cmpd="sng" algn="ctr">
            <a:solidFill>
              <a:sysClr val="window" lastClr="FFFFFF"/>
            </a:solid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rPr>
              <a:t>3.1%</a:t>
            </a:r>
            <a:endParaRPr kumimoji="0" lang="ja-JP" altLang="en-US" sz="8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endParaRPr>
          </a:p>
        </p:txBody>
      </p:sp>
      <p:sp>
        <p:nvSpPr>
          <p:cNvPr id="246" name="四角形: 角を丸くする 245">
            <a:extLst>
              <a:ext uri="{FF2B5EF4-FFF2-40B4-BE49-F238E27FC236}">
                <a16:creationId xmlns:a16="http://schemas.microsoft.com/office/drawing/2014/main" id="{231470DC-A0CF-AFE2-AA6A-726FF084217D}"/>
              </a:ext>
            </a:extLst>
          </p:cNvPr>
          <p:cNvSpPr/>
          <p:nvPr/>
        </p:nvSpPr>
        <p:spPr>
          <a:xfrm>
            <a:off x="1598597" y="4803408"/>
            <a:ext cx="305436" cy="134228"/>
          </a:xfrm>
          <a:prstGeom prst="roundRect">
            <a:avLst/>
          </a:prstGeom>
          <a:solidFill>
            <a:srgbClr val="7F7F7F">
              <a:alpha val="60000"/>
            </a:srgbClr>
          </a:solidFill>
          <a:ln w="12700" cap="flat" cmpd="sng" algn="ctr">
            <a:solidFill>
              <a:sysClr val="window" lastClr="FFFFFF"/>
            </a:solidFill>
            <a:prstDash val="solid"/>
            <a:miter lim="800000"/>
          </a:ln>
          <a:effectLst/>
        </p:spPr>
        <p:txBody>
          <a:bodyPr wrap="none"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rPr>
              <a:t>8.3%</a:t>
            </a:r>
            <a:endParaRPr kumimoji="0" lang="ja-JP" altLang="en-US" sz="8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sym typeface="ヒラギノ角ゴ ProN W3"/>
            </a:endParaRPr>
          </a:p>
        </p:txBody>
      </p:sp>
      <p:pic>
        <p:nvPicPr>
          <p:cNvPr id="1085" name="図 1084">
            <a:extLst>
              <a:ext uri="{FF2B5EF4-FFF2-40B4-BE49-F238E27FC236}">
                <a16:creationId xmlns:a16="http://schemas.microsoft.com/office/drawing/2014/main" id="{8F0AD9DC-A2C7-E47D-B304-4440CB2AC180}"/>
              </a:ext>
            </a:extLst>
          </p:cNvPr>
          <p:cNvPicPr>
            <a:picLocks noChangeAspect="1"/>
          </p:cNvPicPr>
          <p:nvPr/>
        </p:nvPicPr>
        <p:blipFill>
          <a:blip r:embed="rId6"/>
          <a:stretch>
            <a:fillRect/>
          </a:stretch>
        </p:blipFill>
        <p:spPr>
          <a:xfrm>
            <a:off x="9266177" y="3524935"/>
            <a:ext cx="828277" cy="962055"/>
          </a:xfrm>
          <a:prstGeom prst="rect">
            <a:avLst/>
          </a:prstGeom>
        </p:spPr>
      </p:pic>
      <p:grpSp>
        <p:nvGrpSpPr>
          <p:cNvPr id="1086" name="グループ化 1085">
            <a:extLst>
              <a:ext uri="{FF2B5EF4-FFF2-40B4-BE49-F238E27FC236}">
                <a16:creationId xmlns:a16="http://schemas.microsoft.com/office/drawing/2014/main" id="{3B7C8734-7801-103C-529E-3806079EB0CE}"/>
              </a:ext>
            </a:extLst>
          </p:cNvPr>
          <p:cNvGrpSpPr/>
          <p:nvPr/>
        </p:nvGrpSpPr>
        <p:grpSpPr>
          <a:xfrm>
            <a:off x="8182577" y="3514293"/>
            <a:ext cx="909198" cy="1089276"/>
            <a:chOff x="10135739" y="3139787"/>
            <a:chExt cx="635745" cy="924552"/>
          </a:xfrm>
        </p:grpSpPr>
        <p:sp>
          <p:nvSpPr>
            <p:cNvPr id="1087" name="正方形/長方形 1086">
              <a:extLst>
                <a:ext uri="{FF2B5EF4-FFF2-40B4-BE49-F238E27FC236}">
                  <a16:creationId xmlns:a16="http://schemas.microsoft.com/office/drawing/2014/main" id="{AD7BCA66-509D-11B6-20CE-85BF4E81DD75}"/>
                </a:ext>
              </a:extLst>
            </p:cNvPr>
            <p:cNvSpPr/>
            <p:nvPr/>
          </p:nvSpPr>
          <p:spPr>
            <a:xfrm>
              <a:off x="10135739" y="3139787"/>
              <a:ext cx="635745" cy="9245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1088" name="グループ化 1087">
              <a:extLst>
                <a:ext uri="{FF2B5EF4-FFF2-40B4-BE49-F238E27FC236}">
                  <a16:creationId xmlns:a16="http://schemas.microsoft.com/office/drawing/2014/main" id="{FEA294DA-A6DD-7331-183A-E6B19F39B5C2}"/>
                </a:ext>
              </a:extLst>
            </p:cNvPr>
            <p:cNvGrpSpPr/>
            <p:nvPr/>
          </p:nvGrpSpPr>
          <p:grpSpPr>
            <a:xfrm>
              <a:off x="10167861" y="3169011"/>
              <a:ext cx="581393" cy="865538"/>
              <a:chOff x="10409775" y="3562643"/>
              <a:chExt cx="674165" cy="946292"/>
            </a:xfrm>
          </p:grpSpPr>
          <p:pic>
            <p:nvPicPr>
              <p:cNvPr id="1089" name="図 1088">
                <a:extLst>
                  <a:ext uri="{FF2B5EF4-FFF2-40B4-BE49-F238E27FC236}">
                    <a16:creationId xmlns:a16="http://schemas.microsoft.com/office/drawing/2014/main" id="{51155C16-9EA4-B43B-CD65-DE69C6ACFCF3}"/>
                  </a:ext>
                </a:extLst>
              </p:cNvPr>
              <p:cNvPicPr>
                <a:picLocks noChangeAspect="1"/>
              </p:cNvPicPr>
              <p:nvPr/>
            </p:nvPicPr>
            <p:blipFill rotWithShape="1">
              <a:blip r:embed="rId7"/>
              <a:srcRect b="19608"/>
              <a:stretch/>
            </p:blipFill>
            <p:spPr>
              <a:xfrm>
                <a:off x="10409775" y="3718416"/>
                <a:ext cx="674165" cy="790519"/>
              </a:xfrm>
              <a:prstGeom prst="rect">
                <a:avLst/>
              </a:prstGeom>
            </p:spPr>
          </p:pic>
          <p:pic>
            <p:nvPicPr>
              <p:cNvPr id="1090" name="Picture 2">
                <a:extLst>
                  <a:ext uri="{FF2B5EF4-FFF2-40B4-BE49-F238E27FC236}">
                    <a16:creationId xmlns:a16="http://schemas.microsoft.com/office/drawing/2014/main" id="{5360EA81-5433-80D5-C182-B1844772F24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815" t="61619" b="31961"/>
              <a:stretch/>
            </p:blipFill>
            <p:spPr bwMode="auto">
              <a:xfrm>
                <a:off x="10409776" y="3562643"/>
                <a:ext cx="674164" cy="16973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91" name="グループ化 1090">
            <a:extLst>
              <a:ext uri="{FF2B5EF4-FFF2-40B4-BE49-F238E27FC236}">
                <a16:creationId xmlns:a16="http://schemas.microsoft.com/office/drawing/2014/main" id="{829E8FDC-ECA9-A251-7D0B-1C4C11B22FFD}"/>
              </a:ext>
            </a:extLst>
          </p:cNvPr>
          <p:cNvGrpSpPr/>
          <p:nvPr/>
        </p:nvGrpSpPr>
        <p:grpSpPr>
          <a:xfrm>
            <a:off x="10306331" y="4831077"/>
            <a:ext cx="1583068" cy="1002358"/>
            <a:chOff x="8855526" y="3459266"/>
            <a:chExt cx="1682540" cy="1121797"/>
          </a:xfrm>
        </p:grpSpPr>
        <p:sp>
          <p:nvSpPr>
            <p:cNvPr id="1092" name="正方形/長方形 1091">
              <a:extLst>
                <a:ext uri="{FF2B5EF4-FFF2-40B4-BE49-F238E27FC236}">
                  <a16:creationId xmlns:a16="http://schemas.microsoft.com/office/drawing/2014/main" id="{3B23CC34-8A16-5A99-C8D3-0C25CB8C2056}"/>
                </a:ext>
              </a:extLst>
            </p:cNvPr>
            <p:cNvSpPr/>
            <p:nvPr/>
          </p:nvSpPr>
          <p:spPr>
            <a:xfrm>
              <a:off x="8855526" y="4135210"/>
              <a:ext cx="1682538" cy="204422"/>
            </a:xfrm>
            <a:prstGeom prst="rect">
              <a:avLst/>
            </a:prstGeom>
            <a:solidFill>
              <a:sysClr val="window" lastClr="FFFFFF">
                <a:lumMod val="75000"/>
              </a:sysClr>
            </a:solidFill>
            <a:ln w="12700" cap="flat" cmpd="sng" algn="ctr">
              <a:noFill/>
              <a:prstDash val="solid"/>
            </a:ln>
            <a:effectLst/>
          </p:spPr>
          <p:txBody>
            <a:bodyPr lIns="36000" tIns="36000" rIns="36000" bIns="36000" rtlCol="0" anchor="ctr"/>
            <a:lstStyle/>
            <a:p>
              <a:pPr marL="0" marR="0" lvl="0" indent="0" algn="l" defTabSz="914309" rtl="0" eaLnBrk="1" fontAlgn="auto" latinLnBrk="0" hangingPunct="1">
                <a:lnSpc>
                  <a:spcPct val="100000"/>
                </a:lnSpc>
                <a:spcBef>
                  <a:spcPts val="0"/>
                </a:spcBef>
                <a:spcAft>
                  <a:spcPts val="300"/>
                </a:spcAft>
                <a:buClrTx/>
                <a:buSzTx/>
                <a:buFontTx/>
                <a:buNone/>
                <a:tabLst/>
                <a:defRPr/>
              </a:pPr>
              <a:r>
                <a:rPr kumimoji="1" lang="ja-JP" altLang="en-US" sz="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データ</a:t>
              </a:r>
              <a:br>
                <a:rPr kumimoji="1" lang="en-US" altLang="ja-JP" sz="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br>
              <a:r>
                <a:rPr kumimoji="1" lang="ja-JP" altLang="en-US" sz="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レイク</a:t>
              </a:r>
              <a:endParaRPr kumimoji="1" lang="en-US" altLang="ja-JP" sz="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93" name="正方形/長方形 1092">
              <a:extLst>
                <a:ext uri="{FF2B5EF4-FFF2-40B4-BE49-F238E27FC236}">
                  <a16:creationId xmlns:a16="http://schemas.microsoft.com/office/drawing/2014/main" id="{613FBF2F-1935-89BC-69DE-BE8DF3876D3C}"/>
                </a:ext>
              </a:extLst>
            </p:cNvPr>
            <p:cNvSpPr/>
            <p:nvPr/>
          </p:nvSpPr>
          <p:spPr>
            <a:xfrm>
              <a:off x="8855528" y="4364011"/>
              <a:ext cx="1682538" cy="204422"/>
            </a:xfrm>
            <a:prstGeom prst="rect">
              <a:avLst/>
            </a:prstGeom>
            <a:solidFill>
              <a:sysClr val="window" lastClr="FFFFFF">
                <a:lumMod val="75000"/>
              </a:sysClr>
            </a:solidFill>
            <a:ln w="12700" cap="flat" cmpd="sng" algn="ctr">
              <a:noFill/>
              <a:prstDash val="solid"/>
            </a:ln>
            <a:effectLst/>
          </p:spPr>
          <p:txBody>
            <a:bodyPr lIns="36000" tIns="36000" rIns="36000" bIns="36000" rtlCol="0" anchor="ctr"/>
            <a:lstStyle/>
            <a:p>
              <a:pPr marL="0" marR="0" lvl="0" indent="0" algn="l" defTabSz="914309" rtl="0" eaLnBrk="1" fontAlgn="auto" latinLnBrk="0" hangingPunct="1">
                <a:lnSpc>
                  <a:spcPct val="100000"/>
                </a:lnSpc>
                <a:spcBef>
                  <a:spcPts val="0"/>
                </a:spcBef>
                <a:spcAft>
                  <a:spcPts val="300"/>
                </a:spcAft>
                <a:buClrTx/>
                <a:buSzTx/>
                <a:buFontTx/>
                <a:buNone/>
                <a:tabLst/>
                <a:defRPr/>
              </a:pPr>
              <a:r>
                <a:rPr kumimoji="1" lang="ja-JP" altLang="en-US" sz="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源泉</a:t>
              </a:r>
              <a:br>
                <a:rPr kumimoji="1" lang="en-US" altLang="ja-JP" sz="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br>
              <a:r>
                <a:rPr kumimoji="1" lang="ja-JP" altLang="en-US" sz="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システム</a:t>
              </a:r>
              <a:endParaRPr kumimoji="1" lang="en-US" altLang="ja-JP" sz="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94" name="正方形/長方形 1093">
              <a:extLst>
                <a:ext uri="{FF2B5EF4-FFF2-40B4-BE49-F238E27FC236}">
                  <a16:creationId xmlns:a16="http://schemas.microsoft.com/office/drawing/2014/main" id="{EA0D4AC6-AF4D-0EA9-DB7B-27950625740A}"/>
                </a:ext>
              </a:extLst>
            </p:cNvPr>
            <p:cNvSpPr/>
            <p:nvPr/>
          </p:nvSpPr>
          <p:spPr>
            <a:xfrm>
              <a:off x="8855527" y="3820507"/>
              <a:ext cx="1682538" cy="282633"/>
            </a:xfrm>
            <a:prstGeom prst="rect">
              <a:avLst/>
            </a:prstGeom>
            <a:solidFill>
              <a:sysClr val="window" lastClr="FFFFFF">
                <a:lumMod val="75000"/>
              </a:sysClr>
            </a:solidFill>
            <a:ln w="12700" cap="flat" cmpd="sng" algn="ctr">
              <a:noFill/>
              <a:prstDash val="solid"/>
            </a:ln>
            <a:effectLst/>
          </p:spPr>
          <p:txBody>
            <a:bodyPr lIns="36000" tIns="36000" rIns="36000" bIns="36000" rtlCol="0" anchor="ctr"/>
            <a:lstStyle/>
            <a:p>
              <a:pPr marL="0" marR="0" lvl="0" indent="0" algn="l" defTabSz="914309" rtl="0" eaLnBrk="1" fontAlgn="auto" latinLnBrk="0" hangingPunct="1">
                <a:lnSpc>
                  <a:spcPct val="100000"/>
                </a:lnSpc>
                <a:spcBef>
                  <a:spcPts val="0"/>
                </a:spcBef>
                <a:spcAft>
                  <a:spcPts val="300"/>
                </a:spcAft>
                <a:buClrTx/>
                <a:buSzTx/>
                <a:buFontTx/>
                <a:buNone/>
                <a:tabLst/>
                <a:defRPr/>
              </a:pPr>
              <a:r>
                <a:rPr kumimoji="1" lang="en-US" altLang="ja-JP" sz="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CDP</a:t>
              </a:r>
            </a:p>
          </p:txBody>
        </p:sp>
        <p:sp>
          <p:nvSpPr>
            <p:cNvPr id="1095" name="正方形/長方形 1094">
              <a:extLst>
                <a:ext uri="{FF2B5EF4-FFF2-40B4-BE49-F238E27FC236}">
                  <a16:creationId xmlns:a16="http://schemas.microsoft.com/office/drawing/2014/main" id="{A87E7B19-2FF0-9C45-4CAF-BE627BC0ADFD}"/>
                </a:ext>
              </a:extLst>
            </p:cNvPr>
            <p:cNvSpPr/>
            <p:nvPr/>
          </p:nvSpPr>
          <p:spPr>
            <a:xfrm>
              <a:off x="8855527" y="3586901"/>
              <a:ext cx="1682538" cy="201649"/>
            </a:xfrm>
            <a:prstGeom prst="rect">
              <a:avLst/>
            </a:prstGeom>
            <a:solidFill>
              <a:sysClr val="window" lastClr="FFFFFF">
                <a:lumMod val="75000"/>
              </a:sysClr>
            </a:solidFill>
            <a:ln w="12700" cap="flat" cmpd="sng" algn="ctr">
              <a:noFill/>
              <a:prstDash val="solid"/>
            </a:ln>
            <a:effectLst/>
          </p:spPr>
          <p:txBody>
            <a:bodyPr lIns="36000" tIns="36000" rIns="36000" bIns="36000" rtlCol="0" anchor="ctr"/>
            <a:lstStyle/>
            <a:p>
              <a:pPr marL="0" marR="0" lvl="0" indent="0" algn="l" defTabSz="914309" rtl="0" eaLnBrk="1" fontAlgn="auto" latinLnBrk="0" hangingPunct="1">
                <a:lnSpc>
                  <a:spcPct val="100000"/>
                </a:lnSpc>
                <a:spcBef>
                  <a:spcPts val="0"/>
                </a:spcBef>
                <a:spcAft>
                  <a:spcPts val="300"/>
                </a:spcAft>
                <a:buClrTx/>
                <a:buSzTx/>
                <a:buFontTx/>
                <a:buNone/>
                <a:tabLst/>
                <a:defRPr/>
              </a:pPr>
              <a:r>
                <a:rPr kumimoji="1" lang="ja-JP" altLang="en-US" sz="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活用</a:t>
              </a:r>
              <a:endParaRPr kumimoji="1" lang="en-US" altLang="ja-JP" sz="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096" name="正方形/長方形 1095">
              <a:extLst>
                <a:ext uri="{FF2B5EF4-FFF2-40B4-BE49-F238E27FC236}">
                  <a16:creationId xmlns:a16="http://schemas.microsoft.com/office/drawing/2014/main" id="{2AC0C34F-2377-E2B0-043D-D29362295B5C}"/>
                </a:ext>
              </a:extLst>
            </p:cNvPr>
            <p:cNvSpPr/>
            <p:nvPr/>
          </p:nvSpPr>
          <p:spPr>
            <a:xfrm>
              <a:off x="9073031" y="3459266"/>
              <a:ext cx="894935" cy="1121797"/>
            </a:xfrm>
            <a:prstGeom prst="rect">
              <a:avLst/>
            </a:prstGeom>
            <a:solidFill>
              <a:srgbClr val="F2F2F2">
                <a:alpha val="50196"/>
              </a:srgbClr>
            </a:solidFill>
            <a:ln w="3175" cap="flat" cmpd="sng" algn="ctr">
              <a:solidFill>
                <a:sysClr val="window" lastClr="FFFFFF">
                  <a:lumMod val="65000"/>
                </a:sysClr>
              </a:solidFill>
              <a:prstDash val="solid"/>
            </a:ln>
            <a:effectLst/>
          </p:spPr>
          <p:txBody>
            <a:bodyPr wrap="none" lIns="36000" tIns="36000" rIns="36000" bIns="36000" rtlCol="0" anchor="t"/>
            <a:lstStyle/>
            <a:p>
              <a:pPr marL="0" marR="0" lvl="0" indent="0" algn="ctr" defTabSz="914309" rtl="0" eaLnBrk="1" fontAlgn="auto" latinLnBrk="0" hangingPunct="1">
                <a:lnSpc>
                  <a:spcPct val="100000"/>
                </a:lnSpc>
                <a:spcBef>
                  <a:spcPts val="0"/>
                </a:spcBef>
                <a:spcAft>
                  <a:spcPts val="300"/>
                </a:spcAft>
                <a:buClrTx/>
                <a:buSzTx/>
                <a:buFontTx/>
                <a:buNone/>
                <a:tabLst/>
                <a:defRPr/>
              </a:pPr>
              <a:r>
                <a:rPr kumimoji="1" lang="ja-JP" altLang="en-US" sz="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グループ</a:t>
              </a:r>
              <a:r>
                <a:rPr kumimoji="1" lang="en-US" altLang="ja-JP" sz="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a:t>
              </a:r>
              <a:endPar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97" name="正方形/長方形 1096">
              <a:extLst>
                <a:ext uri="{FF2B5EF4-FFF2-40B4-BE49-F238E27FC236}">
                  <a16:creationId xmlns:a16="http://schemas.microsoft.com/office/drawing/2014/main" id="{A662AE88-5CE0-DE57-AC71-6A8930FEC725}"/>
                </a:ext>
              </a:extLst>
            </p:cNvPr>
            <p:cNvSpPr/>
            <p:nvPr/>
          </p:nvSpPr>
          <p:spPr>
            <a:xfrm>
              <a:off x="10002440" y="3459266"/>
              <a:ext cx="209592" cy="1121797"/>
            </a:xfrm>
            <a:prstGeom prst="rect">
              <a:avLst/>
            </a:prstGeom>
            <a:solidFill>
              <a:srgbClr val="F2F2F2">
                <a:alpha val="50196"/>
              </a:srgbClr>
            </a:solidFill>
            <a:ln w="3175" cap="flat" cmpd="sng" algn="ctr">
              <a:solidFill>
                <a:sysClr val="window" lastClr="FFFFFF">
                  <a:lumMod val="65000"/>
                </a:sysClr>
              </a:solidFill>
              <a:prstDash val="solid"/>
            </a:ln>
            <a:effectLst/>
          </p:spPr>
          <p:txBody>
            <a:bodyPr wrap="none" lIns="36000" tIns="36000" rIns="36000" bIns="36000" rtlCol="0" anchor="t"/>
            <a:lstStyle/>
            <a:p>
              <a:pPr marL="0" marR="0" lvl="0" indent="0" algn="ctr" defTabSz="914309" rtl="0" eaLnBrk="1" fontAlgn="auto" latinLnBrk="0" hangingPunct="1">
                <a:lnSpc>
                  <a:spcPct val="100000"/>
                </a:lnSpc>
                <a:spcBef>
                  <a:spcPts val="0"/>
                </a:spcBef>
                <a:spcAft>
                  <a:spcPts val="300"/>
                </a:spcAft>
                <a:buClrTx/>
                <a:buSzTx/>
                <a:buFontTx/>
                <a:buNone/>
                <a:tabLst/>
                <a:defRPr/>
              </a:pPr>
              <a:r>
                <a:rPr kumimoji="1" lang="en-US" altLang="ja-JP" sz="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B</a:t>
              </a:r>
              <a:endPar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98" name="正方形/長方形 1097">
              <a:extLst>
                <a:ext uri="{FF2B5EF4-FFF2-40B4-BE49-F238E27FC236}">
                  <a16:creationId xmlns:a16="http://schemas.microsoft.com/office/drawing/2014/main" id="{995D9F08-0C7C-6A00-7A32-5D592D2E3B8F}"/>
                </a:ext>
              </a:extLst>
            </p:cNvPr>
            <p:cNvSpPr/>
            <p:nvPr/>
          </p:nvSpPr>
          <p:spPr>
            <a:xfrm>
              <a:off x="10243967" y="3459266"/>
              <a:ext cx="209592" cy="1121797"/>
            </a:xfrm>
            <a:prstGeom prst="rect">
              <a:avLst/>
            </a:prstGeom>
            <a:solidFill>
              <a:srgbClr val="F2F2F2">
                <a:alpha val="50196"/>
              </a:srgbClr>
            </a:solidFill>
            <a:ln w="3175" cap="flat" cmpd="sng" algn="ctr">
              <a:solidFill>
                <a:sysClr val="window" lastClr="FFFFFF">
                  <a:lumMod val="65000"/>
                </a:sysClr>
              </a:solidFill>
              <a:prstDash val="solid"/>
            </a:ln>
            <a:effectLst/>
          </p:spPr>
          <p:txBody>
            <a:bodyPr wrap="none" lIns="36000" tIns="36000" rIns="36000" bIns="36000" rtlCol="0" anchor="t"/>
            <a:lstStyle/>
            <a:p>
              <a:pPr marL="0" marR="0" lvl="0" indent="0" algn="ctr" defTabSz="914309" rtl="0" eaLnBrk="1" fontAlgn="auto" latinLnBrk="0" hangingPunct="1">
                <a:lnSpc>
                  <a:spcPct val="100000"/>
                </a:lnSpc>
                <a:spcBef>
                  <a:spcPts val="0"/>
                </a:spcBef>
                <a:spcAft>
                  <a:spcPts val="300"/>
                </a:spcAft>
                <a:buClrTx/>
                <a:buSzTx/>
                <a:buFontTx/>
                <a:buNone/>
                <a:tabLst/>
                <a:defRPr/>
              </a:pPr>
              <a:r>
                <a:rPr kumimoji="1" lang="ja-JP" altLang="en-US" sz="4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3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99" name="四角形: 角を丸くする 1098">
              <a:extLst>
                <a:ext uri="{FF2B5EF4-FFF2-40B4-BE49-F238E27FC236}">
                  <a16:creationId xmlns:a16="http://schemas.microsoft.com/office/drawing/2014/main" id="{9EDD4C95-CD7F-AD0E-961E-98479A05201A}"/>
                </a:ext>
              </a:extLst>
            </p:cNvPr>
            <p:cNvSpPr/>
            <p:nvPr/>
          </p:nvSpPr>
          <p:spPr>
            <a:xfrm>
              <a:off x="9120533" y="3603881"/>
              <a:ext cx="401324" cy="155018"/>
            </a:xfrm>
            <a:prstGeom prst="roundRect">
              <a:avLst/>
            </a:prstGeom>
            <a:solidFill>
              <a:sysClr val="windowText" lastClr="000000"/>
            </a:solidFill>
            <a:ln w="12700" cap="flat" cmpd="sng" algn="ctr">
              <a:noFill/>
              <a:prstDash val="solid"/>
            </a:ln>
            <a:effectLst/>
          </p:spPr>
          <p:txBody>
            <a:bodyPr lIns="71991" tIns="71991" rIns="71991" bIns="71991" rtlCol="0" anchor="ctr"/>
            <a:lstStyle/>
            <a:p>
              <a:pPr marL="0" marR="0" lvl="0" indent="0" algn="ctr" defTabSz="914309" rtl="0" eaLnBrk="1" fontAlgn="auto" latinLnBrk="0" hangingPunct="1">
                <a:lnSpc>
                  <a:spcPct val="100000"/>
                </a:lnSpc>
                <a:spcBef>
                  <a:spcPts val="0"/>
                </a:spcBef>
                <a:spcAft>
                  <a:spcPts val="30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アドホック分析</a:t>
              </a:r>
              <a:endParaRPr kumimoji="1" lang="en-US" altLang="ja-JP" sz="2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00" name="円柱 1099">
              <a:extLst>
                <a:ext uri="{FF2B5EF4-FFF2-40B4-BE49-F238E27FC236}">
                  <a16:creationId xmlns:a16="http://schemas.microsoft.com/office/drawing/2014/main" id="{07841494-6775-4ADD-4921-501EF2AC4EC5}"/>
                </a:ext>
              </a:extLst>
            </p:cNvPr>
            <p:cNvSpPr/>
            <p:nvPr/>
          </p:nvSpPr>
          <p:spPr>
            <a:xfrm>
              <a:off x="9120533" y="4171057"/>
              <a:ext cx="83505" cy="124026"/>
            </a:xfrm>
            <a:prstGeom prst="can">
              <a:avLst>
                <a:gd name="adj" fmla="val 14509"/>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入退会</a:t>
              </a:r>
              <a:b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ログ</a:t>
              </a:r>
            </a:p>
          </p:txBody>
        </p:sp>
        <p:sp>
          <p:nvSpPr>
            <p:cNvPr id="1101" name="正方形/長方形 1100">
              <a:extLst>
                <a:ext uri="{FF2B5EF4-FFF2-40B4-BE49-F238E27FC236}">
                  <a16:creationId xmlns:a16="http://schemas.microsoft.com/office/drawing/2014/main" id="{3962786D-CFC1-7274-4731-8A9DFC60B369}"/>
                </a:ext>
              </a:extLst>
            </p:cNvPr>
            <p:cNvSpPr/>
            <p:nvPr/>
          </p:nvSpPr>
          <p:spPr>
            <a:xfrm>
              <a:off x="9121754" y="4377581"/>
              <a:ext cx="633545" cy="175869"/>
            </a:xfrm>
            <a:prstGeom prst="rect">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CMS</a:t>
              </a:r>
              <a:endPar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endParaRPr>
            </a:p>
          </p:txBody>
        </p:sp>
        <p:sp>
          <p:nvSpPr>
            <p:cNvPr id="1102" name="正方形/長方形 1101">
              <a:extLst>
                <a:ext uri="{FF2B5EF4-FFF2-40B4-BE49-F238E27FC236}">
                  <a16:creationId xmlns:a16="http://schemas.microsoft.com/office/drawing/2014/main" id="{E4886785-D2D6-1413-EFEB-BD3DAF4417C8}"/>
                </a:ext>
              </a:extLst>
            </p:cNvPr>
            <p:cNvSpPr/>
            <p:nvPr/>
          </p:nvSpPr>
          <p:spPr>
            <a:xfrm>
              <a:off x="9763468" y="4377581"/>
              <a:ext cx="83505" cy="175869"/>
            </a:xfrm>
            <a:prstGeom prst="rect">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GA</a:t>
              </a:r>
              <a:endPar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endParaRPr>
            </a:p>
          </p:txBody>
        </p:sp>
        <p:sp>
          <p:nvSpPr>
            <p:cNvPr id="1103" name="正方形/長方形 1102">
              <a:extLst>
                <a:ext uri="{FF2B5EF4-FFF2-40B4-BE49-F238E27FC236}">
                  <a16:creationId xmlns:a16="http://schemas.microsoft.com/office/drawing/2014/main" id="{76DBCE8B-9EFA-716C-E019-A2622C7335B5}"/>
                </a:ext>
              </a:extLst>
            </p:cNvPr>
            <p:cNvSpPr/>
            <p:nvPr/>
          </p:nvSpPr>
          <p:spPr>
            <a:xfrm>
              <a:off x="9855141" y="4377581"/>
              <a:ext cx="83505" cy="175869"/>
            </a:xfrm>
            <a:prstGeom prst="rect">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MSG</a:t>
              </a:r>
              <a:b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アプリ</a:t>
              </a:r>
            </a:p>
          </p:txBody>
        </p:sp>
        <p:sp>
          <p:nvSpPr>
            <p:cNvPr id="1104" name="円柱 1103">
              <a:extLst>
                <a:ext uri="{FF2B5EF4-FFF2-40B4-BE49-F238E27FC236}">
                  <a16:creationId xmlns:a16="http://schemas.microsoft.com/office/drawing/2014/main" id="{1C905137-6F6B-B558-8788-CC7A3CD09EA9}"/>
                </a:ext>
              </a:extLst>
            </p:cNvPr>
            <p:cNvSpPr/>
            <p:nvPr/>
          </p:nvSpPr>
          <p:spPr>
            <a:xfrm>
              <a:off x="9212206" y="4171057"/>
              <a:ext cx="83505" cy="124026"/>
            </a:xfrm>
            <a:prstGeom prst="can">
              <a:avLst>
                <a:gd name="adj" fmla="val 14509"/>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FC</a:t>
              </a: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会員</a:t>
              </a:r>
              <a:b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情報</a:t>
              </a:r>
            </a:p>
          </p:txBody>
        </p:sp>
        <p:sp>
          <p:nvSpPr>
            <p:cNvPr id="1105" name="円柱 1104">
              <a:extLst>
                <a:ext uri="{FF2B5EF4-FFF2-40B4-BE49-F238E27FC236}">
                  <a16:creationId xmlns:a16="http://schemas.microsoft.com/office/drawing/2014/main" id="{F47EE501-6F0A-0E4C-5E3D-3321B143AA42}"/>
                </a:ext>
              </a:extLst>
            </p:cNvPr>
            <p:cNvSpPr/>
            <p:nvPr/>
          </p:nvSpPr>
          <p:spPr>
            <a:xfrm>
              <a:off x="9303880" y="4171057"/>
              <a:ext cx="83505" cy="124026"/>
            </a:xfrm>
            <a:prstGeom prst="can">
              <a:avLst>
                <a:gd name="adj" fmla="val 14509"/>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会員</a:t>
              </a:r>
              <a:endPar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マート</a:t>
              </a:r>
            </a:p>
          </p:txBody>
        </p:sp>
        <p:sp>
          <p:nvSpPr>
            <p:cNvPr id="1106" name="円柱 1105">
              <a:extLst>
                <a:ext uri="{FF2B5EF4-FFF2-40B4-BE49-F238E27FC236}">
                  <a16:creationId xmlns:a16="http://schemas.microsoft.com/office/drawing/2014/main" id="{D4759A54-496F-6149-BA68-C38A34E8E8F7}"/>
                </a:ext>
              </a:extLst>
            </p:cNvPr>
            <p:cNvSpPr/>
            <p:nvPr/>
          </p:nvSpPr>
          <p:spPr>
            <a:xfrm>
              <a:off x="9395553" y="4171057"/>
              <a:ext cx="83505" cy="124026"/>
            </a:xfrm>
            <a:prstGeom prst="can">
              <a:avLst>
                <a:gd name="adj" fmla="val 14509"/>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受注</a:t>
              </a:r>
              <a:b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明細</a:t>
              </a:r>
            </a:p>
          </p:txBody>
        </p:sp>
        <p:sp>
          <p:nvSpPr>
            <p:cNvPr id="1107" name="円柱 1106">
              <a:extLst>
                <a:ext uri="{FF2B5EF4-FFF2-40B4-BE49-F238E27FC236}">
                  <a16:creationId xmlns:a16="http://schemas.microsoft.com/office/drawing/2014/main" id="{3D2A7348-BEFC-3374-58A9-5F96504DB2FE}"/>
                </a:ext>
              </a:extLst>
            </p:cNvPr>
            <p:cNvSpPr/>
            <p:nvPr/>
          </p:nvSpPr>
          <p:spPr>
            <a:xfrm>
              <a:off x="9487226" y="4171057"/>
              <a:ext cx="83505" cy="124026"/>
            </a:xfrm>
            <a:prstGeom prst="can">
              <a:avLst>
                <a:gd name="adj" fmla="val 14509"/>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マイコレ</a:t>
              </a:r>
              <a:b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クション</a:t>
              </a:r>
            </a:p>
          </p:txBody>
        </p:sp>
        <p:sp>
          <p:nvSpPr>
            <p:cNvPr id="1108" name="円柱 1107">
              <a:extLst>
                <a:ext uri="{FF2B5EF4-FFF2-40B4-BE49-F238E27FC236}">
                  <a16:creationId xmlns:a16="http://schemas.microsoft.com/office/drawing/2014/main" id="{FC4A37EB-B916-FFD5-4A39-5870BA180443}"/>
                </a:ext>
              </a:extLst>
            </p:cNvPr>
            <p:cNvSpPr/>
            <p:nvPr/>
          </p:nvSpPr>
          <p:spPr>
            <a:xfrm>
              <a:off x="9578900" y="4171057"/>
              <a:ext cx="83505" cy="124026"/>
            </a:xfrm>
            <a:prstGeom prst="can">
              <a:avLst>
                <a:gd name="adj" fmla="val 14509"/>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メーリス</a:t>
              </a:r>
            </a:p>
          </p:txBody>
        </p:sp>
        <p:sp>
          <p:nvSpPr>
            <p:cNvPr id="1109" name="円柱 1108">
              <a:extLst>
                <a:ext uri="{FF2B5EF4-FFF2-40B4-BE49-F238E27FC236}">
                  <a16:creationId xmlns:a16="http://schemas.microsoft.com/office/drawing/2014/main" id="{3C9ABAA4-CA7E-8789-694E-E6E3F659F83A}"/>
                </a:ext>
              </a:extLst>
            </p:cNvPr>
            <p:cNvSpPr/>
            <p:nvPr/>
          </p:nvSpPr>
          <p:spPr>
            <a:xfrm>
              <a:off x="9762246" y="4171057"/>
              <a:ext cx="83505" cy="124026"/>
            </a:xfrm>
            <a:prstGeom prst="can">
              <a:avLst>
                <a:gd name="adj" fmla="val 14509"/>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GA</a:t>
              </a:r>
              <a:b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ログ</a:t>
              </a:r>
            </a:p>
          </p:txBody>
        </p:sp>
        <p:sp>
          <p:nvSpPr>
            <p:cNvPr id="1110" name="円柱 1109">
              <a:extLst>
                <a:ext uri="{FF2B5EF4-FFF2-40B4-BE49-F238E27FC236}">
                  <a16:creationId xmlns:a16="http://schemas.microsoft.com/office/drawing/2014/main" id="{7D5F039A-FC4F-0538-3F47-631A10DCB665}"/>
                </a:ext>
              </a:extLst>
            </p:cNvPr>
            <p:cNvSpPr/>
            <p:nvPr/>
          </p:nvSpPr>
          <p:spPr>
            <a:xfrm>
              <a:off x="9670573" y="4171057"/>
              <a:ext cx="83505" cy="124026"/>
            </a:xfrm>
            <a:prstGeom prst="can">
              <a:avLst>
                <a:gd name="adj" fmla="val 14509"/>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アン</a:t>
              </a:r>
              <a:b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ケート</a:t>
              </a:r>
            </a:p>
          </p:txBody>
        </p:sp>
        <p:sp>
          <p:nvSpPr>
            <p:cNvPr id="1111" name="円柱 1110">
              <a:extLst>
                <a:ext uri="{FF2B5EF4-FFF2-40B4-BE49-F238E27FC236}">
                  <a16:creationId xmlns:a16="http://schemas.microsoft.com/office/drawing/2014/main" id="{EBECC50D-3A3E-52BF-50A7-AE9F019F7E1A}"/>
                </a:ext>
              </a:extLst>
            </p:cNvPr>
            <p:cNvSpPr/>
            <p:nvPr/>
          </p:nvSpPr>
          <p:spPr>
            <a:xfrm>
              <a:off x="9853920" y="4171057"/>
              <a:ext cx="83505" cy="124026"/>
            </a:xfrm>
            <a:prstGeom prst="can">
              <a:avLst>
                <a:gd name="adj" fmla="val 14509"/>
              </a:avLst>
            </a:prstGeom>
            <a:solidFill>
              <a:sysClr val="window" lastClr="FFFFFF"/>
            </a:solidFill>
            <a:ln w="9525" cap="flat" cmpd="sng" algn="ctr">
              <a:solidFill>
                <a:sysClr val="window" lastClr="FFFFFF">
                  <a:lumMod val="75000"/>
                </a:sys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MSG</a:t>
              </a:r>
              <a:br>
                <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アプリ</a:t>
              </a:r>
              <a:endParaRPr kumimoji="1" lang="en-US" altLang="ja-JP"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 b="1" i="0" u="none" strike="noStrike" kern="0" cap="none" spc="0" normalizeH="0" baseline="0" noProof="0">
                  <a:ln>
                    <a:noFill/>
                  </a:ln>
                  <a:solidFill>
                    <a:prstClr val="black">
                      <a:lumMod val="50000"/>
                      <a:lumOff val="50000"/>
                    </a:prstClr>
                  </a:solidFill>
                  <a:effectLst/>
                  <a:uLnTx/>
                  <a:uFillTx/>
                  <a:latin typeface="Meiryo UI" panose="020B0604030504040204" pitchFamily="50" charset="-128"/>
                  <a:ea typeface="Meiryo UI" panose="020B0604030504040204" pitchFamily="50" charset="-128"/>
                  <a:cs typeface="+mn-cs"/>
                </a:rPr>
                <a:t>ログ</a:t>
              </a:r>
            </a:p>
          </p:txBody>
        </p:sp>
        <p:sp>
          <p:nvSpPr>
            <p:cNvPr id="1112" name="円柱 1111">
              <a:extLst>
                <a:ext uri="{FF2B5EF4-FFF2-40B4-BE49-F238E27FC236}">
                  <a16:creationId xmlns:a16="http://schemas.microsoft.com/office/drawing/2014/main" id="{77B2F9CC-4B23-192B-E37E-289E777154F5}"/>
                </a:ext>
              </a:extLst>
            </p:cNvPr>
            <p:cNvSpPr/>
            <p:nvPr/>
          </p:nvSpPr>
          <p:spPr>
            <a:xfrm>
              <a:off x="9121754" y="3833695"/>
              <a:ext cx="192062" cy="249427"/>
            </a:xfrm>
            <a:prstGeom prst="can">
              <a:avLst>
                <a:gd name="adj" fmla="val 14509"/>
              </a:avLst>
            </a:prstGeom>
            <a:solidFill>
              <a:srgbClr val="FF4444"/>
            </a:solidFill>
            <a:ln w="12700" cap="flat" cmpd="sng" algn="ctr">
              <a:solidFill>
                <a:srgbClr val="FF4444">
                  <a:lumMod val="40000"/>
                  <a:lumOff val="60000"/>
                </a:srgb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会員特徴量</a:t>
              </a:r>
              <a:br>
                <a:rPr kumimoji="1" lang="en-US" altLang="ja-JP"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横持ち</a:t>
              </a:r>
              <a:br>
                <a:rPr kumimoji="1" lang="en-US" altLang="ja-JP"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マート</a:t>
              </a:r>
            </a:p>
          </p:txBody>
        </p:sp>
        <p:sp>
          <p:nvSpPr>
            <p:cNvPr id="1113" name="円柱 1112">
              <a:extLst>
                <a:ext uri="{FF2B5EF4-FFF2-40B4-BE49-F238E27FC236}">
                  <a16:creationId xmlns:a16="http://schemas.microsoft.com/office/drawing/2014/main" id="{D04B5E2E-47C9-10D3-B8FF-78DAD81532B8}"/>
                </a:ext>
              </a:extLst>
            </p:cNvPr>
            <p:cNvSpPr/>
            <p:nvPr/>
          </p:nvSpPr>
          <p:spPr>
            <a:xfrm>
              <a:off x="9329795" y="3833695"/>
              <a:ext cx="192062" cy="249427"/>
            </a:xfrm>
            <a:prstGeom prst="can">
              <a:avLst>
                <a:gd name="adj" fmla="val 14509"/>
              </a:avLst>
            </a:prstGeom>
            <a:solidFill>
              <a:srgbClr val="FF4444"/>
            </a:solidFill>
            <a:ln w="12700" cap="flat" cmpd="sng" algn="ctr">
              <a:solidFill>
                <a:srgbClr val="FF4444">
                  <a:lumMod val="40000"/>
                  <a:lumOff val="60000"/>
                </a:srgb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会員行動</a:t>
              </a:r>
              <a:br>
                <a:rPr kumimoji="1" lang="en-US" altLang="ja-JP"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縦持ち</a:t>
              </a:r>
              <a:br>
                <a:rPr kumimoji="1" lang="en-US" altLang="ja-JP"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マート</a:t>
              </a:r>
              <a:endParaRPr kumimoji="1" lang="en-US" altLang="ja-JP"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114" name="円柱 1113">
              <a:extLst>
                <a:ext uri="{FF2B5EF4-FFF2-40B4-BE49-F238E27FC236}">
                  <a16:creationId xmlns:a16="http://schemas.microsoft.com/office/drawing/2014/main" id="{EE87EF71-8FEB-CCC3-F07A-E7DEBCF3EC2E}"/>
                </a:ext>
              </a:extLst>
            </p:cNvPr>
            <p:cNvSpPr/>
            <p:nvPr/>
          </p:nvSpPr>
          <p:spPr>
            <a:xfrm>
              <a:off x="9537835" y="3833695"/>
              <a:ext cx="192062" cy="249427"/>
            </a:xfrm>
            <a:prstGeom prst="can">
              <a:avLst>
                <a:gd name="adj" fmla="val 14509"/>
              </a:avLst>
            </a:prstGeom>
            <a:solidFill>
              <a:srgbClr val="FF4444"/>
            </a:solidFill>
            <a:ln w="12700" cap="flat" cmpd="sng" algn="ctr">
              <a:solidFill>
                <a:srgbClr val="FF4444">
                  <a:lumMod val="40000"/>
                  <a:lumOff val="60000"/>
                </a:srgb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BI</a:t>
              </a:r>
              <a:r>
                <a:rPr kumimoji="1" lang="ja-JP" altLang="en-US"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用</a:t>
              </a:r>
              <a:br>
                <a:rPr kumimoji="1" lang="en-US" altLang="ja-JP"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1" lang="en-US" altLang="ja-JP"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View</a:t>
              </a:r>
              <a:endParaRPr kumimoji="1" lang="ja-JP" altLang="en-US"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115" name="円柱 1114">
              <a:extLst>
                <a:ext uri="{FF2B5EF4-FFF2-40B4-BE49-F238E27FC236}">
                  <a16:creationId xmlns:a16="http://schemas.microsoft.com/office/drawing/2014/main" id="{D2E5738B-E12C-4181-E829-C4F9B70861A4}"/>
                </a:ext>
              </a:extLst>
            </p:cNvPr>
            <p:cNvSpPr/>
            <p:nvPr/>
          </p:nvSpPr>
          <p:spPr>
            <a:xfrm>
              <a:off x="9745363" y="3833695"/>
              <a:ext cx="192062" cy="249427"/>
            </a:xfrm>
            <a:prstGeom prst="can">
              <a:avLst>
                <a:gd name="adj" fmla="val 14509"/>
              </a:avLst>
            </a:prstGeom>
            <a:solidFill>
              <a:srgbClr val="FF4444"/>
            </a:solidFill>
            <a:ln w="12700" cap="flat" cmpd="sng" algn="ctr">
              <a:solidFill>
                <a:srgbClr val="FF4444">
                  <a:lumMod val="40000"/>
                  <a:lumOff val="60000"/>
                </a:srgbClr>
              </a:solidFill>
              <a:prstDash val="solid"/>
              <a:miter lim="800000"/>
            </a:ln>
            <a:effectLst/>
          </p:spPr>
          <p:txBody>
            <a:bodyPr rot="0" spcFirstLastPara="0" vertOverflow="overflow" horzOverflow="overflow" vert="horz" wrap="none" lIns="120000" tIns="62400" rIns="120000" bIns="6240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施策用</a:t>
              </a:r>
              <a:br>
                <a:rPr kumimoji="1" lang="en-US" altLang="ja-JP"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セグメント</a:t>
              </a:r>
              <a:br>
                <a:rPr kumimoji="1" lang="en-US" altLang="ja-JP"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br>
              <a:r>
                <a:rPr kumimoji="1" lang="ja-JP" altLang="en-US" sz="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マート</a:t>
              </a:r>
            </a:p>
          </p:txBody>
        </p:sp>
        <p:sp>
          <p:nvSpPr>
            <p:cNvPr id="1116" name="四角形: 角を丸くする 1115">
              <a:extLst>
                <a:ext uri="{FF2B5EF4-FFF2-40B4-BE49-F238E27FC236}">
                  <a16:creationId xmlns:a16="http://schemas.microsoft.com/office/drawing/2014/main" id="{B56466F3-DF80-38C9-B04E-10F470481693}"/>
                </a:ext>
              </a:extLst>
            </p:cNvPr>
            <p:cNvSpPr/>
            <p:nvPr/>
          </p:nvSpPr>
          <p:spPr>
            <a:xfrm>
              <a:off x="9537835" y="3603881"/>
              <a:ext cx="192062" cy="155018"/>
            </a:xfrm>
            <a:prstGeom prst="roundRect">
              <a:avLst/>
            </a:prstGeom>
            <a:solidFill>
              <a:sysClr val="windowText" lastClr="000000"/>
            </a:solidFill>
            <a:ln w="12700" cap="flat" cmpd="sng" algn="ctr">
              <a:noFill/>
              <a:prstDash val="solid"/>
            </a:ln>
            <a:effectLst/>
          </p:spPr>
          <p:txBody>
            <a:bodyPr wrap="none" lIns="71991" tIns="71991" rIns="71991" bIns="71991" rtlCol="0" anchor="ctr"/>
            <a:lstStyle/>
            <a:p>
              <a:pPr marL="0" marR="0" lvl="0" indent="0" algn="ctr" defTabSz="914309" rtl="0" eaLnBrk="1" fontAlgn="auto" latinLnBrk="0" hangingPunct="1">
                <a:lnSpc>
                  <a:spcPct val="100000"/>
                </a:lnSpc>
                <a:spcBef>
                  <a:spcPts val="0"/>
                </a:spcBef>
                <a:spcAft>
                  <a:spcPts val="300"/>
                </a:spcAft>
                <a:buClrTx/>
                <a:buSzTx/>
                <a:buFontTx/>
                <a:buNone/>
                <a:tabLst/>
                <a:defRPr/>
              </a:pP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ダッシュ</a:t>
              </a:r>
              <a:br>
                <a:rPr kumimoji="1" lang="en-US" altLang="ja-JP" sz="3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br>
              <a:r>
                <a:rPr kumimoji="1" lang="ja-JP" altLang="en-US" sz="3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ボード</a:t>
              </a:r>
              <a:endParaRPr kumimoji="1" lang="en-US" altLang="ja-JP" sz="2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17" name="四角形: 角を丸くする 1116">
              <a:extLst>
                <a:ext uri="{FF2B5EF4-FFF2-40B4-BE49-F238E27FC236}">
                  <a16:creationId xmlns:a16="http://schemas.microsoft.com/office/drawing/2014/main" id="{84F063AF-D2AC-CD51-2EC4-F4AE6677EBA7}"/>
                </a:ext>
              </a:extLst>
            </p:cNvPr>
            <p:cNvSpPr/>
            <p:nvPr/>
          </p:nvSpPr>
          <p:spPr>
            <a:xfrm>
              <a:off x="9745363" y="3603881"/>
              <a:ext cx="192062" cy="155018"/>
            </a:xfrm>
            <a:prstGeom prst="roundRect">
              <a:avLst/>
            </a:prstGeom>
            <a:solidFill>
              <a:sysClr val="windowText" lastClr="000000"/>
            </a:solidFill>
            <a:ln w="12700" cap="flat" cmpd="sng" algn="ctr">
              <a:noFill/>
              <a:prstDash val="solid"/>
            </a:ln>
            <a:effectLst/>
          </p:spPr>
          <p:txBody>
            <a:bodyPr wrap="none" lIns="71991" tIns="71991" rIns="71991" bIns="71991" rtlCol="0" anchor="ctr"/>
            <a:lstStyle/>
            <a:p>
              <a:pPr marL="0" marR="0" lvl="0" indent="0" algn="ctr" defTabSz="914309" rtl="0" eaLnBrk="1" fontAlgn="auto" latinLnBrk="0" hangingPunct="1">
                <a:lnSpc>
                  <a:spcPct val="100000"/>
                </a:lnSpc>
                <a:spcBef>
                  <a:spcPts val="0"/>
                </a:spcBef>
                <a:spcAft>
                  <a:spcPts val="300"/>
                </a:spcAft>
                <a:buClrTx/>
                <a:buSzTx/>
                <a:buFontTx/>
                <a:buNone/>
                <a:tabLst/>
                <a:defRPr/>
              </a:pPr>
              <a:r>
                <a:rPr kumimoji="1" lang="en-US" altLang="ja-JP" sz="3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MA</a:t>
              </a:r>
              <a:endParaRPr kumimoji="1" lang="en-US" altLang="ja-JP" sz="2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cxnSp>
          <p:nvCxnSpPr>
            <p:cNvPr id="1118" name="コネクタ: カギ線 1117">
              <a:extLst>
                <a:ext uri="{FF2B5EF4-FFF2-40B4-BE49-F238E27FC236}">
                  <a16:creationId xmlns:a16="http://schemas.microsoft.com/office/drawing/2014/main" id="{F100D7C9-D375-7E94-ED2F-12E1D7209CA6}"/>
                </a:ext>
              </a:extLst>
            </p:cNvPr>
            <p:cNvCxnSpPr>
              <a:cxnSpLocks/>
              <a:stCxn id="1112" idx="1"/>
              <a:endCxn id="1099" idx="2"/>
            </p:cNvCxnSpPr>
            <p:nvPr/>
          </p:nvCxnSpPr>
          <p:spPr>
            <a:xfrm rot="5400000" flipH="1" flipV="1">
              <a:off x="9232092" y="3744592"/>
              <a:ext cx="74796" cy="103410"/>
            </a:xfrm>
            <a:prstGeom prst="bentConnector3">
              <a:avLst/>
            </a:prstGeom>
            <a:noFill/>
            <a:ln w="6350" cap="flat" cmpd="sng" algn="ctr">
              <a:solidFill>
                <a:sysClr val="windowText" lastClr="000000"/>
              </a:solidFill>
              <a:prstDash val="solid"/>
              <a:headEnd w="sm" len="sm"/>
              <a:tailEnd type="triangle" w="sm" len="sm"/>
            </a:ln>
            <a:effectLst/>
          </p:spPr>
        </p:cxnSp>
        <p:cxnSp>
          <p:nvCxnSpPr>
            <p:cNvPr id="1119" name="コネクタ: カギ線 1118">
              <a:extLst>
                <a:ext uri="{FF2B5EF4-FFF2-40B4-BE49-F238E27FC236}">
                  <a16:creationId xmlns:a16="http://schemas.microsoft.com/office/drawing/2014/main" id="{1EF5CF1F-C377-78AC-309E-24DD99B48EE2}"/>
                </a:ext>
              </a:extLst>
            </p:cNvPr>
            <p:cNvCxnSpPr>
              <a:cxnSpLocks/>
              <a:stCxn id="1113" idx="1"/>
              <a:endCxn id="1099" idx="2"/>
            </p:cNvCxnSpPr>
            <p:nvPr/>
          </p:nvCxnSpPr>
          <p:spPr>
            <a:xfrm rot="16200000" flipV="1">
              <a:off x="9336112" y="3743981"/>
              <a:ext cx="74796" cy="104631"/>
            </a:xfrm>
            <a:prstGeom prst="bentConnector3">
              <a:avLst/>
            </a:prstGeom>
            <a:noFill/>
            <a:ln w="6350" cap="flat" cmpd="sng" algn="ctr">
              <a:solidFill>
                <a:sysClr val="windowText" lastClr="000000"/>
              </a:solidFill>
              <a:prstDash val="solid"/>
              <a:headEnd w="sm" len="sm"/>
              <a:tailEnd type="triangle" w="sm" len="sm"/>
            </a:ln>
            <a:effectLst/>
          </p:spPr>
        </p:cxnSp>
        <p:cxnSp>
          <p:nvCxnSpPr>
            <p:cNvPr id="1120" name="直線矢印コネクタ 1119">
              <a:extLst>
                <a:ext uri="{FF2B5EF4-FFF2-40B4-BE49-F238E27FC236}">
                  <a16:creationId xmlns:a16="http://schemas.microsoft.com/office/drawing/2014/main" id="{EFCF21D3-1F02-E583-99E6-205DD7C2C41B}"/>
                </a:ext>
              </a:extLst>
            </p:cNvPr>
            <p:cNvCxnSpPr>
              <a:stCxn id="1114" idx="1"/>
              <a:endCxn id="1116" idx="2"/>
            </p:cNvCxnSpPr>
            <p:nvPr/>
          </p:nvCxnSpPr>
          <p:spPr>
            <a:xfrm flipV="1">
              <a:off x="9633866" y="3758899"/>
              <a:ext cx="0" cy="74796"/>
            </a:xfrm>
            <a:prstGeom prst="straightConnector1">
              <a:avLst/>
            </a:prstGeom>
            <a:noFill/>
            <a:ln w="6350" cap="flat" cmpd="sng" algn="ctr">
              <a:solidFill>
                <a:sysClr val="windowText" lastClr="000000"/>
              </a:solidFill>
              <a:prstDash val="solid"/>
              <a:headEnd w="sm" len="sm"/>
              <a:tailEnd type="triangle" w="sm" len="sm"/>
            </a:ln>
            <a:effectLst/>
          </p:spPr>
        </p:cxnSp>
        <p:cxnSp>
          <p:nvCxnSpPr>
            <p:cNvPr id="1121" name="直線矢印コネクタ 1120">
              <a:extLst>
                <a:ext uri="{FF2B5EF4-FFF2-40B4-BE49-F238E27FC236}">
                  <a16:creationId xmlns:a16="http://schemas.microsoft.com/office/drawing/2014/main" id="{B3F72C77-5C05-BF19-0B9D-2EE591FFA431}"/>
                </a:ext>
              </a:extLst>
            </p:cNvPr>
            <p:cNvCxnSpPr>
              <a:cxnSpLocks/>
              <a:stCxn id="1115" idx="1"/>
              <a:endCxn id="1117" idx="2"/>
            </p:cNvCxnSpPr>
            <p:nvPr/>
          </p:nvCxnSpPr>
          <p:spPr>
            <a:xfrm flipV="1">
              <a:off x="9841394" y="3758899"/>
              <a:ext cx="0" cy="74796"/>
            </a:xfrm>
            <a:prstGeom prst="straightConnector1">
              <a:avLst/>
            </a:prstGeom>
            <a:noFill/>
            <a:ln w="6350" cap="flat" cmpd="sng" algn="ctr">
              <a:solidFill>
                <a:sysClr val="windowText" lastClr="000000"/>
              </a:solidFill>
              <a:prstDash val="solid"/>
              <a:headEnd w="sm" len="sm"/>
              <a:tailEnd type="triangle" w="sm" len="sm"/>
            </a:ln>
            <a:effectLst/>
          </p:spPr>
        </p:cxnSp>
        <p:cxnSp>
          <p:nvCxnSpPr>
            <p:cNvPr id="1122" name="コネクタ: カギ線 1121">
              <a:extLst>
                <a:ext uri="{FF2B5EF4-FFF2-40B4-BE49-F238E27FC236}">
                  <a16:creationId xmlns:a16="http://schemas.microsoft.com/office/drawing/2014/main" id="{9B3B943C-DF1F-D4A4-A9C4-02C9AEAA03DB}"/>
                </a:ext>
              </a:extLst>
            </p:cNvPr>
            <p:cNvCxnSpPr>
              <a:cxnSpLocks/>
              <a:stCxn id="1106" idx="1"/>
              <a:endCxn id="1113" idx="3"/>
            </p:cNvCxnSpPr>
            <p:nvPr/>
          </p:nvCxnSpPr>
          <p:spPr>
            <a:xfrm rot="16200000" flipV="1">
              <a:off x="9387598" y="4121350"/>
              <a:ext cx="87935" cy="11480"/>
            </a:xfrm>
            <a:prstGeom prst="bentConnector3">
              <a:avLst/>
            </a:prstGeom>
            <a:noFill/>
            <a:ln w="6350" cap="flat" cmpd="sng" algn="ctr">
              <a:solidFill>
                <a:sysClr val="windowText" lastClr="000000"/>
              </a:solidFill>
              <a:prstDash val="solid"/>
              <a:headEnd w="sm" len="sm"/>
              <a:tailEnd type="triangle" w="sm" len="sm"/>
            </a:ln>
            <a:effectLst/>
          </p:spPr>
        </p:cxnSp>
        <p:cxnSp>
          <p:nvCxnSpPr>
            <p:cNvPr id="1123" name="コネクタ: カギ線 1122">
              <a:extLst>
                <a:ext uri="{FF2B5EF4-FFF2-40B4-BE49-F238E27FC236}">
                  <a16:creationId xmlns:a16="http://schemas.microsoft.com/office/drawing/2014/main" id="{BB65A401-7D32-FD79-8840-0B08D337D136}"/>
                </a:ext>
              </a:extLst>
            </p:cNvPr>
            <p:cNvCxnSpPr>
              <a:cxnSpLocks/>
              <a:stCxn id="1100" idx="1"/>
              <a:endCxn id="1113" idx="3"/>
            </p:cNvCxnSpPr>
            <p:nvPr/>
          </p:nvCxnSpPr>
          <p:spPr>
            <a:xfrm rot="5400000" flipH="1" flipV="1">
              <a:off x="9250088" y="3995320"/>
              <a:ext cx="87935" cy="263540"/>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24" name="コネクタ: カギ線 1123">
              <a:extLst>
                <a:ext uri="{FF2B5EF4-FFF2-40B4-BE49-F238E27FC236}">
                  <a16:creationId xmlns:a16="http://schemas.microsoft.com/office/drawing/2014/main" id="{19D8C94C-F4FC-A932-0153-9E5EFABFEFF3}"/>
                </a:ext>
              </a:extLst>
            </p:cNvPr>
            <p:cNvCxnSpPr>
              <a:cxnSpLocks/>
              <a:stCxn id="1104" idx="1"/>
              <a:endCxn id="1113" idx="3"/>
            </p:cNvCxnSpPr>
            <p:nvPr/>
          </p:nvCxnSpPr>
          <p:spPr>
            <a:xfrm rot="5400000" flipH="1" flipV="1">
              <a:off x="9295925" y="4041156"/>
              <a:ext cx="87935" cy="171867"/>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25" name="コネクタ: カギ線 1124">
              <a:extLst>
                <a:ext uri="{FF2B5EF4-FFF2-40B4-BE49-F238E27FC236}">
                  <a16:creationId xmlns:a16="http://schemas.microsoft.com/office/drawing/2014/main" id="{30A75E58-BBF8-7499-E2DC-58370E838FA1}"/>
                </a:ext>
              </a:extLst>
            </p:cNvPr>
            <p:cNvCxnSpPr>
              <a:cxnSpLocks/>
              <a:stCxn id="1105" idx="1"/>
              <a:endCxn id="1113" idx="3"/>
            </p:cNvCxnSpPr>
            <p:nvPr/>
          </p:nvCxnSpPr>
          <p:spPr>
            <a:xfrm rot="5400000" flipH="1" flipV="1">
              <a:off x="9341762" y="4086993"/>
              <a:ext cx="87935" cy="80194"/>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26" name="コネクタ: カギ線 1125">
              <a:extLst>
                <a:ext uri="{FF2B5EF4-FFF2-40B4-BE49-F238E27FC236}">
                  <a16:creationId xmlns:a16="http://schemas.microsoft.com/office/drawing/2014/main" id="{CB3A2FCE-B82C-2B25-640F-011825CB0AC0}"/>
                </a:ext>
              </a:extLst>
            </p:cNvPr>
            <p:cNvCxnSpPr>
              <a:cxnSpLocks/>
              <a:stCxn id="1107" idx="1"/>
              <a:endCxn id="1113" idx="3"/>
            </p:cNvCxnSpPr>
            <p:nvPr/>
          </p:nvCxnSpPr>
          <p:spPr>
            <a:xfrm rot="16200000" flipV="1">
              <a:off x="9433435" y="4075513"/>
              <a:ext cx="87935" cy="103153"/>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27" name="コネクタ: カギ線 1126">
              <a:extLst>
                <a:ext uri="{FF2B5EF4-FFF2-40B4-BE49-F238E27FC236}">
                  <a16:creationId xmlns:a16="http://schemas.microsoft.com/office/drawing/2014/main" id="{D2F1A94A-EC4E-5FFD-F6CC-BFA23A53E7F8}"/>
                </a:ext>
              </a:extLst>
            </p:cNvPr>
            <p:cNvCxnSpPr>
              <a:cxnSpLocks/>
              <a:stCxn id="1108" idx="1"/>
              <a:endCxn id="1113" idx="3"/>
            </p:cNvCxnSpPr>
            <p:nvPr/>
          </p:nvCxnSpPr>
          <p:spPr>
            <a:xfrm rot="16200000" flipV="1">
              <a:off x="9479272" y="4029676"/>
              <a:ext cx="87935" cy="194826"/>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28" name="コネクタ: カギ線 1127">
              <a:extLst>
                <a:ext uri="{FF2B5EF4-FFF2-40B4-BE49-F238E27FC236}">
                  <a16:creationId xmlns:a16="http://schemas.microsoft.com/office/drawing/2014/main" id="{4F8F466F-83AE-479F-FB4A-9D40FB66214D}"/>
                </a:ext>
              </a:extLst>
            </p:cNvPr>
            <p:cNvCxnSpPr>
              <a:cxnSpLocks/>
              <a:stCxn id="1110" idx="1"/>
              <a:endCxn id="1113" idx="3"/>
            </p:cNvCxnSpPr>
            <p:nvPr/>
          </p:nvCxnSpPr>
          <p:spPr>
            <a:xfrm rot="16200000" flipV="1">
              <a:off x="9525108" y="3983840"/>
              <a:ext cx="87935" cy="286500"/>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29" name="コネクタ: カギ線 1128">
              <a:extLst>
                <a:ext uri="{FF2B5EF4-FFF2-40B4-BE49-F238E27FC236}">
                  <a16:creationId xmlns:a16="http://schemas.microsoft.com/office/drawing/2014/main" id="{D9D248EA-3D50-A36C-AD17-AB2EB0E660FA}"/>
                </a:ext>
              </a:extLst>
            </p:cNvPr>
            <p:cNvCxnSpPr>
              <a:cxnSpLocks/>
              <a:stCxn id="1109" idx="1"/>
              <a:endCxn id="1113" idx="3"/>
            </p:cNvCxnSpPr>
            <p:nvPr/>
          </p:nvCxnSpPr>
          <p:spPr>
            <a:xfrm rot="16200000" flipV="1">
              <a:off x="9570945" y="3938003"/>
              <a:ext cx="87935" cy="378173"/>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30" name="コネクタ: カギ線 1129">
              <a:extLst>
                <a:ext uri="{FF2B5EF4-FFF2-40B4-BE49-F238E27FC236}">
                  <a16:creationId xmlns:a16="http://schemas.microsoft.com/office/drawing/2014/main" id="{87D5E045-D572-971B-0BF3-06952CAA2D68}"/>
                </a:ext>
              </a:extLst>
            </p:cNvPr>
            <p:cNvCxnSpPr>
              <a:cxnSpLocks/>
              <a:stCxn id="1111" idx="1"/>
              <a:endCxn id="1113" idx="3"/>
            </p:cNvCxnSpPr>
            <p:nvPr/>
          </p:nvCxnSpPr>
          <p:spPr>
            <a:xfrm rot="16200000" flipV="1">
              <a:off x="9616782" y="3892166"/>
              <a:ext cx="87935" cy="469846"/>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31" name="コネクタ: カギ線 1130">
              <a:extLst>
                <a:ext uri="{FF2B5EF4-FFF2-40B4-BE49-F238E27FC236}">
                  <a16:creationId xmlns:a16="http://schemas.microsoft.com/office/drawing/2014/main" id="{205221AA-2C7C-C1E0-796A-57D274C6D204}"/>
                </a:ext>
              </a:extLst>
            </p:cNvPr>
            <p:cNvCxnSpPr>
              <a:cxnSpLocks/>
              <a:stCxn id="1111" idx="1"/>
              <a:endCxn id="1115" idx="3"/>
            </p:cNvCxnSpPr>
            <p:nvPr/>
          </p:nvCxnSpPr>
          <p:spPr>
            <a:xfrm rot="16200000" flipV="1">
              <a:off x="9824566" y="4099950"/>
              <a:ext cx="87935" cy="54278"/>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32" name="コネクタ: カギ線 1131">
              <a:extLst>
                <a:ext uri="{FF2B5EF4-FFF2-40B4-BE49-F238E27FC236}">
                  <a16:creationId xmlns:a16="http://schemas.microsoft.com/office/drawing/2014/main" id="{BD378A48-5E40-A024-7414-DBA0615ED22B}"/>
                </a:ext>
              </a:extLst>
            </p:cNvPr>
            <p:cNvCxnSpPr>
              <a:cxnSpLocks/>
              <a:stCxn id="1109" idx="1"/>
              <a:endCxn id="1114" idx="3"/>
            </p:cNvCxnSpPr>
            <p:nvPr/>
          </p:nvCxnSpPr>
          <p:spPr>
            <a:xfrm rot="16200000" flipV="1">
              <a:off x="9674965" y="4042023"/>
              <a:ext cx="87935" cy="170133"/>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33" name="コネクタ: カギ線 1132">
              <a:extLst>
                <a:ext uri="{FF2B5EF4-FFF2-40B4-BE49-F238E27FC236}">
                  <a16:creationId xmlns:a16="http://schemas.microsoft.com/office/drawing/2014/main" id="{DCDF8D4D-48D3-B4D0-312A-293D27B4BD74}"/>
                </a:ext>
              </a:extLst>
            </p:cNvPr>
            <p:cNvCxnSpPr>
              <a:cxnSpLocks/>
              <a:stCxn id="1108" idx="1"/>
              <a:endCxn id="1112" idx="3"/>
            </p:cNvCxnSpPr>
            <p:nvPr/>
          </p:nvCxnSpPr>
          <p:spPr>
            <a:xfrm rot="16200000" flipV="1">
              <a:off x="9375252" y="3925656"/>
              <a:ext cx="87935" cy="402867"/>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34" name="コネクタ: カギ線 1133">
              <a:extLst>
                <a:ext uri="{FF2B5EF4-FFF2-40B4-BE49-F238E27FC236}">
                  <a16:creationId xmlns:a16="http://schemas.microsoft.com/office/drawing/2014/main" id="{45B711B6-2B4F-F754-E66E-7FA4E40E4E73}"/>
                </a:ext>
              </a:extLst>
            </p:cNvPr>
            <p:cNvCxnSpPr>
              <a:cxnSpLocks/>
              <a:stCxn id="1101" idx="0"/>
              <a:endCxn id="1100" idx="3"/>
            </p:cNvCxnSpPr>
            <p:nvPr/>
          </p:nvCxnSpPr>
          <p:spPr>
            <a:xfrm rot="16200000" flipV="1">
              <a:off x="9259157" y="4198211"/>
              <a:ext cx="82498" cy="276241"/>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35" name="コネクタ: カギ線 1134">
              <a:extLst>
                <a:ext uri="{FF2B5EF4-FFF2-40B4-BE49-F238E27FC236}">
                  <a16:creationId xmlns:a16="http://schemas.microsoft.com/office/drawing/2014/main" id="{5EF0143C-4E8E-134D-B560-8177537A2EAF}"/>
                </a:ext>
              </a:extLst>
            </p:cNvPr>
            <p:cNvCxnSpPr>
              <a:cxnSpLocks/>
              <a:stCxn id="1101" idx="0"/>
              <a:endCxn id="1104" idx="3"/>
            </p:cNvCxnSpPr>
            <p:nvPr/>
          </p:nvCxnSpPr>
          <p:spPr>
            <a:xfrm rot="16200000" flipV="1">
              <a:off x="9304994" y="4244047"/>
              <a:ext cx="82498" cy="184568"/>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36" name="コネクタ: カギ線 1135">
              <a:extLst>
                <a:ext uri="{FF2B5EF4-FFF2-40B4-BE49-F238E27FC236}">
                  <a16:creationId xmlns:a16="http://schemas.microsoft.com/office/drawing/2014/main" id="{9D7F534E-3DDC-C758-639F-0C6B662E4A6A}"/>
                </a:ext>
              </a:extLst>
            </p:cNvPr>
            <p:cNvCxnSpPr>
              <a:cxnSpLocks/>
              <a:stCxn id="1101" idx="0"/>
              <a:endCxn id="1105" idx="3"/>
            </p:cNvCxnSpPr>
            <p:nvPr/>
          </p:nvCxnSpPr>
          <p:spPr>
            <a:xfrm rot="16200000" flipV="1">
              <a:off x="9350831" y="4289884"/>
              <a:ext cx="82498" cy="92895"/>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37" name="コネクタ: カギ線 1136">
              <a:extLst>
                <a:ext uri="{FF2B5EF4-FFF2-40B4-BE49-F238E27FC236}">
                  <a16:creationId xmlns:a16="http://schemas.microsoft.com/office/drawing/2014/main" id="{302141AB-507A-6D90-AB5F-A100A4E3DE4A}"/>
                </a:ext>
              </a:extLst>
            </p:cNvPr>
            <p:cNvCxnSpPr>
              <a:cxnSpLocks/>
              <a:stCxn id="1101" idx="0"/>
              <a:endCxn id="1106" idx="3"/>
            </p:cNvCxnSpPr>
            <p:nvPr/>
          </p:nvCxnSpPr>
          <p:spPr>
            <a:xfrm rot="16200000" flipV="1">
              <a:off x="9396667" y="4335721"/>
              <a:ext cx="82498" cy="1221"/>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38" name="コネクタ: カギ線 1137">
              <a:extLst>
                <a:ext uri="{FF2B5EF4-FFF2-40B4-BE49-F238E27FC236}">
                  <a16:creationId xmlns:a16="http://schemas.microsoft.com/office/drawing/2014/main" id="{87AB644C-705B-0273-31F7-F9C5B3A1C925}"/>
                </a:ext>
              </a:extLst>
            </p:cNvPr>
            <p:cNvCxnSpPr>
              <a:cxnSpLocks/>
              <a:stCxn id="1101" idx="0"/>
              <a:endCxn id="1107" idx="3"/>
            </p:cNvCxnSpPr>
            <p:nvPr/>
          </p:nvCxnSpPr>
          <p:spPr>
            <a:xfrm rot="5400000" flipH="1" flipV="1">
              <a:off x="9442504" y="4291106"/>
              <a:ext cx="82498" cy="90452"/>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39" name="コネクタ: カギ線 1138">
              <a:extLst>
                <a:ext uri="{FF2B5EF4-FFF2-40B4-BE49-F238E27FC236}">
                  <a16:creationId xmlns:a16="http://schemas.microsoft.com/office/drawing/2014/main" id="{A15193CB-EB21-9956-2E2A-1F4626EDF5A0}"/>
                </a:ext>
              </a:extLst>
            </p:cNvPr>
            <p:cNvCxnSpPr>
              <a:cxnSpLocks/>
              <a:stCxn id="1101" idx="0"/>
              <a:endCxn id="1108" idx="3"/>
            </p:cNvCxnSpPr>
            <p:nvPr/>
          </p:nvCxnSpPr>
          <p:spPr>
            <a:xfrm rot="5400000" flipH="1" flipV="1">
              <a:off x="9488340" y="4245269"/>
              <a:ext cx="82498" cy="182125"/>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40" name="コネクタ: カギ線 1139">
              <a:extLst>
                <a:ext uri="{FF2B5EF4-FFF2-40B4-BE49-F238E27FC236}">
                  <a16:creationId xmlns:a16="http://schemas.microsoft.com/office/drawing/2014/main" id="{86BD2A1D-2070-4B9A-B3F2-68D5700F6F7E}"/>
                </a:ext>
              </a:extLst>
            </p:cNvPr>
            <p:cNvCxnSpPr>
              <a:cxnSpLocks/>
              <a:stCxn id="1101" idx="0"/>
              <a:endCxn id="1110" idx="3"/>
            </p:cNvCxnSpPr>
            <p:nvPr/>
          </p:nvCxnSpPr>
          <p:spPr>
            <a:xfrm rot="5400000" flipH="1" flipV="1">
              <a:off x="9534177" y="4199432"/>
              <a:ext cx="82498" cy="273799"/>
            </a:xfrm>
            <a:prstGeom prst="bentConnector3">
              <a:avLst>
                <a:gd name="adj1" fmla="val 50000"/>
              </a:avLst>
            </a:prstGeom>
            <a:noFill/>
            <a:ln w="6350" cap="flat" cmpd="sng" algn="ctr">
              <a:solidFill>
                <a:sysClr val="windowText" lastClr="000000"/>
              </a:solidFill>
              <a:prstDash val="solid"/>
              <a:headEnd w="sm" len="sm"/>
              <a:tailEnd type="triangle" w="sm" len="sm"/>
            </a:ln>
            <a:effectLst/>
          </p:spPr>
        </p:cxnSp>
        <p:cxnSp>
          <p:nvCxnSpPr>
            <p:cNvPr id="1141" name="直線矢印コネクタ 1140">
              <a:extLst>
                <a:ext uri="{FF2B5EF4-FFF2-40B4-BE49-F238E27FC236}">
                  <a16:creationId xmlns:a16="http://schemas.microsoft.com/office/drawing/2014/main" id="{A316B78E-B737-6FA8-560A-B35494F8FB9F}"/>
                </a:ext>
              </a:extLst>
            </p:cNvPr>
            <p:cNvCxnSpPr>
              <a:cxnSpLocks/>
              <a:stCxn id="1102" idx="0"/>
              <a:endCxn id="1109" idx="3"/>
            </p:cNvCxnSpPr>
            <p:nvPr/>
          </p:nvCxnSpPr>
          <p:spPr>
            <a:xfrm flipH="1" flipV="1">
              <a:off x="9803999" y="4295083"/>
              <a:ext cx="1221" cy="82498"/>
            </a:xfrm>
            <a:prstGeom prst="straightConnector1">
              <a:avLst/>
            </a:prstGeom>
            <a:noFill/>
            <a:ln w="6350" cap="flat" cmpd="sng" algn="ctr">
              <a:solidFill>
                <a:sysClr val="windowText" lastClr="000000"/>
              </a:solidFill>
              <a:prstDash val="solid"/>
              <a:headEnd w="sm" len="sm"/>
              <a:tailEnd type="triangle" w="sm" len="sm"/>
            </a:ln>
            <a:effectLst/>
          </p:spPr>
        </p:cxnSp>
        <p:cxnSp>
          <p:nvCxnSpPr>
            <p:cNvPr id="1142" name="直線矢印コネクタ 1141">
              <a:extLst>
                <a:ext uri="{FF2B5EF4-FFF2-40B4-BE49-F238E27FC236}">
                  <a16:creationId xmlns:a16="http://schemas.microsoft.com/office/drawing/2014/main" id="{CB71727B-50DF-3943-5EE4-9E2E969C7020}"/>
                </a:ext>
              </a:extLst>
            </p:cNvPr>
            <p:cNvCxnSpPr>
              <a:cxnSpLocks/>
              <a:stCxn id="1103" idx="0"/>
              <a:endCxn id="1111" idx="3"/>
            </p:cNvCxnSpPr>
            <p:nvPr/>
          </p:nvCxnSpPr>
          <p:spPr>
            <a:xfrm flipH="1" flipV="1">
              <a:off x="9895672" y="4295083"/>
              <a:ext cx="1221" cy="82498"/>
            </a:xfrm>
            <a:prstGeom prst="straightConnector1">
              <a:avLst/>
            </a:prstGeom>
            <a:noFill/>
            <a:ln w="6350" cap="flat" cmpd="sng" algn="ctr">
              <a:solidFill>
                <a:sysClr val="windowText" lastClr="000000"/>
              </a:solidFill>
              <a:prstDash val="solid"/>
              <a:headEnd w="sm" len="sm"/>
              <a:tailEnd type="triangle" w="sm" len="sm"/>
            </a:ln>
            <a:effectLst/>
          </p:spPr>
        </p:cxnSp>
      </p:grpSp>
      <p:sp>
        <p:nvSpPr>
          <p:cNvPr id="1143" name="四角形: 角を丸くする 1142">
            <a:extLst>
              <a:ext uri="{FF2B5EF4-FFF2-40B4-BE49-F238E27FC236}">
                <a16:creationId xmlns:a16="http://schemas.microsoft.com/office/drawing/2014/main" id="{C08C0B76-C9F2-D46A-4526-7A6AB33FDA3F}"/>
              </a:ext>
            </a:extLst>
          </p:cNvPr>
          <p:cNvSpPr/>
          <p:nvPr/>
        </p:nvSpPr>
        <p:spPr>
          <a:xfrm>
            <a:off x="10128912" y="5765663"/>
            <a:ext cx="1900327" cy="369295"/>
          </a:xfrm>
          <a:prstGeom prst="roundRect">
            <a:avLst/>
          </a:prstGeom>
          <a:solidFill>
            <a:srgbClr val="A100FF">
              <a:lumMod val="20000"/>
              <a:lumOff val="80000"/>
            </a:srgbClr>
          </a:solidFill>
          <a:ln w="28575" cap="flat" cmpd="sng" algn="ctr">
            <a:solidFill>
              <a:srgbClr val="A100FF"/>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横断的データ収集・整備と</a:t>
            </a:r>
            <a:br>
              <a:rPr kumimoji="1" lang="en-US" altLang="ja-JP"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br>
            <a:r>
              <a:rPr kumimoji="1" lang="en-US" altLang="ja-JP" sz="1200" b="1" i="0" u="none" strike="noStrike" kern="0" cap="none" spc="0" normalizeH="0" baseline="0" noProof="0" err="1">
                <a:ln>
                  <a:noFill/>
                </a:ln>
                <a:solidFill>
                  <a:srgbClr val="A100FF"/>
                </a:solidFill>
                <a:effectLst/>
                <a:uLnTx/>
                <a:uFillTx/>
                <a:latin typeface="Meiryo UI" panose="020B0604030504040204" pitchFamily="50" charset="-128"/>
                <a:ea typeface="Meiryo UI" panose="020B0604030504040204" pitchFamily="50" charset="-128"/>
                <a:cs typeface="+mn-cs"/>
              </a:rPr>
              <a:t>cLTV</a:t>
            </a:r>
            <a:r>
              <a:rPr kumimoji="1" lang="ja-JP" altLang="en-US"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クラスタマートの構築</a:t>
            </a:r>
          </a:p>
        </p:txBody>
      </p:sp>
      <p:sp>
        <p:nvSpPr>
          <p:cNvPr id="1146" name="四角形: 角を丸くする 1145">
            <a:extLst>
              <a:ext uri="{FF2B5EF4-FFF2-40B4-BE49-F238E27FC236}">
                <a16:creationId xmlns:a16="http://schemas.microsoft.com/office/drawing/2014/main" id="{B878A604-CF12-CF56-25C2-34C646E19517}"/>
              </a:ext>
            </a:extLst>
          </p:cNvPr>
          <p:cNvSpPr/>
          <p:nvPr/>
        </p:nvSpPr>
        <p:spPr>
          <a:xfrm>
            <a:off x="9238668" y="3381696"/>
            <a:ext cx="876248" cy="167028"/>
          </a:xfrm>
          <a:prstGeom prst="roundRect">
            <a:avLst/>
          </a:prstGeom>
          <a:solidFill>
            <a:schemeClr val="tx1"/>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UIUX</a:t>
            </a: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改善</a:t>
            </a:r>
          </a:p>
        </p:txBody>
      </p:sp>
      <p:sp>
        <p:nvSpPr>
          <p:cNvPr id="1148" name="四角形: 角を丸くする 1147">
            <a:extLst>
              <a:ext uri="{FF2B5EF4-FFF2-40B4-BE49-F238E27FC236}">
                <a16:creationId xmlns:a16="http://schemas.microsoft.com/office/drawing/2014/main" id="{4DA29AFB-7E18-E279-8E2C-16F0209C7B17}"/>
              </a:ext>
            </a:extLst>
          </p:cNvPr>
          <p:cNvSpPr/>
          <p:nvPr/>
        </p:nvSpPr>
        <p:spPr>
          <a:xfrm>
            <a:off x="10199188" y="3375919"/>
            <a:ext cx="1769455" cy="174898"/>
          </a:xfrm>
          <a:prstGeom prst="roundRect">
            <a:avLst/>
          </a:prstGeom>
          <a:solidFill>
            <a:schemeClr val="tx1"/>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MA</a:t>
            </a: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シナリオ整備</a:t>
            </a:r>
          </a:p>
        </p:txBody>
      </p:sp>
      <p:sp>
        <p:nvSpPr>
          <p:cNvPr id="1149" name="四角形: 角を丸くする 1148">
            <a:extLst>
              <a:ext uri="{FF2B5EF4-FFF2-40B4-BE49-F238E27FC236}">
                <a16:creationId xmlns:a16="http://schemas.microsoft.com/office/drawing/2014/main" id="{66DADAB0-4A94-819B-F4EE-F9115618AE9C}"/>
              </a:ext>
            </a:extLst>
          </p:cNvPr>
          <p:cNvSpPr/>
          <p:nvPr/>
        </p:nvSpPr>
        <p:spPr>
          <a:xfrm>
            <a:off x="8287465" y="4415599"/>
            <a:ext cx="3603301" cy="305203"/>
          </a:xfrm>
          <a:prstGeom prst="roundRect">
            <a:avLst/>
          </a:prstGeom>
          <a:solidFill>
            <a:srgbClr val="A100FF">
              <a:lumMod val="20000"/>
              <a:lumOff val="80000"/>
            </a:srgbClr>
          </a:solidFill>
          <a:ln w="28575" cap="flat" cmpd="sng" algn="ctr">
            <a:solidFill>
              <a:srgbClr val="A100FF"/>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err="1">
                <a:ln>
                  <a:noFill/>
                </a:ln>
                <a:solidFill>
                  <a:srgbClr val="A100FF"/>
                </a:solidFill>
                <a:effectLst/>
                <a:uLnTx/>
                <a:uFillTx/>
                <a:latin typeface="Meiryo UI" panose="020B0604030504040204" pitchFamily="50" charset="-128"/>
                <a:ea typeface="Meiryo UI" panose="020B0604030504040204" pitchFamily="50" charset="-128"/>
                <a:cs typeface="+mn-cs"/>
              </a:rPr>
              <a:t>cLTV</a:t>
            </a:r>
            <a:r>
              <a:rPr kumimoji="1" lang="ja-JP" altLang="en-US"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を踏まえたサービス・</a:t>
            </a:r>
            <a:r>
              <a:rPr kumimoji="1" lang="en-US" altLang="ja-JP"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UI</a:t>
            </a:r>
            <a:r>
              <a:rPr kumimoji="1" lang="ja-JP" altLang="en-US"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高度化</a:t>
            </a:r>
            <a:r>
              <a:rPr kumimoji="1" lang="en-US" altLang="ja-JP"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/MA</a:t>
            </a:r>
            <a:r>
              <a:rPr kumimoji="1" lang="ja-JP" altLang="en-US" sz="1200" b="1" i="0" u="none" strike="noStrike" kern="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シナリオ設計</a:t>
            </a:r>
          </a:p>
        </p:txBody>
      </p:sp>
      <p:sp>
        <p:nvSpPr>
          <p:cNvPr id="1150" name="四角形: 角を丸くする 1149">
            <a:extLst>
              <a:ext uri="{FF2B5EF4-FFF2-40B4-BE49-F238E27FC236}">
                <a16:creationId xmlns:a16="http://schemas.microsoft.com/office/drawing/2014/main" id="{8A5670B1-A358-70E5-A428-E1B6587272D3}"/>
              </a:ext>
            </a:extLst>
          </p:cNvPr>
          <p:cNvSpPr/>
          <p:nvPr/>
        </p:nvSpPr>
        <p:spPr>
          <a:xfrm>
            <a:off x="8142162" y="3384872"/>
            <a:ext cx="998811" cy="169999"/>
          </a:xfrm>
          <a:prstGeom prst="roundRect">
            <a:avLst/>
          </a:prstGeom>
          <a:solidFill>
            <a:schemeClr val="tx1"/>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05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会員制度高度化</a:t>
            </a:r>
          </a:p>
        </p:txBody>
      </p:sp>
      <p:pic>
        <p:nvPicPr>
          <p:cNvPr id="1151" name="図 1150">
            <a:extLst>
              <a:ext uri="{FF2B5EF4-FFF2-40B4-BE49-F238E27FC236}">
                <a16:creationId xmlns:a16="http://schemas.microsoft.com/office/drawing/2014/main" id="{9265EDA5-EADE-66FD-0DA6-03EE92C0A068}"/>
              </a:ext>
            </a:extLst>
          </p:cNvPr>
          <p:cNvPicPr>
            <a:picLocks noChangeAspect="1"/>
          </p:cNvPicPr>
          <p:nvPr/>
        </p:nvPicPr>
        <p:blipFill>
          <a:blip r:embed="rId9"/>
          <a:stretch>
            <a:fillRect/>
          </a:stretch>
        </p:blipFill>
        <p:spPr>
          <a:xfrm>
            <a:off x="4890196" y="4240940"/>
            <a:ext cx="1419088" cy="564524"/>
          </a:xfrm>
          <a:prstGeom prst="rect">
            <a:avLst/>
          </a:prstGeom>
        </p:spPr>
      </p:pic>
      <p:sp>
        <p:nvSpPr>
          <p:cNvPr id="1152" name="四角形: 角を丸くする 1151">
            <a:extLst>
              <a:ext uri="{FF2B5EF4-FFF2-40B4-BE49-F238E27FC236}">
                <a16:creationId xmlns:a16="http://schemas.microsoft.com/office/drawing/2014/main" id="{0046A388-D258-6ECE-9376-E8A102340EFD}"/>
              </a:ext>
            </a:extLst>
          </p:cNvPr>
          <p:cNvSpPr/>
          <p:nvPr/>
        </p:nvSpPr>
        <p:spPr>
          <a:xfrm>
            <a:off x="4933623" y="4649639"/>
            <a:ext cx="1329417" cy="219985"/>
          </a:xfrm>
          <a:prstGeom prst="roundRect">
            <a:avLst/>
          </a:prstGeom>
          <a:solidFill>
            <a:schemeClr val="tx1"/>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ソーシャルリスニング</a:t>
            </a:r>
          </a:p>
        </p:txBody>
      </p:sp>
      <p:sp>
        <p:nvSpPr>
          <p:cNvPr id="1153" name="四角形: 角を丸くする 1152">
            <a:extLst>
              <a:ext uri="{FF2B5EF4-FFF2-40B4-BE49-F238E27FC236}">
                <a16:creationId xmlns:a16="http://schemas.microsoft.com/office/drawing/2014/main" id="{EEE52D3B-6BFD-A364-0D18-0E83B850E78C}"/>
              </a:ext>
            </a:extLst>
          </p:cNvPr>
          <p:cNvSpPr/>
          <p:nvPr/>
        </p:nvSpPr>
        <p:spPr>
          <a:xfrm>
            <a:off x="4336875" y="4136542"/>
            <a:ext cx="1376125" cy="203932"/>
          </a:xfrm>
          <a:prstGeom prst="roundRect">
            <a:avLst/>
          </a:prstGeom>
          <a:solidFill>
            <a:schemeClr val="tx1"/>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アンケート</a:t>
            </a:r>
          </a:p>
        </p:txBody>
      </p:sp>
      <p:pic>
        <p:nvPicPr>
          <p:cNvPr id="1154" name="図 1153">
            <a:extLst>
              <a:ext uri="{FF2B5EF4-FFF2-40B4-BE49-F238E27FC236}">
                <a16:creationId xmlns:a16="http://schemas.microsoft.com/office/drawing/2014/main" id="{32754321-370C-1C45-41D7-0B0975A93D9D}"/>
              </a:ext>
            </a:extLst>
          </p:cNvPr>
          <p:cNvPicPr preferRelativeResize="0">
            <a:picLocks/>
          </p:cNvPicPr>
          <p:nvPr/>
        </p:nvPicPr>
        <p:blipFill rotWithShape="1">
          <a:blip r:embed="rId10"/>
          <a:srcRect t="13514" b="3053"/>
          <a:stretch/>
        </p:blipFill>
        <p:spPr>
          <a:xfrm>
            <a:off x="6094094" y="3643726"/>
            <a:ext cx="1149296" cy="640516"/>
          </a:xfrm>
          <a:prstGeom prst="rect">
            <a:avLst/>
          </a:prstGeom>
          <a:ln>
            <a:solidFill>
              <a:schemeClr val="bg1">
                <a:lumMod val="65000"/>
              </a:schemeClr>
            </a:solidFill>
          </a:ln>
        </p:spPr>
      </p:pic>
      <p:sp>
        <p:nvSpPr>
          <p:cNvPr id="1155" name="四角形: 角を丸くする 1154">
            <a:extLst>
              <a:ext uri="{FF2B5EF4-FFF2-40B4-BE49-F238E27FC236}">
                <a16:creationId xmlns:a16="http://schemas.microsoft.com/office/drawing/2014/main" id="{F9EB8243-1BAE-1E0E-7C9E-BD6A4C3A16DD}"/>
              </a:ext>
            </a:extLst>
          </p:cNvPr>
          <p:cNvSpPr/>
          <p:nvPr/>
        </p:nvSpPr>
        <p:spPr>
          <a:xfrm>
            <a:off x="6267065" y="4049708"/>
            <a:ext cx="825464" cy="192388"/>
          </a:xfrm>
          <a:prstGeom prst="roundRect">
            <a:avLst/>
          </a:prstGeom>
          <a:solidFill>
            <a:schemeClr val="tx1"/>
          </a:solidFill>
          <a:ln w="25400" cap="flat" cmpd="sng" algn="ctr">
            <a:noFill/>
            <a:prstDash val="solid"/>
          </a:ln>
          <a:effectLst/>
        </p:spPr>
        <p:txBody>
          <a:bodyPr wrap="none" tIns="91440" bIns="91440"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N1</a:t>
            </a:r>
            <a:r>
              <a:rPr kumimoji="1" lang="ja-JP" altLang="en-US"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分析</a:t>
            </a:r>
          </a:p>
        </p:txBody>
      </p:sp>
    </p:spTree>
    <p:extLst>
      <p:ext uri="{BB962C8B-B14F-4D97-AF65-F5344CB8AC3E}">
        <p14:creationId xmlns:p14="http://schemas.microsoft.com/office/powerpoint/2010/main" val="3739137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0B8C-647A-A10C-5A88-70BB6FD5BBEE}"/>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A143D19C-962D-A717-4F77-DDB675855F35}"/>
              </a:ext>
            </a:extLst>
          </p:cNvPr>
          <p:cNvSpPr>
            <a:spLocks noGrp="1"/>
          </p:cNvSpPr>
          <p:nvPr>
            <p:ph type="title"/>
          </p:nvPr>
        </p:nvSpPr>
        <p:spPr/>
        <p:txBody>
          <a:bodyPr vert="horz" lIns="0" tIns="0" rIns="0" bIns="0" rtlCol="0" anchor="b">
            <a:noAutofit/>
          </a:bodyPr>
          <a:lstStyle/>
          <a:p>
            <a:r>
              <a:rPr kumimoji="1" lang="en-US" altLang="ja-JP" sz="2798"/>
              <a:t>2</a:t>
            </a:r>
            <a:r>
              <a:rPr kumimoji="1" lang="ja-JP" altLang="en-US" sz="2798"/>
              <a:t>月</a:t>
            </a:r>
            <a:r>
              <a:rPr kumimoji="1" lang="en-US" altLang="ja-JP" sz="2798"/>
              <a:t>17</a:t>
            </a:r>
            <a:r>
              <a:rPr kumimoji="1" lang="ja-JP" altLang="en-US" sz="2798"/>
              <a:t>日　ご紹介事例（案）</a:t>
            </a:r>
          </a:p>
        </p:txBody>
      </p:sp>
      <p:sp>
        <p:nvSpPr>
          <p:cNvPr id="2" name="テキスト ボックス 1">
            <a:extLst>
              <a:ext uri="{FF2B5EF4-FFF2-40B4-BE49-F238E27FC236}">
                <a16:creationId xmlns:a16="http://schemas.microsoft.com/office/drawing/2014/main" id="{66BE303D-78BD-1687-CC1A-0D70C5D2B1BD}"/>
              </a:ext>
            </a:extLst>
          </p:cNvPr>
          <p:cNvSpPr txBox="1"/>
          <p:nvPr/>
        </p:nvSpPr>
        <p:spPr>
          <a:xfrm>
            <a:off x="1211248" y="1566480"/>
            <a:ext cx="9304351" cy="3725039"/>
          </a:xfrm>
          <a:prstGeom prst="rect">
            <a:avLst/>
          </a:prstGeom>
          <a:noFill/>
        </p:spPr>
        <p:txBody>
          <a:bodyPr wrap="none" lIns="0" tIns="0" rIns="0" bIns="0" rtlCol="0">
            <a:noAutofit/>
          </a:bodyPr>
          <a:lstStyle/>
          <a:p>
            <a:pPr algn="l" defTabSz="228600">
              <a:lnSpc>
                <a:spcPct val="200000"/>
              </a:lnSpc>
              <a:spcAft>
                <a:spcPts val="1200"/>
              </a:spcAft>
            </a:pPr>
            <a:r>
              <a:rPr kumimoji="1" lang="en-US" altLang="ja-JP" sz="2000" noProof="0">
                <a:latin typeface="Meiryo UI" panose="020B0604030504040204" pitchFamily="50" charset="-128"/>
                <a:ea typeface="Meiryo UI" panose="020B0604030504040204" pitchFamily="50" charset="-128"/>
              </a:rPr>
              <a:t>1</a:t>
            </a:r>
            <a:r>
              <a:rPr kumimoji="1" lang="ja-JP" altLang="en-US" sz="2000" noProof="0">
                <a:latin typeface="Meiryo UI" panose="020B0604030504040204" pitchFamily="50" charset="-128"/>
                <a:ea typeface="Meiryo UI" panose="020B0604030504040204" pitchFamily="50" charset="-128"/>
              </a:rPr>
              <a:t>）顧客分析を行ったうえで新規顧客→ブランドファン育成まで</a:t>
            </a:r>
            <a:endParaRPr lang="en-US" altLang="ja-JP" sz="2000">
              <a:latin typeface="Meiryo UI" panose="020B0604030504040204" pitchFamily="50" charset="-128"/>
              <a:ea typeface="Meiryo UI" panose="020B0604030504040204" pitchFamily="50" charset="-128"/>
            </a:endParaRPr>
          </a:p>
          <a:p>
            <a:pPr algn="l" defTabSz="228600">
              <a:lnSpc>
                <a:spcPct val="200000"/>
              </a:lnSpc>
              <a:spcAft>
                <a:spcPts val="1200"/>
              </a:spcAft>
            </a:pPr>
            <a:r>
              <a:rPr kumimoji="1" lang="ja-JP" altLang="en-US" sz="2000" noProof="0">
                <a:latin typeface="Meiryo UI" panose="020B0604030504040204" pitchFamily="50" charset="-128"/>
                <a:ea typeface="Meiryo UI" panose="020B0604030504040204" pitchFamily="50" charset="-128"/>
              </a:rPr>
              <a:t>　　４</a:t>
            </a:r>
            <a:r>
              <a:rPr kumimoji="1" lang="en-US" altLang="ja-JP" sz="2000" noProof="0">
                <a:latin typeface="Meiryo UI" panose="020B0604030504040204" pitchFamily="50" charset="-128"/>
                <a:ea typeface="Meiryo UI" panose="020B0604030504040204" pitchFamily="50" charset="-128"/>
              </a:rPr>
              <a:t>P</a:t>
            </a:r>
            <a:r>
              <a:rPr lang="ja-JP" altLang="en-US" sz="2000">
                <a:latin typeface="Meiryo UI" panose="020B0604030504040204" pitchFamily="50" charset="-128"/>
                <a:ea typeface="Meiryo UI" panose="020B0604030504040204" pitchFamily="50" charset="-128"/>
              </a:rPr>
              <a:t>全体</a:t>
            </a:r>
            <a:r>
              <a:rPr kumimoji="1" lang="ja-JP" altLang="en-US" sz="2000" noProof="0">
                <a:latin typeface="Meiryo UI" panose="020B0604030504040204" pitchFamily="50" charset="-128"/>
                <a:ea typeface="Meiryo UI" panose="020B0604030504040204" pitchFamily="50" charset="-128"/>
              </a:rPr>
              <a:t>の戦略および施策のご提案</a:t>
            </a:r>
            <a:r>
              <a:rPr kumimoji="1" lang="en-US" altLang="ja-JP" sz="2000" noProof="0">
                <a:latin typeface="Meiryo UI" panose="020B0604030504040204" pitchFamily="50" charset="-128"/>
                <a:ea typeface="Meiryo UI" panose="020B0604030504040204" pitchFamily="50" charset="-128"/>
              </a:rPr>
              <a:t>/</a:t>
            </a:r>
            <a:r>
              <a:rPr kumimoji="1" lang="ja-JP" altLang="en-US" sz="2000" noProof="0">
                <a:latin typeface="Meiryo UI" panose="020B0604030504040204" pitchFamily="50" charset="-128"/>
                <a:ea typeface="Meiryo UI" panose="020B0604030504040204" pitchFamily="50" charset="-128"/>
              </a:rPr>
              <a:t>ご支援を行った事例</a:t>
            </a:r>
            <a:endParaRPr kumimoji="1" lang="en-US" altLang="ja-JP" sz="2000" noProof="0">
              <a:latin typeface="Meiryo UI" panose="020B0604030504040204" pitchFamily="50" charset="-128"/>
              <a:ea typeface="Meiryo UI" panose="020B0604030504040204" pitchFamily="50" charset="-128"/>
            </a:endParaRPr>
          </a:p>
          <a:p>
            <a:pPr algn="l" defTabSz="228600">
              <a:lnSpc>
                <a:spcPct val="200000"/>
              </a:lnSpc>
              <a:spcAft>
                <a:spcPts val="1200"/>
              </a:spcAft>
            </a:pPr>
            <a:endParaRPr kumimoji="1" lang="en-US" altLang="ja-JP" sz="2000" noProof="0">
              <a:latin typeface="Meiryo UI" panose="020B0604030504040204" pitchFamily="50" charset="-128"/>
              <a:ea typeface="Meiryo UI" panose="020B0604030504040204" pitchFamily="50" charset="-128"/>
            </a:endParaRPr>
          </a:p>
          <a:p>
            <a:pPr algn="l" defTabSz="228600">
              <a:lnSpc>
                <a:spcPct val="200000"/>
              </a:lnSpc>
              <a:spcAft>
                <a:spcPts val="1200"/>
              </a:spcAft>
            </a:pPr>
            <a:r>
              <a:rPr lang="en-US" altLang="ja-JP" sz="2000">
                <a:latin typeface="Meiryo UI" panose="020B0604030504040204" pitchFamily="50" charset="-128"/>
                <a:ea typeface="Meiryo UI" panose="020B0604030504040204" pitchFamily="50" charset="-128"/>
              </a:rPr>
              <a:t>2</a:t>
            </a:r>
            <a:r>
              <a:rPr lang="ja-JP" altLang="en-US" sz="2000">
                <a:latin typeface="Meiryo UI" panose="020B0604030504040204" pitchFamily="50" charset="-128"/>
                <a:ea typeface="Meiryo UI" panose="020B0604030504040204" pitchFamily="50" charset="-128"/>
              </a:rPr>
              <a:t>）</a:t>
            </a:r>
            <a:r>
              <a:rPr lang="en-US" altLang="ja-JP" sz="2000">
                <a:latin typeface="Meiryo UI" panose="020B0604030504040204" pitchFamily="50" charset="-128"/>
                <a:ea typeface="Meiryo UI" panose="020B0604030504040204" pitchFamily="50" charset="-128"/>
              </a:rPr>
              <a:t>EC</a:t>
            </a:r>
            <a:r>
              <a:rPr lang="ja-JP" altLang="en-US" sz="2000">
                <a:latin typeface="Meiryo UI" panose="020B0604030504040204" pitchFamily="50" charset="-128"/>
                <a:ea typeface="Meiryo UI" panose="020B0604030504040204" pitchFamily="50" charset="-128"/>
              </a:rPr>
              <a:t>起点での現状分析を行ったうえ今後の打ち手について、</a:t>
            </a:r>
            <a:endParaRPr lang="en-US" altLang="ja-JP" sz="2000">
              <a:latin typeface="Meiryo UI" panose="020B0604030504040204" pitchFamily="50" charset="-128"/>
              <a:ea typeface="Meiryo UI" panose="020B0604030504040204" pitchFamily="50" charset="-128"/>
            </a:endParaRPr>
          </a:p>
          <a:p>
            <a:pPr algn="l" defTabSz="228600">
              <a:lnSpc>
                <a:spcPct val="200000"/>
              </a:lnSpc>
              <a:spcAft>
                <a:spcPts val="1200"/>
              </a:spcAft>
            </a:pPr>
            <a:r>
              <a:rPr lang="ja-JP" altLang="en-US" sz="2000">
                <a:latin typeface="Meiryo UI" panose="020B0604030504040204" pitchFamily="50" charset="-128"/>
                <a:ea typeface="Meiryo UI" panose="020B0604030504040204" pitchFamily="50" charset="-128"/>
              </a:rPr>
              <a:t>　　施策レベルだけでなく人材育成やデータ基盤までご提案</a:t>
            </a:r>
            <a:r>
              <a:rPr lang="en-US" altLang="ja-JP" sz="2000">
                <a:latin typeface="Meiryo UI" panose="020B0604030504040204" pitchFamily="50" charset="-128"/>
                <a:ea typeface="Meiryo UI" panose="020B0604030504040204" pitchFamily="50" charset="-128"/>
              </a:rPr>
              <a:t>/</a:t>
            </a:r>
            <a:r>
              <a:rPr lang="ja-JP" altLang="en-US" sz="2000">
                <a:latin typeface="Meiryo UI" panose="020B0604030504040204" pitchFamily="50" charset="-128"/>
                <a:ea typeface="Meiryo UI" panose="020B0604030504040204" pitchFamily="50" charset="-128"/>
              </a:rPr>
              <a:t>ご支援を行った事例　</a:t>
            </a:r>
            <a:endParaRPr kumimoji="1" lang="ja-JP" altLang="en-US" sz="2000"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40765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F91F-93F1-B201-361F-AF963269826E}"/>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7DEACEA1-3F22-9EAF-01FE-0E927A632CE3}"/>
              </a:ext>
            </a:extLst>
          </p:cNvPr>
          <p:cNvSpPr>
            <a:spLocks noGrp="1"/>
          </p:cNvSpPr>
          <p:nvPr>
            <p:ph type="title"/>
          </p:nvPr>
        </p:nvSpPr>
        <p:spPr/>
        <p:txBody>
          <a:bodyPr vert="horz" lIns="0" tIns="0" rIns="0" bIns="0" rtlCol="0" anchor="b">
            <a:noAutofit/>
          </a:bodyPr>
          <a:lstStyle/>
          <a:p>
            <a:r>
              <a:rPr kumimoji="1" lang="en-US" altLang="ja-JP" sz="2798"/>
              <a:t>2</a:t>
            </a:r>
            <a:r>
              <a:rPr kumimoji="1" lang="ja-JP" altLang="en-US" sz="2798"/>
              <a:t>月</a:t>
            </a:r>
            <a:r>
              <a:rPr kumimoji="1" lang="en-US" altLang="ja-JP" sz="2798"/>
              <a:t>17</a:t>
            </a:r>
            <a:r>
              <a:rPr kumimoji="1" lang="ja-JP" altLang="en-US" sz="2798"/>
              <a:t>日　ご紹介事例（案）</a:t>
            </a:r>
          </a:p>
        </p:txBody>
      </p:sp>
      <p:sp>
        <p:nvSpPr>
          <p:cNvPr id="2" name="テキスト ボックス 1">
            <a:extLst>
              <a:ext uri="{FF2B5EF4-FFF2-40B4-BE49-F238E27FC236}">
                <a16:creationId xmlns:a16="http://schemas.microsoft.com/office/drawing/2014/main" id="{E1DEA547-4364-2AF8-8F5C-BFFB9E808CF7}"/>
              </a:ext>
            </a:extLst>
          </p:cNvPr>
          <p:cNvSpPr txBox="1"/>
          <p:nvPr/>
        </p:nvSpPr>
        <p:spPr>
          <a:xfrm>
            <a:off x="1211248" y="1566480"/>
            <a:ext cx="9304351" cy="3725039"/>
          </a:xfrm>
          <a:prstGeom prst="rect">
            <a:avLst/>
          </a:prstGeom>
          <a:noFill/>
        </p:spPr>
        <p:txBody>
          <a:bodyPr wrap="none" lIns="0" tIns="0" rIns="0" bIns="0" rtlCol="0">
            <a:noAutofit/>
          </a:bodyPr>
          <a:lstStyle/>
          <a:p>
            <a:pPr algn="l" defTabSz="228600">
              <a:lnSpc>
                <a:spcPct val="200000"/>
              </a:lnSpc>
              <a:spcAft>
                <a:spcPts val="1200"/>
              </a:spcAft>
            </a:pPr>
            <a:r>
              <a:rPr kumimoji="1" lang="en-US" altLang="ja-JP" sz="2000" noProof="0">
                <a:latin typeface="Meiryo UI" panose="020B0604030504040204" pitchFamily="50" charset="-128"/>
                <a:ea typeface="Meiryo UI" panose="020B0604030504040204" pitchFamily="50" charset="-128"/>
              </a:rPr>
              <a:t>1</a:t>
            </a:r>
            <a:r>
              <a:rPr kumimoji="1" lang="ja-JP" altLang="en-US" sz="2000" noProof="0">
                <a:latin typeface="Meiryo UI" panose="020B0604030504040204" pitchFamily="50" charset="-128"/>
                <a:ea typeface="Meiryo UI" panose="020B0604030504040204" pitchFamily="50" charset="-128"/>
              </a:rPr>
              <a:t>）顧客分析を行ったうえで新規顧客→ブランドファン育成まで</a:t>
            </a:r>
            <a:endParaRPr lang="en-US" altLang="ja-JP" sz="2000">
              <a:latin typeface="Meiryo UI" panose="020B0604030504040204" pitchFamily="50" charset="-128"/>
              <a:ea typeface="Meiryo UI" panose="020B0604030504040204" pitchFamily="50" charset="-128"/>
            </a:endParaRPr>
          </a:p>
          <a:p>
            <a:pPr algn="l" defTabSz="228600">
              <a:lnSpc>
                <a:spcPct val="200000"/>
              </a:lnSpc>
              <a:spcAft>
                <a:spcPts val="1200"/>
              </a:spcAft>
            </a:pPr>
            <a:r>
              <a:rPr kumimoji="1" lang="ja-JP" altLang="en-US" sz="2000" noProof="0">
                <a:latin typeface="Meiryo UI" panose="020B0604030504040204" pitchFamily="50" charset="-128"/>
                <a:ea typeface="Meiryo UI" panose="020B0604030504040204" pitchFamily="50" charset="-128"/>
              </a:rPr>
              <a:t>　　４</a:t>
            </a:r>
            <a:r>
              <a:rPr kumimoji="1" lang="en-US" altLang="ja-JP" sz="2000" noProof="0">
                <a:latin typeface="Meiryo UI" panose="020B0604030504040204" pitchFamily="50" charset="-128"/>
                <a:ea typeface="Meiryo UI" panose="020B0604030504040204" pitchFamily="50" charset="-128"/>
              </a:rPr>
              <a:t>P</a:t>
            </a:r>
            <a:r>
              <a:rPr lang="ja-JP" altLang="en-US" sz="2000">
                <a:latin typeface="Meiryo UI" panose="020B0604030504040204" pitchFamily="50" charset="-128"/>
                <a:ea typeface="Meiryo UI" panose="020B0604030504040204" pitchFamily="50" charset="-128"/>
              </a:rPr>
              <a:t>全体</a:t>
            </a:r>
            <a:r>
              <a:rPr kumimoji="1" lang="ja-JP" altLang="en-US" sz="2000" noProof="0">
                <a:latin typeface="Meiryo UI" panose="020B0604030504040204" pitchFamily="50" charset="-128"/>
                <a:ea typeface="Meiryo UI" panose="020B0604030504040204" pitchFamily="50" charset="-128"/>
              </a:rPr>
              <a:t>の戦略および施策のご提案</a:t>
            </a:r>
            <a:r>
              <a:rPr kumimoji="1" lang="en-US" altLang="ja-JP" sz="2000" noProof="0">
                <a:latin typeface="Meiryo UI" panose="020B0604030504040204" pitchFamily="50" charset="-128"/>
                <a:ea typeface="Meiryo UI" panose="020B0604030504040204" pitchFamily="50" charset="-128"/>
              </a:rPr>
              <a:t>/</a:t>
            </a:r>
            <a:r>
              <a:rPr kumimoji="1" lang="ja-JP" altLang="en-US" sz="2000" noProof="0">
                <a:latin typeface="Meiryo UI" panose="020B0604030504040204" pitchFamily="50" charset="-128"/>
                <a:ea typeface="Meiryo UI" panose="020B0604030504040204" pitchFamily="50" charset="-128"/>
              </a:rPr>
              <a:t>ご支援を行った事例</a:t>
            </a:r>
            <a:endParaRPr kumimoji="1" lang="en-US" altLang="ja-JP" sz="2000" noProof="0">
              <a:latin typeface="Meiryo UI" panose="020B0604030504040204" pitchFamily="50" charset="-128"/>
              <a:ea typeface="Meiryo UI" panose="020B0604030504040204" pitchFamily="50" charset="-128"/>
            </a:endParaRPr>
          </a:p>
          <a:p>
            <a:pPr algn="l" defTabSz="228600">
              <a:lnSpc>
                <a:spcPct val="200000"/>
              </a:lnSpc>
              <a:spcAft>
                <a:spcPts val="1200"/>
              </a:spcAft>
            </a:pPr>
            <a:endParaRPr kumimoji="1" lang="en-US" altLang="ja-JP" sz="2000" noProof="0">
              <a:latin typeface="Meiryo UI" panose="020B0604030504040204" pitchFamily="50" charset="-128"/>
              <a:ea typeface="Meiryo UI" panose="020B0604030504040204" pitchFamily="50" charset="-128"/>
            </a:endParaRPr>
          </a:p>
          <a:p>
            <a:pPr algn="l" defTabSz="228600">
              <a:lnSpc>
                <a:spcPct val="200000"/>
              </a:lnSpc>
              <a:spcAft>
                <a:spcPts val="1200"/>
              </a:spcAft>
            </a:pPr>
            <a:r>
              <a:rPr lang="en-US" altLang="ja-JP" sz="2000">
                <a:latin typeface="Meiryo UI" panose="020B0604030504040204" pitchFamily="50" charset="-128"/>
                <a:ea typeface="Meiryo UI" panose="020B0604030504040204" pitchFamily="50" charset="-128"/>
              </a:rPr>
              <a:t>2</a:t>
            </a:r>
            <a:r>
              <a:rPr lang="ja-JP" altLang="en-US" sz="2000">
                <a:latin typeface="Meiryo UI" panose="020B0604030504040204" pitchFamily="50" charset="-128"/>
                <a:ea typeface="Meiryo UI" panose="020B0604030504040204" pitchFamily="50" charset="-128"/>
              </a:rPr>
              <a:t>）</a:t>
            </a:r>
            <a:r>
              <a:rPr lang="en-US" altLang="ja-JP" sz="2000">
                <a:latin typeface="Meiryo UI" panose="020B0604030504040204" pitchFamily="50" charset="-128"/>
                <a:ea typeface="Meiryo UI" panose="020B0604030504040204" pitchFamily="50" charset="-128"/>
              </a:rPr>
              <a:t>EC</a:t>
            </a:r>
            <a:r>
              <a:rPr lang="ja-JP" altLang="en-US" sz="2000">
                <a:latin typeface="Meiryo UI" panose="020B0604030504040204" pitchFamily="50" charset="-128"/>
                <a:ea typeface="Meiryo UI" panose="020B0604030504040204" pitchFamily="50" charset="-128"/>
              </a:rPr>
              <a:t>起点での現状分析を行ったうえ今後の打ち手について、</a:t>
            </a:r>
            <a:endParaRPr lang="en-US" altLang="ja-JP" sz="2000">
              <a:latin typeface="Meiryo UI" panose="020B0604030504040204" pitchFamily="50" charset="-128"/>
              <a:ea typeface="Meiryo UI" panose="020B0604030504040204" pitchFamily="50" charset="-128"/>
            </a:endParaRPr>
          </a:p>
          <a:p>
            <a:pPr algn="l" defTabSz="228600">
              <a:lnSpc>
                <a:spcPct val="200000"/>
              </a:lnSpc>
              <a:spcAft>
                <a:spcPts val="1200"/>
              </a:spcAft>
            </a:pPr>
            <a:r>
              <a:rPr lang="ja-JP" altLang="en-US" sz="2000">
                <a:latin typeface="Meiryo UI" panose="020B0604030504040204" pitchFamily="50" charset="-128"/>
                <a:ea typeface="Meiryo UI" panose="020B0604030504040204" pitchFamily="50" charset="-128"/>
              </a:rPr>
              <a:t>　　施策レベルだけでなく人材育成やデータ基盤までご提案</a:t>
            </a:r>
            <a:r>
              <a:rPr lang="en-US" altLang="ja-JP" sz="2000">
                <a:latin typeface="Meiryo UI" panose="020B0604030504040204" pitchFamily="50" charset="-128"/>
                <a:ea typeface="Meiryo UI" panose="020B0604030504040204" pitchFamily="50" charset="-128"/>
              </a:rPr>
              <a:t>/</a:t>
            </a:r>
            <a:r>
              <a:rPr lang="ja-JP" altLang="en-US" sz="2000">
                <a:latin typeface="Meiryo UI" panose="020B0604030504040204" pitchFamily="50" charset="-128"/>
                <a:ea typeface="Meiryo UI" panose="020B0604030504040204" pitchFamily="50" charset="-128"/>
              </a:rPr>
              <a:t>ご支援を行った事例　</a:t>
            </a:r>
            <a:endParaRPr kumimoji="1" lang="ja-JP" altLang="en-US" sz="2000" noProof="0">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AF7EEBDD-1A30-B53F-2DC4-A0F17AFC1928}"/>
              </a:ext>
            </a:extLst>
          </p:cNvPr>
          <p:cNvSpPr/>
          <p:nvPr/>
        </p:nvSpPr>
        <p:spPr>
          <a:xfrm>
            <a:off x="863600" y="1566480"/>
            <a:ext cx="8928100" cy="159582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err="1"/>
          </a:p>
        </p:txBody>
      </p:sp>
    </p:spTree>
    <p:extLst>
      <p:ext uri="{BB962C8B-B14F-4D97-AF65-F5344CB8AC3E}">
        <p14:creationId xmlns:p14="http://schemas.microsoft.com/office/powerpoint/2010/main" val="679605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C44DBB0-943D-3EFF-8DEA-C5AE5350BD0E}"/>
              </a:ext>
            </a:extLst>
          </p:cNvPr>
          <p:cNvSpPr>
            <a:spLocks noGrp="1"/>
          </p:cNvSpPr>
          <p:nvPr>
            <p:ph type="title"/>
          </p:nvPr>
        </p:nvSpPr>
        <p:spPr>
          <a:xfrm>
            <a:off x="381002" y="297771"/>
            <a:ext cx="11416162" cy="420752"/>
          </a:xfrm>
        </p:spPr>
        <p:txBody>
          <a:bodyPr vert="horz" lIns="0" tIns="0" rIns="0" bIns="0" rtlCol="0" anchor="b">
            <a:noAutofit/>
          </a:bodyPr>
          <a:lstStyle/>
          <a:p>
            <a:r>
              <a:rPr kumimoji="1" lang="ja-JP" altLang="en-US" sz="2798"/>
              <a:t>アプローチ全体像</a:t>
            </a:r>
          </a:p>
        </p:txBody>
      </p:sp>
      <p:sp>
        <p:nvSpPr>
          <p:cNvPr id="41" name="矢印: 上 40">
            <a:extLst>
              <a:ext uri="{FF2B5EF4-FFF2-40B4-BE49-F238E27FC236}">
                <a16:creationId xmlns:a16="http://schemas.microsoft.com/office/drawing/2014/main" id="{0A7C86E7-4DBE-2525-7525-31445D66AC63}"/>
              </a:ext>
            </a:extLst>
          </p:cNvPr>
          <p:cNvSpPr/>
          <p:nvPr/>
        </p:nvSpPr>
        <p:spPr>
          <a:xfrm>
            <a:off x="844193" y="5233034"/>
            <a:ext cx="2070100" cy="669716"/>
          </a:xfrm>
          <a:prstGeom prst="upArrow">
            <a:avLst>
              <a:gd name="adj1" fmla="val 100000"/>
              <a:gd name="adj2" fmla="val 17025"/>
            </a:avLst>
          </a:prstGeom>
          <a:solidFill>
            <a:schemeClr val="accent3">
              <a:lumMod val="60000"/>
              <a:lumOff val="40000"/>
            </a:schemeClr>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a:r>
              <a:rPr kumimoji="1" lang="ja-JP" altLang="en-US" sz="1400" b="1">
                <a:solidFill>
                  <a:srgbClr val="FFFFFF"/>
                </a:solidFill>
                <a:latin typeface="Meiryo UI"/>
                <a:ea typeface="Meiryo UI"/>
              </a:rPr>
              <a:t>データ利活用システム</a:t>
            </a:r>
          </a:p>
        </p:txBody>
      </p:sp>
      <p:sp>
        <p:nvSpPr>
          <p:cNvPr id="42" name="矢印: 上 41">
            <a:extLst>
              <a:ext uri="{FF2B5EF4-FFF2-40B4-BE49-F238E27FC236}">
                <a16:creationId xmlns:a16="http://schemas.microsoft.com/office/drawing/2014/main" id="{0EDE545E-53BE-D759-533F-831C576B42A6}"/>
              </a:ext>
            </a:extLst>
          </p:cNvPr>
          <p:cNvSpPr/>
          <p:nvPr/>
        </p:nvSpPr>
        <p:spPr>
          <a:xfrm>
            <a:off x="844193" y="5963680"/>
            <a:ext cx="2070100" cy="669716"/>
          </a:xfrm>
          <a:prstGeom prst="upArrow">
            <a:avLst>
              <a:gd name="adj1" fmla="val 100000"/>
              <a:gd name="adj2" fmla="val 17025"/>
            </a:avLst>
          </a:prstGeom>
          <a:solidFill>
            <a:schemeClr val="accent3">
              <a:lumMod val="60000"/>
              <a:lumOff val="40000"/>
            </a:schemeClr>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a:r>
              <a:rPr kumimoji="1" lang="ja-JP" altLang="en-US" sz="1400" b="1">
                <a:solidFill>
                  <a:srgbClr val="FFFFFF"/>
                </a:solidFill>
                <a:latin typeface="Meiryo UI"/>
                <a:ea typeface="Meiryo UI"/>
              </a:rPr>
              <a:t>データ利活用組織・人材</a:t>
            </a:r>
          </a:p>
        </p:txBody>
      </p:sp>
      <p:sp>
        <p:nvSpPr>
          <p:cNvPr id="43" name="正方形/長方形 42">
            <a:extLst>
              <a:ext uri="{FF2B5EF4-FFF2-40B4-BE49-F238E27FC236}">
                <a16:creationId xmlns:a16="http://schemas.microsoft.com/office/drawing/2014/main" id="{74C4E43A-E1CA-1387-9503-637A4DDB48FA}"/>
              </a:ext>
            </a:extLst>
          </p:cNvPr>
          <p:cNvSpPr/>
          <p:nvPr/>
        </p:nvSpPr>
        <p:spPr>
          <a:xfrm>
            <a:off x="2984339" y="964194"/>
            <a:ext cx="8826248" cy="134640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1" i="0" u="none" strike="noStrike" kern="1200" cap="none" spc="0" normalizeH="0" baseline="0" noProof="0">
                <a:ln>
                  <a:noFill/>
                </a:ln>
                <a:solidFill>
                  <a:schemeClr val="accent1"/>
                </a:solidFill>
                <a:effectLst/>
                <a:uLnTx/>
                <a:uFillTx/>
                <a:latin typeface="Meiryo UI"/>
                <a:ea typeface="Meiryo UI"/>
                <a:cs typeface="+mn-cs"/>
              </a:rPr>
              <a:t>ポジショニング：</a:t>
            </a:r>
            <a:r>
              <a:rPr kumimoji="1" lang="ja-JP" altLang="en-US" sz="1600" b="0" i="0" u="none" strike="noStrike" kern="1200" cap="none" spc="0" normalizeH="0" baseline="0" noProof="0">
                <a:ln>
                  <a:noFill/>
                </a:ln>
                <a:solidFill>
                  <a:srgbClr val="000000"/>
                </a:solidFill>
                <a:effectLst/>
                <a:uLnTx/>
                <a:uFillTx/>
                <a:latin typeface="Meiryo UI"/>
                <a:ea typeface="Meiryo UI"/>
                <a:cs typeface="+mn-cs"/>
              </a:rPr>
              <a:t>生活者意識、購買嗜好、商品ベネフィットトレンドなどに基づき、市場においてのホワイトスペース・激戦区を明確にし、</a:t>
            </a:r>
            <a:r>
              <a:rPr kumimoji="1" lang="ja-JP" altLang="en-US" sz="1600" b="1" i="0" u="none" strike="noStrike" kern="1200" cap="none" spc="0" normalizeH="0" baseline="0" noProof="0">
                <a:ln>
                  <a:noFill/>
                </a:ln>
                <a:solidFill>
                  <a:schemeClr val="tx1"/>
                </a:solidFill>
                <a:effectLst/>
                <a:uLnTx/>
                <a:uFillTx/>
                <a:latin typeface="Meiryo UI"/>
                <a:ea typeface="Meiryo UI"/>
                <a:cs typeface="+mn-cs"/>
              </a:rPr>
              <a:t>自社の立つべき“戦場”</a:t>
            </a:r>
            <a:r>
              <a:rPr kumimoji="1" lang="ja-JP" altLang="en-US" sz="1600" b="0" i="0" u="none" strike="noStrike" kern="1200" cap="none" spc="0" normalizeH="0" baseline="0" noProof="0">
                <a:ln>
                  <a:noFill/>
                </a:ln>
                <a:solidFill>
                  <a:srgbClr val="000000"/>
                </a:solidFill>
                <a:effectLst/>
                <a:uLnTx/>
                <a:uFillTx/>
                <a:latin typeface="Meiryo UI"/>
                <a:ea typeface="Meiryo UI"/>
                <a:cs typeface="+mn-cs"/>
              </a:rPr>
              <a:t>を明らかにする</a:t>
            </a:r>
            <a:endParaRPr kumimoji="1" lang="en-US" altLang="ja-JP" sz="1600" b="0" i="0" u="none" strike="noStrike" kern="1200" cap="none" spc="0" normalizeH="0" baseline="0" noProof="0">
              <a:ln>
                <a:noFill/>
              </a:ln>
              <a:solidFill>
                <a:srgbClr val="000000"/>
              </a:solidFill>
              <a:effectLst/>
              <a:uLnTx/>
              <a:uFillTx/>
              <a:latin typeface="Meiryo UI"/>
              <a:ea typeface="Meiryo UI"/>
              <a:cs typeface="+mn-cs"/>
            </a:endParaRPr>
          </a:p>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1">
                <a:solidFill>
                  <a:schemeClr val="accent1"/>
                </a:solidFill>
                <a:latin typeface="Meiryo UI"/>
                <a:ea typeface="Meiryo UI"/>
              </a:rPr>
              <a:t>ブランディング</a:t>
            </a:r>
            <a:r>
              <a:rPr kumimoji="1" lang="ja-JP" altLang="en-US" sz="1600">
                <a:solidFill>
                  <a:srgbClr val="000000"/>
                </a:solidFill>
                <a:latin typeface="Meiryo UI"/>
                <a:ea typeface="Meiryo UI"/>
              </a:rPr>
              <a:t>：ポジショニングを踏まえ、</a:t>
            </a:r>
            <a:r>
              <a:rPr kumimoji="1" lang="ja-JP" altLang="en-US" sz="1600" b="1">
                <a:solidFill>
                  <a:srgbClr val="000000"/>
                </a:solidFill>
                <a:latin typeface="Meiryo UI"/>
                <a:ea typeface="Meiryo UI"/>
              </a:rPr>
              <a:t>“誰”に向けて</a:t>
            </a:r>
            <a:r>
              <a:rPr kumimoji="1" lang="ja-JP" altLang="en-US" sz="1600">
                <a:solidFill>
                  <a:srgbClr val="000000"/>
                </a:solidFill>
                <a:latin typeface="Meiryo UI"/>
                <a:ea typeface="Meiryo UI"/>
              </a:rPr>
              <a:t>ブランド</a:t>
            </a:r>
            <a:r>
              <a:rPr kumimoji="1" lang="ja-JP" altLang="en-US" sz="1600" b="1">
                <a:solidFill>
                  <a:srgbClr val="000000"/>
                </a:solidFill>
                <a:latin typeface="Meiryo UI"/>
                <a:ea typeface="Meiryo UI"/>
              </a:rPr>
              <a:t>認知</a:t>
            </a:r>
            <a:r>
              <a:rPr kumimoji="1" lang="ja-JP" altLang="en-US" sz="1600">
                <a:solidFill>
                  <a:srgbClr val="000000"/>
                </a:solidFill>
                <a:latin typeface="Meiryo UI"/>
                <a:ea typeface="Meiryo UI"/>
              </a:rPr>
              <a:t>をしてもらい、ブランドに対する</a:t>
            </a:r>
            <a:r>
              <a:rPr kumimoji="1" lang="ja-JP" altLang="en-US" sz="1600" b="1">
                <a:solidFill>
                  <a:srgbClr val="000000"/>
                </a:solidFill>
                <a:latin typeface="Meiryo UI"/>
                <a:ea typeface="Meiryo UI"/>
              </a:rPr>
              <a:t>共感や信頼を醸成</a:t>
            </a:r>
            <a:r>
              <a:rPr kumimoji="1" lang="ja-JP" altLang="en-US" sz="1600">
                <a:solidFill>
                  <a:srgbClr val="000000"/>
                </a:solidFill>
                <a:latin typeface="Meiryo UI"/>
                <a:ea typeface="Meiryo UI"/>
              </a:rPr>
              <a:t>すべきかの戦略を確立する</a:t>
            </a:r>
            <a:endParaRPr kumimoji="1" lang="ja-JP" altLang="en-US" sz="1600" b="0" i="0" u="none" strike="noStrike" kern="1200" cap="none" spc="0" normalizeH="0" baseline="0" noProof="0">
              <a:ln>
                <a:noFill/>
              </a:ln>
              <a:solidFill>
                <a:srgbClr val="000000"/>
              </a:solidFill>
              <a:effectLst/>
              <a:uLnTx/>
              <a:uFillTx/>
              <a:latin typeface="Meiryo UI"/>
              <a:ea typeface="Meiryo UI"/>
              <a:cs typeface="+mn-cs"/>
            </a:endParaRPr>
          </a:p>
        </p:txBody>
      </p:sp>
      <p:sp>
        <p:nvSpPr>
          <p:cNvPr id="44" name="正方形/長方形 43">
            <a:extLst>
              <a:ext uri="{FF2B5EF4-FFF2-40B4-BE49-F238E27FC236}">
                <a16:creationId xmlns:a16="http://schemas.microsoft.com/office/drawing/2014/main" id="{85F9965F-F78B-B8B0-83C7-B0F044D63783}"/>
              </a:ext>
            </a:extLst>
          </p:cNvPr>
          <p:cNvSpPr/>
          <p:nvPr/>
        </p:nvSpPr>
        <p:spPr>
          <a:xfrm>
            <a:off x="2984339" y="2359432"/>
            <a:ext cx="8826248" cy="39175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1">
                <a:solidFill>
                  <a:schemeClr val="accent1"/>
                </a:solidFill>
                <a:latin typeface="Meiryo UI"/>
                <a:ea typeface="Meiryo UI"/>
              </a:rPr>
              <a:t>ターゲティング：</a:t>
            </a:r>
            <a:r>
              <a:rPr kumimoji="1" lang="ja-JP" altLang="en-US" sz="1600" b="0" i="0" u="none" strike="noStrike" kern="1200" cap="none" spc="0" normalizeH="0" baseline="0" noProof="0">
                <a:ln>
                  <a:noFill/>
                </a:ln>
                <a:solidFill>
                  <a:srgbClr val="000000"/>
                </a:solidFill>
                <a:effectLst/>
                <a:uLnTx/>
                <a:uFillTx/>
                <a:latin typeface="Meiryo UI"/>
                <a:ea typeface="Meiryo UI"/>
                <a:cs typeface="+mn-cs"/>
              </a:rPr>
              <a:t>購買ｘ行動ｘ価値観にて可視化し、</a:t>
            </a:r>
            <a:r>
              <a:rPr kumimoji="1" lang="ja-JP" altLang="en-US" sz="1600" b="1">
                <a:solidFill>
                  <a:schemeClr val="tx1"/>
                </a:solidFill>
                <a:latin typeface="Meiryo UI"/>
                <a:ea typeface="Meiryo UI"/>
              </a:rPr>
              <a:t>自社の大事にすべき顧客層</a:t>
            </a:r>
            <a:r>
              <a:rPr kumimoji="1" lang="ja-JP" altLang="en-US" sz="1600">
                <a:solidFill>
                  <a:schemeClr val="tx1"/>
                </a:solidFill>
                <a:latin typeface="Meiryo UI"/>
                <a:ea typeface="Meiryo UI"/>
              </a:rPr>
              <a:t>を明確にする</a:t>
            </a:r>
            <a:endParaRPr kumimoji="1" lang="ja-JP" altLang="en-US" sz="1600" i="0" u="none" strike="noStrike" kern="1200" cap="none" spc="0" normalizeH="0" baseline="0" noProof="0">
              <a:ln>
                <a:noFill/>
              </a:ln>
              <a:solidFill>
                <a:srgbClr val="000000"/>
              </a:solidFill>
              <a:effectLst/>
              <a:uLnTx/>
              <a:uFillTx/>
              <a:latin typeface="Meiryo UI"/>
              <a:ea typeface="Meiryo UI"/>
              <a:cs typeface="+mn-cs"/>
            </a:endParaRPr>
          </a:p>
        </p:txBody>
      </p:sp>
      <p:sp>
        <p:nvSpPr>
          <p:cNvPr id="45" name="正方形/長方形 44">
            <a:extLst>
              <a:ext uri="{FF2B5EF4-FFF2-40B4-BE49-F238E27FC236}">
                <a16:creationId xmlns:a16="http://schemas.microsoft.com/office/drawing/2014/main" id="{6C83273C-5A98-C4F0-4959-1184F160EAE5}"/>
              </a:ext>
            </a:extLst>
          </p:cNvPr>
          <p:cNvSpPr/>
          <p:nvPr/>
        </p:nvSpPr>
        <p:spPr>
          <a:xfrm>
            <a:off x="2977793" y="2822542"/>
            <a:ext cx="8826248" cy="54321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1">
                <a:solidFill>
                  <a:schemeClr val="accent4"/>
                </a:solidFill>
                <a:latin typeface="Meiryo UI"/>
                <a:ea typeface="Meiryo UI"/>
              </a:rPr>
              <a:t>商品ポートフォリオ定義：</a:t>
            </a:r>
            <a:r>
              <a:rPr kumimoji="1" lang="ja-JP" altLang="en-US" sz="1600">
                <a:solidFill>
                  <a:srgbClr val="000000"/>
                </a:solidFill>
                <a:latin typeface="Meiryo UI"/>
                <a:ea typeface="Meiryo UI"/>
              </a:rPr>
              <a:t>新規獲得、</a:t>
            </a:r>
            <a:r>
              <a:rPr kumimoji="1" lang="en-US" altLang="ja-JP" sz="1600">
                <a:solidFill>
                  <a:srgbClr val="000000"/>
                </a:solidFill>
                <a:latin typeface="Meiryo UI"/>
                <a:ea typeface="Meiryo UI"/>
              </a:rPr>
              <a:t>F2</a:t>
            </a:r>
            <a:r>
              <a:rPr kumimoji="1" lang="ja-JP" altLang="en-US" sz="1600">
                <a:solidFill>
                  <a:srgbClr val="000000"/>
                </a:solidFill>
                <a:latin typeface="Meiryo UI"/>
                <a:ea typeface="Meiryo UI"/>
              </a:rPr>
              <a:t>転換、クロスセルなど、どの商品は</a:t>
            </a:r>
            <a:r>
              <a:rPr kumimoji="1" lang="ja-JP" altLang="en-US" sz="1600" b="1">
                <a:solidFill>
                  <a:srgbClr val="000000"/>
                </a:solidFill>
                <a:latin typeface="Meiryo UI"/>
                <a:ea typeface="Meiryo UI"/>
              </a:rPr>
              <a:t>どの役割を担うべき</a:t>
            </a:r>
            <a:r>
              <a:rPr kumimoji="1" lang="ja-JP" altLang="en-US" sz="1600">
                <a:solidFill>
                  <a:srgbClr val="000000"/>
                </a:solidFill>
                <a:latin typeface="Meiryo UI"/>
                <a:ea typeface="Meiryo UI"/>
              </a:rPr>
              <a:t>かを定義</a:t>
            </a:r>
          </a:p>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1">
                <a:solidFill>
                  <a:schemeClr val="accent4"/>
                </a:solidFill>
                <a:latin typeface="Meiryo UI"/>
                <a:ea typeface="Meiryo UI"/>
              </a:rPr>
              <a:t>競合商品対策：</a:t>
            </a:r>
            <a:r>
              <a:rPr kumimoji="1" lang="ja-JP" altLang="en-US" sz="1600" b="1">
                <a:solidFill>
                  <a:srgbClr val="000000"/>
                </a:solidFill>
                <a:latin typeface="Meiryo UI"/>
                <a:ea typeface="Meiryo UI"/>
              </a:rPr>
              <a:t>重要視すべき競合</a:t>
            </a:r>
            <a:r>
              <a:rPr kumimoji="1" lang="ja-JP" altLang="en-US" sz="1600">
                <a:solidFill>
                  <a:srgbClr val="000000"/>
                </a:solidFill>
                <a:latin typeface="Meiryo UI"/>
                <a:ea typeface="Meiryo UI"/>
              </a:rPr>
              <a:t>を設定し、競合との</a:t>
            </a:r>
            <a:r>
              <a:rPr kumimoji="1" lang="ja-JP" altLang="en-US" sz="1600" b="1">
                <a:solidFill>
                  <a:srgbClr val="000000"/>
                </a:solidFill>
                <a:latin typeface="Meiryo UI"/>
                <a:ea typeface="Meiryo UI"/>
              </a:rPr>
              <a:t>差別化ポイント</a:t>
            </a:r>
            <a:r>
              <a:rPr kumimoji="1" lang="ja-JP" altLang="en-US" sz="1600">
                <a:solidFill>
                  <a:srgbClr val="000000"/>
                </a:solidFill>
                <a:latin typeface="Meiryo UI"/>
                <a:ea typeface="Meiryo UI"/>
              </a:rPr>
              <a:t>を明確にした上で対策を講じる</a:t>
            </a:r>
            <a:endParaRPr kumimoji="1" lang="en-US" altLang="ja-JP" sz="1600">
              <a:solidFill>
                <a:srgbClr val="000000"/>
              </a:solidFill>
              <a:latin typeface="Meiryo UI"/>
              <a:ea typeface="Meiryo UI"/>
            </a:endParaRPr>
          </a:p>
        </p:txBody>
      </p:sp>
      <p:sp>
        <p:nvSpPr>
          <p:cNvPr id="46" name="正方形/長方形 45">
            <a:extLst>
              <a:ext uri="{FF2B5EF4-FFF2-40B4-BE49-F238E27FC236}">
                <a16:creationId xmlns:a16="http://schemas.microsoft.com/office/drawing/2014/main" id="{8FDFEF96-BF1D-077D-C097-CC18B9D889EB}"/>
              </a:ext>
            </a:extLst>
          </p:cNvPr>
          <p:cNvSpPr/>
          <p:nvPr/>
        </p:nvSpPr>
        <p:spPr>
          <a:xfrm>
            <a:off x="2977793" y="3437110"/>
            <a:ext cx="8826248" cy="54321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1">
                <a:solidFill>
                  <a:schemeClr val="accent4"/>
                </a:solidFill>
                <a:latin typeface="Meiryo UI"/>
                <a:ea typeface="Meiryo UI"/>
              </a:rPr>
              <a:t>価格マネジメント：</a:t>
            </a:r>
            <a:r>
              <a:rPr kumimoji="1" lang="ja-JP" altLang="en-US" sz="1600">
                <a:solidFill>
                  <a:srgbClr val="000000"/>
                </a:solidFill>
                <a:latin typeface="Meiryo UI"/>
                <a:ea typeface="Meiryo UI"/>
              </a:rPr>
              <a:t>定期便や初回購入価格、会員ランク別割引率など、ターゲット層に納得性のあり、ブランド価値</a:t>
            </a:r>
            <a:r>
              <a:rPr kumimoji="1" lang="en-US" altLang="ja-JP" sz="1600">
                <a:solidFill>
                  <a:srgbClr val="000000"/>
                </a:solidFill>
                <a:latin typeface="Meiryo UI"/>
                <a:ea typeface="Meiryo UI"/>
              </a:rPr>
              <a:t>/</a:t>
            </a:r>
            <a:r>
              <a:rPr kumimoji="1" lang="ja-JP" altLang="en-US" sz="1600">
                <a:solidFill>
                  <a:srgbClr val="000000"/>
                </a:solidFill>
                <a:latin typeface="Meiryo UI"/>
                <a:ea typeface="Meiryo UI"/>
              </a:rPr>
              <a:t>ストーリーを理解してもらえる価格マネジメントを行う</a:t>
            </a:r>
            <a:endParaRPr kumimoji="1" lang="ja-JP" altLang="en-US" sz="1600" b="0" i="0" u="none" strike="noStrike" kern="1200" cap="none" spc="0" normalizeH="0" baseline="0" noProof="0">
              <a:ln>
                <a:noFill/>
              </a:ln>
              <a:solidFill>
                <a:srgbClr val="000000"/>
              </a:solidFill>
              <a:effectLst/>
              <a:uLnTx/>
              <a:uFillTx/>
              <a:latin typeface="Meiryo UI"/>
              <a:ea typeface="Meiryo UI"/>
              <a:cs typeface="+mn-cs"/>
            </a:endParaRPr>
          </a:p>
        </p:txBody>
      </p:sp>
      <p:sp>
        <p:nvSpPr>
          <p:cNvPr id="47" name="正方形/長方形 46">
            <a:extLst>
              <a:ext uri="{FF2B5EF4-FFF2-40B4-BE49-F238E27FC236}">
                <a16:creationId xmlns:a16="http://schemas.microsoft.com/office/drawing/2014/main" id="{3CA99D32-1C73-84AC-EE93-FA292681730C}"/>
              </a:ext>
            </a:extLst>
          </p:cNvPr>
          <p:cNvSpPr/>
          <p:nvPr/>
        </p:nvSpPr>
        <p:spPr>
          <a:xfrm>
            <a:off x="2977793" y="4051678"/>
            <a:ext cx="8826248" cy="54321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1">
                <a:solidFill>
                  <a:schemeClr val="accent4"/>
                </a:solidFill>
                <a:latin typeface="Meiryo UI"/>
                <a:ea typeface="Meiryo UI"/>
              </a:rPr>
              <a:t>オフライン：</a:t>
            </a:r>
            <a:r>
              <a:rPr kumimoji="1" lang="ja-JP" altLang="en-US" sz="1600">
                <a:solidFill>
                  <a:srgbClr val="000000"/>
                </a:solidFill>
                <a:latin typeface="Meiryo UI"/>
                <a:ea typeface="Meiryo UI"/>
              </a:rPr>
              <a:t>チャネル</a:t>
            </a:r>
            <a:r>
              <a:rPr kumimoji="1" lang="en-US" altLang="ja-JP" sz="1600">
                <a:solidFill>
                  <a:srgbClr val="000000"/>
                </a:solidFill>
                <a:latin typeface="Meiryo UI"/>
                <a:ea typeface="Meiryo UI"/>
              </a:rPr>
              <a:t>/</a:t>
            </a:r>
            <a:r>
              <a:rPr kumimoji="1" lang="ja-JP" altLang="en-US" sz="1600">
                <a:solidFill>
                  <a:srgbClr val="000000"/>
                </a:solidFill>
                <a:latin typeface="Meiryo UI"/>
                <a:ea typeface="Meiryo UI"/>
              </a:rPr>
              <a:t>リテーラー別の規模感、成長性を可視化し</a:t>
            </a:r>
            <a:r>
              <a:rPr kumimoji="1" lang="ja-JP" altLang="en-US" sz="1600" b="1">
                <a:solidFill>
                  <a:srgbClr val="000000"/>
                </a:solidFill>
                <a:latin typeface="Meiryo UI"/>
                <a:ea typeface="Meiryo UI"/>
              </a:rPr>
              <a:t>注力すべきチャネル</a:t>
            </a:r>
            <a:r>
              <a:rPr kumimoji="1" lang="en-US" altLang="ja-JP" sz="1600" b="1">
                <a:solidFill>
                  <a:srgbClr val="000000"/>
                </a:solidFill>
                <a:latin typeface="Meiryo UI"/>
                <a:ea typeface="Meiryo UI"/>
              </a:rPr>
              <a:t>/</a:t>
            </a:r>
            <a:r>
              <a:rPr kumimoji="1" lang="ja-JP" altLang="en-US" sz="1600" b="1">
                <a:solidFill>
                  <a:srgbClr val="000000"/>
                </a:solidFill>
                <a:latin typeface="Meiryo UI"/>
                <a:ea typeface="Meiryo UI"/>
              </a:rPr>
              <a:t>リテーラー</a:t>
            </a:r>
            <a:r>
              <a:rPr kumimoji="1" lang="ja-JP" altLang="en-US" sz="1600">
                <a:solidFill>
                  <a:srgbClr val="000000"/>
                </a:solidFill>
                <a:latin typeface="Meiryo UI"/>
                <a:ea typeface="Meiryo UI"/>
              </a:rPr>
              <a:t>を明確に</a:t>
            </a:r>
            <a:endParaRPr kumimoji="1" lang="en-US" altLang="ja-JP" sz="1600">
              <a:solidFill>
                <a:srgbClr val="000000"/>
              </a:solidFill>
              <a:latin typeface="Meiryo UI"/>
              <a:ea typeface="Meiryo UI"/>
            </a:endParaRPr>
          </a:p>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1">
                <a:solidFill>
                  <a:schemeClr val="accent4"/>
                </a:solidFill>
                <a:latin typeface="Meiryo UI"/>
                <a:ea typeface="Meiryo UI"/>
              </a:rPr>
              <a:t>オンライン：</a:t>
            </a:r>
            <a:r>
              <a:rPr kumimoji="1" lang="ja-JP" altLang="en-US" sz="1600" b="0" i="0" u="none" strike="noStrike" kern="1200" cap="none" spc="0" normalizeH="0" baseline="0" noProof="0">
                <a:ln>
                  <a:noFill/>
                </a:ln>
                <a:solidFill>
                  <a:srgbClr val="000000"/>
                </a:solidFill>
                <a:effectLst/>
                <a:uLnTx/>
                <a:uFillTx/>
                <a:latin typeface="Meiryo UI"/>
                <a:ea typeface="Meiryo UI"/>
                <a:cs typeface="+mn-cs"/>
              </a:rPr>
              <a:t>リアルから自社</a:t>
            </a:r>
            <a:r>
              <a:rPr kumimoji="1" lang="en-US" altLang="ja-JP" sz="1600" b="0" i="0" u="none" strike="noStrike" kern="1200" cap="none" spc="0" normalizeH="0" baseline="0" noProof="0">
                <a:ln>
                  <a:noFill/>
                </a:ln>
                <a:solidFill>
                  <a:srgbClr val="000000"/>
                </a:solidFill>
                <a:effectLst/>
                <a:uLnTx/>
                <a:uFillTx/>
                <a:latin typeface="Meiryo UI"/>
                <a:ea typeface="Meiryo UI"/>
                <a:cs typeface="+mn-cs"/>
              </a:rPr>
              <a:t>EC</a:t>
            </a:r>
            <a:r>
              <a:rPr kumimoji="1" lang="ja-JP" altLang="en-US" sz="1600" b="0" i="0" u="none" strike="noStrike" kern="1200" cap="none" spc="0" normalizeH="0" baseline="0" noProof="0">
                <a:ln>
                  <a:noFill/>
                </a:ln>
                <a:solidFill>
                  <a:srgbClr val="000000"/>
                </a:solidFill>
                <a:effectLst/>
                <a:uLnTx/>
                <a:uFillTx/>
                <a:latin typeface="Meiryo UI"/>
                <a:ea typeface="Meiryo UI"/>
                <a:cs typeface="+mn-cs"/>
              </a:rPr>
              <a:t>への誘導を図りながら、自社</a:t>
            </a:r>
            <a:r>
              <a:rPr kumimoji="1" lang="en-US" altLang="ja-JP" sz="1600" b="1" i="0" u="none" strike="noStrike" kern="1200" cap="none" spc="0" normalizeH="0" baseline="0" noProof="0">
                <a:ln>
                  <a:noFill/>
                </a:ln>
                <a:solidFill>
                  <a:srgbClr val="000000"/>
                </a:solidFill>
                <a:effectLst/>
                <a:uLnTx/>
                <a:uFillTx/>
                <a:latin typeface="Meiryo UI"/>
                <a:ea typeface="Meiryo UI"/>
                <a:cs typeface="+mn-cs"/>
              </a:rPr>
              <a:t>EC</a:t>
            </a:r>
            <a:r>
              <a:rPr kumimoji="1" lang="ja-JP" altLang="en-US" sz="1600" b="1" i="0" u="none" strike="noStrike" kern="1200" cap="none" spc="0" normalizeH="0" baseline="0" noProof="0">
                <a:ln>
                  <a:noFill/>
                </a:ln>
                <a:solidFill>
                  <a:srgbClr val="000000"/>
                </a:solidFill>
                <a:effectLst/>
                <a:uLnTx/>
                <a:uFillTx/>
                <a:latin typeface="Meiryo UI"/>
                <a:ea typeface="Meiryo UI"/>
                <a:cs typeface="+mn-cs"/>
              </a:rPr>
              <a:t>のパフォーマンス向上</a:t>
            </a:r>
            <a:r>
              <a:rPr kumimoji="1" lang="ja-JP" altLang="en-US" sz="1600" b="0" i="0" u="none" strike="noStrike" kern="1200" cap="none" spc="0" normalizeH="0" baseline="0" noProof="0">
                <a:ln>
                  <a:noFill/>
                </a:ln>
                <a:solidFill>
                  <a:srgbClr val="000000"/>
                </a:solidFill>
                <a:effectLst/>
                <a:uLnTx/>
                <a:uFillTx/>
                <a:latin typeface="Meiryo UI"/>
                <a:ea typeface="Meiryo UI"/>
                <a:cs typeface="+mn-cs"/>
              </a:rPr>
              <a:t>を図る</a:t>
            </a:r>
          </a:p>
        </p:txBody>
      </p:sp>
      <p:sp>
        <p:nvSpPr>
          <p:cNvPr id="48" name="正方形/長方形 47">
            <a:extLst>
              <a:ext uri="{FF2B5EF4-FFF2-40B4-BE49-F238E27FC236}">
                <a16:creationId xmlns:a16="http://schemas.microsoft.com/office/drawing/2014/main" id="{97907110-05DE-CCE8-778F-36CF24C51B88}"/>
              </a:ext>
            </a:extLst>
          </p:cNvPr>
          <p:cNvSpPr/>
          <p:nvPr/>
        </p:nvSpPr>
        <p:spPr>
          <a:xfrm>
            <a:off x="2977793" y="4666244"/>
            <a:ext cx="8826248" cy="54321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1">
                <a:solidFill>
                  <a:schemeClr val="accent4"/>
                </a:solidFill>
                <a:latin typeface="Meiryo UI"/>
                <a:ea typeface="Meiryo UI"/>
              </a:rPr>
              <a:t>販促戦略：</a:t>
            </a:r>
            <a:r>
              <a:rPr kumimoji="1" lang="ja-JP" altLang="en-US" sz="1600" b="1">
                <a:solidFill>
                  <a:srgbClr val="000000"/>
                </a:solidFill>
                <a:latin typeface="Meiryo UI"/>
                <a:ea typeface="Meiryo UI"/>
              </a:rPr>
              <a:t>顧客理解を踏まえ</a:t>
            </a:r>
            <a:r>
              <a:rPr kumimoji="1" lang="ja-JP" altLang="en-US" sz="1600">
                <a:solidFill>
                  <a:srgbClr val="000000"/>
                </a:solidFill>
                <a:latin typeface="Meiryo UI"/>
                <a:ea typeface="Meiryo UI"/>
              </a:rPr>
              <a:t>、</a:t>
            </a:r>
            <a:r>
              <a:rPr kumimoji="1" lang="en-US" altLang="ja-JP" sz="1600">
                <a:solidFill>
                  <a:srgbClr val="000000"/>
                </a:solidFill>
                <a:latin typeface="Meiryo UI"/>
                <a:ea typeface="Meiryo UI"/>
              </a:rPr>
              <a:t>Right Person x Right Place x Right contents</a:t>
            </a:r>
            <a:r>
              <a:rPr kumimoji="1" lang="ja-JP" altLang="en-US" sz="1600">
                <a:solidFill>
                  <a:srgbClr val="000000"/>
                </a:solidFill>
                <a:latin typeface="Meiryo UI"/>
                <a:ea typeface="Meiryo UI"/>
              </a:rPr>
              <a:t>の</a:t>
            </a:r>
            <a:r>
              <a:rPr kumimoji="1" lang="ja-JP" altLang="en-US" sz="1600" b="1">
                <a:solidFill>
                  <a:srgbClr val="000000"/>
                </a:solidFill>
                <a:latin typeface="Meiryo UI"/>
                <a:ea typeface="Meiryo UI"/>
              </a:rPr>
              <a:t>コミュニケーションプラン</a:t>
            </a:r>
            <a:r>
              <a:rPr kumimoji="1" lang="ja-JP" altLang="en-US" sz="1600">
                <a:solidFill>
                  <a:srgbClr val="000000"/>
                </a:solidFill>
                <a:latin typeface="Meiryo UI"/>
                <a:ea typeface="Meiryo UI"/>
              </a:rPr>
              <a:t>を確立し、</a:t>
            </a:r>
            <a:r>
              <a:rPr kumimoji="1" lang="en-US" altLang="ja-JP" sz="1600" b="1">
                <a:solidFill>
                  <a:srgbClr val="000000"/>
                </a:solidFill>
                <a:latin typeface="Meiryo UI"/>
                <a:ea typeface="Meiryo UI"/>
              </a:rPr>
              <a:t>One to one</a:t>
            </a:r>
            <a:r>
              <a:rPr kumimoji="1" lang="ja-JP" altLang="en-US" sz="1600" b="1">
                <a:solidFill>
                  <a:srgbClr val="000000"/>
                </a:solidFill>
                <a:latin typeface="Meiryo UI"/>
                <a:ea typeface="Meiryo UI"/>
              </a:rPr>
              <a:t>マーケティング</a:t>
            </a:r>
            <a:r>
              <a:rPr kumimoji="1" lang="ja-JP" altLang="en-US" sz="1600">
                <a:solidFill>
                  <a:srgbClr val="000000"/>
                </a:solidFill>
                <a:latin typeface="Meiryo UI"/>
                <a:ea typeface="Meiryo UI"/>
              </a:rPr>
              <a:t>の実現を狙う</a:t>
            </a:r>
            <a:endParaRPr kumimoji="1" lang="en-US" altLang="ja-JP" sz="1600">
              <a:solidFill>
                <a:srgbClr val="000000"/>
              </a:solidFill>
              <a:latin typeface="Meiryo UI"/>
              <a:ea typeface="Meiryo UI"/>
            </a:endParaRPr>
          </a:p>
        </p:txBody>
      </p:sp>
      <p:sp>
        <p:nvSpPr>
          <p:cNvPr id="49" name="正方形/長方形 48">
            <a:extLst>
              <a:ext uri="{FF2B5EF4-FFF2-40B4-BE49-F238E27FC236}">
                <a16:creationId xmlns:a16="http://schemas.microsoft.com/office/drawing/2014/main" id="{60E68EB7-C20A-0913-A194-730899E1FA43}"/>
              </a:ext>
            </a:extLst>
          </p:cNvPr>
          <p:cNvSpPr/>
          <p:nvPr/>
        </p:nvSpPr>
        <p:spPr>
          <a:xfrm>
            <a:off x="2977793" y="5258299"/>
            <a:ext cx="8826248" cy="6697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1">
                <a:solidFill>
                  <a:schemeClr val="accent3">
                    <a:lumMod val="40000"/>
                    <a:lumOff val="60000"/>
                  </a:schemeClr>
                </a:solidFill>
                <a:latin typeface="Meiryo UI"/>
                <a:ea typeface="Meiryo UI"/>
              </a:rPr>
              <a:t>データマネジメント戦略・顧客基盤構築</a:t>
            </a:r>
            <a:r>
              <a:rPr kumimoji="1" lang="ja-JP" altLang="en-US" sz="1600">
                <a:solidFill>
                  <a:schemeClr val="accent3">
                    <a:lumMod val="40000"/>
                    <a:lumOff val="60000"/>
                  </a:schemeClr>
                </a:solidFill>
                <a:latin typeface="Meiryo UI"/>
                <a:ea typeface="Meiryo UI"/>
              </a:rPr>
              <a:t>：</a:t>
            </a:r>
            <a:r>
              <a:rPr kumimoji="1" lang="ja-JP" altLang="en-US" sz="1600">
                <a:solidFill>
                  <a:srgbClr val="000000"/>
                </a:solidFill>
                <a:latin typeface="Meiryo UI"/>
                <a:ea typeface="Meiryo UI"/>
              </a:rPr>
              <a:t>自社戦略・戦術に有用性のある</a:t>
            </a:r>
            <a:r>
              <a:rPr kumimoji="1" lang="en-US" altLang="ja-JP" sz="1600">
                <a:solidFill>
                  <a:srgbClr val="000000"/>
                </a:solidFill>
                <a:latin typeface="Meiryo UI"/>
                <a:ea typeface="Meiryo UI"/>
              </a:rPr>
              <a:t>1</a:t>
            </a:r>
            <a:r>
              <a:rPr kumimoji="1" lang="en-US" altLang="ja-JP" sz="1600" baseline="30000">
                <a:solidFill>
                  <a:srgbClr val="000000"/>
                </a:solidFill>
                <a:latin typeface="Meiryo UI"/>
                <a:ea typeface="Meiryo UI"/>
              </a:rPr>
              <a:t>st</a:t>
            </a:r>
            <a:r>
              <a:rPr kumimoji="1" lang="en-US" altLang="ja-JP" sz="1600">
                <a:solidFill>
                  <a:srgbClr val="000000"/>
                </a:solidFill>
                <a:latin typeface="Meiryo UI"/>
                <a:ea typeface="Meiryo UI"/>
              </a:rPr>
              <a:t>/2</a:t>
            </a:r>
            <a:r>
              <a:rPr kumimoji="1" lang="en-US" altLang="ja-JP" sz="1600" baseline="30000">
                <a:solidFill>
                  <a:srgbClr val="000000"/>
                </a:solidFill>
                <a:latin typeface="Meiryo UI"/>
                <a:ea typeface="Meiryo UI"/>
              </a:rPr>
              <a:t>nd</a:t>
            </a:r>
            <a:r>
              <a:rPr kumimoji="1" lang="en-US" altLang="ja-JP" sz="1600">
                <a:solidFill>
                  <a:srgbClr val="000000"/>
                </a:solidFill>
                <a:latin typeface="Meiryo UI"/>
                <a:ea typeface="Meiryo UI"/>
              </a:rPr>
              <a:t>/3</a:t>
            </a:r>
            <a:r>
              <a:rPr kumimoji="1" lang="en-US" altLang="ja-JP" sz="1600" baseline="30000">
                <a:solidFill>
                  <a:srgbClr val="000000"/>
                </a:solidFill>
                <a:latin typeface="Meiryo UI"/>
                <a:ea typeface="Meiryo UI"/>
              </a:rPr>
              <a:t>rd</a:t>
            </a:r>
            <a:r>
              <a:rPr kumimoji="1" lang="en-US" altLang="ja-JP" sz="1600">
                <a:solidFill>
                  <a:srgbClr val="000000"/>
                </a:solidFill>
                <a:latin typeface="Meiryo UI"/>
                <a:ea typeface="Meiryo UI"/>
              </a:rPr>
              <a:t> Party Data</a:t>
            </a:r>
            <a:r>
              <a:rPr kumimoji="1" lang="ja-JP" altLang="en-US" sz="1600">
                <a:solidFill>
                  <a:srgbClr val="000000"/>
                </a:solidFill>
                <a:latin typeface="Meiryo UI"/>
                <a:ea typeface="Meiryo UI"/>
              </a:rPr>
              <a:t>の獲得プランを明確し</a:t>
            </a:r>
            <a:r>
              <a:rPr kumimoji="1" lang="ja-JP" altLang="en-US" sz="1600" b="1">
                <a:solidFill>
                  <a:srgbClr val="000000"/>
                </a:solidFill>
                <a:latin typeface="Meiryo UI"/>
                <a:ea typeface="Meiryo UI"/>
              </a:rPr>
              <a:t>、安全な持続性のある顧客基盤</a:t>
            </a:r>
            <a:r>
              <a:rPr kumimoji="1" lang="ja-JP" altLang="en-US" sz="1600">
                <a:solidFill>
                  <a:srgbClr val="000000"/>
                </a:solidFill>
                <a:latin typeface="Meiryo UI"/>
                <a:ea typeface="Meiryo UI"/>
              </a:rPr>
              <a:t>を構築</a:t>
            </a:r>
            <a:endParaRPr kumimoji="1" lang="en-US" altLang="ja-JP" sz="1600">
              <a:solidFill>
                <a:srgbClr val="000000"/>
              </a:solidFill>
              <a:latin typeface="Meiryo UI"/>
              <a:ea typeface="Meiryo UI"/>
            </a:endParaRPr>
          </a:p>
        </p:txBody>
      </p:sp>
      <p:sp>
        <p:nvSpPr>
          <p:cNvPr id="50" name="正方形/長方形 49">
            <a:extLst>
              <a:ext uri="{FF2B5EF4-FFF2-40B4-BE49-F238E27FC236}">
                <a16:creationId xmlns:a16="http://schemas.microsoft.com/office/drawing/2014/main" id="{1F68B55B-A53C-AEBD-6760-0945377B2C50}"/>
              </a:ext>
            </a:extLst>
          </p:cNvPr>
          <p:cNvSpPr/>
          <p:nvPr/>
        </p:nvSpPr>
        <p:spPr>
          <a:xfrm>
            <a:off x="2977793" y="5976853"/>
            <a:ext cx="8826248" cy="6697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1">
                <a:solidFill>
                  <a:schemeClr val="accent3">
                    <a:lumMod val="40000"/>
                    <a:lumOff val="60000"/>
                  </a:schemeClr>
                </a:solidFill>
                <a:latin typeface="Meiryo UI"/>
                <a:ea typeface="Meiryo UI"/>
              </a:rPr>
              <a:t>組織・人材育成：</a:t>
            </a:r>
            <a:r>
              <a:rPr kumimoji="1" lang="ja-JP" altLang="en-US" sz="1600">
                <a:solidFill>
                  <a:srgbClr val="000000"/>
                </a:solidFill>
                <a:latin typeface="Meiryo UI"/>
                <a:ea typeface="Meiryo UI"/>
              </a:rPr>
              <a:t>社内でデータ利活用に基づき、</a:t>
            </a:r>
            <a:r>
              <a:rPr kumimoji="1" lang="ja-JP" altLang="en-US" sz="1600" b="1">
                <a:solidFill>
                  <a:srgbClr val="000000"/>
                </a:solidFill>
                <a:latin typeface="Meiryo UI"/>
                <a:ea typeface="Meiryo UI"/>
              </a:rPr>
              <a:t>事業計画を策定</a:t>
            </a:r>
            <a:r>
              <a:rPr kumimoji="1" lang="ja-JP" altLang="en-US" sz="1600">
                <a:solidFill>
                  <a:srgbClr val="000000"/>
                </a:solidFill>
                <a:latin typeface="Meiryo UI"/>
                <a:ea typeface="Meiryo UI"/>
              </a:rPr>
              <a:t>し、計画達成に必要な戦略戦術展開を</a:t>
            </a:r>
            <a:r>
              <a:rPr kumimoji="1" lang="ja-JP" altLang="en-US" sz="1600" b="1">
                <a:solidFill>
                  <a:srgbClr val="000000"/>
                </a:solidFill>
                <a:latin typeface="Meiryo UI"/>
                <a:ea typeface="Meiryo UI"/>
              </a:rPr>
              <a:t>旗振りできる役割</a:t>
            </a:r>
            <a:r>
              <a:rPr kumimoji="1" lang="ja-JP" altLang="en-US" sz="1600">
                <a:solidFill>
                  <a:srgbClr val="000000"/>
                </a:solidFill>
                <a:latin typeface="Meiryo UI"/>
                <a:ea typeface="Meiryo UI"/>
              </a:rPr>
              <a:t>の育成や、</a:t>
            </a:r>
            <a:r>
              <a:rPr kumimoji="1" lang="ja-JP" altLang="en-US" sz="1600" b="1">
                <a:solidFill>
                  <a:srgbClr val="000000"/>
                </a:solidFill>
                <a:latin typeface="Meiryo UI"/>
                <a:ea typeface="Meiryo UI"/>
              </a:rPr>
              <a:t>分析機能の内製化</a:t>
            </a:r>
            <a:r>
              <a:rPr kumimoji="1" lang="ja-JP" altLang="en-US" sz="1600">
                <a:solidFill>
                  <a:srgbClr val="000000"/>
                </a:solidFill>
                <a:latin typeface="Meiryo UI"/>
                <a:ea typeface="Meiryo UI"/>
              </a:rPr>
              <a:t>を検討</a:t>
            </a:r>
            <a:endParaRPr kumimoji="1" lang="en-US" altLang="ja-JP" sz="1600">
              <a:solidFill>
                <a:srgbClr val="000000"/>
              </a:solidFill>
              <a:latin typeface="Meiryo UI"/>
              <a:ea typeface="Meiryo UI"/>
            </a:endParaRPr>
          </a:p>
        </p:txBody>
      </p:sp>
      <p:grpSp>
        <p:nvGrpSpPr>
          <p:cNvPr id="3" name="グループ化 2">
            <a:extLst>
              <a:ext uri="{FF2B5EF4-FFF2-40B4-BE49-F238E27FC236}">
                <a16:creationId xmlns:a16="http://schemas.microsoft.com/office/drawing/2014/main" id="{ACE87543-F392-A08A-D166-A78EECCD405B}"/>
              </a:ext>
            </a:extLst>
          </p:cNvPr>
          <p:cNvGrpSpPr/>
          <p:nvPr/>
        </p:nvGrpSpPr>
        <p:grpSpPr>
          <a:xfrm>
            <a:off x="195962" y="893652"/>
            <a:ext cx="2718331" cy="4315809"/>
            <a:chOff x="195962" y="1020652"/>
            <a:chExt cx="2718331" cy="4315809"/>
          </a:xfrm>
        </p:grpSpPr>
        <p:sp>
          <p:nvSpPr>
            <p:cNvPr id="10" name="楕円 9">
              <a:extLst>
                <a:ext uri="{FF2B5EF4-FFF2-40B4-BE49-F238E27FC236}">
                  <a16:creationId xmlns:a16="http://schemas.microsoft.com/office/drawing/2014/main" id="{93E6557E-D2D6-7F30-AB5E-E1C0BC39B933}"/>
                </a:ext>
              </a:extLst>
            </p:cNvPr>
            <p:cNvSpPr/>
            <p:nvPr/>
          </p:nvSpPr>
          <p:spPr>
            <a:xfrm>
              <a:off x="311403" y="1222992"/>
              <a:ext cx="1597868" cy="3811339"/>
            </a:xfrm>
            <a:prstGeom prst="ellipse">
              <a:avLst/>
            </a:prstGeom>
            <a:noFill/>
            <a:ln w="76200">
              <a:gradFill>
                <a:gsLst>
                  <a:gs pos="0">
                    <a:schemeClr val="accent1">
                      <a:lumMod val="60000"/>
                      <a:lumOff val="40000"/>
                    </a:schemeClr>
                  </a:gs>
                  <a:gs pos="47000">
                    <a:schemeClr val="accent1">
                      <a:lumMod val="45000"/>
                      <a:lumOff val="55000"/>
                    </a:schemeClr>
                  </a:gs>
                  <a:gs pos="52000">
                    <a:schemeClr val="accent1">
                      <a:lumMod val="45000"/>
                      <a:lumOff val="55000"/>
                    </a:schemeClr>
                  </a:gs>
                  <a:gs pos="100000">
                    <a:schemeClr val="accent4">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err="1"/>
            </a:p>
          </p:txBody>
        </p:sp>
        <p:sp>
          <p:nvSpPr>
            <p:cNvPr id="11" name="正方形/長方形 10">
              <a:extLst>
                <a:ext uri="{FF2B5EF4-FFF2-40B4-BE49-F238E27FC236}">
                  <a16:creationId xmlns:a16="http://schemas.microsoft.com/office/drawing/2014/main" id="{5ADAE922-A13E-1293-E72D-AAF461633341}"/>
                </a:ext>
              </a:extLst>
            </p:cNvPr>
            <p:cNvSpPr/>
            <p:nvPr/>
          </p:nvSpPr>
          <p:spPr>
            <a:xfrm>
              <a:off x="1257300" y="1020652"/>
              <a:ext cx="1054100" cy="4315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err="1"/>
            </a:p>
          </p:txBody>
        </p:sp>
        <p:sp>
          <p:nvSpPr>
            <p:cNvPr id="12" name="正方形/長方形 11">
              <a:extLst>
                <a:ext uri="{FF2B5EF4-FFF2-40B4-BE49-F238E27FC236}">
                  <a16:creationId xmlns:a16="http://schemas.microsoft.com/office/drawing/2014/main" id="{324697F9-916A-B2C3-855E-D2F7F96D2F35}"/>
                </a:ext>
              </a:extLst>
            </p:cNvPr>
            <p:cNvSpPr/>
            <p:nvPr/>
          </p:nvSpPr>
          <p:spPr>
            <a:xfrm>
              <a:off x="1860193" y="1091194"/>
              <a:ext cx="1054100" cy="54321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a:ea typeface="Meiryo UI"/>
                  <a:cs typeface="+mn-cs"/>
                </a:rPr>
                <a:t>市場</a:t>
              </a:r>
            </a:p>
          </p:txBody>
        </p:sp>
        <p:sp>
          <p:nvSpPr>
            <p:cNvPr id="13" name="矢印: 下 12">
              <a:extLst>
                <a:ext uri="{FF2B5EF4-FFF2-40B4-BE49-F238E27FC236}">
                  <a16:creationId xmlns:a16="http://schemas.microsoft.com/office/drawing/2014/main" id="{4D575356-825A-8901-993C-3AADB9BFCCE2}"/>
                </a:ext>
              </a:extLst>
            </p:cNvPr>
            <p:cNvSpPr/>
            <p:nvPr/>
          </p:nvSpPr>
          <p:spPr>
            <a:xfrm>
              <a:off x="844193" y="1091194"/>
              <a:ext cx="952500" cy="1786997"/>
            </a:xfrm>
            <a:prstGeom prst="downArrow">
              <a:avLst>
                <a:gd name="adj1" fmla="val 100000"/>
                <a:gd name="adj2" fmla="val 21212"/>
              </a:avLst>
            </a:prstGeom>
            <a:solidFill>
              <a:schemeClr val="accent1">
                <a:lumMod val="75000"/>
              </a:schemeClr>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a:r>
                <a:rPr kumimoji="1" lang="ja-JP" altLang="en-US" sz="1400" b="1">
                  <a:solidFill>
                    <a:srgbClr val="FFFFFF"/>
                  </a:solidFill>
                  <a:latin typeface="Meiryo UI"/>
                  <a:ea typeface="Meiryo UI"/>
                </a:rPr>
                <a:t>マーケット</a:t>
              </a:r>
              <a:endParaRPr kumimoji="1" lang="en-US" altLang="ja-JP" sz="1400" b="1">
                <a:solidFill>
                  <a:srgbClr val="FFFFFF"/>
                </a:solidFill>
                <a:latin typeface="Meiryo UI"/>
                <a:ea typeface="Meiryo UI"/>
              </a:endParaRPr>
            </a:p>
            <a:p>
              <a:pPr algn="ctr"/>
              <a:r>
                <a:rPr kumimoji="1" lang="ja-JP" altLang="en-US" sz="1400" b="1">
                  <a:solidFill>
                    <a:srgbClr val="FFFFFF"/>
                  </a:solidFill>
                  <a:latin typeface="Meiryo UI"/>
                  <a:ea typeface="Meiryo UI"/>
                </a:rPr>
                <a:t>理解・</a:t>
              </a:r>
              <a:endParaRPr kumimoji="1" lang="en-US" altLang="ja-JP" sz="1400" b="1">
                <a:solidFill>
                  <a:srgbClr val="FFFFFF"/>
                </a:solidFill>
                <a:latin typeface="Meiryo UI"/>
                <a:ea typeface="Meiryo UI"/>
              </a:endParaRPr>
            </a:p>
            <a:p>
              <a:pPr algn="ctr"/>
              <a:r>
                <a:rPr kumimoji="1" lang="ja-JP" altLang="en-US" sz="1400" b="1">
                  <a:solidFill>
                    <a:srgbClr val="FFFFFF"/>
                  </a:solidFill>
                  <a:latin typeface="Meiryo UI"/>
                  <a:ea typeface="Meiryo UI"/>
                </a:rPr>
                <a:t>戦略策定</a:t>
              </a:r>
              <a:endParaRPr kumimoji="1" lang="en-US" altLang="ja-JP" sz="1400" b="1">
                <a:solidFill>
                  <a:srgbClr val="FFFFFF"/>
                </a:solidFill>
                <a:latin typeface="Meiryo UI"/>
                <a:ea typeface="Meiryo UI"/>
              </a:endParaRPr>
            </a:p>
          </p:txBody>
        </p:sp>
        <p:sp>
          <p:nvSpPr>
            <p:cNvPr id="14" name="正方形/長方形 13">
              <a:extLst>
                <a:ext uri="{FF2B5EF4-FFF2-40B4-BE49-F238E27FC236}">
                  <a16:creationId xmlns:a16="http://schemas.microsoft.com/office/drawing/2014/main" id="{484DF0B3-2A4E-9288-76EA-01D883A9D2FE}"/>
                </a:ext>
              </a:extLst>
            </p:cNvPr>
            <p:cNvSpPr/>
            <p:nvPr/>
          </p:nvSpPr>
          <p:spPr>
            <a:xfrm>
              <a:off x="1860193" y="1713084"/>
              <a:ext cx="1054100" cy="54321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a:ea typeface="Meiryo UI"/>
                  <a:cs typeface="+mn-cs"/>
                </a:rPr>
                <a:t>自社・競合</a:t>
              </a:r>
              <a:endParaRPr kumimoji="1" lang="en-US" altLang="ja-JP" sz="14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5" name="正方形/長方形 14">
              <a:extLst>
                <a:ext uri="{FF2B5EF4-FFF2-40B4-BE49-F238E27FC236}">
                  <a16:creationId xmlns:a16="http://schemas.microsoft.com/office/drawing/2014/main" id="{77C83912-3E38-8CD4-370B-CB1B836473D0}"/>
                </a:ext>
              </a:extLst>
            </p:cNvPr>
            <p:cNvSpPr/>
            <p:nvPr/>
          </p:nvSpPr>
          <p:spPr>
            <a:xfrm>
              <a:off x="1860193" y="2334974"/>
              <a:ext cx="1054100" cy="54321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a:ea typeface="Meiryo UI"/>
                  <a:cs typeface="+mn-cs"/>
                </a:rPr>
                <a:t>顧客</a:t>
              </a:r>
            </a:p>
          </p:txBody>
        </p:sp>
        <p:sp>
          <p:nvSpPr>
            <p:cNvPr id="16" name="正方形/長方形 15">
              <a:extLst>
                <a:ext uri="{FF2B5EF4-FFF2-40B4-BE49-F238E27FC236}">
                  <a16:creationId xmlns:a16="http://schemas.microsoft.com/office/drawing/2014/main" id="{836682E5-3855-5672-0109-452BCC7074AA}"/>
                </a:ext>
              </a:extLst>
            </p:cNvPr>
            <p:cNvSpPr/>
            <p:nvPr/>
          </p:nvSpPr>
          <p:spPr>
            <a:xfrm>
              <a:off x="1860193" y="2949542"/>
              <a:ext cx="1054100" cy="54321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a:ea typeface="Meiryo UI"/>
                  <a:cs typeface="+mn-cs"/>
                </a:rPr>
                <a:t>商品</a:t>
              </a:r>
            </a:p>
          </p:txBody>
        </p:sp>
        <p:sp>
          <p:nvSpPr>
            <p:cNvPr id="17" name="矢印: 下 16">
              <a:extLst>
                <a:ext uri="{FF2B5EF4-FFF2-40B4-BE49-F238E27FC236}">
                  <a16:creationId xmlns:a16="http://schemas.microsoft.com/office/drawing/2014/main" id="{7F8A8F8D-124F-D0FC-45C7-924B532A08A1}"/>
                </a:ext>
              </a:extLst>
            </p:cNvPr>
            <p:cNvSpPr/>
            <p:nvPr/>
          </p:nvSpPr>
          <p:spPr>
            <a:xfrm>
              <a:off x="844193" y="2949541"/>
              <a:ext cx="952500" cy="2386919"/>
            </a:xfrm>
            <a:prstGeom prst="downArrow">
              <a:avLst>
                <a:gd name="adj1" fmla="val 100000"/>
                <a:gd name="adj2" fmla="val 21212"/>
              </a:avLst>
            </a:prstGeom>
            <a:solidFill>
              <a:schemeClr val="accent4"/>
            </a:solidFill>
            <a:ln w="28575">
              <a:solidFill>
                <a:schemeClr val="accent4">
                  <a:lumMod val="20000"/>
                  <a:lumOff val="80000"/>
                </a:schemeClr>
              </a:solidFill>
            </a:ln>
          </p:spPr>
          <p:style>
            <a:lnRef idx="0">
              <a:scrgbClr r="0" g="0" b="0"/>
            </a:lnRef>
            <a:fillRef idx="0">
              <a:scrgbClr r="0" g="0" b="0"/>
            </a:fillRef>
            <a:effectRef idx="0">
              <a:scrgbClr r="0" g="0" b="0"/>
            </a:effectRef>
            <a:fontRef idx="minor">
              <a:schemeClr val="lt1"/>
            </a:fontRef>
          </p:style>
          <p:txBody>
            <a:bodyPr vert="horz" wrap="none" rtlCol="0" anchor="ctr"/>
            <a:lstStyle/>
            <a:p>
              <a:pPr algn="ctr"/>
              <a:r>
                <a:rPr kumimoji="1" lang="ja-JP" altLang="en-US" sz="1400" b="1">
                  <a:solidFill>
                    <a:srgbClr val="FFFFFF"/>
                  </a:solidFill>
                  <a:latin typeface="Meiryo UI"/>
                  <a:ea typeface="Meiryo UI"/>
                </a:rPr>
                <a:t>戦術</a:t>
              </a:r>
              <a:endParaRPr kumimoji="1" lang="en-US" altLang="ja-JP" sz="1400" b="1">
                <a:solidFill>
                  <a:srgbClr val="FFFFFF"/>
                </a:solidFill>
                <a:latin typeface="Meiryo UI"/>
                <a:ea typeface="Meiryo UI"/>
              </a:endParaRPr>
            </a:p>
            <a:p>
              <a:pPr algn="ctr"/>
              <a:r>
                <a:rPr kumimoji="1" lang="ja-JP" altLang="en-US" sz="1400" b="1">
                  <a:solidFill>
                    <a:srgbClr val="FFFFFF"/>
                  </a:solidFill>
                  <a:latin typeface="Meiryo UI"/>
                  <a:ea typeface="Meiryo UI"/>
                </a:rPr>
                <a:t>展開・</a:t>
              </a:r>
              <a:endParaRPr kumimoji="1" lang="en-US" altLang="ja-JP" sz="1400" b="1">
                <a:solidFill>
                  <a:srgbClr val="FFFFFF"/>
                </a:solidFill>
                <a:latin typeface="Meiryo UI"/>
                <a:ea typeface="Meiryo UI"/>
              </a:endParaRPr>
            </a:p>
            <a:p>
              <a:pPr algn="ctr"/>
              <a:r>
                <a:rPr kumimoji="1" lang="ja-JP" altLang="en-US" sz="1400" b="1">
                  <a:solidFill>
                    <a:srgbClr val="FFFFFF"/>
                  </a:solidFill>
                  <a:latin typeface="Meiryo UI"/>
                  <a:ea typeface="Meiryo UI"/>
                </a:rPr>
                <a:t>実施・</a:t>
              </a:r>
              <a:endParaRPr kumimoji="1" lang="en-US" altLang="ja-JP" sz="1400" b="1">
                <a:solidFill>
                  <a:srgbClr val="FFFFFF"/>
                </a:solidFill>
                <a:latin typeface="Meiryo UI"/>
                <a:ea typeface="Meiryo UI"/>
              </a:endParaRPr>
            </a:p>
            <a:p>
              <a:pPr algn="ctr"/>
              <a:r>
                <a:rPr kumimoji="1" lang="ja-JP" altLang="en-US" sz="1400" b="1">
                  <a:solidFill>
                    <a:srgbClr val="FFFFFF"/>
                  </a:solidFill>
                  <a:latin typeface="Meiryo UI"/>
                  <a:ea typeface="Meiryo UI"/>
                </a:rPr>
                <a:t>効果検証</a:t>
              </a:r>
              <a:endParaRPr kumimoji="1" lang="en-US" altLang="ja-JP" sz="1400" b="1">
                <a:solidFill>
                  <a:srgbClr val="FFFFFF"/>
                </a:solidFill>
                <a:latin typeface="Meiryo UI"/>
                <a:ea typeface="Meiryo UI"/>
              </a:endParaRPr>
            </a:p>
            <a:p>
              <a:pPr algn="ctr"/>
              <a:r>
                <a:rPr kumimoji="1" lang="en-US" altLang="ja-JP" sz="1100" b="1">
                  <a:solidFill>
                    <a:srgbClr val="FFFFFF"/>
                  </a:solidFill>
                  <a:latin typeface="Meiryo UI"/>
                  <a:ea typeface="Meiryo UI"/>
                </a:rPr>
                <a:t>(PDCA</a:t>
              </a:r>
              <a:r>
                <a:rPr kumimoji="1" lang="ja-JP" altLang="en-US" sz="1100" b="1">
                  <a:solidFill>
                    <a:srgbClr val="FFFFFF"/>
                  </a:solidFill>
                  <a:latin typeface="Meiryo UI"/>
                  <a:ea typeface="Meiryo UI"/>
                </a:rPr>
                <a:t>確立</a:t>
              </a:r>
              <a:r>
                <a:rPr kumimoji="1" lang="en-US" altLang="ja-JP" sz="1100" b="1">
                  <a:solidFill>
                    <a:srgbClr val="FFFFFF"/>
                  </a:solidFill>
                  <a:latin typeface="Meiryo UI"/>
                  <a:ea typeface="Meiryo UI"/>
                </a:rPr>
                <a:t>)</a:t>
              </a:r>
            </a:p>
          </p:txBody>
        </p:sp>
        <p:sp>
          <p:nvSpPr>
            <p:cNvPr id="32" name="正方形/長方形 31">
              <a:extLst>
                <a:ext uri="{FF2B5EF4-FFF2-40B4-BE49-F238E27FC236}">
                  <a16:creationId xmlns:a16="http://schemas.microsoft.com/office/drawing/2014/main" id="{594984ED-C859-BB6D-F1C1-5EF1523E117C}"/>
                </a:ext>
              </a:extLst>
            </p:cNvPr>
            <p:cNvSpPr/>
            <p:nvPr/>
          </p:nvSpPr>
          <p:spPr>
            <a:xfrm>
              <a:off x="1860193" y="4178676"/>
              <a:ext cx="1054100" cy="54321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solidFill>
                    <a:srgbClr val="000000"/>
                  </a:solidFill>
                  <a:latin typeface="Meiryo UI"/>
                  <a:ea typeface="Meiryo UI"/>
                </a:rPr>
                <a:t>チャネル</a:t>
              </a:r>
              <a:endParaRPr kumimoji="1" lang="ja-JP" altLang="en-US" sz="1400" b="0" i="0" u="none" strike="noStrike" kern="1200" cap="none" spc="0" normalizeH="0" baseline="0" noProof="0">
                <a:ln>
                  <a:noFill/>
                </a:ln>
                <a:solidFill>
                  <a:srgbClr val="000000"/>
                </a:solidFill>
                <a:effectLst/>
                <a:uLnTx/>
                <a:uFillTx/>
                <a:latin typeface="Meiryo UI"/>
                <a:ea typeface="Meiryo UI"/>
                <a:cs typeface="+mn-cs"/>
              </a:endParaRPr>
            </a:p>
          </p:txBody>
        </p:sp>
        <p:sp>
          <p:nvSpPr>
            <p:cNvPr id="34" name="正方形/長方形 33">
              <a:extLst>
                <a:ext uri="{FF2B5EF4-FFF2-40B4-BE49-F238E27FC236}">
                  <a16:creationId xmlns:a16="http://schemas.microsoft.com/office/drawing/2014/main" id="{5C429F55-8B7B-1D2E-6EB0-8943E446A07A}"/>
                </a:ext>
              </a:extLst>
            </p:cNvPr>
            <p:cNvSpPr/>
            <p:nvPr/>
          </p:nvSpPr>
          <p:spPr>
            <a:xfrm>
              <a:off x="1860193" y="3564109"/>
              <a:ext cx="1054100" cy="54321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a:ea typeface="Meiryo UI"/>
                  <a:cs typeface="+mn-cs"/>
                </a:rPr>
                <a:t>価格</a:t>
              </a:r>
            </a:p>
          </p:txBody>
        </p:sp>
        <p:sp>
          <p:nvSpPr>
            <p:cNvPr id="36" name="正方形/長方形 35">
              <a:extLst>
                <a:ext uri="{FF2B5EF4-FFF2-40B4-BE49-F238E27FC236}">
                  <a16:creationId xmlns:a16="http://schemas.microsoft.com/office/drawing/2014/main" id="{BACC6722-BDC7-277F-A261-8DDF972BA991}"/>
                </a:ext>
              </a:extLst>
            </p:cNvPr>
            <p:cNvSpPr/>
            <p:nvPr/>
          </p:nvSpPr>
          <p:spPr>
            <a:xfrm>
              <a:off x="1860193" y="4793244"/>
              <a:ext cx="1054100" cy="54321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Meiryo UI"/>
                  <a:ea typeface="Meiryo UI"/>
                  <a:cs typeface="+mn-cs"/>
                </a:rPr>
                <a:t>販促</a:t>
              </a:r>
              <a:endParaRPr kumimoji="1" lang="en-US" altLang="ja-JP" sz="1400" b="0" i="0" u="none" strike="noStrike" kern="1200" cap="none" spc="0" normalizeH="0" baseline="0" noProof="0">
                <a:ln>
                  <a:noFill/>
                </a:ln>
                <a:solidFill>
                  <a:srgbClr val="000000"/>
                </a:solidFill>
                <a:effectLst/>
                <a:uLnTx/>
                <a:uFillTx/>
                <a:latin typeface="Meiryo UI"/>
                <a:ea typeface="Meiryo UI"/>
                <a:cs typeface="+mn-cs"/>
              </a:endParaRPr>
            </a:p>
          </p:txBody>
        </p:sp>
        <p:grpSp>
          <p:nvGrpSpPr>
            <p:cNvPr id="37" name="グループ化 36">
              <a:extLst>
                <a:ext uri="{FF2B5EF4-FFF2-40B4-BE49-F238E27FC236}">
                  <a16:creationId xmlns:a16="http://schemas.microsoft.com/office/drawing/2014/main" id="{3531BF4F-4253-5761-CCA6-F758B260213D}"/>
                </a:ext>
              </a:extLst>
            </p:cNvPr>
            <p:cNvGrpSpPr/>
            <p:nvPr/>
          </p:nvGrpSpPr>
          <p:grpSpPr>
            <a:xfrm>
              <a:off x="834607" y="2720529"/>
              <a:ext cx="971672" cy="600596"/>
              <a:chOff x="512600" y="2556807"/>
              <a:chExt cx="971672" cy="799393"/>
            </a:xfrm>
          </p:grpSpPr>
          <p:sp>
            <p:nvSpPr>
              <p:cNvPr id="38" name="矢印: 山形 37">
                <a:extLst>
                  <a:ext uri="{FF2B5EF4-FFF2-40B4-BE49-F238E27FC236}">
                    <a16:creationId xmlns:a16="http://schemas.microsoft.com/office/drawing/2014/main" id="{E55923E1-98F6-6F11-DCC0-16E5FE5EC424}"/>
                  </a:ext>
                </a:extLst>
              </p:cNvPr>
              <p:cNvSpPr/>
              <p:nvPr/>
            </p:nvSpPr>
            <p:spPr>
              <a:xfrm rot="5400000">
                <a:off x="792155" y="2277252"/>
                <a:ext cx="412562" cy="971672"/>
              </a:xfrm>
              <a:prstGeom prst="chevron">
                <a:avLst>
                  <a:gd name="adj" fmla="val 708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sp>
            <p:nvSpPr>
              <p:cNvPr id="39" name="矢印: 山形 38">
                <a:extLst>
                  <a:ext uri="{FF2B5EF4-FFF2-40B4-BE49-F238E27FC236}">
                    <a16:creationId xmlns:a16="http://schemas.microsoft.com/office/drawing/2014/main" id="{AE59432F-FFD6-9D8E-9854-E78451B1B4C1}"/>
                  </a:ext>
                </a:extLst>
              </p:cNvPr>
              <p:cNvSpPr/>
              <p:nvPr/>
            </p:nvSpPr>
            <p:spPr>
              <a:xfrm rot="5400000">
                <a:off x="792155" y="2470669"/>
                <a:ext cx="412562" cy="971672"/>
              </a:xfrm>
              <a:prstGeom prst="chevron">
                <a:avLst>
                  <a:gd name="adj" fmla="val 7083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sp>
            <p:nvSpPr>
              <p:cNvPr id="40" name="矢印: 山形 39">
                <a:extLst>
                  <a:ext uri="{FF2B5EF4-FFF2-40B4-BE49-F238E27FC236}">
                    <a16:creationId xmlns:a16="http://schemas.microsoft.com/office/drawing/2014/main" id="{68FCDF4D-6356-0602-3EF0-10A59CD9AB43}"/>
                  </a:ext>
                </a:extLst>
              </p:cNvPr>
              <p:cNvSpPr/>
              <p:nvPr/>
            </p:nvSpPr>
            <p:spPr>
              <a:xfrm rot="5400000">
                <a:off x="792155" y="2664083"/>
                <a:ext cx="412562" cy="971672"/>
              </a:xfrm>
              <a:prstGeom prst="chevron">
                <a:avLst>
                  <a:gd name="adj" fmla="val 7083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grpSp>
        <p:sp>
          <p:nvSpPr>
            <p:cNvPr id="51" name="二等辺三角形 50">
              <a:extLst>
                <a:ext uri="{FF2B5EF4-FFF2-40B4-BE49-F238E27FC236}">
                  <a16:creationId xmlns:a16="http://schemas.microsoft.com/office/drawing/2014/main" id="{BBBCBDD3-74F2-D209-0E0F-166260D0A1FE}"/>
                </a:ext>
              </a:extLst>
            </p:cNvPr>
            <p:cNvSpPr/>
            <p:nvPr/>
          </p:nvSpPr>
          <p:spPr>
            <a:xfrm rot="1658717">
              <a:off x="555313" y="1480544"/>
              <a:ext cx="236572" cy="95195"/>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err="1"/>
            </a:p>
          </p:txBody>
        </p:sp>
        <p:sp>
          <p:nvSpPr>
            <p:cNvPr id="52" name="二等辺三角形 51">
              <a:extLst>
                <a:ext uri="{FF2B5EF4-FFF2-40B4-BE49-F238E27FC236}">
                  <a16:creationId xmlns:a16="http://schemas.microsoft.com/office/drawing/2014/main" id="{F7D18627-F05D-029F-83AF-8D494F73D12F}"/>
                </a:ext>
              </a:extLst>
            </p:cNvPr>
            <p:cNvSpPr/>
            <p:nvPr/>
          </p:nvSpPr>
          <p:spPr>
            <a:xfrm rot="19871485">
              <a:off x="531655" y="4623861"/>
              <a:ext cx="236572" cy="95195"/>
            </a:xfrm>
            <a:prstGeom prst="triangle">
              <a:avLst/>
            </a:prstGeom>
            <a:solidFill>
              <a:schemeClr val="accent4">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err="1"/>
            </a:p>
          </p:txBody>
        </p:sp>
        <p:sp>
          <p:nvSpPr>
            <p:cNvPr id="53" name="二等辺三角形 52">
              <a:extLst>
                <a:ext uri="{FF2B5EF4-FFF2-40B4-BE49-F238E27FC236}">
                  <a16:creationId xmlns:a16="http://schemas.microsoft.com/office/drawing/2014/main" id="{7AD061CB-497C-F089-251E-1904CF8EBDB4}"/>
                </a:ext>
              </a:extLst>
            </p:cNvPr>
            <p:cNvSpPr/>
            <p:nvPr/>
          </p:nvSpPr>
          <p:spPr>
            <a:xfrm>
              <a:off x="195962" y="3231915"/>
              <a:ext cx="236572" cy="95195"/>
            </a:xfrm>
            <a:prstGeom prst="triangle">
              <a:avLst/>
            </a:prstGeom>
            <a:solidFill>
              <a:srgbClr val="F2B3FF"/>
            </a:solidFill>
            <a:ln w="317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err="1"/>
            </a:p>
          </p:txBody>
        </p:sp>
      </p:grpSp>
    </p:spTree>
    <p:extLst>
      <p:ext uri="{BB962C8B-B14F-4D97-AF65-F5344CB8AC3E}">
        <p14:creationId xmlns:p14="http://schemas.microsoft.com/office/powerpoint/2010/main" val="2571061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13405E3-A3FC-E3D2-B0B8-1053D69D3ACF}"/>
              </a:ext>
            </a:extLst>
          </p:cNvPr>
          <p:cNvSpPr>
            <a:spLocks noGrp="1"/>
          </p:cNvSpPr>
          <p:nvPr>
            <p:ph type="title"/>
          </p:nvPr>
        </p:nvSpPr>
        <p:spPr/>
        <p:txBody>
          <a:bodyPr/>
          <a:lstStyle/>
          <a:p>
            <a:r>
              <a:rPr kumimoji="1" lang="ja-JP" altLang="en-US" sz="2798"/>
              <a:t>化粧品会社 </a:t>
            </a:r>
            <a:r>
              <a:rPr kumimoji="1" lang="en-US" altLang="ja-JP" sz="2798"/>
              <a:t>A</a:t>
            </a:r>
            <a:r>
              <a:rPr kumimoji="1" lang="ja-JP" altLang="en-US" sz="2798"/>
              <a:t>社：新規顧客獲得＋顧客育成の戦略・戦術策定</a:t>
            </a:r>
            <a:endParaRPr kumimoji="1" lang="ja-JP" altLang="en-US"/>
          </a:p>
        </p:txBody>
      </p:sp>
      <p:sp>
        <p:nvSpPr>
          <p:cNvPr id="10" name="テキスト プレースホルダー 9">
            <a:extLst>
              <a:ext uri="{FF2B5EF4-FFF2-40B4-BE49-F238E27FC236}">
                <a16:creationId xmlns:a16="http://schemas.microsoft.com/office/drawing/2014/main" id="{3CC5D8AB-62E2-2251-3EE0-DE32B3A0CC4E}"/>
              </a:ext>
            </a:extLst>
          </p:cNvPr>
          <p:cNvSpPr>
            <a:spLocks noGrp="1"/>
          </p:cNvSpPr>
          <p:nvPr>
            <p:ph type="body" sz="quarter" idx="15"/>
          </p:nvPr>
        </p:nvSpPr>
        <p:spPr/>
        <p:txBody>
          <a:bodyPr/>
          <a:lstStyle/>
          <a:p>
            <a:endParaRPr lang="ja-JP" altLang="en-US"/>
          </a:p>
        </p:txBody>
      </p:sp>
      <p:sp>
        <p:nvSpPr>
          <p:cNvPr id="71" name="正方形/長方形 70">
            <a:extLst>
              <a:ext uri="{FF2B5EF4-FFF2-40B4-BE49-F238E27FC236}">
                <a16:creationId xmlns:a16="http://schemas.microsoft.com/office/drawing/2014/main" id="{25FB9907-2B0D-3990-2D6C-4B8D467B29D8}"/>
              </a:ext>
            </a:extLst>
          </p:cNvPr>
          <p:cNvSpPr/>
          <p:nvPr/>
        </p:nvSpPr>
        <p:spPr>
          <a:xfrm>
            <a:off x="3614577" y="2298700"/>
            <a:ext cx="3569869" cy="1867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kumimoji="1" lang="ja-JP" altLang="en-US" sz="1200" b="1">
                <a:latin typeface="Meiryo UI" panose="020B0604030504040204" pitchFamily="50" charset="-128"/>
                <a:ea typeface="Meiryo UI" panose="020B0604030504040204" pitchFamily="50" charset="-128"/>
              </a:rPr>
              <a:t>新規顧客獲得（</a:t>
            </a:r>
            <a:r>
              <a:rPr kumimoji="1" lang="en-US" altLang="ja-JP" sz="1200" b="1">
                <a:latin typeface="Meiryo UI" panose="020B0604030504040204" pitchFamily="50" charset="-128"/>
                <a:ea typeface="Meiryo UI" panose="020B0604030504040204" pitchFamily="50" charset="-128"/>
              </a:rPr>
              <a:t>F0</a:t>
            </a:r>
            <a:r>
              <a:rPr kumimoji="1" lang="ja-JP" altLang="en-US" sz="1200" b="1">
                <a:latin typeface="Meiryo UI" panose="020B0604030504040204" pitchFamily="50" charset="-128"/>
                <a:ea typeface="Meiryo UI" panose="020B0604030504040204" pitchFamily="50" charset="-128"/>
              </a:rPr>
              <a:t>→</a:t>
            </a:r>
            <a:r>
              <a:rPr kumimoji="1" lang="en-US" altLang="ja-JP" sz="1200" b="1">
                <a:latin typeface="Meiryo UI" panose="020B0604030504040204" pitchFamily="50" charset="-128"/>
                <a:ea typeface="Meiryo UI" panose="020B0604030504040204" pitchFamily="50" charset="-128"/>
              </a:rPr>
              <a:t>F1</a:t>
            </a:r>
            <a:r>
              <a:rPr kumimoji="1" lang="ja-JP" altLang="en-US" sz="1200" b="1">
                <a:latin typeface="Meiryo UI" panose="020B0604030504040204" pitchFamily="50" charset="-128"/>
                <a:ea typeface="Meiryo UI" panose="020B0604030504040204" pitchFamily="50" charset="-128"/>
              </a:rPr>
              <a:t>）</a:t>
            </a:r>
          </a:p>
        </p:txBody>
      </p:sp>
      <p:sp>
        <p:nvSpPr>
          <p:cNvPr id="4" name="矢印: 五方向 3">
            <a:extLst>
              <a:ext uri="{FF2B5EF4-FFF2-40B4-BE49-F238E27FC236}">
                <a16:creationId xmlns:a16="http://schemas.microsoft.com/office/drawing/2014/main" id="{0E7822C9-6C43-00F2-3C6A-2E378AA9E631}"/>
              </a:ext>
            </a:extLst>
          </p:cNvPr>
          <p:cNvSpPr/>
          <p:nvPr/>
        </p:nvSpPr>
        <p:spPr>
          <a:xfrm>
            <a:off x="1293209" y="3646597"/>
            <a:ext cx="1712678"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目標</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GAP</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算出</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ポテンシャル把握</a:t>
            </a:r>
          </a:p>
        </p:txBody>
      </p:sp>
      <p:sp>
        <p:nvSpPr>
          <p:cNvPr id="34" name="楕円 33">
            <a:extLst>
              <a:ext uri="{FF2B5EF4-FFF2-40B4-BE49-F238E27FC236}">
                <a16:creationId xmlns:a16="http://schemas.microsoft.com/office/drawing/2014/main" id="{7231CC77-9C72-F7E0-50D0-341DD049E0EB}"/>
              </a:ext>
            </a:extLst>
          </p:cNvPr>
          <p:cNvSpPr/>
          <p:nvPr/>
        </p:nvSpPr>
        <p:spPr>
          <a:xfrm>
            <a:off x="1190395" y="3614684"/>
            <a:ext cx="276059"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1</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4F18E485-57FA-A8FC-800B-7065C85BB221}"/>
              </a:ext>
            </a:extLst>
          </p:cNvPr>
          <p:cNvSpPr/>
          <p:nvPr/>
        </p:nvSpPr>
        <p:spPr>
          <a:xfrm>
            <a:off x="1293209" y="4359267"/>
            <a:ext cx="1712678"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FY○○-○○</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の</a:t>
            </a:r>
            <a:r>
              <a:rPr kumimoji="1" lang="ja-JP" altLang="en-US" sz="1200">
                <a:solidFill>
                  <a:srgbClr val="000000"/>
                </a:solidFill>
                <a:latin typeface="Meiryo UI" panose="020B0604030504040204" pitchFamily="50" charset="-128"/>
                <a:ea typeface="Meiryo UI" panose="020B0604030504040204" pitchFamily="50" charset="-128"/>
              </a:rPr>
              <a:t>売上</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見込をシミュレーション</a:t>
            </a:r>
          </a:p>
        </p:txBody>
      </p:sp>
      <p:sp>
        <p:nvSpPr>
          <p:cNvPr id="39" name="正方形/長方形 38">
            <a:extLst>
              <a:ext uri="{FF2B5EF4-FFF2-40B4-BE49-F238E27FC236}">
                <a16:creationId xmlns:a16="http://schemas.microsoft.com/office/drawing/2014/main" id="{ABC9E80F-4611-BDAA-C7A7-F16660910E6A}"/>
              </a:ext>
            </a:extLst>
          </p:cNvPr>
          <p:cNvSpPr/>
          <p:nvPr/>
        </p:nvSpPr>
        <p:spPr>
          <a:xfrm>
            <a:off x="1574696" y="5114269"/>
            <a:ext cx="381873" cy="597888"/>
          </a:xfrm>
          <a:prstGeom prst="rect">
            <a:avLst/>
          </a:prstGeom>
          <a:solidFill>
            <a:schemeClr val="bg1">
              <a:lumMod val="8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t>
            </a:r>
            <a:endParaRPr kumimoji="0" lang="en-US" altLang="ja-JP"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見込</a:t>
            </a:r>
          </a:p>
        </p:txBody>
      </p:sp>
      <p:cxnSp>
        <p:nvCxnSpPr>
          <p:cNvPr id="43" name="直線コネクタ 42">
            <a:extLst>
              <a:ext uri="{FF2B5EF4-FFF2-40B4-BE49-F238E27FC236}">
                <a16:creationId xmlns:a16="http://schemas.microsoft.com/office/drawing/2014/main" id="{E68387CA-8496-E2E5-225A-AE0AE0CEE092}"/>
              </a:ext>
            </a:extLst>
          </p:cNvPr>
          <p:cNvCxnSpPr>
            <a:cxnSpLocks/>
          </p:cNvCxnSpPr>
          <p:nvPr/>
        </p:nvCxnSpPr>
        <p:spPr>
          <a:xfrm>
            <a:off x="1293209" y="5712155"/>
            <a:ext cx="1523935" cy="0"/>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4" name="正方形/長方形 43">
            <a:extLst>
              <a:ext uri="{FF2B5EF4-FFF2-40B4-BE49-F238E27FC236}">
                <a16:creationId xmlns:a16="http://schemas.microsoft.com/office/drawing/2014/main" id="{07781752-0282-62BF-B168-E6907E4C70AA}"/>
              </a:ext>
            </a:extLst>
          </p:cNvPr>
          <p:cNvSpPr/>
          <p:nvPr/>
        </p:nvSpPr>
        <p:spPr>
          <a:xfrm>
            <a:off x="2115001" y="4881752"/>
            <a:ext cx="381873" cy="830404"/>
          </a:xfrm>
          <a:prstGeom prst="rect">
            <a:avLst/>
          </a:prstGeom>
          <a:solidFill>
            <a:schemeClr val="bg1">
              <a:lumMod val="8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〇〇</a:t>
            </a:r>
            <a:endParaRPr kumimoji="0" lang="en-US" altLang="ja-JP"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目標</a:t>
            </a:r>
          </a:p>
        </p:txBody>
      </p:sp>
      <p:cxnSp>
        <p:nvCxnSpPr>
          <p:cNvPr id="46" name="直線矢印コネクタ 45">
            <a:extLst>
              <a:ext uri="{FF2B5EF4-FFF2-40B4-BE49-F238E27FC236}">
                <a16:creationId xmlns:a16="http://schemas.microsoft.com/office/drawing/2014/main" id="{38C99F92-CDF4-3B2D-D68D-45BA95D73627}"/>
              </a:ext>
            </a:extLst>
          </p:cNvPr>
          <p:cNvCxnSpPr>
            <a:stCxn id="39" idx="0"/>
          </p:cNvCxnSpPr>
          <p:nvPr/>
        </p:nvCxnSpPr>
        <p:spPr>
          <a:xfrm flipH="1" flipV="1">
            <a:off x="1759014" y="4881752"/>
            <a:ext cx="6619" cy="232517"/>
          </a:xfrm>
          <a:prstGeom prst="straightConnector1">
            <a:avLst/>
          </a:prstGeom>
          <a:solidFill>
            <a:schemeClr val="bg1"/>
          </a:solidFill>
          <a:ln>
            <a:solidFill>
              <a:srgbClr val="FF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8" name="正方形/長方形 117">
            <a:extLst>
              <a:ext uri="{FF2B5EF4-FFF2-40B4-BE49-F238E27FC236}">
                <a16:creationId xmlns:a16="http://schemas.microsoft.com/office/drawing/2014/main" id="{D2861A2D-197B-8E46-BD9B-D4282C1981CD}"/>
              </a:ext>
            </a:extLst>
          </p:cNvPr>
          <p:cNvSpPr/>
          <p:nvPr/>
        </p:nvSpPr>
        <p:spPr>
          <a:xfrm>
            <a:off x="1324444" y="4929511"/>
            <a:ext cx="465805" cy="158359"/>
          </a:xfrm>
          <a:prstGeom prst="rect">
            <a:avLst/>
          </a:prstGeom>
          <a:noFill/>
          <a:ln w="12700" cap="flat" cmpd="sng" algn="ctr">
            <a:noFill/>
            <a:prstDash val="solid"/>
            <a:miter lim="800000"/>
          </a:ln>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GAP</a:t>
            </a:r>
            <a:endParaRPr kumimoji="1" lang="ja-JP" altLang="en-US"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endParaRPr>
          </a:p>
        </p:txBody>
      </p:sp>
      <p:grpSp>
        <p:nvGrpSpPr>
          <p:cNvPr id="73" name="グループ化 72">
            <a:extLst>
              <a:ext uri="{FF2B5EF4-FFF2-40B4-BE49-F238E27FC236}">
                <a16:creationId xmlns:a16="http://schemas.microsoft.com/office/drawing/2014/main" id="{BFA2BF9A-129A-78A7-343B-AD7448521DC3}"/>
              </a:ext>
            </a:extLst>
          </p:cNvPr>
          <p:cNvGrpSpPr/>
          <p:nvPr/>
        </p:nvGrpSpPr>
        <p:grpSpPr>
          <a:xfrm>
            <a:off x="7832811" y="3617462"/>
            <a:ext cx="1827902" cy="1575735"/>
            <a:chOff x="7165667" y="3350762"/>
            <a:chExt cx="1923731" cy="1575735"/>
          </a:xfrm>
        </p:grpSpPr>
        <p:sp>
          <p:nvSpPr>
            <p:cNvPr id="32" name="矢印: 五方向 31">
              <a:extLst>
                <a:ext uri="{FF2B5EF4-FFF2-40B4-BE49-F238E27FC236}">
                  <a16:creationId xmlns:a16="http://schemas.microsoft.com/office/drawing/2014/main" id="{95923C2F-54BA-FFA0-F16B-A9BC33F52954}"/>
                </a:ext>
              </a:extLst>
            </p:cNvPr>
            <p:cNvSpPr/>
            <p:nvPr/>
          </p:nvSpPr>
          <p:spPr>
            <a:xfrm>
              <a:off x="7286932" y="3364014"/>
              <a:ext cx="1802466" cy="691121"/>
            </a:xfrm>
            <a:prstGeom prst="homePlate">
              <a:avLst>
                <a:gd name="adj" fmla="val 23958"/>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GAP</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補填金額</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打ち手検討</a:t>
              </a:r>
            </a:p>
          </p:txBody>
        </p:sp>
        <p:sp>
          <p:nvSpPr>
            <p:cNvPr id="99" name="正方形/長方形 98">
              <a:extLst>
                <a:ext uri="{FF2B5EF4-FFF2-40B4-BE49-F238E27FC236}">
                  <a16:creationId xmlns:a16="http://schemas.microsoft.com/office/drawing/2014/main" id="{314FEC73-0FAF-0ABF-5B82-185E27DBBDB5}"/>
                </a:ext>
              </a:extLst>
            </p:cNvPr>
            <p:cNvSpPr/>
            <p:nvPr/>
          </p:nvSpPr>
          <p:spPr>
            <a:xfrm>
              <a:off x="7282785" y="4116537"/>
              <a:ext cx="1802466" cy="80996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新規獲得、顧客育成による</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GAP</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補填金額算出、およびコミュニケーションプラン設計</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12" name="楕円 111">
              <a:extLst>
                <a:ext uri="{FF2B5EF4-FFF2-40B4-BE49-F238E27FC236}">
                  <a16:creationId xmlns:a16="http://schemas.microsoft.com/office/drawing/2014/main" id="{887D1EA4-6E09-B216-8A2E-B72C9395D5EB}"/>
                </a:ext>
              </a:extLst>
            </p:cNvPr>
            <p:cNvSpPr/>
            <p:nvPr/>
          </p:nvSpPr>
          <p:spPr>
            <a:xfrm>
              <a:off x="7165667" y="3350762"/>
              <a:ext cx="290532" cy="251545"/>
            </a:xfrm>
            <a:prstGeom prst="ellipse">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srgbClr val="FFFFFF"/>
                  </a:solidFill>
                  <a:latin typeface="Meiryo UI" panose="020B0604030504040204" pitchFamily="50" charset="-128"/>
                  <a:ea typeface="Meiryo UI" panose="020B0604030504040204" pitchFamily="50" charset="-128"/>
                </a:rPr>
                <a:t>6</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grpSp>
      <p:cxnSp>
        <p:nvCxnSpPr>
          <p:cNvPr id="81" name="コネクタ: カギ線 80">
            <a:extLst>
              <a:ext uri="{FF2B5EF4-FFF2-40B4-BE49-F238E27FC236}">
                <a16:creationId xmlns:a16="http://schemas.microsoft.com/office/drawing/2014/main" id="{82751C49-F847-859A-16F8-7F2817D570D7}"/>
              </a:ext>
            </a:extLst>
          </p:cNvPr>
          <p:cNvCxnSpPr>
            <a:cxnSpLocks/>
            <a:stCxn id="9" idx="3"/>
            <a:endCxn id="32" idx="1"/>
          </p:cNvCxnSpPr>
          <p:nvPr/>
        </p:nvCxnSpPr>
        <p:spPr>
          <a:xfrm flipV="1">
            <a:off x="7184446" y="3976275"/>
            <a:ext cx="763589" cy="1039774"/>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2" name="コネクタ: カギ線 81">
            <a:extLst>
              <a:ext uri="{FF2B5EF4-FFF2-40B4-BE49-F238E27FC236}">
                <a16:creationId xmlns:a16="http://schemas.microsoft.com/office/drawing/2014/main" id="{816B549A-15D8-EAD7-9C80-225BA1C38577}"/>
              </a:ext>
            </a:extLst>
          </p:cNvPr>
          <p:cNvCxnSpPr>
            <a:cxnSpLocks/>
            <a:stCxn id="22" idx="3"/>
            <a:endCxn id="32" idx="1"/>
          </p:cNvCxnSpPr>
          <p:nvPr/>
        </p:nvCxnSpPr>
        <p:spPr>
          <a:xfrm>
            <a:off x="7184446" y="2888414"/>
            <a:ext cx="763589" cy="1087860"/>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 name="矢印: 五方向 6">
            <a:extLst>
              <a:ext uri="{FF2B5EF4-FFF2-40B4-BE49-F238E27FC236}">
                <a16:creationId xmlns:a16="http://schemas.microsoft.com/office/drawing/2014/main" id="{55A9221E-4695-70A7-D277-7F736C397DDC}"/>
              </a:ext>
            </a:extLst>
          </p:cNvPr>
          <p:cNvSpPr/>
          <p:nvPr/>
        </p:nvSpPr>
        <p:spPr>
          <a:xfrm>
            <a:off x="3627776" y="2525589"/>
            <a:ext cx="1712678"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新規ポテンシャル</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顧客特定</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762EDAEA-269A-0FB5-0D9D-D221D359F168}"/>
              </a:ext>
            </a:extLst>
          </p:cNvPr>
          <p:cNvSpPr/>
          <p:nvPr/>
        </p:nvSpPr>
        <p:spPr>
          <a:xfrm>
            <a:off x="3627776" y="3238259"/>
            <a:ext cx="1712678"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新規顧客の顧客像の理解＋潜在顧客のボリュームも加味してターゲット特定</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06" name="楕円 105">
            <a:extLst>
              <a:ext uri="{FF2B5EF4-FFF2-40B4-BE49-F238E27FC236}">
                <a16:creationId xmlns:a16="http://schemas.microsoft.com/office/drawing/2014/main" id="{3CCB9322-B71E-D7CE-A839-31B8CD9E65E3}"/>
              </a:ext>
            </a:extLst>
          </p:cNvPr>
          <p:cNvSpPr/>
          <p:nvPr/>
        </p:nvSpPr>
        <p:spPr>
          <a:xfrm>
            <a:off x="3497767" y="2493676"/>
            <a:ext cx="276059"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2</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8" name="矢印: 五方向 7">
            <a:extLst>
              <a:ext uri="{FF2B5EF4-FFF2-40B4-BE49-F238E27FC236}">
                <a16:creationId xmlns:a16="http://schemas.microsoft.com/office/drawing/2014/main" id="{C6417E0B-895C-112A-DFD5-C831A636D249}"/>
              </a:ext>
            </a:extLst>
          </p:cNvPr>
          <p:cNvSpPr/>
          <p:nvPr/>
        </p:nvSpPr>
        <p:spPr>
          <a:xfrm>
            <a:off x="3614577" y="4670488"/>
            <a:ext cx="1712678"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育成パス策定</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9" name="矢印: 五方向 8">
            <a:extLst>
              <a:ext uri="{FF2B5EF4-FFF2-40B4-BE49-F238E27FC236}">
                <a16:creationId xmlns:a16="http://schemas.microsoft.com/office/drawing/2014/main" id="{33AF04F9-8419-94A5-0C6C-030ADCD86701}"/>
              </a:ext>
            </a:extLst>
          </p:cNvPr>
          <p:cNvSpPr/>
          <p:nvPr/>
        </p:nvSpPr>
        <p:spPr>
          <a:xfrm>
            <a:off x="5406111" y="4670488"/>
            <a:ext cx="1778335"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a:solidFill>
                  <a:srgbClr val="000000"/>
                </a:solidFill>
                <a:latin typeface="Meiryo UI" panose="020B0604030504040204" pitchFamily="50" charset="-128"/>
                <a:ea typeface="Meiryo UI" panose="020B0604030504040204" pitchFamily="50" charset="-128"/>
              </a:rPr>
              <a:t>育成</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優先度</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決定</a:t>
            </a:r>
          </a:p>
        </p:txBody>
      </p:sp>
      <p:sp>
        <p:nvSpPr>
          <p:cNvPr id="107" name="楕円 106">
            <a:extLst>
              <a:ext uri="{FF2B5EF4-FFF2-40B4-BE49-F238E27FC236}">
                <a16:creationId xmlns:a16="http://schemas.microsoft.com/office/drawing/2014/main" id="{6C494663-6AD6-E1EA-7C85-0B4611D8A12E}"/>
              </a:ext>
            </a:extLst>
          </p:cNvPr>
          <p:cNvSpPr/>
          <p:nvPr/>
        </p:nvSpPr>
        <p:spPr>
          <a:xfrm>
            <a:off x="3497767" y="4638575"/>
            <a:ext cx="276059"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srgbClr val="FFFFFF"/>
                </a:solidFill>
                <a:latin typeface="Meiryo UI" panose="020B0604030504040204" pitchFamily="50" charset="-128"/>
                <a:ea typeface="Meiryo UI" panose="020B0604030504040204" pitchFamily="50" charset="-128"/>
              </a:rPr>
              <a:t>4</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08" name="楕円 107">
            <a:extLst>
              <a:ext uri="{FF2B5EF4-FFF2-40B4-BE49-F238E27FC236}">
                <a16:creationId xmlns:a16="http://schemas.microsoft.com/office/drawing/2014/main" id="{B8B797A1-6468-3555-E39D-F1C3D7A8CE5F}"/>
              </a:ext>
            </a:extLst>
          </p:cNvPr>
          <p:cNvSpPr/>
          <p:nvPr/>
        </p:nvSpPr>
        <p:spPr>
          <a:xfrm>
            <a:off x="5303298" y="4638575"/>
            <a:ext cx="276059"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srgbClr val="FFFFFF"/>
                </a:solidFill>
                <a:latin typeface="Meiryo UI" panose="020B0604030504040204" pitchFamily="50" charset="-128"/>
                <a:ea typeface="Meiryo UI" panose="020B0604030504040204" pitchFamily="50" charset="-128"/>
              </a:rPr>
              <a:t>5</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C2610DCA-8304-7BD7-DE83-554C41060AE4}"/>
              </a:ext>
            </a:extLst>
          </p:cNvPr>
          <p:cNvSpPr/>
          <p:nvPr/>
        </p:nvSpPr>
        <p:spPr>
          <a:xfrm>
            <a:off x="3614577" y="5383158"/>
            <a:ext cx="1712678"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獲得した新規顧客および継続顧客を引き上げるためのパスを分析</a:t>
            </a:r>
          </a:p>
        </p:txBody>
      </p:sp>
      <p:sp>
        <p:nvSpPr>
          <p:cNvPr id="19" name="正方形/長方形 18">
            <a:extLst>
              <a:ext uri="{FF2B5EF4-FFF2-40B4-BE49-F238E27FC236}">
                <a16:creationId xmlns:a16="http://schemas.microsoft.com/office/drawing/2014/main" id="{D4D60B8A-761A-1B5A-67FC-A15AB5B42E3B}"/>
              </a:ext>
            </a:extLst>
          </p:cNvPr>
          <p:cNvSpPr/>
          <p:nvPr/>
        </p:nvSpPr>
        <p:spPr>
          <a:xfrm>
            <a:off x="5406112" y="5383158"/>
            <a:ext cx="1712678"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④で導出したパスに対して、取り組み優先度をつける</a:t>
            </a:r>
          </a:p>
        </p:txBody>
      </p:sp>
      <p:sp>
        <p:nvSpPr>
          <p:cNvPr id="176" name="正方形/長方形 175">
            <a:extLst>
              <a:ext uri="{FF2B5EF4-FFF2-40B4-BE49-F238E27FC236}">
                <a16:creationId xmlns:a16="http://schemas.microsoft.com/office/drawing/2014/main" id="{2D3F33C8-D8F2-D92C-C034-DF2D821C5C06}"/>
              </a:ext>
            </a:extLst>
          </p:cNvPr>
          <p:cNvSpPr/>
          <p:nvPr/>
        </p:nvSpPr>
        <p:spPr>
          <a:xfrm>
            <a:off x="5576903" y="6033035"/>
            <a:ext cx="1182588" cy="694017"/>
          </a:xfrm>
          <a:prstGeom prst="rect">
            <a:avLst/>
          </a:prstGeom>
          <a:solidFill>
            <a:schemeClr val="bg1">
              <a:lumMod val="9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700" b="0"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cxnSp>
        <p:nvCxnSpPr>
          <p:cNvPr id="187" name="直線コネクタ 186">
            <a:extLst>
              <a:ext uri="{FF2B5EF4-FFF2-40B4-BE49-F238E27FC236}">
                <a16:creationId xmlns:a16="http://schemas.microsoft.com/office/drawing/2014/main" id="{D55FE237-BB37-A6D3-DDA3-26BD2A34485B}"/>
              </a:ext>
            </a:extLst>
          </p:cNvPr>
          <p:cNvCxnSpPr>
            <a:cxnSpLocks/>
          </p:cNvCxnSpPr>
          <p:nvPr/>
        </p:nvCxnSpPr>
        <p:spPr>
          <a:xfrm>
            <a:off x="5576904" y="6732374"/>
            <a:ext cx="1273153" cy="0"/>
          </a:xfrm>
          <a:prstGeom prst="line">
            <a:avLst/>
          </a:prstGeom>
          <a:solidFill>
            <a:schemeClr val="bg1"/>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直線コネクタ 187">
            <a:extLst>
              <a:ext uri="{FF2B5EF4-FFF2-40B4-BE49-F238E27FC236}">
                <a16:creationId xmlns:a16="http://schemas.microsoft.com/office/drawing/2014/main" id="{E275C815-FE0E-69D2-2558-F3B7152E2A8B}"/>
              </a:ext>
            </a:extLst>
          </p:cNvPr>
          <p:cNvCxnSpPr>
            <a:cxnSpLocks/>
          </p:cNvCxnSpPr>
          <p:nvPr/>
        </p:nvCxnSpPr>
        <p:spPr>
          <a:xfrm flipH="1" flipV="1">
            <a:off x="5576903" y="6033035"/>
            <a:ext cx="1" cy="699340"/>
          </a:xfrm>
          <a:prstGeom prst="line">
            <a:avLst/>
          </a:prstGeom>
          <a:solidFill>
            <a:schemeClr val="bg1"/>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79" name="楕円 178">
            <a:extLst>
              <a:ext uri="{FF2B5EF4-FFF2-40B4-BE49-F238E27FC236}">
                <a16:creationId xmlns:a16="http://schemas.microsoft.com/office/drawing/2014/main" id="{9B66EBC9-7ED6-1005-6B73-CF6B04E66FCB}"/>
              </a:ext>
            </a:extLst>
          </p:cNvPr>
          <p:cNvSpPr/>
          <p:nvPr/>
        </p:nvSpPr>
        <p:spPr>
          <a:xfrm>
            <a:off x="5704235" y="6462252"/>
            <a:ext cx="206125" cy="84442"/>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YYY</a:t>
            </a:r>
          </a:p>
        </p:txBody>
      </p:sp>
      <p:sp>
        <p:nvSpPr>
          <p:cNvPr id="181" name="楕円 180">
            <a:extLst>
              <a:ext uri="{FF2B5EF4-FFF2-40B4-BE49-F238E27FC236}">
                <a16:creationId xmlns:a16="http://schemas.microsoft.com/office/drawing/2014/main" id="{8197A5A1-CE4B-0788-F430-DDF1FD77F2CA}"/>
              </a:ext>
            </a:extLst>
          </p:cNvPr>
          <p:cNvSpPr/>
          <p:nvPr/>
        </p:nvSpPr>
        <p:spPr>
          <a:xfrm>
            <a:off x="6333028" y="6096234"/>
            <a:ext cx="206125" cy="84442"/>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BBB</a:t>
            </a:r>
          </a:p>
        </p:txBody>
      </p:sp>
      <p:cxnSp>
        <p:nvCxnSpPr>
          <p:cNvPr id="185" name="コネクタ: 曲線 184">
            <a:extLst>
              <a:ext uri="{FF2B5EF4-FFF2-40B4-BE49-F238E27FC236}">
                <a16:creationId xmlns:a16="http://schemas.microsoft.com/office/drawing/2014/main" id="{E00D0898-8229-5FDB-AB90-A4EDC1A9F871}"/>
              </a:ext>
            </a:extLst>
          </p:cNvPr>
          <p:cNvCxnSpPr>
            <a:cxnSpLocks/>
            <a:stCxn id="179" idx="0"/>
            <a:endCxn id="182" idx="2"/>
          </p:cNvCxnSpPr>
          <p:nvPr/>
        </p:nvCxnSpPr>
        <p:spPr>
          <a:xfrm rot="5400000" flipH="1" flipV="1">
            <a:off x="5972711" y="6101935"/>
            <a:ext cx="194905" cy="525730"/>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6" name="コネクタ: 曲線 185">
            <a:extLst>
              <a:ext uri="{FF2B5EF4-FFF2-40B4-BE49-F238E27FC236}">
                <a16:creationId xmlns:a16="http://schemas.microsoft.com/office/drawing/2014/main" id="{1B089B06-E382-9BCB-EF70-49C3D799F121}"/>
              </a:ext>
            </a:extLst>
          </p:cNvPr>
          <p:cNvCxnSpPr>
            <a:cxnSpLocks/>
            <a:stCxn id="179" idx="0"/>
            <a:endCxn id="181" idx="2"/>
          </p:cNvCxnSpPr>
          <p:nvPr/>
        </p:nvCxnSpPr>
        <p:spPr>
          <a:xfrm rot="5400000" flipH="1" flipV="1">
            <a:off x="5908265" y="6037488"/>
            <a:ext cx="323796" cy="525730"/>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91" name="正方形/長方形 190">
            <a:extLst>
              <a:ext uri="{FF2B5EF4-FFF2-40B4-BE49-F238E27FC236}">
                <a16:creationId xmlns:a16="http://schemas.microsoft.com/office/drawing/2014/main" id="{CE89E24E-900E-27A3-FE55-351B463FBBD9}"/>
              </a:ext>
            </a:extLst>
          </p:cNvPr>
          <p:cNvSpPr/>
          <p:nvPr/>
        </p:nvSpPr>
        <p:spPr>
          <a:xfrm>
            <a:off x="5597759" y="5894938"/>
            <a:ext cx="1182588" cy="821995"/>
          </a:xfrm>
          <a:prstGeom prst="rect">
            <a:avLst/>
          </a:prstGeom>
          <a:solidFill>
            <a:srgbClr val="FFFFFF">
              <a:alpha val="69804"/>
            </a:srgb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700" b="0"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78" name="楕円 177">
            <a:extLst>
              <a:ext uri="{FF2B5EF4-FFF2-40B4-BE49-F238E27FC236}">
                <a16:creationId xmlns:a16="http://schemas.microsoft.com/office/drawing/2014/main" id="{5BDE48B5-9FFC-7F97-379A-E1B29BD0D37A}"/>
              </a:ext>
            </a:extLst>
          </p:cNvPr>
          <p:cNvSpPr/>
          <p:nvPr/>
        </p:nvSpPr>
        <p:spPr>
          <a:xfrm>
            <a:off x="5945937" y="6444853"/>
            <a:ext cx="206125"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ZZZ</a:t>
            </a:r>
          </a:p>
        </p:txBody>
      </p:sp>
      <p:sp>
        <p:nvSpPr>
          <p:cNvPr id="180" name="楕円 179">
            <a:extLst>
              <a:ext uri="{FF2B5EF4-FFF2-40B4-BE49-F238E27FC236}">
                <a16:creationId xmlns:a16="http://schemas.microsoft.com/office/drawing/2014/main" id="{BFB27B6C-A401-3DC6-D42D-1B22E784043C}"/>
              </a:ext>
            </a:extLst>
          </p:cNvPr>
          <p:cNvSpPr/>
          <p:nvPr/>
        </p:nvSpPr>
        <p:spPr>
          <a:xfrm>
            <a:off x="5700587" y="6610024"/>
            <a:ext cx="206125"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XXX</a:t>
            </a:r>
          </a:p>
        </p:txBody>
      </p:sp>
      <p:sp>
        <p:nvSpPr>
          <p:cNvPr id="182" name="楕円 181">
            <a:extLst>
              <a:ext uri="{FF2B5EF4-FFF2-40B4-BE49-F238E27FC236}">
                <a16:creationId xmlns:a16="http://schemas.microsoft.com/office/drawing/2014/main" id="{0A060A39-30CB-AF25-33CD-048EA5878C2C}"/>
              </a:ext>
            </a:extLst>
          </p:cNvPr>
          <p:cNvSpPr/>
          <p:nvPr/>
        </p:nvSpPr>
        <p:spPr>
          <a:xfrm>
            <a:off x="6333028" y="6225125"/>
            <a:ext cx="206125"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AAA</a:t>
            </a:r>
          </a:p>
        </p:txBody>
      </p:sp>
      <p:cxnSp>
        <p:nvCxnSpPr>
          <p:cNvPr id="183" name="コネクタ: 曲線 182">
            <a:extLst>
              <a:ext uri="{FF2B5EF4-FFF2-40B4-BE49-F238E27FC236}">
                <a16:creationId xmlns:a16="http://schemas.microsoft.com/office/drawing/2014/main" id="{597EA9B1-D261-EB92-69E8-DB97E2D42B96}"/>
              </a:ext>
            </a:extLst>
          </p:cNvPr>
          <p:cNvCxnSpPr>
            <a:cxnSpLocks/>
            <a:stCxn id="180" idx="6"/>
            <a:endCxn id="178" idx="4"/>
          </p:cNvCxnSpPr>
          <p:nvPr/>
        </p:nvCxnSpPr>
        <p:spPr>
          <a:xfrm flipV="1">
            <a:off x="5906712" y="6529295"/>
            <a:ext cx="142287" cy="122950"/>
          </a:xfrm>
          <a:prstGeom prst="curvedConnector2">
            <a:avLst/>
          </a:prstGeom>
          <a:solidFill>
            <a:schemeClr val="bg1"/>
          </a:solid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4" name="コネクタ: 曲線 183">
            <a:extLst>
              <a:ext uri="{FF2B5EF4-FFF2-40B4-BE49-F238E27FC236}">
                <a16:creationId xmlns:a16="http://schemas.microsoft.com/office/drawing/2014/main" id="{4C6C8F81-7539-8CA8-A51A-FAD33B4772D8}"/>
              </a:ext>
            </a:extLst>
          </p:cNvPr>
          <p:cNvCxnSpPr>
            <a:cxnSpLocks/>
            <a:stCxn id="178" idx="0"/>
            <a:endCxn id="182" idx="2"/>
          </p:cNvCxnSpPr>
          <p:nvPr/>
        </p:nvCxnSpPr>
        <p:spPr>
          <a:xfrm rot="5400000" flipH="1" flipV="1">
            <a:off x="6102260" y="6214086"/>
            <a:ext cx="177507" cy="284029"/>
          </a:xfrm>
          <a:prstGeom prst="curvedConnector2">
            <a:avLst/>
          </a:prstGeom>
          <a:solidFill>
            <a:schemeClr val="bg1"/>
          </a:solid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フリーフォーム: 図形 13">
            <a:extLst>
              <a:ext uri="{FF2B5EF4-FFF2-40B4-BE49-F238E27FC236}">
                <a16:creationId xmlns:a16="http://schemas.microsoft.com/office/drawing/2014/main" id="{49F336DE-45AB-C032-3215-0DB99D932BD7}"/>
              </a:ext>
            </a:extLst>
          </p:cNvPr>
          <p:cNvSpPr/>
          <p:nvPr/>
        </p:nvSpPr>
        <p:spPr>
          <a:xfrm>
            <a:off x="6635615" y="6196435"/>
            <a:ext cx="10469" cy="18011"/>
          </a:xfrm>
          <a:custGeom>
            <a:avLst/>
            <a:gdLst>
              <a:gd name="connsiteX0" fmla="*/ 11018 w 11018"/>
              <a:gd name="connsiteY0" fmla="*/ 8264 h 16527"/>
              <a:gd name="connsiteX1" fmla="*/ 5509 w 11018"/>
              <a:gd name="connsiteY1" fmla="*/ 0 h 16527"/>
              <a:gd name="connsiteX2" fmla="*/ 0 w 11018"/>
              <a:gd name="connsiteY2" fmla="*/ 8264 h 16527"/>
              <a:gd name="connsiteX3" fmla="*/ 5509 w 11018"/>
              <a:gd name="connsiteY3" fmla="*/ 16528 h 16527"/>
            </a:gdLst>
            <a:ahLst/>
            <a:cxnLst>
              <a:cxn ang="0">
                <a:pos x="connsiteX0" y="connsiteY0"/>
              </a:cxn>
              <a:cxn ang="0">
                <a:pos x="connsiteX1" y="connsiteY1"/>
              </a:cxn>
              <a:cxn ang="0">
                <a:pos x="connsiteX2" y="connsiteY2"/>
              </a:cxn>
              <a:cxn ang="0">
                <a:pos x="connsiteX3" y="connsiteY3"/>
              </a:cxn>
            </a:cxnLst>
            <a:rect l="l" t="t" r="r" b="b"/>
            <a:pathLst>
              <a:path w="11018" h="16527">
                <a:moveTo>
                  <a:pt x="11018" y="8264"/>
                </a:moveTo>
                <a:lnTo>
                  <a:pt x="5509" y="0"/>
                </a:lnTo>
                <a:lnTo>
                  <a:pt x="0" y="8264"/>
                </a:lnTo>
                <a:lnTo>
                  <a:pt x="5509" y="1652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5" name="フリーフォーム: 図形 14">
            <a:extLst>
              <a:ext uri="{FF2B5EF4-FFF2-40B4-BE49-F238E27FC236}">
                <a16:creationId xmlns:a16="http://schemas.microsoft.com/office/drawing/2014/main" id="{310F3207-0375-E81C-6B9E-6099F2EB075B}"/>
              </a:ext>
            </a:extLst>
          </p:cNvPr>
          <p:cNvSpPr/>
          <p:nvPr/>
        </p:nvSpPr>
        <p:spPr>
          <a:xfrm>
            <a:off x="6600280" y="6218948"/>
            <a:ext cx="81138" cy="72045"/>
          </a:xfrm>
          <a:custGeom>
            <a:avLst/>
            <a:gdLst>
              <a:gd name="connsiteX0" fmla="*/ 42696 w 85392"/>
              <a:gd name="connsiteY0" fmla="*/ 0 h 66110"/>
              <a:gd name="connsiteX1" fmla="*/ 23138 w 85392"/>
              <a:gd name="connsiteY1" fmla="*/ 32780 h 66110"/>
              <a:gd name="connsiteX2" fmla="*/ 0 w 85392"/>
              <a:gd name="connsiteY2" fmla="*/ 22037 h 66110"/>
              <a:gd name="connsiteX3" fmla="*/ 8264 w 85392"/>
              <a:gd name="connsiteY3" fmla="*/ 57846 h 66110"/>
              <a:gd name="connsiteX4" fmla="*/ 8264 w 85392"/>
              <a:gd name="connsiteY4" fmla="*/ 66110 h 66110"/>
              <a:gd name="connsiteX5" fmla="*/ 77128 w 85392"/>
              <a:gd name="connsiteY5" fmla="*/ 66110 h 66110"/>
              <a:gd name="connsiteX6" fmla="*/ 77128 w 85392"/>
              <a:gd name="connsiteY6" fmla="*/ 57846 h 66110"/>
              <a:gd name="connsiteX7" fmla="*/ 85392 w 85392"/>
              <a:gd name="connsiteY7" fmla="*/ 22037 h 66110"/>
              <a:gd name="connsiteX8" fmla="*/ 62254 w 85392"/>
              <a:gd name="connsiteY8" fmla="*/ 32780 h 6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92" h="66110">
                <a:moveTo>
                  <a:pt x="42696" y="0"/>
                </a:moveTo>
                <a:lnTo>
                  <a:pt x="23138" y="32780"/>
                </a:lnTo>
                <a:lnTo>
                  <a:pt x="0" y="22037"/>
                </a:lnTo>
                <a:lnTo>
                  <a:pt x="8264" y="57846"/>
                </a:lnTo>
                <a:lnTo>
                  <a:pt x="8264" y="66110"/>
                </a:lnTo>
                <a:lnTo>
                  <a:pt x="77128" y="66110"/>
                </a:lnTo>
                <a:lnTo>
                  <a:pt x="77128" y="57846"/>
                </a:lnTo>
                <a:lnTo>
                  <a:pt x="85392" y="22037"/>
                </a:lnTo>
                <a:lnTo>
                  <a:pt x="62254" y="32780"/>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6" name="フリーフォーム: 図形 15">
            <a:extLst>
              <a:ext uri="{FF2B5EF4-FFF2-40B4-BE49-F238E27FC236}">
                <a16:creationId xmlns:a16="http://schemas.microsoft.com/office/drawing/2014/main" id="{9E505C19-BB93-D804-97A8-3CFF68248FD0}"/>
              </a:ext>
            </a:extLst>
          </p:cNvPr>
          <p:cNvSpPr/>
          <p:nvPr/>
        </p:nvSpPr>
        <p:spPr>
          <a:xfrm>
            <a:off x="6608133" y="6296998"/>
            <a:ext cx="65434" cy="12007"/>
          </a:xfrm>
          <a:custGeom>
            <a:avLst/>
            <a:gdLst>
              <a:gd name="connsiteX0" fmla="*/ 0 w 68864"/>
              <a:gd name="connsiteY0" fmla="*/ 0 h 11018"/>
              <a:gd name="connsiteX1" fmla="*/ 68865 w 68864"/>
              <a:gd name="connsiteY1" fmla="*/ 0 h 11018"/>
              <a:gd name="connsiteX2" fmla="*/ 68865 w 68864"/>
              <a:gd name="connsiteY2" fmla="*/ 11018 h 11018"/>
              <a:gd name="connsiteX3" fmla="*/ 0 w 68864"/>
              <a:gd name="connsiteY3" fmla="*/ 11018 h 11018"/>
            </a:gdLst>
            <a:ahLst/>
            <a:cxnLst>
              <a:cxn ang="0">
                <a:pos x="connsiteX0" y="connsiteY0"/>
              </a:cxn>
              <a:cxn ang="0">
                <a:pos x="connsiteX1" y="connsiteY1"/>
              </a:cxn>
              <a:cxn ang="0">
                <a:pos x="connsiteX2" y="connsiteY2"/>
              </a:cxn>
              <a:cxn ang="0">
                <a:pos x="connsiteX3" y="connsiteY3"/>
              </a:cxn>
            </a:cxnLst>
            <a:rect l="l" t="t" r="r" b="b"/>
            <a:pathLst>
              <a:path w="68864" h="11018">
                <a:moveTo>
                  <a:pt x="0" y="0"/>
                </a:moveTo>
                <a:lnTo>
                  <a:pt x="68865" y="0"/>
                </a:lnTo>
                <a:lnTo>
                  <a:pt x="68865" y="11018"/>
                </a:lnTo>
                <a:lnTo>
                  <a:pt x="0" y="1101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1" name="フリーフォーム: 図形 20">
            <a:extLst>
              <a:ext uri="{FF2B5EF4-FFF2-40B4-BE49-F238E27FC236}">
                <a16:creationId xmlns:a16="http://schemas.microsoft.com/office/drawing/2014/main" id="{E234DB86-1296-59A5-B3E2-FE27C27E76B6}"/>
              </a:ext>
            </a:extLst>
          </p:cNvPr>
          <p:cNvSpPr/>
          <p:nvPr/>
        </p:nvSpPr>
        <p:spPr>
          <a:xfrm>
            <a:off x="6586277" y="6226904"/>
            <a:ext cx="10993" cy="12607"/>
          </a:xfrm>
          <a:custGeom>
            <a:avLst/>
            <a:gdLst>
              <a:gd name="connsiteX0" fmla="*/ 0 w 11569"/>
              <a:gd name="connsiteY0" fmla="*/ 0 h 11569"/>
              <a:gd name="connsiteX1" fmla="*/ 1928 w 11569"/>
              <a:gd name="connsiteY1" fmla="*/ 9641 h 11569"/>
              <a:gd name="connsiteX2" fmla="*/ 11569 w 11569"/>
              <a:gd name="connsiteY2" fmla="*/ 11569 h 11569"/>
              <a:gd name="connsiteX3" fmla="*/ 9641 w 11569"/>
              <a:gd name="connsiteY3" fmla="*/ 1928 h 11569"/>
            </a:gdLst>
            <a:ahLst/>
            <a:cxnLst>
              <a:cxn ang="0">
                <a:pos x="connsiteX0" y="connsiteY0"/>
              </a:cxn>
              <a:cxn ang="0">
                <a:pos x="connsiteX1" y="connsiteY1"/>
              </a:cxn>
              <a:cxn ang="0">
                <a:pos x="connsiteX2" y="connsiteY2"/>
              </a:cxn>
              <a:cxn ang="0">
                <a:pos x="connsiteX3" y="connsiteY3"/>
              </a:cxn>
            </a:cxnLst>
            <a:rect l="l" t="t" r="r" b="b"/>
            <a:pathLst>
              <a:path w="11569" h="11569">
                <a:moveTo>
                  <a:pt x="0" y="0"/>
                </a:moveTo>
                <a:lnTo>
                  <a:pt x="1928" y="9641"/>
                </a:lnTo>
                <a:lnTo>
                  <a:pt x="11569" y="11569"/>
                </a:lnTo>
                <a:lnTo>
                  <a:pt x="9641" y="192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8" name="フリーフォーム: 図形 27">
            <a:extLst>
              <a:ext uri="{FF2B5EF4-FFF2-40B4-BE49-F238E27FC236}">
                <a16:creationId xmlns:a16="http://schemas.microsoft.com/office/drawing/2014/main" id="{52E2A831-48F3-F5F8-AA3C-AD1015C7F736}"/>
              </a:ext>
            </a:extLst>
          </p:cNvPr>
          <p:cNvSpPr/>
          <p:nvPr/>
        </p:nvSpPr>
        <p:spPr>
          <a:xfrm>
            <a:off x="6684429" y="6226904"/>
            <a:ext cx="10993" cy="12607"/>
          </a:xfrm>
          <a:custGeom>
            <a:avLst/>
            <a:gdLst>
              <a:gd name="connsiteX0" fmla="*/ 1928 w 11569"/>
              <a:gd name="connsiteY0" fmla="*/ 1928 h 11569"/>
              <a:gd name="connsiteX1" fmla="*/ 0 w 11569"/>
              <a:gd name="connsiteY1" fmla="*/ 11569 h 11569"/>
              <a:gd name="connsiteX2" fmla="*/ 9641 w 11569"/>
              <a:gd name="connsiteY2" fmla="*/ 9641 h 11569"/>
              <a:gd name="connsiteX3" fmla="*/ 11569 w 11569"/>
              <a:gd name="connsiteY3" fmla="*/ 0 h 11569"/>
            </a:gdLst>
            <a:ahLst/>
            <a:cxnLst>
              <a:cxn ang="0">
                <a:pos x="connsiteX0" y="connsiteY0"/>
              </a:cxn>
              <a:cxn ang="0">
                <a:pos x="connsiteX1" y="connsiteY1"/>
              </a:cxn>
              <a:cxn ang="0">
                <a:pos x="connsiteX2" y="connsiteY2"/>
              </a:cxn>
              <a:cxn ang="0">
                <a:pos x="connsiteX3" y="connsiteY3"/>
              </a:cxn>
            </a:cxnLst>
            <a:rect l="l" t="t" r="r" b="b"/>
            <a:pathLst>
              <a:path w="11569" h="11569">
                <a:moveTo>
                  <a:pt x="1928" y="1928"/>
                </a:moveTo>
                <a:lnTo>
                  <a:pt x="0" y="11569"/>
                </a:lnTo>
                <a:lnTo>
                  <a:pt x="9641" y="9641"/>
                </a:lnTo>
                <a:lnTo>
                  <a:pt x="11569" y="0"/>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2" name="矢印: 五方向 21">
            <a:extLst>
              <a:ext uri="{FF2B5EF4-FFF2-40B4-BE49-F238E27FC236}">
                <a16:creationId xmlns:a16="http://schemas.microsoft.com/office/drawing/2014/main" id="{C3566F6E-5719-77A8-AA6F-726AA295B48C}"/>
              </a:ext>
            </a:extLst>
          </p:cNvPr>
          <p:cNvSpPr/>
          <p:nvPr/>
        </p:nvSpPr>
        <p:spPr>
          <a:xfrm>
            <a:off x="5471768" y="2542854"/>
            <a:ext cx="1712678"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新規流入</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トリガー把握</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A43449E0-D84B-6E6C-60E5-DE6571988DEA}"/>
              </a:ext>
            </a:extLst>
          </p:cNvPr>
          <p:cNvSpPr/>
          <p:nvPr/>
        </p:nvSpPr>
        <p:spPr>
          <a:xfrm>
            <a:off x="5471768" y="3273319"/>
            <a:ext cx="1712678" cy="691121"/>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solidFill>
                  <a:srgbClr val="000000"/>
                </a:solidFill>
                <a:latin typeface="Meiryo UI" panose="020B0604030504040204" pitchFamily="50" charset="-128"/>
                <a:ea typeface="Meiryo UI" panose="020B0604030504040204" pitchFamily="50" charset="-128"/>
              </a:rPr>
              <a:t>ジャーニー分析によりターゲット顧客の流入トリガーの解像度アップ</a:t>
            </a: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11" name="楕円 110">
            <a:extLst>
              <a:ext uri="{FF2B5EF4-FFF2-40B4-BE49-F238E27FC236}">
                <a16:creationId xmlns:a16="http://schemas.microsoft.com/office/drawing/2014/main" id="{B402CCB7-947A-99CB-B387-903C8F6BCB59}"/>
              </a:ext>
            </a:extLst>
          </p:cNvPr>
          <p:cNvSpPr/>
          <p:nvPr/>
        </p:nvSpPr>
        <p:spPr>
          <a:xfrm>
            <a:off x="5303297" y="2493676"/>
            <a:ext cx="276059"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srgbClr val="FFFFFF"/>
                </a:solidFill>
                <a:latin typeface="Meiryo UI" panose="020B0604030504040204" pitchFamily="50" charset="-128"/>
                <a:ea typeface="Meiryo UI" panose="020B0604030504040204" pitchFamily="50" charset="-128"/>
              </a:rPr>
              <a:t>3</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cxnSp>
        <p:nvCxnSpPr>
          <p:cNvPr id="49" name="コネクタ: カギ線 48">
            <a:extLst>
              <a:ext uri="{FF2B5EF4-FFF2-40B4-BE49-F238E27FC236}">
                <a16:creationId xmlns:a16="http://schemas.microsoft.com/office/drawing/2014/main" id="{B0AF8E6C-85EA-C05C-FB3E-1803F3EA7960}"/>
              </a:ext>
            </a:extLst>
          </p:cNvPr>
          <p:cNvCxnSpPr>
            <a:cxnSpLocks/>
            <a:stCxn id="4" idx="3"/>
            <a:endCxn id="7" idx="1"/>
          </p:cNvCxnSpPr>
          <p:nvPr/>
        </p:nvCxnSpPr>
        <p:spPr>
          <a:xfrm flipV="1">
            <a:off x="3005887" y="2871150"/>
            <a:ext cx="621889" cy="1121008"/>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8" name="コネクタ: カギ線 57">
            <a:extLst>
              <a:ext uri="{FF2B5EF4-FFF2-40B4-BE49-F238E27FC236}">
                <a16:creationId xmlns:a16="http://schemas.microsoft.com/office/drawing/2014/main" id="{1452FD61-D9C9-9B00-462F-A99476FF1FF9}"/>
              </a:ext>
            </a:extLst>
          </p:cNvPr>
          <p:cNvCxnSpPr>
            <a:cxnSpLocks/>
            <a:stCxn id="4" idx="3"/>
            <a:endCxn id="8" idx="1"/>
          </p:cNvCxnSpPr>
          <p:nvPr/>
        </p:nvCxnSpPr>
        <p:spPr>
          <a:xfrm>
            <a:off x="3005887" y="3992158"/>
            <a:ext cx="608690" cy="1023891"/>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正方形/長方形 71">
            <a:extLst>
              <a:ext uri="{FF2B5EF4-FFF2-40B4-BE49-F238E27FC236}">
                <a16:creationId xmlns:a16="http://schemas.microsoft.com/office/drawing/2014/main" id="{4DC98B35-196B-8CDA-1925-FA3C3065F6A1}"/>
              </a:ext>
            </a:extLst>
          </p:cNvPr>
          <p:cNvSpPr/>
          <p:nvPr/>
        </p:nvSpPr>
        <p:spPr>
          <a:xfrm>
            <a:off x="3614577" y="4453483"/>
            <a:ext cx="3569869" cy="1867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kumimoji="1" lang="ja-JP" altLang="en-US" sz="1200" b="1">
                <a:latin typeface="Meiryo UI" panose="020B0604030504040204" pitchFamily="50" charset="-128"/>
                <a:ea typeface="Meiryo UI" panose="020B0604030504040204" pitchFamily="50" charset="-128"/>
              </a:rPr>
              <a:t>顧客育成（</a:t>
            </a:r>
            <a:r>
              <a:rPr kumimoji="1" lang="en-US" altLang="ja-JP" sz="1200" b="1">
                <a:latin typeface="Meiryo UI" panose="020B0604030504040204" pitchFamily="50" charset="-128"/>
                <a:ea typeface="Meiryo UI" panose="020B0604030504040204" pitchFamily="50" charset="-128"/>
              </a:rPr>
              <a:t>F2</a:t>
            </a:r>
            <a:r>
              <a:rPr kumimoji="1" lang="ja-JP" altLang="en-US" sz="1200" b="1">
                <a:latin typeface="Meiryo UI" panose="020B0604030504040204" pitchFamily="50" charset="-128"/>
                <a:ea typeface="Meiryo UI" panose="020B0604030504040204" pitchFamily="50" charset="-128"/>
              </a:rPr>
              <a:t>～）</a:t>
            </a:r>
          </a:p>
        </p:txBody>
      </p:sp>
      <p:grpSp>
        <p:nvGrpSpPr>
          <p:cNvPr id="75" name="グループ化 74">
            <a:extLst>
              <a:ext uri="{FF2B5EF4-FFF2-40B4-BE49-F238E27FC236}">
                <a16:creationId xmlns:a16="http://schemas.microsoft.com/office/drawing/2014/main" id="{B00AB2DF-C334-66C3-3B4F-AB715CA23CBC}"/>
              </a:ext>
            </a:extLst>
          </p:cNvPr>
          <p:cNvGrpSpPr/>
          <p:nvPr/>
        </p:nvGrpSpPr>
        <p:grpSpPr>
          <a:xfrm>
            <a:off x="9983095" y="3617462"/>
            <a:ext cx="1827902" cy="1575735"/>
            <a:chOff x="7165667" y="3350762"/>
            <a:chExt cx="1923731" cy="1575735"/>
          </a:xfrm>
        </p:grpSpPr>
        <p:sp>
          <p:nvSpPr>
            <p:cNvPr id="76" name="矢印: 五方向 75">
              <a:extLst>
                <a:ext uri="{FF2B5EF4-FFF2-40B4-BE49-F238E27FC236}">
                  <a16:creationId xmlns:a16="http://schemas.microsoft.com/office/drawing/2014/main" id="{4A90D7B9-0EF4-0E83-EC0B-87358CF4A2C7}"/>
                </a:ext>
              </a:extLst>
            </p:cNvPr>
            <p:cNvSpPr/>
            <p:nvPr/>
          </p:nvSpPr>
          <p:spPr>
            <a:xfrm>
              <a:off x="7286932" y="3364014"/>
              <a:ext cx="1802466" cy="691121"/>
            </a:xfrm>
            <a:prstGeom prst="homePlate">
              <a:avLst>
                <a:gd name="adj" fmla="val 23958"/>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施策結果・</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進捗度確認</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PDCA</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高度化）</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77" name="正方形/長方形 76">
              <a:extLst>
                <a:ext uri="{FF2B5EF4-FFF2-40B4-BE49-F238E27FC236}">
                  <a16:creationId xmlns:a16="http://schemas.microsoft.com/office/drawing/2014/main" id="{FB29576E-9691-90A5-A084-FF505C4944A6}"/>
                </a:ext>
              </a:extLst>
            </p:cNvPr>
            <p:cNvSpPr/>
            <p:nvPr/>
          </p:nvSpPr>
          <p:spPr>
            <a:xfrm>
              <a:off x="7282785" y="4116537"/>
              <a:ext cx="1802466" cy="80996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solidFill>
                    <a:srgbClr val="000000"/>
                  </a:solidFill>
                  <a:latin typeface="Meiryo UI" panose="020B0604030504040204" pitchFamily="50" charset="-128"/>
                  <a:ea typeface="Meiryo UI" panose="020B0604030504040204" pitchFamily="50" charset="-128"/>
                </a:rPr>
                <a:t>実施施策による顧客育成状況を振り返る仕組み・会議体の設計を行い、迅速な</a:t>
              </a:r>
              <a:r>
                <a:rPr kumimoji="1" lang="en-US" altLang="ja-JP" sz="1200">
                  <a:solidFill>
                    <a:srgbClr val="000000"/>
                  </a:solidFill>
                  <a:latin typeface="Meiryo UI" panose="020B0604030504040204" pitchFamily="50" charset="-128"/>
                  <a:ea typeface="Meiryo UI" panose="020B0604030504040204" pitchFamily="50" charset="-128"/>
                </a:rPr>
                <a:t>PDCA</a:t>
              </a:r>
              <a:r>
                <a:rPr kumimoji="1" lang="ja-JP" altLang="en-US" sz="1200">
                  <a:solidFill>
                    <a:srgbClr val="000000"/>
                  </a:solidFill>
                  <a:latin typeface="Meiryo UI" panose="020B0604030504040204" pitchFamily="50" charset="-128"/>
                  <a:ea typeface="Meiryo UI" panose="020B0604030504040204" pitchFamily="50" charset="-128"/>
                </a:rPr>
                <a:t>へつなげる</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78" name="楕円 77">
              <a:extLst>
                <a:ext uri="{FF2B5EF4-FFF2-40B4-BE49-F238E27FC236}">
                  <a16:creationId xmlns:a16="http://schemas.microsoft.com/office/drawing/2014/main" id="{9986BDFC-EBAE-7BA2-2418-ACF1DDED1D81}"/>
                </a:ext>
              </a:extLst>
            </p:cNvPr>
            <p:cNvSpPr/>
            <p:nvPr/>
          </p:nvSpPr>
          <p:spPr>
            <a:xfrm>
              <a:off x="7165667" y="3350762"/>
              <a:ext cx="290532" cy="251545"/>
            </a:xfrm>
            <a:prstGeom prst="ellipse">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7</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grpSp>
      <p:sp>
        <p:nvSpPr>
          <p:cNvPr id="79" name="矢印: 左右 78">
            <a:extLst>
              <a:ext uri="{FF2B5EF4-FFF2-40B4-BE49-F238E27FC236}">
                <a16:creationId xmlns:a16="http://schemas.microsoft.com/office/drawing/2014/main" id="{22AF85DF-4BEB-5AED-0CC0-6DDFE2C6078B}"/>
              </a:ext>
            </a:extLst>
          </p:cNvPr>
          <p:cNvSpPr/>
          <p:nvPr/>
        </p:nvSpPr>
        <p:spPr>
          <a:xfrm>
            <a:off x="1293210" y="1893144"/>
            <a:ext cx="6453040" cy="440013"/>
          </a:xfrm>
          <a:prstGeom prst="leftRightArrow">
            <a:avLst/>
          </a:prstGeom>
          <a:solidFill>
            <a:schemeClr val="accent1">
              <a:lumMod val="60000"/>
              <a:lumOff val="40000"/>
            </a:schemeClr>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a:r>
              <a:rPr kumimoji="1" lang="ja-JP" altLang="en-US" sz="1400" b="1">
                <a:solidFill>
                  <a:srgbClr val="FFFFFF"/>
                </a:solidFill>
                <a:latin typeface="Meiryo UI"/>
                <a:ea typeface="Meiryo UI"/>
              </a:rPr>
              <a:t>マーケット理解＋戦略策定</a:t>
            </a:r>
          </a:p>
        </p:txBody>
      </p:sp>
      <p:sp>
        <p:nvSpPr>
          <p:cNvPr id="80" name="矢印: 左右 79">
            <a:extLst>
              <a:ext uri="{FF2B5EF4-FFF2-40B4-BE49-F238E27FC236}">
                <a16:creationId xmlns:a16="http://schemas.microsoft.com/office/drawing/2014/main" id="{C7748E74-0B4D-44AD-101B-C493A533E77A}"/>
              </a:ext>
            </a:extLst>
          </p:cNvPr>
          <p:cNvSpPr/>
          <p:nvPr/>
        </p:nvSpPr>
        <p:spPr>
          <a:xfrm>
            <a:off x="7746250" y="1893144"/>
            <a:ext cx="4060807" cy="440013"/>
          </a:xfrm>
          <a:prstGeom prst="leftRightArrow">
            <a:avLst/>
          </a:prstGeom>
          <a:solidFill>
            <a:schemeClr val="accent4"/>
          </a:solidFill>
          <a:ln w="28575">
            <a:solidFill>
              <a:schemeClr val="accent4">
                <a:lumMod val="20000"/>
                <a:lumOff val="80000"/>
              </a:schemeClr>
            </a:solidFill>
          </a:ln>
        </p:spPr>
        <p:style>
          <a:lnRef idx="0">
            <a:scrgbClr r="0" g="0" b="0"/>
          </a:lnRef>
          <a:fillRef idx="0">
            <a:scrgbClr r="0" g="0" b="0"/>
          </a:fillRef>
          <a:effectRef idx="0">
            <a:scrgbClr r="0" g="0" b="0"/>
          </a:effectRef>
          <a:fontRef idx="minor">
            <a:schemeClr val="lt1"/>
          </a:fontRef>
        </p:style>
        <p:txBody>
          <a:bodyPr vert="horz" wrap="none" rtlCol="0" anchor="ctr"/>
          <a:lstStyle/>
          <a:p>
            <a:pPr algn="ctr"/>
            <a:r>
              <a:rPr kumimoji="1" lang="ja-JP" altLang="en-US" sz="1400" b="1">
                <a:solidFill>
                  <a:srgbClr val="FFFFFF"/>
                </a:solidFill>
                <a:latin typeface="Meiryo UI"/>
                <a:ea typeface="Meiryo UI"/>
              </a:rPr>
              <a:t>戦術検討</a:t>
            </a:r>
            <a:r>
              <a:rPr kumimoji="1" lang="en-US" altLang="ja-JP" sz="1400" b="1">
                <a:solidFill>
                  <a:srgbClr val="FFFFFF"/>
                </a:solidFill>
                <a:latin typeface="Meiryo UI"/>
                <a:ea typeface="Meiryo UI"/>
              </a:rPr>
              <a:t>/</a:t>
            </a:r>
            <a:r>
              <a:rPr kumimoji="1" lang="ja-JP" altLang="en-US" sz="1400" b="1">
                <a:solidFill>
                  <a:srgbClr val="FFFFFF"/>
                </a:solidFill>
                <a:latin typeface="Meiryo UI"/>
                <a:ea typeface="Meiryo UI"/>
              </a:rPr>
              <a:t>展開・</a:t>
            </a:r>
            <a:r>
              <a:rPr kumimoji="1" lang="en-US" altLang="ja-JP" sz="1400" b="1">
                <a:solidFill>
                  <a:srgbClr val="FFFFFF"/>
                </a:solidFill>
                <a:latin typeface="Meiryo UI"/>
                <a:ea typeface="Meiryo UI"/>
              </a:rPr>
              <a:t>PDCA</a:t>
            </a:r>
            <a:r>
              <a:rPr kumimoji="1" lang="ja-JP" altLang="en-US" sz="1400" b="1">
                <a:solidFill>
                  <a:srgbClr val="FFFFFF"/>
                </a:solidFill>
                <a:latin typeface="Meiryo UI"/>
                <a:ea typeface="Meiryo UI"/>
              </a:rPr>
              <a:t>確立</a:t>
            </a:r>
          </a:p>
        </p:txBody>
      </p:sp>
      <p:cxnSp>
        <p:nvCxnSpPr>
          <p:cNvPr id="84" name="直線矢印コネクタ 83">
            <a:extLst>
              <a:ext uri="{FF2B5EF4-FFF2-40B4-BE49-F238E27FC236}">
                <a16:creationId xmlns:a16="http://schemas.microsoft.com/office/drawing/2014/main" id="{D3142E12-3C33-2E6F-6F3D-69C7431710DF}"/>
              </a:ext>
            </a:extLst>
          </p:cNvPr>
          <p:cNvCxnSpPr>
            <a:stCxn id="32" idx="3"/>
            <a:endCxn id="76" idx="1"/>
          </p:cNvCxnSpPr>
          <p:nvPr/>
        </p:nvCxnSpPr>
        <p:spPr>
          <a:xfrm>
            <a:off x="9660713" y="3976275"/>
            <a:ext cx="437606" cy="0"/>
          </a:xfrm>
          <a:prstGeom prst="straightConnector1">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6" name="正方形/長方形 85">
            <a:extLst>
              <a:ext uri="{FF2B5EF4-FFF2-40B4-BE49-F238E27FC236}">
                <a16:creationId xmlns:a16="http://schemas.microsoft.com/office/drawing/2014/main" id="{CEB543AD-5C9F-79ED-6CF0-729B63D144F3}"/>
              </a:ext>
            </a:extLst>
          </p:cNvPr>
          <p:cNvSpPr/>
          <p:nvPr/>
        </p:nvSpPr>
        <p:spPr>
          <a:xfrm>
            <a:off x="186136" y="1035501"/>
            <a:ext cx="782675" cy="661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課題</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87" name="テキスト ボックス 86">
            <a:extLst>
              <a:ext uri="{FF2B5EF4-FFF2-40B4-BE49-F238E27FC236}">
                <a16:creationId xmlns:a16="http://schemas.microsoft.com/office/drawing/2014/main" id="{1A2AAD3D-DDF2-59A4-C107-638CDF181E42}"/>
              </a:ext>
            </a:extLst>
          </p:cNvPr>
          <p:cNvSpPr txBox="1"/>
          <p:nvPr/>
        </p:nvSpPr>
        <p:spPr>
          <a:xfrm>
            <a:off x="1190396" y="1035501"/>
            <a:ext cx="10620601" cy="661735"/>
          </a:xfrm>
          <a:prstGeom prst="rect">
            <a:avLst/>
          </a:prstGeom>
          <a:noFill/>
        </p:spPr>
        <p:txBody>
          <a:bodyPr wrap="square" lIns="72000" tIns="0" rIns="72000" bIns="0" rtlCol="0" anchor="ctr">
            <a:noAutofit/>
          </a:bodyPr>
          <a:lstStyle/>
          <a:p>
            <a:pPr marL="180000" indent="-180000" algn="l" defTabSz="228600">
              <a:buFont typeface="Arial" panose="020B0604020202020204" pitchFamily="34" charset="0"/>
              <a:buChar char="•"/>
            </a:pPr>
            <a:r>
              <a:rPr kumimoji="1" lang="en-US" altLang="ja-JP" sz="1400" noProof="0">
                <a:latin typeface="Meiryo UI" panose="020B0604030504040204" pitchFamily="50" charset="-128"/>
                <a:ea typeface="Meiryo UI" panose="020B0604030504040204" pitchFamily="50" charset="-128"/>
              </a:rPr>
              <a:t>FY</a:t>
            </a:r>
            <a:r>
              <a:rPr kumimoji="1" lang="ja-JP" altLang="en-US" sz="1400" noProof="0">
                <a:latin typeface="Meiryo UI" panose="020B0604030504040204" pitchFamily="50" charset="-128"/>
                <a:ea typeface="Meiryo UI" panose="020B0604030504040204" pitchFamily="50" charset="-128"/>
              </a:rPr>
              <a:t>○○ </a:t>
            </a:r>
            <a:r>
              <a:rPr kumimoji="1" lang="en-US" altLang="ja-JP" sz="1400" noProof="0">
                <a:latin typeface="Meiryo UI" panose="020B0604030504040204" pitchFamily="50" charset="-128"/>
                <a:ea typeface="Meiryo UI" panose="020B0604030504040204" pitchFamily="50" charset="-128"/>
              </a:rPr>
              <a:t>XX</a:t>
            </a:r>
            <a:r>
              <a:rPr kumimoji="1" lang="ja-JP" altLang="en-US" sz="1400" noProof="0">
                <a:latin typeface="Meiryo UI" panose="020B0604030504040204" pitchFamily="50" charset="-128"/>
                <a:ea typeface="Meiryo UI" panose="020B0604030504040204" pitchFamily="50" charset="-128"/>
              </a:rPr>
              <a:t>億円の売上目標</a:t>
            </a:r>
            <a:r>
              <a:rPr kumimoji="1" lang="ja-JP" altLang="en-US" sz="1400">
                <a:latin typeface="Meiryo UI" panose="020B0604030504040204" pitchFamily="50" charset="-128"/>
                <a:ea typeface="Meiryo UI" panose="020B0604030504040204" pitchFamily="50" charset="-128"/>
              </a:rPr>
              <a:t>に対し、現状の活動に対していくらプラスオンすべきなのかが不明瞭</a:t>
            </a:r>
            <a:endParaRPr kumimoji="1" lang="en-US" altLang="ja-JP" sz="1400">
              <a:latin typeface="Meiryo UI" panose="020B0604030504040204" pitchFamily="50" charset="-128"/>
              <a:ea typeface="Meiryo UI" panose="020B0604030504040204" pitchFamily="50" charset="-128"/>
            </a:endParaRPr>
          </a:p>
          <a:p>
            <a:pPr marL="180000" indent="-180000" algn="l" defTabSz="228600">
              <a:buFont typeface="Arial" panose="020B0604020202020204" pitchFamily="34" charset="0"/>
              <a:buChar char="•"/>
            </a:pPr>
            <a:r>
              <a:rPr kumimoji="1" lang="ja-JP" altLang="en-US" sz="1400" noProof="0">
                <a:latin typeface="Meiryo UI" panose="020B0604030504040204" pitchFamily="50" charset="-128"/>
                <a:ea typeface="Meiryo UI" panose="020B0604030504040204" pitchFamily="50" charset="-128"/>
              </a:rPr>
              <a:t>新規・継続どちらに注力して、どのようなコミュニケーションを行うことがブランドにとって有効であるか、マーケット・顧客理解をもとに戦略策定を行いたい</a:t>
            </a:r>
            <a:endParaRPr kumimoji="1" lang="en-US" altLang="ja-JP" sz="1400" noProof="0">
              <a:latin typeface="Meiryo UI" panose="020B0604030504040204" pitchFamily="50" charset="-128"/>
              <a:ea typeface="Meiryo UI" panose="020B0604030504040204" pitchFamily="50" charset="-128"/>
            </a:endParaRPr>
          </a:p>
        </p:txBody>
      </p:sp>
      <p:sp>
        <p:nvSpPr>
          <p:cNvPr id="91" name="正方形/長方形 90">
            <a:extLst>
              <a:ext uri="{FF2B5EF4-FFF2-40B4-BE49-F238E27FC236}">
                <a16:creationId xmlns:a16="http://schemas.microsoft.com/office/drawing/2014/main" id="{7AE69542-DBFC-FAE4-7C81-374321D72081}"/>
              </a:ext>
            </a:extLst>
          </p:cNvPr>
          <p:cNvSpPr/>
          <p:nvPr/>
        </p:nvSpPr>
        <p:spPr>
          <a:xfrm>
            <a:off x="186136" y="1893144"/>
            <a:ext cx="782675" cy="48655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a:solidFill>
                  <a:srgbClr val="000000"/>
                </a:solidFill>
                <a:latin typeface="Meiryo UI" panose="020B0604030504040204" pitchFamily="50" charset="-128"/>
                <a:ea typeface="Meiryo UI" panose="020B0604030504040204" pitchFamily="50" charset="-128"/>
              </a:rPr>
              <a:t>アプローチ</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cxnSp>
        <p:nvCxnSpPr>
          <p:cNvPr id="93" name="直線コネクタ 92">
            <a:extLst>
              <a:ext uri="{FF2B5EF4-FFF2-40B4-BE49-F238E27FC236}">
                <a16:creationId xmlns:a16="http://schemas.microsoft.com/office/drawing/2014/main" id="{3DF329A3-9712-CA4B-48F3-00E81DEC36B9}"/>
              </a:ext>
            </a:extLst>
          </p:cNvPr>
          <p:cNvCxnSpPr/>
          <p:nvPr/>
        </p:nvCxnSpPr>
        <p:spPr>
          <a:xfrm>
            <a:off x="186136" y="1816100"/>
            <a:ext cx="1162092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7545D848-8932-0079-0CD5-53D82FD65D78}"/>
              </a:ext>
            </a:extLst>
          </p:cNvPr>
          <p:cNvGrpSpPr/>
          <p:nvPr/>
        </p:nvGrpSpPr>
        <p:grpSpPr>
          <a:xfrm>
            <a:off x="350825" y="1697236"/>
            <a:ext cx="453294" cy="254712"/>
            <a:chOff x="512600" y="2556807"/>
            <a:chExt cx="971672" cy="799393"/>
          </a:xfrm>
        </p:grpSpPr>
        <p:sp>
          <p:nvSpPr>
            <p:cNvPr id="95" name="矢印: 山形 94">
              <a:extLst>
                <a:ext uri="{FF2B5EF4-FFF2-40B4-BE49-F238E27FC236}">
                  <a16:creationId xmlns:a16="http://schemas.microsoft.com/office/drawing/2014/main" id="{658930A3-0EDE-3E31-5E7E-A8BDFDBB4702}"/>
                </a:ext>
              </a:extLst>
            </p:cNvPr>
            <p:cNvSpPr/>
            <p:nvPr/>
          </p:nvSpPr>
          <p:spPr>
            <a:xfrm rot="5400000">
              <a:off x="792155" y="2277252"/>
              <a:ext cx="412562" cy="971672"/>
            </a:xfrm>
            <a:prstGeom prst="chevron">
              <a:avLst>
                <a:gd name="adj" fmla="val 708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sp>
          <p:nvSpPr>
            <p:cNvPr id="96" name="矢印: 山形 95">
              <a:extLst>
                <a:ext uri="{FF2B5EF4-FFF2-40B4-BE49-F238E27FC236}">
                  <a16:creationId xmlns:a16="http://schemas.microsoft.com/office/drawing/2014/main" id="{00C37B6F-7C7F-6480-BD59-1DE0468B2821}"/>
                </a:ext>
              </a:extLst>
            </p:cNvPr>
            <p:cNvSpPr/>
            <p:nvPr/>
          </p:nvSpPr>
          <p:spPr>
            <a:xfrm rot="5400000">
              <a:off x="792155" y="2470669"/>
              <a:ext cx="412562" cy="971672"/>
            </a:xfrm>
            <a:prstGeom prst="chevron">
              <a:avLst>
                <a:gd name="adj" fmla="val 7083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sp>
          <p:nvSpPr>
            <p:cNvPr id="97" name="矢印: 山形 96">
              <a:extLst>
                <a:ext uri="{FF2B5EF4-FFF2-40B4-BE49-F238E27FC236}">
                  <a16:creationId xmlns:a16="http://schemas.microsoft.com/office/drawing/2014/main" id="{E52A786B-E890-E3B5-CBDF-37B1A9298870}"/>
                </a:ext>
              </a:extLst>
            </p:cNvPr>
            <p:cNvSpPr/>
            <p:nvPr/>
          </p:nvSpPr>
          <p:spPr>
            <a:xfrm rot="5400000">
              <a:off x="792155" y="2664083"/>
              <a:ext cx="412562" cy="971672"/>
            </a:xfrm>
            <a:prstGeom prst="chevron">
              <a:avLst>
                <a:gd name="adj" fmla="val 7083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grpSp>
    </p:spTree>
    <p:extLst>
      <p:ext uri="{BB962C8B-B14F-4D97-AF65-F5344CB8AC3E}">
        <p14:creationId xmlns:p14="http://schemas.microsoft.com/office/powerpoint/2010/main" val="601299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13405E3-A3FC-E3D2-B0B8-1053D69D3ACF}"/>
              </a:ext>
            </a:extLst>
          </p:cNvPr>
          <p:cNvSpPr>
            <a:spLocks noGrp="1"/>
          </p:cNvSpPr>
          <p:nvPr>
            <p:ph type="title"/>
          </p:nvPr>
        </p:nvSpPr>
        <p:spPr/>
        <p:txBody>
          <a:bodyPr/>
          <a:lstStyle/>
          <a:p>
            <a:r>
              <a:rPr kumimoji="1" lang="ja-JP" altLang="en-US" sz="2798"/>
              <a:t>化粧品会社 </a:t>
            </a:r>
            <a:r>
              <a:rPr kumimoji="1" lang="en-US" altLang="ja-JP" sz="2798"/>
              <a:t>A</a:t>
            </a:r>
            <a:r>
              <a:rPr kumimoji="1" lang="ja-JP" altLang="en-US" sz="2798"/>
              <a:t>社：新規顧客獲得＋顧客育成の戦略・戦術策定</a:t>
            </a:r>
            <a:endParaRPr kumimoji="1" lang="ja-JP" altLang="en-US"/>
          </a:p>
        </p:txBody>
      </p:sp>
      <p:sp>
        <p:nvSpPr>
          <p:cNvPr id="10" name="テキスト プレースホルダー 9">
            <a:extLst>
              <a:ext uri="{FF2B5EF4-FFF2-40B4-BE49-F238E27FC236}">
                <a16:creationId xmlns:a16="http://schemas.microsoft.com/office/drawing/2014/main" id="{3CC5D8AB-62E2-2251-3EE0-DE32B3A0CC4E}"/>
              </a:ext>
            </a:extLst>
          </p:cNvPr>
          <p:cNvSpPr>
            <a:spLocks noGrp="1"/>
          </p:cNvSpPr>
          <p:nvPr>
            <p:ph type="body" sz="quarter" idx="15"/>
          </p:nvPr>
        </p:nvSpPr>
        <p:spPr/>
        <p:txBody>
          <a:bodyPr/>
          <a:lstStyle/>
          <a:p>
            <a:endParaRPr lang="ja-JP" altLang="en-US"/>
          </a:p>
        </p:txBody>
      </p:sp>
      <p:sp>
        <p:nvSpPr>
          <p:cNvPr id="71" name="正方形/長方形 70">
            <a:extLst>
              <a:ext uri="{FF2B5EF4-FFF2-40B4-BE49-F238E27FC236}">
                <a16:creationId xmlns:a16="http://schemas.microsoft.com/office/drawing/2014/main" id="{25FB9907-2B0D-3990-2D6C-4B8D467B29D8}"/>
              </a:ext>
            </a:extLst>
          </p:cNvPr>
          <p:cNvSpPr/>
          <p:nvPr/>
        </p:nvSpPr>
        <p:spPr>
          <a:xfrm>
            <a:off x="3614577" y="2298700"/>
            <a:ext cx="3569869" cy="1867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新規顧客獲得（</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F0</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F1</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p>
        </p:txBody>
      </p:sp>
      <p:sp>
        <p:nvSpPr>
          <p:cNvPr id="4" name="矢印: 五方向 3">
            <a:extLst>
              <a:ext uri="{FF2B5EF4-FFF2-40B4-BE49-F238E27FC236}">
                <a16:creationId xmlns:a16="http://schemas.microsoft.com/office/drawing/2014/main" id="{0E7822C9-6C43-00F2-3C6A-2E378AA9E631}"/>
              </a:ext>
            </a:extLst>
          </p:cNvPr>
          <p:cNvSpPr/>
          <p:nvPr/>
        </p:nvSpPr>
        <p:spPr>
          <a:xfrm>
            <a:off x="1293209" y="3646597"/>
            <a:ext cx="1712678"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目標</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GAP</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算出</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ポテンシャル把握</a:t>
            </a:r>
          </a:p>
        </p:txBody>
      </p:sp>
      <p:sp>
        <p:nvSpPr>
          <p:cNvPr id="34" name="楕円 33">
            <a:extLst>
              <a:ext uri="{FF2B5EF4-FFF2-40B4-BE49-F238E27FC236}">
                <a16:creationId xmlns:a16="http://schemas.microsoft.com/office/drawing/2014/main" id="{7231CC77-9C72-F7E0-50D0-341DD049E0EB}"/>
              </a:ext>
            </a:extLst>
          </p:cNvPr>
          <p:cNvSpPr/>
          <p:nvPr/>
        </p:nvSpPr>
        <p:spPr>
          <a:xfrm>
            <a:off x="1190395" y="3614684"/>
            <a:ext cx="276059"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1</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2" name="正方形/長方形 11">
            <a:extLst>
              <a:ext uri="{FF2B5EF4-FFF2-40B4-BE49-F238E27FC236}">
                <a16:creationId xmlns:a16="http://schemas.microsoft.com/office/drawing/2014/main" id="{4F18E485-57FA-A8FC-800B-7065C85BB221}"/>
              </a:ext>
            </a:extLst>
          </p:cNvPr>
          <p:cNvSpPr/>
          <p:nvPr/>
        </p:nvSpPr>
        <p:spPr>
          <a:xfrm>
            <a:off x="1293209" y="4359267"/>
            <a:ext cx="1712678"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FY○○-○○</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の売上見込をシミュレーション</a:t>
            </a:r>
          </a:p>
        </p:txBody>
      </p:sp>
      <p:sp>
        <p:nvSpPr>
          <p:cNvPr id="39" name="正方形/長方形 38">
            <a:extLst>
              <a:ext uri="{FF2B5EF4-FFF2-40B4-BE49-F238E27FC236}">
                <a16:creationId xmlns:a16="http://schemas.microsoft.com/office/drawing/2014/main" id="{ABC9E80F-4611-BDAA-C7A7-F16660910E6A}"/>
              </a:ext>
            </a:extLst>
          </p:cNvPr>
          <p:cNvSpPr/>
          <p:nvPr/>
        </p:nvSpPr>
        <p:spPr>
          <a:xfrm>
            <a:off x="1574696" y="5114269"/>
            <a:ext cx="381873" cy="597888"/>
          </a:xfrm>
          <a:prstGeom prst="rect">
            <a:avLst/>
          </a:prstGeom>
          <a:solidFill>
            <a:schemeClr val="bg1">
              <a:lumMod val="8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endParaRPr kumimoji="0" lang="en-US" altLang="ja-JP"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見込</a:t>
            </a:r>
          </a:p>
        </p:txBody>
      </p:sp>
      <p:cxnSp>
        <p:nvCxnSpPr>
          <p:cNvPr id="43" name="直線コネクタ 42">
            <a:extLst>
              <a:ext uri="{FF2B5EF4-FFF2-40B4-BE49-F238E27FC236}">
                <a16:creationId xmlns:a16="http://schemas.microsoft.com/office/drawing/2014/main" id="{E68387CA-8496-E2E5-225A-AE0AE0CEE092}"/>
              </a:ext>
            </a:extLst>
          </p:cNvPr>
          <p:cNvCxnSpPr>
            <a:cxnSpLocks/>
          </p:cNvCxnSpPr>
          <p:nvPr/>
        </p:nvCxnSpPr>
        <p:spPr>
          <a:xfrm>
            <a:off x="1293209" y="5712155"/>
            <a:ext cx="1523935" cy="0"/>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4" name="正方形/長方形 43">
            <a:extLst>
              <a:ext uri="{FF2B5EF4-FFF2-40B4-BE49-F238E27FC236}">
                <a16:creationId xmlns:a16="http://schemas.microsoft.com/office/drawing/2014/main" id="{07781752-0282-62BF-B168-E6907E4C70AA}"/>
              </a:ext>
            </a:extLst>
          </p:cNvPr>
          <p:cNvSpPr/>
          <p:nvPr/>
        </p:nvSpPr>
        <p:spPr>
          <a:xfrm>
            <a:off x="2115001" y="4881752"/>
            <a:ext cx="381873" cy="830404"/>
          </a:xfrm>
          <a:prstGeom prst="rect">
            <a:avLst/>
          </a:prstGeom>
          <a:solidFill>
            <a:schemeClr val="bg1">
              <a:lumMod val="8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〇〇</a:t>
            </a:r>
            <a:endParaRPr kumimoji="0" lang="en-US" altLang="ja-JP"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目標</a:t>
            </a:r>
          </a:p>
        </p:txBody>
      </p:sp>
      <p:cxnSp>
        <p:nvCxnSpPr>
          <p:cNvPr id="46" name="直線矢印コネクタ 45">
            <a:extLst>
              <a:ext uri="{FF2B5EF4-FFF2-40B4-BE49-F238E27FC236}">
                <a16:creationId xmlns:a16="http://schemas.microsoft.com/office/drawing/2014/main" id="{38C99F92-CDF4-3B2D-D68D-45BA95D73627}"/>
              </a:ext>
            </a:extLst>
          </p:cNvPr>
          <p:cNvCxnSpPr>
            <a:stCxn id="39" idx="0"/>
          </p:cNvCxnSpPr>
          <p:nvPr/>
        </p:nvCxnSpPr>
        <p:spPr>
          <a:xfrm flipH="1" flipV="1">
            <a:off x="1759014" y="4881752"/>
            <a:ext cx="6619" cy="232517"/>
          </a:xfrm>
          <a:prstGeom prst="straightConnector1">
            <a:avLst/>
          </a:prstGeom>
          <a:solidFill>
            <a:schemeClr val="bg1"/>
          </a:solidFill>
          <a:ln>
            <a:solidFill>
              <a:srgbClr val="FF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8" name="正方形/長方形 117">
            <a:extLst>
              <a:ext uri="{FF2B5EF4-FFF2-40B4-BE49-F238E27FC236}">
                <a16:creationId xmlns:a16="http://schemas.microsoft.com/office/drawing/2014/main" id="{D2861A2D-197B-8E46-BD9B-D4282C1981CD}"/>
              </a:ext>
            </a:extLst>
          </p:cNvPr>
          <p:cNvSpPr/>
          <p:nvPr/>
        </p:nvSpPr>
        <p:spPr>
          <a:xfrm>
            <a:off x="1324444" y="4929511"/>
            <a:ext cx="465805" cy="158359"/>
          </a:xfrm>
          <a:prstGeom prst="rect">
            <a:avLst/>
          </a:prstGeom>
          <a:noFill/>
          <a:ln w="12700" cap="flat" cmpd="sng" algn="ctr">
            <a:noFill/>
            <a:prstDash val="solid"/>
            <a:miter lim="800000"/>
          </a:ln>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GAP</a:t>
            </a:r>
            <a:endParaRPr kumimoji="1" lang="ja-JP" altLang="en-US"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grpSp>
        <p:nvGrpSpPr>
          <p:cNvPr id="73" name="グループ化 72">
            <a:extLst>
              <a:ext uri="{FF2B5EF4-FFF2-40B4-BE49-F238E27FC236}">
                <a16:creationId xmlns:a16="http://schemas.microsoft.com/office/drawing/2014/main" id="{BFA2BF9A-129A-78A7-343B-AD7448521DC3}"/>
              </a:ext>
            </a:extLst>
          </p:cNvPr>
          <p:cNvGrpSpPr/>
          <p:nvPr/>
        </p:nvGrpSpPr>
        <p:grpSpPr>
          <a:xfrm>
            <a:off x="7832811" y="3617462"/>
            <a:ext cx="1827902" cy="1575735"/>
            <a:chOff x="7165667" y="3350762"/>
            <a:chExt cx="1923731" cy="1575735"/>
          </a:xfrm>
        </p:grpSpPr>
        <p:sp>
          <p:nvSpPr>
            <p:cNvPr id="32" name="矢印: 五方向 31">
              <a:extLst>
                <a:ext uri="{FF2B5EF4-FFF2-40B4-BE49-F238E27FC236}">
                  <a16:creationId xmlns:a16="http://schemas.microsoft.com/office/drawing/2014/main" id="{95923C2F-54BA-FFA0-F16B-A9BC33F52954}"/>
                </a:ext>
              </a:extLst>
            </p:cNvPr>
            <p:cNvSpPr/>
            <p:nvPr/>
          </p:nvSpPr>
          <p:spPr>
            <a:xfrm>
              <a:off x="7286932" y="3364014"/>
              <a:ext cx="1802466" cy="691121"/>
            </a:xfrm>
            <a:prstGeom prst="homePlate">
              <a:avLst>
                <a:gd name="adj" fmla="val 23958"/>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GAP</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補填金額</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打ち手検討</a:t>
              </a:r>
            </a:p>
          </p:txBody>
        </p:sp>
        <p:sp>
          <p:nvSpPr>
            <p:cNvPr id="99" name="正方形/長方形 98">
              <a:extLst>
                <a:ext uri="{FF2B5EF4-FFF2-40B4-BE49-F238E27FC236}">
                  <a16:creationId xmlns:a16="http://schemas.microsoft.com/office/drawing/2014/main" id="{314FEC73-0FAF-0ABF-5B82-185E27DBBDB5}"/>
                </a:ext>
              </a:extLst>
            </p:cNvPr>
            <p:cNvSpPr/>
            <p:nvPr/>
          </p:nvSpPr>
          <p:spPr>
            <a:xfrm>
              <a:off x="7282785" y="4116537"/>
              <a:ext cx="1802466" cy="80996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新規獲得、顧客育成による</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GAP</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補填金額算出、およびコミュニケーションプラン設計</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12" name="楕円 111">
              <a:extLst>
                <a:ext uri="{FF2B5EF4-FFF2-40B4-BE49-F238E27FC236}">
                  <a16:creationId xmlns:a16="http://schemas.microsoft.com/office/drawing/2014/main" id="{887D1EA4-6E09-B216-8A2E-B72C9395D5EB}"/>
                </a:ext>
              </a:extLst>
            </p:cNvPr>
            <p:cNvSpPr/>
            <p:nvPr/>
          </p:nvSpPr>
          <p:spPr>
            <a:xfrm>
              <a:off x="7165667" y="3350762"/>
              <a:ext cx="290532" cy="251545"/>
            </a:xfrm>
            <a:prstGeom prst="ellipse">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6</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grpSp>
      <p:cxnSp>
        <p:nvCxnSpPr>
          <p:cNvPr id="81" name="コネクタ: カギ線 80">
            <a:extLst>
              <a:ext uri="{FF2B5EF4-FFF2-40B4-BE49-F238E27FC236}">
                <a16:creationId xmlns:a16="http://schemas.microsoft.com/office/drawing/2014/main" id="{82751C49-F847-859A-16F8-7F2817D570D7}"/>
              </a:ext>
            </a:extLst>
          </p:cNvPr>
          <p:cNvCxnSpPr>
            <a:cxnSpLocks/>
            <a:stCxn id="9" idx="3"/>
            <a:endCxn id="32" idx="1"/>
          </p:cNvCxnSpPr>
          <p:nvPr/>
        </p:nvCxnSpPr>
        <p:spPr>
          <a:xfrm flipV="1">
            <a:off x="7184446" y="3976275"/>
            <a:ext cx="763589" cy="1039774"/>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2" name="コネクタ: カギ線 81">
            <a:extLst>
              <a:ext uri="{FF2B5EF4-FFF2-40B4-BE49-F238E27FC236}">
                <a16:creationId xmlns:a16="http://schemas.microsoft.com/office/drawing/2014/main" id="{816B549A-15D8-EAD7-9C80-225BA1C38577}"/>
              </a:ext>
            </a:extLst>
          </p:cNvPr>
          <p:cNvCxnSpPr>
            <a:cxnSpLocks/>
            <a:stCxn id="22" idx="3"/>
            <a:endCxn id="32" idx="1"/>
          </p:cNvCxnSpPr>
          <p:nvPr/>
        </p:nvCxnSpPr>
        <p:spPr>
          <a:xfrm>
            <a:off x="7184446" y="2888414"/>
            <a:ext cx="763589" cy="1087860"/>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 name="矢印: 五方向 6">
            <a:extLst>
              <a:ext uri="{FF2B5EF4-FFF2-40B4-BE49-F238E27FC236}">
                <a16:creationId xmlns:a16="http://schemas.microsoft.com/office/drawing/2014/main" id="{55A9221E-4695-70A7-D277-7F736C397DDC}"/>
              </a:ext>
            </a:extLst>
          </p:cNvPr>
          <p:cNvSpPr/>
          <p:nvPr/>
        </p:nvSpPr>
        <p:spPr>
          <a:xfrm>
            <a:off x="3627776" y="2525589"/>
            <a:ext cx="1712678"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新規ポテンシャル</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顧客特定</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a:extLst>
              <a:ext uri="{FF2B5EF4-FFF2-40B4-BE49-F238E27FC236}">
                <a16:creationId xmlns:a16="http://schemas.microsoft.com/office/drawing/2014/main" id="{762EDAEA-269A-0FB5-0D9D-D221D359F168}"/>
              </a:ext>
            </a:extLst>
          </p:cNvPr>
          <p:cNvSpPr/>
          <p:nvPr/>
        </p:nvSpPr>
        <p:spPr>
          <a:xfrm>
            <a:off x="3627776" y="3238259"/>
            <a:ext cx="1712678"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新規顧客の顧客像の理解＋潜在顧客のボリュームも加味してターゲット特定</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06" name="楕円 105">
            <a:extLst>
              <a:ext uri="{FF2B5EF4-FFF2-40B4-BE49-F238E27FC236}">
                <a16:creationId xmlns:a16="http://schemas.microsoft.com/office/drawing/2014/main" id="{3CCB9322-B71E-D7CE-A839-31B8CD9E65E3}"/>
              </a:ext>
            </a:extLst>
          </p:cNvPr>
          <p:cNvSpPr/>
          <p:nvPr/>
        </p:nvSpPr>
        <p:spPr>
          <a:xfrm>
            <a:off x="3497767" y="2493676"/>
            <a:ext cx="276059"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2</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 name="矢印: 五方向 7">
            <a:extLst>
              <a:ext uri="{FF2B5EF4-FFF2-40B4-BE49-F238E27FC236}">
                <a16:creationId xmlns:a16="http://schemas.microsoft.com/office/drawing/2014/main" id="{C6417E0B-895C-112A-DFD5-C831A636D249}"/>
              </a:ext>
            </a:extLst>
          </p:cNvPr>
          <p:cNvSpPr/>
          <p:nvPr/>
        </p:nvSpPr>
        <p:spPr>
          <a:xfrm>
            <a:off x="3614577" y="4670488"/>
            <a:ext cx="1712678"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育成パス策定</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 name="矢印: 五方向 8">
            <a:extLst>
              <a:ext uri="{FF2B5EF4-FFF2-40B4-BE49-F238E27FC236}">
                <a16:creationId xmlns:a16="http://schemas.microsoft.com/office/drawing/2014/main" id="{33AF04F9-8419-94A5-0C6C-030ADCD86701}"/>
              </a:ext>
            </a:extLst>
          </p:cNvPr>
          <p:cNvSpPr/>
          <p:nvPr/>
        </p:nvSpPr>
        <p:spPr>
          <a:xfrm>
            <a:off x="5406111" y="4670488"/>
            <a:ext cx="1778335"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育成優先度</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決定</a:t>
            </a:r>
          </a:p>
        </p:txBody>
      </p:sp>
      <p:sp>
        <p:nvSpPr>
          <p:cNvPr id="107" name="楕円 106">
            <a:extLst>
              <a:ext uri="{FF2B5EF4-FFF2-40B4-BE49-F238E27FC236}">
                <a16:creationId xmlns:a16="http://schemas.microsoft.com/office/drawing/2014/main" id="{6C494663-6AD6-E1EA-7C85-0B4611D8A12E}"/>
              </a:ext>
            </a:extLst>
          </p:cNvPr>
          <p:cNvSpPr/>
          <p:nvPr/>
        </p:nvSpPr>
        <p:spPr>
          <a:xfrm>
            <a:off x="3497767" y="4638575"/>
            <a:ext cx="276059"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4</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08" name="楕円 107">
            <a:extLst>
              <a:ext uri="{FF2B5EF4-FFF2-40B4-BE49-F238E27FC236}">
                <a16:creationId xmlns:a16="http://schemas.microsoft.com/office/drawing/2014/main" id="{B8B797A1-6468-3555-E39D-F1C3D7A8CE5F}"/>
              </a:ext>
            </a:extLst>
          </p:cNvPr>
          <p:cNvSpPr/>
          <p:nvPr/>
        </p:nvSpPr>
        <p:spPr>
          <a:xfrm>
            <a:off x="5303298" y="4638575"/>
            <a:ext cx="276059"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5</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8" name="正方形/長方形 17">
            <a:extLst>
              <a:ext uri="{FF2B5EF4-FFF2-40B4-BE49-F238E27FC236}">
                <a16:creationId xmlns:a16="http://schemas.microsoft.com/office/drawing/2014/main" id="{C2610DCA-8304-7BD7-DE83-554C41060AE4}"/>
              </a:ext>
            </a:extLst>
          </p:cNvPr>
          <p:cNvSpPr/>
          <p:nvPr/>
        </p:nvSpPr>
        <p:spPr>
          <a:xfrm>
            <a:off x="3614577" y="5383158"/>
            <a:ext cx="1712678"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獲得した新規顧客および継続顧客を引き上げるためのパスを分析</a:t>
            </a:r>
          </a:p>
        </p:txBody>
      </p:sp>
      <p:sp>
        <p:nvSpPr>
          <p:cNvPr id="19" name="正方形/長方形 18">
            <a:extLst>
              <a:ext uri="{FF2B5EF4-FFF2-40B4-BE49-F238E27FC236}">
                <a16:creationId xmlns:a16="http://schemas.microsoft.com/office/drawing/2014/main" id="{D4D60B8A-761A-1B5A-67FC-A15AB5B42E3B}"/>
              </a:ext>
            </a:extLst>
          </p:cNvPr>
          <p:cNvSpPr/>
          <p:nvPr/>
        </p:nvSpPr>
        <p:spPr>
          <a:xfrm>
            <a:off x="5406112" y="5383158"/>
            <a:ext cx="1712678"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④で導出したパスに対して、取り組み優先度をつける</a:t>
            </a:r>
          </a:p>
        </p:txBody>
      </p:sp>
      <p:sp>
        <p:nvSpPr>
          <p:cNvPr id="176" name="正方形/長方形 175">
            <a:extLst>
              <a:ext uri="{FF2B5EF4-FFF2-40B4-BE49-F238E27FC236}">
                <a16:creationId xmlns:a16="http://schemas.microsoft.com/office/drawing/2014/main" id="{2D3F33C8-D8F2-D92C-C034-DF2D821C5C06}"/>
              </a:ext>
            </a:extLst>
          </p:cNvPr>
          <p:cNvSpPr/>
          <p:nvPr/>
        </p:nvSpPr>
        <p:spPr>
          <a:xfrm>
            <a:off x="5576903" y="6033035"/>
            <a:ext cx="1182588" cy="694017"/>
          </a:xfrm>
          <a:prstGeom prst="rect">
            <a:avLst/>
          </a:prstGeom>
          <a:solidFill>
            <a:schemeClr val="bg1">
              <a:lumMod val="9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700" b="0"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187" name="直線コネクタ 186">
            <a:extLst>
              <a:ext uri="{FF2B5EF4-FFF2-40B4-BE49-F238E27FC236}">
                <a16:creationId xmlns:a16="http://schemas.microsoft.com/office/drawing/2014/main" id="{D55FE237-BB37-A6D3-DDA3-26BD2A34485B}"/>
              </a:ext>
            </a:extLst>
          </p:cNvPr>
          <p:cNvCxnSpPr>
            <a:cxnSpLocks/>
          </p:cNvCxnSpPr>
          <p:nvPr/>
        </p:nvCxnSpPr>
        <p:spPr>
          <a:xfrm>
            <a:off x="5576904" y="6732374"/>
            <a:ext cx="1273153" cy="0"/>
          </a:xfrm>
          <a:prstGeom prst="line">
            <a:avLst/>
          </a:prstGeom>
          <a:solidFill>
            <a:schemeClr val="bg1"/>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直線コネクタ 187">
            <a:extLst>
              <a:ext uri="{FF2B5EF4-FFF2-40B4-BE49-F238E27FC236}">
                <a16:creationId xmlns:a16="http://schemas.microsoft.com/office/drawing/2014/main" id="{E275C815-FE0E-69D2-2558-F3B7152E2A8B}"/>
              </a:ext>
            </a:extLst>
          </p:cNvPr>
          <p:cNvCxnSpPr>
            <a:cxnSpLocks/>
          </p:cNvCxnSpPr>
          <p:nvPr/>
        </p:nvCxnSpPr>
        <p:spPr>
          <a:xfrm flipH="1" flipV="1">
            <a:off x="5576903" y="6033035"/>
            <a:ext cx="1" cy="699340"/>
          </a:xfrm>
          <a:prstGeom prst="line">
            <a:avLst/>
          </a:prstGeom>
          <a:solidFill>
            <a:schemeClr val="bg1"/>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79" name="楕円 178">
            <a:extLst>
              <a:ext uri="{FF2B5EF4-FFF2-40B4-BE49-F238E27FC236}">
                <a16:creationId xmlns:a16="http://schemas.microsoft.com/office/drawing/2014/main" id="{9B66EBC9-7ED6-1005-6B73-CF6B04E66FCB}"/>
              </a:ext>
            </a:extLst>
          </p:cNvPr>
          <p:cNvSpPr/>
          <p:nvPr/>
        </p:nvSpPr>
        <p:spPr>
          <a:xfrm>
            <a:off x="5704235" y="6462252"/>
            <a:ext cx="206125" cy="84442"/>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YYY</a:t>
            </a:r>
          </a:p>
        </p:txBody>
      </p:sp>
      <p:sp>
        <p:nvSpPr>
          <p:cNvPr id="181" name="楕円 180">
            <a:extLst>
              <a:ext uri="{FF2B5EF4-FFF2-40B4-BE49-F238E27FC236}">
                <a16:creationId xmlns:a16="http://schemas.microsoft.com/office/drawing/2014/main" id="{8197A5A1-CE4B-0788-F430-DDF1FD77F2CA}"/>
              </a:ext>
            </a:extLst>
          </p:cNvPr>
          <p:cNvSpPr/>
          <p:nvPr/>
        </p:nvSpPr>
        <p:spPr>
          <a:xfrm>
            <a:off x="6333028" y="6096234"/>
            <a:ext cx="206125" cy="84442"/>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BBB</a:t>
            </a:r>
          </a:p>
        </p:txBody>
      </p:sp>
      <p:cxnSp>
        <p:nvCxnSpPr>
          <p:cNvPr id="185" name="コネクタ: 曲線 184">
            <a:extLst>
              <a:ext uri="{FF2B5EF4-FFF2-40B4-BE49-F238E27FC236}">
                <a16:creationId xmlns:a16="http://schemas.microsoft.com/office/drawing/2014/main" id="{E00D0898-8229-5FDB-AB90-A4EDC1A9F871}"/>
              </a:ext>
            </a:extLst>
          </p:cNvPr>
          <p:cNvCxnSpPr>
            <a:cxnSpLocks/>
            <a:stCxn id="179" idx="0"/>
            <a:endCxn id="182" idx="2"/>
          </p:cNvCxnSpPr>
          <p:nvPr/>
        </p:nvCxnSpPr>
        <p:spPr>
          <a:xfrm rot="5400000" flipH="1" flipV="1">
            <a:off x="5972711" y="6101935"/>
            <a:ext cx="194905" cy="525730"/>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6" name="コネクタ: 曲線 185">
            <a:extLst>
              <a:ext uri="{FF2B5EF4-FFF2-40B4-BE49-F238E27FC236}">
                <a16:creationId xmlns:a16="http://schemas.microsoft.com/office/drawing/2014/main" id="{1B089B06-E382-9BCB-EF70-49C3D799F121}"/>
              </a:ext>
            </a:extLst>
          </p:cNvPr>
          <p:cNvCxnSpPr>
            <a:cxnSpLocks/>
            <a:stCxn id="179" idx="0"/>
            <a:endCxn id="181" idx="2"/>
          </p:cNvCxnSpPr>
          <p:nvPr/>
        </p:nvCxnSpPr>
        <p:spPr>
          <a:xfrm rot="5400000" flipH="1" flipV="1">
            <a:off x="5908265" y="6037488"/>
            <a:ext cx="323796" cy="525730"/>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91" name="正方形/長方形 190">
            <a:extLst>
              <a:ext uri="{FF2B5EF4-FFF2-40B4-BE49-F238E27FC236}">
                <a16:creationId xmlns:a16="http://schemas.microsoft.com/office/drawing/2014/main" id="{CE89E24E-900E-27A3-FE55-351B463FBBD9}"/>
              </a:ext>
            </a:extLst>
          </p:cNvPr>
          <p:cNvSpPr/>
          <p:nvPr/>
        </p:nvSpPr>
        <p:spPr>
          <a:xfrm>
            <a:off x="5597759" y="5894938"/>
            <a:ext cx="1182588" cy="821995"/>
          </a:xfrm>
          <a:prstGeom prst="rect">
            <a:avLst/>
          </a:prstGeom>
          <a:solidFill>
            <a:srgbClr val="FFFFFF">
              <a:alpha val="69804"/>
            </a:srgb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700" b="0"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78" name="楕円 177">
            <a:extLst>
              <a:ext uri="{FF2B5EF4-FFF2-40B4-BE49-F238E27FC236}">
                <a16:creationId xmlns:a16="http://schemas.microsoft.com/office/drawing/2014/main" id="{5BDE48B5-9FFC-7F97-379A-E1B29BD0D37A}"/>
              </a:ext>
            </a:extLst>
          </p:cNvPr>
          <p:cNvSpPr/>
          <p:nvPr/>
        </p:nvSpPr>
        <p:spPr>
          <a:xfrm>
            <a:off x="5945937" y="6444853"/>
            <a:ext cx="206125"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ZZZ</a:t>
            </a:r>
          </a:p>
        </p:txBody>
      </p:sp>
      <p:sp>
        <p:nvSpPr>
          <p:cNvPr id="180" name="楕円 179">
            <a:extLst>
              <a:ext uri="{FF2B5EF4-FFF2-40B4-BE49-F238E27FC236}">
                <a16:creationId xmlns:a16="http://schemas.microsoft.com/office/drawing/2014/main" id="{BFB27B6C-A401-3DC6-D42D-1B22E784043C}"/>
              </a:ext>
            </a:extLst>
          </p:cNvPr>
          <p:cNvSpPr/>
          <p:nvPr/>
        </p:nvSpPr>
        <p:spPr>
          <a:xfrm>
            <a:off x="5700587" y="6610024"/>
            <a:ext cx="206125"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XXX</a:t>
            </a:r>
          </a:p>
        </p:txBody>
      </p:sp>
      <p:sp>
        <p:nvSpPr>
          <p:cNvPr id="182" name="楕円 181">
            <a:extLst>
              <a:ext uri="{FF2B5EF4-FFF2-40B4-BE49-F238E27FC236}">
                <a16:creationId xmlns:a16="http://schemas.microsoft.com/office/drawing/2014/main" id="{0A060A39-30CB-AF25-33CD-048EA5878C2C}"/>
              </a:ext>
            </a:extLst>
          </p:cNvPr>
          <p:cNvSpPr/>
          <p:nvPr/>
        </p:nvSpPr>
        <p:spPr>
          <a:xfrm>
            <a:off x="6333028" y="6225125"/>
            <a:ext cx="206125"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AAA</a:t>
            </a:r>
          </a:p>
        </p:txBody>
      </p:sp>
      <p:cxnSp>
        <p:nvCxnSpPr>
          <p:cNvPr id="183" name="コネクタ: 曲線 182">
            <a:extLst>
              <a:ext uri="{FF2B5EF4-FFF2-40B4-BE49-F238E27FC236}">
                <a16:creationId xmlns:a16="http://schemas.microsoft.com/office/drawing/2014/main" id="{597EA9B1-D261-EB92-69E8-DB97E2D42B96}"/>
              </a:ext>
            </a:extLst>
          </p:cNvPr>
          <p:cNvCxnSpPr>
            <a:cxnSpLocks/>
            <a:stCxn id="180" idx="6"/>
            <a:endCxn id="178" idx="4"/>
          </p:cNvCxnSpPr>
          <p:nvPr/>
        </p:nvCxnSpPr>
        <p:spPr>
          <a:xfrm flipV="1">
            <a:off x="5906712" y="6529295"/>
            <a:ext cx="142287" cy="122950"/>
          </a:xfrm>
          <a:prstGeom prst="curvedConnector2">
            <a:avLst/>
          </a:prstGeom>
          <a:solidFill>
            <a:schemeClr val="bg1"/>
          </a:solid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4" name="コネクタ: 曲線 183">
            <a:extLst>
              <a:ext uri="{FF2B5EF4-FFF2-40B4-BE49-F238E27FC236}">
                <a16:creationId xmlns:a16="http://schemas.microsoft.com/office/drawing/2014/main" id="{4C6C8F81-7539-8CA8-A51A-FAD33B4772D8}"/>
              </a:ext>
            </a:extLst>
          </p:cNvPr>
          <p:cNvCxnSpPr>
            <a:cxnSpLocks/>
            <a:stCxn id="178" idx="0"/>
            <a:endCxn id="182" idx="2"/>
          </p:cNvCxnSpPr>
          <p:nvPr/>
        </p:nvCxnSpPr>
        <p:spPr>
          <a:xfrm rot="5400000" flipH="1" flipV="1">
            <a:off x="6102260" y="6214086"/>
            <a:ext cx="177507" cy="284029"/>
          </a:xfrm>
          <a:prstGeom prst="curvedConnector2">
            <a:avLst/>
          </a:prstGeom>
          <a:solidFill>
            <a:schemeClr val="bg1"/>
          </a:solid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フリーフォーム: 図形 13">
            <a:extLst>
              <a:ext uri="{FF2B5EF4-FFF2-40B4-BE49-F238E27FC236}">
                <a16:creationId xmlns:a16="http://schemas.microsoft.com/office/drawing/2014/main" id="{49F336DE-45AB-C032-3215-0DB99D932BD7}"/>
              </a:ext>
            </a:extLst>
          </p:cNvPr>
          <p:cNvSpPr/>
          <p:nvPr/>
        </p:nvSpPr>
        <p:spPr>
          <a:xfrm>
            <a:off x="6635615" y="6196435"/>
            <a:ext cx="10469" cy="18011"/>
          </a:xfrm>
          <a:custGeom>
            <a:avLst/>
            <a:gdLst>
              <a:gd name="connsiteX0" fmla="*/ 11018 w 11018"/>
              <a:gd name="connsiteY0" fmla="*/ 8264 h 16527"/>
              <a:gd name="connsiteX1" fmla="*/ 5509 w 11018"/>
              <a:gd name="connsiteY1" fmla="*/ 0 h 16527"/>
              <a:gd name="connsiteX2" fmla="*/ 0 w 11018"/>
              <a:gd name="connsiteY2" fmla="*/ 8264 h 16527"/>
              <a:gd name="connsiteX3" fmla="*/ 5509 w 11018"/>
              <a:gd name="connsiteY3" fmla="*/ 16528 h 16527"/>
            </a:gdLst>
            <a:ahLst/>
            <a:cxnLst>
              <a:cxn ang="0">
                <a:pos x="connsiteX0" y="connsiteY0"/>
              </a:cxn>
              <a:cxn ang="0">
                <a:pos x="connsiteX1" y="connsiteY1"/>
              </a:cxn>
              <a:cxn ang="0">
                <a:pos x="connsiteX2" y="connsiteY2"/>
              </a:cxn>
              <a:cxn ang="0">
                <a:pos x="connsiteX3" y="connsiteY3"/>
              </a:cxn>
            </a:cxnLst>
            <a:rect l="l" t="t" r="r" b="b"/>
            <a:pathLst>
              <a:path w="11018" h="16527">
                <a:moveTo>
                  <a:pt x="11018" y="8264"/>
                </a:moveTo>
                <a:lnTo>
                  <a:pt x="5509" y="0"/>
                </a:lnTo>
                <a:lnTo>
                  <a:pt x="0" y="8264"/>
                </a:lnTo>
                <a:lnTo>
                  <a:pt x="5509" y="1652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5" name="フリーフォーム: 図形 14">
            <a:extLst>
              <a:ext uri="{FF2B5EF4-FFF2-40B4-BE49-F238E27FC236}">
                <a16:creationId xmlns:a16="http://schemas.microsoft.com/office/drawing/2014/main" id="{310F3207-0375-E81C-6B9E-6099F2EB075B}"/>
              </a:ext>
            </a:extLst>
          </p:cNvPr>
          <p:cNvSpPr/>
          <p:nvPr/>
        </p:nvSpPr>
        <p:spPr>
          <a:xfrm>
            <a:off x="6600280" y="6218948"/>
            <a:ext cx="81138" cy="72045"/>
          </a:xfrm>
          <a:custGeom>
            <a:avLst/>
            <a:gdLst>
              <a:gd name="connsiteX0" fmla="*/ 42696 w 85392"/>
              <a:gd name="connsiteY0" fmla="*/ 0 h 66110"/>
              <a:gd name="connsiteX1" fmla="*/ 23138 w 85392"/>
              <a:gd name="connsiteY1" fmla="*/ 32780 h 66110"/>
              <a:gd name="connsiteX2" fmla="*/ 0 w 85392"/>
              <a:gd name="connsiteY2" fmla="*/ 22037 h 66110"/>
              <a:gd name="connsiteX3" fmla="*/ 8264 w 85392"/>
              <a:gd name="connsiteY3" fmla="*/ 57846 h 66110"/>
              <a:gd name="connsiteX4" fmla="*/ 8264 w 85392"/>
              <a:gd name="connsiteY4" fmla="*/ 66110 h 66110"/>
              <a:gd name="connsiteX5" fmla="*/ 77128 w 85392"/>
              <a:gd name="connsiteY5" fmla="*/ 66110 h 66110"/>
              <a:gd name="connsiteX6" fmla="*/ 77128 w 85392"/>
              <a:gd name="connsiteY6" fmla="*/ 57846 h 66110"/>
              <a:gd name="connsiteX7" fmla="*/ 85392 w 85392"/>
              <a:gd name="connsiteY7" fmla="*/ 22037 h 66110"/>
              <a:gd name="connsiteX8" fmla="*/ 62254 w 85392"/>
              <a:gd name="connsiteY8" fmla="*/ 32780 h 6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92" h="66110">
                <a:moveTo>
                  <a:pt x="42696" y="0"/>
                </a:moveTo>
                <a:lnTo>
                  <a:pt x="23138" y="32780"/>
                </a:lnTo>
                <a:lnTo>
                  <a:pt x="0" y="22037"/>
                </a:lnTo>
                <a:lnTo>
                  <a:pt x="8264" y="57846"/>
                </a:lnTo>
                <a:lnTo>
                  <a:pt x="8264" y="66110"/>
                </a:lnTo>
                <a:lnTo>
                  <a:pt x="77128" y="66110"/>
                </a:lnTo>
                <a:lnTo>
                  <a:pt x="77128" y="57846"/>
                </a:lnTo>
                <a:lnTo>
                  <a:pt x="85392" y="22037"/>
                </a:lnTo>
                <a:lnTo>
                  <a:pt x="62254" y="32780"/>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 name="フリーフォーム: 図形 15">
            <a:extLst>
              <a:ext uri="{FF2B5EF4-FFF2-40B4-BE49-F238E27FC236}">
                <a16:creationId xmlns:a16="http://schemas.microsoft.com/office/drawing/2014/main" id="{9E505C19-BB93-D804-97A8-3CFF68248FD0}"/>
              </a:ext>
            </a:extLst>
          </p:cNvPr>
          <p:cNvSpPr/>
          <p:nvPr/>
        </p:nvSpPr>
        <p:spPr>
          <a:xfrm>
            <a:off x="6608133" y="6296998"/>
            <a:ext cx="65434" cy="12007"/>
          </a:xfrm>
          <a:custGeom>
            <a:avLst/>
            <a:gdLst>
              <a:gd name="connsiteX0" fmla="*/ 0 w 68864"/>
              <a:gd name="connsiteY0" fmla="*/ 0 h 11018"/>
              <a:gd name="connsiteX1" fmla="*/ 68865 w 68864"/>
              <a:gd name="connsiteY1" fmla="*/ 0 h 11018"/>
              <a:gd name="connsiteX2" fmla="*/ 68865 w 68864"/>
              <a:gd name="connsiteY2" fmla="*/ 11018 h 11018"/>
              <a:gd name="connsiteX3" fmla="*/ 0 w 68864"/>
              <a:gd name="connsiteY3" fmla="*/ 11018 h 11018"/>
            </a:gdLst>
            <a:ahLst/>
            <a:cxnLst>
              <a:cxn ang="0">
                <a:pos x="connsiteX0" y="connsiteY0"/>
              </a:cxn>
              <a:cxn ang="0">
                <a:pos x="connsiteX1" y="connsiteY1"/>
              </a:cxn>
              <a:cxn ang="0">
                <a:pos x="connsiteX2" y="connsiteY2"/>
              </a:cxn>
              <a:cxn ang="0">
                <a:pos x="connsiteX3" y="connsiteY3"/>
              </a:cxn>
            </a:cxnLst>
            <a:rect l="l" t="t" r="r" b="b"/>
            <a:pathLst>
              <a:path w="68864" h="11018">
                <a:moveTo>
                  <a:pt x="0" y="0"/>
                </a:moveTo>
                <a:lnTo>
                  <a:pt x="68865" y="0"/>
                </a:lnTo>
                <a:lnTo>
                  <a:pt x="68865" y="11018"/>
                </a:lnTo>
                <a:lnTo>
                  <a:pt x="0" y="1101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1" name="フリーフォーム: 図形 20">
            <a:extLst>
              <a:ext uri="{FF2B5EF4-FFF2-40B4-BE49-F238E27FC236}">
                <a16:creationId xmlns:a16="http://schemas.microsoft.com/office/drawing/2014/main" id="{E234DB86-1296-59A5-B3E2-FE27C27E76B6}"/>
              </a:ext>
            </a:extLst>
          </p:cNvPr>
          <p:cNvSpPr/>
          <p:nvPr/>
        </p:nvSpPr>
        <p:spPr>
          <a:xfrm>
            <a:off x="6586277" y="6226904"/>
            <a:ext cx="10993" cy="12607"/>
          </a:xfrm>
          <a:custGeom>
            <a:avLst/>
            <a:gdLst>
              <a:gd name="connsiteX0" fmla="*/ 0 w 11569"/>
              <a:gd name="connsiteY0" fmla="*/ 0 h 11569"/>
              <a:gd name="connsiteX1" fmla="*/ 1928 w 11569"/>
              <a:gd name="connsiteY1" fmla="*/ 9641 h 11569"/>
              <a:gd name="connsiteX2" fmla="*/ 11569 w 11569"/>
              <a:gd name="connsiteY2" fmla="*/ 11569 h 11569"/>
              <a:gd name="connsiteX3" fmla="*/ 9641 w 11569"/>
              <a:gd name="connsiteY3" fmla="*/ 1928 h 11569"/>
            </a:gdLst>
            <a:ahLst/>
            <a:cxnLst>
              <a:cxn ang="0">
                <a:pos x="connsiteX0" y="connsiteY0"/>
              </a:cxn>
              <a:cxn ang="0">
                <a:pos x="connsiteX1" y="connsiteY1"/>
              </a:cxn>
              <a:cxn ang="0">
                <a:pos x="connsiteX2" y="connsiteY2"/>
              </a:cxn>
              <a:cxn ang="0">
                <a:pos x="connsiteX3" y="connsiteY3"/>
              </a:cxn>
            </a:cxnLst>
            <a:rect l="l" t="t" r="r" b="b"/>
            <a:pathLst>
              <a:path w="11569" h="11569">
                <a:moveTo>
                  <a:pt x="0" y="0"/>
                </a:moveTo>
                <a:lnTo>
                  <a:pt x="1928" y="9641"/>
                </a:lnTo>
                <a:lnTo>
                  <a:pt x="11569" y="11569"/>
                </a:lnTo>
                <a:lnTo>
                  <a:pt x="9641" y="192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8" name="フリーフォーム: 図形 27">
            <a:extLst>
              <a:ext uri="{FF2B5EF4-FFF2-40B4-BE49-F238E27FC236}">
                <a16:creationId xmlns:a16="http://schemas.microsoft.com/office/drawing/2014/main" id="{52E2A831-48F3-F5F8-AA3C-AD1015C7F736}"/>
              </a:ext>
            </a:extLst>
          </p:cNvPr>
          <p:cNvSpPr/>
          <p:nvPr/>
        </p:nvSpPr>
        <p:spPr>
          <a:xfrm>
            <a:off x="6684429" y="6226904"/>
            <a:ext cx="10993" cy="12607"/>
          </a:xfrm>
          <a:custGeom>
            <a:avLst/>
            <a:gdLst>
              <a:gd name="connsiteX0" fmla="*/ 1928 w 11569"/>
              <a:gd name="connsiteY0" fmla="*/ 1928 h 11569"/>
              <a:gd name="connsiteX1" fmla="*/ 0 w 11569"/>
              <a:gd name="connsiteY1" fmla="*/ 11569 h 11569"/>
              <a:gd name="connsiteX2" fmla="*/ 9641 w 11569"/>
              <a:gd name="connsiteY2" fmla="*/ 9641 h 11569"/>
              <a:gd name="connsiteX3" fmla="*/ 11569 w 11569"/>
              <a:gd name="connsiteY3" fmla="*/ 0 h 11569"/>
            </a:gdLst>
            <a:ahLst/>
            <a:cxnLst>
              <a:cxn ang="0">
                <a:pos x="connsiteX0" y="connsiteY0"/>
              </a:cxn>
              <a:cxn ang="0">
                <a:pos x="connsiteX1" y="connsiteY1"/>
              </a:cxn>
              <a:cxn ang="0">
                <a:pos x="connsiteX2" y="connsiteY2"/>
              </a:cxn>
              <a:cxn ang="0">
                <a:pos x="connsiteX3" y="connsiteY3"/>
              </a:cxn>
            </a:cxnLst>
            <a:rect l="l" t="t" r="r" b="b"/>
            <a:pathLst>
              <a:path w="11569" h="11569">
                <a:moveTo>
                  <a:pt x="1928" y="1928"/>
                </a:moveTo>
                <a:lnTo>
                  <a:pt x="0" y="11569"/>
                </a:lnTo>
                <a:lnTo>
                  <a:pt x="9641" y="9641"/>
                </a:lnTo>
                <a:lnTo>
                  <a:pt x="11569" y="0"/>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 name="矢印: 五方向 21">
            <a:extLst>
              <a:ext uri="{FF2B5EF4-FFF2-40B4-BE49-F238E27FC236}">
                <a16:creationId xmlns:a16="http://schemas.microsoft.com/office/drawing/2014/main" id="{C3566F6E-5719-77A8-AA6F-726AA295B48C}"/>
              </a:ext>
            </a:extLst>
          </p:cNvPr>
          <p:cNvSpPr/>
          <p:nvPr/>
        </p:nvSpPr>
        <p:spPr>
          <a:xfrm>
            <a:off x="5471768" y="2542854"/>
            <a:ext cx="1712678"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新規流入</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トリガー把握</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5" name="正方形/長方形 24">
            <a:extLst>
              <a:ext uri="{FF2B5EF4-FFF2-40B4-BE49-F238E27FC236}">
                <a16:creationId xmlns:a16="http://schemas.microsoft.com/office/drawing/2014/main" id="{A43449E0-D84B-6E6C-60E5-DE6571988DEA}"/>
              </a:ext>
            </a:extLst>
          </p:cNvPr>
          <p:cNvSpPr/>
          <p:nvPr/>
        </p:nvSpPr>
        <p:spPr>
          <a:xfrm>
            <a:off x="5471768" y="3273319"/>
            <a:ext cx="1712678" cy="691121"/>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ジャーニー分析によりターゲット顧客の流入トリガーの解像度アップ</a:t>
            </a:r>
          </a:p>
        </p:txBody>
      </p:sp>
      <p:sp>
        <p:nvSpPr>
          <p:cNvPr id="111" name="楕円 110">
            <a:extLst>
              <a:ext uri="{FF2B5EF4-FFF2-40B4-BE49-F238E27FC236}">
                <a16:creationId xmlns:a16="http://schemas.microsoft.com/office/drawing/2014/main" id="{B402CCB7-947A-99CB-B387-903C8F6BCB59}"/>
              </a:ext>
            </a:extLst>
          </p:cNvPr>
          <p:cNvSpPr/>
          <p:nvPr/>
        </p:nvSpPr>
        <p:spPr>
          <a:xfrm>
            <a:off x="5303297" y="2493676"/>
            <a:ext cx="276059"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3</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49" name="コネクタ: カギ線 48">
            <a:extLst>
              <a:ext uri="{FF2B5EF4-FFF2-40B4-BE49-F238E27FC236}">
                <a16:creationId xmlns:a16="http://schemas.microsoft.com/office/drawing/2014/main" id="{B0AF8E6C-85EA-C05C-FB3E-1803F3EA7960}"/>
              </a:ext>
            </a:extLst>
          </p:cNvPr>
          <p:cNvCxnSpPr>
            <a:cxnSpLocks/>
            <a:stCxn id="4" idx="3"/>
            <a:endCxn id="7" idx="1"/>
          </p:cNvCxnSpPr>
          <p:nvPr/>
        </p:nvCxnSpPr>
        <p:spPr>
          <a:xfrm flipV="1">
            <a:off x="3005887" y="2871150"/>
            <a:ext cx="621889" cy="1121008"/>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8" name="コネクタ: カギ線 57">
            <a:extLst>
              <a:ext uri="{FF2B5EF4-FFF2-40B4-BE49-F238E27FC236}">
                <a16:creationId xmlns:a16="http://schemas.microsoft.com/office/drawing/2014/main" id="{1452FD61-D9C9-9B00-462F-A99476FF1FF9}"/>
              </a:ext>
            </a:extLst>
          </p:cNvPr>
          <p:cNvCxnSpPr>
            <a:cxnSpLocks/>
            <a:stCxn id="4" idx="3"/>
            <a:endCxn id="8" idx="1"/>
          </p:cNvCxnSpPr>
          <p:nvPr/>
        </p:nvCxnSpPr>
        <p:spPr>
          <a:xfrm>
            <a:off x="3005887" y="3992158"/>
            <a:ext cx="608690" cy="1023891"/>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正方形/長方形 71">
            <a:extLst>
              <a:ext uri="{FF2B5EF4-FFF2-40B4-BE49-F238E27FC236}">
                <a16:creationId xmlns:a16="http://schemas.microsoft.com/office/drawing/2014/main" id="{4DC98B35-196B-8CDA-1925-FA3C3065F6A1}"/>
              </a:ext>
            </a:extLst>
          </p:cNvPr>
          <p:cNvSpPr/>
          <p:nvPr/>
        </p:nvSpPr>
        <p:spPr>
          <a:xfrm>
            <a:off x="3614577" y="4453483"/>
            <a:ext cx="3569869" cy="1867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顧客育成（</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F2</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p>
        </p:txBody>
      </p:sp>
      <p:grpSp>
        <p:nvGrpSpPr>
          <p:cNvPr id="75" name="グループ化 74">
            <a:extLst>
              <a:ext uri="{FF2B5EF4-FFF2-40B4-BE49-F238E27FC236}">
                <a16:creationId xmlns:a16="http://schemas.microsoft.com/office/drawing/2014/main" id="{B00AB2DF-C334-66C3-3B4F-AB715CA23CBC}"/>
              </a:ext>
            </a:extLst>
          </p:cNvPr>
          <p:cNvGrpSpPr/>
          <p:nvPr/>
        </p:nvGrpSpPr>
        <p:grpSpPr>
          <a:xfrm>
            <a:off x="9983095" y="3617462"/>
            <a:ext cx="1827902" cy="1575735"/>
            <a:chOff x="7165667" y="3350762"/>
            <a:chExt cx="1923731" cy="1575735"/>
          </a:xfrm>
        </p:grpSpPr>
        <p:sp>
          <p:nvSpPr>
            <p:cNvPr id="76" name="矢印: 五方向 75">
              <a:extLst>
                <a:ext uri="{FF2B5EF4-FFF2-40B4-BE49-F238E27FC236}">
                  <a16:creationId xmlns:a16="http://schemas.microsoft.com/office/drawing/2014/main" id="{4A90D7B9-0EF4-0E83-EC0B-87358CF4A2C7}"/>
                </a:ext>
              </a:extLst>
            </p:cNvPr>
            <p:cNvSpPr/>
            <p:nvPr/>
          </p:nvSpPr>
          <p:spPr>
            <a:xfrm>
              <a:off x="7286932" y="3364014"/>
              <a:ext cx="1802466" cy="691121"/>
            </a:xfrm>
            <a:prstGeom prst="homePlate">
              <a:avLst>
                <a:gd name="adj" fmla="val 23958"/>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施策結果・</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進捗度確認</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PDCA</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高度化）</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77" name="正方形/長方形 76">
              <a:extLst>
                <a:ext uri="{FF2B5EF4-FFF2-40B4-BE49-F238E27FC236}">
                  <a16:creationId xmlns:a16="http://schemas.microsoft.com/office/drawing/2014/main" id="{FB29576E-9691-90A5-A084-FF505C4944A6}"/>
                </a:ext>
              </a:extLst>
            </p:cNvPr>
            <p:cNvSpPr/>
            <p:nvPr/>
          </p:nvSpPr>
          <p:spPr>
            <a:xfrm>
              <a:off x="7282785" y="4116537"/>
              <a:ext cx="1802466" cy="80996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実施施策による顧客育成状況を振り返る仕組み・会議体の設計を行い、迅速な</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PDCA</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へつなげる</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78" name="楕円 77">
              <a:extLst>
                <a:ext uri="{FF2B5EF4-FFF2-40B4-BE49-F238E27FC236}">
                  <a16:creationId xmlns:a16="http://schemas.microsoft.com/office/drawing/2014/main" id="{9986BDFC-EBAE-7BA2-2418-ACF1DDED1D81}"/>
                </a:ext>
              </a:extLst>
            </p:cNvPr>
            <p:cNvSpPr/>
            <p:nvPr/>
          </p:nvSpPr>
          <p:spPr>
            <a:xfrm>
              <a:off x="7165667" y="3350762"/>
              <a:ext cx="290532" cy="251545"/>
            </a:xfrm>
            <a:prstGeom prst="ellipse">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7</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grpSp>
      <p:sp>
        <p:nvSpPr>
          <p:cNvPr id="79" name="矢印: 左右 78">
            <a:extLst>
              <a:ext uri="{FF2B5EF4-FFF2-40B4-BE49-F238E27FC236}">
                <a16:creationId xmlns:a16="http://schemas.microsoft.com/office/drawing/2014/main" id="{22AF85DF-4BEB-5AED-0CC0-6DDFE2C6078B}"/>
              </a:ext>
            </a:extLst>
          </p:cNvPr>
          <p:cNvSpPr/>
          <p:nvPr/>
        </p:nvSpPr>
        <p:spPr>
          <a:xfrm>
            <a:off x="1293210" y="1893144"/>
            <a:ext cx="6453040" cy="440013"/>
          </a:xfrm>
          <a:prstGeom prst="leftRightArrow">
            <a:avLst/>
          </a:prstGeom>
          <a:solidFill>
            <a:schemeClr val="accent1">
              <a:lumMod val="60000"/>
              <a:lumOff val="40000"/>
            </a:schemeClr>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マーケット理解＋戦略策定</a:t>
            </a:r>
          </a:p>
        </p:txBody>
      </p:sp>
      <p:sp>
        <p:nvSpPr>
          <p:cNvPr id="80" name="矢印: 左右 79">
            <a:extLst>
              <a:ext uri="{FF2B5EF4-FFF2-40B4-BE49-F238E27FC236}">
                <a16:creationId xmlns:a16="http://schemas.microsoft.com/office/drawing/2014/main" id="{C7748E74-0B4D-44AD-101B-C493A533E77A}"/>
              </a:ext>
            </a:extLst>
          </p:cNvPr>
          <p:cNvSpPr/>
          <p:nvPr/>
        </p:nvSpPr>
        <p:spPr>
          <a:xfrm>
            <a:off x="7746250" y="1893144"/>
            <a:ext cx="4060807" cy="440013"/>
          </a:xfrm>
          <a:prstGeom prst="leftRightArrow">
            <a:avLst/>
          </a:prstGeom>
          <a:solidFill>
            <a:schemeClr val="accent4"/>
          </a:solidFill>
          <a:ln w="28575">
            <a:solidFill>
              <a:schemeClr val="accent4">
                <a:lumMod val="20000"/>
                <a:lumOff val="80000"/>
              </a:schemeClr>
            </a:solidFill>
          </a:ln>
        </p:spPr>
        <p:style>
          <a:lnRef idx="0">
            <a:scrgbClr r="0" g="0" b="0"/>
          </a:lnRef>
          <a:fillRef idx="0">
            <a:scrgbClr r="0" g="0" b="0"/>
          </a:fillRef>
          <a:effectRef idx="0">
            <a:scrgbClr r="0" g="0" b="0"/>
          </a:effectRef>
          <a:fontRef idx="minor">
            <a:schemeClr val="lt1"/>
          </a:fontRef>
        </p:style>
        <p:txBody>
          <a:bodyPr vert="horz"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戦術検討</a:t>
            </a: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展開・</a:t>
            </a: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PDCA</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確立</a:t>
            </a:r>
          </a:p>
        </p:txBody>
      </p:sp>
      <p:cxnSp>
        <p:nvCxnSpPr>
          <p:cNvPr id="84" name="直線矢印コネクタ 83">
            <a:extLst>
              <a:ext uri="{FF2B5EF4-FFF2-40B4-BE49-F238E27FC236}">
                <a16:creationId xmlns:a16="http://schemas.microsoft.com/office/drawing/2014/main" id="{D3142E12-3C33-2E6F-6F3D-69C7431710DF}"/>
              </a:ext>
            </a:extLst>
          </p:cNvPr>
          <p:cNvCxnSpPr>
            <a:stCxn id="32" idx="3"/>
            <a:endCxn id="76" idx="1"/>
          </p:cNvCxnSpPr>
          <p:nvPr/>
        </p:nvCxnSpPr>
        <p:spPr>
          <a:xfrm>
            <a:off x="9660713" y="3976275"/>
            <a:ext cx="437606" cy="0"/>
          </a:xfrm>
          <a:prstGeom prst="straightConnector1">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6" name="正方形/長方形 85">
            <a:extLst>
              <a:ext uri="{FF2B5EF4-FFF2-40B4-BE49-F238E27FC236}">
                <a16:creationId xmlns:a16="http://schemas.microsoft.com/office/drawing/2014/main" id="{CEB543AD-5C9F-79ED-6CF0-729B63D144F3}"/>
              </a:ext>
            </a:extLst>
          </p:cNvPr>
          <p:cNvSpPr/>
          <p:nvPr/>
        </p:nvSpPr>
        <p:spPr>
          <a:xfrm>
            <a:off x="186136" y="1035501"/>
            <a:ext cx="782675" cy="661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課題</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87" name="テキスト ボックス 86">
            <a:extLst>
              <a:ext uri="{FF2B5EF4-FFF2-40B4-BE49-F238E27FC236}">
                <a16:creationId xmlns:a16="http://schemas.microsoft.com/office/drawing/2014/main" id="{1A2AAD3D-DDF2-59A4-C107-638CDF181E42}"/>
              </a:ext>
            </a:extLst>
          </p:cNvPr>
          <p:cNvSpPr txBox="1"/>
          <p:nvPr/>
        </p:nvSpPr>
        <p:spPr>
          <a:xfrm>
            <a:off x="1190396" y="1035501"/>
            <a:ext cx="10620601" cy="661735"/>
          </a:xfrm>
          <a:prstGeom prst="rect">
            <a:avLst/>
          </a:prstGeom>
          <a:noFill/>
        </p:spPr>
        <p:txBody>
          <a:bodyPr wrap="square" lIns="72000" tIns="0" rIns="72000" bIns="0" rtlCol="0" anchor="ctr">
            <a:noAutofit/>
          </a:bodyPr>
          <a:lstStyle/>
          <a:p>
            <a:pPr marL="180000" marR="0" lvl="0" indent="-180000" algn="l" defTabSz="2286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FY</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○○は</a:t>
            </a:r>
            <a:r>
              <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XX</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億円の売上目標があるが、</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既存顧客の育成では売上目標の</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6</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割程度しか届かない</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見込み</a:t>
            </a:r>
            <a:endPar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80000" marR="0" lvl="0" indent="-180000" algn="l" defTabSz="2286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売上目標達成に向けて新規顧客の獲得は必須であり、</a:t>
            </a:r>
            <a:r>
              <a:rPr kumimoji="1" lang="ja-JP" altLang="en-US" sz="1600" b="1" i="0" u="none" strike="noStrike" kern="120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①新規顧客獲得戦略</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と</a:t>
            </a:r>
            <a:r>
              <a:rPr kumimoji="1" lang="ja-JP" altLang="en-US" sz="1600" b="1" i="0" u="none" strike="noStrike" kern="120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②獲得後の優良顧客への育成戦略の立案</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を行いたい</a:t>
            </a:r>
          </a:p>
        </p:txBody>
      </p:sp>
      <p:sp>
        <p:nvSpPr>
          <p:cNvPr id="91" name="正方形/長方形 90">
            <a:extLst>
              <a:ext uri="{FF2B5EF4-FFF2-40B4-BE49-F238E27FC236}">
                <a16:creationId xmlns:a16="http://schemas.microsoft.com/office/drawing/2014/main" id="{7AE69542-DBFC-FAE4-7C81-374321D72081}"/>
              </a:ext>
            </a:extLst>
          </p:cNvPr>
          <p:cNvSpPr/>
          <p:nvPr/>
        </p:nvSpPr>
        <p:spPr>
          <a:xfrm>
            <a:off x="186136" y="1893144"/>
            <a:ext cx="782675" cy="48655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アプローチ</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cxnSp>
        <p:nvCxnSpPr>
          <p:cNvPr id="93" name="直線コネクタ 92">
            <a:extLst>
              <a:ext uri="{FF2B5EF4-FFF2-40B4-BE49-F238E27FC236}">
                <a16:creationId xmlns:a16="http://schemas.microsoft.com/office/drawing/2014/main" id="{3DF329A3-9712-CA4B-48F3-00E81DEC36B9}"/>
              </a:ext>
            </a:extLst>
          </p:cNvPr>
          <p:cNvCxnSpPr/>
          <p:nvPr/>
        </p:nvCxnSpPr>
        <p:spPr>
          <a:xfrm>
            <a:off x="186136" y="1816100"/>
            <a:ext cx="1162092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7545D848-8932-0079-0CD5-53D82FD65D78}"/>
              </a:ext>
            </a:extLst>
          </p:cNvPr>
          <p:cNvGrpSpPr/>
          <p:nvPr/>
        </p:nvGrpSpPr>
        <p:grpSpPr>
          <a:xfrm>
            <a:off x="350825" y="1697236"/>
            <a:ext cx="453294" cy="254712"/>
            <a:chOff x="512600" y="2556807"/>
            <a:chExt cx="971672" cy="799393"/>
          </a:xfrm>
        </p:grpSpPr>
        <p:sp>
          <p:nvSpPr>
            <p:cNvPr id="95" name="矢印: 山形 94">
              <a:extLst>
                <a:ext uri="{FF2B5EF4-FFF2-40B4-BE49-F238E27FC236}">
                  <a16:creationId xmlns:a16="http://schemas.microsoft.com/office/drawing/2014/main" id="{658930A3-0EDE-3E31-5E7E-A8BDFDBB4702}"/>
                </a:ext>
              </a:extLst>
            </p:cNvPr>
            <p:cNvSpPr/>
            <p:nvPr/>
          </p:nvSpPr>
          <p:spPr>
            <a:xfrm rot="5400000">
              <a:off x="792155" y="2277252"/>
              <a:ext cx="412562" cy="971672"/>
            </a:xfrm>
            <a:prstGeom prst="chevron">
              <a:avLst>
                <a:gd name="adj" fmla="val 708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sp>
          <p:nvSpPr>
            <p:cNvPr id="96" name="矢印: 山形 95">
              <a:extLst>
                <a:ext uri="{FF2B5EF4-FFF2-40B4-BE49-F238E27FC236}">
                  <a16:creationId xmlns:a16="http://schemas.microsoft.com/office/drawing/2014/main" id="{00C37B6F-7C7F-6480-BD59-1DE0468B2821}"/>
                </a:ext>
              </a:extLst>
            </p:cNvPr>
            <p:cNvSpPr/>
            <p:nvPr/>
          </p:nvSpPr>
          <p:spPr>
            <a:xfrm rot="5400000">
              <a:off x="792155" y="2470669"/>
              <a:ext cx="412562" cy="971672"/>
            </a:xfrm>
            <a:prstGeom prst="chevron">
              <a:avLst>
                <a:gd name="adj" fmla="val 7083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sp>
          <p:nvSpPr>
            <p:cNvPr id="97" name="矢印: 山形 96">
              <a:extLst>
                <a:ext uri="{FF2B5EF4-FFF2-40B4-BE49-F238E27FC236}">
                  <a16:creationId xmlns:a16="http://schemas.microsoft.com/office/drawing/2014/main" id="{E52A786B-E890-E3B5-CBDF-37B1A9298870}"/>
                </a:ext>
              </a:extLst>
            </p:cNvPr>
            <p:cNvSpPr/>
            <p:nvPr/>
          </p:nvSpPr>
          <p:spPr>
            <a:xfrm rot="5400000">
              <a:off x="792155" y="2664083"/>
              <a:ext cx="412562" cy="971672"/>
            </a:xfrm>
            <a:prstGeom prst="chevron">
              <a:avLst>
                <a:gd name="adj" fmla="val 7083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grpSp>
      <p:sp>
        <p:nvSpPr>
          <p:cNvPr id="2" name="正方形/長方形 1">
            <a:extLst>
              <a:ext uri="{FF2B5EF4-FFF2-40B4-BE49-F238E27FC236}">
                <a16:creationId xmlns:a16="http://schemas.microsoft.com/office/drawing/2014/main" id="{321C21FF-A984-CCAC-CDEB-0DC2926C349E}"/>
              </a:ext>
            </a:extLst>
          </p:cNvPr>
          <p:cNvSpPr/>
          <p:nvPr/>
        </p:nvSpPr>
        <p:spPr>
          <a:xfrm>
            <a:off x="3139726" y="2276324"/>
            <a:ext cx="8782555" cy="4519838"/>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err="1"/>
          </a:p>
        </p:txBody>
      </p:sp>
    </p:spTree>
    <p:extLst>
      <p:ext uri="{BB962C8B-B14F-4D97-AF65-F5344CB8AC3E}">
        <p14:creationId xmlns:p14="http://schemas.microsoft.com/office/powerpoint/2010/main" val="2900794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18FD635-C9B4-52F4-460F-972FC76BC215}"/>
              </a:ext>
            </a:extLst>
          </p:cNvPr>
          <p:cNvSpPr>
            <a:spLocks noGrp="1"/>
          </p:cNvSpPr>
          <p:nvPr>
            <p:ph type="title"/>
          </p:nvPr>
        </p:nvSpPr>
        <p:spPr/>
        <p:txBody>
          <a:bodyPr vert="horz" lIns="36000" tIns="45720" rIns="91440" bIns="45720" rtlCol="0" anchor="t">
            <a:noAutofit/>
          </a:bodyPr>
          <a:lstStyle/>
          <a:p>
            <a:r>
              <a:rPr lang="en-US" altLang="ja-JP"/>
              <a:t>N+1~N+3</a:t>
            </a:r>
            <a:r>
              <a:rPr lang="ja-JP" altLang="en-US"/>
              <a:t>年の目標</a:t>
            </a:r>
            <a:r>
              <a:rPr lang="en-US" altLang="ja-JP"/>
              <a:t>GAP</a:t>
            </a:r>
            <a:r>
              <a:rPr lang="ja-JP" altLang="en-US"/>
              <a:t>（成行）</a:t>
            </a:r>
          </a:p>
        </p:txBody>
      </p:sp>
      <p:sp>
        <p:nvSpPr>
          <p:cNvPr id="14" name="テキスト プレースホルダー 13">
            <a:extLst>
              <a:ext uri="{FF2B5EF4-FFF2-40B4-BE49-F238E27FC236}">
                <a16:creationId xmlns:a16="http://schemas.microsoft.com/office/drawing/2014/main" id="{45740739-CFD8-2AA3-B7E7-6FAF6EB6B7FD}"/>
              </a:ext>
            </a:extLst>
          </p:cNvPr>
          <p:cNvSpPr>
            <a:spLocks noGrp="1"/>
          </p:cNvSpPr>
          <p:nvPr>
            <p:ph type="body" sz="quarter" idx="15"/>
          </p:nvPr>
        </p:nvSpPr>
        <p:spPr/>
        <p:txBody>
          <a:bodyPr/>
          <a:lstStyle/>
          <a:p>
            <a:r>
              <a:rPr lang="ja-JP" altLang="en-US"/>
              <a:t>①目標</a:t>
            </a:r>
            <a:r>
              <a:rPr lang="en-US" altLang="ja-JP"/>
              <a:t>GAP</a:t>
            </a:r>
            <a:r>
              <a:rPr lang="ja-JP" altLang="en-US"/>
              <a:t>算出</a:t>
            </a:r>
            <a:r>
              <a:rPr lang="en-US" altLang="ja-JP"/>
              <a:t>/</a:t>
            </a:r>
            <a:r>
              <a:rPr lang="ja-JP" altLang="en-US"/>
              <a:t>ポテンシャル把握</a:t>
            </a:r>
          </a:p>
        </p:txBody>
      </p:sp>
      <p:grpSp>
        <p:nvGrpSpPr>
          <p:cNvPr id="17" name="グループ化 16">
            <a:extLst>
              <a:ext uri="{FF2B5EF4-FFF2-40B4-BE49-F238E27FC236}">
                <a16:creationId xmlns:a16="http://schemas.microsoft.com/office/drawing/2014/main" id="{E2271FCF-D641-E3A8-E42B-19647E4CD165}"/>
              </a:ext>
            </a:extLst>
          </p:cNvPr>
          <p:cNvGrpSpPr/>
          <p:nvPr/>
        </p:nvGrpSpPr>
        <p:grpSpPr>
          <a:xfrm>
            <a:off x="403078" y="1507611"/>
            <a:ext cx="11410614" cy="5058289"/>
            <a:chOff x="570871" y="1381148"/>
            <a:chExt cx="11075029" cy="4598444"/>
          </a:xfrm>
        </p:grpSpPr>
        <p:sp>
          <p:nvSpPr>
            <p:cNvPr id="19" name="テキスト ボックス 18">
              <a:extLst>
                <a:ext uri="{FF2B5EF4-FFF2-40B4-BE49-F238E27FC236}">
                  <a16:creationId xmlns:a16="http://schemas.microsoft.com/office/drawing/2014/main" id="{4C77BFA2-C324-6BA8-12EA-98AFC7D5B6AB}"/>
                </a:ext>
              </a:extLst>
            </p:cNvPr>
            <p:cNvSpPr txBox="1"/>
            <p:nvPr/>
          </p:nvSpPr>
          <p:spPr>
            <a:xfrm>
              <a:off x="2348233" y="5459478"/>
              <a:ext cx="147677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（見込）</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10325F27-ECFE-9AF8-D102-12191A834455}"/>
                </a:ext>
              </a:extLst>
            </p:cNvPr>
            <p:cNvSpPr/>
            <p:nvPr/>
          </p:nvSpPr>
          <p:spPr>
            <a:xfrm>
              <a:off x="997775" y="5174367"/>
              <a:ext cx="798317" cy="248834"/>
            </a:xfrm>
            <a:prstGeom prst="rect">
              <a:avLst/>
            </a:prstGeom>
            <a:solidFill>
              <a:schemeClr val="tx1"/>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prstClr val="white"/>
                  </a:solidFill>
                  <a:latin typeface="Meiryo UI" panose="020B0604030504040204" pitchFamily="50" charset="-128"/>
                  <a:ea typeface="Meiryo UI" panose="020B0604030504040204" pitchFamily="50" charset="-128"/>
                </a:rPr>
                <a:t>N-1</a:t>
              </a:r>
              <a:endPar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ED1585F6-93D0-0457-E903-DA27F1642C6E}"/>
                </a:ext>
              </a:extLst>
            </p:cNvPr>
            <p:cNvSpPr/>
            <p:nvPr/>
          </p:nvSpPr>
          <p:spPr>
            <a:xfrm>
              <a:off x="2650543" y="5174367"/>
              <a:ext cx="798317" cy="248834"/>
            </a:xfrm>
            <a:prstGeom prst="rect">
              <a:avLst/>
            </a:prstGeom>
            <a:solidFill>
              <a:schemeClr val="tx1"/>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prstClr val="white"/>
                  </a:solidFill>
                  <a:latin typeface="Meiryo UI" panose="020B0604030504040204" pitchFamily="50" charset="-128"/>
                  <a:ea typeface="Meiryo UI" panose="020B0604030504040204" pitchFamily="50" charset="-128"/>
                </a:rPr>
                <a:t>N</a:t>
              </a: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年</a:t>
              </a:r>
            </a:p>
          </p:txBody>
        </p:sp>
        <p:sp>
          <p:nvSpPr>
            <p:cNvPr id="62" name="正方形/長方形 61">
              <a:extLst>
                <a:ext uri="{FF2B5EF4-FFF2-40B4-BE49-F238E27FC236}">
                  <a16:creationId xmlns:a16="http://schemas.microsoft.com/office/drawing/2014/main" id="{16E54D6D-5C41-331F-70E1-13C402F9C67C}"/>
                </a:ext>
              </a:extLst>
            </p:cNvPr>
            <p:cNvSpPr/>
            <p:nvPr/>
          </p:nvSpPr>
          <p:spPr>
            <a:xfrm>
              <a:off x="4320554" y="5174367"/>
              <a:ext cx="1915819" cy="248834"/>
            </a:xfrm>
            <a:prstGeom prst="rect">
              <a:avLst/>
            </a:prstGeom>
            <a:solidFill>
              <a:schemeClr val="tx1"/>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prstClr val="white"/>
                  </a:solidFill>
                  <a:latin typeface="Meiryo UI" panose="020B0604030504040204" pitchFamily="50" charset="-128"/>
                  <a:ea typeface="Meiryo UI" panose="020B0604030504040204" pitchFamily="50" charset="-128"/>
                </a:rPr>
                <a:t>N+1</a:t>
              </a: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年</a:t>
              </a:r>
            </a:p>
          </p:txBody>
        </p:sp>
        <p:sp>
          <p:nvSpPr>
            <p:cNvPr id="63" name="正方形/長方形 62">
              <a:extLst>
                <a:ext uri="{FF2B5EF4-FFF2-40B4-BE49-F238E27FC236}">
                  <a16:creationId xmlns:a16="http://schemas.microsoft.com/office/drawing/2014/main" id="{92B6FE4A-F4EC-155A-3D90-5C5B050E701F}"/>
                </a:ext>
              </a:extLst>
            </p:cNvPr>
            <p:cNvSpPr/>
            <p:nvPr/>
          </p:nvSpPr>
          <p:spPr>
            <a:xfrm>
              <a:off x="6836157" y="5174367"/>
              <a:ext cx="1915819" cy="248834"/>
            </a:xfrm>
            <a:prstGeom prst="rect">
              <a:avLst/>
            </a:prstGeom>
            <a:solidFill>
              <a:schemeClr val="tx1"/>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prstClr val="white"/>
                  </a:solidFill>
                  <a:latin typeface="Meiryo UI" panose="020B0604030504040204" pitchFamily="50" charset="-128"/>
                  <a:ea typeface="Meiryo UI" panose="020B0604030504040204" pitchFamily="50" charset="-128"/>
                </a:rPr>
                <a:t>N+2</a:t>
              </a: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年</a:t>
              </a:r>
            </a:p>
          </p:txBody>
        </p:sp>
        <p:sp>
          <p:nvSpPr>
            <p:cNvPr id="64" name="正方形/長方形 63">
              <a:extLst>
                <a:ext uri="{FF2B5EF4-FFF2-40B4-BE49-F238E27FC236}">
                  <a16:creationId xmlns:a16="http://schemas.microsoft.com/office/drawing/2014/main" id="{3E8C1E31-B92B-4173-321A-22EB360C6336}"/>
                </a:ext>
              </a:extLst>
            </p:cNvPr>
            <p:cNvSpPr/>
            <p:nvPr/>
          </p:nvSpPr>
          <p:spPr>
            <a:xfrm>
              <a:off x="9408570" y="5174367"/>
              <a:ext cx="1915819" cy="248834"/>
            </a:xfrm>
            <a:prstGeom prst="rect">
              <a:avLst/>
            </a:prstGeom>
            <a:solidFill>
              <a:schemeClr val="tx1"/>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prstClr val="white"/>
                  </a:solidFill>
                  <a:latin typeface="Meiryo UI" panose="020B0604030504040204" pitchFamily="50" charset="-128"/>
                  <a:ea typeface="Meiryo UI" panose="020B0604030504040204" pitchFamily="50" charset="-128"/>
                </a:rPr>
                <a:t>N+3</a:t>
              </a: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rPr>
                <a:t>年</a:t>
              </a:r>
            </a:p>
          </p:txBody>
        </p:sp>
        <p:sp>
          <p:nvSpPr>
            <p:cNvPr id="65" name="テキスト ボックス 64">
              <a:extLst>
                <a:ext uri="{FF2B5EF4-FFF2-40B4-BE49-F238E27FC236}">
                  <a16:creationId xmlns:a16="http://schemas.microsoft.com/office/drawing/2014/main" id="{5EB17BAE-27C4-36FC-531C-60EFABACDB72}"/>
                </a:ext>
              </a:extLst>
            </p:cNvPr>
            <p:cNvSpPr txBox="1"/>
            <p:nvPr/>
          </p:nvSpPr>
          <p:spPr>
            <a:xfrm>
              <a:off x="658546" y="5459478"/>
              <a:ext cx="147677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（実績）</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4CD981DA-9BE0-8210-B646-D67F14A8F43F}"/>
                </a:ext>
              </a:extLst>
            </p:cNvPr>
            <p:cNvSpPr txBox="1"/>
            <p:nvPr/>
          </p:nvSpPr>
          <p:spPr>
            <a:xfrm>
              <a:off x="4305761" y="5459478"/>
              <a:ext cx="793077" cy="2518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sz="1200" b="1">
                  <a:solidFill>
                    <a:srgbClr val="000000"/>
                  </a:solidFill>
                  <a:latin typeface="Meiryo UI" panose="020B0604030504040204" pitchFamily="50" charset="-128"/>
                  <a:ea typeface="Meiryo UI" panose="020B0604030504040204" pitchFamily="50" charset="-128"/>
                </a:rPr>
                <a:t>成行</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67" name="テキスト ボックス 66">
              <a:extLst>
                <a:ext uri="{FF2B5EF4-FFF2-40B4-BE49-F238E27FC236}">
                  <a16:creationId xmlns:a16="http://schemas.microsoft.com/office/drawing/2014/main" id="{64514C69-1F49-33F6-5825-D6865333410A}"/>
                </a:ext>
              </a:extLst>
            </p:cNvPr>
            <p:cNvSpPr txBox="1"/>
            <p:nvPr/>
          </p:nvSpPr>
          <p:spPr>
            <a:xfrm>
              <a:off x="5438056" y="5459478"/>
              <a:ext cx="79307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（目標）</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06FD7606-B5DF-3B21-295D-0DF60D8E96C4}"/>
                </a:ext>
              </a:extLst>
            </p:cNvPr>
            <p:cNvSpPr txBox="1"/>
            <p:nvPr/>
          </p:nvSpPr>
          <p:spPr>
            <a:xfrm>
              <a:off x="6821653" y="5459478"/>
              <a:ext cx="793077" cy="2518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sz="1200" b="1">
                  <a:solidFill>
                    <a:srgbClr val="000000"/>
                  </a:solidFill>
                  <a:latin typeface="Meiryo UI" panose="020B0604030504040204" pitchFamily="50" charset="-128"/>
                  <a:ea typeface="Meiryo UI" panose="020B0604030504040204" pitchFamily="50" charset="-128"/>
                </a:rPr>
                <a:t>成行</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69" name="テキスト ボックス 68">
              <a:extLst>
                <a:ext uri="{FF2B5EF4-FFF2-40B4-BE49-F238E27FC236}">
                  <a16:creationId xmlns:a16="http://schemas.microsoft.com/office/drawing/2014/main" id="{093FB698-8A3B-C383-0FC5-1762FE5BB4DD}"/>
                </a:ext>
              </a:extLst>
            </p:cNvPr>
            <p:cNvSpPr txBox="1"/>
            <p:nvPr/>
          </p:nvSpPr>
          <p:spPr>
            <a:xfrm>
              <a:off x="7953948" y="5459478"/>
              <a:ext cx="79307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（目標）</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70" name="テキスト ボックス 69">
              <a:extLst>
                <a:ext uri="{FF2B5EF4-FFF2-40B4-BE49-F238E27FC236}">
                  <a16:creationId xmlns:a16="http://schemas.microsoft.com/office/drawing/2014/main" id="{8D643778-39C2-96C1-1B86-E03C273A8A5E}"/>
                </a:ext>
              </a:extLst>
            </p:cNvPr>
            <p:cNvSpPr txBox="1"/>
            <p:nvPr/>
          </p:nvSpPr>
          <p:spPr>
            <a:xfrm>
              <a:off x="9389956" y="5459478"/>
              <a:ext cx="793077" cy="2518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sz="1200" b="1">
                  <a:solidFill>
                    <a:srgbClr val="000000"/>
                  </a:solidFill>
                  <a:latin typeface="Meiryo UI" panose="020B0604030504040204" pitchFamily="50" charset="-128"/>
                  <a:ea typeface="Meiryo UI" panose="020B0604030504040204" pitchFamily="50" charset="-128"/>
                </a:rPr>
                <a:t>成行</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4D963FC8-6AE1-BEBD-48E4-E2C0BD0D5052}"/>
                </a:ext>
              </a:extLst>
            </p:cNvPr>
            <p:cNvSpPr txBox="1"/>
            <p:nvPr/>
          </p:nvSpPr>
          <p:spPr>
            <a:xfrm>
              <a:off x="10522251" y="5459478"/>
              <a:ext cx="79307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（目標）</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cxnSp>
          <p:nvCxnSpPr>
            <p:cNvPr id="6" name="直線矢印コネクタ 5">
              <a:extLst>
                <a:ext uri="{FF2B5EF4-FFF2-40B4-BE49-F238E27FC236}">
                  <a16:creationId xmlns:a16="http://schemas.microsoft.com/office/drawing/2014/main" id="{9605D4A1-1711-859D-60B9-96E0F442AA63}"/>
                </a:ext>
              </a:extLst>
            </p:cNvPr>
            <p:cNvCxnSpPr>
              <a:cxnSpLocks/>
            </p:cNvCxnSpPr>
            <p:nvPr/>
          </p:nvCxnSpPr>
          <p:spPr>
            <a:xfrm flipV="1">
              <a:off x="570871" y="1977099"/>
              <a:ext cx="0" cy="3124099"/>
            </a:xfrm>
            <a:prstGeom prst="straightConnector1">
              <a:avLst/>
            </a:prstGeom>
            <a:solidFill>
              <a:schemeClr val="bg1"/>
            </a:solid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95" name="グループ化 94">
              <a:extLst>
                <a:ext uri="{FF2B5EF4-FFF2-40B4-BE49-F238E27FC236}">
                  <a16:creationId xmlns:a16="http://schemas.microsoft.com/office/drawing/2014/main" id="{A50E81C3-8FD5-07BB-8AD2-879B1366872B}"/>
                </a:ext>
              </a:extLst>
            </p:cNvPr>
            <p:cNvGrpSpPr/>
            <p:nvPr/>
          </p:nvGrpSpPr>
          <p:grpSpPr>
            <a:xfrm>
              <a:off x="997775" y="3156498"/>
              <a:ext cx="798317" cy="1933200"/>
              <a:chOff x="887290" y="3460426"/>
              <a:chExt cx="928508" cy="1978997"/>
            </a:xfrm>
          </p:grpSpPr>
          <p:sp>
            <p:nvSpPr>
              <p:cNvPr id="8" name="正方形/長方形 7">
                <a:extLst>
                  <a:ext uri="{FF2B5EF4-FFF2-40B4-BE49-F238E27FC236}">
                    <a16:creationId xmlns:a16="http://schemas.microsoft.com/office/drawing/2014/main" id="{491B4E28-DE0A-200A-EA19-700FCBA8D4DC}"/>
                  </a:ext>
                </a:extLst>
              </p:cNvPr>
              <p:cNvSpPr/>
              <p:nvPr/>
            </p:nvSpPr>
            <p:spPr>
              <a:xfrm>
                <a:off x="887290" y="5180328"/>
                <a:ext cx="928508" cy="259095"/>
              </a:xfrm>
              <a:prstGeom prst="rect">
                <a:avLst/>
              </a:prstGeom>
              <a:solidFill>
                <a:schemeClr val="bg1">
                  <a:lumMod val="75000"/>
                </a:scheme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フリ客</a:t>
                </a:r>
              </a:p>
            </p:txBody>
          </p:sp>
          <p:sp>
            <p:nvSpPr>
              <p:cNvPr id="9" name="正方形/長方形 8">
                <a:extLst>
                  <a:ext uri="{FF2B5EF4-FFF2-40B4-BE49-F238E27FC236}">
                    <a16:creationId xmlns:a16="http://schemas.microsoft.com/office/drawing/2014/main" id="{E823455A-45E0-DD45-B773-317A9DF06E59}"/>
                  </a:ext>
                </a:extLst>
              </p:cNvPr>
              <p:cNvSpPr/>
              <p:nvPr/>
            </p:nvSpPr>
            <p:spPr>
              <a:xfrm>
                <a:off x="887290" y="4691371"/>
                <a:ext cx="928508" cy="488957"/>
              </a:xfrm>
              <a:prstGeom prst="rect">
                <a:avLst/>
              </a:prstGeom>
              <a:solidFill>
                <a:schemeClr val="accent1">
                  <a:lumMod val="20000"/>
                  <a:lumOff val="8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B9D43F29-095D-1690-6F0B-AB9E5E2D20B5}"/>
                  </a:ext>
                </a:extLst>
              </p:cNvPr>
              <p:cNvSpPr/>
              <p:nvPr/>
            </p:nvSpPr>
            <p:spPr>
              <a:xfrm>
                <a:off x="887290" y="3460426"/>
                <a:ext cx="928508" cy="1229920"/>
              </a:xfrm>
              <a:prstGeom prst="rect">
                <a:avLst/>
              </a:prstGeom>
              <a:solidFill>
                <a:schemeClr val="accent1">
                  <a:lumMod val="60000"/>
                  <a:lumOff val="4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継続</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grpSp>
        <p:sp>
          <p:nvSpPr>
            <p:cNvPr id="15" name="テキスト ボックス 14">
              <a:extLst>
                <a:ext uri="{FF2B5EF4-FFF2-40B4-BE49-F238E27FC236}">
                  <a16:creationId xmlns:a16="http://schemas.microsoft.com/office/drawing/2014/main" id="{41F1352A-2A20-9871-EDA6-23001B4CF14F}"/>
                </a:ext>
              </a:extLst>
            </p:cNvPr>
            <p:cNvSpPr txBox="1"/>
            <p:nvPr/>
          </p:nvSpPr>
          <p:spPr>
            <a:xfrm>
              <a:off x="1021629" y="2920026"/>
              <a:ext cx="7506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grpSp>
          <p:nvGrpSpPr>
            <p:cNvPr id="90" name="グループ化 89">
              <a:extLst>
                <a:ext uri="{FF2B5EF4-FFF2-40B4-BE49-F238E27FC236}">
                  <a16:creationId xmlns:a16="http://schemas.microsoft.com/office/drawing/2014/main" id="{912E02F8-6DAD-6477-3BBC-5B3F5A3F6A55}"/>
                </a:ext>
              </a:extLst>
            </p:cNvPr>
            <p:cNvGrpSpPr/>
            <p:nvPr/>
          </p:nvGrpSpPr>
          <p:grpSpPr>
            <a:xfrm>
              <a:off x="2636751" y="2874896"/>
              <a:ext cx="798317" cy="2210397"/>
              <a:chOff x="2429370" y="3060933"/>
              <a:chExt cx="928508" cy="2378491"/>
            </a:xfrm>
          </p:grpSpPr>
          <p:sp>
            <p:nvSpPr>
              <p:cNvPr id="21" name="正方形/長方形 20">
                <a:extLst>
                  <a:ext uri="{FF2B5EF4-FFF2-40B4-BE49-F238E27FC236}">
                    <a16:creationId xmlns:a16="http://schemas.microsoft.com/office/drawing/2014/main" id="{A23B4D6D-BA5A-7D10-BB75-83801AFD5688}"/>
                  </a:ext>
                </a:extLst>
              </p:cNvPr>
              <p:cNvSpPr/>
              <p:nvPr/>
            </p:nvSpPr>
            <p:spPr>
              <a:xfrm>
                <a:off x="2429370" y="5137989"/>
                <a:ext cx="928508" cy="301435"/>
              </a:xfrm>
              <a:prstGeom prst="rect">
                <a:avLst/>
              </a:prstGeom>
              <a:solidFill>
                <a:schemeClr val="bg1">
                  <a:lumMod val="75000"/>
                </a:scheme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フリ客</a:t>
                </a:r>
              </a:p>
            </p:txBody>
          </p:sp>
          <p:sp>
            <p:nvSpPr>
              <p:cNvPr id="22" name="正方形/長方形 21">
                <a:extLst>
                  <a:ext uri="{FF2B5EF4-FFF2-40B4-BE49-F238E27FC236}">
                    <a16:creationId xmlns:a16="http://schemas.microsoft.com/office/drawing/2014/main" id="{41BE7E13-B4E8-92DE-30A5-679C6851E5BB}"/>
                  </a:ext>
                </a:extLst>
              </p:cNvPr>
              <p:cNvSpPr/>
              <p:nvPr/>
            </p:nvSpPr>
            <p:spPr>
              <a:xfrm>
                <a:off x="2429370" y="4569127"/>
                <a:ext cx="928508" cy="568862"/>
              </a:xfrm>
              <a:prstGeom prst="rect">
                <a:avLst/>
              </a:prstGeom>
              <a:solidFill>
                <a:schemeClr val="accent1">
                  <a:lumMod val="20000"/>
                  <a:lumOff val="8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50</a:t>
                </a:r>
                <a:r>
                  <a:rPr kumimoji="0" lang="ja-JP" altLang="en-US"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24" name="正方形/長方形 23">
                <a:extLst>
                  <a:ext uri="{FF2B5EF4-FFF2-40B4-BE49-F238E27FC236}">
                    <a16:creationId xmlns:a16="http://schemas.microsoft.com/office/drawing/2014/main" id="{3362428D-8307-725E-9EDB-9D938A67D3E8}"/>
                  </a:ext>
                </a:extLst>
              </p:cNvPr>
              <p:cNvSpPr/>
              <p:nvPr/>
            </p:nvSpPr>
            <p:spPr>
              <a:xfrm>
                <a:off x="2429370" y="3060933"/>
                <a:ext cx="928508" cy="1508182"/>
              </a:xfrm>
              <a:prstGeom prst="rect">
                <a:avLst/>
              </a:prstGeom>
              <a:solidFill>
                <a:schemeClr val="accent1">
                  <a:lumMod val="60000"/>
                  <a:lumOff val="4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継続</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grpSp>
        <p:sp>
          <p:nvSpPr>
            <p:cNvPr id="20" name="テキスト ボックス 19">
              <a:extLst>
                <a:ext uri="{FF2B5EF4-FFF2-40B4-BE49-F238E27FC236}">
                  <a16:creationId xmlns:a16="http://schemas.microsoft.com/office/drawing/2014/main" id="{CD64AFD8-74BA-B04A-3CA0-932CE6AD5C4F}"/>
                </a:ext>
              </a:extLst>
            </p:cNvPr>
            <p:cNvSpPr txBox="1"/>
            <p:nvPr/>
          </p:nvSpPr>
          <p:spPr>
            <a:xfrm>
              <a:off x="2665135" y="2589661"/>
              <a:ext cx="75061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cxnSp>
          <p:nvCxnSpPr>
            <p:cNvPr id="72" name="直線コネクタ 71">
              <a:extLst>
                <a:ext uri="{FF2B5EF4-FFF2-40B4-BE49-F238E27FC236}">
                  <a16:creationId xmlns:a16="http://schemas.microsoft.com/office/drawing/2014/main" id="{C810D5A3-6037-62AC-D440-2FC976DA9E6E}"/>
                </a:ext>
              </a:extLst>
            </p:cNvPr>
            <p:cNvCxnSpPr>
              <a:cxnSpLocks/>
            </p:cNvCxnSpPr>
            <p:nvPr/>
          </p:nvCxnSpPr>
          <p:spPr>
            <a:xfrm>
              <a:off x="1796092" y="3160820"/>
              <a:ext cx="854451" cy="0"/>
            </a:xfrm>
            <a:prstGeom prst="line">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77" name="直線矢印コネクタ 76">
              <a:extLst>
                <a:ext uri="{FF2B5EF4-FFF2-40B4-BE49-F238E27FC236}">
                  <a16:creationId xmlns:a16="http://schemas.microsoft.com/office/drawing/2014/main" id="{7059DA5B-2436-1E23-902C-65FE7D0D67AD}"/>
                </a:ext>
              </a:extLst>
            </p:cNvPr>
            <p:cNvCxnSpPr>
              <a:cxnSpLocks/>
            </p:cNvCxnSpPr>
            <p:nvPr/>
          </p:nvCxnSpPr>
          <p:spPr>
            <a:xfrm flipV="1">
              <a:off x="1907617" y="2902729"/>
              <a:ext cx="0" cy="263391"/>
            </a:xfrm>
            <a:prstGeom prst="straightConnector1">
              <a:avLst/>
            </a:prstGeom>
            <a:solidFill>
              <a:schemeClr val="bg1"/>
            </a:solidFill>
            <a:ln>
              <a:solidFill>
                <a:srgbClr val="0070C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3" name="テキスト ボックス 82">
              <a:extLst>
                <a:ext uri="{FF2B5EF4-FFF2-40B4-BE49-F238E27FC236}">
                  <a16:creationId xmlns:a16="http://schemas.microsoft.com/office/drawing/2014/main" id="{8F770931-086D-B2E7-9D11-8A943D36F41A}"/>
                </a:ext>
              </a:extLst>
            </p:cNvPr>
            <p:cNvSpPr txBox="1"/>
            <p:nvPr/>
          </p:nvSpPr>
          <p:spPr>
            <a:xfrm>
              <a:off x="1812765" y="2452369"/>
              <a:ext cx="864340"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rPr>
                <a:t>+</a:t>
              </a:r>
              <a:r>
                <a:rPr kumimoji="1" lang="en-US" altLang="ja-JP" sz="1200" b="1">
                  <a:solidFill>
                    <a:srgbClr val="0070C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rPr>
                <a:t>億</a:t>
              </a:r>
              <a:endParaRPr kumimoji="1" lang="en-US" altLang="ja-JP"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rPr>
                <a:t>(+</a:t>
              </a:r>
              <a:r>
                <a:rPr kumimoji="1" lang="en-US" altLang="ja-JP" sz="1200" b="1">
                  <a:solidFill>
                    <a:srgbClr val="0070C0"/>
                  </a:solidFill>
                  <a:latin typeface="Meiryo UI" panose="020B0604030504040204" pitchFamily="50" charset="-128"/>
                  <a:ea typeface="Meiryo UI" panose="020B0604030504040204" pitchFamily="50" charset="-128"/>
                </a:rPr>
                <a:t>XX</a:t>
              </a:r>
              <a:r>
                <a:rPr kumimoji="1" lang="en-US" altLang="ja-JP"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rPr>
                <a:t>%)</a:t>
              </a:r>
              <a:endParaRPr kumimoji="1" lang="ja-JP" altLang="en-US"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endParaRPr>
            </a:p>
          </p:txBody>
        </p:sp>
        <p:cxnSp>
          <p:nvCxnSpPr>
            <p:cNvPr id="118" name="直線コネクタ 117">
              <a:extLst>
                <a:ext uri="{FF2B5EF4-FFF2-40B4-BE49-F238E27FC236}">
                  <a16:creationId xmlns:a16="http://schemas.microsoft.com/office/drawing/2014/main" id="{0C6DE5D9-B865-97B2-F8EB-F46EBD5085C5}"/>
                </a:ext>
              </a:extLst>
            </p:cNvPr>
            <p:cNvCxnSpPr>
              <a:cxnSpLocks/>
            </p:cNvCxnSpPr>
            <p:nvPr/>
          </p:nvCxnSpPr>
          <p:spPr>
            <a:xfrm>
              <a:off x="1796092" y="2890940"/>
              <a:ext cx="854451" cy="0"/>
            </a:xfrm>
            <a:prstGeom prst="line">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27" name="直線コネクタ 126">
              <a:extLst>
                <a:ext uri="{FF2B5EF4-FFF2-40B4-BE49-F238E27FC236}">
                  <a16:creationId xmlns:a16="http://schemas.microsoft.com/office/drawing/2014/main" id="{C917DF2B-A15B-E030-4679-DD84504ED5FF}"/>
                </a:ext>
              </a:extLst>
            </p:cNvPr>
            <p:cNvCxnSpPr>
              <a:cxnSpLocks/>
            </p:cNvCxnSpPr>
            <p:nvPr/>
          </p:nvCxnSpPr>
          <p:spPr>
            <a:xfrm>
              <a:off x="3429020" y="2774669"/>
              <a:ext cx="922327" cy="0"/>
            </a:xfrm>
            <a:prstGeom prst="line">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28" name="テキスト ボックス 127">
              <a:extLst>
                <a:ext uri="{FF2B5EF4-FFF2-40B4-BE49-F238E27FC236}">
                  <a16:creationId xmlns:a16="http://schemas.microsoft.com/office/drawing/2014/main" id="{2BD38CEA-7769-470E-0D37-7B1BDEF2774A}"/>
                </a:ext>
              </a:extLst>
            </p:cNvPr>
            <p:cNvSpPr txBox="1"/>
            <p:nvPr/>
          </p:nvSpPr>
          <p:spPr>
            <a:xfrm>
              <a:off x="3436911" y="2352478"/>
              <a:ext cx="864340" cy="461665"/>
            </a:xfrm>
            <a:prstGeom prst="rect">
              <a:avLst/>
            </a:prstGeom>
            <a:noFill/>
          </p:spPr>
          <p:txBody>
            <a:bodyPr wrap="none" rtlCol="0" anchor="ctr">
              <a:spAutoFit/>
            </a:bodyPr>
            <a:lstStyle>
              <a:defPPr>
                <a:defRPr lang="ja-JP"/>
              </a:defPPr>
              <a:lvl1pPr algn="ctr">
                <a:defRPr sz="1200" b="1">
                  <a:solidFill>
                    <a:srgbClr val="0070C0"/>
                  </a:solidFill>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rPr>
                <a:t>+</a:t>
              </a:r>
              <a:r>
                <a:rPr kumimoji="1" lang="en-US" altLang="ja-JP" sz="1200" b="1">
                  <a:solidFill>
                    <a:srgbClr val="0070C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rPr>
                <a:t>億</a:t>
              </a:r>
              <a:endParaRPr kumimoji="1" lang="en-US" altLang="ja-JP"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rPr>
                <a:t>(+</a:t>
              </a:r>
              <a:r>
                <a:rPr kumimoji="1" lang="en-US" altLang="ja-JP" sz="1200" b="1">
                  <a:solidFill>
                    <a:srgbClr val="0070C0"/>
                  </a:solidFill>
                  <a:latin typeface="Meiryo UI" panose="020B0604030504040204" pitchFamily="50" charset="-128"/>
                  <a:ea typeface="Meiryo UI" panose="020B0604030504040204" pitchFamily="50" charset="-128"/>
                </a:rPr>
                <a:t>XX</a:t>
              </a:r>
              <a:r>
                <a:rPr kumimoji="1" lang="en-US" altLang="ja-JP"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rPr>
                <a:t>%)</a:t>
              </a:r>
              <a:endParaRPr kumimoji="1" lang="ja-JP" altLang="en-US" sz="1200" b="1" i="0" u="none" strike="noStrike" kern="1200" cap="none" spc="0" normalizeH="0" baseline="0" noProof="0">
                <a:ln>
                  <a:noFill/>
                </a:ln>
                <a:solidFill>
                  <a:srgbClr val="0070C0"/>
                </a:solidFill>
                <a:effectLst/>
                <a:uLnTx/>
                <a:uFillTx/>
                <a:latin typeface="Meiryo UI" panose="020B0604030504040204" pitchFamily="50" charset="-128"/>
                <a:ea typeface="Meiryo UI" panose="020B0604030504040204" pitchFamily="50" charset="-128"/>
              </a:endParaRPr>
            </a:p>
          </p:txBody>
        </p:sp>
        <p:cxnSp>
          <p:nvCxnSpPr>
            <p:cNvPr id="129" name="直線矢印コネクタ 128">
              <a:extLst>
                <a:ext uri="{FF2B5EF4-FFF2-40B4-BE49-F238E27FC236}">
                  <a16:creationId xmlns:a16="http://schemas.microsoft.com/office/drawing/2014/main" id="{D46EBBBF-9A45-714D-CE5D-B128A5B8223A}"/>
                </a:ext>
              </a:extLst>
            </p:cNvPr>
            <p:cNvCxnSpPr>
              <a:cxnSpLocks/>
            </p:cNvCxnSpPr>
            <p:nvPr/>
          </p:nvCxnSpPr>
          <p:spPr>
            <a:xfrm flipV="1">
              <a:off x="3499712" y="2758433"/>
              <a:ext cx="0" cy="161593"/>
            </a:xfrm>
            <a:prstGeom prst="straightConnector1">
              <a:avLst/>
            </a:prstGeom>
            <a:solidFill>
              <a:schemeClr val="bg1"/>
            </a:solidFill>
            <a:ln>
              <a:solidFill>
                <a:srgbClr val="0070C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9" name="直線コネクタ 118">
              <a:extLst>
                <a:ext uri="{FF2B5EF4-FFF2-40B4-BE49-F238E27FC236}">
                  <a16:creationId xmlns:a16="http://schemas.microsoft.com/office/drawing/2014/main" id="{CB130628-6086-D4B2-A182-67375F23066A}"/>
                </a:ext>
              </a:extLst>
            </p:cNvPr>
            <p:cNvCxnSpPr>
              <a:cxnSpLocks/>
            </p:cNvCxnSpPr>
            <p:nvPr/>
          </p:nvCxnSpPr>
          <p:spPr>
            <a:xfrm>
              <a:off x="3429019" y="2887682"/>
              <a:ext cx="945273" cy="0"/>
            </a:xfrm>
            <a:prstGeom prst="line">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76" name="テキスト ボックス 75">
              <a:extLst>
                <a:ext uri="{FF2B5EF4-FFF2-40B4-BE49-F238E27FC236}">
                  <a16:creationId xmlns:a16="http://schemas.microsoft.com/office/drawing/2014/main" id="{6FE493BD-2E26-C308-F7DD-009D5B954996}"/>
                </a:ext>
              </a:extLst>
            </p:cNvPr>
            <p:cNvSpPr txBox="1"/>
            <p:nvPr/>
          </p:nvSpPr>
          <p:spPr>
            <a:xfrm>
              <a:off x="5461909" y="2364851"/>
              <a:ext cx="75061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grpSp>
          <p:nvGrpSpPr>
            <p:cNvPr id="89" name="グループ化 88">
              <a:extLst>
                <a:ext uri="{FF2B5EF4-FFF2-40B4-BE49-F238E27FC236}">
                  <a16:creationId xmlns:a16="http://schemas.microsoft.com/office/drawing/2014/main" id="{7770AE41-A024-057C-30DF-2FFD6EBD145F}"/>
                </a:ext>
              </a:extLst>
            </p:cNvPr>
            <p:cNvGrpSpPr/>
            <p:nvPr/>
          </p:nvGrpSpPr>
          <p:grpSpPr>
            <a:xfrm>
              <a:off x="5438056" y="2622443"/>
              <a:ext cx="798317" cy="2462400"/>
              <a:chOff x="5245605" y="3060932"/>
              <a:chExt cx="928508" cy="2378492"/>
            </a:xfrm>
          </p:grpSpPr>
          <p:sp>
            <p:nvSpPr>
              <p:cNvPr id="85" name="正方形/長方形 84">
                <a:extLst>
                  <a:ext uri="{FF2B5EF4-FFF2-40B4-BE49-F238E27FC236}">
                    <a16:creationId xmlns:a16="http://schemas.microsoft.com/office/drawing/2014/main" id="{1EEBF653-E978-34A0-D837-17529106C280}"/>
                  </a:ext>
                </a:extLst>
              </p:cNvPr>
              <p:cNvSpPr/>
              <p:nvPr/>
            </p:nvSpPr>
            <p:spPr>
              <a:xfrm>
                <a:off x="5245605" y="5137989"/>
                <a:ext cx="928508" cy="301435"/>
              </a:xfrm>
              <a:prstGeom prst="rect">
                <a:avLst/>
              </a:prstGeom>
              <a:solidFill>
                <a:schemeClr val="bg1">
                  <a:lumMod val="75000"/>
                </a:scheme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フリ客</a:t>
                </a:r>
              </a:p>
            </p:txBody>
          </p:sp>
          <p:sp>
            <p:nvSpPr>
              <p:cNvPr id="86" name="正方形/長方形 85">
                <a:extLst>
                  <a:ext uri="{FF2B5EF4-FFF2-40B4-BE49-F238E27FC236}">
                    <a16:creationId xmlns:a16="http://schemas.microsoft.com/office/drawing/2014/main" id="{B08DB072-3833-59E5-7AED-17EE138CD7AE}"/>
                  </a:ext>
                </a:extLst>
              </p:cNvPr>
              <p:cNvSpPr/>
              <p:nvPr/>
            </p:nvSpPr>
            <p:spPr>
              <a:xfrm>
                <a:off x="5245605" y="4569127"/>
                <a:ext cx="928508" cy="568862"/>
              </a:xfrm>
              <a:prstGeom prst="rect">
                <a:avLst/>
              </a:prstGeom>
              <a:solidFill>
                <a:schemeClr val="accent1">
                  <a:lumMod val="20000"/>
                  <a:lumOff val="8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88" name="正方形/長方形 87">
                <a:extLst>
                  <a:ext uri="{FF2B5EF4-FFF2-40B4-BE49-F238E27FC236}">
                    <a16:creationId xmlns:a16="http://schemas.microsoft.com/office/drawing/2014/main" id="{8E2B8622-0A0D-6474-5AEC-45F07229FA22}"/>
                  </a:ext>
                </a:extLst>
              </p:cNvPr>
              <p:cNvSpPr/>
              <p:nvPr/>
            </p:nvSpPr>
            <p:spPr>
              <a:xfrm>
                <a:off x="5245605" y="3060932"/>
                <a:ext cx="928508" cy="1508185"/>
              </a:xfrm>
              <a:prstGeom prst="rect">
                <a:avLst/>
              </a:prstGeom>
              <a:solidFill>
                <a:schemeClr val="accent1">
                  <a:lumMod val="60000"/>
                  <a:lumOff val="4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継続</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grpSp>
        <p:grpSp>
          <p:nvGrpSpPr>
            <p:cNvPr id="106" name="グループ化 105">
              <a:extLst>
                <a:ext uri="{FF2B5EF4-FFF2-40B4-BE49-F238E27FC236}">
                  <a16:creationId xmlns:a16="http://schemas.microsoft.com/office/drawing/2014/main" id="{B6B835C8-A855-9ABC-2576-2363A85AFAC5}"/>
                </a:ext>
              </a:extLst>
            </p:cNvPr>
            <p:cNvGrpSpPr/>
            <p:nvPr/>
          </p:nvGrpSpPr>
          <p:grpSpPr>
            <a:xfrm>
              <a:off x="4305761" y="2762397"/>
              <a:ext cx="798317" cy="2325600"/>
              <a:chOff x="2429370" y="3060933"/>
              <a:chExt cx="928508" cy="2378491"/>
            </a:xfrm>
          </p:grpSpPr>
          <p:sp>
            <p:nvSpPr>
              <p:cNvPr id="107" name="正方形/長方形 106">
                <a:extLst>
                  <a:ext uri="{FF2B5EF4-FFF2-40B4-BE49-F238E27FC236}">
                    <a16:creationId xmlns:a16="http://schemas.microsoft.com/office/drawing/2014/main" id="{0BA8BF3B-695E-43AD-D7AE-E98AFDB3068F}"/>
                  </a:ext>
                </a:extLst>
              </p:cNvPr>
              <p:cNvSpPr/>
              <p:nvPr/>
            </p:nvSpPr>
            <p:spPr>
              <a:xfrm>
                <a:off x="2429370" y="5137989"/>
                <a:ext cx="928508" cy="301435"/>
              </a:xfrm>
              <a:prstGeom prst="rect">
                <a:avLst/>
              </a:prstGeom>
              <a:solidFill>
                <a:schemeClr val="bg1">
                  <a:lumMod val="75000"/>
                </a:scheme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フリ客</a:t>
                </a:r>
              </a:p>
            </p:txBody>
          </p:sp>
          <p:sp>
            <p:nvSpPr>
              <p:cNvPr id="108" name="正方形/長方形 107">
                <a:extLst>
                  <a:ext uri="{FF2B5EF4-FFF2-40B4-BE49-F238E27FC236}">
                    <a16:creationId xmlns:a16="http://schemas.microsoft.com/office/drawing/2014/main" id="{2C2E8C33-5097-5F04-6091-921FCF4F7235}"/>
                  </a:ext>
                </a:extLst>
              </p:cNvPr>
              <p:cNvSpPr/>
              <p:nvPr/>
            </p:nvSpPr>
            <p:spPr>
              <a:xfrm>
                <a:off x="2429370" y="4569127"/>
                <a:ext cx="928508" cy="568862"/>
              </a:xfrm>
              <a:prstGeom prst="rect">
                <a:avLst/>
              </a:prstGeom>
              <a:solidFill>
                <a:schemeClr val="accent1">
                  <a:lumMod val="20000"/>
                  <a:lumOff val="8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110" name="正方形/長方形 109">
                <a:extLst>
                  <a:ext uri="{FF2B5EF4-FFF2-40B4-BE49-F238E27FC236}">
                    <a16:creationId xmlns:a16="http://schemas.microsoft.com/office/drawing/2014/main" id="{A2C4D29B-06E7-78EA-CD8B-98049DC69F95}"/>
                  </a:ext>
                </a:extLst>
              </p:cNvPr>
              <p:cNvSpPr/>
              <p:nvPr/>
            </p:nvSpPr>
            <p:spPr>
              <a:xfrm>
                <a:off x="2429370" y="3060933"/>
                <a:ext cx="928508" cy="1506731"/>
              </a:xfrm>
              <a:prstGeom prst="rect">
                <a:avLst/>
              </a:prstGeom>
              <a:solidFill>
                <a:schemeClr val="accent1">
                  <a:lumMod val="60000"/>
                  <a:lumOff val="4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継続</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grpSp>
        <p:sp>
          <p:nvSpPr>
            <p:cNvPr id="111" name="テキスト ボックス 110">
              <a:extLst>
                <a:ext uri="{FF2B5EF4-FFF2-40B4-BE49-F238E27FC236}">
                  <a16:creationId xmlns:a16="http://schemas.microsoft.com/office/drawing/2014/main" id="{E566CEF7-107B-D416-85EF-8541CE4B674E}"/>
                </a:ext>
              </a:extLst>
            </p:cNvPr>
            <p:cNvSpPr txBox="1"/>
            <p:nvPr/>
          </p:nvSpPr>
          <p:spPr>
            <a:xfrm>
              <a:off x="4348228" y="2476657"/>
              <a:ext cx="75061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grpSp>
          <p:nvGrpSpPr>
            <p:cNvPr id="46" name="グループ化 45">
              <a:extLst>
                <a:ext uri="{FF2B5EF4-FFF2-40B4-BE49-F238E27FC236}">
                  <a16:creationId xmlns:a16="http://schemas.microsoft.com/office/drawing/2014/main" id="{E15B3F4B-3EB1-7CD6-1C90-0B1E2E534EC4}"/>
                </a:ext>
              </a:extLst>
            </p:cNvPr>
            <p:cNvGrpSpPr/>
            <p:nvPr/>
          </p:nvGrpSpPr>
          <p:grpSpPr>
            <a:xfrm>
              <a:off x="9408570" y="2276709"/>
              <a:ext cx="798317" cy="2807998"/>
              <a:chOff x="2429370" y="3060933"/>
              <a:chExt cx="928508" cy="2378491"/>
            </a:xfrm>
          </p:grpSpPr>
          <p:sp>
            <p:nvSpPr>
              <p:cNvPr id="49" name="正方形/長方形 48">
                <a:extLst>
                  <a:ext uri="{FF2B5EF4-FFF2-40B4-BE49-F238E27FC236}">
                    <a16:creationId xmlns:a16="http://schemas.microsoft.com/office/drawing/2014/main" id="{41FE267F-9E54-48F3-3335-342570B0C6E5}"/>
                  </a:ext>
                </a:extLst>
              </p:cNvPr>
              <p:cNvSpPr/>
              <p:nvPr/>
            </p:nvSpPr>
            <p:spPr>
              <a:xfrm>
                <a:off x="2429370" y="5137989"/>
                <a:ext cx="928508" cy="301435"/>
              </a:xfrm>
              <a:prstGeom prst="rect">
                <a:avLst/>
              </a:prstGeom>
              <a:solidFill>
                <a:schemeClr val="bg1">
                  <a:lumMod val="75000"/>
                </a:scheme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フリ客</a:t>
                </a:r>
              </a:p>
            </p:txBody>
          </p:sp>
          <p:sp>
            <p:nvSpPr>
              <p:cNvPr id="50" name="正方形/長方形 49">
                <a:extLst>
                  <a:ext uri="{FF2B5EF4-FFF2-40B4-BE49-F238E27FC236}">
                    <a16:creationId xmlns:a16="http://schemas.microsoft.com/office/drawing/2014/main" id="{6E9555B1-8532-8B28-9AAE-9B09F108AE23}"/>
                  </a:ext>
                </a:extLst>
              </p:cNvPr>
              <p:cNvSpPr/>
              <p:nvPr/>
            </p:nvSpPr>
            <p:spPr>
              <a:xfrm>
                <a:off x="2429370" y="4569127"/>
                <a:ext cx="928508" cy="568862"/>
              </a:xfrm>
              <a:prstGeom prst="rect">
                <a:avLst/>
              </a:prstGeom>
              <a:solidFill>
                <a:schemeClr val="accent1">
                  <a:lumMod val="20000"/>
                  <a:lumOff val="8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a:solidFill>
                      <a:srgbClr val="000000"/>
                    </a:solidFill>
                    <a:latin typeface="Meiryo UI" panose="020B0604030504040204" pitchFamily="50" charset="-128"/>
                    <a:ea typeface="Meiryo UI" panose="020B0604030504040204" pitchFamily="50" charset="-128"/>
                  </a:rPr>
                  <a:t>XX</a:t>
                </a:r>
                <a:r>
                  <a:rPr kumimoji="1" lang="ja-JP" altLang="en-US" sz="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51" name="正方形/長方形 50">
                <a:extLst>
                  <a:ext uri="{FF2B5EF4-FFF2-40B4-BE49-F238E27FC236}">
                    <a16:creationId xmlns:a16="http://schemas.microsoft.com/office/drawing/2014/main" id="{57A3AC8D-9395-53BD-0C43-240682F93830}"/>
                  </a:ext>
                </a:extLst>
              </p:cNvPr>
              <p:cNvSpPr/>
              <p:nvPr/>
            </p:nvSpPr>
            <p:spPr>
              <a:xfrm>
                <a:off x="2429370" y="3060933"/>
                <a:ext cx="928508" cy="1506731"/>
              </a:xfrm>
              <a:prstGeom prst="rect">
                <a:avLst/>
              </a:prstGeom>
              <a:solidFill>
                <a:schemeClr val="accent1">
                  <a:lumMod val="60000"/>
                  <a:lumOff val="4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継続</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a:solidFill>
                      <a:srgbClr val="000000"/>
                    </a:solidFill>
                    <a:latin typeface="Meiryo UI" panose="020B0604030504040204" pitchFamily="50" charset="-128"/>
                    <a:ea typeface="Meiryo UI" panose="020B0604030504040204" pitchFamily="50" charset="-128"/>
                  </a:rPr>
                  <a:t>XX</a:t>
                </a:r>
                <a:r>
                  <a:rPr kumimoji="1" lang="ja-JP" altLang="en-US" sz="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grpSp>
        <p:sp>
          <p:nvSpPr>
            <p:cNvPr id="47" name="テキスト ボックス 46">
              <a:extLst>
                <a:ext uri="{FF2B5EF4-FFF2-40B4-BE49-F238E27FC236}">
                  <a16:creationId xmlns:a16="http://schemas.microsoft.com/office/drawing/2014/main" id="{23CD6FF6-E430-218F-3A47-FA159C8F2742}"/>
                </a:ext>
              </a:extLst>
            </p:cNvPr>
            <p:cNvSpPr txBox="1"/>
            <p:nvPr/>
          </p:nvSpPr>
          <p:spPr>
            <a:xfrm>
              <a:off x="9451036" y="2006047"/>
              <a:ext cx="750610" cy="27672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cxnSp>
          <p:nvCxnSpPr>
            <p:cNvPr id="5" name="直線矢印コネクタ 4">
              <a:extLst>
                <a:ext uri="{FF2B5EF4-FFF2-40B4-BE49-F238E27FC236}">
                  <a16:creationId xmlns:a16="http://schemas.microsoft.com/office/drawing/2014/main" id="{C39B3214-8D88-BD60-5E4D-60DAD3A332B1}"/>
                </a:ext>
              </a:extLst>
            </p:cNvPr>
            <p:cNvCxnSpPr>
              <a:cxnSpLocks/>
            </p:cNvCxnSpPr>
            <p:nvPr/>
          </p:nvCxnSpPr>
          <p:spPr>
            <a:xfrm>
              <a:off x="571355" y="5101198"/>
              <a:ext cx="11074545" cy="0"/>
            </a:xfrm>
            <a:prstGeom prst="straightConnector1">
              <a:avLst/>
            </a:prstGeom>
            <a:solidFill>
              <a:schemeClr val="bg1"/>
            </a:solid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 name="テキスト ボックス 27">
              <a:extLst>
                <a:ext uri="{FF2B5EF4-FFF2-40B4-BE49-F238E27FC236}">
                  <a16:creationId xmlns:a16="http://schemas.microsoft.com/office/drawing/2014/main" id="{6FB1657C-E4CE-4FFF-C9C8-2695BE78F1FB}"/>
                </a:ext>
              </a:extLst>
            </p:cNvPr>
            <p:cNvSpPr txBox="1"/>
            <p:nvPr/>
          </p:nvSpPr>
          <p:spPr>
            <a:xfrm>
              <a:off x="7988241" y="1932076"/>
              <a:ext cx="75061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grpSp>
          <p:nvGrpSpPr>
            <p:cNvPr id="30" name="グループ化 29">
              <a:extLst>
                <a:ext uri="{FF2B5EF4-FFF2-40B4-BE49-F238E27FC236}">
                  <a16:creationId xmlns:a16="http://schemas.microsoft.com/office/drawing/2014/main" id="{C49094FE-6D61-E9A0-29EA-7FA7E90B1A28}"/>
                </a:ext>
              </a:extLst>
            </p:cNvPr>
            <p:cNvGrpSpPr/>
            <p:nvPr/>
          </p:nvGrpSpPr>
          <p:grpSpPr>
            <a:xfrm>
              <a:off x="7964388" y="2215511"/>
              <a:ext cx="798317" cy="2869199"/>
              <a:chOff x="5245605" y="3060932"/>
              <a:chExt cx="928508" cy="2378492"/>
            </a:xfrm>
          </p:grpSpPr>
          <p:sp>
            <p:nvSpPr>
              <p:cNvPr id="38" name="正方形/長方形 37">
                <a:extLst>
                  <a:ext uri="{FF2B5EF4-FFF2-40B4-BE49-F238E27FC236}">
                    <a16:creationId xmlns:a16="http://schemas.microsoft.com/office/drawing/2014/main" id="{3C6E5A36-948C-803B-FE8E-556A6ECF3D29}"/>
                  </a:ext>
                </a:extLst>
              </p:cNvPr>
              <p:cNvSpPr/>
              <p:nvPr/>
            </p:nvSpPr>
            <p:spPr>
              <a:xfrm>
                <a:off x="5245605" y="5137989"/>
                <a:ext cx="928508" cy="301435"/>
              </a:xfrm>
              <a:prstGeom prst="rect">
                <a:avLst/>
              </a:prstGeom>
              <a:solidFill>
                <a:schemeClr val="bg1">
                  <a:lumMod val="75000"/>
                </a:scheme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フリ客</a:t>
                </a:r>
              </a:p>
            </p:txBody>
          </p:sp>
          <p:sp>
            <p:nvSpPr>
              <p:cNvPr id="39" name="正方形/長方形 38">
                <a:extLst>
                  <a:ext uri="{FF2B5EF4-FFF2-40B4-BE49-F238E27FC236}">
                    <a16:creationId xmlns:a16="http://schemas.microsoft.com/office/drawing/2014/main" id="{F29C883A-A474-E08D-07EB-CC3598B8E71E}"/>
                  </a:ext>
                </a:extLst>
              </p:cNvPr>
              <p:cNvSpPr/>
              <p:nvPr/>
            </p:nvSpPr>
            <p:spPr>
              <a:xfrm>
                <a:off x="5245605" y="4569127"/>
                <a:ext cx="928508" cy="568862"/>
              </a:xfrm>
              <a:prstGeom prst="rect">
                <a:avLst/>
              </a:prstGeom>
              <a:solidFill>
                <a:schemeClr val="accent1">
                  <a:lumMod val="20000"/>
                  <a:lumOff val="8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40" name="正方形/長方形 39">
                <a:extLst>
                  <a:ext uri="{FF2B5EF4-FFF2-40B4-BE49-F238E27FC236}">
                    <a16:creationId xmlns:a16="http://schemas.microsoft.com/office/drawing/2014/main" id="{BC9F5FAF-8605-D645-D29D-6B4B0B1A1F50}"/>
                  </a:ext>
                </a:extLst>
              </p:cNvPr>
              <p:cNvSpPr/>
              <p:nvPr/>
            </p:nvSpPr>
            <p:spPr>
              <a:xfrm>
                <a:off x="5245605" y="3060932"/>
                <a:ext cx="928508" cy="1508185"/>
              </a:xfrm>
              <a:prstGeom prst="rect">
                <a:avLst/>
              </a:prstGeom>
              <a:solidFill>
                <a:schemeClr val="accent1">
                  <a:lumMod val="60000"/>
                  <a:lumOff val="4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継続</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grpSp>
        <p:grpSp>
          <p:nvGrpSpPr>
            <p:cNvPr id="32" name="グループ化 31">
              <a:extLst>
                <a:ext uri="{FF2B5EF4-FFF2-40B4-BE49-F238E27FC236}">
                  <a16:creationId xmlns:a16="http://schemas.microsoft.com/office/drawing/2014/main" id="{BB592C5E-A538-5579-4068-9DDEAF6B86E8}"/>
                </a:ext>
              </a:extLst>
            </p:cNvPr>
            <p:cNvGrpSpPr/>
            <p:nvPr/>
          </p:nvGrpSpPr>
          <p:grpSpPr>
            <a:xfrm>
              <a:off x="6832092" y="2456712"/>
              <a:ext cx="798317" cy="2628000"/>
              <a:chOff x="2429370" y="3060933"/>
              <a:chExt cx="928508" cy="2378491"/>
            </a:xfrm>
          </p:grpSpPr>
          <p:sp>
            <p:nvSpPr>
              <p:cNvPr id="35" name="正方形/長方形 34">
                <a:extLst>
                  <a:ext uri="{FF2B5EF4-FFF2-40B4-BE49-F238E27FC236}">
                    <a16:creationId xmlns:a16="http://schemas.microsoft.com/office/drawing/2014/main" id="{3583E642-C901-7EA8-5CF5-64794307F129}"/>
                  </a:ext>
                </a:extLst>
              </p:cNvPr>
              <p:cNvSpPr/>
              <p:nvPr/>
            </p:nvSpPr>
            <p:spPr>
              <a:xfrm>
                <a:off x="2429370" y="5137989"/>
                <a:ext cx="928508" cy="301435"/>
              </a:xfrm>
              <a:prstGeom prst="rect">
                <a:avLst/>
              </a:prstGeom>
              <a:solidFill>
                <a:schemeClr val="bg1">
                  <a:lumMod val="75000"/>
                </a:scheme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フリ客</a:t>
                </a:r>
              </a:p>
            </p:txBody>
          </p:sp>
          <p:sp>
            <p:nvSpPr>
              <p:cNvPr id="36" name="正方形/長方形 35">
                <a:extLst>
                  <a:ext uri="{FF2B5EF4-FFF2-40B4-BE49-F238E27FC236}">
                    <a16:creationId xmlns:a16="http://schemas.microsoft.com/office/drawing/2014/main" id="{87693194-403C-111F-DEB1-4AEF86693305}"/>
                  </a:ext>
                </a:extLst>
              </p:cNvPr>
              <p:cNvSpPr/>
              <p:nvPr/>
            </p:nvSpPr>
            <p:spPr>
              <a:xfrm>
                <a:off x="2429370" y="4569127"/>
                <a:ext cx="928508" cy="568862"/>
              </a:xfrm>
              <a:prstGeom prst="rect">
                <a:avLst/>
              </a:prstGeom>
              <a:solidFill>
                <a:schemeClr val="accent1">
                  <a:lumMod val="20000"/>
                  <a:lumOff val="8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37" name="正方形/長方形 36">
                <a:extLst>
                  <a:ext uri="{FF2B5EF4-FFF2-40B4-BE49-F238E27FC236}">
                    <a16:creationId xmlns:a16="http://schemas.microsoft.com/office/drawing/2014/main" id="{6C1ADC7F-D5FD-9FC5-D562-4321E455F8CF}"/>
                  </a:ext>
                </a:extLst>
              </p:cNvPr>
              <p:cNvSpPr/>
              <p:nvPr/>
            </p:nvSpPr>
            <p:spPr>
              <a:xfrm>
                <a:off x="2429370" y="3060933"/>
                <a:ext cx="928508" cy="1506731"/>
              </a:xfrm>
              <a:prstGeom prst="rect">
                <a:avLst/>
              </a:prstGeom>
              <a:solidFill>
                <a:schemeClr val="accent1">
                  <a:lumMod val="60000"/>
                  <a:lumOff val="4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継続</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grpSp>
        <p:sp>
          <p:nvSpPr>
            <p:cNvPr id="33" name="テキスト ボックス 32">
              <a:extLst>
                <a:ext uri="{FF2B5EF4-FFF2-40B4-BE49-F238E27FC236}">
                  <a16:creationId xmlns:a16="http://schemas.microsoft.com/office/drawing/2014/main" id="{E40AF101-2016-3AB3-A9D2-274DD50B854A}"/>
                </a:ext>
              </a:extLst>
            </p:cNvPr>
            <p:cNvSpPr txBox="1"/>
            <p:nvPr/>
          </p:nvSpPr>
          <p:spPr>
            <a:xfrm>
              <a:off x="6874559" y="2181560"/>
              <a:ext cx="75061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42" name="テキスト ボックス 41">
              <a:extLst>
                <a:ext uri="{FF2B5EF4-FFF2-40B4-BE49-F238E27FC236}">
                  <a16:creationId xmlns:a16="http://schemas.microsoft.com/office/drawing/2014/main" id="{9A02B487-1E6F-387A-4667-F046CE2DCAC6}"/>
                </a:ext>
              </a:extLst>
            </p:cNvPr>
            <p:cNvSpPr txBox="1"/>
            <p:nvPr/>
          </p:nvSpPr>
          <p:spPr>
            <a:xfrm>
              <a:off x="10564718" y="1513518"/>
              <a:ext cx="75061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grpSp>
          <p:nvGrpSpPr>
            <p:cNvPr id="44" name="グループ化 43">
              <a:extLst>
                <a:ext uri="{FF2B5EF4-FFF2-40B4-BE49-F238E27FC236}">
                  <a16:creationId xmlns:a16="http://schemas.microsoft.com/office/drawing/2014/main" id="{E5E87A6E-71F6-C463-A524-28D68F7B9C56}"/>
                </a:ext>
              </a:extLst>
            </p:cNvPr>
            <p:cNvGrpSpPr/>
            <p:nvPr/>
          </p:nvGrpSpPr>
          <p:grpSpPr>
            <a:xfrm>
              <a:off x="10540865" y="1804842"/>
              <a:ext cx="798317" cy="3283199"/>
              <a:chOff x="5245605" y="3060932"/>
              <a:chExt cx="928508" cy="2378492"/>
            </a:xfrm>
          </p:grpSpPr>
          <p:sp>
            <p:nvSpPr>
              <p:cNvPr id="52" name="正方形/長方形 51">
                <a:extLst>
                  <a:ext uri="{FF2B5EF4-FFF2-40B4-BE49-F238E27FC236}">
                    <a16:creationId xmlns:a16="http://schemas.microsoft.com/office/drawing/2014/main" id="{C362B977-E54B-5794-1418-46259223A331}"/>
                  </a:ext>
                </a:extLst>
              </p:cNvPr>
              <p:cNvSpPr/>
              <p:nvPr/>
            </p:nvSpPr>
            <p:spPr>
              <a:xfrm>
                <a:off x="5245605" y="5137989"/>
                <a:ext cx="928508" cy="301435"/>
              </a:xfrm>
              <a:prstGeom prst="rect">
                <a:avLst/>
              </a:prstGeom>
              <a:solidFill>
                <a:schemeClr val="bg1">
                  <a:lumMod val="75000"/>
                </a:scheme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フリ客</a:t>
                </a:r>
              </a:p>
            </p:txBody>
          </p:sp>
          <p:sp>
            <p:nvSpPr>
              <p:cNvPr id="53" name="正方形/長方形 52">
                <a:extLst>
                  <a:ext uri="{FF2B5EF4-FFF2-40B4-BE49-F238E27FC236}">
                    <a16:creationId xmlns:a16="http://schemas.microsoft.com/office/drawing/2014/main" id="{FF108758-48BF-AE72-9B6A-F44D92421D1D}"/>
                  </a:ext>
                </a:extLst>
              </p:cNvPr>
              <p:cNvSpPr/>
              <p:nvPr/>
            </p:nvSpPr>
            <p:spPr>
              <a:xfrm>
                <a:off x="5245605" y="4569127"/>
                <a:ext cx="928508" cy="568862"/>
              </a:xfrm>
              <a:prstGeom prst="rect">
                <a:avLst/>
              </a:prstGeom>
              <a:solidFill>
                <a:schemeClr val="accent1">
                  <a:lumMod val="20000"/>
                  <a:lumOff val="8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新規</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54" name="正方形/長方形 53">
                <a:extLst>
                  <a:ext uri="{FF2B5EF4-FFF2-40B4-BE49-F238E27FC236}">
                    <a16:creationId xmlns:a16="http://schemas.microsoft.com/office/drawing/2014/main" id="{76F52744-79BC-ABDA-608A-3D9ABB684D95}"/>
                  </a:ext>
                </a:extLst>
              </p:cNvPr>
              <p:cNvSpPr/>
              <p:nvPr/>
            </p:nvSpPr>
            <p:spPr>
              <a:xfrm>
                <a:off x="5245605" y="3060932"/>
                <a:ext cx="928508" cy="1508185"/>
              </a:xfrm>
              <a:prstGeom prst="rect">
                <a:avLst/>
              </a:prstGeom>
              <a:solidFill>
                <a:schemeClr val="accent1">
                  <a:lumMod val="60000"/>
                  <a:lumOff val="40000"/>
                </a:schemeClr>
              </a:solidFill>
              <a:ln w="12700" cap="flat" cmpd="sng" algn="ctr">
                <a:solidFill>
                  <a:schemeClr val="bg1"/>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継続</a:t>
                </a:r>
                <a:endParaRPr kumimoji="0" lang="en-US" altLang="ja-JP" sz="105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grpSp>
        <p:cxnSp>
          <p:nvCxnSpPr>
            <p:cNvPr id="135" name="直線コネクタ 134">
              <a:extLst>
                <a:ext uri="{FF2B5EF4-FFF2-40B4-BE49-F238E27FC236}">
                  <a16:creationId xmlns:a16="http://schemas.microsoft.com/office/drawing/2014/main" id="{F0820DB1-B1AD-C956-8D99-AD0EA865D629}"/>
                </a:ext>
              </a:extLst>
            </p:cNvPr>
            <p:cNvCxnSpPr>
              <a:cxnSpLocks/>
            </p:cNvCxnSpPr>
            <p:nvPr/>
          </p:nvCxnSpPr>
          <p:spPr>
            <a:xfrm>
              <a:off x="5098838" y="2617692"/>
              <a:ext cx="339218" cy="0"/>
            </a:xfrm>
            <a:prstGeom prst="line">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42" name="テキスト ボックス 141">
              <a:extLst>
                <a:ext uri="{FF2B5EF4-FFF2-40B4-BE49-F238E27FC236}">
                  <a16:creationId xmlns:a16="http://schemas.microsoft.com/office/drawing/2014/main" id="{AA03CDF8-DED1-3030-BC10-B08EBA7096A5}"/>
                </a:ext>
              </a:extLst>
            </p:cNvPr>
            <p:cNvSpPr txBox="1"/>
            <p:nvPr/>
          </p:nvSpPr>
          <p:spPr>
            <a:xfrm>
              <a:off x="4811588" y="1945151"/>
              <a:ext cx="857590" cy="53161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a:t>
              </a:r>
              <a:r>
                <a:rPr kumimoji="1" lang="en-US" altLang="ja-JP" sz="1600" b="1">
                  <a:solidFill>
                    <a:srgbClr val="FF0000"/>
                  </a:solidFill>
                  <a:latin typeface="Meiryo UI" panose="020B0604030504040204" pitchFamily="50" charset="-128"/>
                  <a:ea typeface="Meiryo UI" panose="020B0604030504040204" pitchFamily="50" charset="-128"/>
                </a:rPr>
                <a:t>YY</a:t>
              </a:r>
              <a:r>
                <a:rPr kumimoji="1" lang="ja-JP" altLang="en-US"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億</a:t>
              </a:r>
              <a:endParaRPr kumimoji="1" lang="en-US" altLang="ja-JP"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GAP</a:t>
              </a:r>
            </a:p>
          </p:txBody>
        </p:sp>
        <p:cxnSp>
          <p:nvCxnSpPr>
            <p:cNvPr id="103" name="直線コネクタ 102">
              <a:extLst>
                <a:ext uri="{FF2B5EF4-FFF2-40B4-BE49-F238E27FC236}">
                  <a16:creationId xmlns:a16="http://schemas.microsoft.com/office/drawing/2014/main" id="{1DAB5902-3C6E-5D98-A91E-EFC498073D71}"/>
                </a:ext>
              </a:extLst>
            </p:cNvPr>
            <p:cNvCxnSpPr>
              <a:cxnSpLocks/>
            </p:cNvCxnSpPr>
            <p:nvPr/>
          </p:nvCxnSpPr>
          <p:spPr>
            <a:xfrm>
              <a:off x="5098838" y="2746621"/>
              <a:ext cx="339218" cy="0"/>
            </a:xfrm>
            <a:prstGeom prst="line">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09" name="正方形/長方形 108">
              <a:extLst>
                <a:ext uri="{FF2B5EF4-FFF2-40B4-BE49-F238E27FC236}">
                  <a16:creationId xmlns:a16="http://schemas.microsoft.com/office/drawing/2014/main" id="{5749B05A-CA9D-0E1E-BB54-6A281B078E85}"/>
                </a:ext>
              </a:extLst>
            </p:cNvPr>
            <p:cNvSpPr/>
            <p:nvPr/>
          </p:nvSpPr>
          <p:spPr>
            <a:xfrm>
              <a:off x="4196191" y="1581323"/>
              <a:ext cx="2174159" cy="4398269"/>
            </a:xfrm>
            <a:prstGeom prst="rect">
              <a:avLst/>
            </a:prstGeom>
            <a:noFill/>
            <a:ln w="28575" cap="flat" cmpd="sng" algn="ctr">
              <a:solidFill>
                <a:schemeClr val="accent1"/>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cxnSp>
          <p:nvCxnSpPr>
            <p:cNvPr id="34" name="直線コネクタ 33">
              <a:extLst>
                <a:ext uri="{FF2B5EF4-FFF2-40B4-BE49-F238E27FC236}">
                  <a16:creationId xmlns:a16="http://schemas.microsoft.com/office/drawing/2014/main" id="{E0B691D5-48B0-69DB-4231-34EF0D05D5D4}"/>
                </a:ext>
              </a:extLst>
            </p:cNvPr>
            <p:cNvCxnSpPr>
              <a:cxnSpLocks/>
            </p:cNvCxnSpPr>
            <p:nvPr/>
          </p:nvCxnSpPr>
          <p:spPr>
            <a:xfrm>
              <a:off x="7619583" y="2192736"/>
              <a:ext cx="339218" cy="0"/>
            </a:xfrm>
            <a:prstGeom prst="line">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41" name="直線矢印コネクタ 40">
              <a:extLst>
                <a:ext uri="{FF2B5EF4-FFF2-40B4-BE49-F238E27FC236}">
                  <a16:creationId xmlns:a16="http://schemas.microsoft.com/office/drawing/2014/main" id="{D6FF59CE-87B2-968D-B79D-19F0FBE6FB18}"/>
                </a:ext>
              </a:extLst>
            </p:cNvPr>
            <p:cNvCxnSpPr>
              <a:cxnSpLocks/>
            </p:cNvCxnSpPr>
            <p:nvPr/>
          </p:nvCxnSpPr>
          <p:spPr>
            <a:xfrm flipV="1">
              <a:off x="7761127" y="2216581"/>
              <a:ext cx="0" cy="238926"/>
            </a:xfrm>
            <a:prstGeom prst="straightConnector1">
              <a:avLst/>
            </a:prstGeom>
            <a:solidFill>
              <a:schemeClr val="bg1"/>
            </a:solidFill>
            <a:ln>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テキスト ボックス 42">
              <a:extLst>
                <a:ext uri="{FF2B5EF4-FFF2-40B4-BE49-F238E27FC236}">
                  <a16:creationId xmlns:a16="http://schemas.microsoft.com/office/drawing/2014/main" id="{F20EA8F4-DBFE-C15D-77A3-CA4F687D75F3}"/>
                </a:ext>
              </a:extLst>
            </p:cNvPr>
            <p:cNvSpPr txBox="1"/>
            <p:nvPr/>
          </p:nvSpPr>
          <p:spPr>
            <a:xfrm>
              <a:off x="7332331" y="1769699"/>
              <a:ext cx="857590" cy="53161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a:t>
              </a:r>
              <a:r>
                <a:rPr kumimoji="1" lang="en-US" altLang="ja-JP" sz="1600" b="1">
                  <a:solidFill>
                    <a:srgbClr val="FF0000"/>
                  </a:solidFill>
                  <a:latin typeface="Meiryo UI" panose="020B0604030504040204" pitchFamily="50" charset="-128"/>
                  <a:ea typeface="Meiryo UI" panose="020B0604030504040204" pitchFamily="50" charset="-128"/>
                </a:rPr>
                <a:t>YY</a:t>
              </a:r>
              <a:r>
                <a:rPr kumimoji="1" lang="ja-JP" altLang="en-US"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億</a:t>
              </a:r>
              <a:endParaRPr kumimoji="1" lang="en-US" altLang="ja-JP"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GAP</a:t>
              </a:r>
            </a:p>
          </p:txBody>
        </p:sp>
        <p:cxnSp>
          <p:nvCxnSpPr>
            <p:cNvPr id="45" name="直線コネクタ 44">
              <a:extLst>
                <a:ext uri="{FF2B5EF4-FFF2-40B4-BE49-F238E27FC236}">
                  <a16:creationId xmlns:a16="http://schemas.microsoft.com/office/drawing/2014/main" id="{16277539-B7E3-3E6D-3CC3-4652E7A90AB4}"/>
                </a:ext>
              </a:extLst>
            </p:cNvPr>
            <p:cNvCxnSpPr>
              <a:cxnSpLocks/>
            </p:cNvCxnSpPr>
            <p:nvPr/>
          </p:nvCxnSpPr>
          <p:spPr>
            <a:xfrm>
              <a:off x="7619583" y="2443695"/>
              <a:ext cx="339218" cy="0"/>
            </a:xfrm>
            <a:prstGeom prst="line">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0" name="直線矢印コネクタ 139">
              <a:extLst>
                <a:ext uri="{FF2B5EF4-FFF2-40B4-BE49-F238E27FC236}">
                  <a16:creationId xmlns:a16="http://schemas.microsoft.com/office/drawing/2014/main" id="{522400F2-C845-6D67-90D8-DC6F5D211F77}"/>
                </a:ext>
              </a:extLst>
            </p:cNvPr>
            <p:cNvCxnSpPr>
              <a:cxnSpLocks/>
            </p:cNvCxnSpPr>
            <p:nvPr/>
          </p:nvCxnSpPr>
          <p:spPr>
            <a:xfrm flipV="1">
              <a:off x="5167357" y="2582337"/>
              <a:ext cx="0" cy="198321"/>
            </a:xfrm>
            <a:prstGeom prst="straightConnector1">
              <a:avLst/>
            </a:prstGeom>
            <a:solidFill>
              <a:schemeClr val="bg1"/>
            </a:solidFill>
            <a:ln>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直線コネクタ 73">
              <a:extLst>
                <a:ext uri="{FF2B5EF4-FFF2-40B4-BE49-F238E27FC236}">
                  <a16:creationId xmlns:a16="http://schemas.microsoft.com/office/drawing/2014/main" id="{8B480E54-9C5B-6122-05C0-8706C0BC3BB6}"/>
                </a:ext>
              </a:extLst>
            </p:cNvPr>
            <p:cNvCxnSpPr>
              <a:cxnSpLocks/>
            </p:cNvCxnSpPr>
            <p:nvPr/>
          </p:nvCxnSpPr>
          <p:spPr>
            <a:xfrm>
              <a:off x="10178339" y="1804185"/>
              <a:ext cx="339218" cy="0"/>
            </a:xfrm>
            <a:prstGeom prst="line">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75" name="直線矢印コネクタ 74">
              <a:extLst>
                <a:ext uri="{FF2B5EF4-FFF2-40B4-BE49-F238E27FC236}">
                  <a16:creationId xmlns:a16="http://schemas.microsoft.com/office/drawing/2014/main" id="{949B66A2-B481-AB8C-4D28-72BBBCB886B2}"/>
                </a:ext>
              </a:extLst>
            </p:cNvPr>
            <p:cNvCxnSpPr>
              <a:cxnSpLocks/>
            </p:cNvCxnSpPr>
            <p:nvPr/>
          </p:nvCxnSpPr>
          <p:spPr>
            <a:xfrm flipV="1">
              <a:off x="10364749" y="1828030"/>
              <a:ext cx="0" cy="448682"/>
            </a:xfrm>
            <a:prstGeom prst="straightConnector1">
              <a:avLst/>
            </a:prstGeom>
            <a:solidFill>
              <a:schemeClr val="bg1"/>
            </a:solidFill>
            <a:ln>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8" name="テキスト ボックス 77">
              <a:extLst>
                <a:ext uri="{FF2B5EF4-FFF2-40B4-BE49-F238E27FC236}">
                  <a16:creationId xmlns:a16="http://schemas.microsoft.com/office/drawing/2014/main" id="{634B7195-2024-E1FF-7930-8388B6593A29}"/>
                </a:ext>
              </a:extLst>
            </p:cNvPr>
            <p:cNvSpPr txBox="1"/>
            <p:nvPr/>
          </p:nvSpPr>
          <p:spPr>
            <a:xfrm>
              <a:off x="9891087" y="1381148"/>
              <a:ext cx="857590" cy="53161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a:t>
              </a:r>
              <a:r>
                <a:rPr kumimoji="1" lang="en-US" altLang="ja-JP" sz="1600" b="1">
                  <a:solidFill>
                    <a:srgbClr val="FF0000"/>
                  </a:solidFill>
                  <a:latin typeface="Meiryo UI" panose="020B0604030504040204" pitchFamily="50" charset="-128"/>
                  <a:ea typeface="Meiryo UI" panose="020B0604030504040204" pitchFamily="50" charset="-128"/>
                </a:rPr>
                <a:t>YY</a:t>
              </a:r>
              <a:r>
                <a:rPr kumimoji="1" lang="ja-JP" altLang="en-US"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億</a:t>
              </a:r>
              <a:endParaRPr kumimoji="1" lang="en-US" altLang="ja-JP"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GAP</a:t>
              </a:r>
            </a:p>
          </p:txBody>
        </p:sp>
        <p:cxnSp>
          <p:nvCxnSpPr>
            <p:cNvPr id="80" name="直線コネクタ 79">
              <a:extLst>
                <a:ext uri="{FF2B5EF4-FFF2-40B4-BE49-F238E27FC236}">
                  <a16:creationId xmlns:a16="http://schemas.microsoft.com/office/drawing/2014/main" id="{4FEC698E-E4DA-EFDB-D627-DB9F3F818099}"/>
                </a:ext>
              </a:extLst>
            </p:cNvPr>
            <p:cNvCxnSpPr>
              <a:cxnSpLocks/>
            </p:cNvCxnSpPr>
            <p:nvPr/>
          </p:nvCxnSpPr>
          <p:spPr>
            <a:xfrm>
              <a:off x="10178339" y="2282919"/>
              <a:ext cx="339218" cy="0"/>
            </a:xfrm>
            <a:prstGeom prst="line">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18" name="正方形/長方形 17">
            <a:extLst>
              <a:ext uri="{FF2B5EF4-FFF2-40B4-BE49-F238E27FC236}">
                <a16:creationId xmlns:a16="http://schemas.microsoft.com/office/drawing/2014/main" id="{952E8AA4-F8D2-D231-B399-0A7D0446B21E}"/>
              </a:ext>
            </a:extLst>
          </p:cNvPr>
          <p:cNvSpPr/>
          <p:nvPr/>
        </p:nvSpPr>
        <p:spPr>
          <a:xfrm>
            <a:off x="6605053" y="251722"/>
            <a:ext cx="5192111" cy="82400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72000" bIns="0" numCol="1" spcCol="0" rtlCol="0" fromWordArt="0" anchor="ctr" anchorCtr="0" forceAA="0" compatLnSpc="1">
            <a:prstTxWarp prst="textNoShape">
              <a:avLst/>
            </a:prstTxWarp>
            <a:noAutofit/>
          </a:bodyPr>
          <a:lstStyle/>
          <a:p>
            <a:r>
              <a:rPr kumimoji="1" lang="en-US" altLang="ja-JP" sz="1100" b="0">
                <a:solidFill>
                  <a:srgbClr val="000000"/>
                </a:solidFill>
                <a:latin typeface="Meiryo UI" panose="020B0604030504040204" pitchFamily="50" charset="-128"/>
                <a:ea typeface="Meiryo UI" panose="020B0604030504040204" pitchFamily="50" charset="-128"/>
              </a:rPr>
              <a:t>【</a:t>
            </a:r>
            <a:r>
              <a:rPr kumimoji="1" lang="en-US" altLang="ja-JP" sz="1100">
                <a:solidFill>
                  <a:srgbClr val="000000"/>
                </a:solidFill>
                <a:latin typeface="Meiryo UI" panose="020B0604030504040204" pitchFamily="50" charset="-128"/>
                <a:ea typeface="Meiryo UI" panose="020B0604030504040204" pitchFamily="50" charset="-128"/>
              </a:rPr>
              <a:t>N+1</a:t>
            </a:r>
            <a:r>
              <a:rPr kumimoji="1" lang="ja-JP" altLang="en-US" sz="1100" b="0">
                <a:solidFill>
                  <a:srgbClr val="000000"/>
                </a:solidFill>
                <a:latin typeface="Meiryo UI" panose="020B0604030504040204" pitchFamily="50" charset="-128"/>
                <a:ea typeface="Meiryo UI" panose="020B0604030504040204" pitchFamily="50" charset="-128"/>
              </a:rPr>
              <a:t>年以降 成行試算ロジック</a:t>
            </a:r>
            <a:r>
              <a:rPr kumimoji="1" lang="en-US" altLang="ja-JP" sz="1100" b="0">
                <a:solidFill>
                  <a:srgbClr val="000000"/>
                </a:solidFill>
                <a:latin typeface="Meiryo UI" panose="020B0604030504040204" pitchFamily="50" charset="-128"/>
                <a:ea typeface="Meiryo UI" panose="020B0604030504040204" pitchFamily="50" charset="-128"/>
              </a:rPr>
              <a:t>】</a:t>
            </a:r>
          </a:p>
          <a:p>
            <a:r>
              <a:rPr kumimoji="1" lang="en-US" altLang="ja-JP" sz="1100">
                <a:solidFill>
                  <a:srgbClr val="000000"/>
                </a:solidFill>
                <a:latin typeface="Meiryo UI" panose="020B0604030504040204" pitchFamily="50" charset="-128"/>
                <a:ea typeface="Meiryo UI" panose="020B0604030504040204" pitchFamily="50" charset="-128"/>
              </a:rPr>
              <a:t>N</a:t>
            </a:r>
            <a:r>
              <a:rPr kumimoji="1" lang="ja-JP" altLang="en-US" sz="1100" b="0">
                <a:solidFill>
                  <a:srgbClr val="000000"/>
                </a:solidFill>
                <a:latin typeface="Meiryo UI" panose="020B0604030504040204" pitchFamily="50" charset="-128"/>
                <a:ea typeface="Meiryo UI" panose="020B0604030504040204" pitchFamily="50" charset="-128"/>
              </a:rPr>
              <a:t>年に目標値</a:t>
            </a:r>
            <a:r>
              <a:rPr lang="ja-JP" altLang="en-US" sz="1100">
                <a:solidFill>
                  <a:srgbClr val="000000"/>
                </a:solidFill>
                <a:latin typeface="Meiryo UI" panose="020B0604030504040204" pitchFamily="50" charset="-128"/>
                <a:ea typeface="Meiryo UI" panose="020B0604030504040204" pitchFamily="50" charset="-128"/>
              </a:rPr>
              <a:t>を達成した前提でカテゴリ毎の市場成長を加味して算出。市場成長は、 トレンド・季節性・外生変数（</a:t>
            </a:r>
            <a:r>
              <a:rPr lang="en-US" altLang="ja-JP" sz="1100">
                <a:solidFill>
                  <a:srgbClr val="000000"/>
                </a:solidFill>
                <a:latin typeface="Meiryo UI" panose="020B0604030504040204" pitchFamily="50" charset="-128"/>
                <a:ea typeface="Meiryo UI" panose="020B0604030504040204" pitchFamily="50" charset="-128"/>
              </a:rPr>
              <a:t>GDP</a:t>
            </a:r>
            <a:r>
              <a:rPr lang="ja-JP" altLang="en-US" sz="1100">
                <a:solidFill>
                  <a:srgbClr val="000000"/>
                </a:solidFill>
                <a:latin typeface="Meiryo UI" panose="020B0604030504040204" pitchFamily="50" charset="-128"/>
                <a:ea typeface="Meiryo UI" panose="020B0604030504040204" pitchFamily="50" charset="-128"/>
              </a:rPr>
              <a:t>・増税・</a:t>
            </a:r>
            <a:r>
              <a:rPr lang="en-US" altLang="ja-JP" sz="1100" err="1">
                <a:solidFill>
                  <a:srgbClr val="000000"/>
                </a:solidFill>
                <a:latin typeface="Meiryo UI" panose="020B0604030504040204" pitchFamily="50" charset="-128"/>
                <a:ea typeface="Meiryo UI" panose="020B0604030504040204" pitchFamily="50" charset="-128"/>
              </a:rPr>
              <a:t>covid-19</a:t>
            </a:r>
            <a:r>
              <a:rPr lang="ja-JP" altLang="en-US" sz="1100">
                <a:solidFill>
                  <a:srgbClr val="000000"/>
                </a:solidFill>
                <a:latin typeface="Meiryo UI" panose="020B0604030504040204" pitchFamily="50" charset="-128"/>
                <a:ea typeface="Meiryo UI" panose="020B0604030504040204" pitchFamily="50" charset="-128"/>
              </a:rPr>
              <a:t>）を考慮した時系列予測モデル（</a:t>
            </a:r>
            <a:r>
              <a:rPr lang="en-US" altLang="ja-JP" sz="1100">
                <a:solidFill>
                  <a:srgbClr val="000000"/>
                </a:solidFill>
                <a:latin typeface="Meiryo UI" panose="020B0604030504040204" pitchFamily="50" charset="-128"/>
                <a:ea typeface="Meiryo UI" panose="020B0604030504040204" pitchFamily="50" charset="-128"/>
              </a:rPr>
              <a:t>Prophet</a:t>
            </a:r>
            <a:r>
              <a:rPr lang="ja-JP" altLang="en-US" sz="1100">
                <a:solidFill>
                  <a:srgbClr val="000000"/>
                </a:solidFill>
                <a:latin typeface="Meiryo UI" panose="020B0604030504040204" pitchFamily="50" charset="-128"/>
                <a:ea typeface="Meiryo UI" panose="020B0604030504040204" pitchFamily="50" charset="-128"/>
              </a:rPr>
              <a:t>）にて、カテゴリ</a:t>
            </a:r>
            <a:r>
              <a:rPr lang="en-US" altLang="ja-JP" sz="1100">
                <a:solidFill>
                  <a:srgbClr val="000000"/>
                </a:solidFill>
                <a:latin typeface="Meiryo UI" panose="020B0604030504040204" pitchFamily="50" charset="-128"/>
                <a:ea typeface="Meiryo UI" panose="020B0604030504040204" pitchFamily="50" charset="-128"/>
              </a:rPr>
              <a:t>×</a:t>
            </a:r>
            <a:r>
              <a:rPr lang="ja-JP" altLang="en-US" sz="1100">
                <a:solidFill>
                  <a:srgbClr val="000000"/>
                </a:solidFill>
                <a:latin typeface="Meiryo UI" panose="020B0604030504040204" pitchFamily="50" charset="-128"/>
                <a:ea typeface="Meiryo UI" panose="020B0604030504040204" pitchFamily="50" charset="-128"/>
              </a:rPr>
              <a:t>チャネル別に予測された市場規模数値を使用</a:t>
            </a:r>
            <a:endParaRPr kumimoji="1" lang="ja-JP" altLang="en-US" sz="1100" b="0">
              <a:solidFill>
                <a:srgbClr val="0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48102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18FD635-C9B4-52F4-460F-972FC76BC215}"/>
              </a:ext>
            </a:extLst>
          </p:cNvPr>
          <p:cNvSpPr>
            <a:spLocks noGrp="1"/>
          </p:cNvSpPr>
          <p:nvPr>
            <p:ph type="title"/>
          </p:nvPr>
        </p:nvSpPr>
        <p:spPr>
          <a:xfrm>
            <a:off x="387919" y="463143"/>
            <a:ext cx="11416162" cy="420752"/>
          </a:xfrm>
        </p:spPr>
        <p:txBody>
          <a:bodyPr vert="horz" lIns="36000" tIns="45720" rIns="91440" bIns="45720" rtlCol="0" anchor="t">
            <a:noAutofit/>
          </a:bodyPr>
          <a:lstStyle/>
          <a:p>
            <a:r>
              <a:rPr kumimoji="1" lang="ja-JP" altLang="en-US"/>
              <a:t>ポテンシャル層把握</a:t>
            </a:r>
            <a:endParaRPr lang="ja-JP" altLang="en-US"/>
          </a:p>
        </p:txBody>
      </p:sp>
      <p:sp>
        <p:nvSpPr>
          <p:cNvPr id="27" name="テキスト プレースホルダー 26">
            <a:extLst>
              <a:ext uri="{FF2B5EF4-FFF2-40B4-BE49-F238E27FC236}">
                <a16:creationId xmlns:a16="http://schemas.microsoft.com/office/drawing/2014/main" id="{DB81B598-E1DC-B444-A709-9EB390A0743A}"/>
              </a:ext>
            </a:extLst>
          </p:cNvPr>
          <p:cNvSpPr>
            <a:spLocks noGrp="1"/>
          </p:cNvSpPr>
          <p:nvPr>
            <p:ph type="body" idx="14"/>
          </p:nvPr>
        </p:nvSpPr>
        <p:spPr>
          <a:xfrm>
            <a:off x="458864" y="832144"/>
            <a:ext cx="11429999" cy="430887"/>
          </a:xfrm>
        </p:spPr>
        <p:txBody>
          <a:bodyPr/>
          <a:lstStyle/>
          <a:p>
            <a:r>
              <a:rPr lang="ja-JP" altLang="en-US" sz="1400"/>
              <a:t>顧客構造の各指標を「競合と同値」または「競合と自社の差分の中央値」まで引き上げた場合を目標とし、売上増加ポテンシャルを算出。</a:t>
            </a:r>
            <a:r>
              <a:rPr lang="en-US" altLang="ja-JP" sz="1400"/>
              <a:t>5</a:t>
            </a:r>
            <a:r>
              <a:rPr lang="ja-JP" altLang="en-US" sz="1400"/>
              <a:t>つのポテンシャル（</a:t>
            </a:r>
            <a:r>
              <a:rPr lang="en-US" altLang="ja-JP" sz="1400"/>
              <a:t>=</a:t>
            </a:r>
            <a:r>
              <a:rPr lang="ja-JP" altLang="en-US" sz="1400"/>
              <a:t>動かすべき大きな岩）を導き出した。</a:t>
            </a:r>
          </a:p>
        </p:txBody>
      </p:sp>
      <p:sp>
        <p:nvSpPr>
          <p:cNvPr id="28" name="テキスト プレースホルダー 27">
            <a:extLst>
              <a:ext uri="{FF2B5EF4-FFF2-40B4-BE49-F238E27FC236}">
                <a16:creationId xmlns:a16="http://schemas.microsoft.com/office/drawing/2014/main" id="{EF193402-6DB3-E16C-3834-73709C210D83}"/>
              </a:ext>
            </a:extLst>
          </p:cNvPr>
          <p:cNvSpPr>
            <a:spLocks noGrp="1"/>
          </p:cNvSpPr>
          <p:nvPr>
            <p:ph type="body" sz="quarter" idx="15"/>
          </p:nvPr>
        </p:nvSpPr>
        <p:spPr/>
        <p:txBody>
          <a:bodyPr/>
          <a:lstStyle/>
          <a:p>
            <a:r>
              <a:rPr lang="ja-JP" altLang="en-US"/>
              <a:t>①目標</a:t>
            </a:r>
            <a:r>
              <a:rPr lang="en-US" altLang="ja-JP"/>
              <a:t>GAP</a:t>
            </a:r>
            <a:r>
              <a:rPr lang="ja-JP" altLang="en-US"/>
              <a:t>算出</a:t>
            </a:r>
            <a:r>
              <a:rPr lang="en-US" altLang="ja-JP"/>
              <a:t>/</a:t>
            </a:r>
            <a:r>
              <a:rPr lang="ja-JP" altLang="en-US"/>
              <a:t>ポテンシャル把握</a:t>
            </a:r>
          </a:p>
        </p:txBody>
      </p:sp>
      <p:grpSp>
        <p:nvGrpSpPr>
          <p:cNvPr id="5" name="グループ化 4">
            <a:extLst>
              <a:ext uri="{FF2B5EF4-FFF2-40B4-BE49-F238E27FC236}">
                <a16:creationId xmlns:a16="http://schemas.microsoft.com/office/drawing/2014/main" id="{3AF575C9-AD86-67F2-4314-A15CB7A00126}"/>
              </a:ext>
            </a:extLst>
          </p:cNvPr>
          <p:cNvGrpSpPr/>
          <p:nvPr/>
        </p:nvGrpSpPr>
        <p:grpSpPr>
          <a:xfrm>
            <a:off x="454934" y="1295293"/>
            <a:ext cx="11604160" cy="5523738"/>
            <a:chOff x="454934" y="1295293"/>
            <a:chExt cx="11604160" cy="5523738"/>
          </a:xfrm>
        </p:grpSpPr>
        <p:sp>
          <p:nvSpPr>
            <p:cNvPr id="138" name="テキスト ボックス 137">
              <a:extLst>
                <a:ext uri="{FF2B5EF4-FFF2-40B4-BE49-F238E27FC236}">
                  <a16:creationId xmlns:a16="http://schemas.microsoft.com/office/drawing/2014/main" id="{A9C4B126-5501-80C5-3742-54C496D1B269}"/>
                </a:ext>
              </a:extLst>
            </p:cNvPr>
            <p:cNvSpPr txBox="1"/>
            <p:nvPr/>
          </p:nvSpPr>
          <p:spPr>
            <a:xfrm>
              <a:off x="3201839" y="1997680"/>
              <a:ext cx="1434614"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継続率</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50" name="テキスト ボックス 149">
              <a:extLst>
                <a:ext uri="{FF2B5EF4-FFF2-40B4-BE49-F238E27FC236}">
                  <a16:creationId xmlns:a16="http://schemas.microsoft.com/office/drawing/2014/main" id="{81A7E188-714D-C4C3-51EF-F90E694FAB47}"/>
                </a:ext>
              </a:extLst>
            </p:cNvPr>
            <p:cNvSpPr txBox="1"/>
            <p:nvPr/>
          </p:nvSpPr>
          <p:spPr>
            <a:xfrm>
              <a:off x="5091458" y="1997680"/>
              <a:ext cx="1434614"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来店回数</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(F</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値</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p>
          </p:txBody>
        </p:sp>
        <p:sp>
          <p:nvSpPr>
            <p:cNvPr id="153" name="テキスト ボックス 152">
              <a:extLst>
                <a:ext uri="{FF2B5EF4-FFF2-40B4-BE49-F238E27FC236}">
                  <a16:creationId xmlns:a16="http://schemas.microsoft.com/office/drawing/2014/main" id="{F794C556-4B8D-35E8-538D-85E463053F25}"/>
                </a:ext>
              </a:extLst>
            </p:cNvPr>
            <p:cNvSpPr txBox="1"/>
            <p:nvPr/>
          </p:nvSpPr>
          <p:spPr>
            <a:xfrm>
              <a:off x="6697017" y="1997680"/>
              <a:ext cx="1434614"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個数</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57" name="テキスト ボックス 156">
              <a:extLst>
                <a:ext uri="{FF2B5EF4-FFF2-40B4-BE49-F238E27FC236}">
                  <a16:creationId xmlns:a16="http://schemas.microsoft.com/office/drawing/2014/main" id="{A352A7CF-F425-61FD-6A8A-CB22CF64F022}"/>
                </a:ext>
              </a:extLst>
            </p:cNvPr>
            <p:cNvSpPr txBox="1"/>
            <p:nvPr/>
          </p:nvSpPr>
          <p:spPr>
            <a:xfrm>
              <a:off x="8285702" y="1997680"/>
              <a:ext cx="1434614"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商品単価</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60" name="テキスト ボックス 159">
              <a:extLst>
                <a:ext uri="{FF2B5EF4-FFF2-40B4-BE49-F238E27FC236}">
                  <a16:creationId xmlns:a16="http://schemas.microsoft.com/office/drawing/2014/main" id="{97038C10-89FC-3B48-F7C4-7D1DAC3A8A85}"/>
                </a:ext>
              </a:extLst>
            </p:cNvPr>
            <p:cNvSpPr txBox="1"/>
            <p:nvPr/>
          </p:nvSpPr>
          <p:spPr>
            <a:xfrm>
              <a:off x="10528330" y="1997680"/>
              <a:ext cx="1434614"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非会員→会員</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r>
                <a:rPr kumimoji="1" lang="en-US" altLang="ja-JP" sz="1200" b="1" i="0" u="none" strike="noStrike" kern="1200" cap="none" spc="0" normalizeH="0" baseline="30000" noProof="0">
                  <a:ln>
                    <a:noFill/>
                  </a:ln>
                  <a:solidFill>
                    <a:srgbClr val="000000"/>
                  </a:solidFill>
                  <a:effectLst/>
                  <a:uLnTx/>
                  <a:uFillTx/>
                  <a:latin typeface="Meiryo UI" panose="020B0604030504040204" pitchFamily="50" charset="-128"/>
                  <a:ea typeface="Meiryo UI" panose="020B0604030504040204" pitchFamily="50" charset="-128"/>
                </a:rPr>
                <a:t>※1</a:t>
              </a:r>
            </a:p>
          </p:txBody>
        </p:sp>
        <p:sp>
          <p:nvSpPr>
            <p:cNvPr id="171" name="テキスト ボックス 170">
              <a:extLst>
                <a:ext uri="{FF2B5EF4-FFF2-40B4-BE49-F238E27FC236}">
                  <a16:creationId xmlns:a16="http://schemas.microsoft.com/office/drawing/2014/main" id="{13E826B9-52C4-2F43-F9F8-02D790B8E073}"/>
                </a:ext>
              </a:extLst>
            </p:cNvPr>
            <p:cNvSpPr txBox="1"/>
            <p:nvPr/>
          </p:nvSpPr>
          <p:spPr>
            <a:xfrm>
              <a:off x="3201839" y="2328966"/>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p>
          </p:txBody>
        </p:sp>
        <p:sp>
          <p:nvSpPr>
            <p:cNvPr id="174" name="テキスト ボックス 173">
              <a:extLst>
                <a:ext uri="{FF2B5EF4-FFF2-40B4-BE49-F238E27FC236}">
                  <a16:creationId xmlns:a16="http://schemas.microsoft.com/office/drawing/2014/main" id="{7618EC3F-E814-8137-0948-9DDBCC5CDA7F}"/>
                </a:ext>
              </a:extLst>
            </p:cNvPr>
            <p:cNvSpPr txBox="1"/>
            <p:nvPr/>
          </p:nvSpPr>
          <p:spPr>
            <a:xfrm>
              <a:off x="3944009" y="2328966"/>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a:solidFill>
                    <a:srgbClr val="000000"/>
                  </a:solidFill>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82" name="テキスト ボックス 181">
              <a:extLst>
                <a:ext uri="{FF2B5EF4-FFF2-40B4-BE49-F238E27FC236}">
                  <a16:creationId xmlns:a16="http://schemas.microsoft.com/office/drawing/2014/main" id="{AA253507-1FF1-04A3-6E59-4BF6AEFDE6FE}"/>
                </a:ext>
              </a:extLst>
            </p:cNvPr>
            <p:cNvSpPr txBox="1"/>
            <p:nvPr/>
          </p:nvSpPr>
          <p:spPr>
            <a:xfrm>
              <a:off x="5091463" y="2331725"/>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p>
          </p:txBody>
        </p:sp>
        <p:sp>
          <p:nvSpPr>
            <p:cNvPr id="180" name="テキスト ボックス 179">
              <a:extLst>
                <a:ext uri="{FF2B5EF4-FFF2-40B4-BE49-F238E27FC236}">
                  <a16:creationId xmlns:a16="http://schemas.microsoft.com/office/drawing/2014/main" id="{404B7A63-CBE5-523D-2ED6-B15F39D97179}"/>
                </a:ext>
              </a:extLst>
            </p:cNvPr>
            <p:cNvSpPr txBox="1"/>
            <p:nvPr/>
          </p:nvSpPr>
          <p:spPr>
            <a:xfrm>
              <a:off x="5833633" y="2331725"/>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a:solidFill>
                    <a:srgbClr val="000000"/>
                  </a:solidFill>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89" name="テキスト ボックス 188">
              <a:extLst>
                <a:ext uri="{FF2B5EF4-FFF2-40B4-BE49-F238E27FC236}">
                  <a16:creationId xmlns:a16="http://schemas.microsoft.com/office/drawing/2014/main" id="{5E39B448-2F04-F49C-E331-F9757B3D04E0}"/>
                </a:ext>
              </a:extLst>
            </p:cNvPr>
            <p:cNvSpPr txBox="1"/>
            <p:nvPr/>
          </p:nvSpPr>
          <p:spPr>
            <a:xfrm>
              <a:off x="6697022" y="2331725"/>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p>
          </p:txBody>
        </p:sp>
        <p:sp>
          <p:nvSpPr>
            <p:cNvPr id="187" name="テキスト ボックス 186">
              <a:extLst>
                <a:ext uri="{FF2B5EF4-FFF2-40B4-BE49-F238E27FC236}">
                  <a16:creationId xmlns:a16="http://schemas.microsoft.com/office/drawing/2014/main" id="{2B5974F4-4282-B377-6424-2754BA8B69A7}"/>
                </a:ext>
              </a:extLst>
            </p:cNvPr>
            <p:cNvSpPr txBox="1"/>
            <p:nvPr/>
          </p:nvSpPr>
          <p:spPr>
            <a:xfrm>
              <a:off x="7439192" y="2331725"/>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a:solidFill>
                    <a:srgbClr val="000000"/>
                  </a:solidFill>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96" name="テキスト ボックス 195">
              <a:extLst>
                <a:ext uri="{FF2B5EF4-FFF2-40B4-BE49-F238E27FC236}">
                  <a16:creationId xmlns:a16="http://schemas.microsoft.com/office/drawing/2014/main" id="{572CC7F3-C758-85FF-FA81-A00A45E4BCD0}"/>
                </a:ext>
              </a:extLst>
            </p:cNvPr>
            <p:cNvSpPr txBox="1"/>
            <p:nvPr/>
          </p:nvSpPr>
          <p:spPr>
            <a:xfrm>
              <a:off x="8285707" y="2331725"/>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p>
          </p:txBody>
        </p:sp>
        <p:sp>
          <p:nvSpPr>
            <p:cNvPr id="194" name="テキスト ボックス 193">
              <a:extLst>
                <a:ext uri="{FF2B5EF4-FFF2-40B4-BE49-F238E27FC236}">
                  <a16:creationId xmlns:a16="http://schemas.microsoft.com/office/drawing/2014/main" id="{033A6311-A03C-8873-BEBE-EA1E5782E510}"/>
                </a:ext>
              </a:extLst>
            </p:cNvPr>
            <p:cNvSpPr txBox="1"/>
            <p:nvPr/>
          </p:nvSpPr>
          <p:spPr>
            <a:xfrm>
              <a:off x="9027877" y="2331725"/>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a:solidFill>
                    <a:srgbClr val="000000"/>
                  </a:solidFill>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03" name="テキスト ボックス 202">
              <a:extLst>
                <a:ext uri="{FF2B5EF4-FFF2-40B4-BE49-F238E27FC236}">
                  <a16:creationId xmlns:a16="http://schemas.microsoft.com/office/drawing/2014/main" id="{D369AC34-BDAF-569E-D0B6-87D76D0CC4E8}"/>
                </a:ext>
              </a:extLst>
            </p:cNvPr>
            <p:cNvSpPr txBox="1"/>
            <p:nvPr/>
          </p:nvSpPr>
          <p:spPr>
            <a:xfrm>
              <a:off x="10528335" y="2331725"/>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p>
          </p:txBody>
        </p:sp>
        <p:sp>
          <p:nvSpPr>
            <p:cNvPr id="201" name="テキスト ボックス 200">
              <a:extLst>
                <a:ext uri="{FF2B5EF4-FFF2-40B4-BE49-F238E27FC236}">
                  <a16:creationId xmlns:a16="http://schemas.microsoft.com/office/drawing/2014/main" id="{5BAC8A76-319D-D37A-72E1-8BDF7FE0B548}"/>
                </a:ext>
              </a:extLst>
            </p:cNvPr>
            <p:cNvSpPr txBox="1"/>
            <p:nvPr/>
          </p:nvSpPr>
          <p:spPr>
            <a:xfrm>
              <a:off x="11270505" y="2331725"/>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69" name="テキスト ボックス 168">
              <a:extLst>
                <a:ext uri="{FF2B5EF4-FFF2-40B4-BE49-F238E27FC236}">
                  <a16:creationId xmlns:a16="http://schemas.microsoft.com/office/drawing/2014/main" id="{6418DB0A-3970-1290-8F1A-F4FE22C0CF3F}"/>
                </a:ext>
              </a:extLst>
            </p:cNvPr>
            <p:cNvSpPr txBox="1"/>
            <p:nvPr/>
          </p:nvSpPr>
          <p:spPr>
            <a:xfrm>
              <a:off x="454934" y="1380691"/>
              <a:ext cx="368179" cy="2348029"/>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継</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続</a:t>
              </a:r>
            </a:p>
          </p:txBody>
        </p:sp>
        <p:sp>
          <p:nvSpPr>
            <p:cNvPr id="247" name="テキスト ボックス 246">
              <a:extLst>
                <a:ext uri="{FF2B5EF4-FFF2-40B4-BE49-F238E27FC236}">
                  <a16:creationId xmlns:a16="http://schemas.microsoft.com/office/drawing/2014/main" id="{3208E423-27AF-F1EC-067A-A46A0DAE8B2B}"/>
                </a:ext>
              </a:extLst>
            </p:cNvPr>
            <p:cNvSpPr txBox="1"/>
            <p:nvPr/>
          </p:nvSpPr>
          <p:spPr>
            <a:xfrm>
              <a:off x="3201839" y="2710367"/>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a:solidFill>
                    <a:srgbClr val="000000"/>
                  </a:solidFill>
                  <a:latin typeface="Meiryo UI" panose="020B0604030504040204" pitchFamily="50" charset="-128"/>
                  <a:ea typeface="Meiryo UI" panose="020B0604030504040204" pitchFamily="50" charset="-128"/>
                </a:rPr>
                <a:t>xx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u="sng">
                  <a:solidFill>
                    <a:srgbClr val="000000"/>
                  </a:solidFill>
                  <a:latin typeface="Meiryo UI" panose="020B0604030504040204" pitchFamily="50" charset="-128"/>
                  <a:ea typeface="Meiryo UI" panose="020B0604030504040204" pitchFamily="50" charset="-128"/>
                </a:rPr>
                <a:t>xx</a:t>
              </a:r>
              <a:r>
                <a:rPr kumimoji="1" lang="en-US" altLang="ja-JP"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a:solidFill>
                    <a:srgbClr val="000000"/>
                  </a:solidFill>
                  <a:latin typeface="Meiryo UI" panose="020B0604030504040204" pitchFamily="50" charset="-128"/>
                  <a:ea typeface="Meiryo UI" panose="020B0604030504040204" pitchFamily="50" charset="-128"/>
                </a:rPr>
                <a:t>xx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p>
          </p:txBody>
        </p:sp>
        <p:sp>
          <p:nvSpPr>
            <p:cNvPr id="248" name="テキスト ボックス 247">
              <a:extLst>
                <a:ext uri="{FF2B5EF4-FFF2-40B4-BE49-F238E27FC236}">
                  <a16:creationId xmlns:a16="http://schemas.microsoft.com/office/drawing/2014/main" id="{3BB5ABF2-598C-3239-A90D-C014698428A6}"/>
                </a:ext>
              </a:extLst>
            </p:cNvPr>
            <p:cNvSpPr txBox="1"/>
            <p:nvPr/>
          </p:nvSpPr>
          <p:spPr>
            <a:xfrm>
              <a:off x="3944008" y="2710367"/>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a:solidFill>
                    <a:srgbClr val="000000"/>
                  </a:solidFill>
                  <a:latin typeface="Meiryo UI" panose="020B0604030504040204" pitchFamily="50" charset="-128"/>
                  <a:ea typeface="Meiryo UI" panose="020B0604030504040204" pitchFamily="50" charset="-128"/>
                </a:rPr>
                <a:t>x</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251" name="テキスト ボックス 250">
              <a:extLst>
                <a:ext uri="{FF2B5EF4-FFF2-40B4-BE49-F238E27FC236}">
                  <a16:creationId xmlns:a16="http://schemas.microsoft.com/office/drawing/2014/main" id="{67F72326-A4C2-E85C-39D0-81DC8CBCB6A1}"/>
                </a:ext>
              </a:extLst>
            </p:cNvPr>
            <p:cNvSpPr txBox="1"/>
            <p:nvPr/>
          </p:nvSpPr>
          <p:spPr>
            <a:xfrm>
              <a:off x="5091458" y="2710367"/>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a:solidFill>
                    <a:srgbClr val="000000"/>
                  </a:solidFill>
                  <a:latin typeface="Meiryo UI" panose="020B0604030504040204" pitchFamily="50" charset="-128"/>
                  <a:ea typeface="Meiryo UI" panose="020B0604030504040204" pitchFamily="50" charset="-128"/>
                </a:rPr>
                <a:t>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sz="1200">
                  <a:solidFill>
                    <a:srgbClr val="000000"/>
                  </a:solidFill>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回</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u="sng">
                  <a:solidFill>
                    <a:srgbClr val="000000"/>
                  </a:solidFill>
                  <a:latin typeface="Meiryo UI" panose="020B0604030504040204" pitchFamily="50" charset="-128"/>
                  <a:ea typeface="Meiryo UI" panose="020B0604030504040204" pitchFamily="50" charset="-128"/>
                </a:rPr>
                <a:t>x</a:t>
              </a:r>
              <a:r>
                <a:rPr kumimoji="1" lang="en-US" altLang="ja-JP"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回</a:t>
              </a:r>
              <a:endParaRPr kumimoji="1" lang="en-US" altLang="ja-JP"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a:solidFill>
                    <a:srgbClr val="000000"/>
                  </a:solidFill>
                  <a:latin typeface="Meiryo UI" panose="020B0604030504040204" pitchFamily="50" charset="-128"/>
                  <a:ea typeface="Meiryo UI" panose="020B0604030504040204" pitchFamily="50" charset="-128"/>
                </a:rPr>
                <a:t>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sz="1200">
                  <a:solidFill>
                    <a:srgbClr val="000000"/>
                  </a:solidFill>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回</a:t>
              </a:r>
            </a:p>
          </p:txBody>
        </p:sp>
        <p:sp>
          <p:nvSpPr>
            <p:cNvPr id="252" name="テキスト ボックス 251">
              <a:extLst>
                <a:ext uri="{FF2B5EF4-FFF2-40B4-BE49-F238E27FC236}">
                  <a16:creationId xmlns:a16="http://schemas.microsoft.com/office/drawing/2014/main" id="{59AFE420-60DA-A45C-E8FE-C0AB3169645B}"/>
                </a:ext>
              </a:extLst>
            </p:cNvPr>
            <p:cNvSpPr txBox="1"/>
            <p:nvPr/>
          </p:nvSpPr>
          <p:spPr>
            <a:xfrm>
              <a:off x="5833627" y="2710367"/>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a:solidFill>
                    <a:srgbClr val="000000"/>
                  </a:solidFill>
                  <a:latin typeface="Meiryo UI" panose="020B0604030504040204" pitchFamily="50" charset="-128"/>
                  <a:ea typeface="Meiryo UI" panose="020B0604030504040204" pitchFamily="50" charset="-128"/>
                </a:rPr>
                <a:t>x</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253" name="テキスト ボックス 252">
              <a:extLst>
                <a:ext uri="{FF2B5EF4-FFF2-40B4-BE49-F238E27FC236}">
                  <a16:creationId xmlns:a16="http://schemas.microsoft.com/office/drawing/2014/main" id="{8CAB8DC2-0850-04E8-577B-2A7F7AC731E5}"/>
                </a:ext>
              </a:extLst>
            </p:cNvPr>
            <p:cNvSpPr txBox="1"/>
            <p:nvPr/>
          </p:nvSpPr>
          <p:spPr>
            <a:xfrm>
              <a:off x="6697017" y="2710367"/>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個</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u="sng">
                  <a:solidFill>
                    <a:srgbClr val="000000"/>
                  </a:solidFill>
                  <a:latin typeface="Meiryo UI" panose="020B0604030504040204" pitchFamily="50" charset="-128"/>
                  <a:ea typeface="Meiryo UI" panose="020B0604030504040204" pitchFamily="50" charset="-128"/>
                </a:rPr>
                <a:t>x</a:t>
              </a:r>
              <a:r>
                <a:rPr kumimoji="1" lang="en-US" altLang="ja-JP"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b="1" u="sng">
                  <a:solidFill>
                    <a:srgbClr val="000000"/>
                  </a:solidFill>
                  <a:latin typeface="Meiryo UI" panose="020B0604030504040204" pitchFamily="50" charset="-128"/>
                  <a:ea typeface="Meiryo UI" panose="020B0604030504040204" pitchFamily="50" charset="-128"/>
                </a:rPr>
                <a:t>x</a:t>
              </a:r>
              <a:r>
                <a:rPr kumimoji="1" lang="ja-JP" altLang="en-US"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個</a:t>
              </a:r>
              <a:endParaRPr kumimoji="1" lang="en-US" altLang="ja-JP"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個</a:t>
              </a:r>
            </a:p>
          </p:txBody>
        </p:sp>
        <p:sp>
          <p:nvSpPr>
            <p:cNvPr id="254" name="テキスト ボックス 253">
              <a:extLst>
                <a:ext uri="{FF2B5EF4-FFF2-40B4-BE49-F238E27FC236}">
                  <a16:creationId xmlns:a16="http://schemas.microsoft.com/office/drawing/2014/main" id="{627F6121-5F76-1B05-0054-E66C354D1F65}"/>
                </a:ext>
              </a:extLst>
            </p:cNvPr>
            <p:cNvSpPr txBox="1"/>
            <p:nvPr/>
          </p:nvSpPr>
          <p:spPr>
            <a:xfrm>
              <a:off x="7439186" y="2710367"/>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xx</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255" name="テキスト ボックス 254">
              <a:extLst>
                <a:ext uri="{FF2B5EF4-FFF2-40B4-BE49-F238E27FC236}">
                  <a16:creationId xmlns:a16="http://schemas.microsoft.com/office/drawing/2014/main" id="{77895998-B244-E78B-0B37-BE828201B3B0}"/>
                </a:ext>
              </a:extLst>
            </p:cNvPr>
            <p:cNvSpPr txBox="1"/>
            <p:nvPr/>
          </p:nvSpPr>
          <p:spPr>
            <a:xfrm>
              <a:off x="8291242" y="2710367"/>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err="1">
                  <a:ln>
                    <a:noFill/>
                  </a:ln>
                  <a:solidFill>
                    <a:srgbClr val="000000"/>
                  </a:solidFill>
                  <a:effectLst/>
                  <a:uLnTx/>
                  <a:uFillTx/>
                  <a:latin typeface="Meiryo UI" panose="020B0604030504040204" pitchFamily="50" charset="-128"/>
                  <a:ea typeface="Meiryo UI" panose="020B0604030504040204" pitchFamily="50" charset="-128"/>
                </a:rPr>
                <a:t>xxxx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円</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u="sng" err="1">
                  <a:solidFill>
                    <a:srgbClr val="000000"/>
                  </a:solidFill>
                  <a:latin typeface="Meiryo UI" panose="020B0604030504040204" pitchFamily="50" charset="-128"/>
                  <a:ea typeface="Meiryo UI" panose="020B0604030504040204" pitchFamily="50" charset="-128"/>
                </a:rPr>
                <a:t>xxxx</a:t>
              </a:r>
              <a:r>
                <a:rPr kumimoji="1" lang="ja-JP" altLang="en-US"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円</a:t>
              </a:r>
              <a:endParaRPr kumimoji="1" lang="en-US" altLang="ja-JP"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err="1">
                  <a:solidFill>
                    <a:srgbClr val="000000"/>
                  </a:solidFill>
                  <a:latin typeface="Meiryo UI" panose="020B0604030504040204" pitchFamily="50" charset="-128"/>
                  <a:ea typeface="Meiryo UI" panose="020B0604030504040204" pitchFamily="50" charset="-128"/>
                </a:rPr>
                <a:t>xxxxx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円</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56" name="テキスト ボックス 255">
              <a:extLst>
                <a:ext uri="{FF2B5EF4-FFF2-40B4-BE49-F238E27FC236}">
                  <a16:creationId xmlns:a16="http://schemas.microsoft.com/office/drawing/2014/main" id="{B0BE5078-3076-981A-35E0-16C5DDFEC833}"/>
                </a:ext>
              </a:extLst>
            </p:cNvPr>
            <p:cNvSpPr txBox="1"/>
            <p:nvPr/>
          </p:nvSpPr>
          <p:spPr>
            <a:xfrm>
              <a:off x="9033411" y="2710367"/>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xx</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257" name="テキスト ボックス 256">
              <a:extLst>
                <a:ext uri="{FF2B5EF4-FFF2-40B4-BE49-F238E27FC236}">
                  <a16:creationId xmlns:a16="http://schemas.microsoft.com/office/drawing/2014/main" id="{09F53A21-A0E9-7FC2-61AD-0E45684C1F1B}"/>
                </a:ext>
              </a:extLst>
            </p:cNvPr>
            <p:cNvSpPr txBox="1"/>
            <p:nvPr/>
          </p:nvSpPr>
          <p:spPr>
            <a:xfrm>
              <a:off x="10523991" y="2710367"/>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p>
          </p:txBody>
        </p:sp>
        <p:sp>
          <p:nvSpPr>
            <p:cNvPr id="258" name="テキスト ボックス 257">
              <a:extLst>
                <a:ext uri="{FF2B5EF4-FFF2-40B4-BE49-F238E27FC236}">
                  <a16:creationId xmlns:a16="http://schemas.microsoft.com/office/drawing/2014/main" id="{F5E3DB1B-92E1-82AE-E760-11F8F0C9E93E}"/>
                </a:ext>
              </a:extLst>
            </p:cNvPr>
            <p:cNvSpPr txBox="1"/>
            <p:nvPr/>
          </p:nvSpPr>
          <p:spPr>
            <a:xfrm>
              <a:off x="11266160" y="2710367"/>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srgbClr val="000000"/>
                  </a:solidFill>
                  <a:latin typeface="Meiryo UI" panose="020B0604030504040204" pitchFamily="50" charset="-128"/>
                  <a:ea typeface="Meiryo UI" panose="020B0604030504040204" pitchFamily="50" charset="-128"/>
                </a:rPr>
                <a:t>xx</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69" name="テキスト ボックス 268">
              <a:extLst>
                <a:ext uri="{FF2B5EF4-FFF2-40B4-BE49-F238E27FC236}">
                  <a16:creationId xmlns:a16="http://schemas.microsoft.com/office/drawing/2014/main" id="{81E9789E-0665-4D29-8218-F233523892F9}"/>
                </a:ext>
              </a:extLst>
            </p:cNvPr>
            <p:cNvSpPr txBox="1"/>
            <p:nvPr/>
          </p:nvSpPr>
          <p:spPr>
            <a:xfrm>
              <a:off x="3201839" y="5189889"/>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en-US" altLang="ja-JP" sz="1200">
                  <a:solidFill>
                    <a:srgbClr val="000000"/>
                  </a:solidFill>
                  <a:latin typeface="Meiryo UI" panose="020B0604030504040204" pitchFamily="50" charset="-128"/>
                  <a:ea typeface="Meiryo UI" panose="020B0604030504040204" pitchFamily="50" charset="-128"/>
                </a:rPr>
                <a:t>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sz="1200">
                  <a:solidFill>
                    <a:srgbClr val="000000"/>
                  </a:solidFill>
                  <a:latin typeface="Meiryo UI" panose="020B0604030504040204" pitchFamily="50" charset="-128"/>
                  <a:ea typeface="Meiryo UI" panose="020B0604030504040204" pitchFamily="50" charset="-128"/>
                </a:rPr>
                <a:t>xx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sz="1200">
                  <a:solidFill>
                    <a:srgbClr val="000000"/>
                  </a:solidFill>
                  <a:latin typeface="Meiryo UI" panose="020B0604030504040204" pitchFamily="50" charset="-128"/>
                  <a:ea typeface="Meiryo UI" panose="020B0604030504040204" pitchFamily="50" charset="-128"/>
                </a:rPr>
                <a:t>xx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p>
          </p:txBody>
        </p:sp>
        <p:sp>
          <p:nvSpPr>
            <p:cNvPr id="270" name="テキスト ボックス 269">
              <a:extLst>
                <a:ext uri="{FF2B5EF4-FFF2-40B4-BE49-F238E27FC236}">
                  <a16:creationId xmlns:a16="http://schemas.microsoft.com/office/drawing/2014/main" id="{D06D8F1C-84D2-3A8D-8962-268270358602}"/>
                </a:ext>
              </a:extLst>
            </p:cNvPr>
            <p:cNvSpPr txBox="1"/>
            <p:nvPr/>
          </p:nvSpPr>
          <p:spPr>
            <a:xfrm>
              <a:off x="3944008" y="5189889"/>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a:solidFill>
                    <a:srgbClr val="000000"/>
                  </a:solidFill>
                  <a:latin typeface="Meiryo UI" panose="020B0604030504040204" pitchFamily="50" charset="-128"/>
                  <a:ea typeface="Meiryo UI" panose="020B0604030504040204" pitchFamily="50" charset="-128"/>
                </a:rPr>
                <a:t>x</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sz="1200" b="1">
                  <a:solidFill>
                    <a:srgbClr val="000000"/>
                  </a:solidFill>
                  <a:latin typeface="Meiryo UI" panose="020B0604030504040204" pitchFamily="50" charset="-128"/>
                  <a:ea typeface="Meiryo UI" panose="020B0604030504040204" pitchFamily="50" charset="-128"/>
                </a:rPr>
                <a:t>x</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271" name="テキスト ボックス 270">
              <a:extLst>
                <a:ext uri="{FF2B5EF4-FFF2-40B4-BE49-F238E27FC236}">
                  <a16:creationId xmlns:a16="http://schemas.microsoft.com/office/drawing/2014/main" id="{68540D47-7FBE-219E-720C-F18E8A09DF95}"/>
                </a:ext>
              </a:extLst>
            </p:cNvPr>
            <p:cNvSpPr txBox="1"/>
            <p:nvPr/>
          </p:nvSpPr>
          <p:spPr>
            <a:xfrm>
              <a:off x="5100359" y="5189889"/>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a:solidFill>
                    <a:srgbClr val="000000"/>
                  </a:solidFill>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回</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u="sng">
                  <a:solidFill>
                    <a:srgbClr val="000000"/>
                  </a:solidFill>
                  <a:latin typeface="Meiryo UI" panose="020B0604030504040204" pitchFamily="50" charset="-128"/>
                  <a:ea typeface="Meiryo UI" panose="020B0604030504040204" pitchFamily="50" charset="-128"/>
                </a:rPr>
                <a:t>x</a:t>
              </a:r>
              <a:r>
                <a:rPr kumimoji="1" lang="en-US" altLang="ja-JP"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回</a:t>
              </a:r>
              <a:endParaRPr kumimoji="1" lang="en-US" altLang="ja-JP"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a:solidFill>
                    <a:srgbClr val="000000"/>
                  </a:solidFill>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回</a:t>
              </a:r>
            </a:p>
          </p:txBody>
        </p:sp>
        <p:sp>
          <p:nvSpPr>
            <p:cNvPr id="272" name="テキスト ボックス 271">
              <a:extLst>
                <a:ext uri="{FF2B5EF4-FFF2-40B4-BE49-F238E27FC236}">
                  <a16:creationId xmlns:a16="http://schemas.microsoft.com/office/drawing/2014/main" id="{C33478F9-6E3F-1E3C-9A29-75B25EDC1356}"/>
                </a:ext>
              </a:extLst>
            </p:cNvPr>
            <p:cNvSpPr txBox="1"/>
            <p:nvPr/>
          </p:nvSpPr>
          <p:spPr>
            <a:xfrm>
              <a:off x="5842528" y="5189889"/>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a:solidFill>
                    <a:srgbClr val="000000"/>
                  </a:solidFill>
                  <a:latin typeface="Meiryo UI" panose="020B0604030504040204" pitchFamily="50" charset="-128"/>
                  <a:ea typeface="Meiryo UI" panose="020B0604030504040204" pitchFamily="50" charset="-128"/>
                </a:rPr>
                <a:t>x</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273" name="テキスト ボックス 272">
              <a:extLst>
                <a:ext uri="{FF2B5EF4-FFF2-40B4-BE49-F238E27FC236}">
                  <a16:creationId xmlns:a16="http://schemas.microsoft.com/office/drawing/2014/main" id="{A3884D08-EC73-493D-CE56-56EFC2398480}"/>
                </a:ext>
              </a:extLst>
            </p:cNvPr>
            <p:cNvSpPr txBox="1"/>
            <p:nvPr/>
          </p:nvSpPr>
          <p:spPr>
            <a:xfrm>
              <a:off x="6697017" y="5189889"/>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a:solidFill>
                    <a:srgbClr val="000000"/>
                  </a:solidFill>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個</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u="sng">
                  <a:solidFill>
                    <a:srgbClr val="000000"/>
                  </a:solidFill>
                  <a:latin typeface="Meiryo UI" panose="020B0604030504040204" pitchFamily="50" charset="-128"/>
                  <a:ea typeface="Meiryo UI" panose="020B0604030504040204" pitchFamily="50" charset="-128"/>
                </a:rPr>
                <a:t>x</a:t>
              </a:r>
              <a:r>
                <a:rPr kumimoji="1" lang="en-US" altLang="ja-JP"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個</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a:solidFill>
                    <a:srgbClr val="000000"/>
                  </a:solidFill>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個</a:t>
              </a:r>
            </a:p>
          </p:txBody>
        </p:sp>
        <p:sp>
          <p:nvSpPr>
            <p:cNvPr id="274" name="テキスト ボックス 273">
              <a:extLst>
                <a:ext uri="{FF2B5EF4-FFF2-40B4-BE49-F238E27FC236}">
                  <a16:creationId xmlns:a16="http://schemas.microsoft.com/office/drawing/2014/main" id="{2B804CFB-0AA0-FE2D-E0BD-871EB4F4CBA7}"/>
                </a:ext>
              </a:extLst>
            </p:cNvPr>
            <p:cNvSpPr txBox="1"/>
            <p:nvPr/>
          </p:nvSpPr>
          <p:spPr>
            <a:xfrm>
              <a:off x="7439186" y="5189889"/>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a:solidFill>
                    <a:srgbClr val="000000"/>
                  </a:solidFill>
                  <a:latin typeface="Meiryo UI" panose="020B0604030504040204" pitchFamily="50" charset="-128"/>
                  <a:ea typeface="Meiryo UI" panose="020B0604030504040204" pitchFamily="50" charset="-128"/>
                </a:rPr>
                <a:t>x</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275" name="テキスト ボックス 274">
              <a:extLst>
                <a:ext uri="{FF2B5EF4-FFF2-40B4-BE49-F238E27FC236}">
                  <a16:creationId xmlns:a16="http://schemas.microsoft.com/office/drawing/2014/main" id="{A57E8C7A-2687-EFEB-26A8-5149FDBA07AA}"/>
                </a:ext>
              </a:extLst>
            </p:cNvPr>
            <p:cNvSpPr txBox="1"/>
            <p:nvPr/>
          </p:nvSpPr>
          <p:spPr>
            <a:xfrm>
              <a:off x="8285702" y="5189889"/>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err="1">
                  <a:solidFill>
                    <a:srgbClr val="000000"/>
                  </a:solidFill>
                  <a:latin typeface="Meiryo UI" panose="020B0604030504040204" pitchFamily="50" charset="-128"/>
                  <a:ea typeface="Meiryo UI" panose="020B0604030504040204" pitchFamily="50" charset="-128"/>
                </a:rPr>
                <a:t>xxxx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円</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u="sng" err="1">
                  <a:solidFill>
                    <a:srgbClr val="000000"/>
                  </a:solidFill>
                  <a:latin typeface="Meiryo UI" panose="020B0604030504040204" pitchFamily="50" charset="-128"/>
                  <a:ea typeface="Meiryo UI" panose="020B0604030504040204" pitchFamily="50" charset="-128"/>
                </a:rPr>
                <a:t>xxxx</a:t>
              </a:r>
              <a:r>
                <a:rPr kumimoji="1" lang="ja-JP" altLang="en-US"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円</a:t>
              </a:r>
              <a:endParaRPr kumimoji="1" lang="en-US" altLang="ja-JP" sz="1200" b="1"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err="1">
                  <a:solidFill>
                    <a:srgbClr val="000000"/>
                  </a:solidFill>
                  <a:latin typeface="Meiryo UI" panose="020B0604030504040204" pitchFamily="50" charset="-128"/>
                  <a:ea typeface="Meiryo UI" panose="020B0604030504040204" pitchFamily="50" charset="-128"/>
                </a:rPr>
                <a:t>xxxx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円</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76" name="テキスト ボックス 275">
              <a:extLst>
                <a:ext uri="{FF2B5EF4-FFF2-40B4-BE49-F238E27FC236}">
                  <a16:creationId xmlns:a16="http://schemas.microsoft.com/office/drawing/2014/main" id="{B598C20E-29F0-F963-7845-594FBE16688F}"/>
                </a:ext>
              </a:extLst>
            </p:cNvPr>
            <p:cNvSpPr txBox="1"/>
            <p:nvPr/>
          </p:nvSpPr>
          <p:spPr>
            <a:xfrm>
              <a:off x="9027871" y="5189889"/>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a:solidFill>
                    <a:srgbClr val="000000"/>
                  </a:solidFill>
                  <a:latin typeface="Meiryo UI" panose="020B0604030504040204" pitchFamily="50" charset="-128"/>
                  <a:ea typeface="Meiryo UI" panose="020B0604030504040204" pitchFamily="50" charset="-128"/>
                </a:rPr>
                <a:t>x</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p>
          </p:txBody>
        </p:sp>
        <p:sp>
          <p:nvSpPr>
            <p:cNvPr id="277" name="テキスト ボックス 276">
              <a:extLst>
                <a:ext uri="{FF2B5EF4-FFF2-40B4-BE49-F238E27FC236}">
                  <a16:creationId xmlns:a16="http://schemas.microsoft.com/office/drawing/2014/main" id="{D2FF3DB7-8272-5B10-45DF-D8ADE4395759}"/>
                </a:ext>
              </a:extLst>
            </p:cNvPr>
            <p:cNvSpPr txBox="1"/>
            <p:nvPr/>
          </p:nvSpPr>
          <p:spPr>
            <a:xfrm>
              <a:off x="10523991" y="5189889"/>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defPPr>
                <a:defRPr lang="ja-JP"/>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solidFill>
                    <a:srgbClr val="000000"/>
                  </a:solidFill>
                  <a:latin typeface="Meiryo UI" panose="020B0604030504040204" pitchFamily="50" charset="-128"/>
                  <a:ea typeface="Meiryo UI" panose="020B0604030504040204" pitchFamily="50" charset="-128"/>
                </a:rPr>
                <a:t>xx</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.x</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78" name="テキスト ボックス 277">
              <a:extLst>
                <a:ext uri="{FF2B5EF4-FFF2-40B4-BE49-F238E27FC236}">
                  <a16:creationId xmlns:a16="http://schemas.microsoft.com/office/drawing/2014/main" id="{5A062C25-2CBE-3C1E-A8C8-EC7F0D71E341}"/>
                </a:ext>
              </a:extLst>
            </p:cNvPr>
            <p:cNvSpPr txBox="1"/>
            <p:nvPr/>
          </p:nvSpPr>
          <p:spPr>
            <a:xfrm>
              <a:off x="11266160" y="5189889"/>
              <a:ext cx="692439" cy="1018353"/>
            </a:xfrm>
            <a:prstGeom prst="rect">
              <a:avLst/>
            </a:prstGeom>
            <a:solidFill>
              <a:schemeClr val="bg1">
                <a:lumMod val="95000"/>
              </a:schemeClr>
            </a:solidFill>
            <a:ln w="3175">
              <a:solidFill>
                <a:schemeClr val="bg1"/>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a:solidFill>
                    <a:srgbClr val="000000"/>
                  </a:solidFill>
                  <a:latin typeface="Meiryo UI" panose="020B0604030504040204" pitchFamily="50" charset="-128"/>
                  <a:ea typeface="Meiryo UI" panose="020B0604030504040204" pitchFamily="50" charset="-128"/>
                </a:rPr>
                <a:t>x</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en-US" altLang="ja-JP" sz="1400" b="1">
                  <a:solidFill>
                    <a:srgbClr val="000000"/>
                  </a:solidFill>
                  <a:latin typeface="Meiryo UI" panose="020B0604030504040204" pitchFamily="50" charset="-128"/>
                  <a:ea typeface="Meiryo UI" panose="020B0604030504040204" pitchFamily="50" charset="-128"/>
                </a:rPr>
                <a:t>x</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億</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D7F6312E-D6DE-FE03-342D-2D812827923E}"/>
                </a:ext>
              </a:extLst>
            </p:cNvPr>
            <p:cNvSpPr txBox="1"/>
            <p:nvPr/>
          </p:nvSpPr>
          <p:spPr>
            <a:xfrm>
              <a:off x="899316" y="1380692"/>
              <a:ext cx="368179" cy="296622"/>
            </a:xfrm>
            <a:prstGeom prst="rect">
              <a:avLst/>
            </a:prstGeom>
            <a:solidFill>
              <a:schemeClr val="bg1"/>
            </a:solidFill>
            <a:ln>
              <a:solidFill>
                <a:schemeClr val="tx1"/>
              </a:solidFill>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solidFill>
                    <a:srgbClr val="000000"/>
                  </a:solidFill>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3AF2EF6C-6CA1-FD91-AA6B-83F9D4E53303}"/>
                </a:ext>
              </a:extLst>
            </p:cNvPr>
            <p:cNvSpPr txBox="1"/>
            <p:nvPr/>
          </p:nvSpPr>
          <p:spPr>
            <a:xfrm>
              <a:off x="2283062" y="1997680"/>
              <a:ext cx="710469"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前年</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UU</a:t>
              </a:r>
            </a:p>
          </p:txBody>
        </p:sp>
        <p:sp>
          <p:nvSpPr>
            <p:cNvPr id="17" name="テキスト ボックス 16">
              <a:extLst>
                <a:ext uri="{FF2B5EF4-FFF2-40B4-BE49-F238E27FC236}">
                  <a16:creationId xmlns:a16="http://schemas.microsoft.com/office/drawing/2014/main" id="{51911A81-AECD-E56C-2958-898298B0C12C}"/>
                </a:ext>
              </a:extLst>
            </p:cNvPr>
            <p:cNvSpPr txBox="1"/>
            <p:nvPr/>
          </p:nvSpPr>
          <p:spPr>
            <a:xfrm>
              <a:off x="2986883" y="2055597"/>
              <a:ext cx="215822" cy="180787"/>
            </a:xfrm>
            <a:prstGeom prst="rect">
              <a:avLst/>
            </a:prstGeom>
            <a:noFill/>
            <a:ln w="3175">
              <a:no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rPr>
                <a:t>×</a:t>
              </a:r>
              <a:endParaRPr kumimoji="1" lang="ja-JP" altLang="en-US"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endParaRPr>
            </a:p>
          </p:txBody>
        </p:sp>
        <p:sp>
          <p:nvSpPr>
            <p:cNvPr id="21" name="テキスト ボックス 20">
              <a:extLst>
                <a:ext uri="{FF2B5EF4-FFF2-40B4-BE49-F238E27FC236}">
                  <a16:creationId xmlns:a16="http://schemas.microsoft.com/office/drawing/2014/main" id="{69DF3B37-542B-CB49-AA4F-95AD7DECFA20}"/>
                </a:ext>
              </a:extLst>
            </p:cNvPr>
            <p:cNvSpPr txBox="1"/>
            <p:nvPr/>
          </p:nvSpPr>
          <p:spPr>
            <a:xfrm>
              <a:off x="2184046" y="1457075"/>
              <a:ext cx="339640" cy="144381"/>
            </a:xfrm>
            <a:prstGeom prst="rect">
              <a:avLst/>
            </a:prstGeom>
            <a:noFill/>
            <a:ln w="3175">
              <a:no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rPr>
                <a:t>×</a:t>
              </a:r>
              <a:endParaRPr kumimoji="1" lang="ja-JP" altLang="en-US"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endParaRPr>
            </a:p>
          </p:txBody>
        </p:sp>
        <p:sp>
          <p:nvSpPr>
            <p:cNvPr id="33" name="テキスト ボックス 32">
              <a:extLst>
                <a:ext uri="{FF2B5EF4-FFF2-40B4-BE49-F238E27FC236}">
                  <a16:creationId xmlns:a16="http://schemas.microsoft.com/office/drawing/2014/main" id="{D4E52FDB-332C-FED5-AD63-ED5832746340}"/>
                </a:ext>
              </a:extLst>
            </p:cNvPr>
            <p:cNvSpPr txBox="1"/>
            <p:nvPr/>
          </p:nvSpPr>
          <p:spPr>
            <a:xfrm>
              <a:off x="1443211" y="1382786"/>
              <a:ext cx="815522" cy="29479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UU</a:t>
              </a:r>
            </a:p>
          </p:txBody>
        </p:sp>
        <p:sp>
          <p:nvSpPr>
            <p:cNvPr id="35" name="テキスト ボックス 34">
              <a:extLst>
                <a:ext uri="{FF2B5EF4-FFF2-40B4-BE49-F238E27FC236}">
                  <a16:creationId xmlns:a16="http://schemas.microsoft.com/office/drawing/2014/main" id="{7FBA7415-B531-1134-E3D5-FFB3393EEC62}"/>
                </a:ext>
              </a:extLst>
            </p:cNvPr>
            <p:cNvSpPr txBox="1"/>
            <p:nvPr/>
          </p:nvSpPr>
          <p:spPr>
            <a:xfrm>
              <a:off x="2434448" y="1382785"/>
              <a:ext cx="815522" cy="295706"/>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客単価</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54EF5532-2CD5-6809-F6F8-82CE7505597A}"/>
                </a:ext>
              </a:extLst>
            </p:cNvPr>
            <p:cNvSpPr txBox="1"/>
            <p:nvPr/>
          </p:nvSpPr>
          <p:spPr>
            <a:xfrm>
              <a:off x="1184295" y="1457075"/>
              <a:ext cx="339640" cy="144381"/>
            </a:xfrm>
            <a:prstGeom prst="rect">
              <a:avLst/>
            </a:prstGeom>
            <a:noFill/>
            <a:ln w="3175">
              <a:no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rPr>
                <a:t>=</a:t>
              </a:r>
              <a:endParaRPr kumimoji="1" lang="ja-JP" altLang="en-US"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endParaRPr>
            </a:p>
          </p:txBody>
        </p:sp>
        <p:cxnSp>
          <p:nvCxnSpPr>
            <p:cNvPr id="76" name="コネクタ: カギ線 75">
              <a:extLst>
                <a:ext uri="{FF2B5EF4-FFF2-40B4-BE49-F238E27FC236}">
                  <a16:creationId xmlns:a16="http://schemas.microsoft.com/office/drawing/2014/main" id="{1F50D3F2-3D8B-6EF1-9D6C-ECC1F00AA084}"/>
                </a:ext>
              </a:extLst>
            </p:cNvPr>
            <p:cNvCxnSpPr>
              <a:cxnSpLocks/>
              <a:stCxn id="33" idx="2"/>
              <a:endCxn id="96" idx="1"/>
            </p:cNvCxnSpPr>
            <p:nvPr/>
          </p:nvCxnSpPr>
          <p:spPr>
            <a:xfrm rot="16200000" flipH="1">
              <a:off x="1744212" y="1784337"/>
              <a:ext cx="577009" cy="363489"/>
            </a:xfrm>
            <a:prstGeom prst="bentConnector2">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6" name="大かっこ 95">
              <a:extLst>
                <a:ext uri="{FF2B5EF4-FFF2-40B4-BE49-F238E27FC236}">
                  <a16:creationId xmlns:a16="http://schemas.microsoft.com/office/drawing/2014/main" id="{33D0ED31-ADA0-9153-E57A-573118917E16}"/>
                </a:ext>
              </a:extLst>
            </p:cNvPr>
            <p:cNvSpPr/>
            <p:nvPr/>
          </p:nvSpPr>
          <p:spPr>
            <a:xfrm>
              <a:off x="2214461" y="1911783"/>
              <a:ext cx="2561509" cy="685608"/>
            </a:xfrm>
            <a:prstGeom prst="bracketPair">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07" name="大かっこ 106">
              <a:extLst>
                <a:ext uri="{FF2B5EF4-FFF2-40B4-BE49-F238E27FC236}">
                  <a16:creationId xmlns:a16="http://schemas.microsoft.com/office/drawing/2014/main" id="{578631A2-5C21-1442-5080-5DBFE0862564}"/>
                </a:ext>
              </a:extLst>
            </p:cNvPr>
            <p:cNvSpPr/>
            <p:nvPr/>
          </p:nvSpPr>
          <p:spPr>
            <a:xfrm>
              <a:off x="4990194" y="1911783"/>
              <a:ext cx="4825157" cy="685608"/>
            </a:xfrm>
            <a:prstGeom prst="bracketPair">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cxnSp>
          <p:nvCxnSpPr>
            <p:cNvPr id="108" name="コネクタ: カギ線 107">
              <a:extLst>
                <a:ext uri="{FF2B5EF4-FFF2-40B4-BE49-F238E27FC236}">
                  <a16:creationId xmlns:a16="http://schemas.microsoft.com/office/drawing/2014/main" id="{DAFFF99E-D65F-9926-8CCB-3A76701D6F51}"/>
                </a:ext>
              </a:extLst>
            </p:cNvPr>
            <p:cNvCxnSpPr>
              <a:cxnSpLocks/>
              <a:stCxn id="35" idx="3"/>
              <a:endCxn id="107" idx="1"/>
            </p:cNvCxnSpPr>
            <p:nvPr/>
          </p:nvCxnSpPr>
          <p:spPr>
            <a:xfrm>
              <a:off x="3249970" y="1530638"/>
              <a:ext cx="1740224" cy="723949"/>
            </a:xfrm>
            <a:prstGeom prst="bentConnector3">
              <a:avLst>
                <a:gd name="adj1" fmla="val 9116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13" name="テキスト ボックス 112">
              <a:extLst>
                <a:ext uri="{FF2B5EF4-FFF2-40B4-BE49-F238E27FC236}">
                  <a16:creationId xmlns:a16="http://schemas.microsoft.com/office/drawing/2014/main" id="{382EA271-AC4D-8538-A785-3CB9BCE5CA87}"/>
                </a:ext>
              </a:extLst>
            </p:cNvPr>
            <p:cNvSpPr txBox="1"/>
            <p:nvPr/>
          </p:nvSpPr>
          <p:spPr>
            <a:xfrm>
              <a:off x="6496831" y="2055597"/>
              <a:ext cx="215822" cy="180787"/>
            </a:xfrm>
            <a:prstGeom prst="rect">
              <a:avLst/>
            </a:prstGeom>
            <a:noFill/>
            <a:ln w="3175">
              <a:no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rPr>
                <a:t>×</a:t>
              </a:r>
              <a:endParaRPr kumimoji="1" lang="ja-JP" altLang="en-US"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endParaRPr>
            </a:p>
          </p:txBody>
        </p:sp>
        <p:sp>
          <p:nvSpPr>
            <p:cNvPr id="124" name="テキスト ボックス 123">
              <a:extLst>
                <a:ext uri="{FF2B5EF4-FFF2-40B4-BE49-F238E27FC236}">
                  <a16:creationId xmlns:a16="http://schemas.microsoft.com/office/drawing/2014/main" id="{9D5B02C2-FE7F-BA9B-1444-22EF675E9916}"/>
                </a:ext>
              </a:extLst>
            </p:cNvPr>
            <p:cNvSpPr txBox="1"/>
            <p:nvPr/>
          </p:nvSpPr>
          <p:spPr>
            <a:xfrm>
              <a:off x="8098741" y="2055597"/>
              <a:ext cx="215822" cy="180787"/>
            </a:xfrm>
            <a:prstGeom prst="rect">
              <a:avLst/>
            </a:prstGeom>
            <a:noFill/>
            <a:ln w="3175">
              <a:no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rPr>
                <a:t>×</a:t>
              </a:r>
              <a:endParaRPr kumimoji="1" lang="ja-JP" altLang="en-US"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endParaRPr>
            </a:p>
          </p:txBody>
        </p:sp>
        <p:sp>
          <p:nvSpPr>
            <p:cNvPr id="128" name="テキスト ボックス 127">
              <a:extLst>
                <a:ext uri="{FF2B5EF4-FFF2-40B4-BE49-F238E27FC236}">
                  <a16:creationId xmlns:a16="http://schemas.microsoft.com/office/drawing/2014/main" id="{D4C5FABB-5BB0-35A1-1270-634E6BA88A55}"/>
                </a:ext>
              </a:extLst>
            </p:cNvPr>
            <p:cNvSpPr txBox="1"/>
            <p:nvPr/>
          </p:nvSpPr>
          <p:spPr>
            <a:xfrm>
              <a:off x="454934" y="3916119"/>
              <a:ext cx="368179" cy="2348029"/>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新</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規</a:t>
              </a:r>
            </a:p>
          </p:txBody>
        </p:sp>
        <p:sp>
          <p:nvSpPr>
            <p:cNvPr id="129" name="テキスト ボックス 128">
              <a:extLst>
                <a:ext uri="{FF2B5EF4-FFF2-40B4-BE49-F238E27FC236}">
                  <a16:creationId xmlns:a16="http://schemas.microsoft.com/office/drawing/2014/main" id="{C455A44A-C629-4D59-C6D6-916D816D8FCA}"/>
                </a:ext>
              </a:extLst>
            </p:cNvPr>
            <p:cNvSpPr txBox="1"/>
            <p:nvPr/>
          </p:nvSpPr>
          <p:spPr>
            <a:xfrm>
              <a:off x="3201839" y="4524198"/>
              <a:ext cx="1434614"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獲得成長率</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30" name="テキスト ボックス 129">
              <a:extLst>
                <a:ext uri="{FF2B5EF4-FFF2-40B4-BE49-F238E27FC236}">
                  <a16:creationId xmlns:a16="http://schemas.microsoft.com/office/drawing/2014/main" id="{C349E48D-1B99-5587-4AF2-2036715219FE}"/>
                </a:ext>
              </a:extLst>
            </p:cNvPr>
            <p:cNvSpPr txBox="1"/>
            <p:nvPr/>
          </p:nvSpPr>
          <p:spPr>
            <a:xfrm>
              <a:off x="5091458" y="4524198"/>
              <a:ext cx="1434614"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来店回数</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(F</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値</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p>
          </p:txBody>
        </p:sp>
        <p:sp>
          <p:nvSpPr>
            <p:cNvPr id="132" name="テキスト ボックス 131">
              <a:extLst>
                <a:ext uri="{FF2B5EF4-FFF2-40B4-BE49-F238E27FC236}">
                  <a16:creationId xmlns:a16="http://schemas.microsoft.com/office/drawing/2014/main" id="{87BFC547-ACB2-0164-0860-9D8CC3AEBF59}"/>
                </a:ext>
              </a:extLst>
            </p:cNvPr>
            <p:cNvSpPr txBox="1"/>
            <p:nvPr/>
          </p:nvSpPr>
          <p:spPr>
            <a:xfrm>
              <a:off x="6697017" y="4524198"/>
              <a:ext cx="1434614"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個数</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34" name="テキスト ボックス 133">
              <a:extLst>
                <a:ext uri="{FF2B5EF4-FFF2-40B4-BE49-F238E27FC236}">
                  <a16:creationId xmlns:a16="http://schemas.microsoft.com/office/drawing/2014/main" id="{D93E13E9-95D6-C1D6-9F01-77D7B8218DD2}"/>
                </a:ext>
              </a:extLst>
            </p:cNvPr>
            <p:cNvSpPr txBox="1"/>
            <p:nvPr/>
          </p:nvSpPr>
          <p:spPr>
            <a:xfrm>
              <a:off x="8285702" y="4524198"/>
              <a:ext cx="1434614"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商品単価</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35" name="テキスト ボックス 134">
              <a:extLst>
                <a:ext uri="{FF2B5EF4-FFF2-40B4-BE49-F238E27FC236}">
                  <a16:creationId xmlns:a16="http://schemas.microsoft.com/office/drawing/2014/main" id="{AB818D5D-254E-0DB5-48EC-0D02E5DCA02E}"/>
                </a:ext>
              </a:extLst>
            </p:cNvPr>
            <p:cNvSpPr txBox="1"/>
            <p:nvPr/>
          </p:nvSpPr>
          <p:spPr>
            <a:xfrm>
              <a:off x="10528330" y="4524198"/>
              <a:ext cx="1434614"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非会員→会員</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r>
                <a:rPr kumimoji="1" lang="en-US" altLang="ja-JP" sz="1200" b="1" i="0" u="none" strike="noStrike" kern="1200" cap="none" spc="0" normalizeH="0" baseline="30000" noProof="0">
                  <a:ln>
                    <a:noFill/>
                  </a:ln>
                  <a:solidFill>
                    <a:srgbClr val="000000"/>
                  </a:solidFill>
                  <a:effectLst/>
                  <a:uLnTx/>
                  <a:uFillTx/>
                  <a:latin typeface="Meiryo UI" panose="020B0604030504040204" pitchFamily="50" charset="-128"/>
                  <a:ea typeface="Meiryo UI" panose="020B0604030504040204" pitchFamily="50" charset="-128"/>
                </a:rPr>
                <a:t>※1</a:t>
              </a:r>
            </a:p>
          </p:txBody>
        </p:sp>
        <p:sp>
          <p:nvSpPr>
            <p:cNvPr id="139" name="テキスト ボックス 138">
              <a:extLst>
                <a:ext uri="{FF2B5EF4-FFF2-40B4-BE49-F238E27FC236}">
                  <a16:creationId xmlns:a16="http://schemas.microsoft.com/office/drawing/2014/main" id="{A08FC85A-FB63-3D58-3B3C-68A41BFCC331}"/>
                </a:ext>
              </a:extLst>
            </p:cNvPr>
            <p:cNvSpPr txBox="1"/>
            <p:nvPr/>
          </p:nvSpPr>
          <p:spPr>
            <a:xfrm>
              <a:off x="3201839" y="4855484"/>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p>
          </p:txBody>
        </p:sp>
        <p:sp>
          <p:nvSpPr>
            <p:cNvPr id="140" name="テキスト ボックス 139">
              <a:extLst>
                <a:ext uri="{FF2B5EF4-FFF2-40B4-BE49-F238E27FC236}">
                  <a16:creationId xmlns:a16="http://schemas.microsoft.com/office/drawing/2014/main" id="{39A28ED7-E418-3560-D296-CEC9A3D3439D}"/>
                </a:ext>
              </a:extLst>
            </p:cNvPr>
            <p:cNvSpPr txBox="1"/>
            <p:nvPr/>
          </p:nvSpPr>
          <p:spPr>
            <a:xfrm>
              <a:off x="3944009" y="4855484"/>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a:solidFill>
                    <a:srgbClr val="000000"/>
                  </a:solidFill>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42" name="テキスト ボックス 141">
              <a:extLst>
                <a:ext uri="{FF2B5EF4-FFF2-40B4-BE49-F238E27FC236}">
                  <a16:creationId xmlns:a16="http://schemas.microsoft.com/office/drawing/2014/main" id="{1A6BA096-2688-46DD-9955-4B41913FCCB6}"/>
                </a:ext>
              </a:extLst>
            </p:cNvPr>
            <p:cNvSpPr txBox="1"/>
            <p:nvPr/>
          </p:nvSpPr>
          <p:spPr>
            <a:xfrm>
              <a:off x="5091463" y="4858243"/>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p>
          </p:txBody>
        </p:sp>
        <p:sp>
          <p:nvSpPr>
            <p:cNvPr id="143" name="テキスト ボックス 142">
              <a:extLst>
                <a:ext uri="{FF2B5EF4-FFF2-40B4-BE49-F238E27FC236}">
                  <a16:creationId xmlns:a16="http://schemas.microsoft.com/office/drawing/2014/main" id="{0DC88A53-5CE3-1624-F62D-9A959A701322}"/>
                </a:ext>
              </a:extLst>
            </p:cNvPr>
            <p:cNvSpPr txBox="1"/>
            <p:nvPr/>
          </p:nvSpPr>
          <p:spPr>
            <a:xfrm>
              <a:off x="5833633" y="4858243"/>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a:solidFill>
                    <a:srgbClr val="000000"/>
                  </a:solidFill>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44" name="テキスト ボックス 143">
              <a:extLst>
                <a:ext uri="{FF2B5EF4-FFF2-40B4-BE49-F238E27FC236}">
                  <a16:creationId xmlns:a16="http://schemas.microsoft.com/office/drawing/2014/main" id="{F3D47464-FB4D-4408-D545-394C911A951E}"/>
                </a:ext>
              </a:extLst>
            </p:cNvPr>
            <p:cNvSpPr txBox="1"/>
            <p:nvPr/>
          </p:nvSpPr>
          <p:spPr>
            <a:xfrm>
              <a:off x="6697022" y="4858243"/>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p>
          </p:txBody>
        </p:sp>
        <p:sp>
          <p:nvSpPr>
            <p:cNvPr id="145" name="テキスト ボックス 144">
              <a:extLst>
                <a:ext uri="{FF2B5EF4-FFF2-40B4-BE49-F238E27FC236}">
                  <a16:creationId xmlns:a16="http://schemas.microsoft.com/office/drawing/2014/main" id="{370C2575-71DB-D518-0C32-EE8F548EBEE3}"/>
                </a:ext>
              </a:extLst>
            </p:cNvPr>
            <p:cNvSpPr txBox="1"/>
            <p:nvPr/>
          </p:nvSpPr>
          <p:spPr>
            <a:xfrm>
              <a:off x="7439192" y="4858243"/>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a:solidFill>
                    <a:srgbClr val="000000"/>
                  </a:solidFill>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46" name="テキスト ボックス 145">
              <a:extLst>
                <a:ext uri="{FF2B5EF4-FFF2-40B4-BE49-F238E27FC236}">
                  <a16:creationId xmlns:a16="http://schemas.microsoft.com/office/drawing/2014/main" id="{75FD74C4-0855-19F6-7B67-A934DD68A8A8}"/>
                </a:ext>
              </a:extLst>
            </p:cNvPr>
            <p:cNvSpPr txBox="1"/>
            <p:nvPr/>
          </p:nvSpPr>
          <p:spPr>
            <a:xfrm>
              <a:off x="8285707" y="4858243"/>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p>
          </p:txBody>
        </p:sp>
        <p:sp>
          <p:nvSpPr>
            <p:cNvPr id="147" name="テキスト ボックス 146">
              <a:extLst>
                <a:ext uri="{FF2B5EF4-FFF2-40B4-BE49-F238E27FC236}">
                  <a16:creationId xmlns:a16="http://schemas.microsoft.com/office/drawing/2014/main" id="{DFBACC60-346A-0006-3E12-1FA8746964C4}"/>
                </a:ext>
              </a:extLst>
            </p:cNvPr>
            <p:cNvSpPr txBox="1"/>
            <p:nvPr/>
          </p:nvSpPr>
          <p:spPr>
            <a:xfrm>
              <a:off x="9027877" y="4858243"/>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a:solidFill>
                    <a:srgbClr val="000000"/>
                  </a:solidFill>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48" name="テキスト ボックス 147">
              <a:extLst>
                <a:ext uri="{FF2B5EF4-FFF2-40B4-BE49-F238E27FC236}">
                  <a16:creationId xmlns:a16="http://schemas.microsoft.com/office/drawing/2014/main" id="{ACF37540-21EA-6A7F-5ECC-FBC20C177635}"/>
                </a:ext>
              </a:extLst>
            </p:cNvPr>
            <p:cNvSpPr txBox="1"/>
            <p:nvPr/>
          </p:nvSpPr>
          <p:spPr>
            <a:xfrm>
              <a:off x="10528335" y="4858243"/>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+UP</a:t>
              </a:r>
            </a:p>
          </p:txBody>
        </p:sp>
        <p:sp>
          <p:nvSpPr>
            <p:cNvPr id="155" name="テキスト ボックス 154">
              <a:extLst>
                <a:ext uri="{FF2B5EF4-FFF2-40B4-BE49-F238E27FC236}">
                  <a16:creationId xmlns:a16="http://schemas.microsoft.com/office/drawing/2014/main" id="{6AE850ED-5508-737E-01FD-F346E0862C41}"/>
                </a:ext>
              </a:extLst>
            </p:cNvPr>
            <p:cNvSpPr txBox="1"/>
            <p:nvPr/>
          </p:nvSpPr>
          <p:spPr>
            <a:xfrm>
              <a:off x="11270505" y="4858243"/>
              <a:ext cx="692439" cy="199083"/>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1" lang="ja-JP" altLang="en-US">
                  <a:solidFill>
                    <a:srgbClr val="000000"/>
                  </a:solidFill>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68" name="テキスト ボックス 167">
              <a:extLst>
                <a:ext uri="{FF2B5EF4-FFF2-40B4-BE49-F238E27FC236}">
                  <a16:creationId xmlns:a16="http://schemas.microsoft.com/office/drawing/2014/main" id="{DE82306C-1C4C-1758-D2EB-566B9F68D7F6}"/>
                </a:ext>
              </a:extLst>
            </p:cNvPr>
            <p:cNvSpPr txBox="1"/>
            <p:nvPr/>
          </p:nvSpPr>
          <p:spPr>
            <a:xfrm>
              <a:off x="899316" y="3907210"/>
              <a:ext cx="368179" cy="296622"/>
            </a:xfrm>
            <a:prstGeom prst="rect">
              <a:avLst/>
            </a:prstGeom>
            <a:solidFill>
              <a:schemeClr val="bg1"/>
            </a:solidFill>
            <a:ln>
              <a:solidFill>
                <a:schemeClr val="tx1"/>
              </a:solidFill>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solidFill>
                    <a:srgbClr val="000000"/>
                  </a:solidFill>
                  <a:latin typeface="Meiryo UI" panose="020B0604030504040204" pitchFamily="50" charset="-128"/>
                  <a:ea typeface="Meiryo UI" panose="020B0604030504040204" pitchFamily="50" charset="-128"/>
                </a:rPr>
                <a:t>売上</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07" name="テキスト ボックス 206">
              <a:extLst>
                <a:ext uri="{FF2B5EF4-FFF2-40B4-BE49-F238E27FC236}">
                  <a16:creationId xmlns:a16="http://schemas.microsoft.com/office/drawing/2014/main" id="{E82CD1CA-1E6C-8CF2-EDE7-51CF299A9CDA}"/>
                </a:ext>
              </a:extLst>
            </p:cNvPr>
            <p:cNvSpPr txBox="1"/>
            <p:nvPr/>
          </p:nvSpPr>
          <p:spPr>
            <a:xfrm>
              <a:off x="2184046" y="3983593"/>
              <a:ext cx="339640" cy="144381"/>
            </a:xfrm>
            <a:prstGeom prst="rect">
              <a:avLst/>
            </a:prstGeom>
            <a:noFill/>
            <a:ln w="3175">
              <a:no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rPr>
                <a:t>×</a:t>
              </a:r>
              <a:endParaRPr kumimoji="1" lang="ja-JP" altLang="en-US"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endParaRPr>
            </a:p>
          </p:txBody>
        </p:sp>
        <p:sp>
          <p:nvSpPr>
            <p:cNvPr id="208" name="テキスト ボックス 207">
              <a:extLst>
                <a:ext uri="{FF2B5EF4-FFF2-40B4-BE49-F238E27FC236}">
                  <a16:creationId xmlns:a16="http://schemas.microsoft.com/office/drawing/2014/main" id="{543E7B33-B1F3-CA33-D547-28103C6A9FA0}"/>
                </a:ext>
              </a:extLst>
            </p:cNvPr>
            <p:cNvSpPr txBox="1"/>
            <p:nvPr/>
          </p:nvSpPr>
          <p:spPr>
            <a:xfrm>
              <a:off x="1443211" y="3909304"/>
              <a:ext cx="815522" cy="29479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UU</a:t>
              </a:r>
            </a:p>
          </p:txBody>
        </p:sp>
        <p:sp>
          <p:nvSpPr>
            <p:cNvPr id="209" name="テキスト ボックス 208">
              <a:extLst>
                <a:ext uri="{FF2B5EF4-FFF2-40B4-BE49-F238E27FC236}">
                  <a16:creationId xmlns:a16="http://schemas.microsoft.com/office/drawing/2014/main" id="{FAFCD3E0-353B-74B5-A284-2B92F43B0BB8}"/>
                </a:ext>
              </a:extLst>
            </p:cNvPr>
            <p:cNvSpPr txBox="1"/>
            <p:nvPr/>
          </p:nvSpPr>
          <p:spPr>
            <a:xfrm>
              <a:off x="2434448" y="3909303"/>
              <a:ext cx="815522" cy="295706"/>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客単価</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10" name="テキスト ボックス 209">
              <a:extLst>
                <a:ext uri="{FF2B5EF4-FFF2-40B4-BE49-F238E27FC236}">
                  <a16:creationId xmlns:a16="http://schemas.microsoft.com/office/drawing/2014/main" id="{0F2CC17E-F0AE-E00F-2DF0-E5B2835F67FD}"/>
                </a:ext>
              </a:extLst>
            </p:cNvPr>
            <p:cNvSpPr txBox="1"/>
            <p:nvPr/>
          </p:nvSpPr>
          <p:spPr>
            <a:xfrm>
              <a:off x="1184295" y="3983593"/>
              <a:ext cx="339640" cy="144381"/>
            </a:xfrm>
            <a:prstGeom prst="rect">
              <a:avLst/>
            </a:prstGeom>
            <a:noFill/>
            <a:ln w="3175">
              <a:no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rPr>
                <a:t>=</a:t>
              </a:r>
              <a:endParaRPr kumimoji="1" lang="ja-JP" altLang="en-US"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endParaRPr>
            </a:p>
          </p:txBody>
        </p:sp>
        <p:cxnSp>
          <p:nvCxnSpPr>
            <p:cNvPr id="211" name="コネクタ: カギ線 210">
              <a:extLst>
                <a:ext uri="{FF2B5EF4-FFF2-40B4-BE49-F238E27FC236}">
                  <a16:creationId xmlns:a16="http://schemas.microsoft.com/office/drawing/2014/main" id="{4DD076A3-2179-E9E7-73D6-8414EE49CB77}"/>
                </a:ext>
              </a:extLst>
            </p:cNvPr>
            <p:cNvCxnSpPr>
              <a:cxnSpLocks/>
              <a:stCxn id="208" idx="2"/>
              <a:endCxn id="213" idx="1"/>
            </p:cNvCxnSpPr>
            <p:nvPr/>
          </p:nvCxnSpPr>
          <p:spPr>
            <a:xfrm rot="16200000" flipH="1">
              <a:off x="1744212" y="4310855"/>
              <a:ext cx="577009" cy="363489"/>
            </a:xfrm>
            <a:prstGeom prst="bentConnector2">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3" name="大かっこ 212">
              <a:extLst>
                <a:ext uri="{FF2B5EF4-FFF2-40B4-BE49-F238E27FC236}">
                  <a16:creationId xmlns:a16="http://schemas.microsoft.com/office/drawing/2014/main" id="{6ABADBF6-0D90-AEE7-B64E-436D63D1B1EC}"/>
                </a:ext>
              </a:extLst>
            </p:cNvPr>
            <p:cNvSpPr/>
            <p:nvPr/>
          </p:nvSpPr>
          <p:spPr>
            <a:xfrm>
              <a:off x="2214461" y="4438301"/>
              <a:ext cx="2561509" cy="685608"/>
            </a:xfrm>
            <a:prstGeom prst="bracketPair">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14" name="大かっこ 213">
              <a:extLst>
                <a:ext uri="{FF2B5EF4-FFF2-40B4-BE49-F238E27FC236}">
                  <a16:creationId xmlns:a16="http://schemas.microsoft.com/office/drawing/2014/main" id="{E4564BA3-883C-1AC3-B68B-F8A75A25AC7C}"/>
                </a:ext>
              </a:extLst>
            </p:cNvPr>
            <p:cNvSpPr/>
            <p:nvPr/>
          </p:nvSpPr>
          <p:spPr>
            <a:xfrm>
              <a:off x="4990194" y="4438301"/>
              <a:ext cx="4825157" cy="685608"/>
            </a:xfrm>
            <a:prstGeom prst="bracketPair">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cxnSp>
          <p:nvCxnSpPr>
            <p:cNvPr id="216" name="コネクタ: カギ線 215">
              <a:extLst>
                <a:ext uri="{FF2B5EF4-FFF2-40B4-BE49-F238E27FC236}">
                  <a16:creationId xmlns:a16="http://schemas.microsoft.com/office/drawing/2014/main" id="{812AD0A9-9115-007F-13DE-EE45ABAB99FB}"/>
                </a:ext>
              </a:extLst>
            </p:cNvPr>
            <p:cNvCxnSpPr>
              <a:cxnSpLocks/>
              <a:stCxn id="209" idx="3"/>
              <a:endCxn id="214" idx="1"/>
            </p:cNvCxnSpPr>
            <p:nvPr/>
          </p:nvCxnSpPr>
          <p:spPr>
            <a:xfrm>
              <a:off x="3249970" y="4057156"/>
              <a:ext cx="1740224" cy="723949"/>
            </a:xfrm>
            <a:prstGeom prst="bentConnector3">
              <a:avLst>
                <a:gd name="adj1" fmla="val 9116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7" name="テキスト ボックス 216">
              <a:extLst>
                <a:ext uri="{FF2B5EF4-FFF2-40B4-BE49-F238E27FC236}">
                  <a16:creationId xmlns:a16="http://schemas.microsoft.com/office/drawing/2014/main" id="{8756983C-281E-4BF9-2AF6-75CB6D4B02BD}"/>
                </a:ext>
              </a:extLst>
            </p:cNvPr>
            <p:cNvSpPr txBox="1"/>
            <p:nvPr/>
          </p:nvSpPr>
          <p:spPr>
            <a:xfrm>
              <a:off x="6496831" y="4582115"/>
              <a:ext cx="215822" cy="180787"/>
            </a:xfrm>
            <a:prstGeom prst="rect">
              <a:avLst/>
            </a:prstGeom>
            <a:noFill/>
            <a:ln w="3175">
              <a:no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rPr>
                <a:t>×</a:t>
              </a:r>
              <a:endParaRPr kumimoji="1" lang="ja-JP" altLang="en-US"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endParaRPr>
            </a:p>
          </p:txBody>
        </p:sp>
        <p:sp>
          <p:nvSpPr>
            <p:cNvPr id="218" name="テキスト ボックス 217">
              <a:extLst>
                <a:ext uri="{FF2B5EF4-FFF2-40B4-BE49-F238E27FC236}">
                  <a16:creationId xmlns:a16="http://schemas.microsoft.com/office/drawing/2014/main" id="{AE37F76C-701E-DE28-66D0-85BF8E79A68B}"/>
                </a:ext>
              </a:extLst>
            </p:cNvPr>
            <p:cNvSpPr txBox="1"/>
            <p:nvPr/>
          </p:nvSpPr>
          <p:spPr>
            <a:xfrm>
              <a:off x="8098741" y="4582115"/>
              <a:ext cx="215822" cy="180787"/>
            </a:xfrm>
            <a:prstGeom prst="rect">
              <a:avLst/>
            </a:prstGeom>
            <a:noFill/>
            <a:ln w="3175">
              <a:no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rPr>
                <a:t>×</a:t>
              </a:r>
              <a:endParaRPr kumimoji="1" lang="ja-JP" altLang="en-US"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endParaRPr>
            </a:p>
          </p:txBody>
        </p:sp>
        <p:sp>
          <p:nvSpPr>
            <p:cNvPr id="227" name="正方形/長方形 226">
              <a:extLst>
                <a:ext uri="{FF2B5EF4-FFF2-40B4-BE49-F238E27FC236}">
                  <a16:creationId xmlns:a16="http://schemas.microsoft.com/office/drawing/2014/main" id="{E3C68AEE-CC31-F458-BEE6-A4820896C027}"/>
                </a:ext>
              </a:extLst>
            </p:cNvPr>
            <p:cNvSpPr/>
            <p:nvPr/>
          </p:nvSpPr>
          <p:spPr>
            <a:xfrm>
              <a:off x="3209824" y="2712381"/>
              <a:ext cx="3316242" cy="1015346"/>
            </a:xfrm>
            <a:prstGeom prst="rect">
              <a:avLst/>
            </a:prstGeom>
            <a:noFill/>
            <a:ln w="19050" cap="flat" cmpd="sng" algn="ctr">
              <a:solidFill>
                <a:schemeClr val="accent1"/>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28" name="テキスト ボックス 227">
              <a:extLst>
                <a:ext uri="{FF2B5EF4-FFF2-40B4-BE49-F238E27FC236}">
                  <a16:creationId xmlns:a16="http://schemas.microsoft.com/office/drawing/2014/main" id="{F9CEAE2A-F86F-CD25-4CFD-533178DD2377}"/>
                </a:ext>
              </a:extLst>
            </p:cNvPr>
            <p:cNvSpPr txBox="1"/>
            <p:nvPr/>
          </p:nvSpPr>
          <p:spPr>
            <a:xfrm>
              <a:off x="4959350" y="3714146"/>
              <a:ext cx="1508800" cy="606590"/>
            </a:xfrm>
            <a:prstGeom prst="rect">
              <a:avLst/>
            </a:prstGeom>
            <a:solidFill>
              <a:srgbClr val="D6051B"/>
            </a:solidFill>
            <a:ln w="3175">
              <a:solidFill>
                <a:srgbClr val="D6051B"/>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来店回数</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max </a:t>
              </a: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XX</a:t>
              </a: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億</a:t>
              </a:r>
            </a:p>
          </p:txBody>
        </p:sp>
        <p:sp>
          <p:nvSpPr>
            <p:cNvPr id="232" name="正方形/長方形 231">
              <a:extLst>
                <a:ext uri="{FF2B5EF4-FFF2-40B4-BE49-F238E27FC236}">
                  <a16:creationId xmlns:a16="http://schemas.microsoft.com/office/drawing/2014/main" id="{C60FC047-C9A8-4DE3-5E39-63155A0F1F01}"/>
                </a:ext>
              </a:extLst>
            </p:cNvPr>
            <p:cNvSpPr/>
            <p:nvPr/>
          </p:nvSpPr>
          <p:spPr>
            <a:xfrm>
              <a:off x="6709012" y="2712381"/>
              <a:ext cx="1422614" cy="1015346"/>
            </a:xfrm>
            <a:prstGeom prst="rect">
              <a:avLst/>
            </a:prstGeom>
            <a:noFill/>
            <a:ln w="19050" cap="flat" cmpd="sng" algn="ctr">
              <a:solidFill>
                <a:schemeClr val="accent1"/>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31" name="テキスト ボックス 230">
              <a:extLst>
                <a:ext uri="{FF2B5EF4-FFF2-40B4-BE49-F238E27FC236}">
                  <a16:creationId xmlns:a16="http://schemas.microsoft.com/office/drawing/2014/main" id="{4F84F952-4ECD-3000-259F-5B9B4DB2D83B}"/>
                </a:ext>
              </a:extLst>
            </p:cNvPr>
            <p:cNvSpPr txBox="1"/>
            <p:nvPr/>
          </p:nvSpPr>
          <p:spPr>
            <a:xfrm>
              <a:off x="6668730" y="3714146"/>
              <a:ext cx="1508800" cy="606590"/>
            </a:xfrm>
            <a:prstGeom prst="rect">
              <a:avLst/>
            </a:prstGeom>
            <a:solidFill>
              <a:srgbClr val="D6051B"/>
            </a:solidFill>
            <a:ln w="3175">
              <a:solidFill>
                <a:srgbClr val="D6051B"/>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クロスセル</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max</a:t>
              </a: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 XX</a:t>
              </a: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億</a:t>
              </a:r>
            </a:p>
          </p:txBody>
        </p:sp>
        <p:sp>
          <p:nvSpPr>
            <p:cNvPr id="240" name="正方形/長方形 239">
              <a:extLst>
                <a:ext uri="{FF2B5EF4-FFF2-40B4-BE49-F238E27FC236}">
                  <a16:creationId xmlns:a16="http://schemas.microsoft.com/office/drawing/2014/main" id="{5B248979-80E2-3326-5A10-961E3F88C048}"/>
                </a:ext>
              </a:extLst>
            </p:cNvPr>
            <p:cNvSpPr/>
            <p:nvPr/>
          </p:nvSpPr>
          <p:spPr>
            <a:xfrm>
              <a:off x="8291702" y="2712381"/>
              <a:ext cx="1422614" cy="1015346"/>
            </a:xfrm>
            <a:prstGeom prst="rect">
              <a:avLst/>
            </a:prstGeom>
            <a:noFill/>
            <a:ln w="19050" cap="flat" cmpd="sng" algn="ctr">
              <a:solidFill>
                <a:schemeClr val="accent1"/>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41" name="テキスト ボックス 240">
              <a:extLst>
                <a:ext uri="{FF2B5EF4-FFF2-40B4-BE49-F238E27FC236}">
                  <a16:creationId xmlns:a16="http://schemas.microsoft.com/office/drawing/2014/main" id="{9F0DC848-BBA2-9D6B-4AC8-7A11FEC6BD69}"/>
                </a:ext>
              </a:extLst>
            </p:cNvPr>
            <p:cNvSpPr txBox="1"/>
            <p:nvPr/>
          </p:nvSpPr>
          <p:spPr>
            <a:xfrm>
              <a:off x="8248609" y="3714146"/>
              <a:ext cx="1508800" cy="606590"/>
            </a:xfrm>
            <a:prstGeom prst="rect">
              <a:avLst/>
            </a:prstGeom>
            <a:solidFill>
              <a:srgbClr val="D6051B"/>
            </a:solidFill>
            <a:ln w="3175">
              <a:solidFill>
                <a:srgbClr val="D6051B"/>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アップセル</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max</a:t>
              </a: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 XX</a:t>
              </a: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億</a:t>
              </a:r>
            </a:p>
          </p:txBody>
        </p:sp>
        <p:sp>
          <p:nvSpPr>
            <p:cNvPr id="242" name="正方形/長方形 241">
              <a:extLst>
                <a:ext uri="{FF2B5EF4-FFF2-40B4-BE49-F238E27FC236}">
                  <a16:creationId xmlns:a16="http://schemas.microsoft.com/office/drawing/2014/main" id="{025D7C49-2233-B2DE-440B-775BBB9C2342}"/>
                </a:ext>
              </a:extLst>
            </p:cNvPr>
            <p:cNvSpPr/>
            <p:nvPr/>
          </p:nvSpPr>
          <p:spPr>
            <a:xfrm>
              <a:off x="3221513" y="5209806"/>
              <a:ext cx="1431732" cy="1015346"/>
            </a:xfrm>
            <a:prstGeom prst="rect">
              <a:avLst/>
            </a:prstGeom>
            <a:noFill/>
            <a:ln w="19050" cap="flat" cmpd="sng" algn="ctr">
              <a:solidFill>
                <a:schemeClr val="accent1"/>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45" name="テキスト ボックス 244">
              <a:extLst>
                <a:ext uri="{FF2B5EF4-FFF2-40B4-BE49-F238E27FC236}">
                  <a16:creationId xmlns:a16="http://schemas.microsoft.com/office/drawing/2014/main" id="{F342DADB-B25D-7FF8-9DDE-ECA2B4332364}"/>
                </a:ext>
              </a:extLst>
            </p:cNvPr>
            <p:cNvSpPr txBox="1"/>
            <p:nvPr/>
          </p:nvSpPr>
          <p:spPr>
            <a:xfrm>
              <a:off x="2283062" y="4515336"/>
              <a:ext cx="710469" cy="296622"/>
            </a:xfrm>
            <a:prstGeom prst="rect">
              <a:avLst/>
            </a:prstGeom>
            <a:solidFill>
              <a:schemeClr val="bg1"/>
            </a:solidFill>
            <a:ln>
              <a:solidFill>
                <a:schemeClr val="tx1"/>
              </a:solidFill>
            </a:ln>
          </p:spPr>
          <p:txBody>
            <a:bodyPr wrap="non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前年獲得</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UU</a:t>
              </a:r>
            </a:p>
          </p:txBody>
        </p:sp>
        <p:sp>
          <p:nvSpPr>
            <p:cNvPr id="249" name="テキスト ボックス 248">
              <a:extLst>
                <a:ext uri="{FF2B5EF4-FFF2-40B4-BE49-F238E27FC236}">
                  <a16:creationId xmlns:a16="http://schemas.microsoft.com/office/drawing/2014/main" id="{5AAAF76F-0F80-B363-FA72-2CA7EC4566D3}"/>
                </a:ext>
              </a:extLst>
            </p:cNvPr>
            <p:cNvSpPr txBox="1"/>
            <p:nvPr/>
          </p:nvSpPr>
          <p:spPr>
            <a:xfrm>
              <a:off x="2986883" y="4573253"/>
              <a:ext cx="215822" cy="180787"/>
            </a:xfrm>
            <a:prstGeom prst="rect">
              <a:avLst/>
            </a:prstGeom>
            <a:noFill/>
            <a:ln w="3175">
              <a:noFill/>
            </a:ln>
            <a:effectLst/>
          </p:spPr>
          <p:txBody>
            <a:bodyPr vert="horz" wrap="none" lIns="0" tIns="0" rIns="0" bIns="0" rtlCol="0" anchor="ctr">
              <a:noAutofit/>
            </a:bodyPr>
            <a:lstStyle>
              <a:defPPr>
                <a:defRPr lang="ja-JP"/>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rPr>
                <a:t>×</a:t>
              </a:r>
              <a:endParaRPr kumimoji="1" lang="ja-JP" altLang="en-US" sz="2000" b="1" i="0" u="none" strike="noStrike" kern="1200" cap="none" spc="0" normalizeH="0" baseline="0" noProof="0">
                <a:ln>
                  <a:noFill/>
                </a:ln>
                <a:solidFill>
                  <a:srgbClr val="FFFFFF">
                    <a:lumMod val="75000"/>
                  </a:srgbClr>
                </a:solidFill>
                <a:effectLst/>
                <a:uLnTx/>
                <a:uFillTx/>
                <a:latin typeface="Meiryo UI" panose="020B0604030504040204" pitchFamily="50" charset="-128"/>
                <a:ea typeface="Meiryo UI" panose="020B0604030504040204" pitchFamily="50" charset="-128"/>
                <a:cs typeface="ADLaM Display" panose="02010000000000000000" pitchFamily="2" charset="0"/>
              </a:endParaRPr>
            </a:p>
          </p:txBody>
        </p:sp>
        <p:sp>
          <p:nvSpPr>
            <p:cNvPr id="250" name="テキスト ボックス 249">
              <a:extLst>
                <a:ext uri="{FF2B5EF4-FFF2-40B4-BE49-F238E27FC236}">
                  <a16:creationId xmlns:a16="http://schemas.microsoft.com/office/drawing/2014/main" id="{ACC6808B-1A30-3FF8-EC1C-B52F200D8819}"/>
                </a:ext>
              </a:extLst>
            </p:cNvPr>
            <p:cNvSpPr txBox="1"/>
            <p:nvPr/>
          </p:nvSpPr>
          <p:spPr>
            <a:xfrm>
              <a:off x="3166181" y="6212441"/>
              <a:ext cx="1508800" cy="606590"/>
            </a:xfrm>
            <a:prstGeom prst="rect">
              <a:avLst/>
            </a:prstGeom>
            <a:solidFill>
              <a:srgbClr val="D6051B"/>
            </a:solidFill>
            <a:ln w="3175">
              <a:solidFill>
                <a:srgbClr val="D6051B"/>
              </a:solidFill>
            </a:ln>
            <a:effectLst/>
          </p:spPr>
          <p:txBody>
            <a:bodyPr vert="horz" wrap="non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獲得成長率</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max </a:t>
              </a: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XX</a:t>
              </a: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億</a:t>
              </a:r>
            </a:p>
          </p:txBody>
        </p:sp>
        <p:sp>
          <p:nvSpPr>
            <p:cNvPr id="283" name="正方形/長方形 282">
              <a:extLst>
                <a:ext uri="{FF2B5EF4-FFF2-40B4-BE49-F238E27FC236}">
                  <a16:creationId xmlns:a16="http://schemas.microsoft.com/office/drawing/2014/main" id="{F3EB1492-3BA9-11FE-F103-E3A6DE1599DF}"/>
                </a:ext>
              </a:extLst>
            </p:cNvPr>
            <p:cNvSpPr/>
            <p:nvPr/>
          </p:nvSpPr>
          <p:spPr>
            <a:xfrm>
              <a:off x="10550294" y="5209806"/>
              <a:ext cx="1431732" cy="1015346"/>
            </a:xfrm>
            <a:prstGeom prst="rect">
              <a:avLst/>
            </a:prstGeom>
            <a:noFill/>
            <a:ln w="19050" cap="flat" cmpd="sng" algn="ctr">
              <a:solidFill>
                <a:schemeClr val="accent1"/>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79" name="テキスト ボックス 278">
              <a:extLst>
                <a:ext uri="{FF2B5EF4-FFF2-40B4-BE49-F238E27FC236}">
                  <a16:creationId xmlns:a16="http://schemas.microsoft.com/office/drawing/2014/main" id="{A333779F-404B-405E-83DA-F83763FBAA7E}"/>
                </a:ext>
              </a:extLst>
            </p:cNvPr>
            <p:cNvSpPr txBox="1"/>
            <p:nvPr/>
          </p:nvSpPr>
          <p:spPr>
            <a:xfrm>
              <a:off x="10550294" y="6212441"/>
              <a:ext cx="1508800" cy="606590"/>
            </a:xfrm>
            <a:prstGeom prst="rect">
              <a:avLst/>
            </a:prstGeom>
            <a:solidFill>
              <a:srgbClr val="D6051B"/>
            </a:solidFill>
            <a:ln w="3175">
              <a:solidFill>
                <a:srgbClr val="D6051B"/>
              </a:solidFill>
            </a:ln>
            <a:effectLst/>
          </p:spPr>
          <p:txBody>
            <a:bodyPr vert="horz" wrap="non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会員率</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err="1">
                  <a:ln>
                    <a:noFill/>
                  </a:ln>
                  <a:solidFill>
                    <a:srgbClr val="FFFFFF"/>
                  </a:solidFill>
                  <a:effectLst/>
                  <a:uLnTx/>
                  <a:uFillTx/>
                  <a:latin typeface="Meiryo UI" panose="020B0604030504040204" pitchFamily="50" charset="-128"/>
                  <a:ea typeface="Meiryo UI" panose="020B0604030504040204" pitchFamily="50" charset="-128"/>
                </a:rPr>
                <a:t>maxXX</a:t>
              </a: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億</a:t>
              </a:r>
            </a:p>
          </p:txBody>
        </p:sp>
        <p:cxnSp>
          <p:nvCxnSpPr>
            <p:cNvPr id="286" name="直線コネクタ 285">
              <a:extLst>
                <a:ext uri="{FF2B5EF4-FFF2-40B4-BE49-F238E27FC236}">
                  <a16:creationId xmlns:a16="http://schemas.microsoft.com/office/drawing/2014/main" id="{5551694E-0723-9F01-5240-460DCEF6C364}"/>
                </a:ext>
              </a:extLst>
            </p:cNvPr>
            <p:cNvCxnSpPr/>
            <p:nvPr/>
          </p:nvCxnSpPr>
          <p:spPr>
            <a:xfrm>
              <a:off x="9952490" y="1442133"/>
              <a:ext cx="0" cy="4766109"/>
            </a:xfrm>
            <a:prstGeom prst="line">
              <a:avLst/>
            </a:prstGeom>
            <a:solidFill>
              <a:schemeClr val="bg1"/>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8" name="グループ化 7">
              <a:extLst>
                <a:ext uri="{FF2B5EF4-FFF2-40B4-BE49-F238E27FC236}">
                  <a16:creationId xmlns:a16="http://schemas.microsoft.com/office/drawing/2014/main" id="{878E2DFA-248F-C1C0-96F8-FF7945947638}"/>
                </a:ext>
              </a:extLst>
            </p:cNvPr>
            <p:cNvGrpSpPr/>
            <p:nvPr/>
          </p:nvGrpSpPr>
          <p:grpSpPr>
            <a:xfrm>
              <a:off x="2615651" y="2733632"/>
              <a:ext cx="463197" cy="960390"/>
              <a:chOff x="3036521" y="2733632"/>
              <a:chExt cx="463197" cy="960390"/>
            </a:xfrm>
          </p:grpSpPr>
          <p:sp>
            <p:nvSpPr>
              <p:cNvPr id="294" name="フローチャート: 代替処理 293">
                <a:extLst>
                  <a:ext uri="{FF2B5EF4-FFF2-40B4-BE49-F238E27FC236}">
                    <a16:creationId xmlns:a16="http://schemas.microsoft.com/office/drawing/2014/main" id="{4083C025-17FA-E4CE-C9D7-C2EF0B5254D4}"/>
                  </a:ext>
                </a:extLst>
              </p:cNvPr>
              <p:cNvSpPr/>
              <p:nvPr/>
            </p:nvSpPr>
            <p:spPr>
              <a:xfrm>
                <a:off x="3036521" y="2733632"/>
                <a:ext cx="463197" cy="212030"/>
              </a:xfrm>
              <a:prstGeom prst="flowChartAlternateProcess">
                <a:avLst/>
              </a:prstGeom>
              <a:solidFill>
                <a:srgbClr val="D6051B"/>
              </a:solidFill>
              <a:ln w="3175">
                <a:solidFill>
                  <a:srgbClr val="D6051B"/>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 </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自社</a:t>
                </a:r>
              </a:p>
            </p:txBody>
          </p:sp>
          <p:sp>
            <p:nvSpPr>
              <p:cNvPr id="295" name="フローチャート: 代替処理 294">
                <a:extLst>
                  <a:ext uri="{FF2B5EF4-FFF2-40B4-BE49-F238E27FC236}">
                    <a16:creationId xmlns:a16="http://schemas.microsoft.com/office/drawing/2014/main" id="{A4741219-8EA4-9083-2DCE-BD3A3214A0CB}"/>
                  </a:ext>
                </a:extLst>
              </p:cNvPr>
              <p:cNvSpPr/>
              <p:nvPr/>
            </p:nvSpPr>
            <p:spPr>
              <a:xfrm>
                <a:off x="3036521" y="3481992"/>
                <a:ext cx="463197" cy="212030"/>
              </a:xfrm>
              <a:prstGeom prst="flowChartAlternateProcess">
                <a:avLst/>
              </a:prstGeom>
              <a:solidFill>
                <a:srgbClr val="002060"/>
              </a:solidFill>
              <a:ln w="3175">
                <a:solidFill>
                  <a:srgbClr val="002060"/>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競合</a:t>
                </a:r>
              </a:p>
            </p:txBody>
          </p:sp>
          <p:sp>
            <p:nvSpPr>
              <p:cNvPr id="296" name="テキスト ボックス 295">
                <a:extLst>
                  <a:ext uri="{FF2B5EF4-FFF2-40B4-BE49-F238E27FC236}">
                    <a16:creationId xmlns:a16="http://schemas.microsoft.com/office/drawing/2014/main" id="{90E2F9B5-660B-5C79-3C45-EA55163BE431}"/>
                  </a:ext>
                </a:extLst>
              </p:cNvPr>
              <p:cNvSpPr txBox="1"/>
              <p:nvPr/>
            </p:nvSpPr>
            <p:spPr>
              <a:xfrm>
                <a:off x="3090608" y="2901656"/>
                <a:ext cx="361150" cy="278444"/>
              </a:xfrm>
              <a:prstGeom prst="rect">
                <a:avLst/>
              </a:prstGeom>
              <a:noFill/>
              <a:ln w="3175">
                <a:no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89C7DACB-ECF8-CD21-5E85-5727F60C4F56}"/>
                  </a:ext>
                </a:extLst>
              </p:cNvPr>
              <p:cNvSpPr txBox="1"/>
              <p:nvPr/>
            </p:nvSpPr>
            <p:spPr>
              <a:xfrm>
                <a:off x="3090608" y="3258034"/>
                <a:ext cx="361150" cy="278444"/>
              </a:xfrm>
              <a:prstGeom prst="rect">
                <a:avLst/>
              </a:prstGeom>
              <a:noFill/>
              <a:ln w="3175">
                <a:no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7" name="フローチャート: 代替処理 6">
                <a:extLst>
                  <a:ext uri="{FF2B5EF4-FFF2-40B4-BE49-F238E27FC236}">
                    <a16:creationId xmlns:a16="http://schemas.microsoft.com/office/drawing/2014/main" id="{7A615938-45E5-0AE7-BA7E-462C1FB555D9}"/>
                  </a:ext>
                </a:extLst>
              </p:cNvPr>
              <p:cNvSpPr/>
              <p:nvPr/>
            </p:nvSpPr>
            <p:spPr>
              <a:xfrm>
                <a:off x="3036521" y="3107562"/>
                <a:ext cx="463197" cy="212030"/>
              </a:xfrm>
              <a:prstGeom prst="flowChartAlternateProcess">
                <a:avLst/>
              </a:prstGeom>
              <a:solidFill>
                <a:srgbClr val="FB4B65"/>
              </a:solidFill>
              <a:ln w="3175">
                <a:solidFill>
                  <a:srgbClr val="FB4B65"/>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目標</a:t>
                </a:r>
              </a:p>
            </p:txBody>
          </p:sp>
        </p:grpSp>
        <p:grpSp>
          <p:nvGrpSpPr>
            <p:cNvPr id="9" name="グループ化 8">
              <a:extLst>
                <a:ext uri="{FF2B5EF4-FFF2-40B4-BE49-F238E27FC236}">
                  <a16:creationId xmlns:a16="http://schemas.microsoft.com/office/drawing/2014/main" id="{670063FE-8E41-D0FA-9CF9-B195C40B07A6}"/>
                </a:ext>
              </a:extLst>
            </p:cNvPr>
            <p:cNvGrpSpPr/>
            <p:nvPr/>
          </p:nvGrpSpPr>
          <p:grpSpPr>
            <a:xfrm>
              <a:off x="2615651" y="5204979"/>
              <a:ext cx="463197" cy="960390"/>
              <a:chOff x="3036521" y="2733632"/>
              <a:chExt cx="463197" cy="960390"/>
            </a:xfrm>
          </p:grpSpPr>
          <p:sp>
            <p:nvSpPr>
              <p:cNvPr id="10" name="フローチャート: 代替処理 9">
                <a:extLst>
                  <a:ext uri="{FF2B5EF4-FFF2-40B4-BE49-F238E27FC236}">
                    <a16:creationId xmlns:a16="http://schemas.microsoft.com/office/drawing/2014/main" id="{3AABF90B-8C46-10B6-E45E-862A0E08543F}"/>
                  </a:ext>
                </a:extLst>
              </p:cNvPr>
              <p:cNvSpPr/>
              <p:nvPr/>
            </p:nvSpPr>
            <p:spPr>
              <a:xfrm>
                <a:off x="3036521" y="2733632"/>
                <a:ext cx="463197" cy="212030"/>
              </a:xfrm>
              <a:prstGeom prst="flowChartAlternateProcess">
                <a:avLst/>
              </a:prstGeom>
              <a:solidFill>
                <a:srgbClr val="D6051B"/>
              </a:solidFill>
              <a:ln w="3175">
                <a:solidFill>
                  <a:srgbClr val="D6051B"/>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 </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自社</a:t>
                </a:r>
              </a:p>
            </p:txBody>
          </p:sp>
          <p:sp>
            <p:nvSpPr>
              <p:cNvPr id="11" name="フローチャート: 代替処理 10">
                <a:extLst>
                  <a:ext uri="{FF2B5EF4-FFF2-40B4-BE49-F238E27FC236}">
                    <a16:creationId xmlns:a16="http://schemas.microsoft.com/office/drawing/2014/main" id="{C2E69691-8B97-D533-7497-E05B49F0012F}"/>
                  </a:ext>
                </a:extLst>
              </p:cNvPr>
              <p:cNvSpPr/>
              <p:nvPr/>
            </p:nvSpPr>
            <p:spPr>
              <a:xfrm>
                <a:off x="3036521" y="3481992"/>
                <a:ext cx="463197" cy="212030"/>
              </a:xfrm>
              <a:prstGeom prst="flowChartAlternateProcess">
                <a:avLst/>
              </a:prstGeom>
              <a:solidFill>
                <a:srgbClr val="002060"/>
              </a:solidFill>
              <a:ln w="3175">
                <a:solidFill>
                  <a:srgbClr val="002060"/>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競合</a:t>
                </a:r>
              </a:p>
            </p:txBody>
          </p:sp>
          <p:sp>
            <p:nvSpPr>
              <p:cNvPr id="14" name="テキスト ボックス 13">
                <a:extLst>
                  <a:ext uri="{FF2B5EF4-FFF2-40B4-BE49-F238E27FC236}">
                    <a16:creationId xmlns:a16="http://schemas.microsoft.com/office/drawing/2014/main" id="{788FFEED-6EDD-7870-6142-4CEA03B61C51}"/>
                  </a:ext>
                </a:extLst>
              </p:cNvPr>
              <p:cNvSpPr txBox="1"/>
              <p:nvPr/>
            </p:nvSpPr>
            <p:spPr>
              <a:xfrm>
                <a:off x="3090608" y="2901656"/>
                <a:ext cx="361150" cy="278444"/>
              </a:xfrm>
              <a:prstGeom prst="rect">
                <a:avLst/>
              </a:prstGeom>
              <a:noFill/>
              <a:ln w="3175">
                <a:no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25AA56B4-0E2A-F6FC-E810-3829DD30013E}"/>
                  </a:ext>
                </a:extLst>
              </p:cNvPr>
              <p:cNvSpPr txBox="1"/>
              <p:nvPr/>
            </p:nvSpPr>
            <p:spPr>
              <a:xfrm>
                <a:off x="3090608" y="3258034"/>
                <a:ext cx="361150" cy="278444"/>
              </a:xfrm>
              <a:prstGeom prst="rect">
                <a:avLst/>
              </a:prstGeom>
              <a:noFill/>
              <a:ln w="3175">
                <a:no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6" name="フローチャート: 代替処理 15">
                <a:extLst>
                  <a:ext uri="{FF2B5EF4-FFF2-40B4-BE49-F238E27FC236}">
                    <a16:creationId xmlns:a16="http://schemas.microsoft.com/office/drawing/2014/main" id="{A539AE89-BC69-3966-57C6-4759E6B803DE}"/>
                  </a:ext>
                </a:extLst>
              </p:cNvPr>
              <p:cNvSpPr/>
              <p:nvPr/>
            </p:nvSpPr>
            <p:spPr>
              <a:xfrm>
                <a:off x="3036521" y="3107562"/>
                <a:ext cx="463197" cy="212030"/>
              </a:xfrm>
              <a:prstGeom prst="flowChartAlternateProcess">
                <a:avLst/>
              </a:prstGeom>
              <a:solidFill>
                <a:srgbClr val="FB4B65"/>
              </a:solidFill>
              <a:ln w="3175">
                <a:solidFill>
                  <a:srgbClr val="FB4B65"/>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目標</a:t>
                </a:r>
              </a:p>
            </p:txBody>
          </p:sp>
        </p:grpSp>
        <p:sp>
          <p:nvSpPr>
            <p:cNvPr id="114" name="正方形/長方形 113">
              <a:extLst>
                <a:ext uri="{FF2B5EF4-FFF2-40B4-BE49-F238E27FC236}">
                  <a16:creationId xmlns:a16="http://schemas.microsoft.com/office/drawing/2014/main" id="{F766DE67-B899-45F4-AC66-97AFFD9528B8}"/>
                </a:ext>
              </a:extLst>
            </p:cNvPr>
            <p:cNvSpPr/>
            <p:nvPr/>
          </p:nvSpPr>
          <p:spPr>
            <a:xfrm>
              <a:off x="9987863" y="1437877"/>
              <a:ext cx="2041640" cy="423253"/>
            </a:xfrm>
            <a:prstGeom prst="rect">
              <a:avLst/>
            </a:prstGeom>
            <a:noFill/>
            <a:ln w="1905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※1</a:t>
              </a:r>
              <a:r>
                <a:rPr kumimoji="0" lang="ja-JP" altLang="en-US" sz="9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：こちらの試算のみはブランド</a:t>
              </a:r>
              <a:r>
                <a:rPr kumimoji="0" lang="en-US" altLang="ja-JP" sz="9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C</a:t>
              </a:r>
              <a:r>
                <a:rPr kumimoji="0" lang="ja-JP" altLang="en-US" sz="9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比較ではなく、非ブランド会員の半数がブランド会員になり、会員の平均客単価に上昇した場合の合計</a:t>
              </a:r>
              <a:endParaRPr kumimoji="0" lang="en-US" altLang="ja-JP" sz="9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grpSp>
          <p:nvGrpSpPr>
            <p:cNvPr id="26" name="グループ化 25">
              <a:extLst>
                <a:ext uri="{FF2B5EF4-FFF2-40B4-BE49-F238E27FC236}">
                  <a16:creationId xmlns:a16="http://schemas.microsoft.com/office/drawing/2014/main" id="{75F45EA6-62C2-930A-2338-740F8C946168}"/>
                </a:ext>
              </a:extLst>
            </p:cNvPr>
            <p:cNvGrpSpPr/>
            <p:nvPr/>
          </p:nvGrpSpPr>
          <p:grpSpPr>
            <a:xfrm>
              <a:off x="10020229" y="2927074"/>
              <a:ext cx="463197" cy="585960"/>
              <a:chOff x="3036521" y="2733632"/>
              <a:chExt cx="463197" cy="585960"/>
            </a:xfrm>
          </p:grpSpPr>
          <p:sp>
            <p:nvSpPr>
              <p:cNvPr id="30" name="フローチャート: 代替処理 29">
                <a:extLst>
                  <a:ext uri="{FF2B5EF4-FFF2-40B4-BE49-F238E27FC236}">
                    <a16:creationId xmlns:a16="http://schemas.microsoft.com/office/drawing/2014/main" id="{50080851-DBD9-CAD0-6DF4-90ADBD8BD35C}"/>
                  </a:ext>
                </a:extLst>
              </p:cNvPr>
              <p:cNvSpPr/>
              <p:nvPr/>
            </p:nvSpPr>
            <p:spPr>
              <a:xfrm>
                <a:off x="3036521" y="2733632"/>
                <a:ext cx="463197" cy="212030"/>
              </a:xfrm>
              <a:prstGeom prst="flowChartAlternateProcess">
                <a:avLst/>
              </a:prstGeom>
              <a:solidFill>
                <a:srgbClr val="D6051B"/>
              </a:solidFill>
              <a:ln w="3175">
                <a:solidFill>
                  <a:srgbClr val="D6051B"/>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 </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自社</a:t>
                </a:r>
              </a:p>
            </p:txBody>
          </p:sp>
          <p:sp>
            <p:nvSpPr>
              <p:cNvPr id="32" name="テキスト ボックス 31">
                <a:extLst>
                  <a:ext uri="{FF2B5EF4-FFF2-40B4-BE49-F238E27FC236}">
                    <a16:creationId xmlns:a16="http://schemas.microsoft.com/office/drawing/2014/main" id="{22707F4C-E5A7-EA72-EE18-5FF8F8BBBF88}"/>
                  </a:ext>
                </a:extLst>
              </p:cNvPr>
              <p:cNvSpPr txBox="1"/>
              <p:nvPr/>
            </p:nvSpPr>
            <p:spPr>
              <a:xfrm>
                <a:off x="3090608" y="2901656"/>
                <a:ext cx="361150" cy="278444"/>
              </a:xfrm>
              <a:prstGeom prst="rect">
                <a:avLst/>
              </a:prstGeom>
              <a:noFill/>
              <a:ln w="3175">
                <a:no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37" name="フローチャート: 代替処理 36">
                <a:extLst>
                  <a:ext uri="{FF2B5EF4-FFF2-40B4-BE49-F238E27FC236}">
                    <a16:creationId xmlns:a16="http://schemas.microsoft.com/office/drawing/2014/main" id="{0BBFDE1B-DF1B-8895-90E4-B88D0A464636}"/>
                  </a:ext>
                </a:extLst>
              </p:cNvPr>
              <p:cNvSpPr/>
              <p:nvPr/>
            </p:nvSpPr>
            <p:spPr>
              <a:xfrm>
                <a:off x="3036521" y="3107562"/>
                <a:ext cx="463197" cy="212030"/>
              </a:xfrm>
              <a:prstGeom prst="flowChartAlternateProcess">
                <a:avLst/>
              </a:prstGeom>
              <a:solidFill>
                <a:srgbClr val="FB4B65"/>
              </a:solidFill>
              <a:ln w="3175">
                <a:solidFill>
                  <a:srgbClr val="FB4B65"/>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目標</a:t>
                </a:r>
              </a:p>
            </p:txBody>
          </p:sp>
        </p:grpSp>
        <p:grpSp>
          <p:nvGrpSpPr>
            <p:cNvPr id="38" name="グループ化 37">
              <a:extLst>
                <a:ext uri="{FF2B5EF4-FFF2-40B4-BE49-F238E27FC236}">
                  <a16:creationId xmlns:a16="http://schemas.microsoft.com/office/drawing/2014/main" id="{116463A1-9A21-B8E9-2918-34ED76FB450C}"/>
                </a:ext>
              </a:extLst>
            </p:cNvPr>
            <p:cNvGrpSpPr/>
            <p:nvPr/>
          </p:nvGrpSpPr>
          <p:grpSpPr>
            <a:xfrm>
              <a:off x="10020229" y="5424499"/>
              <a:ext cx="463197" cy="585960"/>
              <a:chOff x="3036521" y="2733632"/>
              <a:chExt cx="463197" cy="585960"/>
            </a:xfrm>
          </p:grpSpPr>
          <p:sp>
            <p:nvSpPr>
              <p:cNvPr id="39" name="フローチャート: 代替処理 38">
                <a:extLst>
                  <a:ext uri="{FF2B5EF4-FFF2-40B4-BE49-F238E27FC236}">
                    <a16:creationId xmlns:a16="http://schemas.microsoft.com/office/drawing/2014/main" id="{2E36F30F-79BC-83CF-0F16-14703C8648EE}"/>
                  </a:ext>
                </a:extLst>
              </p:cNvPr>
              <p:cNvSpPr/>
              <p:nvPr/>
            </p:nvSpPr>
            <p:spPr>
              <a:xfrm>
                <a:off x="3036521" y="2733632"/>
                <a:ext cx="463197" cy="212030"/>
              </a:xfrm>
              <a:prstGeom prst="flowChartAlternateProcess">
                <a:avLst/>
              </a:prstGeom>
              <a:solidFill>
                <a:srgbClr val="D6051B"/>
              </a:solidFill>
              <a:ln w="3175">
                <a:solidFill>
                  <a:srgbClr val="D6051B"/>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 </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自社</a:t>
                </a:r>
              </a:p>
            </p:txBody>
          </p:sp>
          <p:sp>
            <p:nvSpPr>
              <p:cNvPr id="40" name="テキスト ボックス 39">
                <a:extLst>
                  <a:ext uri="{FF2B5EF4-FFF2-40B4-BE49-F238E27FC236}">
                    <a16:creationId xmlns:a16="http://schemas.microsoft.com/office/drawing/2014/main" id="{865C1C96-F91D-BC7E-F1EE-5117DA50FB39}"/>
                  </a:ext>
                </a:extLst>
              </p:cNvPr>
              <p:cNvSpPr txBox="1"/>
              <p:nvPr/>
            </p:nvSpPr>
            <p:spPr>
              <a:xfrm>
                <a:off x="3090608" y="2901656"/>
                <a:ext cx="361150" cy="278444"/>
              </a:xfrm>
              <a:prstGeom prst="rect">
                <a:avLst/>
              </a:prstGeom>
              <a:noFill/>
              <a:ln w="3175">
                <a:no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41" name="フローチャート: 代替処理 40">
                <a:extLst>
                  <a:ext uri="{FF2B5EF4-FFF2-40B4-BE49-F238E27FC236}">
                    <a16:creationId xmlns:a16="http://schemas.microsoft.com/office/drawing/2014/main" id="{3A4A9FE7-3235-6C59-4024-99B4AC5F0DF6}"/>
                  </a:ext>
                </a:extLst>
              </p:cNvPr>
              <p:cNvSpPr/>
              <p:nvPr/>
            </p:nvSpPr>
            <p:spPr>
              <a:xfrm>
                <a:off x="3036521" y="3107562"/>
                <a:ext cx="463197" cy="212030"/>
              </a:xfrm>
              <a:prstGeom prst="flowChartAlternateProcess">
                <a:avLst/>
              </a:prstGeom>
              <a:solidFill>
                <a:srgbClr val="FB4B65"/>
              </a:solidFill>
              <a:ln w="3175">
                <a:solidFill>
                  <a:srgbClr val="FB4B65"/>
                </a:solidFill>
              </a:ln>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目標</a:t>
                </a:r>
              </a:p>
            </p:txBody>
          </p:sp>
        </p:grpSp>
        <p:sp>
          <p:nvSpPr>
            <p:cNvPr id="42" name="正方形/長方形 41">
              <a:extLst>
                <a:ext uri="{FF2B5EF4-FFF2-40B4-BE49-F238E27FC236}">
                  <a16:creationId xmlns:a16="http://schemas.microsoft.com/office/drawing/2014/main" id="{0A8402B5-0327-7FC6-CC14-87CED68615A4}"/>
                </a:ext>
              </a:extLst>
            </p:cNvPr>
            <p:cNvSpPr/>
            <p:nvPr/>
          </p:nvSpPr>
          <p:spPr>
            <a:xfrm>
              <a:off x="5078006" y="1295293"/>
              <a:ext cx="2610490" cy="254958"/>
            </a:xfrm>
            <a:prstGeom prst="rect">
              <a:avLst/>
            </a:prstGeom>
            <a:noFill/>
            <a:ln w="1905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各指標については、</a:t>
              </a:r>
              <a:r>
                <a:rPr lang="en-US" altLang="ja-JP" sz="1000" kern="0">
                  <a:solidFill>
                    <a:srgbClr val="000000"/>
                  </a:solidFill>
                  <a:latin typeface="Meiryo UI" panose="020B0604030504040204" pitchFamily="50" charset="-128"/>
                  <a:ea typeface="Meiryo UI" panose="020B0604030504040204" pitchFamily="50" charset="-128"/>
                </a:rPr>
                <a:t>xx</a:t>
              </a:r>
              <a:r>
                <a:rPr kumimoji="0" lang="ja-JP" altLang="en-US" sz="10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年実績を基に算出</a:t>
              </a:r>
              <a:endParaRPr kumimoji="0" lang="en-US" altLang="ja-JP" sz="10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7EE7E2C8-B849-DF76-87F8-33841CDD375E}"/>
                </a:ext>
              </a:extLst>
            </p:cNvPr>
            <p:cNvSpPr/>
            <p:nvPr/>
          </p:nvSpPr>
          <p:spPr>
            <a:xfrm>
              <a:off x="4925473" y="5131857"/>
              <a:ext cx="4904291" cy="1687174"/>
            </a:xfrm>
            <a:prstGeom prst="rect">
              <a:avLst/>
            </a:prstGeom>
            <a:solidFill>
              <a:schemeClr val="tx1">
                <a:lumMod val="50000"/>
                <a:lumOff val="50000"/>
                <a:alpha val="69804"/>
              </a:schemeClr>
            </a:solidFill>
            <a:ln w="38100" cap="flat" cmpd="sng" algn="ctr">
              <a:noFill/>
              <a:prstDash val="solid"/>
              <a:miter lim="800000"/>
            </a:ln>
            <a:effectLst/>
          </p:spPr>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a:solidFill>
                    <a:srgbClr val="FFFFFF"/>
                  </a:solidFill>
                  <a:latin typeface="Meiryo UI" panose="020B0604030504040204" pitchFamily="50" charset="-128"/>
                  <a:ea typeface="Meiryo UI" panose="020B0604030504040204" pitchFamily="50" charset="-128"/>
                </a:rPr>
                <a:t>売上</a:t>
              </a:r>
              <a:r>
                <a:rPr kumimoji="0" lang="ja-JP" altLang="en-US" sz="1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額が相対的に低いことと、今期以上に新規会員の客単価を向上</a:t>
              </a:r>
              <a:endParaRPr kumimoji="0" lang="en-US" altLang="ja-JP" sz="1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させることは難易度が高いと判断し、検討スコープからは外した</a:t>
              </a:r>
            </a:p>
          </p:txBody>
        </p:sp>
        <p:sp>
          <p:nvSpPr>
            <p:cNvPr id="22" name="正方形/長方形 21">
              <a:extLst>
                <a:ext uri="{FF2B5EF4-FFF2-40B4-BE49-F238E27FC236}">
                  <a16:creationId xmlns:a16="http://schemas.microsoft.com/office/drawing/2014/main" id="{94E39CEA-4FD4-03C4-4ACC-84B3B37E5D5C}"/>
                </a:ext>
              </a:extLst>
            </p:cNvPr>
            <p:cNvSpPr/>
            <p:nvPr/>
          </p:nvSpPr>
          <p:spPr>
            <a:xfrm>
              <a:off x="10003157" y="2712381"/>
              <a:ext cx="2055937" cy="1624604"/>
            </a:xfrm>
            <a:prstGeom prst="rect">
              <a:avLst/>
            </a:prstGeom>
            <a:solidFill>
              <a:schemeClr val="tx1">
                <a:lumMod val="50000"/>
                <a:lumOff val="50000"/>
                <a:alpha val="69804"/>
              </a:schemeClr>
            </a:solidFill>
            <a:ln w="38100" cap="flat" cmpd="sng" algn="ctr">
              <a:noFill/>
              <a:prstDash val="solid"/>
              <a:miter lim="800000"/>
            </a:ln>
            <a:effectLst/>
          </p:spPr>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既存非会員の会員化は</a:t>
              </a:r>
              <a:endParaRPr kumimoji="0" lang="en-US" altLang="ja-JP" sz="1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難易度が高いと判断</a:t>
              </a:r>
            </a:p>
          </p:txBody>
        </p:sp>
      </p:grpSp>
      <p:sp>
        <p:nvSpPr>
          <p:cNvPr id="12" name="楕円 11">
            <a:extLst>
              <a:ext uri="{FF2B5EF4-FFF2-40B4-BE49-F238E27FC236}">
                <a16:creationId xmlns:a16="http://schemas.microsoft.com/office/drawing/2014/main" id="{9A784EFA-0D83-735A-FA5D-636EB53D040E}"/>
              </a:ext>
            </a:extLst>
          </p:cNvPr>
          <p:cNvSpPr/>
          <p:nvPr/>
        </p:nvSpPr>
        <p:spPr>
          <a:xfrm>
            <a:off x="4853600" y="3700383"/>
            <a:ext cx="291792" cy="277900"/>
          </a:xfrm>
          <a:prstGeom prst="ellipse">
            <a:avLst/>
          </a:prstGeom>
          <a:solidFill>
            <a:schemeClr val="accent1"/>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A</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8" name="楕円 17">
            <a:extLst>
              <a:ext uri="{FF2B5EF4-FFF2-40B4-BE49-F238E27FC236}">
                <a16:creationId xmlns:a16="http://schemas.microsoft.com/office/drawing/2014/main" id="{920CED40-213E-3A66-6733-40601B9968B8}"/>
              </a:ext>
            </a:extLst>
          </p:cNvPr>
          <p:cNvSpPr/>
          <p:nvPr/>
        </p:nvSpPr>
        <p:spPr>
          <a:xfrm>
            <a:off x="6576755" y="3700383"/>
            <a:ext cx="291792" cy="277900"/>
          </a:xfrm>
          <a:prstGeom prst="ellipse">
            <a:avLst/>
          </a:prstGeom>
          <a:solidFill>
            <a:schemeClr val="accent1"/>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B</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9" name="楕円 18">
            <a:extLst>
              <a:ext uri="{FF2B5EF4-FFF2-40B4-BE49-F238E27FC236}">
                <a16:creationId xmlns:a16="http://schemas.microsoft.com/office/drawing/2014/main" id="{D6F6A868-6608-116B-9BFD-1FAC33B53A87}"/>
              </a:ext>
            </a:extLst>
          </p:cNvPr>
          <p:cNvSpPr/>
          <p:nvPr/>
        </p:nvSpPr>
        <p:spPr>
          <a:xfrm>
            <a:off x="8203450" y="3700383"/>
            <a:ext cx="291792" cy="277900"/>
          </a:xfrm>
          <a:prstGeom prst="ellipse">
            <a:avLst/>
          </a:prstGeom>
          <a:solidFill>
            <a:schemeClr val="accent1"/>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C</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3" name="楕円 22">
            <a:extLst>
              <a:ext uri="{FF2B5EF4-FFF2-40B4-BE49-F238E27FC236}">
                <a16:creationId xmlns:a16="http://schemas.microsoft.com/office/drawing/2014/main" id="{F2517D34-CA0F-AC37-B3C7-B9E0CA4381F8}"/>
              </a:ext>
            </a:extLst>
          </p:cNvPr>
          <p:cNvSpPr/>
          <p:nvPr/>
        </p:nvSpPr>
        <p:spPr>
          <a:xfrm>
            <a:off x="2978875" y="6172099"/>
            <a:ext cx="291792" cy="277900"/>
          </a:xfrm>
          <a:prstGeom prst="ellipse">
            <a:avLst/>
          </a:prstGeom>
          <a:solidFill>
            <a:schemeClr val="accent1"/>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D</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5" name="楕円 24">
            <a:extLst>
              <a:ext uri="{FF2B5EF4-FFF2-40B4-BE49-F238E27FC236}">
                <a16:creationId xmlns:a16="http://schemas.microsoft.com/office/drawing/2014/main" id="{DC456374-E5F1-46F5-73BA-2BC1AAEDDD67}"/>
              </a:ext>
            </a:extLst>
          </p:cNvPr>
          <p:cNvSpPr/>
          <p:nvPr/>
        </p:nvSpPr>
        <p:spPr>
          <a:xfrm>
            <a:off x="10315511" y="6172099"/>
            <a:ext cx="291792" cy="277900"/>
          </a:xfrm>
          <a:prstGeom prst="ellipse">
            <a:avLst/>
          </a:prstGeom>
          <a:solidFill>
            <a:schemeClr val="accent1"/>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E</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43526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13405E3-A3FC-E3D2-B0B8-1053D69D3ACF}"/>
              </a:ext>
            </a:extLst>
          </p:cNvPr>
          <p:cNvSpPr>
            <a:spLocks noGrp="1"/>
          </p:cNvSpPr>
          <p:nvPr>
            <p:ph type="title"/>
          </p:nvPr>
        </p:nvSpPr>
        <p:spPr/>
        <p:txBody>
          <a:bodyPr/>
          <a:lstStyle/>
          <a:p>
            <a:r>
              <a:rPr kumimoji="1" lang="ja-JP" altLang="en-US" sz="2798"/>
              <a:t>化粧品会社 </a:t>
            </a:r>
            <a:r>
              <a:rPr kumimoji="1" lang="en-US" altLang="ja-JP" sz="2798"/>
              <a:t>A</a:t>
            </a:r>
            <a:r>
              <a:rPr kumimoji="1" lang="ja-JP" altLang="en-US" sz="2798"/>
              <a:t>社：新規顧客獲得・育成の戦略・戦術策定</a:t>
            </a:r>
            <a:endParaRPr kumimoji="1" lang="ja-JP" altLang="en-US"/>
          </a:p>
        </p:txBody>
      </p:sp>
      <p:sp>
        <p:nvSpPr>
          <p:cNvPr id="10" name="テキスト プレースホルダー 9">
            <a:extLst>
              <a:ext uri="{FF2B5EF4-FFF2-40B4-BE49-F238E27FC236}">
                <a16:creationId xmlns:a16="http://schemas.microsoft.com/office/drawing/2014/main" id="{3CC5D8AB-62E2-2251-3EE0-DE32B3A0CC4E}"/>
              </a:ext>
            </a:extLst>
          </p:cNvPr>
          <p:cNvSpPr>
            <a:spLocks noGrp="1"/>
          </p:cNvSpPr>
          <p:nvPr>
            <p:ph type="body" sz="quarter" idx="15"/>
          </p:nvPr>
        </p:nvSpPr>
        <p:spPr/>
        <p:txBody>
          <a:bodyPr/>
          <a:lstStyle/>
          <a:p>
            <a:r>
              <a:rPr lang="ja-JP" altLang="en-US"/>
              <a:t>②、③　新規顧客獲得</a:t>
            </a:r>
          </a:p>
        </p:txBody>
      </p:sp>
      <p:grpSp>
        <p:nvGrpSpPr>
          <p:cNvPr id="89" name="グループ化 88">
            <a:extLst>
              <a:ext uri="{FF2B5EF4-FFF2-40B4-BE49-F238E27FC236}">
                <a16:creationId xmlns:a16="http://schemas.microsoft.com/office/drawing/2014/main" id="{4C89D5AA-05CF-5488-509F-774826ACABE7}"/>
              </a:ext>
            </a:extLst>
          </p:cNvPr>
          <p:cNvGrpSpPr/>
          <p:nvPr/>
        </p:nvGrpSpPr>
        <p:grpSpPr>
          <a:xfrm>
            <a:off x="1190396" y="1893144"/>
            <a:ext cx="10620601" cy="4839231"/>
            <a:chOff x="759218" y="1893144"/>
            <a:chExt cx="11177394" cy="4839231"/>
          </a:xfrm>
        </p:grpSpPr>
        <p:sp>
          <p:nvSpPr>
            <p:cNvPr id="71" name="正方形/長方形 70">
              <a:extLst>
                <a:ext uri="{FF2B5EF4-FFF2-40B4-BE49-F238E27FC236}">
                  <a16:creationId xmlns:a16="http://schemas.microsoft.com/office/drawing/2014/main" id="{25FB9907-2B0D-3990-2D6C-4B8D467B29D8}"/>
                </a:ext>
              </a:extLst>
            </p:cNvPr>
            <p:cNvSpPr/>
            <p:nvPr/>
          </p:nvSpPr>
          <p:spPr>
            <a:xfrm>
              <a:off x="3310489" y="2298700"/>
              <a:ext cx="3757022" cy="1867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新規顧客獲得（</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F0</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F1</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p>
          </p:txBody>
        </p:sp>
        <p:sp>
          <p:nvSpPr>
            <p:cNvPr id="4" name="矢印: 五方向 3">
              <a:extLst>
                <a:ext uri="{FF2B5EF4-FFF2-40B4-BE49-F238E27FC236}">
                  <a16:creationId xmlns:a16="http://schemas.microsoft.com/office/drawing/2014/main" id="{0E7822C9-6C43-00F2-3C6A-2E378AA9E631}"/>
                </a:ext>
              </a:extLst>
            </p:cNvPr>
            <p:cNvSpPr/>
            <p:nvPr/>
          </p:nvSpPr>
          <p:spPr>
            <a:xfrm>
              <a:off x="867422" y="3646597"/>
              <a:ext cx="1802466"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目標</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GAP</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算出</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ポテンシャル把握</a:t>
              </a:r>
            </a:p>
          </p:txBody>
        </p:sp>
        <p:sp>
          <p:nvSpPr>
            <p:cNvPr id="34" name="楕円 33">
              <a:extLst>
                <a:ext uri="{FF2B5EF4-FFF2-40B4-BE49-F238E27FC236}">
                  <a16:creationId xmlns:a16="http://schemas.microsoft.com/office/drawing/2014/main" id="{7231CC77-9C72-F7E0-50D0-341DD049E0EB}"/>
                </a:ext>
              </a:extLst>
            </p:cNvPr>
            <p:cNvSpPr/>
            <p:nvPr/>
          </p:nvSpPr>
          <p:spPr>
            <a:xfrm>
              <a:off x="759218" y="3614684"/>
              <a:ext cx="290532"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1</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2" name="正方形/長方形 11">
              <a:extLst>
                <a:ext uri="{FF2B5EF4-FFF2-40B4-BE49-F238E27FC236}">
                  <a16:creationId xmlns:a16="http://schemas.microsoft.com/office/drawing/2014/main" id="{4F18E485-57FA-A8FC-800B-7065C85BB221}"/>
                </a:ext>
              </a:extLst>
            </p:cNvPr>
            <p:cNvSpPr/>
            <p:nvPr/>
          </p:nvSpPr>
          <p:spPr>
            <a:xfrm>
              <a:off x="867422" y="4359267"/>
              <a:ext cx="1802466"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FY○○-○○</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の売上見込をシミュレーション</a:t>
              </a:r>
            </a:p>
          </p:txBody>
        </p:sp>
        <p:sp>
          <p:nvSpPr>
            <p:cNvPr id="39" name="正方形/長方形 38">
              <a:extLst>
                <a:ext uri="{FF2B5EF4-FFF2-40B4-BE49-F238E27FC236}">
                  <a16:creationId xmlns:a16="http://schemas.microsoft.com/office/drawing/2014/main" id="{ABC9E80F-4611-BDAA-C7A7-F16660910E6A}"/>
                </a:ext>
              </a:extLst>
            </p:cNvPr>
            <p:cNvSpPr/>
            <p:nvPr/>
          </p:nvSpPr>
          <p:spPr>
            <a:xfrm>
              <a:off x="1163666" y="5114269"/>
              <a:ext cx="401893" cy="597888"/>
            </a:xfrm>
            <a:prstGeom prst="rect">
              <a:avLst/>
            </a:prstGeom>
            <a:solidFill>
              <a:schemeClr val="bg1">
                <a:lumMod val="8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endParaRPr kumimoji="0" lang="en-US" altLang="ja-JP"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見込</a:t>
              </a:r>
            </a:p>
          </p:txBody>
        </p:sp>
        <p:cxnSp>
          <p:nvCxnSpPr>
            <p:cNvPr id="43" name="直線コネクタ 42">
              <a:extLst>
                <a:ext uri="{FF2B5EF4-FFF2-40B4-BE49-F238E27FC236}">
                  <a16:creationId xmlns:a16="http://schemas.microsoft.com/office/drawing/2014/main" id="{E68387CA-8496-E2E5-225A-AE0AE0CEE092}"/>
                </a:ext>
              </a:extLst>
            </p:cNvPr>
            <p:cNvCxnSpPr>
              <a:cxnSpLocks/>
            </p:cNvCxnSpPr>
            <p:nvPr/>
          </p:nvCxnSpPr>
          <p:spPr>
            <a:xfrm>
              <a:off x="867422" y="5712155"/>
              <a:ext cx="1603828" cy="0"/>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4" name="正方形/長方形 43">
              <a:extLst>
                <a:ext uri="{FF2B5EF4-FFF2-40B4-BE49-F238E27FC236}">
                  <a16:creationId xmlns:a16="http://schemas.microsoft.com/office/drawing/2014/main" id="{07781752-0282-62BF-B168-E6907E4C70AA}"/>
                </a:ext>
              </a:extLst>
            </p:cNvPr>
            <p:cNvSpPr/>
            <p:nvPr/>
          </p:nvSpPr>
          <p:spPr>
            <a:xfrm>
              <a:off x="1732297" y="4881752"/>
              <a:ext cx="401893" cy="830404"/>
            </a:xfrm>
            <a:prstGeom prst="rect">
              <a:avLst/>
            </a:prstGeom>
            <a:solidFill>
              <a:schemeClr val="bg1">
                <a:lumMod val="8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〇〇</a:t>
              </a:r>
              <a:endParaRPr kumimoji="0" lang="en-US" altLang="ja-JP"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目標</a:t>
              </a:r>
            </a:p>
          </p:txBody>
        </p:sp>
        <p:cxnSp>
          <p:nvCxnSpPr>
            <p:cNvPr id="46" name="直線矢印コネクタ 45">
              <a:extLst>
                <a:ext uri="{FF2B5EF4-FFF2-40B4-BE49-F238E27FC236}">
                  <a16:creationId xmlns:a16="http://schemas.microsoft.com/office/drawing/2014/main" id="{38C99F92-CDF4-3B2D-D68D-45BA95D73627}"/>
                </a:ext>
              </a:extLst>
            </p:cNvPr>
            <p:cNvCxnSpPr>
              <a:stCxn id="39" idx="0"/>
            </p:cNvCxnSpPr>
            <p:nvPr/>
          </p:nvCxnSpPr>
          <p:spPr>
            <a:xfrm flipH="1" flipV="1">
              <a:off x="1357647" y="4881752"/>
              <a:ext cx="6966" cy="232517"/>
            </a:xfrm>
            <a:prstGeom prst="straightConnector1">
              <a:avLst/>
            </a:prstGeom>
            <a:solidFill>
              <a:schemeClr val="bg1"/>
            </a:solidFill>
            <a:ln>
              <a:solidFill>
                <a:srgbClr val="FF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8" name="正方形/長方形 117">
              <a:extLst>
                <a:ext uri="{FF2B5EF4-FFF2-40B4-BE49-F238E27FC236}">
                  <a16:creationId xmlns:a16="http://schemas.microsoft.com/office/drawing/2014/main" id="{D2861A2D-197B-8E46-BD9B-D4282C1981CD}"/>
                </a:ext>
              </a:extLst>
            </p:cNvPr>
            <p:cNvSpPr/>
            <p:nvPr/>
          </p:nvSpPr>
          <p:spPr>
            <a:xfrm>
              <a:off x="900295" y="4929511"/>
              <a:ext cx="490225" cy="158359"/>
            </a:xfrm>
            <a:prstGeom prst="rect">
              <a:avLst/>
            </a:prstGeom>
            <a:noFill/>
            <a:ln w="12700" cap="flat" cmpd="sng" algn="ctr">
              <a:noFill/>
              <a:prstDash val="solid"/>
              <a:miter lim="800000"/>
            </a:ln>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GAP</a:t>
              </a:r>
              <a:endParaRPr kumimoji="1" lang="ja-JP" altLang="en-US"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grpSp>
          <p:nvGrpSpPr>
            <p:cNvPr id="73" name="グループ化 72">
              <a:extLst>
                <a:ext uri="{FF2B5EF4-FFF2-40B4-BE49-F238E27FC236}">
                  <a16:creationId xmlns:a16="http://schemas.microsoft.com/office/drawing/2014/main" id="{BFA2BF9A-129A-78A7-343B-AD7448521DC3}"/>
                </a:ext>
              </a:extLst>
            </p:cNvPr>
            <p:cNvGrpSpPr/>
            <p:nvPr/>
          </p:nvGrpSpPr>
          <p:grpSpPr>
            <a:xfrm>
              <a:off x="7749867" y="3617462"/>
              <a:ext cx="1923731" cy="1575735"/>
              <a:chOff x="7165667" y="3350762"/>
              <a:chExt cx="1923731" cy="1575735"/>
            </a:xfrm>
          </p:grpSpPr>
          <p:sp>
            <p:nvSpPr>
              <p:cNvPr id="32" name="矢印: 五方向 31">
                <a:extLst>
                  <a:ext uri="{FF2B5EF4-FFF2-40B4-BE49-F238E27FC236}">
                    <a16:creationId xmlns:a16="http://schemas.microsoft.com/office/drawing/2014/main" id="{95923C2F-54BA-FFA0-F16B-A9BC33F52954}"/>
                  </a:ext>
                </a:extLst>
              </p:cNvPr>
              <p:cNvSpPr/>
              <p:nvPr/>
            </p:nvSpPr>
            <p:spPr>
              <a:xfrm>
                <a:off x="7286932" y="3364014"/>
                <a:ext cx="1802466" cy="691121"/>
              </a:xfrm>
              <a:prstGeom prst="homePlate">
                <a:avLst>
                  <a:gd name="adj" fmla="val 23958"/>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GAP</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補填金額</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打ち手検討</a:t>
                </a:r>
              </a:p>
            </p:txBody>
          </p:sp>
          <p:sp>
            <p:nvSpPr>
              <p:cNvPr id="99" name="正方形/長方形 98">
                <a:extLst>
                  <a:ext uri="{FF2B5EF4-FFF2-40B4-BE49-F238E27FC236}">
                    <a16:creationId xmlns:a16="http://schemas.microsoft.com/office/drawing/2014/main" id="{314FEC73-0FAF-0ABF-5B82-185E27DBBDB5}"/>
                  </a:ext>
                </a:extLst>
              </p:cNvPr>
              <p:cNvSpPr/>
              <p:nvPr/>
            </p:nvSpPr>
            <p:spPr>
              <a:xfrm>
                <a:off x="7282785" y="4116537"/>
                <a:ext cx="1802466" cy="80996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新規獲得、顧客育成による</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GAP</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補填金額算出、およびコミュニケーションプラン設計</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12" name="楕円 111">
                <a:extLst>
                  <a:ext uri="{FF2B5EF4-FFF2-40B4-BE49-F238E27FC236}">
                    <a16:creationId xmlns:a16="http://schemas.microsoft.com/office/drawing/2014/main" id="{887D1EA4-6E09-B216-8A2E-B72C9395D5EB}"/>
                  </a:ext>
                </a:extLst>
              </p:cNvPr>
              <p:cNvSpPr/>
              <p:nvPr/>
            </p:nvSpPr>
            <p:spPr>
              <a:xfrm>
                <a:off x="7165667" y="3350762"/>
                <a:ext cx="290532" cy="251545"/>
              </a:xfrm>
              <a:prstGeom prst="ellipse">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6</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grpSp>
        <p:cxnSp>
          <p:nvCxnSpPr>
            <p:cNvPr id="81" name="コネクタ: カギ線 80">
              <a:extLst>
                <a:ext uri="{FF2B5EF4-FFF2-40B4-BE49-F238E27FC236}">
                  <a16:creationId xmlns:a16="http://schemas.microsoft.com/office/drawing/2014/main" id="{82751C49-F847-859A-16F8-7F2817D570D7}"/>
                </a:ext>
              </a:extLst>
            </p:cNvPr>
            <p:cNvCxnSpPr>
              <a:cxnSpLocks/>
              <a:stCxn id="9" idx="3"/>
              <a:endCxn id="32" idx="1"/>
            </p:cNvCxnSpPr>
            <p:nvPr/>
          </p:nvCxnSpPr>
          <p:spPr>
            <a:xfrm flipV="1">
              <a:off x="7067511" y="3976275"/>
              <a:ext cx="803621" cy="1039774"/>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2" name="コネクタ: カギ線 81">
              <a:extLst>
                <a:ext uri="{FF2B5EF4-FFF2-40B4-BE49-F238E27FC236}">
                  <a16:creationId xmlns:a16="http://schemas.microsoft.com/office/drawing/2014/main" id="{816B549A-15D8-EAD7-9C80-225BA1C38577}"/>
                </a:ext>
              </a:extLst>
            </p:cNvPr>
            <p:cNvCxnSpPr>
              <a:cxnSpLocks/>
              <a:stCxn id="22" idx="3"/>
              <a:endCxn id="32" idx="1"/>
            </p:cNvCxnSpPr>
            <p:nvPr/>
          </p:nvCxnSpPr>
          <p:spPr>
            <a:xfrm>
              <a:off x="7067511" y="2888414"/>
              <a:ext cx="803621" cy="1087860"/>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 name="矢印: 五方向 6">
              <a:extLst>
                <a:ext uri="{FF2B5EF4-FFF2-40B4-BE49-F238E27FC236}">
                  <a16:creationId xmlns:a16="http://schemas.microsoft.com/office/drawing/2014/main" id="{55A9221E-4695-70A7-D277-7F736C397DDC}"/>
                </a:ext>
              </a:extLst>
            </p:cNvPr>
            <p:cNvSpPr/>
            <p:nvPr/>
          </p:nvSpPr>
          <p:spPr>
            <a:xfrm>
              <a:off x="3324380" y="2525589"/>
              <a:ext cx="1802466"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新規ポテンシャル</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顧客特定</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a:extLst>
                <a:ext uri="{FF2B5EF4-FFF2-40B4-BE49-F238E27FC236}">
                  <a16:creationId xmlns:a16="http://schemas.microsoft.com/office/drawing/2014/main" id="{762EDAEA-269A-0FB5-0D9D-D221D359F168}"/>
                </a:ext>
              </a:extLst>
            </p:cNvPr>
            <p:cNvSpPr/>
            <p:nvPr/>
          </p:nvSpPr>
          <p:spPr>
            <a:xfrm>
              <a:off x="3324380" y="3238259"/>
              <a:ext cx="1802466"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新規顧客の顧客像の理解＋潜在顧客のボリュームも加味してターゲット特定</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06" name="楕円 105">
              <a:extLst>
                <a:ext uri="{FF2B5EF4-FFF2-40B4-BE49-F238E27FC236}">
                  <a16:creationId xmlns:a16="http://schemas.microsoft.com/office/drawing/2014/main" id="{3CCB9322-B71E-D7CE-A839-31B8CD9E65E3}"/>
                </a:ext>
              </a:extLst>
            </p:cNvPr>
            <p:cNvSpPr/>
            <p:nvPr/>
          </p:nvSpPr>
          <p:spPr>
            <a:xfrm>
              <a:off x="3187555" y="2493676"/>
              <a:ext cx="290532"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2</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 name="矢印: 五方向 7">
              <a:extLst>
                <a:ext uri="{FF2B5EF4-FFF2-40B4-BE49-F238E27FC236}">
                  <a16:creationId xmlns:a16="http://schemas.microsoft.com/office/drawing/2014/main" id="{C6417E0B-895C-112A-DFD5-C831A636D249}"/>
                </a:ext>
              </a:extLst>
            </p:cNvPr>
            <p:cNvSpPr/>
            <p:nvPr/>
          </p:nvSpPr>
          <p:spPr>
            <a:xfrm>
              <a:off x="3310489" y="4670488"/>
              <a:ext cx="1802466"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育成パス策定</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 name="矢印: 五方向 8">
              <a:extLst>
                <a:ext uri="{FF2B5EF4-FFF2-40B4-BE49-F238E27FC236}">
                  <a16:creationId xmlns:a16="http://schemas.microsoft.com/office/drawing/2014/main" id="{33AF04F9-8419-94A5-0C6C-030ADCD86701}"/>
                </a:ext>
              </a:extLst>
            </p:cNvPr>
            <p:cNvSpPr/>
            <p:nvPr/>
          </p:nvSpPr>
          <p:spPr>
            <a:xfrm>
              <a:off x="5195946" y="4670488"/>
              <a:ext cx="1871565"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育成優先度</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決定</a:t>
              </a:r>
            </a:p>
          </p:txBody>
        </p:sp>
        <p:sp>
          <p:nvSpPr>
            <p:cNvPr id="107" name="楕円 106">
              <a:extLst>
                <a:ext uri="{FF2B5EF4-FFF2-40B4-BE49-F238E27FC236}">
                  <a16:creationId xmlns:a16="http://schemas.microsoft.com/office/drawing/2014/main" id="{6C494663-6AD6-E1EA-7C85-0B4611D8A12E}"/>
                </a:ext>
              </a:extLst>
            </p:cNvPr>
            <p:cNvSpPr/>
            <p:nvPr/>
          </p:nvSpPr>
          <p:spPr>
            <a:xfrm>
              <a:off x="3187555" y="4638575"/>
              <a:ext cx="290532"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4</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08" name="楕円 107">
              <a:extLst>
                <a:ext uri="{FF2B5EF4-FFF2-40B4-BE49-F238E27FC236}">
                  <a16:creationId xmlns:a16="http://schemas.microsoft.com/office/drawing/2014/main" id="{B8B797A1-6468-3555-E39D-F1C3D7A8CE5F}"/>
                </a:ext>
              </a:extLst>
            </p:cNvPr>
            <p:cNvSpPr/>
            <p:nvPr/>
          </p:nvSpPr>
          <p:spPr>
            <a:xfrm>
              <a:off x="5087743" y="4638575"/>
              <a:ext cx="290532"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5</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8" name="正方形/長方形 17">
              <a:extLst>
                <a:ext uri="{FF2B5EF4-FFF2-40B4-BE49-F238E27FC236}">
                  <a16:creationId xmlns:a16="http://schemas.microsoft.com/office/drawing/2014/main" id="{C2610DCA-8304-7BD7-DE83-554C41060AE4}"/>
                </a:ext>
              </a:extLst>
            </p:cNvPr>
            <p:cNvSpPr/>
            <p:nvPr/>
          </p:nvSpPr>
          <p:spPr>
            <a:xfrm>
              <a:off x="3310489" y="5383158"/>
              <a:ext cx="1802466"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獲得した新規顧客および継続顧客を引き上げるためのパスを分析</a:t>
              </a:r>
            </a:p>
          </p:txBody>
        </p:sp>
        <p:sp>
          <p:nvSpPr>
            <p:cNvPr id="19" name="正方形/長方形 18">
              <a:extLst>
                <a:ext uri="{FF2B5EF4-FFF2-40B4-BE49-F238E27FC236}">
                  <a16:creationId xmlns:a16="http://schemas.microsoft.com/office/drawing/2014/main" id="{D4D60B8A-761A-1B5A-67FC-A15AB5B42E3B}"/>
                </a:ext>
              </a:extLst>
            </p:cNvPr>
            <p:cNvSpPr/>
            <p:nvPr/>
          </p:nvSpPr>
          <p:spPr>
            <a:xfrm>
              <a:off x="5195947" y="5383158"/>
              <a:ext cx="1802466"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④で導出したパスに対して、取り組み優先度をつける</a:t>
              </a:r>
            </a:p>
          </p:txBody>
        </p:sp>
        <p:grpSp>
          <p:nvGrpSpPr>
            <p:cNvPr id="6" name="グループ化 5">
              <a:extLst>
                <a:ext uri="{FF2B5EF4-FFF2-40B4-BE49-F238E27FC236}">
                  <a16:creationId xmlns:a16="http://schemas.microsoft.com/office/drawing/2014/main" id="{C7DC3B56-0A4D-2CD3-CC2B-DBAB732D8701}"/>
                </a:ext>
              </a:extLst>
            </p:cNvPr>
            <p:cNvGrpSpPr/>
            <p:nvPr/>
          </p:nvGrpSpPr>
          <p:grpSpPr>
            <a:xfrm>
              <a:off x="3479910" y="5882880"/>
              <a:ext cx="1339899" cy="849495"/>
              <a:chOff x="4994227" y="3153875"/>
              <a:chExt cx="1339899" cy="1027889"/>
            </a:xfrm>
          </p:grpSpPr>
          <p:cxnSp>
            <p:nvCxnSpPr>
              <p:cNvPr id="138" name="直線コネクタ 137">
                <a:extLst>
                  <a:ext uri="{FF2B5EF4-FFF2-40B4-BE49-F238E27FC236}">
                    <a16:creationId xmlns:a16="http://schemas.microsoft.com/office/drawing/2014/main" id="{6262E857-2DC9-443A-4D68-CD16E24EC124}"/>
                  </a:ext>
                </a:extLst>
              </p:cNvPr>
              <p:cNvCxnSpPr>
                <a:cxnSpLocks/>
              </p:cNvCxnSpPr>
              <p:nvPr/>
            </p:nvCxnSpPr>
            <p:spPr>
              <a:xfrm>
                <a:off x="4994227" y="4181763"/>
                <a:ext cx="1339899" cy="0"/>
              </a:xfrm>
              <a:prstGeom prst="line">
                <a:avLst/>
              </a:prstGeom>
              <a:solidFill>
                <a:schemeClr val="bg1"/>
              </a:solidFill>
              <a:ln>
                <a:solidFill>
                  <a:schemeClr val="tx1">
                    <a:lumMod val="50000"/>
                    <a:lumOff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9" name="直線コネクタ 138">
                <a:extLst>
                  <a:ext uri="{FF2B5EF4-FFF2-40B4-BE49-F238E27FC236}">
                    <a16:creationId xmlns:a16="http://schemas.microsoft.com/office/drawing/2014/main" id="{518ED02E-1C16-62E2-6D49-2E57AD2A4045}"/>
                  </a:ext>
                </a:extLst>
              </p:cNvPr>
              <p:cNvCxnSpPr>
                <a:cxnSpLocks/>
              </p:cNvCxnSpPr>
              <p:nvPr/>
            </p:nvCxnSpPr>
            <p:spPr>
              <a:xfrm flipV="1">
                <a:off x="4994227" y="3153875"/>
                <a:ext cx="0" cy="1027889"/>
              </a:xfrm>
              <a:prstGeom prst="line">
                <a:avLst/>
              </a:prstGeom>
              <a:solidFill>
                <a:schemeClr val="bg1"/>
              </a:solidFill>
              <a:ln>
                <a:solidFill>
                  <a:schemeClr val="tx1">
                    <a:lumMod val="50000"/>
                    <a:lumOff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5" name="楕円 144">
                <a:extLst>
                  <a:ext uri="{FF2B5EF4-FFF2-40B4-BE49-F238E27FC236}">
                    <a16:creationId xmlns:a16="http://schemas.microsoft.com/office/drawing/2014/main" id="{502A7BFF-E26A-745B-BCE4-E8A0B0499157}"/>
                  </a:ext>
                </a:extLst>
              </p:cNvPr>
              <p:cNvSpPr/>
              <p:nvPr/>
            </p:nvSpPr>
            <p:spPr>
              <a:xfrm>
                <a:off x="5382606" y="3833863"/>
                <a:ext cx="216931" cy="102175"/>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ZZZ</a:t>
                </a:r>
              </a:p>
            </p:txBody>
          </p:sp>
          <p:sp>
            <p:nvSpPr>
              <p:cNvPr id="146" name="楕円 145">
                <a:extLst>
                  <a:ext uri="{FF2B5EF4-FFF2-40B4-BE49-F238E27FC236}">
                    <a16:creationId xmlns:a16="http://schemas.microsoft.com/office/drawing/2014/main" id="{A0351588-ACEB-B10B-21A0-4B5E4330F6E5}"/>
                  </a:ext>
                </a:extLst>
              </p:cNvPr>
              <p:cNvSpPr/>
              <p:nvPr/>
            </p:nvSpPr>
            <p:spPr>
              <a:xfrm>
                <a:off x="5128233" y="3854915"/>
                <a:ext cx="216931" cy="102175"/>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YYY</a:t>
                </a:r>
              </a:p>
            </p:txBody>
          </p:sp>
          <p:sp>
            <p:nvSpPr>
              <p:cNvPr id="147" name="楕円 146">
                <a:extLst>
                  <a:ext uri="{FF2B5EF4-FFF2-40B4-BE49-F238E27FC236}">
                    <a16:creationId xmlns:a16="http://schemas.microsoft.com/office/drawing/2014/main" id="{070C07D1-D18C-C780-CDBA-D740F929D23D}"/>
                  </a:ext>
                </a:extLst>
              </p:cNvPr>
              <p:cNvSpPr/>
              <p:nvPr/>
            </p:nvSpPr>
            <p:spPr>
              <a:xfrm>
                <a:off x="5124394" y="4033719"/>
                <a:ext cx="216931" cy="102175"/>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XXX</a:t>
                </a:r>
              </a:p>
            </p:txBody>
          </p:sp>
          <p:sp>
            <p:nvSpPr>
              <p:cNvPr id="149" name="楕円 148">
                <a:extLst>
                  <a:ext uri="{FF2B5EF4-FFF2-40B4-BE49-F238E27FC236}">
                    <a16:creationId xmlns:a16="http://schemas.microsoft.com/office/drawing/2014/main" id="{428281CC-6AFF-C81D-D255-D851D4EC4973}"/>
                  </a:ext>
                </a:extLst>
              </p:cNvPr>
              <p:cNvSpPr/>
              <p:nvPr/>
            </p:nvSpPr>
            <p:spPr>
              <a:xfrm>
                <a:off x="5789991" y="3412034"/>
                <a:ext cx="216931" cy="102175"/>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BBB</a:t>
                </a:r>
              </a:p>
            </p:txBody>
          </p:sp>
          <p:sp>
            <p:nvSpPr>
              <p:cNvPr id="150" name="楕円 149">
                <a:extLst>
                  <a:ext uri="{FF2B5EF4-FFF2-40B4-BE49-F238E27FC236}">
                    <a16:creationId xmlns:a16="http://schemas.microsoft.com/office/drawing/2014/main" id="{A92D4DBC-E5F0-0B19-7E8A-601726738A2C}"/>
                  </a:ext>
                </a:extLst>
              </p:cNvPr>
              <p:cNvSpPr/>
              <p:nvPr/>
            </p:nvSpPr>
            <p:spPr>
              <a:xfrm>
                <a:off x="5789991" y="3567992"/>
                <a:ext cx="216931" cy="102175"/>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AAA</a:t>
                </a:r>
              </a:p>
            </p:txBody>
          </p:sp>
          <p:cxnSp>
            <p:nvCxnSpPr>
              <p:cNvPr id="152" name="コネクタ: 曲線 151">
                <a:extLst>
                  <a:ext uri="{FF2B5EF4-FFF2-40B4-BE49-F238E27FC236}">
                    <a16:creationId xmlns:a16="http://schemas.microsoft.com/office/drawing/2014/main" id="{161295D6-DA83-5BF0-E2A4-A8DD173D2124}"/>
                  </a:ext>
                </a:extLst>
              </p:cNvPr>
              <p:cNvCxnSpPr>
                <a:cxnSpLocks/>
                <a:stCxn id="147" idx="6"/>
                <a:endCxn id="145" idx="4"/>
              </p:cNvCxnSpPr>
              <p:nvPr/>
            </p:nvCxnSpPr>
            <p:spPr>
              <a:xfrm flipV="1">
                <a:off x="5341325" y="3936037"/>
                <a:ext cx="149747" cy="148769"/>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3" name="コネクタ: 曲線 152">
                <a:extLst>
                  <a:ext uri="{FF2B5EF4-FFF2-40B4-BE49-F238E27FC236}">
                    <a16:creationId xmlns:a16="http://schemas.microsoft.com/office/drawing/2014/main" id="{FD9013E7-FA85-13DB-BADE-99DFD3A86329}"/>
                  </a:ext>
                </a:extLst>
              </p:cNvPr>
              <p:cNvCxnSpPr>
                <a:cxnSpLocks/>
                <a:stCxn id="145" idx="0"/>
                <a:endCxn id="150" idx="2"/>
              </p:cNvCxnSpPr>
              <p:nvPr/>
            </p:nvCxnSpPr>
            <p:spPr>
              <a:xfrm rot="5400000" flipH="1" flipV="1">
                <a:off x="5533140" y="3577013"/>
                <a:ext cx="214783" cy="298919"/>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コネクタ: 曲線 166">
                <a:extLst>
                  <a:ext uri="{FF2B5EF4-FFF2-40B4-BE49-F238E27FC236}">
                    <a16:creationId xmlns:a16="http://schemas.microsoft.com/office/drawing/2014/main" id="{F3D28CC4-BB45-8816-B356-0B4091F72163}"/>
                  </a:ext>
                </a:extLst>
              </p:cNvPr>
              <p:cNvCxnSpPr>
                <a:cxnSpLocks/>
                <a:stCxn id="146" idx="0"/>
                <a:endCxn id="150" idx="2"/>
              </p:cNvCxnSpPr>
              <p:nvPr/>
            </p:nvCxnSpPr>
            <p:spPr>
              <a:xfrm rot="5400000" flipH="1" flipV="1">
                <a:off x="5395427" y="3460351"/>
                <a:ext cx="235835" cy="553292"/>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1" name="コネクタ: 曲線 170">
                <a:extLst>
                  <a:ext uri="{FF2B5EF4-FFF2-40B4-BE49-F238E27FC236}">
                    <a16:creationId xmlns:a16="http://schemas.microsoft.com/office/drawing/2014/main" id="{4D601882-6D73-1FF7-9EE5-2FFE18CC218E}"/>
                  </a:ext>
                </a:extLst>
              </p:cNvPr>
              <p:cNvCxnSpPr>
                <a:cxnSpLocks/>
                <a:stCxn id="146" idx="0"/>
                <a:endCxn id="149" idx="2"/>
              </p:cNvCxnSpPr>
              <p:nvPr/>
            </p:nvCxnSpPr>
            <p:spPr>
              <a:xfrm rot="5400000" flipH="1" flipV="1">
                <a:off x="5317448" y="3382372"/>
                <a:ext cx="391793" cy="553292"/>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176" name="正方形/長方形 175">
              <a:extLst>
                <a:ext uri="{FF2B5EF4-FFF2-40B4-BE49-F238E27FC236}">
                  <a16:creationId xmlns:a16="http://schemas.microsoft.com/office/drawing/2014/main" id="{2D3F33C8-D8F2-D92C-C034-DF2D821C5C06}"/>
                </a:ext>
              </a:extLst>
            </p:cNvPr>
            <p:cNvSpPr/>
            <p:nvPr/>
          </p:nvSpPr>
          <p:spPr>
            <a:xfrm>
              <a:off x="5375692" y="6033035"/>
              <a:ext cx="1244586" cy="694017"/>
            </a:xfrm>
            <a:prstGeom prst="rect">
              <a:avLst/>
            </a:prstGeom>
            <a:solidFill>
              <a:schemeClr val="bg1">
                <a:lumMod val="9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700" b="0"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187" name="直線コネクタ 186">
              <a:extLst>
                <a:ext uri="{FF2B5EF4-FFF2-40B4-BE49-F238E27FC236}">
                  <a16:creationId xmlns:a16="http://schemas.microsoft.com/office/drawing/2014/main" id="{D55FE237-BB37-A6D3-DDA3-26BD2A34485B}"/>
                </a:ext>
              </a:extLst>
            </p:cNvPr>
            <p:cNvCxnSpPr>
              <a:cxnSpLocks/>
            </p:cNvCxnSpPr>
            <p:nvPr/>
          </p:nvCxnSpPr>
          <p:spPr>
            <a:xfrm>
              <a:off x="5375693" y="6732374"/>
              <a:ext cx="1339899" cy="0"/>
            </a:xfrm>
            <a:prstGeom prst="line">
              <a:avLst/>
            </a:prstGeom>
            <a:solidFill>
              <a:schemeClr val="bg1"/>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直線コネクタ 187">
              <a:extLst>
                <a:ext uri="{FF2B5EF4-FFF2-40B4-BE49-F238E27FC236}">
                  <a16:creationId xmlns:a16="http://schemas.microsoft.com/office/drawing/2014/main" id="{E275C815-FE0E-69D2-2558-F3B7152E2A8B}"/>
                </a:ext>
              </a:extLst>
            </p:cNvPr>
            <p:cNvCxnSpPr>
              <a:cxnSpLocks/>
            </p:cNvCxnSpPr>
            <p:nvPr/>
          </p:nvCxnSpPr>
          <p:spPr>
            <a:xfrm flipV="1">
              <a:off x="5375693" y="5882880"/>
              <a:ext cx="0" cy="849495"/>
            </a:xfrm>
            <a:prstGeom prst="line">
              <a:avLst/>
            </a:prstGeom>
            <a:solidFill>
              <a:schemeClr val="bg1"/>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79" name="楕円 178">
              <a:extLst>
                <a:ext uri="{FF2B5EF4-FFF2-40B4-BE49-F238E27FC236}">
                  <a16:creationId xmlns:a16="http://schemas.microsoft.com/office/drawing/2014/main" id="{9B66EBC9-7ED6-1005-6B73-CF6B04E66FCB}"/>
                </a:ext>
              </a:extLst>
            </p:cNvPr>
            <p:cNvSpPr/>
            <p:nvPr/>
          </p:nvSpPr>
          <p:spPr>
            <a:xfrm>
              <a:off x="5509699" y="6462252"/>
              <a:ext cx="216931" cy="84442"/>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YYY</a:t>
              </a:r>
            </a:p>
          </p:txBody>
        </p:sp>
        <p:sp>
          <p:nvSpPr>
            <p:cNvPr id="181" name="楕円 180">
              <a:extLst>
                <a:ext uri="{FF2B5EF4-FFF2-40B4-BE49-F238E27FC236}">
                  <a16:creationId xmlns:a16="http://schemas.microsoft.com/office/drawing/2014/main" id="{8197A5A1-CE4B-0788-F430-DDF1FD77F2CA}"/>
                </a:ext>
              </a:extLst>
            </p:cNvPr>
            <p:cNvSpPr/>
            <p:nvPr/>
          </p:nvSpPr>
          <p:spPr>
            <a:xfrm>
              <a:off x="6171457" y="6096234"/>
              <a:ext cx="216931" cy="84442"/>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BBB</a:t>
              </a:r>
            </a:p>
          </p:txBody>
        </p:sp>
        <p:cxnSp>
          <p:nvCxnSpPr>
            <p:cNvPr id="185" name="コネクタ: 曲線 184">
              <a:extLst>
                <a:ext uri="{FF2B5EF4-FFF2-40B4-BE49-F238E27FC236}">
                  <a16:creationId xmlns:a16="http://schemas.microsoft.com/office/drawing/2014/main" id="{E00D0898-8229-5FDB-AB90-A4EDC1A9F871}"/>
                </a:ext>
              </a:extLst>
            </p:cNvPr>
            <p:cNvCxnSpPr>
              <a:cxnSpLocks/>
              <a:stCxn id="179" idx="0"/>
              <a:endCxn id="182" idx="2"/>
            </p:cNvCxnSpPr>
            <p:nvPr/>
          </p:nvCxnSpPr>
          <p:spPr>
            <a:xfrm rot="5400000" flipH="1" flipV="1">
              <a:off x="5797359" y="6088154"/>
              <a:ext cx="194905" cy="553292"/>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6" name="コネクタ: 曲線 185">
              <a:extLst>
                <a:ext uri="{FF2B5EF4-FFF2-40B4-BE49-F238E27FC236}">
                  <a16:creationId xmlns:a16="http://schemas.microsoft.com/office/drawing/2014/main" id="{1B089B06-E382-9BCB-EF70-49C3D799F121}"/>
                </a:ext>
              </a:extLst>
            </p:cNvPr>
            <p:cNvCxnSpPr>
              <a:cxnSpLocks/>
              <a:stCxn id="179" idx="0"/>
              <a:endCxn id="181" idx="2"/>
            </p:cNvCxnSpPr>
            <p:nvPr/>
          </p:nvCxnSpPr>
          <p:spPr>
            <a:xfrm rot="5400000" flipH="1" flipV="1">
              <a:off x="5732913" y="6023707"/>
              <a:ext cx="323796" cy="553292"/>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91" name="正方形/長方形 190">
              <a:extLst>
                <a:ext uri="{FF2B5EF4-FFF2-40B4-BE49-F238E27FC236}">
                  <a16:creationId xmlns:a16="http://schemas.microsoft.com/office/drawing/2014/main" id="{CE89E24E-900E-27A3-FE55-351B463FBBD9}"/>
                </a:ext>
              </a:extLst>
            </p:cNvPr>
            <p:cNvSpPr/>
            <p:nvPr/>
          </p:nvSpPr>
          <p:spPr>
            <a:xfrm>
              <a:off x="5397641" y="5894938"/>
              <a:ext cx="1244586" cy="821995"/>
            </a:xfrm>
            <a:prstGeom prst="rect">
              <a:avLst/>
            </a:prstGeom>
            <a:solidFill>
              <a:srgbClr val="FFFFFF">
                <a:alpha val="69804"/>
              </a:srgb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700" b="0"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78" name="楕円 177">
              <a:extLst>
                <a:ext uri="{FF2B5EF4-FFF2-40B4-BE49-F238E27FC236}">
                  <a16:creationId xmlns:a16="http://schemas.microsoft.com/office/drawing/2014/main" id="{5BDE48B5-9FFC-7F97-379A-E1B29BD0D37A}"/>
                </a:ext>
              </a:extLst>
            </p:cNvPr>
            <p:cNvSpPr/>
            <p:nvPr/>
          </p:nvSpPr>
          <p:spPr>
            <a:xfrm>
              <a:off x="5764072" y="6444853"/>
              <a:ext cx="216931"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ZZZ</a:t>
              </a:r>
            </a:p>
          </p:txBody>
        </p:sp>
        <p:sp>
          <p:nvSpPr>
            <p:cNvPr id="180" name="楕円 179">
              <a:extLst>
                <a:ext uri="{FF2B5EF4-FFF2-40B4-BE49-F238E27FC236}">
                  <a16:creationId xmlns:a16="http://schemas.microsoft.com/office/drawing/2014/main" id="{BFB27B6C-A401-3DC6-D42D-1B22E784043C}"/>
                </a:ext>
              </a:extLst>
            </p:cNvPr>
            <p:cNvSpPr/>
            <p:nvPr/>
          </p:nvSpPr>
          <p:spPr>
            <a:xfrm>
              <a:off x="5505860" y="6610024"/>
              <a:ext cx="216931"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XXX</a:t>
              </a:r>
            </a:p>
          </p:txBody>
        </p:sp>
        <p:sp>
          <p:nvSpPr>
            <p:cNvPr id="182" name="楕円 181">
              <a:extLst>
                <a:ext uri="{FF2B5EF4-FFF2-40B4-BE49-F238E27FC236}">
                  <a16:creationId xmlns:a16="http://schemas.microsoft.com/office/drawing/2014/main" id="{0A060A39-30CB-AF25-33CD-048EA5878C2C}"/>
                </a:ext>
              </a:extLst>
            </p:cNvPr>
            <p:cNvSpPr/>
            <p:nvPr/>
          </p:nvSpPr>
          <p:spPr>
            <a:xfrm>
              <a:off x="6171457" y="6225125"/>
              <a:ext cx="216931"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AAA</a:t>
              </a:r>
            </a:p>
          </p:txBody>
        </p:sp>
        <p:cxnSp>
          <p:nvCxnSpPr>
            <p:cNvPr id="183" name="コネクタ: 曲線 182">
              <a:extLst>
                <a:ext uri="{FF2B5EF4-FFF2-40B4-BE49-F238E27FC236}">
                  <a16:creationId xmlns:a16="http://schemas.microsoft.com/office/drawing/2014/main" id="{597EA9B1-D261-EB92-69E8-DB97E2D42B96}"/>
                </a:ext>
              </a:extLst>
            </p:cNvPr>
            <p:cNvCxnSpPr>
              <a:cxnSpLocks/>
              <a:stCxn id="180" idx="6"/>
              <a:endCxn id="178" idx="4"/>
            </p:cNvCxnSpPr>
            <p:nvPr/>
          </p:nvCxnSpPr>
          <p:spPr>
            <a:xfrm flipV="1">
              <a:off x="5722791" y="6529295"/>
              <a:ext cx="149747" cy="122950"/>
            </a:xfrm>
            <a:prstGeom prst="curvedConnector2">
              <a:avLst/>
            </a:prstGeom>
            <a:solidFill>
              <a:schemeClr val="bg1"/>
            </a:solid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4" name="コネクタ: 曲線 183">
              <a:extLst>
                <a:ext uri="{FF2B5EF4-FFF2-40B4-BE49-F238E27FC236}">
                  <a16:creationId xmlns:a16="http://schemas.microsoft.com/office/drawing/2014/main" id="{4C6C8F81-7539-8CA8-A51A-FAD33B4772D8}"/>
                </a:ext>
              </a:extLst>
            </p:cNvPr>
            <p:cNvCxnSpPr>
              <a:cxnSpLocks/>
              <a:stCxn id="178" idx="0"/>
              <a:endCxn id="182" idx="2"/>
            </p:cNvCxnSpPr>
            <p:nvPr/>
          </p:nvCxnSpPr>
          <p:spPr>
            <a:xfrm rot="5400000" flipH="1" flipV="1">
              <a:off x="5933244" y="6206641"/>
              <a:ext cx="177507" cy="298919"/>
            </a:xfrm>
            <a:prstGeom prst="curvedConnector2">
              <a:avLst/>
            </a:prstGeom>
            <a:solidFill>
              <a:schemeClr val="bg1"/>
            </a:solid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フリーフォーム: 図形 13">
              <a:extLst>
                <a:ext uri="{FF2B5EF4-FFF2-40B4-BE49-F238E27FC236}">
                  <a16:creationId xmlns:a16="http://schemas.microsoft.com/office/drawing/2014/main" id="{49F336DE-45AB-C032-3215-0DB99D932BD7}"/>
                </a:ext>
              </a:extLst>
            </p:cNvPr>
            <p:cNvSpPr/>
            <p:nvPr/>
          </p:nvSpPr>
          <p:spPr>
            <a:xfrm>
              <a:off x="6489907" y="6196435"/>
              <a:ext cx="11018" cy="18011"/>
            </a:xfrm>
            <a:custGeom>
              <a:avLst/>
              <a:gdLst>
                <a:gd name="connsiteX0" fmla="*/ 11018 w 11018"/>
                <a:gd name="connsiteY0" fmla="*/ 8264 h 16527"/>
                <a:gd name="connsiteX1" fmla="*/ 5509 w 11018"/>
                <a:gd name="connsiteY1" fmla="*/ 0 h 16527"/>
                <a:gd name="connsiteX2" fmla="*/ 0 w 11018"/>
                <a:gd name="connsiteY2" fmla="*/ 8264 h 16527"/>
                <a:gd name="connsiteX3" fmla="*/ 5509 w 11018"/>
                <a:gd name="connsiteY3" fmla="*/ 16528 h 16527"/>
              </a:gdLst>
              <a:ahLst/>
              <a:cxnLst>
                <a:cxn ang="0">
                  <a:pos x="connsiteX0" y="connsiteY0"/>
                </a:cxn>
                <a:cxn ang="0">
                  <a:pos x="connsiteX1" y="connsiteY1"/>
                </a:cxn>
                <a:cxn ang="0">
                  <a:pos x="connsiteX2" y="connsiteY2"/>
                </a:cxn>
                <a:cxn ang="0">
                  <a:pos x="connsiteX3" y="connsiteY3"/>
                </a:cxn>
              </a:cxnLst>
              <a:rect l="l" t="t" r="r" b="b"/>
              <a:pathLst>
                <a:path w="11018" h="16527">
                  <a:moveTo>
                    <a:pt x="11018" y="8264"/>
                  </a:moveTo>
                  <a:lnTo>
                    <a:pt x="5509" y="0"/>
                  </a:lnTo>
                  <a:lnTo>
                    <a:pt x="0" y="8264"/>
                  </a:lnTo>
                  <a:lnTo>
                    <a:pt x="5509" y="1652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5" name="フリーフォーム: 図形 14">
              <a:extLst>
                <a:ext uri="{FF2B5EF4-FFF2-40B4-BE49-F238E27FC236}">
                  <a16:creationId xmlns:a16="http://schemas.microsoft.com/office/drawing/2014/main" id="{310F3207-0375-E81C-6B9E-6099F2EB075B}"/>
                </a:ext>
              </a:extLst>
            </p:cNvPr>
            <p:cNvSpPr/>
            <p:nvPr/>
          </p:nvSpPr>
          <p:spPr>
            <a:xfrm>
              <a:off x="6452720" y="6218948"/>
              <a:ext cx="85392" cy="72045"/>
            </a:xfrm>
            <a:custGeom>
              <a:avLst/>
              <a:gdLst>
                <a:gd name="connsiteX0" fmla="*/ 42696 w 85392"/>
                <a:gd name="connsiteY0" fmla="*/ 0 h 66110"/>
                <a:gd name="connsiteX1" fmla="*/ 23138 w 85392"/>
                <a:gd name="connsiteY1" fmla="*/ 32780 h 66110"/>
                <a:gd name="connsiteX2" fmla="*/ 0 w 85392"/>
                <a:gd name="connsiteY2" fmla="*/ 22037 h 66110"/>
                <a:gd name="connsiteX3" fmla="*/ 8264 w 85392"/>
                <a:gd name="connsiteY3" fmla="*/ 57846 h 66110"/>
                <a:gd name="connsiteX4" fmla="*/ 8264 w 85392"/>
                <a:gd name="connsiteY4" fmla="*/ 66110 h 66110"/>
                <a:gd name="connsiteX5" fmla="*/ 77128 w 85392"/>
                <a:gd name="connsiteY5" fmla="*/ 66110 h 66110"/>
                <a:gd name="connsiteX6" fmla="*/ 77128 w 85392"/>
                <a:gd name="connsiteY6" fmla="*/ 57846 h 66110"/>
                <a:gd name="connsiteX7" fmla="*/ 85392 w 85392"/>
                <a:gd name="connsiteY7" fmla="*/ 22037 h 66110"/>
                <a:gd name="connsiteX8" fmla="*/ 62254 w 85392"/>
                <a:gd name="connsiteY8" fmla="*/ 32780 h 6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92" h="66110">
                  <a:moveTo>
                    <a:pt x="42696" y="0"/>
                  </a:moveTo>
                  <a:lnTo>
                    <a:pt x="23138" y="32780"/>
                  </a:lnTo>
                  <a:lnTo>
                    <a:pt x="0" y="22037"/>
                  </a:lnTo>
                  <a:lnTo>
                    <a:pt x="8264" y="57846"/>
                  </a:lnTo>
                  <a:lnTo>
                    <a:pt x="8264" y="66110"/>
                  </a:lnTo>
                  <a:lnTo>
                    <a:pt x="77128" y="66110"/>
                  </a:lnTo>
                  <a:lnTo>
                    <a:pt x="77128" y="57846"/>
                  </a:lnTo>
                  <a:lnTo>
                    <a:pt x="85392" y="22037"/>
                  </a:lnTo>
                  <a:lnTo>
                    <a:pt x="62254" y="32780"/>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 name="フリーフォーム: 図形 15">
              <a:extLst>
                <a:ext uri="{FF2B5EF4-FFF2-40B4-BE49-F238E27FC236}">
                  <a16:creationId xmlns:a16="http://schemas.microsoft.com/office/drawing/2014/main" id="{9E505C19-BB93-D804-97A8-3CFF68248FD0}"/>
                </a:ext>
              </a:extLst>
            </p:cNvPr>
            <p:cNvSpPr/>
            <p:nvPr/>
          </p:nvSpPr>
          <p:spPr>
            <a:xfrm>
              <a:off x="6460984" y="6296998"/>
              <a:ext cx="68864" cy="12007"/>
            </a:xfrm>
            <a:custGeom>
              <a:avLst/>
              <a:gdLst>
                <a:gd name="connsiteX0" fmla="*/ 0 w 68864"/>
                <a:gd name="connsiteY0" fmla="*/ 0 h 11018"/>
                <a:gd name="connsiteX1" fmla="*/ 68865 w 68864"/>
                <a:gd name="connsiteY1" fmla="*/ 0 h 11018"/>
                <a:gd name="connsiteX2" fmla="*/ 68865 w 68864"/>
                <a:gd name="connsiteY2" fmla="*/ 11018 h 11018"/>
                <a:gd name="connsiteX3" fmla="*/ 0 w 68864"/>
                <a:gd name="connsiteY3" fmla="*/ 11018 h 11018"/>
              </a:gdLst>
              <a:ahLst/>
              <a:cxnLst>
                <a:cxn ang="0">
                  <a:pos x="connsiteX0" y="connsiteY0"/>
                </a:cxn>
                <a:cxn ang="0">
                  <a:pos x="connsiteX1" y="connsiteY1"/>
                </a:cxn>
                <a:cxn ang="0">
                  <a:pos x="connsiteX2" y="connsiteY2"/>
                </a:cxn>
                <a:cxn ang="0">
                  <a:pos x="connsiteX3" y="connsiteY3"/>
                </a:cxn>
              </a:cxnLst>
              <a:rect l="l" t="t" r="r" b="b"/>
              <a:pathLst>
                <a:path w="68864" h="11018">
                  <a:moveTo>
                    <a:pt x="0" y="0"/>
                  </a:moveTo>
                  <a:lnTo>
                    <a:pt x="68865" y="0"/>
                  </a:lnTo>
                  <a:lnTo>
                    <a:pt x="68865" y="11018"/>
                  </a:lnTo>
                  <a:lnTo>
                    <a:pt x="0" y="1101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1" name="フリーフォーム: 図形 20">
              <a:extLst>
                <a:ext uri="{FF2B5EF4-FFF2-40B4-BE49-F238E27FC236}">
                  <a16:creationId xmlns:a16="http://schemas.microsoft.com/office/drawing/2014/main" id="{E234DB86-1296-59A5-B3E2-FE27C27E76B6}"/>
                </a:ext>
              </a:extLst>
            </p:cNvPr>
            <p:cNvSpPr/>
            <p:nvPr/>
          </p:nvSpPr>
          <p:spPr>
            <a:xfrm>
              <a:off x="6437983" y="6226904"/>
              <a:ext cx="11569" cy="12607"/>
            </a:xfrm>
            <a:custGeom>
              <a:avLst/>
              <a:gdLst>
                <a:gd name="connsiteX0" fmla="*/ 0 w 11569"/>
                <a:gd name="connsiteY0" fmla="*/ 0 h 11569"/>
                <a:gd name="connsiteX1" fmla="*/ 1928 w 11569"/>
                <a:gd name="connsiteY1" fmla="*/ 9641 h 11569"/>
                <a:gd name="connsiteX2" fmla="*/ 11569 w 11569"/>
                <a:gd name="connsiteY2" fmla="*/ 11569 h 11569"/>
                <a:gd name="connsiteX3" fmla="*/ 9641 w 11569"/>
                <a:gd name="connsiteY3" fmla="*/ 1928 h 11569"/>
              </a:gdLst>
              <a:ahLst/>
              <a:cxnLst>
                <a:cxn ang="0">
                  <a:pos x="connsiteX0" y="connsiteY0"/>
                </a:cxn>
                <a:cxn ang="0">
                  <a:pos x="connsiteX1" y="connsiteY1"/>
                </a:cxn>
                <a:cxn ang="0">
                  <a:pos x="connsiteX2" y="connsiteY2"/>
                </a:cxn>
                <a:cxn ang="0">
                  <a:pos x="connsiteX3" y="connsiteY3"/>
                </a:cxn>
              </a:cxnLst>
              <a:rect l="l" t="t" r="r" b="b"/>
              <a:pathLst>
                <a:path w="11569" h="11569">
                  <a:moveTo>
                    <a:pt x="0" y="0"/>
                  </a:moveTo>
                  <a:lnTo>
                    <a:pt x="1928" y="9641"/>
                  </a:lnTo>
                  <a:lnTo>
                    <a:pt x="11569" y="11569"/>
                  </a:lnTo>
                  <a:lnTo>
                    <a:pt x="9641" y="192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8" name="フリーフォーム: 図形 27">
              <a:extLst>
                <a:ext uri="{FF2B5EF4-FFF2-40B4-BE49-F238E27FC236}">
                  <a16:creationId xmlns:a16="http://schemas.microsoft.com/office/drawing/2014/main" id="{52E2A831-48F3-F5F8-AA3C-AD1015C7F736}"/>
                </a:ext>
              </a:extLst>
            </p:cNvPr>
            <p:cNvSpPr/>
            <p:nvPr/>
          </p:nvSpPr>
          <p:spPr>
            <a:xfrm>
              <a:off x="6541280" y="6226904"/>
              <a:ext cx="11569" cy="12607"/>
            </a:xfrm>
            <a:custGeom>
              <a:avLst/>
              <a:gdLst>
                <a:gd name="connsiteX0" fmla="*/ 1928 w 11569"/>
                <a:gd name="connsiteY0" fmla="*/ 1928 h 11569"/>
                <a:gd name="connsiteX1" fmla="*/ 0 w 11569"/>
                <a:gd name="connsiteY1" fmla="*/ 11569 h 11569"/>
                <a:gd name="connsiteX2" fmla="*/ 9641 w 11569"/>
                <a:gd name="connsiteY2" fmla="*/ 9641 h 11569"/>
                <a:gd name="connsiteX3" fmla="*/ 11569 w 11569"/>
                <a:gd name="connsiteY3" fmla="*/ 0 h 11569"/>
              </a:gdLst>
              <a:ahLst/>
              <a:cxnLst>
                <a:cxn ang="0">
                  <a:pos x="connsiteX0" y="connsiteY0"/>
                </a:cxn>
                <a:cxn ang="0">
                  <a:pos x="connsiteX1" y="connsiteY1"/>
                </a:cxn>
                <a:cxn ang="0">
                  <a:pos x="connsiteX2" y="connsiteY2"/>
                </a:cxn>
                <a:cxn ang="0">
                  <a:pos x="connsiteX3" y="connsiteY3"/>
                </a:cxn>
              </a:cxnLst>
              <a:rect l="l" t="t" r="r" b="b"/>
              <a:pathLst>
                <a:path w="11569" h="11569">
                  <a:moveTo>
                    <a:pt x="1928" y="1928"/>
                  </a:moveTo>
                  <a:lnTo>
                    <a:pt x="0" y="11569"/>
                  </a:lnTo>
                  <a:lnTo>
                    <a:pt x="9641" y="9641"/>
                  </a:lnTo>
                  <a:lnTo>
                    <a:pt x="11569" y="0"/>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 name="矢印: 五方向 21">
              <a:extLst>
                <a:ext uri="{FF2B5EF4-FFF2-40B4-BE49-F238E27FC236}">
                  <a16:creationId xmlns:a16="http://schemas.microsoft.com/office/drawing/2014/main" id="{C3566F6E-5719-77A8-AA6F-726AA295B48C}"/>
                </a:ext>
              </a:extLst>
            </p:cNvPr>
            <p:cNvSpPr/>
            <p:nvPr/>
          </p:nvSpPr>
          <p:spPr>
            <a:xfrm>
              <a:off x="5265045" y="2542854"/>
              <a:ext cx="1802466"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新規流入</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トリガー把握</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5" name="正方形/長方形 24">
              <a:extLst>
                <a:ext uri="{FF2B5EF4-FFF2-40B4-BE49-F238E27FC236}">
                  <a16:creationId xmlns:a16="http://schemas.microsoft.com/office/drawing/2014/main" id="{A43449E0-D84B-6E6C-60E5-DE6571988DEA}"/>
                </a:ext>
              </a:extLst>
            </p:cNvPr>
            <p:cNvSpPr/>
            <p:nvPr/>
          </p:nvSpPr>
          <p:spPr>
            <a:xfrm>
              <a:off x="5265045" y="3273319"/>
              <a:ext cx="1802466" cy="691121"/>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ジャーニー分析によりターゲット顧客の流入トリガーの解像度アップ</a:t>
              </a:r>
            </a:p>
          </p:txBody>
        </p:sp>
        <p:sp>
          <p:nvSpPr>
            <p:cNvPr id="111" name="楕円 110">
              <a:extLst>
                <a:ext uri="{FF2B5EF4-FFF2-40B4-BE49-F238E27FC236}">
                  <a16:creationId xmlns:a16="http://schemas.microsoft.com/office/drawing/2014/main" id="{B402CCB7-947A-99CB-B387-903C8F6BCB59}"/>
                </a:ext>
              </a:extLst>
            </p:cNvPr>
            <p:cNvSpPr/>
            <p:nvPr/>
          </p:nvSpPr>
          <p:spPr>
            <a:xfrm>
              <a:off x="5087742" y="2493676"/>
              <a:ext cx="290532"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3</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49" name="コネクタ: カギ線 48">
              <a:extLst>
                <a:ext uri="{FF2B5EF4-FFF2-40B4-BE49-F238E27FC236}">
                  <a16:creationId xmlns:a16="http://schemas.microsoft.com/office/drawing/2014/main" id="{B0AF8E6C-85EA-C05C-FB3E-1803F3EA7960}"/>
                </a:ext>
              </a:extLst>
            </p:cNvPr>
            <p:cNvCxnSpPr>
              <a:cxnSpLocks/>
              <a:stCxn id="4" idx="3"/>
              <a:endCxn id="7" idx="1"/>
            </p:cNvCxnSpPr>
            <p:nvPr/>
          </p:nvCxnSpPr>
          <p:spPr>
            <a:xfrm flipV="1">
              <a:off x="2669888" y="2871150"/>
              <a:ext cx="654492" cy="1121008"/>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8" name="コネクタ: カギ線 57">
              <a:extLst>
                <a:ext uri="{FF2B5EF4-FFF2-40B4-BE49-F238E27FC236}">
                  <a16:creationId xmlns:a16="http://schemas.microsoft.com/office/drawing/2014/main" id="{1452FD61-D9C9-9B00-462F-A99476FF1FF9}"/>
                </a:ext>
              </a:extLst>
            </p:cNvPr>
            <p:cNvCxnSpPr>
              <a:cxnSpLocks/>
              <a:stCxn id="4" idx="3"/>
              <a:endCxn id="8" idx="1"/>
            </p:cNvCxnSpPr>
            <p:nvPr/>
          </p:nvCxnSpPr>
          <p:spPr>
            <a:xfrm>
              <a:off x="2669888" y="3992158"/>
              <a:ext cx="640601" cy="1023891"/>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正方形/長方形 71">
              <a:extLst>
                <a:ext uri="{FF2B5EF4-FFF2-40B4-BE49-F238E27FC236}">
                  <a16:creationId xmlns:a16="http://schemas.microsoft.com/office/drawing/2014/main" id="{4DC98B35-196B-8CDA-1925-FA3C3065F6A1}"/>
                </a:ext>
              </a:extLst>
            </p:cNvPr>
            <p:cNvSpPr/>
            <p:nvPr/>
          </p:nvSpPr>
          <p:spPr>
            <a:xfrm>
              <a:off x="3310489" y="4453483"/>
              <a:ext cx="3757022" cy="1867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顧客育成（</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F2</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p>
          </p:txBody>
        </p:sp>
        <p:grpSp>
          <p:nvGrpSpPr>
            <p:cNvPr id="75" name="グループ化 74">
              <a:extLst>
                <a:ext uri="{FF2B5EF4-FFF2-40B4-BE49-F238E27FC236}">
                  <a16:creationId xmlns:a16="http://schemas.microsoft.com/office/drawing/2014/main" id="{B00AB2DF-C334-66C3-3B4F-AB715CA23CBC}"/>
                </a:ext>
              </a:extLst>
            </p:cNvPr>
            <p:cNvGrpSpPr/>
            <p:nvPr/>
          </p:nvGrpSpPr>
          <p:grpSpPr>
            <a:xfrm>
              <a:off x="10012881" y="3617462"/>
              <a:ext cx="1923731" cy="1575735"/>
              <a:chOff x="7165667" y="3350762"/>
              <a:chExt cx="1923731" cy="1575735"/>
            </a:xfrm>
          </p:grpSpPr>
          <p:sp>
            <p:nvSpPr>
              <p:cNvPr id="76" name="矢印: 五方向 75">
                <a:extLst>
                  <a:ext uri="{FF2B5EF4-FFF2-40B4-BE49-F238E27FC236}">
                    <a16:creationId xmlns:a16="http://schemas.microsoft.com/office/drawing/2014/main" id="{4A90D7B9-0EF4-0E83-EC0B-87358CF4A2C7}"/>
                  </a:ext>
                </a:extLst>
              </p:cNvPr>
              <p:cNvSpPr/>
              <p:nvPr/>
            </p:nvSpPr>
            <p:spPr>
              <a:xfrm>
                <a:off x="7286932" y="3364014"/>
                <a:ext cx="1802466" cy="691121"/>
              </a:xfrm>
              <a:prstGeom prst="homePlate">
                <a:avLst>
                  <a:gd name="adj" fmla="val 23958"/>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施策結果・</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進捗度確認</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PDCA</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高度化）</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77" name="正方形/長方形 76">
                <a:extLst>
                  <a:ext uri="{FF2B5EF4-FFF2-40B4-BE49-F238E27FC236}">
                    <a16:creationId xmlns:a16="http://schemas.microsoft.com/office/drawing/2014/main" id="{FB29576E-9691-90A5-A084-FF505C4944A6}"/>
                  </a:ext>
                </a:extLst>
              </p:cNvPr>
              <p:cNvSpPr/>
              <p:nvPr/>
            </p:nvSpPr>
            <p:spPr>
              <a:xfrm>
                <a:off x="7282785" y="4116537"/>
                <a:ext cx="1802466" cy="80996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実施施策による顧客育成状況を振り返る仕組み・会議体の設計を行い、迅速な</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PDCA</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へつなげる</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78" name="楕円 77">
                <a:extLst>
                  <a:ext uri="{FF2B5EF4-FFF2-40B4-BE49-F238E27FC236}">
                    <a16:creationId xmlns:a16="http://schemas.microsoft.com/office/drawing/2014/main" id="{9986BDFC-EBAE-7BA2-2418-ACF1DDED1D81}"/>
                  </a:ext>
                </a:extLst>
              </p:cNvPr>
              <p:cNvSpPr/>
              <p:nvPr/>
            </p:nvSpPr>
            <p:spPr>
              <a:xfrm>
                <a:off x="7165667" y="3350762"/>
                <a:ext cx="290532" cy="251545"/>
              </a:xfrm>
              <a:prstGeom prst="ellipse">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7</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grpSp>
        <p:sp>
          <p:nvSpPr>
            <p:cNvPr id="79" name="矢印: 左右 78">
              <a:extLst>
                <a:ext uri="{FF2B5EF4-FFF2-40B4-BE49-F238E27FC236}">
                  <a16:creationId xmlns:a16="http://schemas.microsoft.com/office/drawing/2014/main" id="{22AF85DF-4BEB-5AED-0CC0-6DDFE2C6078B}"/>
                </a:ext>
              </a:extLst>
            </p:cNvPr>
            <p:cNvSpPr/>
            <p:nvPr/>
          </p:nvSpPr>
          <p:spPr>
            <a:xfrm>
              <a:off x="867423" y="1893144"/>
              <a:ext cx="6791345" cy="440013"/>
            </a:xfrm>
            <a:prstGeom prst="leftRightArrow">
              <a:avLst/>
            </a:prstGeom>
            <a:solidFill>
              <a:schemeClr val="accent1">
                <a:lumMod val="60000"/>
                <a:lumOff val="40000"/>
              </a:schemeClr>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マーケット理解＋戦略策定</a:t>
              </a:r>
            </a:p>
          </p:txBody>
        </p:sp>
        <p:sp>
          <p:nvSpPr>
            <p:cNvPr id="80" name="矢印: 左右 79">
              <a:extLst>
                <a:ext uri="{FF2B5EF4-FFF2-40B4-BE49-F238E27FC236}">
                  <a16:creationId xmlns:a16="http://schemas.microsoft.com/office/drawing/2014/main" id="{C7748E74-0B4D-44AD-101B-C493A533E77A}"/>
                </a:ext>
              </a:extLst>
            </p:cNvPr>
            <p:cNvSpPr/>
            <p:nvPr/>
          </p:nvSpPr>
          <p:spPr>
            <a:xfrm>
              <a:off x="7658768" y="1893144"/>
              <a:ext cx="4273697" cy="440013"/>
            </a:xfrm>
            <a:prstGeom prst="leftRightArrow">
              <a:avLst/>
            </a:prstGeom>
            <a:solidFill>
              <a:schemeClr val="accent4"/>
            </a:solidFill>
            <a:ln w="28575">
              <a:solidFill>
                <a:schemeClr val="accent4">
                  <a:lumMod val="20000"/>
                  <a:lumOff val="80000"/>
                </a:schemeClr>
              </a:solidFill>
            </a:ln>
          </p:spPr>
          <p:style>
            <a:lnRef idx="0">
              <a:scrgbClr r="0" g="0" b="0"/>
            </a:lnRef>
            <a:fillRef idx="0">
              <a:scrgbClr r="0" g="0" b="0"/>
            </a:fillRef>
            <a:effectRef idx="0">
              <a:scrgbClr r="0" g="0" b="0"/>
            </a:effectRef>
            <a:fontRef idx="minor">
              <a:schemeClr val="lt1"/>
            </a:fontRef>
          </p:style>
          <p:txBody>
            <a:bodyPr vert="horz"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戦術検討</a:t>
              </a: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展開・</a:t>
              </a: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PDCA</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確立</a:t>
              </a:r>
            </a:p>
          </p:txBody>
        </p:sp>
        <p:cxnSp>
          <p:nvCxnSpPr>
            <p:cNvPr id="84" name="直線矢印コネクタ 83">
              <a:extLst>
                <a:ext uri="{FF2B5EF4-FFF2-40B4-BE49-F238E27FC236}">
                  <a16:creationId xmlns:a16="http://schemas.microsoft.com/office/drawing/2014/main" id="{D3142E12-3C33-2E6F-6F3D-69C7431710DF}"/>
                </a:ext>
              </a:extLst>
            </p:cNvPr>
            <p:cNvCxnSpPr>
              <a:stCxn id="32" idx="3"/>
              <a:endCxn id="76" idx="1"/>
            </p:cNvCxnSpPr>
            <p:nvPr/>
          </p:nvCxnSpPr>
          <p:spPr>
            <a:xfrm>
              <a:off x="9673598" y="3976275"/>
              <a:ext cx="460548" cy="0"/>
            </a:xfrm>
            <a:prstGeom prst="straightConnector1">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86" name="正方形/長方形 85">
            <a:extLst>
              <a:ext uri="{FF2B5EF4-FFF2-40B4-BE49-F238E27FC236}">
                <a16:creationId xmlns:a16="http://schemas.microsoft.com/office/drawing/2014/main" id="{CEB543AD-5C9F-79ED-6CF0-729B63D144F3}"/>
              </a:ext>
            </a:extLst>
          </p:cNvPr>
          <p:cNvSpPr/>
          <p:nvPr/>
        </p:nvSpPr>
        <p:spPr>
          <a:xfrm>
            <a:off x="186136" y="1035501"/>
            <a:ext cx="782675" cy="661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課題</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87" name="テキスト ボックス 86">
            <a:extLst>
              <a:ext uri="{FF2B5EF4-FFF2-40B4-BE49-F238E27FC236}">
                <a16:creationId xmlns:a16="http://schemas.microsoft.com/office/drawing/2014/main" id="{1A2AAD3D-DDF2-59A4-C107-638CDF181E42}"/>
              </a:ext>
            </a:extLst>
          </p:cNvPr>
          <p:cNvSpPr txBox="1"/>
          <p:nvPr/>
        </p:nvSpPr>
        <p:spPr>
          <a:xfrm>
            <a:off x="1190396" y="1035501"/>
            <a:ext cx="10620601" cy="661735"/>
          </a:xfrm>
          <a:prstGeom prst="rect">
            <a:avLst/>
          </a:prstGeom>
          <a:noFill/>
        </p:spPr>
        <p:txBody>
          <a:bodyPr wrap="square" lIns="72000" tIns="0" rIns="72000" bIns="0" rtlCol="0" anchor="ctr">
            <a:noAutofit/>
          </a:bodyPr>
          <a:lstStyle/>
          <a:p>
            <a:pPr marL="180000" marR="0" lvl="0" indent="-180000" algn="l" defTabSz="2286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FY</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○○は</a:t>
            </a:r>
            <a:r>
              <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XX</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億円の売上目標があるが、</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既存顧客の育成では売上目標の</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6</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割程度しか届かない</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見込み</a:t>
            </a:r>
            <a:endPar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80000" marR="0" lvl="0" indent="-180000" algn="l" defTabSz="2286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売上目標達成に向けて新規顧客の獲得は必須であり、</a:t>
            </a:r>
            <a:r>
              <a:rPr kumimoji="1" lang="ja-JP" altLang="en-US" sz="1600" b="1" i="0" u="none" strike="noStrike" kern="120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①新規顧客獲得戦略</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と</a:t>
            </a:r>
            <a:r>
              <a:rPr kumimoji="1" lang="ja-JP" altLang="en-US" sz="1600" b="1" i="0" u="none" strike="noStrike" kern="120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②獲得後の優良顧客への育成戦略の立案</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を行いたい</a:t>
            </a:r>
          </a:p>
        </p:txBody>
      </p:sp>
      <p:sp>
        <p:nvSpPr>
          <p:cNvPr id="91" name="正方形/長方形 90">
            <a:extLst>
              <a:ext uri="{FF2B5EF4-FFF2-40B4-BE49-F238E27FC236}">
                <a16:creationId xmlns:a16="http://schemas.microsoft.com/office/drawing/2014/main" id="{7AE69542-DBFC-FAE4-7C81-374321D72081}"/>
              </a:ext>
            </a:extLst>
          </p:cNvPr>
          <p:cNvSpPr/>
          <p:nvPr/>
        </p:nvSpPr>
        <p:spPr>
          <a:xfrm>
            <a:off x="186136" y="1893144"/>
            <a:ext cx="782675" cy="48655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アプローチ</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cxnSp>
        <p:nvCxnSpPr>
          <p:cNvPr id="93" name="直線コネクタ 92">
            <a:extLst>
              <a:ext uri="{FF2B5EF4-FFF2-40B4-BE49-F238E27FC236}">
                <a16:creationId xmlns:a16="http://schemas.microsoft.com/office/drawing/2014/main" id="{3DF329A3-9712-CA4B-48F3-00E81DEC36B9}"/>
              </a:ext>
            </a:extLst>
          </p:cNvPr>
          <p:cNvCxnSpPr/>
          <p:nvPr/>
        </p:nvCxnSpPr>
        <p:spPr>
          <a:xfrm>
            <a:off x="186136" y="1816100"/>
            <a:ext cx="1162092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7545D848-8932-0079-0CD5-53D82FD65D78}"/>
              </a:ext>
            </a:extLst>
          </p:cNvPr>
          <p:cNvGrpSpPr/>
          <p:nvPr/>
        </p:nvGrpSpPr>
        <p:grpSpPr>
          <a:xfrm>
            <a:off x="350825" y="1697236"/>
            <a:ext cx="453294" cy="254712"/>
            <a:chOff x="512600" y="2556807"/>
            <a:chExt cx="971672" cy="799393"/>
          </a:xfrm>
        </p:grpSpPr>
        <p:sp>
          <p:nvSpPr>
            <p:cNvPr id="95" name="矢印: 山形 94">
              <a:extLst>
                <a:ext uri="{FF2B5EF4-FFF2-40B4-BE49-F238E27FC236}">
                  <a16:creationId xmlns:a16="http://schemas.microsoft.com/office/drawing/2014/main" id="{658930A3-0EDE-3E31-5E7E-A8BDFDBB4702}"/>
                </a:ext>
              </a:extLst>
            </p:cNvPr>
            <p:cNvSpPr/>
            <p:nvPr/>
          </p:nvSpPr>
          <p:spPr>
            <a:xfrm rot="5400000">
              <a:off x="792155" y="2277252"/>
              <a:ext cx="412562" cy="971672"/>
            </a:xfrm>
            <a:prstGeom prst="chevron">
              <a:avLst>
                <a:gd name="adj" fmla="val 708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sp>
          <p:nvSpPr>
            <p:cNvPr id="96" name="矢印: 山形 95">
              <a:extLst>
                <a:ext uri="{FF2B5EF4-FFF2-40B4-BE49-F238E27FC236}">
                  <a16:creationId xmlns:a16="http://schemas.microsoft.com/office/drawing/2014/main" id="{00C37B6F-7C7F-6480-BD59-1DE0468B2821}"/>
                </a:ext>
              </a:extLst>
            </p:cNvPr>
            <p:cNvSpPr/>
            <p:nvPr/>
          </p:nvSpPr>
          <p:spPr>
            <a:xfrm rot="5400000">
              <a:off x="792155" y="2470669"/>
              <a:ext cx="412562" cy="971672"/>
            </a:xfrm>
            <a:prstGeom prst="chevron">
              <a:avLst>
                <a:gd name="adj" fmla="val 7083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sp>
          <p:nvSpPr>
            <p:cNvPr id="97" name="矢印: 山形 96">
              <a:extLst>
                <a:ext uri="{FF2B5EF4-FFF2-40B4-BE49-F238E27FC236}">
                  <a16:creationId xmlns:a16="http://schemas.microsoft.com/office/drawing/2014/main" id="{E52A786B-E890-E3B5-CBDF-37B1A9298870}"/>
                </a:ext>
              </a:extLst>
            </p:cNvPr>
            <p:cNvSpPr/>
            <p:nvPr/>
          </p:nvSpPr>
          <p:spPr>
            <a:xfrm rot="5400000">
              <a:off x="792155" y="2664083"/>
              <a:ext cx="412562" cy="971672"/>
            </a:xfrm>
            <a:prstGeom prst="chevron">
              <a:avLst>
                <a:gd name="adj" fmla="val 7083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grpSp>
      <p:sp>
        <p:nvSpPr>
          <p:cNvPr id="2" name="正方形/長方形 1">
            <a:extLst>
              <a:ext uri="{FF2B5EF4-FFF2-40B4-BE49-F238E27FC236}">
                <a16:creationId xmlns:a16="http://schemas.microsoft.com/office/drawing/2014/main" id="{961B040C-2CCB-8DB0-63FD-393D62B676F9}"/>
              </a:ext>
            </a:extLst>
          </p:cNvPr>
          <p:cNvSpPr/>
          <p:nvPr/>
        </p:nvSpPr>
        <p:spPr>
          <a:xfrm>
            <a:off x="3407815" y="4214568"/>
            <a:ext cx="4072959" cy="258159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err="1"/>
          </a:p>
        </p:txBody>
      </p:sp>
      <p:sp>
        <p:nvSpPr>
          <p:cNvPr id="5" name="正方形/長方形 4">
            <a:extLst>
              <a:ext uri="{FF2B5EF4-FFF2-40B4-BE49-F238E27FC236}">
                <a16:creationId xmlns:a16="http://schemas.microsoft.com/office/drawing/2014/main" id="{BD989AF8-AFC0-4951-56DB-C14AE4FA2DAA}"/>
              </a:ext>
            </a:extLst>
          </p:cNvPr>
          <p:cNvSpPr/>
          <p:nvPr/>
        </p:nvSpPr>
        <p:spPr>
          <a:xfrm>
            <a:off x="7339249" y="3273318"/>
            <a:ext cx="4581002" cy="221141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err="1"/>
          </a:p>
        </p:txBody>
      </p:sp>
      <p:sp>
        <p:nvSpPr>
          <p:cNvPr id="11" name="正方形/長方形 10">
            <a:extLst>
              <a:ext uri="{FF2B5EF4-FFF2-40B4-BE49-F238E27FC236}">
                <a16:creationId xmlns:a16="http://schemas.microsoft.com/office/drawing/2014/main" id="{7E6E8AFB-E607-46EE-8597-A41DEA97FB06}"/>
              </a:ext>
            </a:extLst>
          </p:cNvPr>
          <p:cNvSpPr/>
          <p:nvPr/>
        </p:nvSpPr>
        <p:spPr>
          <a:xfrm>
            <a:off x="1125039" y="3556860"/>
            <a:ext cx="2347934" cy="258159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kumimoji="1" lang="ja-JP" altLang="en-US" err="1"/>
          </a:p>
        </p:txBody>
      </p:sp>
    </p:spTree>
    <p:extLst>
      <p:ext uri="{BB962C8B-B14F-4D97-AF65-F5344CB8AC3E}">
        <p14:creationId xmlns:p14="http://schemas.microsoft.com/office/powerpoint/2010/main" val="343742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a:extLst>
            <a:ext uri="{FF2B5EF4-FFF2-40B4-BE49-F238E27FC236}">
              <a16:creationId xmlns:a16="http://schemas.microsoft.com/office/drawing/2014/main" id="{D6E52BF6-8455-6B1F-7BCF-AC9B540992F3}"/>
            </a:ext>
          </a:extLst>
        </p:cNvPr>
        <p:cNvGrpSpPr/>
        <p:nvPr/>
      </p:nvGrpSpPr>
      <p:grpSpPr>
        <a:xfrm>
          <a:off x="0" y="0"/>
          <a:ext cx="0" cy="0"/>
          <a:chOff x="0" y="0"/>
          <a:chExt cx="0" cy="0"/>
        </a:xfrm>
      </p:grpSpPr>
      <p:sp>
        <p:nvSpPr>
          <p:cNvPr id="52" name="テキスト ボックス 51">
            <a:extLst>
              <a:ext uri="{FF2B5EF4-FFF2-40B4-BE49-F238E27FC236}">
                <a16:creationId xmlns:a16="http://schemas.microsoft.com/office/drawing/2014/main" id="{C9411487-A518-39E2-32A1-1C94B0502B98}"/>
              </a:ext>
            </a:extLst>
          </p:cNvPr>
          <p:cNvSpPr txBox="1"/>
          <p:nvPr/>
        </p:nvSpPr>
        <p:spPr>
          <a:xfrm>
            <a:off x="1457580" y="3136613"/>
            <a:ext cx="73930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01</a:t>
            </a:r>
            <a:endParaRPr kumimoji="1" lang="ja-JP" altLang="en-US" sz="3200" b="1"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53" name="テキスト ボックス 52">
            <a:extLst>
              <a:ext uri="{FF2B5EF4-FFF2-40B4-BE49-F238E27FC236}">
                <a16:creationId xmlns:a16="http://schemas.microsoft.com/office/drawing/2014/main" id="{40D3DA40-56DB-419A-C3A3-F34BDF8878A7}"/>
              </a:ext>
            </a:extLst>
          </p:cNvPr>
          <p:cNvSpPr txBox="1"/>
          <p:nvPr/>
        </p:nvSpPr>
        <p:spPr>
          <a:xfrm>
            <a:off x="2421920" y="3244334"/>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調査概要</a:t>
            </a:r>
          </a:p>
        </p:txBody>
      </p:sp>
    </p:spTree>
    <p:extLst>
      <p:ext uri="{BB962C8B-B14F-4D97-AF65-F5344CB8AC3E}">
        <p14:creationId xmlns:p14="http://schemas.microsoft.com/office/powerpoint/2010/main" val="150351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13405E3-A3FC-E3D2-B0B8-1053D69D3ACF}"/>
              </a:ext>
            </a:extLst>
          </p:cNvPr>
          <p:cNvSpPr>
            <a:spLocks noGrp="1"/>
          </p:cNvSpPr>
          <p:nvPr>
            <p:ph type="title"/>
          </p:nvPr>
        </p:nvSpPr>
        <p:spPr/>
        <p:txBody>
          <a:bodyPr/>
          <a:lstStyle/>
          <a:p>
            <a:r>
              <a:rPr lang="ja-JP" altLang="en-US"/>
              <a:t>新規ポテンシャル顧客特定</a:t>
            </a:r>
            <a:r>
              <a:rPr kumimoji="1" lang="ja-JP" altLang="en-US" sz="2798"/>
              <a:t>　分析全体設計</a:t>
            </a:r>
            <a:endParaRPr kumimoji="1" lang="ja-JP" altLang="en-US"/>
          </a:p>
        </p:txBody>
      </p:sp>
      <p:sp>
        <p:nvSpPr>
          <p:cNvPr id="10" name="テキスト プレースホルダー 9">
            <a:extLst>
              <a:ext uri="{FF2B5EF4-FFF2-40B4-BE49-F238E27FC236}">
                <a16:creationId xmlns:a16="http://schemas.microsoft.com/office/drawing/2014/main" id="{3CC5D8AB-62E2-2251-3EE0-DE32B3A0CC4E}"/>
              </a:ext>
            </a:extLst>
          </p:cNvPr>
          <p:cNvSpPr>
            <a:spLocks noGrp="1"/>
          </p:cNvSpPr>
          <p:nvPr>
            <p:ph type="body" sz="quarter" idx="15"/>
          </p:nvPr>
        </p:nvSpPr>
        <p:spPr/>
        <p:txBody>
          <a:bodyPr/>
          <a:lstStyle/>
          <a:p>
            <a:r>
              <a:rPr lang="ja-JP" altLang="en-US"/>
              <a:t>②新規ポテンシャル顧客特定</a:t>
            </a:r>
          </a:p>
        </p:txBody>
      </p:sp>
      <p:sp>
        <p:nvSpPr>
          <p:cNvPr id="2" name="コンテンツ プレースホルダー 1">
            <a:extLst>
              <a:ext uri="{FF2B5EF4-FFF2-40B4-BE49-F238E27FC236}">
                <a16:creationId xmlns:a16="http://schemas.microsoft.com/office/drawing/2014/main" id="{312B5E1D-3F49-6C87-05EE-7C6977D586BE}"/>
              </a:ext>
            </a:extLst>
          </p:cNvPr>
          <p:cNvSpPr txBox="1">
            <a:spLocks/>
          </p:cNvSpPr>
          <p:nvPr/>
        </p:nvSpPr>
        <p:spPr>
          <a:xfrm>
            <a:off x="481829" y="841646"/>
            <a:ext cx="10743383" cy="335926"/>
          </a:xfrm>
          <a:prstGeom prst="rect">
            <a:avLst/>
          </a:prstGeom>
        </p:spPr>
        <p:txBody>
          <a:bodyPr/>
          <a:lstStyle>
            <a:lvl1pPr marL="0" indent="0" algn="l" defTabSz="228463" rtl="0" eaLnBrk="1" latinLnBrk="0" hangingPunct="1">
              <a:lnSpc>
                <a:spcPct val="100000"/>
              </a:lnSpc>
              <a:spcBef>
                <a:spcPts val="0"/>
              </a:spcBef>
              <a:spcAft>
                <a:spcPts val="600"/>
              </a:spcAft>
              <a:buFont typeface="Graphik" panose="020B0604020202020204" pitchFamily="34" charset="0"/>
              <a:buNone/>
              <a:defRPr sz="1999" b="0" kern="1200">
                <a:solidFill>
                  <a:schemeClr val="tx1"/>
                </a:solidFill>
                <a:latin typeface="+mj-lt"/>
                <a:ea typeface="+mn-ea"/>
                <a:cs typeface="+mn-cs"/>
              </a:defRPr>
            </a:lvl1pPr>
            <a:lvl2pPr marL="0" indent="0" algn="l" defTabSz="228463" rtl="0" eaLnBrk="1" latinLnBrk="0" hangingPunct="1">
              <a:lnSpc>
                <a:spcPct val="100000"/>
              </a:lnSpc>
              <a:spcBef>
                <a:spcPts val="0"/>
              </a:spcBef>
              <a:spcAft>
                <a:spcPts val="600"/>
              </a:spcAft>
              <a:buClrTx/>
              <a:buFont typeface="Arial" panose="020B0604020202020204" pitchFamily="34" charset="0"/>
              <a:buNone/>
              <a:defRPr sz="1800" b="0" kern="1200">
                <a:solidFill>
                  <a:schemeClr val="tx1"/>
                </a:solidFill>
                <a:latin typeface="+mn-lt"/>
                <a:ea typeface="+mn-ea"/>
                <a:cs typeface="+mn-cs"/>
              </a:defRPr>
            </a:lvl2pPr>
            <a:lvl3pPr marL="182526" indent="-182526" algn="l" defTabSz="228463"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353942" indent="-171416" algn="l" defTabSz="228463" rtl="0" eaLnBrk="1" latinLnBrk="0" hangingPunct="1">
              <a:lnSpc>
                <a:spcPct val="100000"/>
              </a:lnSpc>
              <a:spcBef>
                <a:spcPts val="0"/>
              </a:spcBef>
              <a:spcAft>
                <a:spcPts val="600"/>
              </a:spcAft>
              <a:buSzPct val="70000"/>
              <a:buFont typeface="Graphik Light" panose="020B0403030202060203" pitchFamily="34" charset="-18"/>
              <a:buChar char="–"/>
              <a:defRPr sz="1799" kern="1200">
                <a:solidFill>
                  <a:schemeClr val="tx1"/>
                </a:solidFill>
                <a:latin typeface="+mn-lt"/>
                <a:ea typeface="+mn-ea"/>
                <a:cs typeface="+mn-cs"/>
              </a:defRPr>
            </a:lvl4pPr>
            <a:lvl5pPr marL="536468" indent="-182526" algn="l" defTabSz="228463" rtl="0" eaLnBrk="1" latinLnBrk="0" hangingPunct="1">
              <a:lnSpc>
                <a:spcPct val="100000"/>
              </a:lnSpc>
              <a:spcBef>
                <a:spcPts val="0"/>
              </a:spcBef>
              <a:spcAft>
                <a:spcPts val="600"/>
              </a:spcAft>
              <a:buFont typeface="Graphik" panose="020B0503030202060203" pitchFamily="34" charset="-18"/>
              <a:buChar char="|"/>
              <a:defRPr sz="1400" kern="1200">
                <a:solidFill>
                  <a:schemeClr val="tx1"/>
                </a:solidFill>
                <a:latin typeface="+mn-lt"/>
                <a:ea typeface="+mn-ea"/>
                <a:cs typeface="+mn-cs"/>
              </a:defRPr>
            </a:lvl5pPr>
            <a:lvl6pPr marL="11107" indent="0" algn="l" defTabSz="228463"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463"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463"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463"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r>
              <a:rPr kumimoji="1" lang="ja-JP" altLang="en-US">
                <a:solidFill>
                  <a:schemeClr val="bg1"/>
                </a:solidFill>
              </a:rPr>
              <a:t>現在獲得している新客の延長から潜在顧客像を導き出し、獲得しているシェアや各セグメント像の大きさを把握する。</a:t>
            </a:r>
          </a:p>
        </p:txBody>
      </p:sp>
      <p:grpSp>
        <p:nvGrpSpPr>
          <p:cNvPr id="23" name="グループ化 22">
            <a:extLst>
              <a:ext uri="{FF2B5EF4-FFF2-40B4-BE49-F238E27FC236}">
                <a16:creationId xmlns:a16="http://schemas.microsoft.com/office/drawing/2014/main" id="{EF1EC3A7-B0F5-A57E-8731-CC10A6BDD403}"/>
              </a:ext>
            </a:extLst>
          </p:cNvPr>
          <p:cNvGrpSpPr/>
          <p:nvPr/>
        </p:nvGrpSpPr>
        <p:grpSpPr>
          <a:xfrm>
            <a:off x="471424" y="1659374"/>
            <a:ext cx="4290770" cy="3729948"/>
            <a:chOff x="3658576" y="1558630"/>
            <a:chExt cx="4290770" cy="3729948"/>
          </a:xfrm>
        </p:grpSpPr>
        <p:sp>
          <p:nvSpPr>
            <p:cNvPr id="24" name="楕円 23">
              <a:extLst>
                <a:ext uri="{FF2B5EF4-FFF2-40B4-BE49-F238E27FC236}">
                  <a16:creationId xmlns:a16="http://schemas.microsoft.com/office/drawing/2014/main" id="{A63B39B0-6116-5739-E789-EF21B8CEF5E1}"/>
                </a:ext>
              </a:extLst>
            </p:cNvPr>
            <p:cNvSpPr/>
            <p:nvPr/>
          </p:nvSpPr>
          <p:spPr>
            <a:xfrm>
              <a:off x="4478738" y="2392666"/>
              <a:ext cx="2893014" cy="1978735"/>
            </a:xfrm>
            <a:prstGeom prst="ellipse">
              <a:avLst/>
            </a:prstGeom>
            <a:solidFill>
              <a:schemeClr val="accent1">
                <a:lumMod val="20000"/>
                <a:lumOff val="80000"/>
                <a:alpha val="25882"/>
              </a:schemeClr>
            </a:solid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kern="0">
                  <a:latin typeface="Meiryo UI" panose="020B0604030504040204" pitchFamily="50" charset="-128"/>
                  <a:ea typeface="Meiryo UI" panose="020B0604030504040204" pitchFamily="50" charset="-128"/>
                </a:rPr>
                <a:t>過去に獲得した</a:t>
              </a:r>
              <a:endParaRPr lang="en-US" altLang="ja-JP" kern="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b="0" i="0" u="none" strike="noStrike" kern="0" cap="none" spc="0" normalizeH="0" baseline="0" noProof="0">
                  <a:ln>
                    <a:noFill/>
                  </a:ln>
                  <a:effectLst/>
                  <a:uLnTx/>
                  <a:uFillTx/>
                  <a:latin typeface="Meiryo UI" panose="020B0604030504040204" pitchFamily="50" charset="-128"/>
                  <a:ea typeface="Meiryo UI" panose="020B0604030504040204" pitchFamily="50" charset="-128"/>
                </a:rPr>
                <a:t>新規顧客</a:t>
              </a:r>
              <a:endParaRPr kumimoji="0" lang="en-US" altLang="ja-JP" b="0" i="0" u="none" strike="noStrike" kern="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26" name="楕円 25">
              <a:extLst>
                <a:ext uri="{FF2B5EF4-FFF2-40B4-BE49-F238E27FC236}">
                  <a16:creationId xmlns:a16="http://schemas.microsoft.com/office/drawing/2014/main" id="{702D5CD2-6EBD-03A0-FB2D-954417C98507}"/>
                </a:ext>
              </a:extLst>
            </p:cNvPr>
            <p:cNvSpPr/>
            <p:nvPr/>
          </p:nvSpPr>
          <p:spPr>
            <a:xfrm>
              <a:off x="5768560" y="4074877"/>
              <a:ext cx="1299991" cy="1213701"/>
            </a:xfrm>
            <a:prstGeom prst="ellipse">
              <a:avLst/>
            </a:prstGeom>
            <a:solidFill>
              <a:srgbClr val="C80421">
                <a:lumMod val="20000"/>
                <a:lumOff val="80000"/>
                <a:alpha val="26000"/>
              </a:srgbClr>
            </a:solidFill>
            <a:ln w="12700" cap="flat" cmpd="sng" algn="ctr">
              <a:solidFill>
                <a:srgbClr val="C8042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ja-JP" sz="3600" b="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endParaRPr>
            </a:p>
          </p:txBody>
        </p:sp>
        <p:sp>
          <p:nvSpPr>
            <p:cNvPr id="27" name="楕円 26">
              <a:extLst>
                <a:ext uri="{FF2B5EF4-FFF2-40B4-BE49-F238E27FC236}">
                  <a16:creationId xmlns:a16="http://schemas.microsoft.com/office/drawing/2014/main" id="{73572673-7C24-1527-0ABF-8AD8EF9439BC}"/>
                </a:ext>
              </a:extLst>
            </p:cNvPr>
            <p:cNvSpPr/>
            <p:nvPr/>
          </p:nvSpPr>
          <p:spPr>
            <a:xfrm>
              <a:off x="4901470" y="2152272"/>
              <a:ext cx="787147" cy="710939"/>
            </a:xfrm>
            <a:prstGeom prst="ellipse">
              <a:avLst/>
            </a:prstGeom>
            <a:solidFill>
              <a:srgbClr val="C80421">
                <a:lumMod val="20000"/>
                <a:lumOff val="80000"/>
                <a:alpha val="26000"/>
              </a:srgbClr>
            </a:solidFill>
            <a:ln w="12700" cap="flat" cmpd="sng" algn="ctr">
              <a:solidFill>
                <a:srgbClr val="C8042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ja-JP" sz="3600" b="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endParaRPr>
            </a:p>
          </p:txBody>
        </p:sp>
        <p:sp>
          <p:nvSpPr>
            <p:cNvPr id="29" name="楕円 28">
              <a:extLst>
                <a:ext uri="{FF2B5EF4-FFF2-40B4-BE49-F238E27FC236}">
                  <a16:creationId xmlns:a16="http://schemas.microsoft.com/office/drawing/2014/main" id="{5661FAF5-06D4-9FAF-70C1-128A3D1195DF}"/>
                </a:ext>
              </a:extLst>
            </p:cNvPr>
            <p:cNvSpPr/>
            <p:nvPr/>
          </p:nvSpPr>
          <p:spPr>
            <a:xfrm>
              <a:off x="5890097" y="1854398"/>
              <a:ext cx="952989" cy="762079"/>
            </a:xfrm>
            <a:prstGeom prst="ellipse">
              <a:avLst/>
            </a:prstGeom>
            <a:solidFill>
              <a:srgbClr val="C80421">
                <a:lumMod val="20000"/>
                <a:lumOff val="80000"/>
                <a:alpha val="26000"/>
              </a:srgbClr>
            </a:solidFill>
            <a:ln w="12700" cap="flat" cmpd="sng" algn="ctr">
              <a:solidFill>
                <a:srgbClr val="C8042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ja-JP" sz="3600" b="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endParaRPr>
            </a:p>
          </p:txBody>
        </p:sp>
        <p:sp>
          <p:nvSpPr>
            <p:cNvPr id="30" name="楕円 29">
              <a:extLst>
                <a:ext uri="{FF2B5EF4-FFF2-40B4-BE49-F238E27FC236}">
                  <a16:creationId xmlns:a16="http://schemas.microsoft.com/office/drawing/2014/main" id="{9380539E-BB3D-CE09-9AAB-7AE4BA2F866B}"/>
                </a:ext>
              </a:extLst>
            </p:cNvPr>
            <p:cNvSpPr/>
            <p:nvPr/>
          </p:nvSpPr>
          <p:spPr>
            <a:xfrm>
              <a:off x="6711675" y="2528385"/>
              <a:ext cx="819378" cy="892780"/>
            </a:xfrm>
            <a:prstGeom prst="ellipse">
              <a:avLst/>
            </a:prstGeom>
            <a:solidFill>
              <a:srgbClr val="C80421">
                <a:lumMod val="20000"/>
                <a:lumOff val="80000"/>
                <a:alpha val="26000"/>
              </a:srgbClr>
            </a:solidFill>
            <a:ln w="12700" cap="flat" cmpd="sng" algn="ctr">
              <a:solidFill>
                <a:srgbClr val="C8042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ja-JP" sz="3600" b="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B0C226A4-F7D0-74BA-20B9-665E59A175EA}"/>
                </a:ext>
              </a:extLst>
            </p:cNvPr>
            <p:cNvSpPr txBox="1"/>
            <p:nvPr/>
          </p:nvSpPr>
          <p:spPr>
            <a:xfrm>
              <a:off x="4180834" y="2070665"/>
              <a:ext cx="84991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rPr>
                <a:t>クラスター</a:t>
              </a:r>
              <a:r>
                <a:rPr kumimoji="0" lang="en-US" altLang="ja-JP"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rPr>
                <a:t>A</a:t>
              </a:r>
              <a:endParaRPr kumimoji="0" lang="ja-JP" altLang="en-US"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648F66D9-06E8-8A30-0D64-D121952D506C}"/>
                </a:ext>
              </a:extLst>
            </p:cNvPr>
            <p:cNvSpPr txBox="1"/>
            <p:nvPr/>
          </p:nvSpPr>
          <p:spPr>
            <a:xfrm>
              <a:off x="4806094" y="4367098"/>
              <a:ext cx="84991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rPr>
                <a:t>クラスター</a:t>
              </a:r>
              <a:r>
                <a:rPr kumimoji="0" lang="en-US" altLang="ja-JP"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rPr>
                <a:t>C</a:t>
              </a:r>
              <a:endParaRPr kumimoji="0" lang="ja-JP" altLang="en-US"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5B765231-A579-57FB-3CE4-66C28662BE36}"/>
                </a:ext>
              </a:extLst>
            </p:cNvPr>
            <p:cNvSpPr txBox="1"/>
            <p:nvPr/>
          </p:nvSpPr>
          <p:spPr>
            <a:xfrm>
              <a:off x="3658576" y="2922949"/>
              <a:ext cx="84991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rPr>
                <a:t>クラスター</a:t>
              </a:r>
              <a:r>
                <a:rPr kumimoji="0" lang="en-US" altLang="ja-JP"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rPr>
                <a:t>B</a:t>
              </a:r>
              <a:endParaRPr kumimoji="0" lang="ja-JP" altLang="en-US"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6B9D0E78-369B-17A6-0918-5D7308CE651F}"/>
                </a:ext>
              </a:extLst>
            </p:cNvPr>
            <p:cNvSpPr txBox="1"/>
            <p:nvPr/>
          </p:nvSpPr>
          <p:spPr>
            <a:xfrm>
              <a:off x="6336777" y="1558630"/>
              <a:ext cx="84029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rPr>
                <a:t>クラスター</a:t>
              </a:r>
              <a:r>
                <a:rPr kumimoji="0" lang="en-US" altLang="ja-JP"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rPr>
                <a:t>E</a:t>
              </a:r>
              <a:endParaRPr kumimoji="0" lang="ja-JP" altLang="en-US"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endParaRPr>
            </a:p>
          </p:txBody>
        </p:sp>
        <p:sp>
          <p:nvSpPr>
            <p:cNvPr id="37" name="楕円 36">
              <a:extLst>
                <a:ext uri="{FF2B5EF4-FFF2-40B4-BE49-F238E27FC236}">
                  <a16:creationId xmlns:a16="http://schemas.microsoft.com/office/drawing/2014/main" id="{15F21943-B685-0840-F5D3-C5E417E7490F}"/>
                </a:ext>
              </a:extLst>
            </p:cNvPr>
            <p:cNvSpPr/>
            <p:nvPr/>
          </p:nvSpPr>
          <p:spPr>
            <a:xfrm>
              <a:off x="4037673" y="3259685"/>
              <a:ext cx="985407" cy="710939"/>
            </a:xfrm>
            <a:prstGeom prst="ellipse">
              <a:avLst/>
            </a:prstGeom>
            <a:solidFill>
              <a:srgbClr val="C80421">
                <a:lumMod val="20000"/>
                <a:lumOff val="80000"/>
                <a:alpha val="26000"/>
              </a:srgbClr>
            </a:solidFill>
            <a:ln w="12700" cap="flat" cmpd="sng" algn="ctr">
              <a:solidFill>
                <a:srgbClr val="C8042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ja-JP" sz="3600" b="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61C880BB-E9A9-1BD3-D6E5-602A7F78F4B7}"/>
                </a:ext>
              </a:extLst>
            </p:cNvPr>
            <p:cNvSpPr txBox="1"/>
            <p:nvPr/>
          </p:nvSpPr>
          <p:spPr>
            <a:xfrm>
              <a:off x="7088213" y="2263743"/>
              <a:ext cx="8611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rPr>
                <a:t>クラスター</a:t>
              </a:r>
              <a:r>
                <a:rPr kumimoji="0" lang="en-US" altLang="ja-JP"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rPr>
                <a:t>D</a:t>
              </a:r>
              <a:endParaRPr kumimoji="0" lang="ja-JP" altLang="en-US" sz="1200" b="0" i="0" u="none" strike="noStrike" kern="0" cap="none" spc="0" normalizeH="0" baseline="0" noProof="0">
                <a:ln>
                  <a:noFill/>
                </a:ln>
                <a:solidFill>
                  <a:srgbClr val="C80421">
                    <a:lumMod val="60000"/>
                    <a:lumOff val="40000"/>
                  </a:srgbClr>
                </a:solidFill>
                <a:effectLst/>
                <a:uLnTx/>
                <a:uFillTx/>
                <a:latin typeface="Meiryo UI" panose="020B0604030504040204" pitchFamily="50" charset="-128"/>
                <a:ea typeface="Meiryo UI" panose="020B0604030504040204" pitchFamily="50" charset="-128"/>
              </a:endParaRPr>
            </a:p>
          </p:txBody>
        </p:sp>
      </p:grpSp>
      <p:sp>
        <p:nvSpPr>
          <p:cNvPr id="45" name="正方形/長方形 44">
            <a:extLst>
              <a:ext uri="{FF2B5EF4-FFF2-40B4-BE49-F238E27FC236}">
                <a16:creationId xmlns:a16="http://schemas.microsoft.com/office/drawing/2014/main" id="{708851DB-BC1E-1C08-691D-E3BD31994999}"/>
              </a:ext>
            </a:extLst>
          </p:cNvPr>
          <p:cNvSpPr/>
          <p:nvPr/>
        </p:nvSpPr>
        <p:spPr>
          <a:xfrm>
            <a:off x="5175095" y="1208137"/>
            <a:ext cx="6578047" cy="5129623"/>
          </a:xfrm>
          <a:prstGeom prst="rect">
            <a:avLst/>
          </a:prstGeom>
          <a:solidFill>
            <a:sysClr val="window" lastClr="FFFFFF"/>
          </a:solidFill>
          <a:ln w="12700" cap="flat" cmpd="sng" algn="ctr">
            <a:noFill/>
            <a:prstDash val="solid"/>
            <a:miter lim="800000"/>
          </a:ln>
          <a:effectLst/>
        </p:spPr>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ja-JP" altLang="en-US" sz="2000" b="1" i="0" u="sng"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潜在客層の発見と解像度向上を目的</a:t>
            </a:r>
            <a:r>
              <a:rPr kumimoji="0" lang="ja-JP" altLang="en-US"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とし、下記の</a:t>
            </a:r>
            <a:r>
              <a:rPr lang="ja-JP" altLang="en-US" sz="2000" b="1" kern="0">
                <a:solidFill>
                  <a:srgbClr val="26292E"/>
                </a:solidFill>
                <a:latin typeface="Meiryo UI" panose="020B0604030504040204" pitchFamily="50" charset="-128"/>
                <a:ea typeface="Meiryo UI" panose="020B0604030504040204" pitchFamily="50" charset="-128"/>
              </a:rPr>
              <a:t>ステップ</a:t>
            </a:r>
            <a:r>
              <a:rPr kumimoji="0" lang="ja-JP" altLang="en-US"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で分析を実施</a:t>
            </a:r>
            <a:endParaRPr kumimoji="0" lang="en-US" altLang="ja-JP"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endParaRPr>
          </a:p>
          <a:p>
            <a:pPr marR="0" lvl="0" algn="l" defTabSz="914400" rtl="0" eaLnBrk="1" fontAlgn="auto" latinLnBrk="0" hangingPunct="1">
              <a:lnSpc>
                <a:spcPct val="100000"/>
              </a:lnSpc>
              <a:spcBef>
                <a:spcPts val="0"/>
              </a:spcBef>
              <a:spcAft>
                <a:spcPts val="0"/>
              </a:spcAft>
              <a:buClrTx/>
              <a:buSzTx/>
              <a:tabLst/>
              <a:defRPr/>
            </a:pPr>
            <a:endParaRPr kumimoji="0" lang="en-US" altLang="ja-JP"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endParaRPr>
          </a:p>
          <a:p>
            <a:pPr marR="0" lvl="0" algn="l" defTabSz="914400" rtl="0" eaLnBrk="1" fontAlgn="auto" latinLnBrk="0" hangingPunct="1">
              <a:lnSpc>
                <a:spcPct val="100000"/>
              </a:lnSpc>
              <a:spcBef>
                <a:spcPts val="0"/>
              </a:spcBef>
              <a:spcAft>
                <a:spcPts val="0"/>
              </a:spcAft>
              <a:buClrTx/>
              <a:buSzTx/>
              <a:tabLst/>
              <a:defRPr/>
            </a:pPr>
            <a:r>
              <a:rPr kumimoji="0" lang="en-US" altLang="ja-JP"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Step1</a:t>
            </a:r>
            <a:r>
              <a:rPr kumimoji="0" lang="ja-JP" altLang="en-US"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：過去に獲得した新規顧客の顧客理解</a:t>
            </a:r>
            <a:r>
              <a:rPr lang="ja-JP" altLang="en-US" sz="1600" b="1" kern="0">
                <a:solidFill>
                  <a:srgbClr val="26292E"/>
                </a:solidFill>
                <a:latin typeface="Meiryo UI" panose="020B0604030504040204" pitchFamily="50" charset="-128"/>
                <a:ea typeface="Meiryo UI" panose="020B0604030504040204" pitchFamily="50" charset="-128"/>
              </a:rPr>
              <a:t>（クラスタ分析）</a:t>
            </a:r>
            <a:endParaRPr lang="en-US" altLang="ja-JP" sz="2000" b="1" kern="0">
              <a:solidFill>
                <a:srgbClr val="26292E"/>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defRPr/>
            </a:pPr>
            <a:r>
              <a:rPr kumimoji="0" lang="ja-JP" altLang="en-US" sz="160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ポテンシャル層の属性</a:t>
            </a:r>
          </a:p>
          <a:p>
            <a:pPr marL="742950" lvl="1" indent="-285750">
              <a:buFont typeface="Arial" panose="020B0604020202020204" pitchFamily="34" charset="0"/>
              <a:buChar char="•"/>
              <a:defRPr/>
            </a:pPr>
            <a:r>
              <a:rPr kumimoji="0" lang="ja-JP" altLang="en-US" sz="160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ポテンシャル層のライフスタイル、行動特性や消費特性</a:t>
            </a:r>
          </a:p>
          <a:p>
            <a:pPr marL="742950" lvl="1" indent="-285750">
              <a:buFont typeface="Arial" panose="020B0604020202020204" pitchFamily="34" charset="0"/>
              <a:buChar char="•"/>
              <a:defRPr/>
            </a:pPr>
            <a:r>
              <a:rPr kumimoji="0" lang="ja-JP" altLang="en-US" sz="160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ポテンシャル層の美容・化粧品に関するニーズ・価値観</a:t>
            </a:r>
          </a:p>
          <a:p>
            <a:pPr marL="742950" lvl="1" indent="-285750">
              <a:buFont typeface="Arial" panose="020B0604020202020204" pitchFamily="34" charset="0"/>
              <a:buChar char="•"/>
              <a:defRPr/>
            </a:pPr>
            <a:r>
              <a:rPr kumimoji="0" lang="ja-JP" altLang="en-US" sz="160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ポテンシャル層の美容・化粧品に関する購買行動（情報収集、チャネル </a:t>
            </a:r>
            <a:r>
              <a:rPr kumimoji="0" lang="en-US" altLang="ja-JP" sz="1600" i="0" u="none" strike="noStrike" kern="0" cap="none" spc="0" normalizeH="0" baseline="0" noProof="0" err="1">
                <a:ln>
                  <a:noFill/>
                </a:ln>
                <a:solidFill>
                  <a:srgbClr val="26292E"/>
                </a:solidFill>
                <a:effectLst/>
                <a:uLnTx/>
                <a:uFillTx/>
                <a:latin typeface="Meiryo UI" panose="020B0604030504040204" pitchFamily="50" charset="-128"/>
                <a:ea typeface="Meiryo UI" panose="020B0604030504040204" pitchFamily="50" charset="-128"/>
              </a:rPr>
              <a:t>etc</a:t>
            </a:r>
            <a:r>
              <a:rPr kumimoji="0" lang="ja-JP" altLang="en-US" sz="160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a:t>
            </a:r>
          </a:p>
          <a:p>
            <a:pPr marL="742950" lvl="1" indent="-285750">
              <a:buFont typeface="Arial" panose="020B0604020202020204" pitchFamily="34" charset="0"/>
              <a:buChar char="•"/>
              <a:defRPr/>
            </a:pPr>
            <a:r>
              <a:rPr kumimoji="0" lang="ja-JP" altLang="en-US" sz="160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ポテンシャル層の美容・化粧品の消費行動（使用ブランドや美類、頻度、シェア</a:t>
            </a:r>
            <a:r>
              <a:rPr kumimoji="0" lang="en-US" altLang="ja-JP" sz="1600" i="0" u="none" strike="noStrike" kern="0" cap="none" spc="0" normalizeH="0" baseline="0" noProof="0" err="1">
                <a:ln>
                  <a:noFill/>
                </a:ln>
                <a:solidFill>
                  <a:srgbClr val="26292E"/>
                </a:solidFill>
                <a:effectLst/>
                <a:uLnTx/>
                <a:uFillTx/>
                <a:latin typeface="Meiryo UI" panose="020B0604030504040204" pitchFamily="50" charset="-128"/>
                <a:ea typeface="Meiryo UI" panose="020B0604030504040204" pitchFamily="50" charset="-128"/>
              </a:rPr>
              <a:t>etc</a:t>
            </a:r>
            <a:endParaRPr kumimoji="0" lang="en-US" altLang="ja-JP" sz="2000"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endParaRPr>
          </a:p>
          <a:p>
            <a:pPr marR="0" lvl="0" algn="l" defTabSz="914400" rtl="0" eaLnBrk="1" fontAlgn="auto" latinLnBrk="0" hangingPunct="1">
              <a:lnSpc>
                <a:spcPct val="100000"/>
              </a:lnSpc>
              <a:spcBef>
                <a:spcPts val="0"/>
              </a:spcBef>
              <a:spcAft>
                <a:spcPts val="0"/>
              </a:spcAft>
              <a:buClrTx/>
              <a:buSzTx/>
              <a:tabLst/>
              <a:defRPr/>
            </a:pPr>
            <a:endParaRPr kumimoji="0" lang="en-US" altLang="ja-JP"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endParaRPr>
          </a:p>
          <a:p>
            <a:pPr marR="0" lvl="0" algn="l" defTabSz="914400" rtl="0" eaLnBrk="1" fontAlgn="auto" latinLnBrk="0" hangingPunct="1">
              <a:lnSpc>
                <a:spcPct val="100000"/>
              </a:lnSpc>
              <a:spcBef>
                <a:spcPts val="0"/>
              </a:spcBef>
              <a:spcAft>
                <a:spcPts val="0"/>
              </a:spcAft>
              <a:buClrTx/>
              <a:buSzTx/>
              <a:tabLst/>
              <a:defRPr/>
            </a:pPr>
            <a:r>
              <a:rPr kumimoji="0" lang="en-US" altLang="ja-JP"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Step2</a:t>
            </a:r>
            <a:r>
              <a:rPr kumimoji="0" lang="ja-JP" altLang="en-US"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：まだ獲得できていない未顧客に対して</a:t>
            </a:r>
            <a:r>
              <a:rPr kumimoji="0" lang="en-US" altLang="ja-JP"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Step1</a:t>
            </a:r>
            <a:r>
              <a:rPr kumimoji="0" lang="ja-JP" altLang="en-US"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rPr>
              <a:t>のクラスタを当てはめ、クラスタの特徴と潜在顧客のボリュームからターゲットクラスタを決定</a:t>
            </a:r>
            <a:endParaRPr kumimoji="0" lang="en-US" altLang="ja-JP" sz="2000" b="1" i="0" u="none" strike="noStrike" kern="0" cap="none" spc="0" normalizeH="0" baseline="0" noProof="0">
              <a:ln>
                <a:noFill/>
              </a:ln>
              <a:solidFill>
                <a:srgbClr val="26292E"/>
              </a:solidFill>
              <a:effectLst/>
              <a:uLnTx/>
              <a:uFillTx/>
              <a:latin typeface="Meiryo UI" panose="020B0604030504040204" pitchFamily="50" charset="-128"/>
              <a:ea typeface="Meiryo UI" panose="020B0604030504040204" pitchFamily="50" charset="-128"/>
            </a:endParaRPr>
          </a:p>
        </p:txBody>
      </p:sp>
      <p:sp>
        <p:nvSpPr>
          <p:cNvPr id="52" name="四角形: 角を丸くする 51">
            <a:extLst>
              <a:ext uri="{FF2B5EF4-FFF2-40B4-BE49-F238E27FC236}">
                <a16:creationId xmlns:a16="http://schemas.microsoft.com/office/drawing/2014/main" id="{4D84FC1B-16E7-B6F9-EA6E-27E60209D900}"/>
              </a:ext>
            </a:extLst>
          </p:cNvPr>
          <p:cNvSpPr/>
          <p:nvPr/>
        </p:nvSpPr>
        <p:spPr>
          <a:xfrm>
            <a:off x="3655934" y="3715898"/>
            <a:ext cx="1106260" cy="276999"/>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kumimoji="1" lang="en-US" altLang="ja-JP" sz="1400" b="1">
                <a:latin typeface="Meiryo UI" panose="020B0604030504040204" pitchFamily="50" charset="-128"/>
                <a:ea typeface="Meiryo UI" panose="020B0604030504040204" pitchFamily="50" charset="-128"/>
              </a:rPr>
              <a:t>Step1</a:t>
            </a:r>
            <a:endParaRPr kumimoji="1" lang="ja-JP" altLang="en-US" sz="1400" b="1" err="1">
              <a:latin typeface="Meiryo UI" panose="020B0604030504040204" pitchFamily="50" charset="-128"/>
              <a:ea typeface="Meiryo UI" panose="020B0604030504040204" pitchFamily="50" charset="-128"/>
            </a:endParaRPr>
          </a:p>
        </p:txBody>
      </p:sp>
      <p:sp>
        <p:nvSpPr>
          <p:cNvPr id="53" name="四角形: 角を丸くする 52">
            <a:extLst>
              <a:ext uri="{FF2B5EF4-FFF2-40B4-BE49-F238E27FC236}">
                <a16:creationId xmlns:a16="http://schemas.microsoft.com/office/drawing/2014/main" id="{55E17FA1-8664-16EE-B36D-22C8D71AC580}"/>
              </a:ext>
            </a:extLst>
          </p:cNvPr>
          <p:cNvSpPr/>
          <p:nvPr/>
        </p:nvSpPr>
        <p:spPr>
          <a:xfrm>
            <a:off x="1903652" y="5112323"/>
            <a:ext cx="1106260" cy="276999"/>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kumimoji="1" lang="en-US" altLang="ja-JP" sz="1400" b="1">
                <a:latin typeface="Meiryo UI" panose="020B0604030504040204" pitchFamily="50" charset="-128"/>
                <a:ea typeface="Meiryo UI" panose="020B0604030504040204" pitchFamily="50" charset="-128"/>
              </a:rPr>
              <a:t>Step2</a:t>
            </a:r>
            <a:endParaRPr kumimoji="1" lang="ja-JP" altLang="en-US" sz="1400" b="1" err="1">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42260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326EE65-2ACF-490C-86EA-B939B583D7A9}"/>
              </a:ext>
            </a:extLst>
          </p:cNvPr>
          <p:cNvSpPr>
            <a:spLocks noGrp="1"/>
          </p:cNvSpPr>
          <p:nvPr>
            <p:ph type="title"/>
          </p:nvPr>
        </p:nvSpPr>
        <p:spPr/>
        <p:txBody>
          <a:bodyPr>
            <a:noAutofit/>
          </a:bodyPr>
          <a:lstStyle/>
          <a:p>
            <a:br>
              <a:rPr lang="en-US" altLang="ja-JP">
                <a:latin typeface="+mn-ea"/>
                <a:ea typeface="+mn-ea"/>
              </a:rPr>
            </a:br>
            <a:r>
              <a:rPr lang="ja-JP" altLang="en-US">
                <a:latin typeface="+mn-ea"/>
                <a:ea typeface="+mn-ea"/>
              </a:rPr>
              <a:t>家計簿アプリ概要</a:t>
            </a:r>
          </a:p>
        </p:txBody>
      </p:sp>
      <p:sp>
        <p:nvSpPr>
          <p:cNvPr id="3" name="テキスト プレースホルダー 2">
            <a:extLst>
              <a:ext uri="{FF2B5EF4-FFF2-40B4-BE49-F238E27FC236}">
                <a16:creationId xmlns:a16="http://schemas.microsoft.com/office/drawing/2014/main" id="{21430992-E6E7-4F18-992A-B215BA77D60A}"/>
              </a:ext>
            </a:extLst>
          </p:cNvPr>
          <p:cNvSpPr>
            <a:spLocks noGrp="1"/>
          </p:cNvSpPr>
          <p:nvPr>
            <p:ph type="body" sz="quarter" idx="13"/>
          </p:nvPr>
        </p:nvSpPr>
        <p:spPr>
          <a:xfrm>
            <a:off x="384557" y="233721"/>
            <a:ext cx="11409062" cy="215310"/>
          </a:xfrm>
        </p:spPr>
        <p:txBody>
          <a:bodyPr vert="horz" lIns="0" tIns="0" rIns="0" bIns="0" rtlCol="0" anchor="b">
            <a:spAutoFit/>
          </a:bodyPr>
          <a:lstStyle/>
          <a:p>
            <a:pPr marL="0" indent="0">
              <a:buNone/>
            </a:pPr>
            <a:r>
              <a:rPr lang="ja-JP" altLang="en-US">
                <a:latin typeface="+mn-ea"/>
                <a:ea typeface="+mn-ea"/>
              </a:rPr>
              <a:t>家計簿データについて</a:t>
            </a:r>
            <a:endParaRPr kumimoji="1" lang="en-US" altLang="ja-JP">
              <a:latin typeface="+mn-ea"/>
              <a:ea typeface="+mn-ea"/>
            </a:endParaRPr>
          </a:p>
        </p:txBody>
      </p:sp>
      <p:sp>
        <p:nvSpPr>
          <p:cNvPr id="7" name="Shape 276">
            <a:extLst>
              <a:ext uri="{FF2B5EF4-FFF2-40B4-BE49-F238E27FC236}">
                <a16:creationId xmlns:a16="http://schemas.microsoft.com/office/drawing/2014/main" id="{EDB2E2B1-9B45-4FD9-B34C-64B1504AE7CF}"/>
              </a:ext>
            </a:extLst>
          </p:cNvPr>
          <p:cNvSpPr/>
          <p:nvPr/>
        </p:nvSpPr>
        <p:spPr>
          <a:xfrm>
            <a:off x="3938718" y="1541361"/>
            <a:ext cx="7118937" cy="422755"/>
          </a:xfrm>
          <a:prstGeom prst="rect">
            <a:avLst/>
          </a:prstGeom>
          <a:ln w="12700">
            <a:miter lim="400000"/>
          </a:ln>
          <a:extLst>
            <a:ext uri="{C572A759-6A51-4108-AA02-DFA0A04FC94B}">
              <ma14:wrappingTextBoxFlag xmlns="" xmlns:ma14="http://schemas.microsoft.com/office/mac/drawingml/2011/main" val="1"/>
            </a:ext>
          </a:extLst>
        </p:spPr>
        <p:txBody>
          <a:bodyPr lIns="46863" tIns="46863" rIns="46863" bIns="46863">
            <a:normAutofit fontScale="92500" lnSpcReduction="20000"/>
          </a:bodyPr>
          <a:lstStyle>
            <a:lvl1pPr>
              <a:defRPr sz="3700"/>
            </a:lvl1pPr>
          </a:lstStyle>
          <a:p>
            <a:pPr marL="0" marR="0" lvl="0" indent="0" algn="ctr" defTabSz="538951" rtl="0" eaLnBrk="1" fontAlgn="auto" latinLnBrk="0" hangingPunct="0">
              <a:lnSpc>
                <a:spcPct val="100000"/>
              </a:lnSpc>
              <a:spcBef>
                <a:spcPts val="0"/>
              </a:spcBef>
              <a:spcAft>
                <a:spcPts val="0"/>
              </a:spcAft>
              <a:buClrTx/>
              <a:buSzTx/>
              <a:buFontTx/>
              <a:buNone/>
              <a:tabLst/>
              <a:defRPr/>
            </a:pPr>
            <a:r>
              <a:rPr kumimoji="0" sz="2583" b="1"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StdN"/>
              </a:rPr>
              <a:t>クチコミで広まった国内No.1のオンライン家計簿</a:t>
            </a:r>
          </a:p>
        </p:txBody>
      </p:sp>
      <p:pic>
        <p:nvPicPr>
          <p:cNvPr id="8" name="logo@2x.png">
            <a:extLst>
              <a:ext uri="{FF2B5EF4-FFF2-40B4-BE49-F238E27FC236}">
                <a16:creationId xmlns:a16="http://schemas.microsoft.com/office/drawing/2014/main" id="{A470B06A-99BE-441E-A0D8-BE061DCFD6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03437" y="1543161"/>
            <a:ext cx="1231308" cy="371578"/>
          </a:xfrm>
          <a:prstGeom prst="rect">
            <a:avLst/>
          </a:prstGeom>
          <a:ln w="12700">
            <a:miter lim="400000"/>
          </a:ln>
        </p:spPr>
      </p:pic>
      <p:sp>
        <p:nvSpPr>
          <p:cNvPr id="9" name="Shape 278">
            <a:extLst>
              <a:ext uri="{FF2B5EF4-FFF2-40B4-BE49-F238E27FC236}">
                <a16:creationId xmlns:a16="http://schemas.microsoft.com/office/drawing/2014/main" id="{68D12575-AD02-490F-98D5-C7F51D94A742}"/>
              </a:ext>
            </a:extLst>
          </p:cNvPr>
          <p:cNvSpPr/>
          <p:nvPr/>
        </p:nvSpPr>
        <p:spPr>
          <a:xfrm>
            <a:off x="8342815" y="5147612"/>
            <a:ext cx="2360958" cy="913070"/>
          </a:xfrm>
          <a:prstGeom prst="rect">
            <a:avLst/>
          </a:prstGeom>
          <a:ln w="12700">
            <a:miter lim="400000"/>
          </a:ln>
          <a:extLst>
            <a:ext uri="{C572A759-6A51-4108-AA02-DFA0A04FC94B}">
              <ma14:wrappingTextBoxFlag xmlns="" xmlns:ma14="http://schemas.microsoft.com/office/mac/drawingml/2011/main" val="1"/>
            </a:ext>
          </a:extLst>
        </p:spPr>
        <p:txBody>
          <a:bodyPr lIns="46863" tIns="46863" rIns="46863" bIns="46863">
            <a:normAutofit/>
          </a:bodyPr>
          <a:lstStyle/>
          <a:p>
            <a:pPr marL="0" marR="0" lvl="0" indent="0" algn="l" defTabSz="538951" rtl="0" eaLnBrk="1" fontAlgn="auto" latinLnBrk="0" hangingPunct="0">
              <a:lnSpc>
                <a:spcPct val="100000"/>
              </a:lnSpc>
              <a:spcBef>
                <a:spcPts val="0"/>
              </a:spcBef>
              <a:spcAft>
                <a:spcPts val="0"/>
              </a:spcAft>
              <a:buClrTx/>
              <a:buSzTx/>
              <a:buFontTx/>
              <a:buNone/>
              <a:tabLst/>
              <a:defRPr sz="1400">
                <a:latin typeface="ヒラギノ角ゴ Pro W6"/>
                <a:ea typeface="ヒラギノ角ゴ Pro W6"/>
                <a:cs typeface="ヒラギノ角ゴ Pro W6"/>
                <a:sym typeface="ヒラギノ角ゴ Pro W6"/>
              </a:defRPr>
            </a:pPr>
            <a:r>
              <a:rPr kumimoji="0"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サービス開始</a:t>
            </a:r>
            <a:r>
              <a:rPr kumimoji="0" lang="ja-JP" altLang="en-US"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t>
            </a:r>
            <a:r>
              <a:rPr kumimoji="0"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iPhone   </a:t>
            </a:r>
            <a:r>
              <a:rPr kumimoji="0" lang="en-US"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t>
            </a:r>
            <a:r>
              <a:rPr kumimoji="0"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2011 年 7 月</a:t>
            </a:r>
          </a:p>
          <a:p>
            <a:pPr marL="0" marR="0" lvl="0" indent="0" algn="l" defTabSz="538951" rtl="0" eaLnBrk="1" fontAlgn="auto" latinLnBrk="0" hangingPunct="0">
              <a:lnSpc>
                <a:spcPct val="100000"/>
              </a:lnSpc>
              <a:spcBef>
                <a:spcPts val="0"/>
              </a:spcBef>
              <a:spcAft>
                <a:spcPts val="0"/>
              </a:spcAft>
              <a:buClrTx/>
              <a:buSzTx/>
              <a:buFontTx/>
              <a:buNone/>
              <a:tabLst/>
              <a:defRPr sz="1400">
                <a:latin typeface="ヒラギノ角ゴ Pro W6"/>
                <a:ea typeface="ヒラギノ角ゴ Pro W6"/>
                <a:cs typeface="ヒラギノ角ゴ Pro W6"/>
                <a:sym typeface="ヒラギノ角ゴ Pro W6"/>
              </a:defRPr>
            </a:pPr>
            <a:r>
              <a:rPr kumimoji="0"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t>
            </a:r>
            <a:r>
              <a:rPr kumimoji="0" lang="ja-JP" altLang="en-US"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t>
            </a:r>
            <a:r>
              <a:rPr kumimoji="0"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iPad      </a:t>
            </a:r>
            <a:r>
              <a:rPr kumimoji="0" lang="en-US"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t>
            </a:r>
            <a:r>
              <a:rPr kumimoji="0"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 2012 年 1 月</a:t>
            </a:r>
          </a:p>
          <a:p>
            <a:pPr marL="0" marR="0" lvl="0" indent="0" algn="l" defTabSz="538951" rtl="0" eaLnBrk="1" fontAlgn="auto" latinLnBrk="0" hangingPunct="0">
              <a:lnSpc>
                <a:spcPct val="100000"/>
              </a:lnSpc>
              <a:spcBef>
                <a:spcPts val="0"/>
              </a:spcBef>
              <a:spcAft>
                <a:spcPts val="0"/>
              </a:spcAft>
              <a:buClrTx/>
              <a:buSzTx/>
              <a:buFontTx/>
              <a:buNone/>
              <a:tabLst/>
              <a:defRPr sz="1400">
                <a:latin typeface="ヒラギノ角ゴ Pro W6"/>
                <a:ea typeface="ヒラギノ角ゴ Pro W6"/>
                <a:cs typeface="ヒラギノ角ゴ Pro W6"/>
                <a:sym typeface="ヒラギノ角ゴ Pro W6"/>
              </a:defRPr>
            </a:pPr>
            <a:r>
              <a:rPr kumimoji="0"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Android  : 2012 年 3 月</a:t>
            </a:r>
          </a:p>
          <a:p>
            <a:pPr marL="0" marR="0" lvl="0" indent="0" algn="l" defTabSz="538951" rtl="0" eaLnBrk="1" fontAlgn="auto" latinLnBrk="0" hangingPunct="0">
              <a:lnSpc>
                <a:spcPct val="100000"/>
              </a:lnSpc>
              <a:spcBef>
                <a:spcPts val="0"/>
              </a:spcBef>
              <a:spcAft>
                <a:spcPts val="0"/>
              </a:spcAft>
              <a:buClrTx/>
              <a:buSzTx/>
              <a:buFontTx/>
              <a:buNone/>
              <a:tabLst/>
              <a:defRPr sz="1400">
                <a:latin typeface="ヒラギノ角ゴ Pro W6"/>
                <a:ea typeface="ヒラギノ角ゴ Pro W6"/>
                <a:cs typeface="ヒラギノ角ゴ Pro W6"/>
                <a:sym typeface="ヒラギノ角ゴ Pro W6"/>
              </a:defRPr>
            </a:pPr>
            <a:r>
              <a:rPr kumimoji="0"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Web       : 2013 年 4 月</a:t>
            </a:r>
          </a:p>
          <a:p>
            <a:pPr marL="0" marR="0" lvl="0" indent="0" algn="l" defTabSz="538951" rtl="0" eaLnBrk="1" fontAlgn="auto" latinLnBrk="0" hangingPunct="0">
              <a:lnSpc>
                <a:spcPct val="100000"/>
              </a:lnSpc>
              <a:spcBef>
                <a:spcPts val="0"/>
              </a:spcBef>
              <a:spcAft>
                <a:spcPts val="0"/>
              </a:spcAft>
              <a:buClrTx/>
              <a:buSzTx/>
              <a:buFontTx/>
              <a:buNone/>
              <a:tabLst/>
              <a:defRPr sz="1400">
                <a:latin typeface="ヒラギノ角ゴ Pro W6"/>
                <a:ea typeface="ヒラギノ角ゴ Pro W6"/>
                <a:cs typeface="ヒラギノ角ゴ Pro W6"/>
                <a:sym typeface="ヒラギノ角ゴ Pro W6"/>
              </a:defRPr>
            </a:pPr>
            <a:r>
              <a:rPr kumimoji="0" sz="1015"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Windows : 2015 年 6 月</a:t>
            </a:r>
          </a:p>
        </p:txBody>
      </p:sp>
      <p:pic>
        <p:nvPicPr>
          <p:cNvPr id="10" name="display.all.png">
            <a:extLst>
              <a:ext uri="{FF2B5EF4-FFF2-40B4-BE49-F238E27FC236}">
                <a16:creationId xmlns:a16="http://schemas.microsoft.com/office/drawing/2014/main" id="{DDD5C6FC-F1CC-4EF3-B327-349E6CD38D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5324" y="2063511"/>
            <a:ext cx="4487970" cy="2917028"/>
          </a:xfrm>
          <a:prstGeom prst="rect">
            <a:avLst/>
          </a:prstGeom>
          <a:ln w="12700">
            <a:miter lim="400000"/>
          </a:ln>
        </p:spPr>
      </p:pic>
      <p:grpSp>
        <p:nvGrpSpPr>
          <p:cNvPr id="11" name="Group 286">
            <a:extLst>
              <a:ext uri="{FF2B5EF4-FFF2-40B4-BE49-F238E27FC236}">
                <a16:creationId xmlns:a16="http://schemas.microsoft.com/office/drawing/2014/main" id="{20258A30-C1EE-4041-8670-658AE4553322}"/>
              </a:ext>
            </a:extLst>
          </p:cNvPr>
          <p:cNvGrpSpPr/>
          <p:nvPr/>
        </p:nvGrpSpPr>
        <p:grpSpPr>
          <a:xfrm>
            <a:off x="1403238" y="2053243"/>
            <a:ext cx="2630762" cy="2545717"/>
            <a:chOff x="0" y="0"/>
            <a:chExt cx="4229803" cy="4093063"/>
          </a:xfrm>
        </p:grpSpPr>
        <p:sp>
          <p:nvSpPr>
            <p:cNvPr id="12" name="Shape 280">
              <a:extLst>
                <a:ext uri="{FF2B5EF4-FFF2-40B4-BE49-F238E27FC236}">
                  <a16:creationId xmlns:a16="http://schemas.microsoft.com/office/drawing/2014/main" id="{3D9D6AF7-4180-462F-B55C-942C72593507}"/>
                </a:ext>
              </a:extLst>
            </p:cNvPr>
            <p:cNvSpPr/>
            <p:nvPr/>
          </p:nvSpPr>
          <p:spPr>
            <a:xfrm>
              <a:off x="1430037" y="108829"/>
              <a:ext cx="2469272" cy="8825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6863" tIns="46863" rIns="46863" bIns="46863" numCol="1" anchor="t">
              <a:spAutoFit/>
            </a:bodyPr>
            <a:lstStyle/>
            <a:p>
              <a:pPr marL="0" marR="0" lvl="0" indent="0" algn="l" defTabSz="538951" rtl="0" eaLnBrk="1" fontAlgn="auto" latinLnBrk="0" hangingPunct="0">
                <a:lnSpc>
                  <a:spcPct val="100000"/>
                </a:lnSpc>
                <a:spcBef>
                  <a:spcPts val="0"/>
                </a:spcBef>
                <a:spcAft>
                  <a:spcPts val="0"/>
                </a:spcAft>
                <a:buClrTx/>
                <a:buSzTx/>
                <a:buFontTx/>
                <a:buNone/>
                <a:tabLst/>
                <a:defRPr sz="2200">
                  <a:solidFill>
                    <a:srgbClr val="DCBD23">
                      <a:hueOff val="-546624"/>
                      <a:satOff val="7767"/>
                      <a:lumOff val="-14512"/>
                    </a:srgbClr>
                  </a:solidFill>
                  <a:latin typeface="ヒラギノ角ゴ ProN W6"/>
                  <a:ea typeface="ヒラギノ角ゴ ProN W6"/>
                  <a:cs typeface="ヒラギノ角ゴ ProN W6"/>
                  <a:sym typeface="ヒラギノ角ゴ ProN W6"/>
                </a:defRPr>
              </a:pPr>
              <a:r>
                <a:rPr kumimoji="0" sz="1845" b="0" i="0" u="none" strike="noStrike" kern="0" cap="none" spc="0" normalizeH="0" baseline="0" noProof="0">
                  <a:ln>
                    <a:noFill/>
                  </a:ln>
                  <a:solidFill>
                    <a:srgbClr val="DCBD23">
                      <a:hueOff val="-546624"/>
                      <a:satOff val="7767"/>
                      <a:lumOff val="-14512"/>
                    </a:srgbClr>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N W6"/>
                </a:rPr>
                <a:t>App Store</a:t>
              </a:r>
            </a:p>
            <a:p>
              <a:pPr marL="0" marR="0" lvl="0" indent="0" algn="l" defTabSz="538951" rtl="0" eaLnBrk="1" fontAlgn="auto" latinLnBrk="0" hangingPunct="0">
                <a:lnSpc>
                  <a:spcPct val="100000"/>
                </a:lnSpc>
                <a:spcBef>
                  <a:spcPts val="0"/>
                </a:spcBef>
                <a:spcAft>
                  <a:spcPts val="0"/>
                </a:spcAft>
                <a:buClrTx/>
                <a:buSzTx/>
                <a:buFontTx/>
                <a:buNone/>
                <a:tabLst/>
                <a:defRPr sz="1400">
                  <a:solidFill>
                    <a:srgbClr val="DCBD23">
                      <a:hueOff val="-546624"/>
                      <a:satOff val="7767"/>
                      <a:lumOff val="-14512"/>
                    </a:srgbClr>
                  </a:solidFill>
                  <a:latin typeface="ヒラギノ角ゴ ProN W6"/>
                  <a:ea typeface="ヒラギノ角ゴ ProN W6"/>
                  <a:cs typeface="ヒラギノ角ゴ ProN W6"/>
                  <a:sym typeface="ヒラギノ角ゴ ProN W6"/>
                </a:defRPr>
              </a:pPr>
              <a:r>
                <a:rPr kumimoji="0" sz="1108" b="0" i="0" u="none" strike="noStrike" kern="0" cap="none" spc="0" normalizeH="0" baseline="0" noProof="0" err="1">
                  <a:ln>
                    <a:noFill/>
                  </a:ln>
                  <a:solidFill>
                    <a:srgbClr val="DCBD23">
                      <a:hueOff val="-546624"/>
                      <a:satOff val="7767"/>
                      <a:lumOff val="-14512"/>
                    </a:srgbClr>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N W6"/>
                </a:rPr>
                <a:t>総合</a:t>
              </a:r>
              <a:endParaRPr kumimoji="0" sz="1108" b="0" i="0" u="none" strike="noStrike" kern="0" cap="none" spc="0" normalizeH="0" baseline="0" noProof="0">
                <a:ln>
                  <a:noFill/>
                </a:ln>
                <a:solidFill>
                  <a:srgbClr val="DCBD23">
                    <a:hueOff val="-546624"/>
                    <a:satOff val="7767"/>
                    <a:lumOff val="-14512"/>
                  </a:srgbClr>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N W6"/>
              </a:endParaRPr>
            </a:p>
          </p:txBody>
        </p:sp>
        <p:sp>
          <p:nvSpPr>
            <p:cNvPr id="13" name="Shape 281">
              <a:extLst>
                <a:ext uri="{FF2B5EF4-FFF2-40B4-BE49-F238E27FC236}">
                  <a16:creationId xmlns:a16="http://schemas.microsoft.com/office/drawing/2014/main" id="{C0F259FB-8E27-4CC8-819D-4B444C2FDF8E}"/>
                </a:ext>
              </a:extLst>
            </p:cNvPr>
            <p:cNvSpPr/>
            <p:nvPr/>
          </p:nvSpPr>
          <p:spPr>
            <a:xfrm>
              <a:off x="1430037" y="1481355"/>
              <a:ext cx="2469271" cy="8825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6863" tIns="46863" rIns="46863" bIns="46863" numCol="1" anchor="t">
              <a:spAutoFit/>
            </a:bodyPr>
            <a:lstStyle/>
            <a:p>
              <a:pPr marL="0" marR="0" lvl="0" indent="0" algn="l" defTabSz="538951" rtl="0" eaLnBrk="1" fontAlgn="auto" latinLnBrk="0" hangingPunct="0">
                <a:lnSpc>
                  <a:spcPct val="100000"/>
                </a:lnSpc>
                <a:spcBef>
                  <a:spcPts val="0"/>
                </a:spcBef>
                <a:spcAft>
                  <a:spcPts val="0"/>
                </a:spcAft>
                <a:buClrTx/>
                <a:buSzTx/>
                <a:buFontTx/>
                <a:buNone/>
                <a:tabLst/>
                <a:defRPr sz="2200">
                  <a:solidFill>
                    <a:srgbClr val="DCBD23">
                      <a:hueOff val="-546624"/>
                      <a:satOff val="7767"/>
                      <a:lumOff val="-14512"/>
                    </a:srgbClr>
                  </a:solidFill>
                  <a:latin typeface="ヒラギノ角ゴ ProN W6"/>
                  <a:ea typeface="ヒラギノ角ゴ ProN W6"/>
                  <a:cs typeface="ヒラギノ角ゴ ProN W6"/>
                  <a:sym typeface="ヒラギノ角ゴ ProN W6"/>
                </a:defRPr>
              </a:pPr>
              <a:r>
                <a:rPr kumimoji="0" sz="1845" b="0" i="0" u="none" strike="noStrike" kern="0" cap="none" spc="0" normalizeH="0" baseline="0" noProof="0">
                  <a:ln>
                    <a:noFill/>
                  </a:ln>
                  <a:solidFill>
                    <a:srgbClr val="DCBD23">
                      <a:hueOff val="-546624"/>
                      <a:satOff val="7767"/>
                      <a:lumOff val="-14512"/>
                    </a:srgbClr>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N W6"/>
                </a:rPr>
                <a:t>Google Play</a:t>
              </a:r>
            </a:p>
            <a:p>
              <a:pPr marL="0" marR="0" lvl="0" indent="0" algn="l" defTabSz="538951" rtl="0" eaLnBrk="1" fontAlgn="auto" latinLnBrk="0" hangingPunct="0">
                <a:lnSpc>
                  <a:spcPct val="100000"/>
                </a:lnSpc>
                <a:spcBef>
                  <a:spcPts val="0"/>
                </a:spcBef>
                <a:spcAft>
                  <a:spcPts val="0"/>
                </a:spcAft>
                <a:buClrTx/>
                <a:buSzTx/>
                <a:buFontTx/>
                <a:buNone/>
                <a:tabLst/>
                <a:defRPr sz="1400">
                  <a:solidFill>
                    <a:srgbClr val="DCBD23">
                      <a:hueOff val="-546624"/>
                      <a:satOff val="7767"/>
                      <a:lumOff val="-14512"/>
                    </a:srgbClr>
                  </a:solidFill>
                  <a:latin typeface="ヒラギノ角ゴ ProN W6"/>
                  <a:ea typeface="ヒラギノ角ゴ ProN W6"/>
                  <a:cs typeface="ヒラギノ角ゴ ProN W6"/>
                  <a:sym typeface="ヒラギノ角ゴ ProN W6"/>
                </a:defRPr>
              </a:pPr>
              <a:r>
                <a:rPr kumimoji="0" sz="1108" b="0" i="0" u="none" strike="noStrike" kern="0" cap="none" spc="0" normalizeH="0" baseline="0" noProof="0" err="1">
                  <a:ln>
                    <a:noFill/>
                  </a:ln>
                  <a:solidFill>
                    <a:srgbClr val="DCBD23">
                      <a:hueOff val="-546624"/>
                      <a:satOff val="7767"/>
                      <a:lumOff val="-14512"/>
                    </a:srgbClr>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N W6"/>
                </a:rPr>
                <a:t>ファイナンス部門</a:t>
              </a:r>
              <a:endParaRPr kumimoji="0" sz="1108" b="0" i="0" u="none" strike="noStrike" kern="0" cap="none" spc="0" normalizeH="0" baseline="0" noProof="0">
                <a:ln>
                  <a:noFill/>
                </a:ln>
                <a:solidFill>
                  <a:srgbClr val="DCBD23">
                    <a:hueOff val="-546624"/>
                    <a:satOff val="7767"/>
                    <a:lumOff val="-14512"/>
                  </a:srgbClr>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N W6"/>
              </a:endParaRPr>
            </a:p>
          </p:txBody>
        </p:sp>
        <p:sp>
          <p:nvSpPr>
            <p:cNvPr id="14" name="Shape 282">
              <a:extLst>
                <a:ext uri="{FF2B5EF4-FFF2-40B4-BE49-F238E27FC236}">
                  <a16:creationId xmlns:a16="http://schemas.microsoft.com/office/drawing/2014/main" id="{BEC6AB78-E023-4C51-8862-F2E8A2967DE3}"/>
                </a:ext>
              </a:extLst>
            </p:cNvPr>
            <p:cNvSpPr/>
            <p:nvPr/>
          </p:nvSpPr>
          <p:spPr>
            <a:xfrm>
              <a:off x="1430036" y="2930737"/>
              <a:ext cx="2799767" cy="8825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6863" tIns="46863" rIns="46863" bIns="46863" numCol="1" anchor="t">
              <a:spAutoFit/>
            </a:bodyPr>
            <a:lstStyle/>
            <a:p>
              <a:pPr marL="0" marR="0" lvl="0" indent="0" algn="l" defTabSz="538951" rtl="0" eaLnBrk="1" fontAlgn="auto" latinLnBrk="0" hangingPunct="0">
                <a:lnSpc>
                  <a:spcPct val="100000"/>
                </a:lnSpc>
                <a:spcBef>
                  <a:spcPts val="0"/>
                </a:spcBef>
                <a:spcAft>
                  <a:spcPts val="0"/>
                </a:spcAft>
                <a:buClrTx/>
                <a:buSzTx/>
                <a:buFontTx/>
                <a:buNone/>
                <a:tabLst/>
                <a:defRPr sz="2200">
                  <a:solidFill>
                    <a:srgbClr val="DCBD23">
                      <a:hueOff val="-546624"/>
                      <a:satOff val="7767"/>
                      <a:lumOff val="-14512"/>
                    </a:srgbClr>
                  </a:solidFill>
                  <a:latin typeface="ヒラギノ角ゴ ProN W6"/>
                  <a:ea typeface="ヒラギノ角ゴ ProN W6"/>
                  <a:cs typeface="ヒラギノ角ゴ ProN W6"/>
                  <a:sym typeface="ヒラギノ角ゴ ProN W6"/>
                </a:defRPr>
              </a:pPr>
              <a:r>
                <a:rPr kumimoji="0" sz="1845" b="0" i="0" u="none" strike="noStrike" kern="0" cap="none" spc="0" normalizeH="0" baseline="0" noProof="0" err="1">
                  <a:ln>
                    <a:noFill/>
                  </a:ln>
                  <a:solidFill>
                    <a:srgbClr val="DCBD23">
                      <a:hueOff val="-546624"/>
                      <a:satOff val="7767"/>
                      <a:lumOff val="-14512"/>
                    </a:srgbClr>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N W6"/>
                </a:rPr>
                <a:t>日本経済新聞</a:t>
              </a:r>
              <a:endParaRPr kumimoji="0" sz="1845" b="0" i="0" u="none" strike="noStrike" kern="0" cap="none" spc="0" normalizeH="0" baseline="0" noProof="0">
                <a:ln>
                  <a:noFill/>
                </a:ln>
                <a:solidFill>
                  <a:srgbClr val="DCBD23">
                    <a:hueOff val="-546624"/>
                    <a:satOff val="7767"/>
                    <a:lumOff val="-14512"/>
                  </a:srgbClr>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N W6"/>
              </a:endParaRPr>
            </a:p>
            <a:p>
              <a:pPr marL="0" marR="0" lvl="0" indent="0" algn="l" defTabSz="538951" rtl="0" eaLnBrk="1" fontAlgn="auto" latinLnBrk="0" hangingPunct="0">
                <a:lnSpc>
                  <a:spcPct val="100000"/>
                </a:lnSpc>
                <a:spcBef>
                  <a:spcPts val="0"/>
                </a:spcBef>
                <a:spcAft>
                  <a:spcPts val="0"/>
                </a:spcAft>
                <a:buClrTx/>
                <a:buSzTx/>
                <a:buFontTx/>
                <a:buNone/>
                <a:tabLst/>
                <a:defRPr sz="1400">
                  <a:solidFill>
                    <a:srgbClr val="DCBD23">
                      <a:hueOff val="-546624"/>
                      <a:satOff val="7767"/>
                      <a:lumOff val="-14512"/>
                    </a:srgbClr>
                  </a:solidFill>
                  <a:latin typeface="ヒラギノ角ゴ ProN W6"/>
                  <a:ea typeface="ヒラギノ角ゴ ProN W6"/>
                  <a:cs typeface="ヒラギノ角ゴ ProN W6"/>
                  <a:sym typeface="ヒラギノ角ゴ ProN W6"/>
                </a:defRPr>
              </a:pPr>
              <a:r>
                <a:rPr kumimoji="0" sz="1108" b="0" i="0" u="none" strike="noStrike" kern="0" cap="none" spc="0" normalizeH="0" baseline="0" noProof="0" err="1">
                  <a:ln>
                    <a:noFill/>
                  </a:ln>
                  <a:solidFill>
                    <a:srgbClr val="DCBD23">
                      <a:hueOff val="-546624"/>
                      <a:satOff val="7767"/>
                      <a:lumOff val="-14512"/>
                    </a:srgbClr>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N W6"/>
                </a:rPr>
                <a:t>家計簿アプリランキング</a:t>
              </a:r>
              <a:endParaRPr kumimoji="0" sz="1108" b="0" i="0" u="none" strike="noStrike" kern="0" cap="none" spc="0" normalizeH="0" baseline="0" noProof="0">
                <a:ln>
                  <a:noFill/>
                </a:ln>
                <a:solidFill>
                  <a:srgbClr val="DCBD23">
                    <a:hueOff val="-546624"/>
                    <a:satOff val="7767"/>
                    <a:lumOff val="-14512"/>
                  </a:srgbClr>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N W6"/>
              </a:endParaRPr>
            </a:p>
          </p:txBody>
        </p:sp>
        <p:pic>
          <p:nvPicPr>
            <p:cNvPr id="15" name="pasted-image.png">
              <a:extLst>
                <a:ext uri="{FF2B5EF4-FFF2-40B4-BE49-F238E27FC236}">
                  <a16:creationId xmlns:a16="http://schemas.microsoft.com/office/drawing/2014/main" id="{57BDE8ED-A23C-4B27-8C82-B19FD1D536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304964" cy="1271156"/>
            </a:xfrm>
            <a:prstGeom prst="rect">
              <a:avLst/>
            </a:prstGeom>
            <a:ln w="12700" cap="flat">
              <a:noFill/>
              <a:miter lim="400000"/>
            </a:ln>
            <a:effectLst/>
          </p:spPr>
        </p:pic>
        <p:pic>
          <p:nvPicPr>
            <p:cNvPr id="16" name="pasted-image.png">
              <a:extLst>
                <a:ext uri="{FF2B5EF4-FFF2-40B4-BE49-F238E27FC236}">
                  <a16:creationId xmlns:a16="http://schemas.microsoft.com/office/drawing/2014/main" id="{B86451BC-C542-458A-84EC-5DD25F01DC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410953"/>
              <a:ext cx="1304964" cy="1271156"/>
            </a:xfrm>
            <a:prstGeom prst="rect">
              <a:avLst/>
            </a:prstGeom>
            <a:ln w="12700" cap="flat">
              <a:noFill/>
              <a:miter lim="400000"/>
            </a:ln>
            <a:effectLst/>
          </p:spPr>
        </p:pic>
        <p:pic>
          <p:nvPicPr>
            <p:cNvPr id="17" name="pasted-image.png">
              <a:extLst>
                <a:ext uri="{FF2B5EF4-FFF2-40B4-BE49-F238E27FC236}">
                  <a16:creationId xmlns:a16="http://schemas.microsoft.com/office/drawing/2014/main" id="{9C80BF2F-F110-47A5-BEB9-15731B9B775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2821906"/>
              <a:ext cx="1304964" cy="1271157"/>
            </a:xfrm>
            <a:prstGeom prst="rect">
              <a:avLst/>
            </a:prstGeom>
            <a:ln w="12700" cap="flat">
              <a:noFill/>
              <a:miter lim="400000"/>
            </a:ln>
            <a:effectLst/>
          </p:spPr>
        </p:pic>
      </p:grpSp>
      <p:sp>
        <p:nvSpPr>
          <p:cNvPr id="18" name="Shape 287">
            <a:extLst>
              <a:ext uri="{FF2B5EF4-FFF2-40B4-BE49-F238E27FC236}">
                <a16:creationId xmlns:a16="http://schemas.microsoft.com/office/drawing/2014/main" id="{66564CA5-1C86-4A2E-B8BF-043C1007F9CB}"/>
              </a:ext>
            </a:extLst>
          </p:cNvPr>
          <p:cNvSpPr/>
          <p:nvPr/>
        </p:nvSpPr>
        <p:spPr>
          <a:xfrm>
            <a:off x="4626374" y="5114095"/>
            <a:ext cx="2686687" cy="946588"/>
          </a:xfrm>
          <a:prstGeom prst="rect">
            <a:avLst/>
          </a:prstGeom>
          <a:ln w="12700">
            <a:miter lim="400000"/>
          </a:ln>
          <a:extLst>
            <a:ext uri="{C572A759-6A51-4108-AA02-DFA0A04FC94B}">
              <ma14:wrappingTextBoxFlag xmlns="" xmlns:ma14="http://schemas.microsoft.com/office/mac/drawingml/2011/main" val="1"/>
            </a:ext>
          </a:extLst>
        </p:spPr>
        <p:txBody>
          <a:bodyPr wrap="none" lIns="46863" tIns="46863" rIns="46863" bIns="46863" anchor="ctr">
            <a:spAutoFit/>
          </a:bodyPr>
          <a:lstStyle/>
          <a:p>
            <a:pPr marL="0" marR="0" lvl="0" indent="0" algn="l" defTabSz="538951" rtl="0" eaLnBrk="1" fontAlgn="auto" latinLnBrk="0" hangingPunct="0">
              <a:lnSpc>
                <a:spcPct val="100000"/>
              </a:lnSpc>
              <a:spcBef>
                <a:spcPts val="0"/>
              </a:spcBef>
              <a:spcAft>
                <a:spcPts val="0"/>
              </a:spcAft>
              <a:buClrTx/>
              <a:buSzTx/>
              <a:buFontTx/>
              <a:buNone/>
              <a:tabLst/>
              <a:defRPr sz="1400">
                <a:latin typeface="ヒラギノ角ゴ Pro W6"/>
                <a:ea typeface="ヒラギノ角ゴ Pro W6"/>
                <a:cs typeface="ヒラギノ角ゴ Pro W6"/>
                <a:sym typeface="ヒラギノ角ゴ Pro W6"/>
              </a:defRPr>
            </a:pPr>
            <a:r>
              <a:rPr kumimoji="0"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利用料金</a:t>
            </a:r>
            <a:r>
              <a:rPr kumimoji="0" lang="ja-JP" altLang="en-US"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t>
            </a:r>
            <a:r>
              <a:rPr kumimoji="0"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無料（一部有料機能あり）</a:t>
            </a:r>
          </a:p>
          <a:p>
            <a:pPr marL="0" marR="0" lvl="0" indent="0" algn="l" defTabSz="538951" rtl="0" eaLnBrk="1" fontAlgn="auto" latinLnBrk="0" hangingPunct="0">
              <a:lnSpc>
                <a:spcPct val="100000"/>
              </a:lnSpc>
              <a:spcBef>
                <a:spcPts val="0"/>
              </a:spcBef>
              <a:spcAft>
                <a:spcPts val="0"/>
              </a:spcAft>
              <a:buClrTx/>
              <a:buSzTx/>
              <a:buFontTx/>
              <a:buNone/>
              <a:tabLst/>
              <a:defRPr sz="1400">
                <a:latin typeface="ヒラギノ角ゴ Pro W6"/>
                <a:ea typeface="ヒラギノ角ゴ Pro W6"/>
                <a:cs typeface="ヒラギノ角ゴ Pro W6"/>
                <a:sym typeface="ヒラギノ角ゴ Pro W6"/>
              </a:defRPr>
            </a:pPr>
            <a:r>
              <a:rPr kumimoji="0"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住所</a:t>
            </a:r>
            <a:r>
              <a:rPr kumimoji="0" lang="ja-JP" altLang="en-US"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t>
            </a:r>
            <a:r>
              <a:rPr kumimoji="0"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渋谷区恵比寿 4-20-3</a:t>
            </a:r>
          </a:p>
          <a:p>
            <a:pPr marL="0" marR="0" lvl="0" indent="0" algn="l" defTabSz="538951" rtl="0" eaLnBrk="1" fontAlgn="auto" latinLnBrk="0" hangingPunct="0">
              <a:lnSpc>
                <a:spcPct val="100000"/>
              </a:lnSpc>
              <a:spcBef>
                <a:spcPts val="0"/>
              </a:spcBef>
              <a:spcAft>
                <a:spcPts val="0"/>
              </a:spcAft>
              <a:buClrTx/>
              <a:buSzTx/>
              <a:buFontTx/>
              <a:buNone/>
              <a:tabLst/>
              <a:defRPr sz="1400">
                <a:latin typeface="ヒラギノ角ゴ Pro W6"/>
                <a:ea typeface="ヒラギノ角ゴ Pro W6"/>
                <a:cs typeface="ヒラギノ角ゴ Pro W6"/>
                <a:sym typeface="ヒラギノ角ゴ Pro W6"/>
              </a:defRPr>
            </a:pPr>
            <a:r>
              <a:rPr kumimoji="0"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t>
            </a:r>
            <a:r>
              <a:rPr kumimoji="0" lang="ja-JP" altLang="en-US"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t>
            </a:r>
            <a:r>
              <a:rPr kumimoji="0"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恵比寿ガーデンプレイスタワー 12F</a:t>
            </a:r>
          </a:p>
          <a:p>
            <a:pPr marL="0" marR="0" lvl="0" indent="0" algn="l" defTabSz="538951" rtl="0" eaLnBrk="1" fontAlgn="auto" latinLnBrk="0" hangingPunct="0">
              <a:lnSpc>
                <a:spcPct val="100000"/>
              </a:lnSpc>
              <a:spcBef>
                <a:spcPts val="0"/>
              </a:spcBef>
              <a:spcAft>
                <a:spcPts val="0"/>
              </a:spcAft>
              <a:buClrTx/>
              <a:buSzTx/>
              <a:buFontTx/>
              <a:buNone/>
              <a:tabLst/>
              <a:defRPr sz="1400">
                <a:latin typeface="ヒラギノ角ゴ Pro W6"/>
                <a:ea typeface="ヒラギノ角ゴ Pro W6"/>
                <a:cs typeface="ヒラギノ角ゴ Pro W6"/>
                <a:sym typeface="ヒラギノ角ゴ Pro W6"/>
              </a:defRPr>
            </a:pPr>
            <a:r>
              <a:rPr kumimoji="0"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株主　　　</a:t>
            </a:r>
            <a:r>
              <a:rPr kumimoji="0" lang="ja-JP" altLang="en-US"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t>
            </a:r>
            <a:r>
              <a:rPr kumimoji="0"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創業者・クックパッド</a:t>
            </a:r>
          </a:p>
          <a:p>
            <a:pPr marL="0" marR="0" lvl="0" indent="0" algn="l" defTabSz="538951" rtl="0" eaLnBrk="1" fontAlgn="auto" latinLnBrk="0" hangingPunct="0">
              <a:lnSpc>
                <a:spcPct val="100000"/>
              </a:lnSpc>
              <a:spcBef>
                <a:spcPts val="0"/>
              </a:spcBef>
              <a:spcAft>
                <a:spcPts val="0"/>
              </a:spcAft>
              <a:buClrTx/>
              <a:buSzTx/>
              <a:buFontTx/>
              <a:buNone/>
              <a:tabLst/>
              <a:defRPr sz="1400">
                <a:latin typeface="ヒラギノ角ゴ Pro W6"/>
                <a:ea typeface="ヒラギノ角ゴ Pro W6"/>
                <a:cs typeface="ヒラギノ角ゴ Pro W6"/>
                <a:sym typeface="ヒラギノ角ゴ Pro W6"/>
              </a:defRPr>
            </a:pPr>
            <a:r>
              <a:rPr kumimoji="0"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設立　　　</a:t>
            </a:r>
            <a:r>
              <a:rPr kumimoji="0" lang="ja-JP" altLang="en-US"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　</a:t>
            </a:r>
            <a:r>
              <a:rPr kumimoji="0" sz="1108" b="0" i="0" u="none" strike="noStrike" kern="0" cap="none" spc="0" normalizeH="0" baseline="0" noProof="0">
                <a:ln>
                  <a:noFill/>
                </a:ln>
                <a:solidFill>
                  <a:srgbClr val="3A9625"/>
                </a:solidFill>
                <a:effectLst/>
                <a:uLnTx/>
                <a:uFillTx/>
                <a:latin typeface="Meiryo UI" panose="020B0604030504040204" pitchFamily="50" charset="-128"/>
                <a:ea typeface="Meiryo UI" panose="020B0604030504040204" pitchFamily="50" charset="-128"/>
                <a:cs typeface="Meiryo UI" panose="020B0604030504040204" pitchFamily="50" charset="-128"/>
                <a:sym typeface="ヒラギノ角ゴ Pro W6"/>
              </a:rPr>
              <a:t>2012 年 9 月</a:t>
            </a:r>
          </a:p>
        </p:txBody>
      </p:sp>
      <p:sp>
        <p:nvSpPr>
          <p:cNvPr id="19" name="Shape 288">
            <a:extLst>
              <a:ext uri="{FF2B5EF4-FFF2-40B4-BE49-F238E27FC236}">
                <a16:creationId xmlns:a16="http://schemas.microsoft.com/office/drawing/2014/main" id="{F89BC73A-D531-4999-A99F-DF62E3533B9F}"/>
              </a:ext>
            </a:extLst>
          </p:cNvPr>
          <p:cNvSpPr/>
          <p:nvPr/>
        </p:nvSpPr>
        <p:spPr>
          <a:xfrm rot="5400000">
            <a:off x="2410345" y="4216171"/>
            <a:ext cx="391227" cy="1220472"/>
          </a:xfrm>
          <a:prstGeom prst="rightArrow">
            <a:avLst>
              <a:gd name="adj1" fmla="val 32404"/>
              <a:gd name="adj2" fmla="val 53520"/>
            </a:avLst>
          </a:prstGeom>
          <a:solidFill>
            <a:srgbClr val="DCDEE0"/>
          </a:solidFill>
          <a:ln w="12700">
            <a:miter lim="400000"/>
          </a:ln>
        </p:spPr>
        <p:txBody>
          <a:bodyPr lIns="46863" tIns="46863" rIns="46863" bIns="46863" anchor="ctr"/>
          <a:lstStyle/>
          <a:p>
            <a:pPr marL="0" marR="0" lvl="0" indent="0" algn="ctr" defTabSz="538951"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latin typeface="+mn-lt"/>
                <a:ea typeface="+mn-ea"/>
                <a:cs typeface="+mn-cs"/>
                <a:sym typeface="ヒラギノ角ゴ Pro W3"/>
              </a:defRPr>
            </a:pPr>
            <a:endParaRPr kumimoji="0" sz="3321"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eiryo UI" panose="020B0604030504040204" pitchFamily="50" charset="-128"/>
              <a:ea typeface="Meiryo UI" panose="020B0604030504040204" pitchFamily="50" charset="-128"/>
              <a:cs typeface="Arial" charset="0"/>
              <a:sym typeface="ヒラギノ角ゴ Pro W3"/>
            </a:endParaRPr>
          </a:p>
        </p:txBody>
      </p:sp>
      <p:grpSp>
        <p:nvGrpSpPr>
          <p:cNvPr id="20" name="Group 294">
            <a:extLst>
              <a:ext uri="{FF2B5EF4-FFF2-40B4-BE49-F238E27FC236}">
                <a16:creationId xmlns:a16="http://schemas.microsoft.com/office/drawing/2014/main" id="{C34FFCAF-33BF-4C6C-866C-65B00C0175EA}"/>
              </a:ext>
            </a:extLst>
          </p:cNvPr>
          <p:cNvGrpSpPr/>
          <p:nvPr/>
        </p:nvGrpSpPr>
        <p:grpSpPr>
          <a:xfrm>
            <a:off x="1403438" y="5186726"/>
            <a:ext cx="2345968" cy="826778"/>
            <a:chOff x="0" y="69798"/>
            <a:chExt cx="3771900" cy="1077670"/>
          </a:xfrm>
        </p:grpSpPr>
        <p:sp>
          <p:nvSpPr>
            <p:cNvPr id="21" name="Shape 289">
              <a:extLst>
                <a:ext uri="{FF2B5EF4-FFF2-40B4-BE49-F238E27FC236}">
                  <a16:creationId xmlns:a16="http://schemas.microsoft.com/office/drawing/2014/main" id="{5EA02B7E-222A-425D-8D1D-1D43B1EE7F83}"/>
                </a:ext>
              </a:extLst>
            </p:cNvPr>
            <p:cNvSpPr/>
            <p:nvPr/>
          </p:nvSpPr>
          <p:spPr>
            <a:xfrm>
              <a:off x="556616" y="121603"/>
              <a:ext cx="2753666" cy="9505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6863" tIns="46863" rIns="46863" bIns="46863" numCol="1" anchor="ctr">
              <a:spAutoFit/>
            </a:bodyPr>
            <a:lstStyle/>
            <a:p>
              <a:pPr marL="0" marR="0" lvl="0" indent="0" algn="ctr" defTabSz="538951" rtl="0" eaLnBrk="1" fontAlgn="auto" latinLnBrk="0" hangingPunct="0">
                <a:lnSpc>
                  <a:spcPct val="60000"/>
                </a:lnSpc>
                <a:spcBef>
                  <a:spcPts val="0"/>
                </a:spcBef>
                <a:spcAft>
                  <a:spcPts val="0"/>
                </a:spcAft>
                <a:buClrTx/>
                <a:buSzTx/>
                <a:buFontTx/>
                <a:buNone/>
                <a:tabLst/>
                <a:defRPr sz="3200">
                  <a:solidFill>
                    <a:srgbClr val="DE6A10">
                      <a:hueOff val="384618"/>
                      <a:satOff val="3869"/>
                      <a:lumOff val="5802"/>
                    </a:srgbClr>
                  </a:solidFill>
                </a:defRPr>
              </a:pPr>
              <a:r>
                <a:rPr kumimoji="0" lang="en-US" sz="4982" b="0" i="0" u="none" strike="noStrike" kern="0" cap="none" spc="0" normalizeH="0" baseline="0" noProof="0">
                  <a:ln>
                    <a:noFill/>
                  </a:ln>
                  <a:solidFill>
                    <a:srgbClr val="DE6A10">
                      <a:hueOff val="384618"/>
                      <a:satOff val="3869"/>
                      <a:lumOff val="5802"/>
                    </a:srgbClr>
                  </a:solidFill>
                  <a:effectLst/>
                  <a:uLnTx/>
                  <a:uFillTx/>
                  <a:latin typeface="Meiryo UI" panose="020B0604030504040204" pitchFamily="50" charset="-128"/>
                  <a:ea typeface="Meiryo UI" panose="020B0604030504040204" pitchFamily="50" charset="-128"/>
                  <a:cs typeface="Arial" charset="0"/>
                  <a:sym typeface="ヒラギノ角ゴ StdN"/>
                </a:rPr>
                <a:t>9</a:t>
              </a:r>
              <a:r>
                <a:rPr kumimoji="0" sz="4982" b="0" i="0" u="none" strike="noStrike" kern="0" cap="none" spc="0" normalizeH="0" baseline="0" noProof="0">
                  <a:ln>
                    <a:noFill/>
                  </a:ln>
                  <a:solidFill>
                    <a:srgbClr val="DE6A10">
                      <a:hueOff val="384618"/>
                      <a:satOff val="3869"/>
                      <a:lumOff val="5802"/>
                    </a:srgbClr>
                  </a:solidFill>
                  <a:effectLst/>
                  <a:uLnTx/>
                  <a:uFillTx/>
                  <a:latin typeface="Meiryo UI" panose="020B0604030504040204" pitchFamily="50" charset="-128"/>
                  <a:ea typeface="Meiryo UI" panose="020B0604030504040204" pitchFamily="50" charset="-128"/>
                  <a:cs typeface="Arial" charset="0"/>
                  <a:sym typeface="ヒラギノ角ゴ StdN"/>
                </a:rPr>
                <a:t>00</a:t>
              </a:r>
              <a:r>
                <a:rPr kumimoji="0" sz="3321" b="0" i="0" u="none" strike="noStrike" kern="0" cap="none" spc="0" normalizeH="0" baseline="0" noProof="0">
                  <a:ln>
                    <a:noFill/>
                  </a:ln>
                  <a:solidFill>
                    <a:srgbClr val="DE6A10">
                      <a:hueOff val="384618"/>
                      <a:satOff val="3869"/>
                      <a:lumOff val="5802"/>
                    </a:srgbClr>
                  </a:solidFill>
                  <a:effectLst/>
                  <a:uLnTx/>
                  <a:uFillTx/>
                  <a:latin typeface="Meiryo UI" panose="020B0604030504040204" pitchFamily="50" charset="-128"/>
                  <a:ea typeface="Meiryo UI" panose="020B0604030504040204" pitchFamily="50" charset="-128"/>
                  <a:cs typeface="Arial" charset="0"/>
                  <a:sym typeface="ヒラギノ角ゴ StdN"/>
                </a:rPr>
                <a:t>万</a:t>
              </a:r>
            </a:p>
            <a:p>
              <a:pPr marL="0" marR="0" lvl="0" indent="0" algn="ctr" defTabSz="538951" rtl="0" eaLnBrk="1" fontAlgn="auto" latinLnBrk="0" hangingPunct="0">
                <a:lnSpc>
                  <a:spcPct val="60000"/>
                </a:lnSpc>
                <a:spcBef>
                  <a:spcPts val="0"/>
                </a:spcBef>
                <a:spcAft>
                  <a:spcPts val="0"/>
                </a:spcAft>
                <a:buClrTx/>
                <a:buSzTx/>
                <a:buFontTx/>
                <a:buNone/>
                <a:tabLst/>
                <a:defRPr sz="2000">
                  <a:solidFill>
                    <a:srgbClr val="DE6A10">
                      <a:hueOff val="384618"/>
                      <a:satOff val="3869"/>
                      <a:lumOff val="5802"/>
                    </a:srgbClr>
                  </a:solidFill>
                </a:defRPr>
              </a:pPr>
              <a:r>
                <a:rPr kumimoji="0" sz="1845" b="0" i="0" u="none" strike="noStrike" kern="0" cap="none" spc="0" normalizeH="0" baseline="0" noProof="0" err="1">
                  <a:ln>
                    <a:noFill/>
                  </a:ln>
                  <a:solidFill>
                    <a:srgbClr val="DE6A10">
                      <a:hueOff val="384618"/>
                      <a:satOff val="3869"/>
                      <a:lumOff val="5802"/>
                    </a:srgbClr>
                  </a:solidFill>
                  <a:effectLst/>
                  <a:uLnTx/>
                  <a:uFillTx/>
                  <a:latin typeface="Meiryo UI" panose="020B0604030504040204" pitchFamily="50" charset="-128"/>
                  <a:ea typeface="Meiryo UI" panose="020B0604030504040204" pitchFamily="50" charset="-128"/>
                  <a:cs typeface="Arial" charset="0"/>
                  <a:sym typeface="ヒラギノ角ゴ StdN"/>
                </a:rPr>
                <a:t>ダウンロード</a:t>
              </a:r>
              <a:endParaRPr kumimoji="0" sz="1845" b="0" i="0" u="none" strike="noStrike" kern="0" cap="none" spc="0" normalizeH="0" baseline="0" noProof="0">
                <a:ln>
                  <a:noFill/>
                </a:ln>
                <a:solidFill>
                  <a:srgbClr val="DE6A10">
                    <a:hueOff val="384618"/>
                    <a:satOff val="3869"/>
                    <a:lumOff val="5802"/>
                  </a:srgbClr>
                </a:solidFill>
                <a:effectLst/>
                <a:uLnTx/>
                <a:uFillTx/>
                <a:latin typeface="Meiryo UI" panose="020B0604030504040204" pitchFamily="50" charset="-128"/>
                <a:ea typeface="Meiryo UI" panose="020B0604030504040204" pitchFamily="50" charset="-128"/>
                <a:cs typeface="Arial" charset="0"/>
                <a:sym typeface="ヒラギノ角ゴ StdN"/>
              </a:endParaRPr>
            </a:p>
          </p:txBody>
        </p:sp>
        <p:pic>
          <p:nvPicPr>
            <p:cNvPr id="22" name="pasted-image.gif">
              <a:extLst>
                <a:ext uri="{FF2B5EF4-FFF2-40B4-BE49-F238E27FC236}">
                  <a16:creationId xmlns:a16="http://schemas.microsoft.com/office/drawing/2014/main" id="{F6AC2559-FE11-408A-8633-7FA69E080C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69798"/>
              <a:ext cx="660400" cy="508001"/>
            </a:xfrm>
            <a:prstGeom prst="rect">
              <a:avLst/>
            </a:prstGeom>
            <a:ln w="12700" cap="flat">
              <a:noFill/>
              <a:miter lim="400000"/>
            </a:ln>
            <a:effectLst/>
          </p:spPr>
        </p:pic>
        <p:pic>
          <p:nvPicPr>
            <p:cNvPr id="23" name="pasted-image.gif">
              <a:extLst>
                <a:ext uri="{FF2B5EF4-FFF2-40B4-BE49-F238E27FC236}">
                  <a16:creationId xmlns:a16="http://schemas.microsoft.com/office/drawing/2014/main" id="{4C7DD491-1F6F-4BEC-A2CA-AAACC81F0F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638961"/>
              <a:ext cx="660400" cy="508001"/>
            </a:xfrm>
            <a:prstGeom prst="rect">
              <a:avLst/>
            </a:prstGeom>
            <a:ln w="12700" cap="flat">
              <a:noFill/>
              <a:miter lim="400000"/>
            </a:ln>
            <a:effectLst/>
          </p:spPr>
        </p:pic>
        <p:pic>
          <p:nvPicPr>
            <p:cNvPr id="24" name="pasted-image.gif">
              <a:extLst>
                <a:ext uri="{FF2B5EF4-FFF2-40B4-BE49-F238E27FC236}">
                  <a16:creationId xmlns:a16="http://schemas.microsoft.com/office/drawing/2014/main" id="{BF90D240-4BDD-4240-BACA-2346AA58F56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1500" y="70305"/>
              <a:ext cx="660400" cy="508001"/>
            </a:xfrm>
            <a:prstGeom prst="rect">
              <a:avLst/>
            </a:prstGeom>
            <a:ln w="12700" cap="flat">
              <a:noFill/>
              <a:miter lim="400000"/>
            </a:ln>
            <a:effectLst/>
          </p:spPr>
        </p:pic>
        <p:pic>
          <p:nvPicPr>
            <p:cNvPr id="25" name="pasted-image.gif">
              <a:extLst>
                <a:ext uri="{FF2B5EF4-FFF2-40B4-BE49-F238E27FC236}">
                  <a16:creationId xmlns:a16="http://schemas.microsoft.com/office/drawing/2014/main" id="{877622A3-01BB-43BB-853A-8BAE5B892E4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1500" y="639467"/>
              <a:ext cx="660400" cy="508001"/>
            </a:xfrm>
            <a:prstGeom prst="rect">
              <a:avLst/>
            </a:prstGeom>
            <a:ln w="12700" cap="flat">
              <a:noFill/>
              <a:miter lim="400000"/>
            </a:ln>
            <a:effectLst/>
          </p:spPr>
        </p:pic>
      </p:grpSp>
      <p:sp>
        <p:nvSpPr>
          <p:cNvPr id="26" name="TextBox 6">
            <a:extLst>
              <a:ext uri="{FF2B5EF4-FFF2-40B4-BE49-F238E27FC236}">
                <a16:creationId xmlns:a16="http://schemas.microsoft.com/office/drawing/2014/main" id="{DE6E505D-777E-44EF-A017-02CB367B85E5}"/>
              </a:ext>
            </a:extLst>
          </p:cNvPr>
          <p:cNvSpPr txBox="1"/>
          <p:nvPr/>
        </p:nvSpPr>
        <p:spPr>
          <a:xfrm>
            <a:off x="1403438" y="6230380"/>
            <a:ext cx="3132242" cy="347827"/>
          </a:xfrm>
          <a:prstGeom prst="rect">
            <a:avLst/>
          </a:prstGeom>
          <a:noFill/>
        </p:spPr>
        <p:txBody>
          <a:bodyPr wrap="none" rtlCol="0">
            <a:spAutoFit/>
          </a:bodyPr>
          <a:lstStyle/>
          <a:p>
            <a:pPr marL="0" marR="0" lvl="0" indent="0" algn="l" defTabSz="843576" rtl="0" eaLnBrk="1" fontAlgn="base" latinLnBrk="0" hangingPunct="1">
              <a:lnSpc>
                <a:spcPct val="100000"/>
              </a:lnSpc>
              <a:spcBef>
                <a:spcPct val="0"/>
              </a:spcBef>
              <a:spcAft>
                <a:spcPct val="0"/>
              </a:spcAft>
              <a:buClrTx/>
              <a:buSzTx/>
              <a:buFontTx/>
              <a:buNone/>
              <a:tabLst/>
              <a:defRPr/>
            </a:pPr>
            <a:r>
              <a:rPr kumimoji="1" lang="en-US" altLang="ja-JP"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a:t>
            </a:r>
            <a:r>
              <a:rPr kumimoji="1" lang="ja-JP" altLang="en-US"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「最も支持・利用」は</a:t>
            </a:r>
            <a:r>
              <a:rPr kumimoji="1" lang="en-US" altLang="ja-JP"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App store</a:t>
            </a:r>
            <a:r>
              <a:rPr kumimoji="1" lang="ja-JP" altLang="en-US"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a:t>
            </a:r>
            <a:r>
              <a:rPr kumimoji="1" lang="en-US" altLang="ja-JP"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Google Play</a:t>
            </a:r>
            <a:r>
              <a:rPr kumimoji="1" lang="ja-JP" altLang="en-US"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からのダウンロード数</a:t>
            </a:r>
            <a:endParaRPr kumimoji="1" lang="en-US" altLang="ja-JP"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endParaRPr>
          </a:p>
          <a:p>
            <a:pPr marL="0" marR="0" lvl="0" indent="0" algn="l" defTabSz="843576" rtl="0" eaLnBrk="1" fontAlgn="base" latinLnBrk="0" hangingPunct="1">
              <a:lnSpc>
                <a:spcPct val="100000"/>
              </a:lnSpc>
              <a:spcBef>
                <a:spcPct val="0"/>
              </a:spcBef>
              <a:spcAft>
                <a:spcPct val="0"/>
              </a:spcAft>
              <a:buClrTx/>
              <a:buSzTx/>
              <a:buFontTx/>
              <a:buNone/>
              <a:tabLst/>
              <a:defRPr/>
            </a:pPr>
            <a:r>
              <a:rPr kumimoji="1" lang="en-US" altLang="ja-JP"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a:t>
            </a:r>
            <a:r>
              <a:rPr kumimoji="1" lang="ja-JP" altLang="en-US"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日本経済新聞 家計簿アプリランキングにて定義</a:t>
            </a:r>
          </a:p>
        </p:txBody>
      </p:sp>
      <p:sp>
        <p:nvSpPr>
          <p:cNvPr id="27" name="TextBox 6">
            <a:extLst>
              <a:ext uri="{FF2B5EF4-FFF2-40B4-BE49-F238E27FC236}">
                <a16:creationId xmlns:a16="http://schemas.microsoft.com/office/drawing/2014/main" id="{B1AF751C-07B5-4765-BE1A-7BDC4EFC28D9}"/>
              </a:ext>
            </a:extLst>
          </p:cNvPr>
          <p:cNvSpPr txBox="1"/>
          <p:nvPr/>
        </p:nvSpPr>
        <p:spPr>
          <a:xfrm>
            <a:off x="1403438" y="6101702"/>
            <a:ext cx="1744905" cy="220051"/>
          </a:xfrm>
          <a:prstGeom prst="rect">
            <a:avLst/>
          </a:prstGeom>
          <a:noFill/>
        </p:spPr>
        <p:txBody>
          <a:bodyPr wrap="none" rtlCol="0">
            <a:spAutoFit/>
          </a:bodyPr>
          <a:lstStyle/>
          <a:p>
            <a:pPr marL="0" marR="0" lvl="0" indent="0" algn="l" defTabSz="843576" rtl="0" eaLnBrk="1" fontAlgn="base" latinLnBrk="0" hangingPunct="1">
              <a:lnSpc>
                <a:spcPct val="100000"/>
              </a:lnSpc>
              <a:spcBef>
                <a:spcPct val="0"/>
              </a:spcBef>
              <a:spcAft>
                <a:spcPct val="0"/>
              </a:spcAft>
              <a:buClrTx/>
              <a:buSzTx/>
              <a:buFontTx/>
              <a:buNone/>
              <a:tabLst/>
              <a:defRPr/>
            </a:pPr>
            <a:r>
              <a:rPr kumimoji="1" lang="en-US" altLang="ja-JP"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a:t>
            </a:r>
            <a:r>
              <a:rPr kumimoji="1" lang="ja-JP" altLang="en-US"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 </a:t>
            </a:r>
            <a:r>
              <a:rPr kumimoji="1" lang="en-US" altLang="ja-JP"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2020</a:t>
            </a:r>
            <a:r>
              <a:rPr kumimoji="1" lang="ja-JP" altLang="en-US"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年</a:t>
            </a:r>
            <a:r>
              <a:rPr kumimoji="1" lang="en-US" altLang="ja-JP"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4</a:t>
            </a:r>
            <a:r>
              <a:rPr kumimoji="1" lang="ja-JP" altLang="en-US" sz="831"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メイリオ" pitchFamily="50" charset="-128"/>
              </a:rPr>
              <a:t>月時点のダウンロード数</a:t>
            </a:r>
          </a:p>
        </p:txBody>
      </p:sp>
      <p:sp>
        <p:nvSpPr>
          <p:cNvPr id="28" name="四角形: 角を丸くする 27">
            <a:extLst>
              <a:ext uri="{FF2B5EF4-FFF2-40B4-BE49-F238E27FC236}">
                <a16:creationId xmlns:a16="http://schemas.microsoft.com/office/drawing/2014/main" id="{73929FDA-C02B-415E-B77E-8FFEB48A9350}"/>
              </a:ext>
            </a:extLst>
          </p:cNvPr>
          <p:cNvSpPr/>
          <p:nvPr/>
        </p:nvSpPr>
        <p:spPr>
          <a:xfrm>
            <a:off x="4478023" y="6079863"/>
            <a:ext cx="6700904" cy="353371"/>
          </a:xfrm>
          <a:prstGeom prst="roundRect">
            <a:avLst>
              <a:gd name="adj" fmla="val 12546"/>
            </a:avLst>
          </a:prstGeom>
          <a:solidFill>
            <a:srgbClr val="EEF8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r>
              <a:rPr kumimoji="0" lang="ja-JP" altLang="en-US" sz="1399"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アクセンチュアとは</a:t>
            </a:r>
            <a:r>
              <a:rPr kumimoji="0" lang="en-US" altLang="ja-JP" sz="1399" b="1" i="0" u="none" strike="noStrike" kern="1200" cap="none" spc="0" normalizeH="0" baseline="0" noProof="0">
                <a:ln>
                  <a:noFill/>
                </a:ln>
                <a:solidFill>
                  <a:srgbClr val="00B050"/>
                </a:solidFill>
                <a:effectLst/>
                <a:uLnTx/>
                <a:uFillTx/>
                <a:latin typeface="Meiryo UI" panose="020B0604030504040204" pitchFamily="50" charset="-128"/>
                <a:ea typeface="Meiryo UI" panose="020B0604030504040204" pitchFamily="50" charset="-128"/>
                <a:cs typeface="+mn-cs"/>
              </a:rPr>
              <a:t>10</a:t>
            </a:r>
            <a:r>
              <a:rPr kumimoji="0" lang="ja-JP" altLang="en-US" sz="1399" b="1" i="0" u="none" strike="noStrike" kern="1200" cap="none" spc="0" normalizeH="0" baseline="0" noProof="0">
                <a:ln>
                  <a:noFill/>
                </a:ln>
                <a:solidFill>
                  <a:srgbClr val="00B050"/>
                </a:solidFill>
                <a:effectLst/>
                <a:uLnTx/>
                <a:uFillTx/>
                <a:latin typeface="Meiryo UI" panose="020B0604030504040204" pitchFamily="50" charset="-128"/>
                <a:ea typeface="Meiryo UI" panose="020B0604030504040204" pitchFamily="50" charset="-128"/>
                <a:cs typeface="+mn-cs"/>
              </a:rPr>
              <a:t>年以上のパートナーシップ関係</a:t>
            </a:r>
            <a:r>
              <a:rPr kumimoji="0" lang="ja-JP" altLang="en-US" sz="1399"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と共に、</a:t>
            </a:r>
            <a:r>
              <a:rPr kumimoji="0" lang="ja-JP" altLang="en-US" sz="1399" b="1" i="0" u="none" strike="noStrike" kern="1200" cap="none" spc="0" normalizeH="0" baseline="0" noProof="0">
                <a:ln>
                  <a:noFill/>
                </a:ln>
                <a:solidFill>
                  <a:srgbClr val="00B050"/>
                </a:solidFill>
                <a:effectLst/>
                <a:uLnTx/>
                <a:uFillTx/>
                <a:latin typeface="Meiryo UI" panose="020B0604030504040204" pitchFamily="50" charset="-128"/>
                <a:ea typeface="Meiryo UI" panose="020B0604030504040204" pitchFamily="50" charset="-128"/>
                <a:cs typeface="+mn-cs"/>
              </a:rPr>
              <a:t>データ活用独占契約</a:t>
            </a:r>
            <a:r>
              <a:rPr kumimoji="0" lang="ja-JP" altLang="en-US" sz="1399"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を締結</a:t>
            </a:r>
            <a:endParaRPr kumimoji="0" lang="en-US" altLang="ja-JP" sz="1399"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29" name="テキスト プレースホルダー 4">
            <a:extLst>
              <a:ext uri="{FF2B5EF4-FFF2-40B4-BE49-F238E27FC236}">
                <a16:creationId xmlns:a16="http://schemas.microsoft.com/office/drawing/2014/main" id="{5D691A6A-F979-AE4E-5060-DCC1F0CD5849}"/>
              </a:ext>
            </a:extLst>
          </p:cNvPr>
          <p:cNvSpPr>
            <a:spLocks noGrp="1"/>
          </p:cNvSpPr>
          <p:nvPr>
            <p:ph type="body" idx="14"/>
          </p:nvPr>
        </p:nvSpPr>
        <p:spPr>
          <a:xfrm>
            <a:off x="384556" y="1084951"/>
            <a:ext cx="11422890" cy="215310"/>
          </a:xfrm>
        </p:spPr>
        <p:txBody>
          <a:bodyPr/>
          <a:lstStyle/>
          <a:p>
            <a:r>
              <a:rPr lang="ja-JP" altLang="en-US" sz="1399"/>
              <a:t>家計簿は</a:t>
            </a:r>
            <a:r>
              <a:rPr lang="en-US" altLang="ja-JP" sz="1399"/>
              <a:t>900</a:t>
            </a:r>
            <a:r>
              <a:rPr lang="ja-JP" altLang="en-US" sz="1399"/>
              <a:t>万ダウンロードされている国内</a:t>
            </a:r>
            <a:r>
              <a:rPr lang="en-US" altLang="ja-JP" sz="1399"/>
              <a:t>No.1</a:t>
            </a:r>
            <a:r>
              <a:rPr lang="ja-JP" altLang="en-US" sz="1399"/>
              <a:t>のオンライン家計簿アプリ。</a:t>
            </a:r>
          </a:p>
        </p:txBody>
      </p:sp>
      <p:sp>
        <p:nvSpPr>
          <p:cNvPr id="2" name="スライド番号プレースホルダー 1">
            <a:extLst>
              <a:ext uri="{FF2B5EF4-FFF2-40B4-BE49-F238E27FC236}">
                <a16:creationId xmlns:a16="http://schemas.microsoft.com/office/drawing/2014/main" id="{302678F8-46DE-4FC7-D9CB-91EA55B28B62}"/>
              </a:ext>
            </a:extLst>
          </p:cNvPr>
          <p:cNvSpPr txBox="1">
            <a:spLocks/>
          </p:cNvSpPr>
          <p:nvPr/>
        </p:nvSpPr>
        <p:spPr>
          <a:xfrm>
            <a:off x="11529233" y="6533407"/>
            <a:ext cx="247108" cy="132523"/>
          </a:xfrm>
          <a:prstGeom prst="rect">
            <a:avLst/>
          </a:prstGeom>
        </p:spPr>
        <p:txBody>
          <a:bodyPr lIns="71983" tIns="0" rIns="0" bIns="0"/>
          <a:lstStyle>
            <a:defPPr>
              <a:defRPr lang="en-US"/>
            </a:defPPr>
            <a:lvl1pPr algn="r" rtl="0" fontAlgn="base">
              <a:spcBef>
                <a:spcPct val="0"/>
              </a:spcBef>
              <a:spcAft>
                <a:spcPct val="0"/>
              </a:spcAft>
              <a:defRPr sz="800" kern="1200">
                <a:solidFill>
                  <a:schemeClr val="tx1"/>
                </a:solidFill>
                <a:latin typeface="Meiryo UI" panose="020B0604030504040204" pitchFamily="34" charset="-128"/>
                <a:ea typeface="Meiryo UI" panose="020B0604030504040204" pitchFamily="34" charset="-128"/>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marL="0" marR="0" lvl="0" indent="0" algn="r" defTabSz="914217" rtl="0" eaLnBrk="1" fontAlgn="base" latinLnBrk="0" hangingPunct="1">
              <a:lnSpc>
                <a:spcPct val="100000"/>
              </a:lnSpc>
              <a:spcBef>
                <a:spcPct val="0"/>
              </a:spcBef>
              <a:spcAft>
                <a:spcPct val="0"/>
              </a:spcAft>
              <a:buClrTx/>
              <a:buSzTx/>
              <a:buFontTx/>
              <a:buNone/>
              <a:tabLst/>
              <a:defRPr/>
            </a:pPr>
            <a:fld id="{4F9AC08D-23A9-440E-BCB9-AA1E9877CC38}" type="slidenum">
              <a:rPr kumimoji="0" lang="en-US" sz="800" b="0" i="0" u="none" strike="noStrike" kern="1200" cap="none" spc="0" normalizeH="0" baseline="0" noProof="0">
                <a:ln>
                  <a:noFill/>
                </a:ln>
                <a:solidFill>
                  <a:srgbClr val="000000"/>
                </a:solidFill>
                <a:effectLst/>
                <a:uLnTx/>
                <a:uFillTx/>
                <a:latin typeface="Meiryo UI" panose="020B0604030504040204" pitchFamily="34" charset="-128"/>
                <a:ea typeface="Meiryo UI" panose="020B0604030504040204" pitchFamily="34" charset="-128"/>
                <a:cs typeface="Arial" charset="0"/>
              </a:rPr>
              <a:pPr marL="0" marR="0" lvl="0" indent="0" algn="r" defTabSz="914217" rtl="0" eaLnBrk="1" fontAlgn="base" latinLnBrk="0" hangingPunct="1">
                <a:lnSpc>
                  <a:spcPct val="100000"/>
                </a:lnSpc>
                <a:spcBef>
                  <a:spcPct val="0"/>
                </a:spcBef>
                <a:spcAft>
                  <a:spcPct val="0"/>
                </a:spcAft>
                <a:buClrTx/>
                <a:buSzTx/>
                <a:buFontTx/>
                <a:buNone/>
                <a:tabLst/>
                <a:defRPr/>
              </a:pPr>
              <a:t>71</a:t>
            </a:fld>
            <a:endParaRPr kumimoji="0" lang="en-US" sz="800" b="0" i="0" u="none" strike="noStrike" kern="1200" cap="none" spc="0" normalizeH="0" baseline="0" noProof="0">
              <a:ln>
                <a:noFill/>
              </a:ln>
              <a:solidFill>
                <a:srgbClr val="000000"/>
              </a:solidFill>
              <a:effectLst/>
              <a:uLnTx/>
              <a:uFillTx/>
              <a:latin typeface="Meiryo UI" panose="020B0604030504040204" pitchFamily="34" charset="-128"/>
              <a:ea typeface="Meiryo UI" panose="020B0604030504040204" pitchFamily="34" charset="-128"/>
              <a:cs typeface="Arial" charset="0"/>
            </a:endParaRPr>
          </a:p>
        </p:txBody>
      </p:sp>
    </p:spTree>
    <p:extLst>
      <p:ext uri="{BB962C8B-B14F-4D97-AF65-F5344CB8AC3E}">
        <p14:creationId xmlns:p14="http://schemas.microsoft.com/office/powerpoint/2010/main" val="11871589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326EE65-2ACF-490C-86EA-B939B583D7A9}"/>
              </a:ext>
            </a:extLst>
          </p:cNvPr>
          <p:cNvSpPr>
            <a:spLocks noGrp="1"/>
          </p:cNvSpPr>
          <p:nvPr>
            <p:ph type="title"/>
          </p:nvPr>
        </p:nvSpPr>
        <p:spPr/>
        <p:txBody>
          <a:bodyPr>
            <a:noAutofit/>
          </a:bodyPr>
          <a:lstStyle/>
          <a:p>
            <a:br>
              <a:rPr lang="en-US" altLang="ja-JP">
                <a:latin typeface="+mn-ea"/>
                <a:ea typeface="+mn-ea"/>
              </a:rPr>
            </a:br>
            <a:r>
              <a:rPr lang="ja-JP" altLang="en-US">
                <a:latin typeface="+mn-ea"/>
                <a:ea typeface="+mn-ea"/>
              </a:rPr>
              <a:t>基本情報と会員属性</a:t>
            </a:r>
          </a:p>
        </p:txBody>
      </p:sp>
      <p:sp>
        <p:nvSpPr>
          <p:cNvPr id="3" name="テキスト プレースホルダー 2">
            <a:extLst>
              <a:ext uri="{FF2B5EF4-FFF2-40B4-BE49-F238E27FC236}">
                <a16:creationId xmlns:a16="http://schemas.microsoft.com/office/drawing/2014/main" id="{21430992-E6E7-4F18-992A-B215BA77D60A}"/>
              </a:ext>
            </a:extLst>
          </p:cNvPr>
          <p:cNvSpPr>
            <a:spLocks noGrp="1"/>
          </p:cNvSpPr>
          <p:nvPr>
            <p:ph type="body" sz="quarter" idx="13"/>
          </p:nvPr>
        </p:nvSpPr>
        <p:spPr>
          <a:xfrm>
            <a:off x="384557" y="233721"/>
            <a:ext cx="11409062" cy="215310"/>
          </a:xfrm>
        </p:spPr>
        <p:txBody>
          <a:bodyPr vert="horz" lIns="0" tIns="0" rIns="0" bIns="0" rtlCol="0" anchor="b">
            <a:spAutoFit/>
          </a:bodyPr>
          <a:lstStyle/>
          <a:p>
            <a:pPr marL="0" indent="0">
              <a:buNone/>
            </a:pPr>
            <a:r>
              <a:rPr kumimoji="1" lang="ja-JP" altLang="en-US">
                <a:latin typeface="+mn-ea"/>
                <a:ea typeface="+mn-ea"/>
              </a:rPr>
              <a:t>家計簿データについて</a:t>
            </a:r>
          </a:p>
        </p:txBody>
      </p:sp>
      <p:sp>
        <p:nvSpPr>
          <p:cNvPr id="2" name="テキスト プレースホルダー 1">
            <a:extLst>
              <a:ext uri="{FF2B5EF4-FFF2-40B4-BE49-F238E27FC236}">
                <a16:creationId xmlns:a16="http://schemas.microsoft.com/office/drawing/2014/main" id="{58ACCB9B-24C9-FC10-B3A5-25B3FDB9A632}"/>
              </a:ext>
            </a:extLst>
          </p:cNvPr>
          <p:cNvSpPr>
            <a:spLocks noGrp="1"/>
          </p:cNvSpPr>
          <p:nvPr>
            <p:ph type="body" idx="14"/>
          </p:nvPr>
        </p:nvSpPr>
        <p:spPr>
          <a:xfrm>
            <a:off x="384556" y="946494"/>
            <a:ext cx="11422890" cy="215310"/>
          </a:xfrm>
        </p:spPr>
        <p:txBody>
          <a:bodyPr/>
          <a:lstStyle/>
          <a:p>
            <a:r>
              <a:rPr lang="ja-JP" altLang="en-US" sz="1399"/>
              <a:t>家計簿データは分析に十分耐えるサンプル数を保有。会員属性分布は国勢調査、国税庁データと近似</a:t>
            </a:r>
          </a:p>
        </p:txBody>
      </p:sp>
      <p:grpSp>
        <p:nvGrpSpPr>
          <p:cNvPr id="161" name="グループ化 160">
            <a:extLst>
              <a:ext uri="{FF2B5EF4-FFF2-40B4-BE49-F238E27FC236}">
                <a16:creationId xmlns:a16="http://schemas.microsoft.com/office/drawing/2014/main" id="{182FA042-1CA7-4C20-ACA2-A5B8DA8197FA}"/>
              </a:ext>
            </a:extLst>
          </p:cNvPr>
          <p:cNvGrpSpPr/>
          <p:nvPr/>
        </p:nvGrpSpPr>
        <p:grpSpPr>
          <a:xfrm>
            <a:off x="372143" y="1210874"/>
            <a:ext cx="11341605" cy="5570948"/>
            <a:chOff x="462337" y="1090487"/>
            <a:chExt cx="11277955" cy="5735162"/>
          </a:xfrm>
        </p:grpSpPr>
        <p:sp>
          <p:nvSpPr>
            <p:cNvPr id="162" name="正方形/長方形 161">
              <a:extLst>
                <a:ext uri="{FF2B5EF4-FFF2-40B4-BE49-F238E27FC236}">
                  <a16:creationId xmlns:a16="http://schemas.microsoft.com/office/drawing/2014/main" id="{725A2E5A-46D7-4A86-83C7-774204C1AEF1}"/>
                </a:ext>
              </a:extLst>
            </p:cNvPr>
            <p:cNvSpPr/>
            <p:nvPr/>
          </p:nvSpPr>
          <p:spPr>
            <a:xfrm>
              <a:off x="462337" y="3212818"/>
              <a:ext cx="11267326" cy="3555968"/>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399"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n-cs"/>
              </a:endParaRPr>
            </a:p>
          </p:txBody>
        </p:sp>
        <p:sp>
          <p:nvSpPr>
            <p:cNvPr id="163" name="正方形/長方形 162">
              <a:extLst>
                <a:ext uri="{FF2B5EF4-FFF2-40B4-BE49-F238E27FC236}">
                  <a16:creationId xmlns:a16="http://schemas.microsoft.com/office/drawing/2014/main" id="{F4CB8E44-A49A-4E31-8847-38239E2387C3}"/>
                </a:ext>
              </a:extLst>
            </p:cNvPr>
            <p:cNvSpPr/>
            <p:nvPr/>
          </p:nvSpPr>
          <p:spPr>
            <a:xfrm>
              <a:off x="462337" y="1090487"/>
              <a:ext cx="11267326" cy="209046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1" lang="ja-JP" altLang="en-US" sz="1399"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n-cs"/>
              </a:endParaRPr>
            </a:p>
          </p:txBody>
        </p:sp>
        <p:sp>
          <p:nvSpPr>
            <p:cNvPr id="164" name="正方形/長方形 163">
              <a:extLst>
                <a:ext uri="{FF2B5EF4-FFF2-40B4-BE49-F238E27FC236}">
                  <a16:creationId xmlns:a16="http://schemas.microsoft.com/office/drawing/2014/main" id="{9FCF69FD-53E0-4E43-87F9-73E6CF911710}"/>
                </a:ext>
              </a:extLst>
            </p:cNvPr>
            <p:cNvSpPr/>
            <p:nvPr/>
          </p:nvSpPr>
          <p:spPr bwMode="auto">
            <a:xfrm>
              <a:off x="562307" y="1472831"/>
              <a:ext cx="5507595" cy="1671785"/>
            </a:xfrm>
            <a:prstGeom prst="rect">
              <a:avLst/>
            </a:prstGeom>
            <a:solidFill>
              <a:schemeClr val="bg1"/>
            </a:solidFill>
            <a:ln w="9525" algn="ctr">
              <a:noFill/>
              <a:miter lim="800000"/>
              <a:headEnd/>
              <a:tailEnd type="none" w="lg" len="lg"/>
            </a:ln>
          </p:spPr>
          <p:txBody>
            <a:bodyPr wrap="square" lIns="0" tIns="35978" rIns="0" bIns="35978" rtlCol="0" anchor="ctr"/>
            <a:lstStyle/>
            <a:p>
              <a:pPr marL="35979" marR="0" lvl="0" indent="0" algn="l" defTabSz="913756" rtl="0" eaLnBrk="1" fontAlgn="auto" latinLnBrk="0" hangingPunct="1">
                <a:lnSpc>
                  <a:spcPct val="100000"/>
                </a:lnSpc>
                <a:spcBef>
                  <a:spcPts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a:t>
              </a: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登録ユーザー数</a:t>
              </a: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a:t>
              </a:r>
            </a:p>
            <a:p>
              <a:pPr marL="35979" marR="0" lvl="0" indent="0" algn="l" defTabSz="913756" rtl="0" eaLnBrk="1" fontAlgn="auto" latinLnBrk="0" hangingPunct="1">
                <a:lnSpc>
                  <a:spcPct val="100000"/>
                </a:lnSpc>
                <a:spcBef>
                  <a:spcPts val="0"/>
                </a:spcBef>
                <a:spcAft>
                  <a:spcPts val="60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900</a:t>
              </a: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万人以上</a:t>
              </a:r>
              <a:endPar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endParaRPr>
            </a:p>
            <a:p>
              <a:pPr marL="35979" marR="0" lvl="0" indent="0" algn="l" defTabSz="913756" rtl="0" eaLnBrk="1" fontAlgn="auto" latinLnBrk="0" hangingPunct="1">
                <a:lnSpc>
                  <a:spcPct val="100000"/>
                </a:lnSpc>
                <a:spcBef>
                  <a:spcPts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a:t>
              </a: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年間アクティブユーザー数</a:t>
              </a: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a:t>
              </a:r>
            </a:p>
            <a:p>
              <a:pPr marL="35979" marR="0" lvl="0" indent="0" algn="l" defTabSz="913756" rtl="0" eaLnBrk="1" fontAlgn="auto" latinLnBrk="0" hangingPunct="1">
                <a:lnSpc>
                  <a:spcPct val="100000"/>
                </a:lnSpc>
                <a:spcBef>
                  <a:spcPts val="0"/>
                </a:spcBef>
                <a:spcAft>
                  <a:spcPct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全国：</a:t>
              </a: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250</a:t>
              </a: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万人</a:t>
              </a: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Arial" charset="0"/>
                </a:rPr>
                <a:t>以上</a:t>
              </a:r>
              <a:endPar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Arial" charset="0"/>
              </a:endParaRPr>
            </a:p>
            <a:p>
              <a:pPr marL="35979" marR="0" lvl="0" indent="0" algn="l" defTabSz="913756" rtl="0" eaLnBrk="1" fontAlgn="auto" latinLnBrk="0" hangingPunct="1">
                <a:lnSpc>
                  <a:spcPct val="100000"/>
                </a:lnSpc>
                <a:spcBef>
                  <a:spcPts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Arial" charset="0"/>
                </a:rPr>
                <a:t>【</a:t>
              </a: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Arial" charset="0"/>
                </a:rPr>
                <a:t>月間大手</a:t>
              </a: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Arial" charset="0"/>
                </a:rPr>
                <a:t>DRG</a:t>
              </a: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 </a:t>
              </a: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A</a:t>
              </a: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社の</a:t>
              </a: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UU</a:t>
              </a: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数</a:t>
              </a: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a:t>
              </a:r>
            </a:p>
            <a:p>
              <a:pPr marL="35979" marR="0" lvl="0" indent="0" algn="l" defTabSz="913851" rtl="0" eaLnBrk="1" fontAlgn="base" latinLnBrk="0" hangingPunct="1">
                <a:lnSpc>
                  <a:spcPct val="100000"/>
                </a:lnSpc>
                <a:spcBef>
                  <a:spcPct val="0"/>
                </a:spcBef>
                <a:spcAft>
                  <a:spcPts val="60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数十万前後</a:t>
              </a:r>
              <a:endPar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endParaRPr>
            </a:p>
            <a:p>
              <a:pPr marL="35979" marR="0" lvl="0" indent="0" algn="l"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a:t>
              </a: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月間大手</a:t>
              </a: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DRG A</a:t>
              </a: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社のレコード数</a:t>
              </a:r>
              <a:r>
                <a:rPr kumimoji="1" lang="en-US" altLang="ja-JP"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a:t>
              </a:r>
            </a:p>
            <a:p>
              <a:pPr marL="35979"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数十万前後</a:t>
              </a:r>
              <a:r>
                <a:rPr kumimoji="1" lang="ja-JP" altLang="en-US" sz="11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　</a:t>
              </a:r>
              <a:r>
                <a:rPr kumimoji="1" lang="en-US" altLang="ja-JP" sz="105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a:t>
              </a:r>
              <a:r>
                <a:rPr kumimoji="1" lang="ja-JP" altLang="en-US" sz="105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年代、都道府県、時間帯、カテゴリ別の分析に十分なサンプル数を担保</a:t>
              </a:r>
              <a:endParaRPr kumimoji="1" lang="en-US" altLang="ja-JP" sz="105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endParaRPr>
            </a:p>
          </p:txBody>
        </p:sp>
        <p:grpSp>
          <p:nvGrpSpPr>
            <p:cNvPr id="165" name="グループ化 164">
              <a:extLst>
                <a:ext uri="{FF2B5EF4-FFF2-40B4-BE49-F238E27FC236}">
                  <a16:creationId xmlns:a16="http://schemas.microsoft.com/office/drawing/2014/main" id="{41F85FC3-76A7-4236-A649-ABA7FE6DFBBE}"/>
                </a:ext>
              </a:extLst>
            </p:cNvPr>
            <p:cNvGrpSpPr/>
            <p:nvPr/>
          </p:nvGrpSpPr>
          <p:grpSpPr>
            <a:xfrm>
              <a:off x="6362089" y="1460235"/>
              <a:ext cx="5098299" cy="1658038"/>
              <a:chOff x="-5282738" y="4773092"/>
              <a:chExt cx="5098299" cy="1658038"/>
            </a:xfrm>
          </p:grpSpPr>
          <p:pic>
            <p:nvPicPr>
              <p:cNvPr id="325" name="Picture 16" descr="C:\Users\ACN\AppData\Local\Temp\wz30e6\icon_3g_192.png">
                <a:extLst>
                  <a:ext uri="{FF2B5EF4-FFF2-40B4-BE49-F238E27FC236}">
                    <a16:creationId xmlns:a16="http://schemas.microsoft.com/office/drawing/2014/main" id="{461B6E59-51F5-4920-B1A2-4312CF2B9ED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flipH="1">
                <a:off x="-5282738" y="5608579"/>
                <a:ext cx="775541" cy="638446"/>
              </a:xfrm>
              <a:prstGeom prst="rect">
                <a:avLst/>
              </a:prstGeom>
              <a:noFill/>
            </p:spPr>
          </p:pic>
          <p:pic>
            <p:nvPicPr>
              <p:cNvPr id="326" name="Picture 98" descr="C:\Users\ACN\AppData\Local\Temp\wzfb21\icon_6m_192.png">
                <a:extLst>
                  <a:ext uri="{FF2B5EF4-FFF2-40B4-BE49-F238E27FC236}">
                    <a16:creationId xmlns:a16="http://schemas.microsoft.com/office/drawing/2014/main" id="{B44C7337-7FA7-449C-8D09-DA37A5B4766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189178">
                <a:off x="-4888802" y="5769631"/>
                <a:ext cx="454081" cy="402883"/>
              </a:xfrm>
              <a:prstGeom prst="rect">
                <a:avLst/>
              </a:prstGeom>
              <a:noFill/>
            </p:spPr>
          </p:pic>
          <p:pic>
            <p:nvPicPr>
              <p:cNvPr id="327" name="図 326">
                <a:extLst>
                  <a:ext uri="{FF2B5EF4-FFF2-40B4-BE49-F238E27FC236}">
                    <a16:creationId xmlns:a16="http://schemas.microsoft.com/office/drawing/2014/main" id="{600F268D-288F-409D-B673-81EA73047A4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4362" y="5522030"/>
                <a:ext cx="480588" cy="359668"/>
              </a:xfrm>
              <a:prstGeom prst="rect">
                <a:avLst/>
              </a:prstGeom>
            </p:spPr>
          </p:pic>
          <p:sp>
            <p:nvSpPr>
              <p:cNvPr id="328" name="正方形/長方形 327">
                <a:extLst>
                  <a:ext uri="{FF2B5EF4-FFF2-40B4-BE49-F238E27FC236}">
                    <a16:creationId xmlns:a16="http://schemas.microsoft.com/office/drawing/2014/main" id="{D43CE636-1282-471F-9D77-F445B23A19DD}"/>
                  </a:ext>
                </a:extLst>
              </p:cNvPr>
              <p:cNvSpPr/>
              <p:nvPr/>
            </p:nvSpPr>
            <p:spPr bwMode="auto">
              <a:xfrm>
                <a:off x="-5110548" y="5018726"/>
                <a:ext cx="1443007" cy="432926"/>
              </a:xfrm>
              <a:prstGeom prst="rect">
                <a:avLst/>
              </a:prstGeom>
              <a:noFill/>
              <a:ln w="9525" algn="ctr">
                <a:noFill/>
                <a:miter lim="800000"/>
                <a:headEnd/>
                <a:tailEnd type="none" w="lg" len="lg"/>
              </a:ln>
            </p:spPr>
            <p:txBody>
              <a:bodyPr wrap="square" lIns="0" tIns="35978" rIns="0" bIns="35978" rtlCol="0" anchor="ctr"/>
              <a:lstStyle/>
              <a:p>
                <a:pPr marL="35979" marR="0" lvl="0" indent="0" algn="l" defTabSz="913851" rtl="0" eaLnBrk="1" fontAlgn="base" latinLnBrk="0" hangingPunct="1">
                  <a:lnSpc>
                    <a:spcPct val="100000"/>
                  </a:lnSpc>
                  <a:spcBef>
                    <a:spcPct val="0"/>
                  </a:spcBef>
                  <a:spcAft>
                    <a:spcPts val="60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登録モニターが商品を購入しレシートを受領</a:t>
                </a:r>
                <a:endParaRPr kumimoji="1" lang="en-US" altLang="ja-JP" sz="11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endParaRPr>
              </a:p>
            </p:txBody>
          </p:sp>
          <p:sp>
            <p:nvSpPr>
              <p:cNvPr id="329" name="四角形: 角を丸くする 328">
                <a:extLst>
                  <a:ext uri="{FF2B5EF4-FFF2-40B4-BE49-F238E27FC236}">
                    <a16:creationId xmlns:a16="http://schemas.microsoft.com/office/drawing/2014/main" id="{9A9ED48A-6ED2-4B3D-85E9-A3FA0064964C}"/>
                  </a:ext>
                </a:extLst>
              </p:cNvPr>
              <p:cNvSpPr/>
              <p:nvPr/>
            </p:nvSpPr>
            <p:spPr>
              <a:xfrm>
                <a:off x="-5144085" y="4777616"/>
                <a:ext cx="1535898" cy="226081"/>
              </a:xfrm>
              <a:prstGeom prst="round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78" rIns="35978" rtlCol="0" anchor="ctr" anchorCtr="1"/>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STEP1</a:t>
                </a:r>
                <a:endParaRPr kumimoji="1" lang="ja-JP" altLang="en-US" sz="11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endParaRPr>
              </a:p>
            </p:txBody>
          </p:sp>
          <p:sp>
            <p:nvSpPr>
              <p:cNvPr id="330" name="四角形: 角を丸くする 329">
                <a:extLst>
                  <a:ext uri="{FF2B5EF4-FFF2-40B4-BE49-F238E27FC236}">
                    <a16:creationId xmlns:a16="http://schemas.microsoft.com/office/drawing/2014/main" id="{BD05CF94-BD1E-4C04-AD11-086D8D1E7695}"/>
                  </a:ext>
                </a:extLst>
              </p:cNvPr>
              <p:cNvSpPr/>
              <p:nvPr/>
            </p:nvSpPr>
            <p:spPr>
              <a:xfrm>
                <a:off x="-3444402" y="4777615"/>
                <a:ext cx="1535898" cy="226081"/>
              </a:xfrm>
              <a:prstGeom prst="round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78" rIns="35978" rtlCol="0" anchor="ctr" anchorCtr="1"/>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STEP2</a:t>
                </a:r>
                <a:endParaRPr kumimoji="1" lang="ja-JP" altLang="en-US" sz="11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endParaRPr>
              </a:p>
            </p:txBody>
          </p:sp>
          <p:sp>
            <p:nvSpPr>
              <p:cNvPr id="331" name="四角形: 角を丸くする 330">
                <a:extLst>
                  <a:ext uri="{FF2B5EF4-FFF2-40B4-BE49-F238E27FC236}">
                    <a16:creationId xmlns:a16="http://schemas.microsoft.com/office/drawing/2014/main" id="{3DA8CC9D-8BE3-418C-B113-35AB73B094B1}"/>
                  </a:ext>
                </a:extLst>
              </p:cNvPr>
              <p:cNvSpPr/>
              <p:nvPr/>
            </p:nvSpPr>
            <p:spPr>
              <a:xfrm>
                <a:off x="-1731191" y="4773092"/>
                <a:ext cx="1535898" cy="226081"/>
              </a:xfrm>
              <a:prstGeom prst="round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78" rIns="35978" rtlCol="0" anchor="ctr" anchorCtr="1"/>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STEP3</a:t>
                </a:r>
                <a:endParaRPr kumimoji="1" lang="ja-JP" altLang="en-US" sz="11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endParaRPr>
              </a:p>
            </p:txBody>
          </p:sp>
          <p:sp>
            <p:nvSpPr>
              <p:cNvPr id="332" name="矢印: 五方向 331">
                <a:extLst>
                  <a:ext uri="{FF2B5EF4-FFF2-40B4-BE49-F238E27FC236}">
                    <a16:creationId xmlns:a16="http://schemas.microsoft.com/office/drawing/2014/main" id="{8BCC5FF0-30E4-40F7-8B11-A19256815A1F}"/>
                  </a:ext>
                </a:extLst>
              </p:cNvPr>
              <p:cNvSpPr/>
              <p:nvPr/>
            </p:nvSpPr>
            <p:spPr bwMode="auto">
              <a:xfrm>
                <a:off x="-1860513" y="5457776"/>
                <a:ext cx="129367" cy="940050"/>
              </a:xfrm>
              <a:prstGeom prst="homePlate">
                <a:avLst>
                  <a:gd name="adj" fmla="val 100000"/>
                </a:avLst>
              </a:prstGeom>
              <a:solidFill>
                <a:schemeClr val="bg1">
                  <a:lumMod val="65000"/>
                </a:schemeClr>
              </a:solidFill>
              <a:ln w="9525" cap="flat" cmpd="sng" algn="ctr">
                <a:noFill/>
                <a:prstDash val="solid"/>
                <a:round/>
                <a:headEnd type="none" w="med" len="med"/>
                <a:tailEnd type="none" w="med" len="med"/>
              </a:ln>
              <a:effectLst/>
            </p:spPr>
            <p:txBody>
              <a:bodyPr vert="horz" wrap="none" lIns="93541" tIns="46771" rIns="93541" bIns="46771" numCol="1" rtlCol="0" anchor="ctr" anchorCtr="0" compatLnSpc="1">
                <a:prstTxWarp prst="textNoShape">
                  <a:avLst/>
                </a:prstTxWarp>
              </a:bodyPr>
              <a:lstStyle/>
              <a:p>
                <a:pPr marL="0" marR="0" lvl="0" indent="0" algn="ctr" defTabSz="913851" rtl="0" eaLnBrk="1" fontAlgn="base" latinLnBrk="0" hangingPunct="1">
                  <a:lnSpc>
                    <a:spcPct val="100000"/>
                  </a:lnSpc>
                  <a:spcBef>
                    <a:spcPct val="0"/>
                  </a:spcBef>
                  <a:spcAft>
                    <a:spcPct val="0"/>
                  </a:spcAft>
                  <a:buClrTx/>
                  <a:buSzPct val="85000"/>
                  <a:buFontTx/>
                  <a:buNone/>
                  <a:tabLst/>
                  <a:defRPr/>
                </a:pPr>
                <a:endParaRPr kumimoji="1" lang="ja-JP" altLang="en-US" sz="1799"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endParaRPr>
              </a:p>
            </p:txBody>
          </p:sp>
          <p:pic>
            <p:nvPicPr>
              <p:cNvPr id="333" name="図 332">
                <a:extLst>
                  <a:ext uri="{FF2B5EF4-FFF2-40B4-BE49-F238E27FC236}">
                    <a16:creationId xmlns:a16="http://schemas.microsoft.com/office/drawing/2014/main" id="{C3D3AF6C-B41D-4795-BD0F-6FCFF8A7306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27452" r="25735"/>
              <a:stretch/>
            </p:blipFill>
            <p:spPr>
              <a:xfrm>
                <a:off x="-4416475" y="5927809"/>
                <a:ext cx="414057" cy="503321"/>
              </a:xfrm>
              <a:prstGeom prst="rect">
                <a:avLst/>
              </a:prstGeom>
            </p:spPr>
          </p:pic>
          <p:sp>
            <p:nvSpPr>
              <p:cNvPr id="334" name="正方形/長方形 333">
                <a:extLst>
                  <a:ext uri="{FF2B5EF4-FFF2-40B4-BE49-F238E27FC236}">
                    <a16:creationId xmlns:a16="http://schemas.microsoft.com/office/drawing/2014/main" id="{43ABA5AD-4128-4672-AD13-9A4C4C6C3399}"/>
                  </a:ext>
                </a:extLst>
              </p:cNvPr>
              <p:cNvSpPr/>
              <p:nvPr/>
            </p:nvSpPr>
            <p:spPr bwMode="auto">
              <a:xfrm>
                <a:off x="-3436006" y="5018726"/>
                <a:ext cx="1443007" cy="432926"/>
              </a:xfrm>
              <a:prstGeom prst="rect">
                <a:avLst/>
              </a:prstGeom>
              <a:noFill/>
              <a:ln w="9525" algn="ctr">
                <a:noFill/>
                <a:miter lim="800000"/>
                <a:headEnd/>
                <a:tailEnd type="none" w="lg" len="lg"/>
              </a:ln>
            </p:spPr>
            <p:txBody>
              <a:bodyPr wrap="square" lIns="0" tIns="35978" rIns="0" bIns="35978" rtlCol="0" anchor="ctr"/>
              <a:lstStyle/>
              <a:p>
                <a:pPr marL="35979" marR="0" lvl="0" indent="0" algn="l" defTabSz="913851" rtl="0" eaLnBrk="1" fontAlgn="base" latinLnBrk="0" hangingPunct="1">
                  <a:lnSpc>
                    <a:spcPct val="100000"/>
                  </a:lnSpc>
                  <a:spcBef>
                    <a:spcPct val="0"/>
                  </a:spcBef>
                  <a:spcAft>
                    <a:spcPts val="60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レシートを家計簿アプリ</a:t>
                </a:r>
                <a:r>
                  <a:rPr kumimoji="1" lang="en-US" altLang="ja-JP" sz="11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OCR</a:t>
                </a:r>
                <a:r>
                  <a:rPr kumimoji="1" lang="ja-JP" altLang="en-US" sz="11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で画像読み取り</a:t>
                </a:r>
                <a:endParaRPr kumimoji="1" lang="en-US" altLang="ja-JP" sz="11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endParaRPr>
              </a:p>
            </p:txBody>
          </p:sp>
          <p:sp>
            <p:nvSpPr>
              <p:cNvPr id="335" name="正方形/長方形 334">
                <a:extLst>
                  <a:ext uri="{FF2B5EF4-FFF2-40B4-BE49-F238E27FC236}">
                    <a16:creationId xmlns:a16="http://schemas.microsoft.com/office/drawing/2014/main" id="{D50C0528-AEB3-411C-B192-0966CE940A91}"/>
                  </a:ext>
                </a:extLst>
              </p:cNvPr>
              <p:cNvSpPr/>
              <p:nvPr/>
            </p:nvSpPr>
            <p:spPr bwMode="auto">
              <a:xfrm>
                <a:off x="-1700812" y="5018726"/>
                <a:ext cx="1516373" cy="432926"/>
              </a:xfrm>
              <a:prstGeom prst="rect">
                <a:avLst/>
              </a:prstGeom>
              <a:noFill/>
              <a:ln w="9525" algn="ctr">
                <a:noFill/>
                <a:miter lim="800000"/>
                <a:headEnd/>
                <a:tailEnd type="none" w="lg" len="lg"/>
              </a:ln>
            </p:spPr>
            <p:txBody>
              <a:bodyPr wrap="square" lIns="0" tIns="35978" rIns="0" bIns="35978" rtlCol="0" anchor="ctr"/>
              <a:lstStyle/>
              <a:p>
                <a:pPr marL="35979" marR="0" lvl="0" indent="0" algn="l" defTabSz="913851" rtl="0" eaLnBrk="1" fontAlgn="base" latinLnBrk="0" hangingPunct="1">
                  <a:lnSpc>
                    <a:spcPct val="100000"/>
                  </a:lnSpc>
                  <a:spcBef>
                    <a:spcPct val="0"/>
                  </a:spcBef>
                  <a:spcAft>
                    <a:spcPts val="600"/>
                  </a:spcAft>
                  <a:buClrTx/>
                  <a:buSzTx/>
                  <a:buFontTx/>
                  <a:buNone/>
                  <a:tabLst/>
                  <a:defRPr/>
                </a:pPr>
                <a:r>
                  <a:rPr kumimoji="1" lang="ja-JP" altLang="en-US" sz="11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読み取りデータは家計簿商品マスタに蓄積</a:t>
                </a:r>
                <a:endParaRPr kumimoji="1" lang="en-US" altLang="ja-JP" sz="11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endParaRPr>
              </a:p>
            </p:txBody>
          </p:sp>
          <p:pic>
            <p:nvPicPr>
              <p:cNvPr id="336" name="図 335">
                <a:extLst>
                  <a:ext uri="{FF2B5EF4-FFF2-40B4-BE49-F238E27FC236}">
                    <a16:creationId xmlns:a16="http://schemas.microsoft.com/office/drawing/2014/main" id="{4F5033C5-FA3D-494B-B124-2AFBA7382D2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236281" y="5444346"/>
                <a:ext cx="1017789" cy="966909"/>
              </a:xfrm>
              <a:prstGeom prst="rect">
                <a:avLst/>
              </a:prstGeom>
            </p:spPr>
          </p:pic>
          <p:cxnSp>
            <p:nvCxnSpPr>
              <p:cNvPr id="337" name="直線コネクタ 336">
                <a:extLst>
                  <a:ext uri="{FF2B5EF4-FFF2-40B4-BE49-F238E27FC236}">
                    <a16:creationId xmlns:a16="http://schemas.microsoft.com/office/drawing/2014/main" id="{877B61B3-D8E3-40A9-83F6-016BB4A0A042}"/>
                  </a:ext>
                </a:extLst>
              </p:cNvPr>
              <p:cNvCxnSpPr>
                <a:cxnSpLocks/>
              </p:cNvCxnSpPr>
              <p:nvPr/>
            </p:nvCxnSpPr>
            <p:spPr bwMode="auto">
              <a:xfrm flipV="1">
                <a:off x="-4647939" y="5521831"/>
                <a:ext cx="1714070" cy="359868"/>
              </a:xfrm>
              <a:prstGeom prst="line">
                <a:avLst/>
              </a:prstGeom>
              <a:noFill/>
              <a:ln w="9525" cap="flat" cmpd="sng" algn="ctr">
                <a:solidFill>
                  <a:schemeClr val="bg1">
                    <a:lumMod val="50000"/>
                  </a:schemeClr>
                </a:solidFill>
                <a:prstDash val="dash"/>
                <a:round/>
                <a:headEnd type="none" w="med" len="med"/>
                <a:tailEnd type="none" w="med" len="med"/>
              </a:ln>
              <a:effectLst/>
            </p:spPr>
          </p:cxnSp>
          <p:cxnSp>
            <p:nvCxnSpPr>
              <p:cNvPr id="338" name="直線コネクタ 337">
                <a:extLst>
                  <a:ext uri="{FF2B5EF4-FFF2-40B4-BE49-F238E27FC236}">
                    <a16:creationId xmlns:a16="http://schemas.microsoft.com/office/drawing/2014/main" id="{70206E98-BF59-4A57-8662-FEE7B38F5092}"/>
                  </a:ext>
                </a:extLst>
              </p:cNvPr>
              <p:cNvCxnSpPr>
                <a:cxnSpLocks/>
              </p:cNvCxnSpPr>
              <p:nvPr/>
            </p:nvCxnSpPr>
            <p:spPr bwMode="auto">
              <a:xfrm>
                <a:off x="-4634133" y="6116881"/>
                <a:ext cx="1317400" cy="244508"/>
              </a:xfrm>
              <a:prstGeom prst="line">
                <a:avLst/>
              </a:prstGeom>
              <a:noFill/>
              <a:ln w="9525" cap="flat" cmpd="sng" algn="ctr">
                <a:solidFill>
                  <a:schemeClr val="bg1">
                    <a:lumMod val="50000"/>
                  </a:schemeClr>
                </a:solidFill>
                <a:prstDash val="dash"/>
                <a:round/>
                <a:headEnd type="none" w="med" len="med"/>
                <a:tailEnd type="none" w="med" len="med"/>
              </a:ln>
              <a:effectLst/>
            </p:spPr>
          </p:cxnSp>
          <p:pic>
            <p:nvPicPr>
              <p:cNvPr id="339" name="図 338">
                <a:extLst>
                  <a:ext uri="{FF2B5EF4-FFF2-40B4-BE49-F238E27FC236}">
                    <a16:creationId xmlns:a16="http://schemas.microsoft.com/office/drawing/2014/main" id="{5CD72E05-C966-4D78-B298-379581AC391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77570" y="5578453"/>
                <a:ext cx="351631" cy="633001"/>
              </a:xfrm>
              <a:prstGeom prst="rect">
                <a:avLst/>
              </a:prstGeom>
            </p:spPr>
          </p:pic>
          <p:pic>
            <p:nvPicPr>
              <p:cNvPr id="340" name="図 339">
                <a:extLst>
                  <a:ext uri="{FF2B5EF4-FFF2-40B4-BE49-F238E27FC236}">
                    <a16:creationId xmlns:a16="http://schemas.microsoft.com/office/drawing/2014/main" id="{2DE21AD2-48E0-4BEF-B90F-7A8515876AC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66306" y="5572019"/>
                <a:ext cx="847360" cy="798104"/>
              </a:xfrm>
              <a:prstGeom prst="rect">
                <a:avLst/>
              </a:prstGeom>
            </p:spPr>
          </p:pic>
        </p:grpSp>
        <p:sp>
          <p:nvSpPr>
            <p:cNvPr id="166" name="テキスト ボックス 165">
              <a:extLst>
                <a:ext uri="{FF2B5EF4-FFF2-40B4-BE49-F238E27FC236}">
                  <a16:creationId xmlns:a16="http://schemas.microsoft.com/office/drawing/2014/main" id="{69E06439-E78D-4CC1-A107-A07823BCEA4D}"/>
                </a:ext>
              </a:extLst>
            </p:cNvPr>
            <p:cNvSpPr txBox="1"/>
            <p:nvPr/>
          </p:nvSpPr>
          <p:spPr>
            <a:xfrm>
              <a:off x="509034" y="1119871"/>
              <a:ext cx="2326121" cy="348317"/>
            </a:xfrm>
            <a:prstGeom prst="rect">
              <a:avLst/>
            </a:prstGeom>
            <a:noFill/>
          </p:spPr>
          <p:txBody>
            <a:bodyPr wrap="none" rtlCol="0">
              <a:spAutoFit/>
            </a:bodyPr>
            <a:lstStyle/>
            <a:p>
              <a:pPr marL="0" marR="0" lvl="0" indent="0" algn="l" defTabSz="913756" rtl="0" eaLnBrk="1" fontAlgn="auto" latinLnBrk="0" hangingPunct="1">
                <a:lnSpc>
                  <a:spcPct val="100000"/>
                </a:lnSpc>
                <a:spcBef>
                  <a:spcPts val="0"/>
                </a:spcBef>
                <a:spcAft>
                  <a:spcPts val="0"/>
                </a:spcAft>
                <a:buClrTx/>
                <a:buSzTx/>
                <a:buFontTx/>
                <a:buNone/>
                <a:tabLst/>
                <a:defRPr/>
              </a:pPr>
              <a:r>
                <a:rPr kumimoji="1" lang="ja-JP" altLang="en-US" sz="1599" b="1"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■家計簿データ基礎情報</a:t>
              </a:r>
            </a:p>
          </p:txBody>
        </p:sp>
        <p:sp>
          <p:nvSpPr>
            <p:cNvPr id="167" name="テキスト ボックス 166">
              <a:extLst>
                <a:ext uri="{FF2B5EF4-FFF2-40B4-BE49-F238E27FC236}">
                  <a16:creationId xmlns:a16="http://schemas.microsoft.com/office/drawing/2014/main" id="{35408AED-2647-4701-B253-6925A6DE8DBE}"/>
                </a:ext>
              </a:extLst>
            </p:cNvPr>
            <p:cNvSpPr txBox="1"/>
            <p:nvPr/>
          </p:nvSpPr>
          <p:spPr>
            <a:xfrm>
              <a:off x="6396273" y="1119871"/>
              <a:ext cx="1714403" cy="348317"/>
            </a:xfrm>
            <a:prstGeom prst="rect">
              <a:avLst/>
            </a:prstGeom>
            <a:noFill/>
          </p:spPr>
          <p:txBody>
            <a:bodyPr wrap="none" rtlCol="0">
              <a:spAutoFit/>
            </a:bodyPr>
            <a:lstStyle/>
            <a:p>
              <a:pPr marL="0" marR="0" lvl="0" indent="0" algn="l" defTabSz="913756" rtl="0" eaLnBrk="1" fontAlgn="auto" latinLnBrk="0" hangingPunct="1">
                <a:lnSpc>
                  <a:spcPct val="100000"/>
                </a:lnSpc>
                <a:spcBef>
                  <a:spcPts val="0"/>
                </a:spcBef>
                <a:spcAft>
                  <a:spcPts val="0"/>
                </a:spcAft>
                <a:buClrTx/>
                <a:buSzTx/>
                <a:buFontTx/>
                <a:buNone/>
                <a:tabLst/>
                <a:defRPr/>
              </a:pPr>
              <a:r>
                <a:rPr kumimoji="1" lang="ja-JP" altLang="en-US" sz="1599" b="1"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■データ収集方法</a:t>
              </a:r>
            </a:p>
          </p:txBody>
        </p:sp>
        <p:sp>
          <p:nvSpPr>
            <p:cNvPr id="168" name="正方形/長方形 167">
              <a:extLst>
                <a:ext uri="{FF2B5EF4-FFF2-40B4-BE49-F238E27FC236}">
                  <a16:creationId xmlns:a16="http://schemas.microsoft.com/office/drawing/2014/main" id="{B567C10F-B855-4508-9AC6-35C663FAEC9B}"/>
                </a:ext>
              </a:extLst>
            </p:cNvPr>
            <p:cNvSpPr/>
            <p:nvPr/>
          </p:nvSpPr>
          <p:spPr bwMode="auto">
            <a:xfrm>
              <a:off x="561099" y="3447290"/>
              <a:ext cx="3574961" cy="280412"/>
            </a:xfrm>
            <a:prstGeom prst="rect">
              <a:avLst/>
            </a:prstGeom>
            <a:noFill/>
            <a:ln w="9525" algn="ctr">
              <a:noFill/>
              <a:miter lim="800000"/>
              <a:headEnd/>
              <a:tailEnd type="none" w="lg" len="lg"/>
            </a:ln>
          </p:spPr>
          <p:txBody>
            <a:bodyPr wrap="none" lIns="35978" tIns="35978" rIns="35978" bIns="35978" rtlCol="0" anchor="ctr"/>
            <a:lstStyle/>
            <a:p>
              <a:pPr marL="0" marR="0" lvl="0" indent="0" algn="ctr" defTabSz="913756" rtl="0" eaLnBrk="1" fontAlgn="auto" latinLnBrk="0" hangingPunct="1">
                <a:lnSpc>
                  <a:spcPct val="100000"/>
                </a:lnSpc>
                <a:spcBef>
                  <a:spcPts val="0"/>
                </a:spcBef>
                <a:spcAft>
                  <a:spcPts val="0"/>
                </a:spcAft>
                <a:buClrTx/>
                <a:buSzTx/>
                <a:buFontTx/>
                <a:buNone/>
                <a:tabLst/>
                <a:defRPr/>
              </a:pPr>
              <a:r>
                <a:rPr kumimoji="1" lang="ja-JP" altLang="en-US" sz="1399"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性別人数構成比</a:t>
              </a:r>
            </a:p>
          </p:txBody>
        </p:sp>
        <p:cxnSp>
          <p:nvCxnSpPr>
            <p:cNvPr id="169" name="直線コネクタ 168">
              <a:extLst>
                <a:ext uri="{FF2B5EF4-FFF2-40B4-BE49-F238E27FC236}">
                  <a16:creationId xmlns:a16="http://schemas.microsoft.com/office/drawing/2014/main" id="{7746914F-6F04-48ED-8EF8-CC17C0685F88}"/>
                </a:ext>
              </a:extLst>
            </p:cNvPr>
            <p:cNvCxnSpPr/>
            <p:nvPr/>
          </p:nvCxnSpPr>
          <p:spPr bwMode="auto">
            <a:xfrm>
              <a:off x="673854" y="3693904"/>
              <a:ext cx="3450484" cy="0"/>
            </a:xfrm>
            <a:prstGeom prst="line">
              <a:avLst/>
            </a:prstGeom>
            <a:noFill/>
            <a:ln w="9525" cap="flat" cmpd="sng" algn="ctr">
              <a:solidFill>
                <a:schemeClr val="tx1"/>
              </a:solidFill>
              <a:prstDash val="solid"/>
              <a:round/>
              <a:headEnd type="none" w="med" len="med"/>
              <a:tailEnd type="none" w="med" len="med"/>
            </a:ln>
            <a:effectLst/>
          </p:spPr>
        </p:cxnSp>
        <p:sp>
          <p:nvSpPr>
            <p:cNvPr id="170" name="テキスト ボックス 6">
              <a:extLst>
                <a:ext uri="{FF2B5EF4-FFF2-40B4-BE49-F238E27FC236}">
                  <a16:creationId xmlns:a16="http://schemas.microsoft.com/office/drawing/2014/main" id="{BA9E4AB9-29F5-429D-B007-52E503871D58}"/>
                </a:ext>
              </a:extLst>
            </p:cNvPr>
            <p:cNvSpPr txBox="1"/>
            <p:nvPr/>
          </p:nvSpPr>
          <p:spPr>
            <a:xfrm>
              <a:off x="1511123" y="3749365"/>
              <a:ext cx="942806" cy="170097"/>
            </a:xfrm>
            <a:prstGeom prst="rect">
              <a:avLst/>
            </a:prstGeom>
            <a:solidFill>
              <a:schemeClr val="bg1">
                <a:lumMod val="6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国勢調査</a:t>
              </a:r>
            </a:p>
          </p:txBody>
        </p:sp>
        <p:sp>
          <p:nvSpPr>
            <p:cNvPr id="172" name="テキスト ボックス 10">
              <a:extLst>
                <a:ext uri="{FF2B5EF4-FFF2-40B4-BE49-F238E27FC236}">
                  <a16:creationId xmlns:a16="http://schemas.microsoft.com/office/drawing/2014/main" id="{DEA2076D-5DFA-46A2-9178-FFCA8B4F9A08}"/>
                </a:ext>
              </a:extLst>
            </p:cNvPr>
            <p:cNvSpPr txBox="1"/>
            <p:nvPr/>
          </p:nvSpPr>
          <p:spPr>
            <a:xfrm>
              <a:off x="1511123" y="3919461"/>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48.7%</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173" name="テキスト ボックス 11">
              <a:extLst>
                <a:ext uri="{FF2B5EF4-FFF2-40B4-BE49-F238E27FC236}">
                  <a16:creationId xmlns:a16="http://schemas.microsoft.com/office/drawing/2014/main" id="{0B441FE1-AEFF-489A-98CB-718B7111002E}"/>
                </a:ext>
              </a:extLst>
            </p:cNvPr>
            <p:cNvSpPr txBox="1"/>
            <p:nvPr/>
          </p:nvSpPr>
          <p:spPr>
            <a:xfrm>
              <a:off x="2453929" y="3919461"/>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40.1%</a:t>
              </a:r>
            </a:p>
          </p:txBody>
        </p:sp>
        <p:sp>
          <p:nvSpPr>
            <p:cNvPr id="174" name="テキスト ボックス 14">
              <a:extLst>
                <a:ext uri="{FF2B5EF4-FFF2-40B4-BE49-F238E27FC236}">
                  <a16:creationId xmlns:a16="http://schemas.microsoft.com/office/drawing/2014/main" id="{02D43B34-3043-46DB-9F2C-944ADEE4C9DF}"/>
                </a:ext>
              </a:extLst>
            </p:cNvPr>
            <p:cNvSpPr txBox="1"/>
            <p:nvPr/>
          </p:nvSpPr>
          <p:spPr>
            <a:xfrm>
              <a:off x="1511123" y="4089557"/>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51.3%</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175" name="テキスト ボックス 15">
              <a:extLst>
                <a:ext uri="{FF2B5EF4-FFF2-40B4-BE49-F238E27FC236}">
                  <a16:creationId xmlns:a16="http://schemas.microsoft.com/office/drawing/2014/main" id="{11F95FA5-364C-4281-8F34-EB56B3FAE3E5}"/>
                </a:ext>
              </a:extLst>
            </p:cNvPr>
            <p:cNvSpPr txBox="1"/>
            <p:nvPr/>
          </p:nvSpPr>
          <p:spPr>
            <a:xfrm>
              <a:off x="2453929" y="4089557"/>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59.9%</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176" name="テキスト ボックス 7">
              <a:extLst>
                <a:ext uri="{FF2B5EF4-FFF2-40B4-BE49-F238E27FC236}">
                  <a16:creationId xmlns:a16="http://schemas.microsoft.com/office/drawing/2014/main" id="{9E360354-A8A2-49E6-B039-E9D990030AE0}"/>
                </a:ext>
              </a:extLst>
            </p:cNvPr>
            <p:cNvSpPr txBox="1"/>
            <p:nvPr/>
          </p:nvSpPr>
          <p:spPr>
            <a:xfrm>
              <a:off x="3291198" y="3749365"/>
              <a:ext cx="844863" cy="170097"/>
            </a:xfrm>
            <a:prstGeom prst="rect">
              <a:avLst/>
            </a:prstGeom>
            <a:solidFill>
              <a:schemeClr val="bg1">
                <a:lumMod val="6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差異</a:t>
              </a:r>
            </a:p>
          </p:txBody>
        </p:sp>
        <p:sp>
          <p:nvSpPr>
            <p:cNvPr id="177" name="テキスト ボックス 11">
              <a:extLst>
                <a:ext uri="{FF2B5EF4-FFF2-40B4-BE49-F238E27FC236}">
                  <a16:creationId xmlns:a16="http://schemas.microsoft.com/office/drawing/2014/main" id="{E9EBC637-E722-4229-8620-2C0ED3CABABA}"/>
                </a:ext>
              </a:extLst>
            </p:cNvPr>
            <p:cNvSpPr txBox="1"/>
            <p:nvPr/>
          </p:nvSpPr>
          <p:spPr>
            <a:xfrm>
              <a:off x="3291198" y="3919461"/>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-8.6%</a:t>
              </a:r>
            </a:p>
          </p:txBody>
        </p:sp>
        <p:sp>
          <p:nvSpPr>
            <p:cNvPr id="178" name="テキスト ボックス 15">
              <a:extLst>
                <a:ext uri="{FF2B5EF4-FFF2-40B4-BE49-F238E27FC236}">
                  <a16:creationId xmlns:a16="http://schemas.microsoft.com/office/drawing/2014/main" id="{E9D583A4-72E1-457C-9988-C44A77B782FA}"/>
                </a:ext>
              </a:extLst>
            </p:cNvPr>
            <p:cNvSpPr txBox="1"/>
            <p:nvPr/>
          </p:nvSpPr>
          <p:spPr>
            <a:xfrm>
              <a:off x="3291198" y="4089557"/>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+8.6%</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179" name="正方形/長方形 178">
              <a:extLst>
                <a:ext uri="{FF2B5EF4-FFF2-40B4-BE49-F238E27FC236}">
                  <a16:creationId xmlns:a16="http://schemas.microsoft.com/office/drawing/2014/main" id="{5F66D64D-E554-4AA4-AC73-C4A8B0AC8D7B}"/>
                </a:ext>
              </a:extLst>
            </p:cNvPr>
            <p:cNvSpPr/>
            <p:nvPr/>
          </p:nvSpPr>
          <p:spPr bwMode="auto">
            <a:xfrm>
              <a:off x="553521" y="4392620"/>
              <a:ext cx="3570817" cy="280412"/>
            </a:xfrm>
            <a:prstGeom prst="rect">
              <a:avLst/>
            </a:prstGeom>
            <a:noFill/>
            <a:ln w="9525" algn="ctr">
              <a:noFill/>
              <a:miter lim="800000"/>
              <a:headEnd/>
              <a:tailEnd type="none" w="lg" len="lg"/>
            </a:ln>
          </p:spPr>
          <p:txBody>
            <a:bodyPr wrap="none" lIns="35978" tIns="35978" rIns="35978" bIns="35978" rtlCol="0" anchor="ctr"/>
            <a:lstStyle/>
            <a:p>
              <a:pPr marL="0" marR="0" lvl="0" indent="0" algn="ctr" defTabSz="913756" rtl="0" eaLnBrk="1" fontAlgn="auto" latinLnBrk="0" hangingPunct="1">
                <a:lnSpc>
                  <a:spcPct val="100000"/>
                </a:lnSpc>
                <a:spcBef>
                  <a:spcPts val="0"/>
                </a:spcBef>
                <a:spcAft>
                  <a:spcPts val="0"/>
                </a:spcAft>
                <a:buClrTx/>
                <a:buSzTx/>
                <a:buFontTx/>
                <a:buNone/>
                <a:tabLst/>
                <a:defRPr/>
              </a:pPr>
              <a:r>
                <a:rPr kumimoji="1" lang="ja-JP" altLang="en-US" sz="1399"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地域別人数数構成比</a:t>
              </a:r>
            </a:p>
          </p:txBody>
        </p:sp>
        <p:cxnSp>
          <p:nvCxnSpPr>
            <p:cNvPr id="180" name="直線コネクタ 179">
              <a:extLst>
                <a:ext uri="{FF2B5EF4-FFF2-40B4-BE49-F238E27FC236}">
                  <a16:creationId xmlns:a16="http://schemas.microsoft.com/office/drawing/2014/main" id="{10DCAD0C-C995-494B-BB45-1640ABA4E3BD}"/>
                </a:ext>
              </a:extLst>
            </p:cNvPr>
            <p:cNvCxnSpPr>
              <a:cxnSpLocks/>
            </p:cNvCxnSpPr>
            <p:nvPr/>
          </p:nvCxnSpPr>
          <p:spPr bwMode="auto">
            <a:xfrm flipV="1">
              <a:off x="673854" y="4639235"/>
              <a:ext cx="3450484" cy="0"/>
            </a:xfrm>
            <a:prstGeom prst="line">
              <a:avLst/>
            </a:prstGeom>
            <a:noFill/>
            <a:ln w="9525" cap="flat" cmpd="sng" algn="ctr">
              <a:solidFill>
                <a:schemeClr val="tx1"/>
              </a:solidFill>
              <a:prstDash val="solid"/>
              <a:round/>
              <a:headEnd type="none" w="med" len="med"/>
              <a:tailEnd type="none" w="med" len="med"/>
            </a:ln>
            <a:effectLst/>
          </p:spPr>
        </p:cxnSp>
        <p:sp>
          <p:nvSpPr>
            <p:cNvPr id="181" name="テキスト ボックス 6">
              <a:extLst>
                <a:ext uri="{FF2B5EF4-FFF2-40B4-BE49-F238E27FC236}">
                  <a16:creationId xmlns:a16="http://schemas.microsoft.com/office/drawing/2014/main" id="{F15B5A4A-45DB-40E8-919F-51311A9AEFFB}"/>
                </a:ext>
              </a:extLst>
            </p:cNvPr>
            <p:cNvSpPr txBox="1"/>
            <p:nvPr/>
          </p:nvSpPr>
          <p:spPr>
            <a:xfrm>
              <a:off x="1499400" y="4694936"/>
              <a:ext cx="942806" cy="170097"/>
            </a:xfrm>
            <a:prstGeom prst="rect">
              <a:avLst/>
            </a:prstGeom>
            <a:solidFill>
              <a:schemeClr val="bg1">
                <a:lumMod val="6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国勢調査</a:t>
              </a:r>
            </a:p>
          </p:txBody>
        </p:sp>
        <p:sp>
          <p:nvSpPr>
            <p:cNvPr id="182" name="テキスト ボックス 10">
              <a:extLst>
                <a:ext uri="{FF2B5EF4-FFF2-40B4-BE49-F238E27FC236}">
                  <a16:creationId xmlns:a16="http://schemas.microsoft.com/office/drawing/2014/main" id="{90F36956-8714-4FE5-8A54-CBE28DF37BE5}"/>
                </a:ext>
              </a:extLst>
            </p:cNvPr>
            <p:cNvSpPr txBox="1"/>
            <p:nvPr/>
          </p:nvSpPr>
          <p:spPr>
            <a:xfrm>
              <a:off x="1499400" y="4865033"/>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28.4%</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183" name="テキスト ボックス 11">
              <a:extLst>
                <a:ext uri="{FF2B5EF4-FFF2-40B4-BE49-F238E27FC236}">
                  <a16:creationId xmlns:a16="http://schemas.microsoft.com/office/drawing/2014/main" id="{B99993E4-ED34-4710-8F99-3FB0D96EA492}"/>
                </a:ext>
              </a:extLst>
            </p:cNvPr>
            <p:cNvSpPr txBox="1"/>
            <p:nvPr/>
          </p:nvSpPr>
          <p:spPr>
            <a:xfrm>
              <a:off x="2442206" y="4865033"/>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31.1%</a:t>
              </a:r>
            </a:p>
          </p:txBody>
        </p:sp>
        <p:sp>
          <p:nvSpPr>
            <p:cNvPr id="184" name="テキスト ボックス 14">
              <a:extLst>
                <a:ext uri="{FF2B5EF4-FFF2-40B4-BE49-F238E27FC236}">
                  <a16:creationId xmlns:a16="http://schemas.microsoft.com/office/drawing/2014/main" id="{94E1D01C-3F8E-4486-B7F1-DB02623BCE32}"/>
                </a:ext>
              </a:extLst>
            </p:cNvPr>
            <p:cNvSpPr txBox="1"/>
            <p:nvPr/>
          </p:nvSpPr>
          <p:spPr>
            <a:xfrm>
              <a:off x="1499400" y="5035128"/>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16.8%</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185" name="テキスト ボックス 15">
              <a:extLst>
                <a:ext uri="{FF2B5EF4-FFF2-40B4-BE49-F238E27FC236}">
                  <a16:creationId xmlns:a16="http://schemas.microsoft.com/office/drawing/2014/main" id="{56338A9B-6934-47D3-ABB1-3C9B8E07EB6C}"/>
                </a:ext>
              </a:extLst>
            </p:cNvPr>
            <p:cNvSpPr txBox="1"/>
            <p:nvPr/>
          </p:nvSpPr>
          <p:spPr>
            <a:xfrm>
              <a:off x="2442206" y="5035128"/>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16.8%</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186" name="テキスト ボックス 7">
              <a:extLst>
                <a:ext uri="{FF2B5EF4-FFF2-40B4-BE49-F238E27FC236}">
                  <a16:creationId xmlns:a16="http://schemas.microsoft.com/office/drawing/2014/main" id="{8B9F9416-D660-4ACD-8AA3-CAA3AD8C320E}"/>
                </a:ext>
              </a:extLst>
            </p:cNvPr>
            <p:cNvSpPr txBox="1"/>
            <p:nvPr/>
          </p:nvSpPr>
          <p:spPr>
            <a:xfrm>
              <a:off x="3279475" y="4694795"/>
              <a:ext cx="844863" cy="170097"/>
            </a:xfrm>
            <a:prstGeom prst="rect">
              <a:avLst/>
            </a:prstGeom>
            <a:solidFill>
              <a:schemeClr val="bg1">
                <a:lumMod val="6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差異</a:t>
              </a:r>
            </a:p>
          </p:txBody>
        </p:sp>
        <p:sp>
          <p:nvSpPr>
            <p:cNvPr id="187" name="テキスト ボックス 11">
              <a:extLst>
                <a:ext uri="{FF2B5EF4-FFF2-40B4-BE49-F238E27FC236}">
                  <a16:creationId xmlns:a16="http://schemas.microsoft.com/office/drawing/2014/main" id="{1A2AE997-4BB7-458D-8BF6-634388BC0D6C}"/>
                </a:ext>
              </a:extLst>
            </p:cNvPr>
            <p:cNvSpPr txBox="1"/>
            <p:nvPr/>
          </p:nvSpPr>
          <p:spPr>
            <a:xfrm>
              <a:off x="3279475" y="4864892"/>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+2.7%</a:t>
              </a:r>
            </a:p>
          </p:txBody>
        </p:sp>
        <p:sp>
          <p:nvSpPr>
            <p:cNvPr id="188" name="テキスト ボックス 15">
              <a:extLst>
                <a:ext uri="{FF2B5EF4-FFF2-40B4-BE49-F238E27FC236}">
                  <a16:creationId xmlns:a16="http://schemas.microsoft.com/office/drawing/2014/main" id="{F0A42378-0490-4258-BE7C-915E9E2BB3C5}"/>
                </a:ext>
              </a:extLst>
            </p:cNvPr>
            <p:cNvSpPr txBox="1"/>
            <p:nvPr/>
          </p:nvSpPr>
          <p:spPr>
            <a:xfrm>
              <a:off x="3279475" y="5034988"/>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+0.5%</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189" name="テキスト ボックス 10">
              <a:extLst>
                <a:ext uri="{FF2B5EF4-FFF2-40B4-BE49-F238E27FC236}">
                  <a16:creationId xmlns:a16="http://schemas.microsoft.com/office/drawing/2014/main" id="{BD37661D-97C6-4369-903C-B12162B74352}"/>
                </a:ext>
              </a:extLst>
            </p:cNvPr>
            <p:cNvSpPr txBox="1"/>
            <p:nvPr/>
          </p:nvSpPr>
          <p:spPr>
            <a:xfrm>
              <a:off x="1499400" y="5204805"/>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11.8%</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193" name="テキスト ボックス 11">
              <a:extLst>
                <a:ext uri="{FF2B5EF4-FFF2-40B4-BE49-F238E27FC236}">
                  <a16:creationId xmlns:a16="http://schemas.microsoft.com/office/drawing/2014/main" id="{A0050822-FE00-4E4F-ADE3-418FD45BA766}"/>
                </a:ext>
              </a:extLst>
            </p:cNvPr>
            <p:cNvSpPr txBox="1"/>
            <p:nvPr/>
          </p:nvSpPr>
          <p:spPr>
            <a:xfrm>
              <a:off x="2442206" y="5204805"/>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11.0%</a:t>
              </a:r>
            </a:p>
          </p:txBody>
        </p:sp>
        <p:sp>
          <p:nvSpPr>
            <p:cNvPr id="196" name="テキスト ボックス 14">
              <a:extLst>
                <a:ext uri="{FF2B5EF4-FFF2-40B4-BE49-F238E27FC236}">
                  <a16:creationId xmlns:a16="http://schemas.microsoft.com/office/drawing/2014/main" id="{38F2574E-EA08-4B36-87FF-024853741559}"/>
                </a:ext>
              </a:extLst>
            </p:cNvPr>
            <p:cNvSpPr txBox="1"/>
            <p:nvPr/>
          </p:nvSpPr>
          <p:spPr>
            <a:xfrm>
              <a:off x="1499400" y="5374901"/>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10.2%</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197" name="テキスト ボックス 15">
              <a:extLst>
                <a:ext uri="{FF2B5EF4-FFF2-40B4-BE49-F238E27FC236}">
                  <a16:creationId xmlns:a16="http://schemas.microsoft.com/office/drawing/2014/main" id="{34879B7D-CD35-42E5-BDA9-C75CF84ABA08}"/>
                </a:ext>
              </a:extLst>
            </p:cNvPr>
            <p:cNvSpPr txBox="1"/>
            <p:nvPr/>
          </p:nvSpPr>
          <p:spPr>
            <a:xfrm>
              <a:off x="2442206" y="5374901"/>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8.0%</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198" name="テキスト ボックス 11">
              <a:extLst>
                <a:ext uri="{FF2B5EF4-FFF2-40B4-BE49-F238E27FC236}">
                  <a16:creationId xmlns:a16="http://schemas.microsoft.com/office/drawing/2014/main" id="{857CD0F0-82E5-439F-A701-C8FC70B8379E}"/>
                </a:ext>
              </a:extLst>
            </p:cNvPr>
            <p:cNvSpPr txBox="1"/>
            <p:nvPr/>
          </p:nvSpPr>
          <p:spPr>
            <a:xfrm>
              <a:off x="3279475" y="5204665"/>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-0.8%</a:t>
              </a:r>
            </a:p>
          </p:txBody>
        </p:sp>
        <p:sp>
          <p:nvSpPr>
            <p:cNvPr id="200" name="テキスト ボックス 15">
              <a:extLst>
                <a:ext uri="{FF2B5EF4-FFF2-40B4-BE49-F238E27FC236}">
                  <a16:creationId xmlns:a16="http://schemas.microsoft.com/office/drawing/2014/main" id="{FE787687-89B0-45C4-B08F-C87914F3D514}"/>
                </a:ext>
              </a:extLst>
            </p:cNvPr>
            <p:cNvSpPr txBox="1"/>
            <p:nvPr/>
          </p:nvSpPr>
          <p:spPr>
            <a:xfrm>
              <a:off x="3279475" y="5374761"/>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-2.3%</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01" name="テキスト ボックス 10">
              <a:extLst>
                <a:ext uri="{FF2B5EF4-FFF2-40B4-BE49-F238E27FC236}">
                  <a16:creationId xmlns:a16="http://schemas.microsoft.com/office/drawing/2014/main" id="{84F84AC6-C5FC-49EE-BA34-093AD9F53853}"/>
                </a:ext>
              </a:extLst>
            </p:cNvPr>
            <p:cNvSpPr txBox="1"/>
            <p:nvPr/>
          </p:nvSpPr>
          <p:spPr>
            <a:xfrm>
              <a:off x="1499400" y="5545860"/>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7.1%</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02" name="テキスト ボックス 11">
              <a:extLst>
                <a:ext uri="{FF2B5EF4-FFF2-40B4-BE49-F238E27FC236}">
                  <a16:creationId xmlns:a16="http://schemas.microsoft.com/office/drawing/2014/main" id="{40733FCE-66CB-4D04-AE68-06B6330E99B8}"/>
                </a:ext>
              </a:extLst>
            </p:cNvPr>
            <p:cNvSpPr txBox="1"/>
            <p:nvPr/>
          </p:nvSpPr>
          <p:spPr>
            <a:xfrm>
              <a:off x="2442206" y="5545860"/>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5.3%</a:t>
              </a:r>
            </a:p>
          </p:txBody>
        </p:sp>
        <p:sp>
          <p:nvSpPr>
            <p:cNvPr id="205" name="テキスト ボックス 14">
              <a:extLst>
                <a:ext uri="{FF2B5EF4-FFF2-40B4-BE49-F238E27FC236}">
                  <a16:creationId xmlns:a16="http://schemas.microsoft.com/office/drawing/2014/main" id="{A1DF50C7-4802-42D3-8069-94794FBDF4DF}"/>
                </a:ext>
              </a:extLst>
            </p:cNvPr>
            <p:cNvSpPr txBox="1"/>
            <p:nvPr/>
          </p:nvSpPr>
          <p:spPr>
            <a:xfrm>
              <a:off x="1499400" y="5715957"/>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6.5%</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11" name="テキスト ボックス 15">
              <a:extLst>
                <a:ext uri="{FF2B5EF4-FFF2-40B4-BE49-F238E27FC236}">
                  <a16:creationId xmlns:a16="http://schemas.microsoft.com/office/drawing/2014/main" id="{C8FB565A-724A-40EC-8CAD-C6672CA26A3B}"/>
                </a:ext>
              </a:extLst>
            </p:cNvPr>
            <p:cNvSpPr txBox="1"/>
            <p:nvPr/>
          </p:nvSpPr>
          <p:spPr>
            <a:xfrm>
              <a:off x="2442206" y="5715957"/>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8.6%</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12" name="テキスト ボックス 11">
              <a:extLst>
                <a:ext uri="{FF2B5EF4-FFF2-40B4-BE49-F238E27FC236}">
                  <a16:creationId xmlns:a16="http://schemas.microsoft.com/office/drawing/2014/main" id="{3DAE8C22-55CA-43D7-AFA7-D216AFE64ACA}"/>
                </a:ext>
              </a:extLst>
            </p:cNvPr>
            <p:cNvSpPr txBox="1"/>
            <p:nvPr/>
          </p:nvSpPr>
          <p:spPr>
            <a:xfrm>
              <a:off x="3279475" y="5545721"/>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-1.8%</a:t>
              </a:r>
            </a:p>
          </p:txBody>
        </p:sp>
        <p:sp>
          <p:nvSpPr>
            <p:cNvPr id="213" name="テキスト ボックス 15">
              <a:extLst>
                <a:ext uri="{FF2B5EF4-FFF2-40B4-BE49-F238E27FC236}">
                  <a16:creationId xmlns:a16="http://schemas.microsoft.com/office/drawing/2014/main" id="{FF494895-1405-4850-B84A-F5E63A2213BA}"/>
                </a:ext>
              </a:extLst>
            </p:cNvPr>
            <p:cNvSpPr txBox="1"/>
            <p:nvPr/>
          </p:nvSpPr>
          <p:spPr>
            <a:xfrm>
              <a:off x="3279475" y="5715817"/>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+2.1%</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14" name="テキスト ボックス 10">
              <a:extLst>
                <a:ext uri="{FF2B5EF4-FFF2-40B4-BE49-F238E27FC236}">
                  <a16:creationId xmlns:a16="http://schemas.microsoft.com/office/drawing/2014/main" id="{F0C873BB-538B-4D2D-A1BF-D340D1A34444}"/>
                </a:ext>
              </a:extLst>
            </p:cNvPr>
            <p:cNvSpPr txBox="1"/>
            <p:nvPr/>
          </p:nvSpPr>
          <p:spPr>
            <a:xfrm>
              <a:off x="1499400" y="5885815"/>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5.9%</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15" name="テキスト ボックス 11">
              <a:extLst>
                <a:ext uri="{FF2B5EF4-FFF2-40B4-BE49-F238E27FC236}">
                  <a16:creationId xmlns:a16="http://schemas.microsoft.com/office/drawing/2014/main" id="{AC3556A0-F11F-45CC-A6C9-67E662B00A46}"/>
                </a:ext>
              </a:extLst>
            </p:cNvPr>
            <p:cNvSpPr txBox="1"/>
            <p:nvPr/>
          </p:nvSpPr>
          <p:spPr>
            <a:xfrm>
              <a:off x="2442206" y="5885815"/>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5.6%</a:t>
              </a:r>
            </a:p>
          </p:txBody>
        </p:sp>
        <p:sp>
          <p:nvSpPr>
            <p:cNvPr id="219" name="テキスト ボックス 14">
              <a:extLst>
                <a:ext uri="{FF2B5EF4-FFF2-40B4-BE49-F238E27FC236}">
                  <a16:creationId xmlns:a16="http://schemas.microsoft.com/office/drawing/2014/main" id="{01676B9B-6874-4FB0-8B2A-A2911FAB4E9A}"/>
                </a:ext>
              </a:extLst>
            </p:cNvPr>
            <p:cNvSpPr txBox="1"/>
            <p:nvPr/>
          </p:nvSpPr>
          <p:spPr>
            <a:xfrm>
              <a:off x="1499400" y="6055911"/>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5.4%</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20" name="テキスト ボックス 15">
              <a:extLst>
                <a:ext uri="{FF2B5EF4-FFF2-40B4-BE49-F238E27FC236}">
                  <a16:creationId xmlns:a16="http://schemas.microsoft.com/office/drawing/2014/main" id="{0161FB03-401C-478D-A23F-83F42C9188B9}"/>
                </a:ext>
              </a:extLst>
            </p:cNvPr>
            <p:cNvSpPr txBox="1"/>
            <p:nvPr/>
          </p:nvSpPr>
          <p:spPr>
            <a:xfrm>
              <a:off x="2442206" y="6055911"/>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6.3%</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21" name="テキスト ボックス 11">
              <a:extLst>
                <a:ext uri="{FF2B5EF4-FFF2-40B4-BE49-F238E27FC236}">
                  <a16:creationId xmlns:a16="http://schemas.microsoft.com/office/drawing/2014/main" id="{4987D58D-F749-4410-BD8B-C206B571A34F}"/>
                </a:ext>
              </a:extLst>
            </p:cNvPr>
            <p:cNvSpPr txBox="1"/>
            <p:nvPr/>
          </p:nvSpPr>
          <p:spPr>
            <a:xfrm>
              <a:off x="3279475" y="5885675"/>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-0.3%</a:t>
              </a:r>
            </a:p>
          </p:txBody>
        </p:sp>
        <p:sp>
          <p:nvSpPr>
            <p:cNvPr id="222" name="テキスト ボックス 15">
              <a:extLst>
                <a:ext uri="{FF2B5EF4-FFF2-40B4-BE49-F238E27FC236}">
                  <a16:creationId xmlns:a16="http://schemas.microsoft.com/office/drawing/2014/main" id="{2CE63062-D13F-42C3-B894-97B80512AE69}"/>
                </a:ext>
              </a:extLst>
            </p:cNvPr>
            <p:cNvSpPr txBox="1"/>
            <p:nvPr/>
          </p:nvSpPr>
          <p:spPr>
            <a:xfrm>
              <a:off x="3279475" y="6055771"/>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+0.9%</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24" name="テキスト ボックス 14">
              <a:extLst>
                <a:ext uri="{FF2B5EF4-FFF2-40B4-BE49-F238E27FC236}">
                  <a16:creationId xmlns:a16="http://schemas.microsoft.com/office/drawing/2014/main" id="{06CC6242-E95E-4B47-823B-4908717A44F1}"/>
                </a:ext>
              </a:extLst>
            </p:cNvPr>
            <p:cNvSpPr txBox="1"/>
            <p:nvPr/>
          </p:nvSpPr>
          <p:spPr>
            <a:xfrm>
              <a:off x="1499400" y="6225448"/>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4.2%</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25" name="テキスト ボックス 15">
              <a:extLst>
                <a:ext uri="{FF2B5EF4-FFF2-40B4-BE49-F238E27FC236}">
                  <a16:creationId xmlns:a16="http://schemas.microsoft.com/office/drawing/2014/main" id="{B642208C-D9ED-46EF-8DED-526D6F843E77}"/>
                </a:ext>
              </a:extLst>
            </p:cNvPr>
            <p:cNvSpPr txBox="1"/>
            <p:nvPr/>
          </p:nvSpPr>
          <p:spPr>
            <a:xfrm>
              <a:off x="2442206" y="6225448"/>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2.9%</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26" name="テキスト ボックス 15">
              <a:extLst>
                <a:ext uri="{FF2B5EF4-FFF2-40B4-BE49-F238E27FC236}">
                  <a16:creationId xmlns:a16="http://schemas.microsoft.com/office/drawing/2014/main" id="{40D006A5-4673-4429-A6E8-0EBE8E6E1914}"/>
                </a:ext>
              </a:extLst>
            </p:cNvPr>
            <p:cNvSpPr txBox="1"/>
            <p:nvPr/>
          </p:nvSpPr>
          <p:spPr>
            <a:xfrm>
              <a:off x="3279475" y="6225307"/>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-1.3%</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27" name="テキスト ボックス 14">
              <a:extLst>
                <a:ext uri="{FF2B5EF4-FFF2-40B4-BE49-F238E27FC236}">
                  <a16:creationId xmlns:a16="http://schemas.microsoft.com/office/drawing/2014/main" id="{B7617886-CAF4-409E-B1AD-B9FDE15ED0B8}"/>
                </a:ext>
              </a:extLst>
            </p:cNvPr>
            <p:cNvSpPr txBox="1"/>
            <p:nvPr/>
          </p:nvSpPr>
          <p:spPr>
            <a:xfrm>
              <a:off x="1499400" y="6394663"/>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3.0%</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28" name="テキスト ボックス 15">
              <a:extLst>
                <a:ext uri="{FF2B5EF4-FFF2-40B4-BE49-F238E27FC236}">
                  <a16:creationId xmlns:a16="http://schemas.microsoft.com/office/drawing/2014/main" id="{5D8ECBA4-40D2-448C-B5F3-5D721DD553B8}"/>
                </a:ext>
              </a:extLst>
            </p:cNvPr>
            <p:cNvSpPr txBox="1"/>
            <p:nvPr/>
          </p:nvSpPr>
          <p:spPr>
            <a:xfrm>
              <a:off x="2442206" y="6394663"/>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2.7%</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29" name="テキスト ボックス 15">
              <a:extLst>
                <a:ext uri="{FF2B5EF4-FFF2-40B4-BE49-F238E27FC236}">
                  <a16:creationId xmlns:a16="http://schemas.microsoft.com/office/drawing/2014/main" id="{7F8BC37A-E3A5-4EDE-8CE3-83184E6AEFE7}"/>
                </a:ext>
              </a:extLst>
            </p:cNvPr>
            <p:cNvSpPr txBox="1"/>
            <p:nvPr/>
          </p:nvSpPr>
          <p:spPr>
            <a:xfrm>
              <a:off x="3279475" y="6394521"/>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-0.3%</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grpSp>
          <p:nvGrpSpPr>
            <p:cNvPr id="230" name="グループ化 229">
              <a:extLst>
                <a:ext uri="{FF2B5EF4-FFF2-40B4-BE49-F238E27FC236}">
                  <a16:creationId xmlns:a16="http://schemas.microsoft.com/office/drawing/2014/main" id="{B6F0DE08-B517-4D19-AE05-F35B3ED5ABFA}"/>
                </a:ext>
              </a:extLst>
            </p:cNvPr>
            <p:cNvGrpSpPr/>
            <p:nvPr/>
          </p:nvGrpSpPr>
          <p:grpSpPr>
            <a:xfrm>
              <a:off x="673854" y="3919461"/>
              <a:ext cx="837268" cy="2814835"/>
              <a:chOff x="755520" y="3963851"/>
              <a:chExt cx="978891" cy="2814835"/>
            </a:xfrm>
          </p:grpSpPr>
          <p:sp>
            <p:nvSpPr>
              <p:cNvPr id="307" name="テキスト ボックス 9">
                <a:extLst>
                  <a:ext uri="{FF2B5EF4-FFF2-40B4-BE49-F238E27FC236}">
                    <a16:creationId xmlns:a16="http://schemas.microsoft.com/office/drawing/2014/main" id="{1D301E06-3C08-409A-B679-729104A551F3}"/>
                  </a:ext>
                </a:extLst>
              </p:cNvPr>
              <p:cNvSpPr txBox="1"/>
              <p:nvPr/>
            </p:nvSpPr>
            <p:spPr>
              <a:xfrm>
                <a:off x="766485" y="3963851"/>
                <a:ext cx="967926"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男性</a:t>
                </a:r>
              </a:p>
            </p:txBody>
          </p:sp>
          <p:sp>
            <p:nvSpPr>
              <p:cNvPr id="308" name="テキスト ボックス 13">
                <a:extLst>
                  <a:ext uri="{FF2B5EF4-FFF2-40B4-BE49-F238E27FC236}">
                    <a16:creationId xmlns:a16="http://schemas.microsoft.com/office/drawing/2014/main" id="{0E05E5F7-C173-479E-93FF-B61761051A53}"/>
                  </a:ext>
                </a:extLst>
              </p:cNvPr>
              <p:cNvSpPr txBox="1"/>
              <p:nvPr/>
            </p:nvSpPr>
            <p:spPr>
              <a:xfrm>
                <a:off x="766485" y="4133947"/>
                <a:ext cx="967926"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女性</a:t>
                </a:r>
              </a:p>
            </p:txBody>
          </p:sp>
          <p:sp>
            <p:nvSpPr>
              <p:cNvPr id="309" name="テキスト ボックス 9">
                <a:extLst>
                  <a:ext uri="{FF2B5EF4-FFF2-40B4-BE49-F238E27FC236}">
                    <a16:creationId xmlns:a16="http://schemas.microsoft.com/office/drawing/2014/main" id="{96CBFCDA-FC6C-474C-829D-EC53175E6609}"/>
                  </a:ext>
                </a:extLst>
              </p:cNvPr>
              <p:cNvSpPr txBox="1"/>
              <p:nvPr/>
            </p:nvSpPr>
            <p:spPr>
              <a:xfrm>
                <a:off x="755520" y="4909423"/>
                <a:ext cx="971592"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首都圏</a:t>
                </a:r>
              </a:p>
            </p:txBody>
          </p:sp>
          <p:sp>
            <p:nvSpPr>
              <p:cNvPr id="313" name="テキスト ボックス 13">
                <a:extLst>
                  <a:ext uri="{FF2B5EF4-FFF2-40B4-BE49-F238E27FC236}">
                    <a16:creationId xmlns:a16="http://schemas.microsoft.com/office/drawing/2014/main" id="{AF4C4DAC-7107-495A-9855-9F982645B457}"/>
                  </a:ext>
                </a:extLst>
              </p:cNvPr>
              <p:cNvSpPr txBox="1"/>
              <p:nvPr/>
            </p:nvSpPr>
            <p:spPr>
              <a:xfrm>
                <a:off x="755520" y="5079518"/>
                <a:ext cx="971592"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近畿圏</a:t>
                </a:r>
              </a:p>
            </p:txBody>
          </p:sp>
          <p:sp>
            <p:nvSpPr>
              <p:cNvPr id="316" name="テキスト ボックス 9">
                <a:extLst>
                  <a:ext uri="{FF2B5EF4-FFF2-40B4-BE49-F238E27FC236}">
                    <a16:creationId xmlns:a16="http://schemas.microsoft.com/office/drawing/2014/main" id="{1704B684-2D03-449A-B3A1-8E0A79824607}"/>
                  </a:ext>
                </a:extLst>
              </p:cNvPr>
              <p:cNvSpPr txBox="1"/>
              <p:nvPr/>
            </p:nvSpPr>
            <p:spPr>
              <a:xfrm>
                <a:off x="755520" y="5249195"/>
                <a:ext cx="971592"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東海</a:t>
                </a:r>
              </a:p>
            </p:txBody>
          </p:sp>
          <p:sp>
            <p:nvSpPr>
              <p:cNvPr id="317" name="テキスト ボックス 13">
                <a:extLst>
                  <a:ext uri="{FF2B5EF4-FFF2-40B4-BE49-F238E27FC236}">
                    <a16:creationId xmlns:a16="http://schemas.microsoft.com/office/drawing/2014/main" id="{4FA37BEF-32C7-44D8-A9CF-4A717FC2A873}"/>
                  </a:ext>
                </a:extLst>
              </p:cNvPr>
              <p:cNvSpPr txBox="1"/>
              <p:nvPr/>
            </p:nvSpPr>
            <p:spPr>
              <a:xfrm>
                <a:off x="755520" y="5419291"/>
                <a:ext cx="971592"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九州</a:t>
                </a:r>
              </a:p>
            </p:txBody>
          </p:sp>
          <p:sp>
            <p:nvSpPr>
              <p:cNvPr id="318" name="テキスト ボックス 9">
                <a:extLst>
                  <a:ext uri="{FF2B5EF4-FFF2-40B4-BE49-F238E27FC236}">
                    <a16:creationId xmlns:a16="http://schemas.microsoft.com/office/drawing/2014/main" id="{1261ADBD-9A94-46D3-82FD-75C3DD2CBDA2}"/>
                  </a:ext>
                </a:extLst>
              </p:cNvPr>
              <p:cNvSpPr txBox="1"/>
              <p:nvPr/>
            </p:nvSpPr>
            <p:spPr>
              <a:xfrm>
                <a:off x="755520" y="5590250"/>
                <a:ext cx="971592"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東北</a:t>
                </a:r>
              </a:p>
            </p:txBody>
          </p:sp>
          <p:sp>
            <p:nvSpPr>
              <p:cNvPr id="319" name="テキスト ボックス 13">
                <a:extLst>
                  <a:ext uri="{FF2B5EF4-FFF2-40B4-BE49-F238E27FC236}">
                    <a16:creationId xmlns:a16="http://schemas.microsoft.com/office/drawing/2014/main" id="{AF1BBFB9-9780-40C4-B2AC-C3BC0198B417}"/>
                  </a:ext>
                </a:extLst>
              </p:cNvPr>
              <p:cNvSpPr txBox="1"/>
              <p:nvPr/>
            </p:nvSpPr>
            <p:spPr>
              <a:xfrm>
                <a:off x="755520" y="5760347"/>
                <a:ext cx="971592"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北陸甲信越</a:t>
                </a:r>
              </a:p>
            </p:txBody>
          </p:sp>
          <p:sp>
            <p:nvSpPr>
              <p:cNvPr id="320" name="テキスト ボックス 9">
                <a:extLst>
                  <a:ext uri="{FF2B5EF4-FFF2-40B4-BE49-F238E27FC236}">
                    <a16:creationId xmlns:a16="http://schemas.microsoft.com/office/drawing/2014/main" id="{176591DF-D885-4C8F-98A5-E63F9E74A951}"/>
                  </a:ext>
                </a:extLst>
              </p:cNvPr>
              <p:cNvSpPr txBox="1"/>
              <p:nvPr/>
            </p:nvSpPr>
            <p:spPr>
              <a:xfrm>
                <a:off x="755520" y="5930205"/>
                <a:ext cx="971592"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中国</a:t>
                </a:r>
              </a:p>
            </p:txBody>
          </p:sp>
          <p:sp>
            <p:nvSpPr>
              <p:cNvPr id="321" name="テキスト ボックス 13">
                <a:extLst>
                  <a:ext uri="{FF2B5EF4-FFF2-40B4-BE49-F238E27FC236}">
                    <a16:creationId xmlns:a16="http://schemas.microsoft.com/office/drawing/2014/main" id="{6BF9B5DC-B9F3-486B-A939-EAE21743A0DD}"/>
                  </a:ext>
                </a:extLst>
              </p:cNvPr>
              <p:cNvSpPr txBox="1"/>
              <p:nvPr/>
            </p:nvSpPr>
            <p:spPr>
              <a:xfrm>
                <a:off x="755520" y="6100301"/>
                <a:ext cx="971592"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北関東</a:t>
                </a:r>
              </a:p>
            </p:txBody>
          </p:sp>
          <p:sp>
            <p:nvSpPr>
              <p:cNvPr id="322" name="テキスト ボックス 13">
                <a:extLst>
                  <a:ext uri="{FF2B5EF4-FFF2-40B4-BE49-F238E27FC236}">
                    <a16:creationId xmlns:a16="http://schemas.microsoft.com/office/drawing/2014/main" id="{05524243-BEA7-40D0-8487-A5F1A75B0599}"/>
                  </a:ext>
                </a:extLst>
              </p:cNvPr>
              <p:cNvSpPr txBox="1"/>
              <p:nvPr/>
            </p:nvSpPr>
            <p:spPr>
              <a:xfrm>
                <a:off x="755520" y="6269838"/>
                <a:ext cx="971592"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北海道</a:t>
                </a:r>
              </a:p>
            </p:txBody>
          </p:sp>
          <p:sp>
            <p:nvSpPr>
              <p:cNvPr id="323" name="テキスト ボックス 13">
                <a:extLst>
                  <a:ext uri="{FF2B5EF4-FFF2-40B4-BE49-F238E27FC236}">
                    <a16:creationId xmlns:a16="http://schemas.microsoft.com/office/drawing/2014/main" id="{BF9D0E20-A9C9-4BFA-A3A0-227E2F98AF76}"/>
                  </a:ext>
                </a:extLst>
              </p:cNvPr>
              <p:cNvSpPr txBox="1"/>
              <p:nvPr/>
            </p:nvSpPr>
            <p:spPr>
              <a:xfrm>
                <a:off x="755520" y="6439053"/>
                <a:ext cx="971592"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四国</a:t>
                </a:r>
              </a:p>
            </p:txBody>
          </p:sp>
          <p:sp>
            <p:nvSpPr>
              <p:cNvPr id="324" name="テキスト ボックス 13">
                <a:extLst>
                  <a:ext uri="{FF2B5EF4-FFF2-40B4-BE49-F238E27FC236}">
                    <a16:creationId xmlns:a16="http://schemas.microsoft.com/office/drawing/2014/main" id="{0A36B76E-56A9-4CD7-BB4F-F872AD29D430}"/>
                  </a:ext>
                </a:extLst>
              </p:cNvPr>
              <p:cNvSpPr txBox="1"/>
              <p:nvPr/>
            </p:nvSpPr>
            <p:spPr>
              <a:xfrm>
                <a:off x="755520" y="6608588"/>
                <a:ext cx="971592" cy="170098"/>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沖縄</a:t>
                </a:r>
              </a:p>
            </p:txBody>
          </p:sp>
        </p:grpSp>
        <p:sp>
          <p:nvSpPr>
            <p:cNvPr id="231" name="テキスト ボックス 14">
              <a:extLst>
                <a:ext uri="{FF2B5EF4-FFF2-40B4-BE49-F238E27FC236}">
                  <a16:creationId xmlns:a16="http://schemas.microsoft.com/office/drawing/2014/main" id="{3C11A39B-5FD4-4AAF-81B4-DD8B8E54A44C}"/>
                </a:ext>
              </a:extLst>
            </p:cNvPr>
            <p:cNvSpPr txBox="1"/>
            <p:nvPr/>
          </p:nvSpPr>
          <p:spPr>
            <a:xfrm>
              <a:off x="1499400" y="6564198"/>
              <a:ext cx="942806"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1.1%</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32" name="テキスト ボックス 15">
              <a:extLst>
                <a:ext uri="{FF2B5EF4-FFF2-40B4-BE49-F238E27FC236}">
                  <a16:creationId xmlns:a16="http://schemas.microsoft.com/office/drawing/2014/main" id="{1CAB143C-955F-4907-B31E-8D765E56AF35}"/>
                </a:ext>
              </a:extLst>
            </p:cNvPr>
            <p:cNvSpPr txBox="1"/>
            <p:nvPr/>
          </p:nvSpPr>
          <p:spPr>
            <a:xfrm>
              <a:off x="2442206" y="6564198"/>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1.8%</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33" name="テキスト ボックス 15">
              <a:extLst>
                <a:ext uri="{FF2B5EF4-FFF2-40B4-BE49-F238E27FC236}">
                  <a16:creationId xmlns:a16="http://schemas.microsoft.com/office/drawing/2014/main" id="{198941B3-07EF-446E-B9A5-116F5FF2AA83}"/>
                </a:ext>
              </a:extLst>
            </p:cNvPr>
            <p:cNvSpPr txBox="1"/>
            <p:nvPr/>
          </p:nvSpPr>
          <p:spPr>
            <a:xfrm>
              <a:off x="3279475" y="6564059"/>
              <a:ext cx="844863" cy="170097"/>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+0.7%</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34" name="テキスト ボックス 7">
              <a:extLst>
                <a:ext uri="{FF2B5EF4-FFF2-40B4-BE49-F238E27FC236}">
                  <a16:creationId xmlns:a16="http://schemas.microsoft.com/office/drawing/2014/main" id="{D18162E9-615A-446F-A480-E70CA07D53D6}"/>
                </a:ext>
              </a:extLst>
            </p:cNvPr>
            <p:cNvSpPr txBox="1"/>
            <p:nvPr/>
          </p:nvSpPr>
          <p:spPr>
            <a:xfrm>
              <a:off x="2442206" y="4694936"/>
              <a:ext cx="844863" cy="170097"/>
            </a:xfrm>
            <a:prstGeom prst="rect">
              <a:avLst/>
            </a:prstGeom>
            <a:solidFill>
              <a:schemeClr val="bg1">
                <a:lumMod val="6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vert="horz" wrap="none"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家計簿データ</a:t>
              </a:r>
            </a:p>
          </p:txBody>
        </p:sp>
        <p:sp>
          <p:nvSpPr>
            <p:cNvPr id="236" name="テキスト ボックス 7">
              <a:extLst>
                <a:ext uri="{FF2B5EF4-FFF2-40B4-BE49-F238E27FC236}">
                  <a16:creationId xmlns:a16="http://schemas.microsoft.com/office/drawing/2014/main" id="{B0D9874D-AB39-4925-BE5E-8633A2EBAA95}"/>
                </a:ext>
              </a:extLst>
            </p:cNvPr>
            <p:cNvSpPr txBox="1"/>
            <p:nvPr/>
          </p:nvSpPr>
          <p:spPr>
            <a:xfrm>
              <a:off x="2453929" y="3749365"/>
              <a:ext cx="844863" cy="170097"/>
            </a:xfrm>
            <a:prstGeom prst="rect">
              <a:avLst/>
            </a:prstGeom>
            <a:solidFill>
              <a:schemeClr val="bg1">
                <a:lumMod val="6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vert="horz" wrap="none"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家計簿データ</a:t>
              </a:r>
            </a:p>
          </p:txBody>
        </p:sp>
        <p:sp>
          <p:nvSpPr>
            <p:cNvPr id="244" name="正方形/長方形 243">
              <a:extLst>
                <a:ext uri="{FF2B5EF4-FFF2-40B4-BE49-F238E27FC236}">
                  <a16:creationId xmlns:a16="http://schemas.microsoft.com/office/drawing/2014/main" id="{DBAC8060-9EE7-41B0-8B6A-A8D1710F2AA6}"/>
                </a:ext>
              </a:extLst>
            </p:cNvPr>
            <p:cNvSpPr/>
            <p:nvPr/>
          </p:nvSpPr>
          <p:spPr bwMode="auto">
            <a:xfrm>
              <a:off x="5134391" y="3395648"/>
              <a:ext cx="2280976" cy="353320"/>
            </a:xfrm>
            <a:prstGeom prst="rect">
              <a:avLst/>
            </a:prstGeom>
            <a:noFill/>
            <a:ln w="9525" algn="ctr">
              <a:noFill/>
              <a:miter lim="800000"/>
              <a:headEnd/>
              <a:tailEnd type="none" w="lg" len="lg"/>
            </a:ln>
          </p:spPr>
          <p:txBody>
            <a:bodyPr wrap="none" lIns="35978" tIns="35978" rIns="35978" bIns="35978" rtlCol="0" anchor="ctr"/>
            <a:lstStyle/>
            <a:p>
              <a:pPr marL="0" marR="0" lvl="0" indent="0" algn="ctr" defTabSz="913756" rtl="0" eaLnBrk="1" fontAlgn="auto" latinLnBrk="0" hangingPunct="1">
                <a:lnSpc>
                  <a:spcPct val="100000"/>
                </a:lnSpc>
                <a:spcBef>
                  <a:spcPts val="0"/>
                </a:spcBef>
                <a:spcAft>
                  <a:spcPts val="0"/>
                </a:spcAft>
                <a:buClrTx/>
                <a:buSzTx/>
                <a:buFontTx/>
                <a:buNone/>
                <a:tabLst/>
                <a:defRPr/>
              </a:pPr>
              <a:r>
                <a:rPr kumimoji="0" lang="ja-JP" altLang="en-US" sz="1399"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年収</a:t>
              </a:r>
              <a:r>
                <a:rPr kumimoji="1" lang="ja-JP" altLang="en-US" sz="1399"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別人数構成比</a:t>
              </a:r>
            </a:p>
          </p:txBody>
        </p:sp>
        <p:cxnSp>
          <p:nvCxnSpPr>
            <p:cNvPr id="249" name="直線コネクタ 248">
              <a:extLst>
                <a:ext uri="{FF2B5EF4-FFF2-40B4-BE49-F238E27FC236}">
                  <a16:creationId xmlns:a16="http://schemas.microsoft.com/office/drawing/2014/main" id="{4C822A2E-9836-444F-83B8-1FF2FB1EC24D}"/>
                </a:ext>
              </a:extLst>
            </p:cNvPr>
            <p:cNvCxnSpPr/>
            <p:nvPr/>
          </p:nvCxnSpPr>
          <p:spPr bwMode="auto">
            <a:xfrm>
              <a:off x="4390016" y="3706383"/>
              <a:ext cx="3673724" cy="0"/>
            </a:xfrm>
            <a:prstGeom prst="line">
              <a:avLst/>
            </a:prstGeom>
            <a:noFill/>
            <a:ln w="9525" cap="flat" cmpd="sng" algn="ctr">
              <a:solidFill>
                <a:schemeClr val="tx1"/>
              </a:solidFill>
              <a:prstDash val="solid"/>
              <a:round/>
              <a:headEnd type="none" w="med" len="med"/>
              <a:tailEnd type="none" w="med" len="med"/>
            </a:ln>
            <a:effectLst/>
          </p:spPr>
        </p:cxnSp>
        <p:grpSp>
          <p:nvGrpSpPr>
            <p:cNvPr id="250" name="グループ化 249">
              <a:extLst>
                <a:ext uri="{FF2B5EF4-FFF2-40B4-BE49-F238E27FC236}">
                  <a16:creationId xmlns:a16="http://schemas.microsoft.com/office/drawing/2014/main" id="{7F573BCA-230F-4F46-BE33-AE8269CC8931}"/>
                </a:ext>
              </a:extLst>
            </p:cNvPr>
            <p:cNvGrpSpPr/>
            <p:nvPr/>
          </p:nvGrpSpPr>
          <p:grpSpPr>
            <a:xfrm>
              <a:off x="4390016" y="3776390"/>
              <a:ext cx="3673724" cy="2784219"/>
              <a:chOff x="4740892" y="3820780"/>
              <a:chExt cx="3673724" cy="2784219"/>
            </a:xfrm>
          </p:grpSpPr>
          <p:sp>
            <p:nvSpPr>
              <p:cNvPr id="254" name="テキスト ボックス 6">
                <a:extLst>
                  <a:ext uri="{FF2B5EF4-FFF2-40B4-BE49-F238E27FC236}">
                    <a16:creationId xmlns:a16="http://schemas.microsoft.com/office/drawing/2014/main" id="{D32A345F-5839-4A32-AD0A-CEB82F216EEF}"/>
                  </a:ext>
                </a:extLst>
              </p:cNvPr>
              <p:cNvSpPr txBox="1"/>
              <p:nvPr/>
            </p:nvSpPr>
            <p:spPr>
              <a:xfrm>
                <a:off x="5696975" y="3820956"/>
                <a:ext cx="1066919" cy="214323"/>
              </a:xfrm>
              <a:prstGeom prst="rect">
                <a:avLst/>
              </a:prstGeom>
              <a:solidFill>
                <a:schemeClr val="bg1">
                  <a:lumMod val="6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0" lang="ja-JP" altLang="en-US" sz="11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国税庁データ</a:t>
                </a:r>
                <a:endParaRPr kumimoji="1" lang="ja-JP" altLang="en-US" sz="11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endParaRPr>
              </a:p>
            </p:txBody>
          </p:sp>
          <p:sp>
            <p:nvSpPr>
              <p:cNvPr id="255" name="テキスト ボックス 7">
                <a:extLst>
                  <a:ext uri="{FF2B5EF4-FFF2-40B4-BE49-F238E27FC236}">
                    <a16:creationId xmlns:a16="http://schemas.microsoft.com/office/drawing/2014/main" id="{350DDCFE-9734-4027-A4DE-4D5978564321}"/>
                  </a:ext>
                </a:extLst>
              </p:cNvPr>
              <p:cNvSpPr txBox="1"/>
              <p:nvPr/>
            </p:nvSpPr>
            <p:spPr>
              <a:xfrm>
                <a:off x="6763894" y="3820956"/>
                <a:ext cx="956083" cy="214323"/>
              </a:xfrm>
              <a:prstGeom prst="rect">
                <a:avLst/>
              </a:prstGeom>
              <a:solidFill>
                <a:schemeClr val="bg1">
                  <a:lumMod val="6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家計簿データ</a:t>
                </a:r>
              </a:p>
            </p:txBody>
          </p:sp>
          <p:sp>
            <p:nvSpPr>
              <p:cNvPr id="256" name="テキスト ボックス 10">
                <a:extLst>
                  <a:ext uri="{FF2B5EF4-FFF2-40B4-BE49-F238E27FC236}">
                    <a16:creationId xmlns:a16="http://schemas.microsoft.com/office/drawing/2014/main" id="{6870CF66-4663-4DAF-BB7A-F0750E949163}"/>
                  </a:ext>
                </a:extLst>
              </p:cNvPr>
              <p:cNvSpPr txBox="1"/>
              <p:nvPr/>
            </p:nvSpPr>
            <p:spPr>
              <a:xfrm>
                <a:off x="5696975" y="4035279"/>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14.8</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57" name="テキスト ボックス 11">
                <a:extLst>
                  <a:ext uri="{FF2B5EF4-FFF2-40B4-BE49-F238E27FC236}">
                    <a16:creationId xmlns:a16="http://schemas.microsoft.com/office/drawing/2014/main" id="{CCEA557C-7BC5-4B1B-902B-85453A77F52B}"/>
                  </a:ext>
                </a:extLst>
              </p:cNvPr>
              <p:cNvSpPr txBox="1"/>
              <p:nvPr/>
            </p:nvSpPr>
            <p:spPr>
              <a:xfrm>
                <a:off x="6763894" y="4035279"/>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13.4</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p>
            </p:txBody>
          </p:sp>
          <p:sp>
            <p:nvSpPr>
              <p:cNvPr id="258" name="テキスト ボックス 14">
                <a:extLst>
                  <a:ext uri="{FF2B5EF4-FFF2-40B4-BE49-F238E27FC236}">
                    <a16:creationId xmlns:a16="http://schemas.microsoft.com/office/drawing/2014/main" id="{3A39A108-CD9E-4099-8002-298E5EFFC580}"/>
                  </a:ext>
                </a:extLst>
              </p:cNvPr>
              <p:cNvSpPr txBox="1"/>
              <p:nvPr/>
            </p:nvSpPr>
            <p:spPr>
              <a:xfrm>
                <a:off x="5696975" y="4249600"/>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17.2</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59" name="テキスト ボックス 15">
                <a:extLst>
                  <a:ext uri="{FF2B5EF4-FFF2-40B4-BE49-F238E27FC236}">
                    <a16:creationId xmlns:a16="http://schemas.microsoft.com/office/drawing/2014/main" id="{FE440022-2DBA-435C-99C1-9D84DCC8E97A}"/>
                  </a:ext>
                </a:extLst>
              </p:cNvPr>
              <p:cNvSpPr txBox="1"/>
              <p:nvPr/>
            </p:nvSpPr>
            <p:spPr>
              <a:xfrm>
                <a:off x="6763894" y="4249600"/>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20.3</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60" name="テキスト ボックス 10">
                <a:extLst>
                  <a:ext uri="{FF2B5EF4-FFF2-40B4-BE49-F238E27FC236}">
                    <a16:creationId xmlns:a16="http://schemas.microsoft.com/office/drawing/2014/main" id="{E1F56A1C-4F0C-4E40-AEE1-0DF5096EFE6C}"/>
                  </a:ext>
                </a:extLst>
              </p:cNvPr>
              <p:cNvSpPr txBox="1"/>
              <p:nvPr/>
            </p:nvSpPr>
            <p:spPr>
              <a:xfrm>
                <a:off x="5696975" y="4463394"/>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19.1</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61" name="テキスト ボックス 11">
                <a:extLst>
                  <a:ext uri="{FF2B5EF4-FFF2-40B4-BE49-F238E27FC236}">
                    <a16:creationId xmlns:a16="http://schemas.microsoft.com/office/drawing/2014/main" id="{9A163BE5-6EB1-4971-9882-C058ADBD0A9B}"/>
                  </a:ext>
                </a:extLst>
              </p:cNvPr>
              <p:cNvSpPr txBox="1"/>
              <p:nvPr/>
            </p:nvSpPr>
            <p:spPr>
              <a:xfrm>
                <a:off x="6763894" y="4463394"/>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18.7</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p>
            </p:txBody>
          </p:sp>
          <p:sp>
            <p:nvSpPr>
              <p:cNvPr id="262" name="テキスト ボックス 14">
                <a:extLst>
                  <a:ext uri="{FF2B5EF4-FFF2-40B4-BE49-F238E27FC236}">
                    <a16:creationId xmlns:a16="http://schemas.microsoft.com/office/drawing/2014/main" id="{FF7E0816-DC99-42CF-9D6F-8E31862CE948}"/>
                  </a:ext>
                </a:extLst>
              </p:cNvPr>
              <p:cNvSpPr txBox="1"/>
              <p:nvPr/>
            </p:nvSpPr>
            <p:spPr>
              <a:xfrm>
                <a:off x="5696975" y="4677716"/>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16.1%</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63" name="テキスト ボックス 15">
                <a:extLst>
                  <a:ext uri="{FF2B5EF4-FFF2-40B4-BE49-F238E27FC236}">
                    <a16:creationId xmlns:a16="http://schemas.microsoft.com/office/drawing/2014/main" id="{69B46D0E-7CFF-4E28-9759-7C676E8EDB6C}"/>
                  </a:ext>
                </a:extLst>
              </p:cNvPr>
              <p:cNvSpPr txBox="1"/>
              <p:nvPr/>
            </p:nvSpPr>
            <p:spPr>
              <a:xfrm>
                <a:off x="6763894" y="4677716"/>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13.8</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64" name="テキスト ボックス 10">
                <a:extLst>
                  <a:ext uri="{FF2B5EF4-FFF2-40B4-BE49-F238E27FC236}">
                    <a16:creationId xmlns:a16="http://schemas.microsoft.com/office/drawing/2014/main" id="{FB90B29D-32AD-4A19-9C95-C8BDE59B4285}"/>
                  </a:ext>
                </a:extLst>
              </p:cNvPr>
              <p:cNvSpPr txBox="1"/>
              <p:nvPr/>
            </p:nvSpPr>
            <p:spPr>
              <a:xfrm>
                <a:off x="5696975" y="4893125"/>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11.0</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65" name="テキスト ボックス 11">
                <a:extLst>
                  <a:ext uri="{FF2B5EF4-FFF2-40B4-BE49-F238E27FC236}">
                    <a16:creationId xmlns:a16="http://schemas.microsoft.com/office/drawing/2014/main" id="{982F7B9D-6C46-419B-8C93-DF13A9C5D196}"/>
                  </a:ext>
                </a:extLst>
              </p:cNvPr>
              <p:cNvSpPr txBox="1"/>
              <p:nvPr/>
            </p:nvSpPr>
            <p:spPr>
              <a:xfrm>
                <a:off x="6763894" y="4893125"/>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9.8</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p>
            </p:txBody>
          </p:sp>
          <p:sp>
            <p:nvSpPr>
              <p:cNvPr id="266" name="テキスト ボックス 14">
                <a:extLst>
                  <a:ext uri="{FF2B5EF4-FFF2-40B4-BE49-F238E27FC236}">
                    <a16:creationId xmlns:a16="http://schemas.microsoft.com/office/drawing/2014/main" id="{A5A417C2-A000-485E-816A-350E7D75850B}"/>
                  </a:ext>
                </a:extLst>
              </p:cNvPr>
              <p:cNvSpPr txBox="1"/>
              <p:nvPr/>
            </p:nvSpPr>
            <p:spPr>
              <a:xfrm>
                <a:off x="5696975" y="5107447"/>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6.9%</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67" name="テキスト ボックス 15">
                <a:extLst>
                  <a:ext uri="{FF2B5EF4-FFF2-40B4-BE49-F238E27FC236}">
                    <a16:creationId xmlns:a16="http://schemas.microsoft.com/office/drawing/2014/main" id="{00A78CF6-682B-44C1-B6E2-283A0EBEA3B0}"/>
                  </a:ext>
                </a:extLst>
              </p:cNvPr>
              <p:cNvSpPr txBox="1"/>
              <p:nvPr/>
            </p:nvSpPr>
            <p:spPr>
              <a:xfrm>
                <a:off x="6763894" y="5107447"/>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6.8</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68" name="テキスト ボックス 10">
                <a:extLst>
                  <a:ext uri="{FF2B5EF4-FFF2-40B4-BE49-F238E27FC236}">
                    <a16:creationId xmlns:a16="http://schemas.microsoft.com/office/drawing/2014/main" id="{FA43975B-9D0A-4840-8930-9B3067FC757A}"/>
                  </a:ext>
                </a:extLst>
              </p:cNvPr>
              <p:cNvSpPr txBox="1"/>
              <p:nvPr/>
            </p:nvSpPr>
            <p:spPr>
              <a:xfrm>
                <a:off x="5696975" y="5321468"/>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4.7%</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69" name="テキスト ボックス 11">
                <a:extLst>
                  <a:ext uri="{FF2B5EF4-FFF2-40B4-BE49-F238E27FC236}">
                    <a16:creationId xmlns:a16="http://schemas.microsoft.com/office/drawing/2014/main" id="{B0B870D2-5115-4AA7-A5A3-E975E0A61FE2}"/>
                  </a:ext>
                </a:extLst>
              </p:cNvPr>
              <p:cNvSpPr txBox="1"/>
              <p:nvPr/>
            </p:nvSpPr>
            <p:spPr>
              <a:xfrm>
                <a:off x="6763894" y="5321468"/>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4.6</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p>
            </p:txBody>
          </p:sp>
          <p:sp>
            <p:nvSpPr>
              <p:cNvPr id="270" name="テキスト ボックス 14">
                <a:extLst>
                  <a:ext uri="{FF2B5EF4-FFF2-40B4-BE49-F238E27FC236}">
                    <a16:creationId xmlns:a16="http://schemas.microsoft.com/office/drawing/2014/main" id="{FBB4EA05-4E5F-4E01-BED6-07771EE45766}"/>
                  </a:ext>
                </a:extLst>
              </p:cNvPr>
              <p:cNvSpPr txBox="1"/>
              <p:nvPr/>
            </p:nvSpPr>
            <p:spPr>
              <a:xfrm>
                <a:off x="5696975" y="5535790"/>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3.1</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71" name="テキスト ボックス 15">
                <a:extLst>
                  <a:ext uri="{FF2B5EF4-FFF2-40B4-BE49-F238E27FC236}">
                    <a16:creationId xmlns:a16="http://schemas.microsoft.com/office/drawing/2014/main" id="{9E1336ED-0B11-469A-AE00-6F0948B8F47F}"/>
                  </a:ext>
                </a:extLst>
              </p:cNvPr>
              <p:cNvSpPr txBox="1"/>
              <p:nvPr/>
            </p:nvSpPr>
            <p:spPr>
              <a:xfrm>
                <a:off x="6763894" y="5535790"/>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3.2</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72" name="テキスト ボックス 14">
                <a:extLst>
                  <a:ext uri="{FF2B5EF4-FFF2-40B4-BE49-F238E27FC236}">
                    <a16:creationId xmlns:a16="http://schemas.microsoft.com/office/drawing/2014/main" id="{C7014892-F2BC-41BB-9FDE-8AD3E8576693}"/>
                  </a:ext>
                </a:extLst>
              </p:cNvPr>
              <p:cNvSpPr txBox="1"/>
              <p:nvPr/>
            </p:nvSpPr>
            <p:spPr>
              <a:xfrm>
                <a:off x="5696975" y="5749407"/>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2.0</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73" name="テキスト ボックス 15">
                <a:extLst>
                  <a:ext uri="{FF2B5EF4-FFF2-40B4-BE49-F238E27FC236}">
                    <a16:creationId xmlns:a16="http://schemas.microsoft.com/office/drawing/2014/main" id="{08C23670-A6BF-49E0-911B-4A28DBC878D7}"/>
                  </a:ext>
                </a:extLst>
              </p:cNvPr>
              <p:cNvSpPr txBox="1"/>
              <p:nvPr/>
            </p:nvSpPr>
            <p:spPr>
              <a:xfrm>
                <a:off x="6763894" y="5749407"/>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2.2</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74" name="テキスト ボックス 14">
                <a:extLst>
                  <a:ext uri="{FF2B5EF4-FFF2-40B4-BE49-F238E27FC236}">
                    <a16:creationId xmlns:a16="http://schemas.microsoft.com/office/drawing/2014/main" id="{49DB0DBE-9DEA-41EF-AD27-98BECECBF6D0}"/>
                  </a:ext>
                </a:extLst>
              </p:cNvPr>
              <p:cNvSpPr txBox="1"/>
              <p:nvPr/>
            </p:nvSpPr>
            <p:spPr>
              <a:xfrm>
                <a:off x="5696975" y="5962619"/>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3.6%</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75" name="テキスト ボックス 15">
                <a:extLst>
                  <a:ext uri="{FF2B5EF4-FFF2-40B4-BE49-F238E27FC236}">
                    <a16:creationId xmlns:a16="http://schemas.microsoft.com/office/drawing/2014/main" id="{7F9BF315-E0BA-4B59-98EF-D1DD9942D875}"/>
                  </a:ext>
                </a:extLst>
              </p:cNvPr>
              <p:cNvSpPr txBox="1"/>
              <p:nvPr/>
            </p:nvSpPr>
            <p:spPr>
              <a:xfrm>
                <a:off x="6763894" y="5962619"/>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4.5</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76" name="テキスト ボックス 14">
                <a:extLst>
                  <a:ext uri="{FF2B5EF4-FFF2-40B4-BE49-F238E27FC236}">
                    <a16:creationId xmlns:a16="http://schemas.microsoft.com/office/drawing/2014/main" id="{AED9B941-0E26-48C8-94CA-134638853BF4}"/>
                  </a:ext>
                </a:extLst>
              </p:cNvPr>
              <p:cNvSpPr txBox="1"/>
              <p:nvPr/>
            </p:nvSpPr>
            <p:spPr>
              <a:xfrm>
                <a:off x="5696975" y="6176234"/>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0.7</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77" name="テキスト ボックス 15">
                <a:extLst>
                  <a:ext uri="{FF2B5EF4-FFF2-40B4-BE49-F238E27FC236}">
                    <a16:creationId xmlns:a16="http://schemas.microsoft.com/office/drawing/2014/main" id="{69DB8914-6BA3-4DC4-AD90-05EA047B164C}"/>
                  </a:ext>
                </a:extLst>
              </p:cNvPr>
              <p:cNvSpPr txBox="1"/>
              <p:nvPr/>
            </p:nvSpPr>
            <p:spPr>
              <a:xfrm>
                <a:off x="6763894" y="6176234"/>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a:t>
                </a: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grpSp>
            <p:nvGrpSpPr>
              <p:cNvPr id="278" name="グループ化 277">
                <a:extLst>
                  <a:ext uri="{FF2B5EF4-FFF2-40B4-BE49-F238E27FC236}">
                    <a16:creationId xmlns:a16="http://schemas.microsoft.com/office/drawing/2014/main" id="{0170443A-498D-4A89-AC73-CEC6D9C98384}"/>
                  </a:ext>
                </a:extLst>
              </p:cNvPr>
              <p:cNvGrpSpPr/>
              <p:nvPr/>
            </p:nvGrpSpPr>
            <p:grpSpPr>
              <a:xfrm>
                <a:off x="4740892" y="4035279"/>
                <a:ext cx="961089" cy="2569720"/>
                <a:chOff x="4602486" y="4035279"/>
                <a:chExt cx="1099495" cy="2569720"/>
              </a:xfrm>
            </p:grpSpPr>
            <p:sp>
              <p:nvSpPr>
                <p:cNvPr id="295" name="テキスト ボックス 9">
                  <a:extLst>
                    <a:ext uri="{FF2B5EF4-FFF2-40B4-BE49-F238E27FC236}">
                      <a16:creationId xmlns:a16="http://schemas.microsoft.com/office/drawing/2014/main" id="{9D2003F3-D717-4F18-A4D6-742DD713F535}"/>
                    </a:ext>
                  </a:extLst>
                </p:cNvPr>
                <p:cNvSpPr txBox="1"/>
                <p:nvPr/>
              </p:nvSpPr>
              <p:spPr>
                <a:xfrm>
                  <a:off x="4602486" y="4035279"/>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a:t>
                  </a:r>
                  <a:r>
                    <a:rPr kumimoji="1"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00-200</a:t>
                  </a: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a:t>
                  </a:r>
                </a:p>
              </p:txBody>
            </p:sp>
            <p:sp>
              <p:nvSpPr>
                <p:cNvPr id="296" name="テキスト ボックス 13">
                  <a:extLst>
                    <a:ext uri="{FF2B5EF4-FFF2-40B4-BE49-F238E27FC236}">
                      <a16:creationId xmlns:a16="http://schemas.microsoft.com/office/drawing/2014/main" id="{3642883A-3AA3-4925-8DD2-63F89B16E9BE}"/>
                    </a:ext>
                  </a:extLst>
                </p:cNvPr>
                <p:cNvSpPr txBox="1"/>
                <p:nvPr/>
              </p:nvSpPr>
              <p:spPr>
                <a:xfrm>
                  <a:off x="4602486" y="4249600"/>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200-300</a:t>
                  </a:r>
                  <a:r>
                    <a:rPr kumimoji="0"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a:t>
                  </a:r>
                  <a:endPar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97" name="テキスト ボックス 9">
                  <a:extLst>
                    <a:ext uri="{FF2B5EF4-FFF2-40B4-BE49-F238E27FC236}">
                      <a16:creationId xmlns:a16="http://schemas.microsoft.com/office/drawing/2014/main" id="{90F28568-5EA4-44C3-9099-A531C987E5E9}"/>
                    </a:ext>
                  </a:extLst>
                </p:cNvPr>
                <p:cNvSpPr txBox="1"/>
                <p:nvPr/>
              </p:nvSpPr>
              <p:spPr>
                <a:xfrm>
                  <a:off x="4602486" y="4463394"/>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300-400</a:t>
                  </a:r>
                  <a:r>
                    <a:rPr kumimoji="0"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a:t>
                  </a:r>
                  <a:endPar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98" name="テキスト ボックス 13">
                  <a:extLst>
                    <a:ext uri="{FF2B5EF4-FFF2-40B4-BE49-F238E27FC236}">
                      <a16:creationId xmlns:a16="http://schemas.microsoft.com/office/drawing/2014/main" id="{11261CCA-C4A8-4F02-82D2-4EA7C6818911}"/>
                    </a:ext>
                  </a:extLst>
                </p:cNvPr>
                <p:cNvSpPr txBox="1"/>
                <p:nvPr/>
              </p:nvSpPr>
              <p:spPr>
                <a:xfrm>
                  <a:off x="4602486" y="4677716"/>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400-500</a:t>
                  </a:r>
                  <a:r>
                    <a:rPr kumimoji="0"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a:t>
                  </a:r>
                  <a:endPar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99" name="テキスト ボックス 9">
                  <a:extLst>
                    <a:ext uri="{FF2B5EF4-FFF2-40B4-BE49-F238E27FC236}">
                      <a16:creationId xmlns:a16="http://schemas.microsoft.com/office/drawing/2014/main" id="{6FD5960B-8696-495C-A745-314C0647852B}"/>
                    </a:ext>
                  </a:extLst>
                </p:cNvPr>
                <p:cNvSpPr txBox="1"/>
                <p:nvPr/>
              </p:nvSpPr>
              <p:spPr>
                <a:xfrm>
                  <a:off x="4602486" y="4893125"/>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500-600</a:t>
                  </a:r>
                  <a:r>
                    <a:rPr kumimoji="0"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a:t>
                  </a:r>
                  <a:endPar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300" name="テキスト ボックス 13">
                  <a:extLst>
                    <a:ext uri="{FF2B5EF4-FFF2-40B4-BE49-F238E27FC236}">
                      <a16:creationId xmlns:a16="http://schemas.microsoft.com/office/drawing/2014/main" id="{7FB531A7-0BC7-44EE-A087-D522E7D012DD}"/>
                    </a:ext>
                  </a:extLst>
                </p:cNvPr>
                <p:cNvSpPr txBox="1"/>
                <p:nvPr/>
              </p:nvSpPr>
              <p:spPr>
                <a:xfrm>
                  <a:off x="4602486" y="5107447"/>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6</a:t>
                  </a:r>
                  <a:r>
                    <a:rPr kumimoji="1"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00-700</a:t>
                  </a:r>
                  <a:r>
                    <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a:t>
                  </a:r>
                </a:p>
              </p:txBody>
            </p:sp>
            <p:sp>
              <p:nvSpPr>
                <p:cNvPr id="301" name="テキスト ボックス 9">
                  <a:extLst>
                    <a:ext uri="{FF2B5EF4-FFF2-40B4-BE49-F238E27FC236}">
                      <a16:creationId xmlns:a16="http://schemas.microsoft.com/office/drawing/2014/main" id="{3A0A5B59-923C-4DC3-9E7E-7F7806E24E69}"/>
                    </a:ext>
                  </a:extLst>
                </p:cNvPr>
                <p:cNvSpPr txBox="1"/>
                <p:nvPr/>
              </p:nvSpPr>
              <p:spPr>
                <a:xfrm>
                  <a:off x="4602486" y="5321468"/>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700-800</a:t>
                  </a:r>
                  <a:r>
                    <a:rPr kumimoji="0"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a:t>
                  </a:r>
                  <a:endPar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302" name="テキスト ボックス 13">
                  <a:extLst>
                    <a:ext uri="{FF2B5EF4-FFF2-40B4-BE49-F238E27FC236}">
                      <a16:creationId xmlns:a16="http://schemas.microsoft.com/office/drawing/2014/main" id="{2B6843A1-E3F3-4404-89C6-9BF9FB989A76}"/>
                    </a:ext>
                  </a:extLst>
                </p:cNvPr>
                <p:cNvSpPr txBox="1"/>
                <p:nvPr/>
              </p:nvSpPr>
              <p:spPr>
                <a:xfrm>
                  <a:off x="4602486" y="5535790"/>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800-900</a:t>
                  </a:r>
                  <a:r>
                    <a:rPr kumimoji="0"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a:t>
                  </a:r>
                  <a:endPar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303" name="テキスト ボックス 13">
                  <a:extLst>
                    <a:ext uri="{FF2B5EF4-FFF2-40B4-BE49-F238E27FC236}">
                      <a16:creationId xmlns:a16="http://schemas.microsoft.com/office/drawing/2014/main" id="{5FCAB1B5-E230-4F09-AAC8-49F667363B09}"/>
                    </a:ext>
                  </a:extLst>
                </p:cNvPr>
                <p:cNvSpPr txBox="1"/>
                <p:nvPr/>
              </p:nvSpPr>
              <p:spPr>
                <a:xfrm>
                  <a:off x="4602486" y="5749407"/>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900-1000</a:t>
                  </a:r>
                  <a:r>
                    <a:rPr kumimoji="0"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a:t>
                  </a:r>
                  <a:endPar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304" name="テキスト ボックス 13">
                  <a:extLst>
                    <a:ext uri="{FF2B5EF4-FFF2-40B4-BE49-F238E27FC236}">
                      <a16:creationId xmlns:a16="http://schemas.microsoft.com/office/drawing/2014/main" id="{E6335249-3084-4EA0-9ACA-3E3327991D6C}"/>
                    </a:ext>
                  </a:extLst>
                </p:cNvPr>
                <p:cNvSpPr txBox="1"/>
                <p:nvPr/>
              </p:nvSpPr>
              <p:spPr>
                <a:xfrm>
                  <a:off x="4602486" y="5962619"/>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1000-1500</a:t>
                  </a:r>
                  <a:r>
                    <a:rPr kumimoji="0"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a:t>
                  </a:r>
                  <a:endPar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305" name="テキスト ボックス 13">
                  <a:extLst>
                    <a:ext uri="{FF2B5EF4-FFF2-40B4-BE49-F238E27FC236}">
                      <a16:creationId xmlns:a16="http://schemas.microsoft.com/office/drawing/2014/main" id="{C35443E0-9B42-42FE-AE71-6426E17F47A2}"/>
                    </a:ext>
                  </a:extLst>
                </p:cNvPr>
                <p:cNvSpPr txBox="1"/>
                <p:nvPr/>
              </p:nvSpPr>
              <p:spPr>
                <a:xfrm>
                  <a:off x="4602486" y="6176234"/>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1500-2000</a:t>
                  </a:r>
                  <a:r>
                    <a:rPr kumimoji="0"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a:t>
                  </a:r>
                  <a:endParaRPr kumimoji="1" lang="ja-JP" altLang="en-US" sz="11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306" name="テキスト ボックス 13">
                  <a:extLst>
                    <a:ext uri="{FF2B5EF4-FFF2-40B4-BE49-F238E27FC236}">
                      <a16:creationId xmlns:a16="http://schemas.microsoft.com/office/drawing/2014/main" id="{CF587421-E6D4-453E-BA84-15F761855F4B}"/>
                    </a:ext>
                  </a:extLst>
                </p:cNvPr>
                <p:cNvSpPr txBox="1"/>
                <p:nvPr/>
              </p:nvSpPr>
              <p:spPr>
                <a:xfrm>
                  <a:off x="4602486" y="6390675"/>
                  <a:ext cx="1099495" cy="214324"/>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2000</a:t>
                  </a:r>
                  <a:r>
                    <a:rPr kumimoji="0"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万以上</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grpSp>
          <p:sp>
            <p:nvSpPr>
              <p:cNvPr id="279" name="テキスト ボックス 14">
                <a:extLst>
                  <a:ext uri="{FF2B5EF4-FFF2-40B4-BE49-F238E27FC236}">
                    <a16:creationId xmlns:a16="http://schemas.microsoft.com/office/drawing/2014/main" id="{A3FAEE99-5ADC-4DBB-95FE-0263CFB68A33}"/>
                  </a:ext>
                </a:extLst>
              </p:cNvPr>
              <p:cNvSpPr txBox="1"/>
              <p:nvPr/>
            </p:nvSpPr>
            <p:spPr>
              <a:xfrm>
                <a:off x="5696975" y="6390675"/>
                <a:ext cx="1066919"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0.6</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80" name="テキスト ボックス 15">
                <a:extLst>
                  <a:ext uri="{FF2B5EF4-FFF2-40B4-BE49-F238E27FC236}">
                    <a16:creationId xmlns:a16="http://schemas.microsoft.com/office/drawing/2014/main" id="{1115366F-F29B-47F5-A1B6-8CA44B07589F}"/>
                  </a:ext>
                </a:extLst>
              </p:cNvPr>
              <p:cNvSpPr txBox="1"/>
              <p:nvPr/>
            </p:nvSpPr>
            <p:spPr>
              <a:xfrm>
                <a:off x="6763894" y="6390675"/>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1.7%</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grpSp>
            <p:nvGrpSpPr>
              <p:cNvPr id="281" name="グループ化 280">
                <a:extLst>
                  <a:ext uri="{FF2B5EF4-FFF2-40B4-BE49-F238E27FC236}">
                    <a16:creationId xmlns:a16="http://schemas.microsoft.com/office/drawing/2014/main" id="{2862C1A4-8277-4517-A6E9-E423FA774D97}"/>
                  </a:ext>
                </a:extLst>
              </p:cNvPr>
              <p:cNvGrpSpPr/>
              <p:nvPr/>
            </p:nvGrpSpPr>
            <p:grpSpPr>
              <a:xfrm>
                <a:off x="7711383" y="3820780"/>
                <a:ext cx="703233" cy="2784042"/>
                <a:chOff x="7711383" y="3820780"/>
                <a:chExt cx="956083" cy="2784042"/>
              </a:xfrm>
            </p:grpSpPr>
            <p:sp>
              <p:nvSpPr>
                <p:cNvPr id="282" name="テキスト ボックス 7">
                  <a:extLst>
                    <a:ext uri="{FF2B5EF4-FFF2-40B4-BE49-F238E27FC236}">
                      <a16:creationId xmlns:a16="http://schemas.microsoft.com/office/drawing/2014/main" id="{9445DFBE-9E19-4DD9-80EF-0CBDFD661DD0}"/>
                    </a:ext>
                  </a:extLst>
                </p:cNvPr>
                <p:cNvSpPr txBox="1"/>
                <p:nvPr/>
              </p:nvSpPr>
              <p:spPr>
                <a:xfrm>
                  <a:off x="7711383" y="3820780"/>
                  <a:ext cx="956083" cy="214323"/>
                </a:xfrm>
                <a:prstGeom prst="rect">
                  <a:avLst/>
                </a:prstGeom>
                <a:solidFill>
                  <a:schemeClr val="bg1">
                    <a:lumMod val="6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3851"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a:ln>
                        <a:noFill/>
                      </a:ln>
                      <a:solidFill>
                        <a:srgbClr val="FFFFFF"/>
                      </a:solidFill>
                      <a:effectLst/>
                      <a:uLnTx/>
                      <a:uFillTx/>
                      <a:latin typeface="Graphik" panose="020B0503030202060203" pitchFamily="34" charset="0"/>
                      <a:ea typeface="Meiryo UI" panose="020B0604030504040204" pitchFamily="50" charset="-128"/>
                      <a:cs typeface="+mn-cs"/>
                    </a:rPr>
                    <a:t>差異</a:t>
                  </a:r>
                </a:p>
              </p:txBody>
            </p:sp>
            <p:sp>
              <p:nvSpPr>
                <p:cNvPr id="283" name="テキスト ボックス 11">
                  <a:extLst>
                    <a:ext uri="{FF2B5EF4-FFF2-40B4-BE49-F238E27FC236}">
                      <a16:creationId xmlns:a16="http://schemas.microsoft.com/office/drawing/2014/main" id="{4DDDD7C2-93A6-4BB5-96E5-FC65907308A2}"/>
                    </a:ext>
                  </a:extLst>
                </p:cNvPr>
                <p:cNvSpPr txBox="1"/>
                <p:nvPr/>
              </p:nvSpPr>
              <p:spPr>
                <a:xfrm>
                  <a:off x="7711383" y="4035102"/>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-1.4</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p>
              </p:txBody>
            </p:sp>
            <p:sp>
              <p:nvSpPr>
                <p:cNvPr id="284" name="テキスト ボックス 15">
                  <a:extLst>
                    <a:ext uri="{FF2B5EF4-FFF2-40B4-BE49-F238E27FC236}">
                      <a16:creationId xmlns:a16="http://schemas.microsoft.com/office/drawing/2014/main" id="{BD9DD4F2-CCB0-4609-B92A-87EAFBDF30E3}"/>
                    </a:ext>
                  </a:extLst>
                </p:cNvPr>
                <p:cNvSpPr txBox="1"/>
                <p:nvPr/>
              </p:nvSpPr>
              <p:spPr>
                <a:xfrm>
                  <a:off x="7711383" y="4249424"/>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+3.0%</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85" name="テキスト ボックス 11">
                  <a:extLst>
                    <a:ext uri="{FF2B5EF4-FFF2-40B4-BE49-F238E27FC236}">
                      <a16:creationId xmlns:a16="http://schemas.microsoft.com/office/drawing/2014/main" id="{249A7E81-27AC-402C-9C59-745CBF56F912}"/>
                    </a:ext>
                  </a:extLst>
                </p:cNvPr>
                <p:cNvSpPr txBox="1"/>
                <p:nvPr/>
              </p:nvSpPr>
              <p:spPr>
                <a:xfrm>
                  <a:off x="7711383" y="4463217"/>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a:t>
                  </a: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.5</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p>
              </p:txBody>
            </p:sp>
            <p:sp>
              <p:nvSpPr>
                <p:cNvPr id="286" name="テキスト ボックス 15">
                  <a:extLst>
                    <a:ext uri="{FF2B5EF4-FFF2-40B4-BE49-F238E27FC236}">
                      <a16:creationId xmlns:a16="http://schemas.microsoft.com/office/drawing/2014/main" id="{746EE7C1-3549-4783-AAC8-FC4D64E23E9A}"/>
                    </a:ext>
                  </a:extLst>
                </p:cNvPr>
                <p:cNvSpPr txBox="1"/>
                <p:nvPr/>
              </p:nvSpPr>
              <p:spPr>
                <a:xfrm>
                  <a:off x="7711383" y="4677539"/>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-2.4%</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87" name="テキスト ボックス 11">
                  <a:extLst>
                    <a:ext uri="{FF2B5EF4-FFF2-40B4-BE49-F238E27FC236}">
                      <a16:creationId xmlns:a16="http://schemas.microsoft.com/office/drawing/2014/main" id="{51B6B028-313A-464B-AEFE-AFF243E4093E}"/>
                    </a:ext>
                  </a:extLst>
                </p:cNvPr>
                <p:cNvSpPr txBox="1"/>
                <p:nvPr/>
              </p:nvSpPr>
              <p:spPr>
                <a:xfrm>
                  <a:off x="7711383" y="4892948"/>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-1.2%</a:t>
                  </a:r>
                </a:p>
              </p:txBody>
            </p:sp>
            <p:sp>
              <p:nvSpPr>
                <p:cNvPr id="288" name="テキスト ボックス 15">
                  <a:extLst>
                    <a:ext uri="{FF2B5EF4-FFF2-40B4-BE49-F238E27FC236}">
                      <a16:creationId xmlns:a16="http://schemas.microsoft.com/office/drawing/2014/main" id="{29324B1E-A120-4BA3-9186-3B10D87D2013}"/>
                    </a:ext>
                  </a:extLst>
                </p:cNvPr>
                <p:cNvSpPr txBox="1"/>
                <p:nvPr/>
              </p:nvSpPr>
              <p:spPr>
                <a:xfrm>
                  <a:off x="7711383" y="5107270"/>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-0.1</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89" name="テキスト ボックス 11">
                  <a:extLst>
                    <a:ext uri="{FF2B5EF4-FFF2-40B4-BE49-F238E27FC236}">
                      <a16:creationId xmlns:a16="http://schemas.microsoft.com/office/drawing/2014/main" id="{55C0FF01-4735-46D6-AEF1-CEB69E2D7F66}"/>
                    </a:ext>
                  </a:extLst>
                </p:cNvPr>
                <p:cNvSpPr txBox="1"/>
                <p:nvPr/>
              </p:nvSpPr>
              <p:spPr>
                <a:xfrm>
                  <a:off x="7711383" y="5321292"/>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-0.1%</a:t>
                  </a:r>
                </a:p>
              </p:txBody>
            </p:sp>
            <p:sp>
              <p:nvSpPr>
                <p:cNvPr id="290" name="テキスト ボックス 15">
                  <a:extLst>
                    <a:ext uri="{FF2B5EF4-FFF2-40B4-BE49-F238E27FC236}">
                      <a16:creationId xmlns:a16="http://schemas.microsoft.com/office/drawing/2014/main" id="{30A47988-67F7-4784-832B-78C376783876}"/>
                    </a:ext>
                  </a:extLst>
                </p:cNvPr>
                <p:cNvSpPr txBox="1"/>
                <p:nvPr/>
              </p:nvSpPr>
              <p:spPr>
                <a:xfrm>
                  <a:off x="7711383" y="5535614"/>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+0.0%</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91" name="テキスト ボックス 15">
                  <a:extLst>
                    <a:ext uri="{FF2B5EF4-FFF2-40B4-BE49-F238E27FC236}">
                      <a16:creationId xmlns:a16="http://schemas.microsoft.com/office/drawing/2014/main" id="{DD9FC6B9-9360-4B60-AA73-F61510609157}"/>
                    </a:ext>
                  </a:extLst>
                </p:cNvPr>
                <p:cNvSpPr txBox="1"/>
                <p:nvPr/>
              </p:nvSpPr>
              <p:spPr>
                <a:xfrm>
                  <a:off x="7711383" y="5749230"/>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+0.2</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92" name="テキスト ボックス 15">
                  <a:extLst>
                    <a:ext uri="{FF2B5EF4-FFF2-40B4-BE49-F238E27FC236}">
                      <a16:creationId xmlns:a16="http://schemas.microsoft.com/office/drawing/2014/main" id="{B18BE5AB-FDA6-495A-8C0C-99E2B6F7275A}"/>
                    </a:ext>
                  </a:extLst>
                </p:cNvPr>
                <p:cNvSpPr txBox="1"/>
                <p:nvPr/>
              </p:nvSpPr>
              <p:spPr>
                <a:xfrm>
                  <a:off x="7711383" y="5962441"/>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+0.9</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93" name="テキスト ボックス 15">
                  <a:extLst>
                    <a:ext uri="{FF2B5EF4-FFF2-40B4-BE49-F238E27FC236}">
                      <a16:creationId xmlns:a16="http://schemas.microsoft.com/office/drawing/2014/main" id="{087BF032-871A-417A-A8BD-D26B07CBD5CF}"/>
                    </a:ext>
                  </a:extLst>
                </p:cNvPr>
                <p:cNvSpPr txBox="1"/>
                <p:nvPr/>
              </p:nvSpPr>
              <p:spPr>
                <a:xfrm>
                  <a:off x="7711383" y="6176058"/>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+0.4%</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sp>
              <p:nvSpPr>
                <p:cNvPr id="294" name="テキスト ボックス 15">
                  <a:extLst>
                    <a:ext uri="{FF2B5EF4-FFF2-40B4-BE49-F238E27FC236}">
                      <a16:creationId xmlns:a16="http://schemas.microsoft.com/office/drawing/2014/main" id="{311CF720-92CE-4DEF-BA4F-CB6CC0AF6A84}"/>
                    </a:ext>
                  </a:extLst>
                </p:cNvPr>
                <p:cNvSpPr txBox="1"/>
                <p:nvPr/>
              </p:nvSpPr>
              <p:spPr>
                <a:xfrm>
                  <a:off x="7711383" y="6390499"/>
                  <a:ext cx="956083" cy="214323"/>
                </a:xfrm>
                <a:prstGeom prst="rect">
                  <a:avLst/>
                </a:prstGeom>
                <a:noFill/>
                <a:ln w="9525" cmpd="sng">
                  <a:solidFill>
                    <a:schemeClr val="lt1">
                      <a:shade val="50000"/>
                    </a:schemeClr>
                  </a:solidFill>
                </a:ln>
                <a:extLst>
                  <a:ext uri="{909E8E84-426E-40DD-AFC4-6F175D3DCCD1}">
                    <a14:hiddenFill xmlns:a14="http://schemas.microsoft.com/office/drawing/2010/main">
                      <a:solidFill>
                        <a:schemeClr val="lt1"/>
                      </a:solidFill>
                    </a14:hiddenFill>
                  </a:ext>
                </a:extLst>
              </p:spPr>
              <p:style>
                <a:lnRef idx="0">
                  <a:scrgbClr r="0" g="0" b="0"/>
                </a:lnRef>
                <a:fillRef idx="0">
                  <a:scrgbClr r="0" g="0" b="0"/>
                </a:fillRef>
                <a:effectRef idx="0">
                  <a:scrgbClr r="0" g="0" b="0"/>
                </a:effectRef>
                <a:fontRef idx="minor">
                  <a:schemeClr val="dk1"/>
                </a:fontRef>
              </p:style>
              <p:txBody>
                <a:bodyPr vert="horz" lIns="25587" tIns="25587" rIns="25587"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913851"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r>
                    <a:rPr kumimoji="0"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1.1</a:t>
                  </a:r>
                  <a:r>
                    <a:rPr kumimoji="1" lang="en-US" altLang="ja-JP"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rPr>
                    <a:t>%</a:t>
                  </a:r>
                  <a:endParaRPr kumimoji="1" lang="ja-JP" altLang="en-US" sz="1200" b="0" i="0" u="none" strike="noStrike" kern="1200" cap="none" spc="0" normalizeH="0" baseline="0" noProof="0">
                    <a:ln>
                      <a:noFill/>
                    </a:ln>
                    <a:solidFill>
                      <a:srgbClr xmlns:mc="http://schemas.openxmlformats.org/markup-compatibility/2006" xmlns:a14="http://schemas.microsoft.com/office/drawing/2010/main" val="000000" mc:Ignorable="a14" a14:legacySpreadsheetColorIndex="8"/>
                    </a:solidFill>
                    <a:effectLst/>
                    <a:uLnTx/>
                    <a:uFillTx/>
                    <a:latin typeface="Graphik" panose="020B0503030202060203" pitchFamily="34" charset="0"/>
                    <a:ea typeface="Meiryo UI" panose="020B0604030504040204" pitchFamily="50" charset="-128"/>
                    <a:cs typeface="+mn-cs"/>
                  </a:endParaRPr>
                </a:p>
              </p:txBody>
            </p:sp>
          </p:grpSp>
        </p:grpSp>
        <p:sp>
          <p:nvSpPr>
            <p:cNvPr id="251" name="正方形/長方形 250">
              <a:extLst>
                <a:ext uri="{FF2B5EF4-FFF2-40B4-BE49-F238E27FC236}">
                  <a16:creationId xmlns:a16="http://schemas.microsoft.com/office/drawing/2014/main" id="{62AB652E-480B-404D-975A-94C9A6AC6E4F}"/>
                </a:ext>
              </a:extLst>
            </p:cNvPr>
            <p:cNvSpPr/>
            <p:nvPr/>
          </p:nvSpPr>
          <p:spPr>
            <a:xfrm>
              <a:off x="4332566" y="6556495"/>
              <a:ext cx="1819542" cy="269154"/>
            </a:xfrm>
            <a:prstGeom prst="rect">
              <a:avLst/>
            </a:prstGeom>
          </p:spPr>
          <p:txBody>
            <a:bodyPr wrap="none" anchor="ctr">
              <a:spAutoFit/>
            </a:bodyPr>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0" lang="ja-JP" altLang="en-US" sz="1100" b="0"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Arial" charset="0"/>
                </a:rPr>
                <a:t>※年収100万未満は対象外</a:t>
              </a:r>
            </a:p>
          </p:txBody>
        </p:sp>
        <p:graphicFrame>
          <p:nvGraphicFramePr>
            <p:cNvPr id="252" name="グラフ 251">
              <a:extLst>
                <a:ext uri="{FF2B5EF4-FFF2-40B4-BE49-F238E27FC236}">
                  <a16:creationId xmlns:a16="http://schemas.microsoft.com/office/drawing/2014/main" id="{C5471090-47EB-4B4A-A46E-99E3D2CA19D1}"/>
                </a:ext>
              </a:extLst>
            </p:cNvPr>
            <p:cNvGraphicFramePr/>
            <p:nvPr/>
          </p:nvGraphicFramePr>
          <p:xfrm>
            <a:off x="8168146" y="3273921"/>
            <a:ext cx="3572146" cy="3473829"/>
          </p:xfrm>
          <a:graphic>
            <a:graphicData uri="http://schemas.openxmlformats.org/drawingml/2006/chart">
              <c:chart xmlns:c="http://schemas.openxmlformats.org/drawingml/2006/chart" xmlns:r="http://schemas.openxmlformats.org/officeDocument/2006/relationships" r:id="rId9"/>
            </a:graphicData>
          </a:graphic>
        </p:graphicFrame>
        <p:sp>
          <p:nvSpPr>
            <p:cNvPr id="253" name="テキスト ボックス 252">
              <a:extLst>
                <a:ext uri="{FF2B5EF4-FFF2-40B4-BE49-F238E27FC236}">
                  <a16:creationId xmlns:a16="http://schemas.microsoft.com/office/drawing/2014/main" id="{EAC7E966-3BF3-4C6C-A962-77ABC283D5C4}"/>
                </a:ext>
              </a:extLst>
            </p:cNvPr>
            <p:cNvSpPr txBox="1"/>
            <p:nvPr/>
          </p:nvSpPr>
          <p:spPr>
            <a:xfrm>
              <a:off x="509034" y="3158840"/>
              <a:ext cx="2426481" cy="348317"/>
            </a:xfrm>
            <a:prstGeom prst="rect">
              <a:avLst/>
            </a:prstGeom>
            <a:noFill/>
          </p:spPr>
          <p:txBody>
            <a:bodyPr wrap="none" rtlCol="0">
              <a:spAutoFit/>
            </a:bodyPr>
            <a:lstStyle/>
            <a:p>
              <a:pPr marL="0" marR="0" lvl="0" indent="0" algn="l" defTabSz="913756" rtl="0" eaLnBrk="1" fontAlgn="auto" latinLnBrk="0" hangingPunct="1">
                <a:lnSpc>
                  <a:spcPct val="100000"/>
                </a:lnSpc>
                <a:spcBef>
                  <a:spcPts val="0"/>
                </a:spcBef>
                <a:spcAft>
                  <a:spcPts val="0"/>
                </a:spcAft>
                <a:buClrTx/>
                <a:buSzTx/>
                <a:buFontTx/>
                <a:buNone/>
                <a:tabLst/>
                <a:defRPr/>
              </a:pPr>
              <a:r>
                <a:rPr kumimoji="1" lang="ja-JP" altLang="en-US" sz="1599" b="1" i="0" u="none" strike="noStrike" kern="1200" cap="none" spc="0" normalizeH="0" baseline="0" noProof="0">
                  <a:ln>
                    <a:noFill/>
                  </a:ln>
                  <a:solidFill>
                    <a:srgbClr val="000000"/>
                  </a:solidFill>
                  <a:effectLst/>
                  <a:uLnTx/>
                  <a:uFillTx/>
                  <a:latin typeface="Graphik" panose="020B0503030202060203" pitchFamily="34" charset="0"/>
                  <a:ea typeface="Meiryo UI" panose="020B0604030504040204" pitchFamily="50" charset="-128"/>
                  <a:cs typeface="Meiryo UI" panose="020B0604030504040204" pitchFamily="50" charset="-128"/>
                </a:rPr>
                <a:t>■会員各属性の分布状況</a:t>
              </a:r>
            </a:p>
          </p:txBody>
        </p:sp>
      </p:grpSp>
    </p:spTree>
    <p:extLst>
      <p:ext uri="{BB962C8B-B14F-4D97-AF65-F5344CB8AC3E}">
        <p14:creationId xmlns:p14="http://schemas.microsoft.com/office/powerpoint/2010/main" val="9434586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13405E3-A3FC-E3D2-B0B8-1053D69D3ACF}"/>
              </a:ext>
            </a:extLst>
          </p:cNvPr>
          <p:cNvSpPr>
            <a:spLocks noGrp="1"/>
          </p:cNvSpPr>
          <p:nvPr>
            <p:ph type="title"/>
          </p:nvPr>
        </p:nvSpPr>
        <p:spPr/>
        <p:txBody>
          <a:bodyPr/>
          <a:lstStyle/>
          <a:p>
            <a:r>
              <a:rPr kumimoji="1" lang="ja-JP" altLang="en-US" sz="2798"/>
              <a:t>化粧品会社 </a:t>
            </a:r>
            <a:r>
              <a:rPr kumimoji="1" lang="en-US" altLang="ja-JP" sz="2798"/>
              <a:t>A</a:t>
            </a:r>
            <a:r>
              <a:rPr kumimoji="1" lang="ja-JP" altLang="en-US" sz="2798"/>
              <a:t>社：新規顧客獲得・育成の戦略・戦術策定</a:t>
            </a:r>
            <a:endParaRPr kumimoji="1" lang="ja-JP" altLang="en-US"/>
          </a:p>
        </p:txBody>
      </p:sp>
      <p:sp>
        <p:nvSpPr>
          <p:cNvPr id="10" name="テキスト プレースホルダー 9">
            <a:extLst>
              <a:ext uri="{FF2B5EF4-FFF2-40B4-BE49-F238E27FC236}">
                <a16:creationId xmlns:a16="http://schemas.microsoft.com/office/drawing/2014/main" id="{3CC5D8AB-62E2-2251-3EE0-DE32B3A0CC4E}"/>
              </a:ext>
            </a:extLst>
          </p:cNvPr>
          <p:cNvSpPr>
            <a:spLocks noGrp="1"/>
          </p:cNvSpPr>
          <p:nvPr>
            <p:ph type="body" sz="quarter" idx="15"/>
          </p:nvPr>
        </p:nvSpPr>
        <p:spPr/>
        <p:txBody>
          <a:bodyPr/>
          <a:lstStyle/>
          <a:p>
            <a:endParaRPr lang="ja-JP" altLang="en-US"/>
          </a:p>
        </p:txBody>
      </p:sp>
      <p:grpSp>
        <p:nvGrpSpPr>
          <p:cNvPr id="89" name="グループ化 88">
            <a:extLst>
              <a:ext uri="{FF2B5EF4-FFF2-40B4-BE49-F238E27FC236}">
                <a16:creationId xmlns:a16="http://schemas.microsoft.com/office/drawing/2014/main" id="{4C89D5AA-05CF-5488-509F-774826ACABE7}"/>
              </a:ext>
            </a:extLst>
          </p:cNvPr>
          <p:cNvGrpSpPr/>
          <p:nvPr/>
        </p:nvGrpSpPr>
        <p:grpSpPr>
          <a:xfrm>
            <a:off x="1190396" y="1893144"/>
            <a:ext cx="10620601" cy="4839231"/>
            <a:chOff x="759218" y="1893144"/>
            <a:chExt cx="11177394" cy="4839231"/>
          </a:xfrm>
        </p:grpSpPr>
        <p:sp>
          <p:nvSpPr>
            <p:cNvPr id="71" name="正方形/長方形 70">
              <a:extLst>
                <a:ext uri="{FF2B5EF4-FFF2-40B4-BE49-F238E27FC236}">
                  <a16:creationId xmlns:a16="http://schemas.microsoft.com/office/drawing/2014/main" id="{25FB9907-2B0D-3990-2D6C-4B8D467B29D8}"/>
                </a:ext>
              </a:extLst>
            </p:cNvPr>
            <p:cNvSpPr/>
            <p:nvPr/>
          </p:nvSpPr>
          <p:spPr>
            <a:xfrm>
              <a:off x="3310489" y="2298700"/>
              <a:ext cx="3757022" cy="1867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新規顧客獲得（</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F0</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F1</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p>
          </p:txBody>
        </p:sp>
        <p:sp>
          <p:nvSpPr>
            <p:cNvPr id="4" name="矢印: 五方向 3">
              <a:extLst>
                <a:ext uri="{FF2B5EF4-FFF2-40B4-BE49-F238E27FC236}">
                  <a16:creationId xmlns:a16="http://schemas.microsoft.com/office/drawing/2014/main" id="{0E7822C9-6C43-00F2-3C6A-2E378AA9E631}"/>
                </a:ext>
              </a:extLst>
            </p:cNvPr>
            <p:cNvSpPr/>
            <p:nvPr/>
          </p:nvSpPr>
          <p:spPr>
            <a:xfrm>
              <a:off x="867422" y="3646597"/>
              <a:ext cx="1802466"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目標</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GAP</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算出</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ポテンシャル把握</a:t>
              </a:r>
            </a:p>
          </p:txBody>
        </p:sp>
        <p:sp>
          <p:nvSpPr>
            <p:cNvPr id="34" name="楕円 33">
              <a:extLst>
                <a:ext uri="{FF2B5EF4-FFF2-40B4-BE49-F238E27FC236}">
                  <a16:creationId xmlns:a16="http://schemas.microsoft.com/office/drawing/2014/main" id="{7231CC77-9C72-F7E0-50D0-341DD049E0EB}"/>
                </a:ext>
              </a:extLst>
            </p:cNvPr>
            <p:cNvSpPr/>
            <p:nvPr/>
          </p:nvSpPr>
          <p:spPr>
            <a:xfrm>
              <a:off x="759218" y="3614684"/>
              <a:ext cx="290532"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1</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2" name="正方形/長方形 11">
              <a:extLst>
                <a:ext uri="{FF2B5EF4-FFF2-40B4-BE49-F238E27FC236}">
                  <a16:creationId xmlns:a16="http://schemas.microsoft.com/office/drawing/2014/main" id="{4F18E485-57FA-A8FC-800B-7065C85BB221}"/>
                </a:ext>
              </a:extLst>
            </p:cNvPr>
            <p:cNvSpPr/>
            <p:nvPr/>
          </p:nvSpPr>
          <p:spPr>
            <a:xfrm>
              <a:off x="867422" y="4359267"/>
              <a:ext cx="1802466"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FY○○-○○</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の売上見込をシミュレーション</a:t>
              </a:r>
            </a:p>
          </p:txBody>
        </p:sp>
        <p:sp>
          <p:nvSpPr>
            <p:cNvPr id="39" name="正方形/長方形 38">
              <a:extLst>
                <a:ext uri="{FF2B5EF4-FFF2-40B4-BE49-F238E27FC236}">
                  <a16:creationId xmlns:a16="http://schemas.microsoft.com/office/drawing/2014/main" id="{ABC9E80F-4611-BDAA-C7A7-F16660910E6A}"/>
                </a:ext>
              </a:extLst>
            </p:cNvPr>
            <p:cNvSpPr/>
            <p:nvPr/>
          </p:nvSpPr>
          <p:spPr>
            <a:xfrm>
              <a:off x="1163666" y="5114269"/>
              <a:ext cx="401893" cy="597888"/>
            </a:xfrm>
            <a:prstGeom prst="rect">
              <a:avLst/>
            </a:prstGeom>
            <a:solidFill>
              <a:schemeClr val="bg1">
                <a:lumMod val="8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endParaRPr kumimoji="0" lang="en-US" altLang="ja-JP"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見込</a:t>
              </a:r>
            </a:p>
          </p:txBody>
        </p:sp>
        <p:cxnSp>
          <p:nvCxnSpPr>
            <p:cNvPr id="43" name="直線コネクタ 42">
              <a:extLst>
                <a:ext uri="{FF2B5EF4-FFF2-40B4-BE49-F238E27FC236}">
                  <a16:creationId xmlns:a16="http://schemas.microsoft.com/office/drawing/2014/main" id="{E68387CA-8496-E2E5-225A-AE0AE0CEE092}"/>
                </a:ext>
              </a:extLst>
            </p:cNvPr>
            <p:cNvCxnSpPr>
              <a:cxnSpLocks/>
            </p:cNvCxnSpPr>
            <p:nvPr/>
          </p:nvCxnSpPr>
          <p:spPr>
            <a:xfrm>
              <a:off x="867422" y="5712155"/>
              <a:ext cx="1603828" cy="0"/>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4" name="正方形/長方形 43">
              <a:extLst>
                <a:ext uri="{FF2B5EF4-FFF2-40B4-BE49-F238E27FC236}">
                  <a16:creationId xmlns:a16="http://schemas.microsoft.com/office/drawing/2014/main" id="{07781752-0282-62BF-B168-E6907E4C70AA}"/>
                </a:ext>
              </a:extLst>
            </p:cNvPr>
            <p:cNvSpPr/>
            <p:nvPr/>
          </p:nvSpPr>
          <p:spPr>
            <a:xfrm>
              <a:off x="1732297" y="4881752"/>
              <a:ext cx="401893" cy="830404"/>
            </a:xfrm>
            <a:prstGeom prst="rect">
              <a:avLst/>
            </a:prstGeom>
            <a:solidFill>
              <a:schemeClr val="bg1">
                <a:lumMod val="8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〇〇</a:t>
              </a:r>
              <a:endParaRPr kumimoji="0" lang="en-US" altLang="ja-JP"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900" b="1" i="0" u="none" strike="noStrike" kern="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目標</a:t>
              </a:r>
            </a:p>
          </p:txBody>
        </p:sp>
        <p:cxnSp>
          <p:nvCxnSpPr>
            <p:cNvPr id="46" name="直線矢印コネクタ 45">
              <a:extLst>
                <a:ext uri="{FF2B5EF4-FFF2-40B4-BE49-F238E27FC236}">
                  <a16:creationId xmlns:a16="http://schemas.microsoft.com/office/drawing/2014/main" id="{38C99F92-CDF4-3B2D-D68D-45BA95D73627}"/>
                </a:ext>
              </a:extLst>
            </p:cNvPr>
            <p:cNvCxnSpPr>
              <a:stCxn id="39" idx="0"/>
            </p:cNvCxnSpPr>
            <p:nvPr/>
          </p:nvCxnSpPr>
          <p:spPr>
            <a:xfrm flipH="1" flipV="1">
              <a:off x="1357647" y="4881752"/>
              <a:ext cx="6966" cy="232517"/>
            </a:xfrm>
            <a:prstGeom prst="straightConnector1">
              <a:avLst/>
            </a:prstGeom>
            <a:solidFill>
              <a:schemeClr val="bg1"/>
            </a:solidFill>
            <a:ln>
              <a:solidFill>
                <a:srgbClr val="FF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8" name="正方形/長方形 117">
              <a:extLst>
                <a:ext uri="{FF2B5EF4-FFF2-40B4-BE49-F238E27FC236}">
                  <a16:creationId xmlns:a16="http://schemas.microsoft.com/office/drawing/2014/main" id="{D2861A2D-197B-8E46-BD9B-D4282C1981CD}"/>
                </a:ext>
              </a:extLst>
            </p:cNvPr>
            <p:cNvSpPr/>
            <p:nvPr/>
          </p:nvSpPr>
          <p:spPr>
            <a:xfrm>
              <a:off x="900295" y="4929511"/>
              <a:ext cx="490225" cy="158359"/>
            </a:xfrm>
            <a:prstGeom prst="rect">
              <a:avLst/>
            </a:prstGeom>
            <a:noFill/>
            <a:ln w="12700" cap="flat" cmpd="sng" algn="ctr">
              <a:noFill/>
              <a:prstDash val="solid"/>
              <a:miter lim="800000"/>
            </a:ln>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rPr>
                <a:t>GAP</a:t>
              </a:r>
              <a:endParaRPr kumimoji="1" lang="ja-JP" altLang="en-US"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grpSp>
          <p:nvGrpSpPr>
            <p:cNvPr id="73" name="グループ化 72">
              <a:extLst>
                <a:ext uri="{FF2B5EF4-FFF2-40B4-BE49-F238E27FC236}">
                  <a16:creationId xmlns:a16="http://schemas.microsoft.com/office/drawing/2014/main" id="{BFA2BF9A-129A-78A7-343B-AD7448521DC3}"/>
                </a:ext>
              </a:extLst>
            </p:cNvPr>
            <p:cNvGrpSpPr/>
            <p:nvPr/>
          </p:nvGrpSpPr>
          <p:grpSpPr>
            <a:xfrm>
              <a:off x="7749867" y="3617462"/>
              <a:ext cx="1923731" cy="1575735"/>
              <a:chOff x="7165667" y="3350762"/>
              <a:chExt cx="1923731" cy="1575735"/>
            </a:xfrm>
          </p:grpSpPr>
          <p:sp>
            <p:nvSpPr>
              <p:cNvPr id="32" name="矢印: 五方向 31">
                <a:extLst>
                  <a:ext uri="{FF2B5EF4-FFF2-40B4-BE49-F238E27FC236}">
                    <a16:creationId xmlns:a16="http://schemas.microsoft.com/office/drawing/2014/main" id="{95923C2F-54BA-FFA0-F16B-A9BC33F52954}"/>
                  </a:ext>
                </a:extLst>
              </p:cNvPr>
              <p:cNvSpPr/>
              <p:nvPr/>
            </p:nvSpPr>
            <p:spPr>
              <a:xfrm>
                <a:off x="7286932" y="3364014"/>
                <a:ext cx="1802466" cy="691121"/>
              </a:xfrm>
              <a:prstGeom prst="homePlate">
                <a:avLst>
                  <a:gd name="adj" fmla="val 23958"/>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GAP</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補填金額</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打ち手検討</a:t>
                </a:r>
              </a:p>
            </p:txBody>
          </p:sp>
          <p:sp>
            <p:nvSpPr>
              <p:cNvPr id="99" name="正方形/長方形 98">
                <a:extLst>
                  <a:ext uri="{FF2B5EF4-FFF2-40B4-BE49-F238E27FC236}">
                    <a16:creationId xmlns:a16="http://schemas.microsoft.com/office/drawing/2014/main" id="{314FEC73-0FAF-0ABF-5B82-185E27DBBDB5}"/>
                  </a:ext>
                </a:extLst>
              </p:cNvPr>
              <p:cNvSpPr/>
              <p:nvPr/>
            </p:nvSpPr>
            <p:spPr>
              <a:xfrm>
                <a:off x="7282785" y="4116537"/>
                <a:ext cx="1802466" cy="80996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新規獲得、顧客育成による</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GAP</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補填金額算出、およびコミュニケーションプラン設計</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12" name="楕円 111">
                <a:extLst>
                  <a:ext uri="{FF2B5EF4-FFF2-40B4-BE49-F238E27FC236}">
                    <a16:creationId xmlns:a16="http://schemas.microsoft.com/office/drawing/2014/main" id="{887D1EA4-6E09-B216-8A2E-B72C9395D5EB}"/>
                  </a:ext>
                </a:extLst>
              </p:cNvPr>
              <p:cNvSpPr/>
              <p:nvPr/>
            </p:nvSpPr>
            <p:spPr>
              <a:xfrm>
                <a:off x="7165667" y="3350762"/>
                <a:ext cx="290532" cy="251545"/>
              </a:xfrm>
              <a:prstGeom prst="ellipse">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6</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grpSp>
        <p:cxnSp>
          <p:nvCxnSpPr>
            <p:cNvPr id="81" name="コネクタ: カギ線 80">
              <a:extLst>
                <a:ext uri="{FF2B5EF4-FFF2-40B4-BE49-F238E27FC236}">
                  <a16:creationId xmlns:a16="http://schemas.microsoft.com/office/drawing/2014/main" id="{82751C49-F847-859A-16F8-7F2817D570D7}"/>
                </a:ext>
              </a:extLst>
            </p:cNvPr>
            <p:cNvCxnSpPr>
              <a:cxnSpLocks/>
              <a:stCxn id="9" idx="3"/>
              <a:endCxn id="32" idx="1"/>
            </p:cNvCxnSpPr>
            <p:nvPr/>
          </p:nvCxnSpPr>
          <p:spPr>
            <a:xfrm flipV="1">
              <a:off x="7067511" y="3976275"/>
              <a:ext cx="803621" cy="1039774"/>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2" name="コネクタ: カギ線 81">
              <a:extLst>
                <a:ext uri="{FF2B5EF4-FFF2-40B4-BE49-F238E27FC236}">
                  <a16:creationId xmlns:a16="http://schemas.microsoft.com/office/drawing/2014/main" id="{816B549A-15D8-EAD7-9C80-225BA1C38577}"/>
                </a:ext>
              </a:extLst>
            </p:cNvPr>
            <p:cNvCxnSpPr>
              <a:cxnSpLocks/>
              <a:stCxn id="22" idx="3"/>
              <a:endCxn id="32" idx="1"/>
            </p:cNvCxnSpPr>
            <p:nvPr/>
          </p:nvCxnSpPr>
          <p:spPr>
            <a:xfrm>
              <a:off x="7067511" y="2888414"/>
              <a:ext cx="803621" cy="1087860"/>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 name="矢印: 五方向 6">
              <a:extLst>
                <a:ext uri="{FF2B5EF4-FFF2-40B4-BE49-F238E27FC236}">
                  <a16:creationId xmlns:a16="http://schemas.microsoft.com/office/drawing/2014/main" id="{55A9221E-4695-70A7-D277-7F736C397DDC}"/>
                </a:ext>
              </a:extLst>
            </p:cNvPr>
            <p:cNvSpPr/>
            <p:nvPr/>
          </p:nvSpPr>
          <p:spPr>
            <a:xfrm>
              <a:off x="3324380" y="2525589"/>
              <a:ext cx="1802466"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新規ポテンシャル</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顧客特定</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a:extLst>
                <a:ext uri="{FF2B5EF4-FFF2-40B4-BE49-F238E27FC236}">
                  <a16:creationId xmlns:a16="http://schemas.microsoft.com/office/drawing/2014/main" id="{762EDAEA-269A-0FB5-0D9D-D221D359F168}"/>
                </a:ext>
              </a:extLst>
            </p:cNvPr>
            <p:cNvSpPr/>
            <p:nvPr/>
          </p:nvSpPr>
          <p:spPr>
            <a:xfrm>
              <a:off x="3324380" y="3238259"/>
              <a:ext cx="1802466"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新規顧客の顧客像の理解＋潜在顧客のボリュームも加味してターゲット特定</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06" name="楕円 105">
              <a:extLst>
                <a:ext uri="{FF2B5EF4-FFF2-40B4-BE49-F238E27FC236}">
                  <a16:creationId xmlns:a16="http://schemas.microsoft.com/office/drawing/2014/main" id="{3CCB9322-B71E-D7CE-A839-31B8CD9E65E3}"/>
                </a:ext>
              </a:extLst>
            </p:cNvPr>
            <p:cNvSpPr/>
            <p:nvPr/>
          </p:nvSpPr>
          <p:spPr>
            <a:xfrm>
              <a:off x="3187555" y="2493676"/>
              <a:ext cx="290532"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2</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 name="矢印: 五方向 7">
              <a:extLst>
                <a:ext uri="{FF2B5EF4-FFF2-40B4-BE49-F238E27FC236}">
                  <a16:creationId xmlns:a16="http://schemas.microsoft.com/office/drawing/2014/main" id="{C6417E0B-895C-112A-DFD5-C831A636D249}"/>
                </a:ext>
              </a:extLst>
            </p:cNvPr>
            <p:cNvSpPr/>
            <p:nvPr/>
          </p:nvSpPr>
          <p:spPr>
            <a:xfrm>
              <a:off x="3310489" y="4670488"/>
              <a:ext cx="1802466"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育成パス策定</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 name="矢印: 五方向 8">
              <a:extLst>
                <a:ext uri="{FF2B5EF4-FFF2-40B4-BE49-F238E27FC236}">
                  <a16:creationId xmlns:a16="http://schemas.microsoft.com/office/drawing/2014/main" id="{33AF04F9-8419-94A5-0C6C-030ADCD86701}"/>
                </a:ext>
              </a:extLst>
            </p:cNvPr>
            <p:cNvSpPr/>
            <p:nvPr/>
          </p:nvSpPr>
          <p:spPr>
            <a:xfrm>
              <a:off x="5195946" y="4670488"/>
              <a:ext cx="1871565"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育成優先度</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決定</a:t>
              </a:r>
            </a:p>
          </p:txBody>
        </p:sp>
        <p:sp>
          <p:nvSpPr>
            <p:cNvPr id="107" name="楕円 106">
              <a:extLst>
                <a:ext uri="{FF2B5EF4-FFF2-40B4-BE49-F238E27FC236}">
                  <a16:creationId xmlns:a16="http://schemas.microsoft.com/office/drawing/2014/main" id="{6C494663-6AD6-E1EA-7C85-0B4611D8A12E}"/>
                </a:ext>
              </a:extLst>
            </p:cNvPr>
            <p:cNvSpPr/>
            <p:nvPr/>
          </p:nvSpPr>
          <p:spPr>
            <a:xfrm>
              <a:off x="3187555" y="4638575"/>
              <a:ext cx="290532"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4</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08" name="楕円 107">
              <a:extLst>
                <a:ext uri="{FF2B5EF4-FFF2-40B4-BE49-F238E27FC236}">
                  <a16:creationId xmlns:a16="http://schemas.microsoft.com/office/drawing/2014/main" id="{B8B797A1-6468-3555-E39D-F1C3D7A8CE5F}"/>
                </a:ext>
              </a:extLst>
            </p:cNvPr>
            <p:cNvSpPr/>
            <p:nvPr/>
          </p:nvSpPr>
          <p:spPr>
            <a:xfrm>
              <a:off x="5087743" y="4638575"/>
              <a:ext cx="290532"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5</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8" name="正方形/長方形 17">
              <a:extLst>
                <a:ext uri="{FF2B5EF4-FFF2-40B4-BE49-F238E27FC236}">
                  <a16:creationId xmlns:a16="http://schemas.microsoft.com/office/drawing/2014/main" id="{C2610DCA-8304-7BD7-DE83-554C41060AE4}"/>
                </a:ext>
              </a:extLst>
            </p:cNvPr>
            <p:cNvSpPr/>
            <p:nvPr/>
          </p:nvSpPr>
          <p:spPr>
            <a:xfrm>
              <a:off x="3310489" y="5383158"/>
              <a:ext cx="1802466"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獲得した新規顧客および継続顧客を引き上げるためのパスを分析</a:t>
              </a:r>
            </a:p>
          </p:txBody>
        </p:sp>
        <p:sp>
          <p:nvSpPr>
            <p:cNvPr id="19" name="正方形/長方形 18">
              <a:extLst>
                <a:ext uri="{FF2B5EF4-FFF2-40B4-BE49-F238E27FC236}">
                  <a16:creationId xmlns:a16="http://schemas.microsoft.com/office/drawing/2014/main" id="{D4D60B8A-761A-1B5A-67FC-A15AB5B42E3B}"/>
                </a:ext>
              </a:extLst>
            </p:cNvPr>
            <p:cNvSpPr/>
            <p:nvPr/>
          </p:nvSpPr>
          <p:spPr>
            <a:xfrm>
              <a:off x="5195947" y="5383158"/>
              <a:ext cx="1802466" cy="51178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④で導出したパスに対して、取り組み優先度をつける</a:t>
              </a:r>
            </a:p>
          </p:txBody>
        </p:sp>
        <p:grpSp>
          <p:nvGrpSpPr>
            <p:cNvPr id="6" name="グループ化 5">
              <a:extLst>
                <a:ext uri="{FF2B5EF4-FFF2-40B4-BE49-F238E27FC236}">
                  <a16:creationId xmlns:a16="http://schemas.microsoft.com/office/drawing/2014/main" id="{C7DC3B56-0A4D-2CD3-CC2B-DBAB732D8701}"/>
                </a:ext>
              </a:extLst>
            </p:cNvPr>
            <p:cNvGrpSpPr/>
            <p:nvPr/>
          </p:nvGrpSpPr>
          <p:grpSpPr>
            <a:xfrm>
              <a:off x="3479910" y="5882880"/>
              <a:ext cx="1339899" cy="849495"/>
              <a:chOff x="4994227" y="3153875"/>
              <a:chExt cx="1339899" cy="1027889"/>
            </a:xfrm>
          </p:grpSpPr>
          <p:cxnSp>
            <p:nvCxnSpPr>
              <p:cNvPr id="138" name="直線コネクタ 137">
                <a:extLst>
                  <a:ext uri="{FF2B5EF4-FFF2-40B4-BE49-F238E27FC236}">
                    <a16:creationId xmlns:a16="http://schemas.microsoft.com/office/drawing/2014/main" id="{6262E857-2DC9-443A-4D68-CD16E24EC124}"/>
                  </a:ext>
                </a:extLst>
              </p:cNvPr>
              <p:cNvCxnSpPr>
                <a:cxnSpLocks/>
              </p:cNvCxnSpPr>
              <p:nvPr/>
            </p:nvCxnSpPr>
            <p:spPr>
              <a:xfrm>
                <a:off x="4994227" y="4181763"/>
                <a:ext cx="1339899" cy="0"/>
              </a:xfrm>
              <a:prstGeom prst="line">
                <a:avLst/>
              </a:prstGeom>
              <a:solidFill>
                <a:schemeClr val="bg1"/>
              </a:solidFill>
              <a:ln>
                <a:solidFill>
                  <a:schemeClr val="tx1">
                    <a:lumMod val="50000"/>
                    <a:lumOff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9" name="直線コネクタ 138">
                <a:extLst>
                  <a:ext uri="{FF2B5EF4-FFF2-40B4-BE49-F238E27FC236}">
                    <a16:creationId xmlns:a16="http://schemas.microsoft.com/office/drawing/2014/main" id="{518ED02E-1C16-62E2-6D49-2E57AD2A4045}"/>
                  </a:ext>
                </a:extLst>
              </p:cNvPr>
              <p:cNvCxnSpPr>
                <a:cxnSpLocks/>
              </p:cNvCxnSpPr>
              <p:nvPr/>
            </p:nvCxnSpPr>
            <p:spPr>
              <a:xfrm flipV="1">
                <a:off x="4994227" y="3153875"/>
                <a:ext cx="0" cy="1027889"/>
              </a:xfrm>
              <a:prstGeom prst="line">
                <a:avLst/>
              </a:prstGeom>
              <a:solidFill>
                <a:schemeClr val="bg1"/>
              </a:solidFill>
              <a:ln>
                <a:solidFill>
                  <a:schemeClr val="tx1">
                    <a:lumMod val="50000"/>
                    <a:lumOff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5" name="楕円 144">
                <a:extLst>
                  <a:ext uri="{FF2B5EF4-FFF2-40B4-BE49-F238E27FC236}">
                    <a16:creationId xmlns:a16="http://schemas.microsoft.com/office/drawing/2014/main" id="{502A7BFF-E26A-745B-BCE4-E8A0B0499157}"/>
                  </a:ext>
                </a:extLst>
              </p:cNvPr>
              <p:cNvSpPr/>
              <p:nvPr/>
            </p:nvSpPr>
            <p:spPr>
              <a:xfrm>
                <a:off x="5382606" y="3833863"/>
                <a:ext cx="216931" cy="102175"/>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ZZZ</a:t>
                </a:r>
              </a:p>
            </p:txBody>
          </p:sp>
          <p:sp>
            <p:nvSpPr>
              <p:cNvPr id="146" name="楕円 145">
                <a:extLst>
                  <a:ext uri="{FF2B5EF4-FFF2-40B4-BE49-F238E27FC236}">
                    <a16:creationId xmlns:a16="http://schemas.microsoft.com/office/drawing/2014/main" id="{A0351588-ACEB-B10B-21A0-4B5E4330F6E5}"/>
                  </a:ext>
                </a:extLst>
              </p:cNvPr>
              <p:cNvSpPr/>
              <p:nvPr/>
            </p:nvSpPr>
            <p:spPr>
              <a:xfrm>
                <a:off x="5128233" y="3854915"/>
                <a:ext cx="216931" cy="102175"/>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YYY</a:t>
                </a:r>
              </a:p>
            </p:txBody>
          </p:sp>
          <p:sp>
            <p:nvSpPr>
              <p:cNvPr id="147" name="楕円 146">
                <a:extLst>
                  <a:ext uri="{FF2B5EF4-FFF2-40B4-BE49-F238E27FC236}">
                    <a16:creationId xmlns:a16="http://schemas.microsoft.com/office/drawing/2014/main" id="{070C07D1-D18C-C780-CDBA-D740F929D23D}"/>
                  </a:ext>
                </a:extLst>
              </p:cNvPr>
              <p:cNvSpPr/>
              <p:nvPr/>
            </p:nvSpPr>
            <p:spPr>
              <a:xfrm>
                <a:off x="5124394" y="4033719"/>
                <a:ext cx="216931" cy="102175"/>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XXX</a:t>
                </a:r>
              </a:p>
            </p:txBody>
          </p:sp>
          <p:sp>
            <p:nvSpPr>
              <p:cNvPr id="149" name="楕円 148">
                <a:extLst>
                  <a:ext uri="{FF2B5EF4-FFF2-40B4-BE49-F238E27FC236}">
                    <a16:creationId xmlns:a16="http://schemas.microsoft.com/office/drawing/2014/main" id="{428281CC-6AFF-C81D-D255-D851D4EC4973}"/>
                  </a:ext>
                </a:extLst>
              </p:cNvPr>
              <p:cNvSpPr/>
              <p:nvPr/>
            </p:nvSpPr>
            <p:spPr>
              <a:xfrm>
                <a:off x="5789991" y="3412034"/>
                <a:ext cx="216931" cy="102175"/>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BBB</a:t>
                </a:r>
              </a:p>
            </p:txBody>
          </p:sp>
          <p:sp>
            <p:nvSpPr>
              <p:cNvPr id="150" name="楕円 149">
                <a:extLst>
                  <a:ext uri="{FF2B5EF4-FFF2-40B4-BE49-F238E27FC236}">
                    <a16:creationId xmlns:a16="http://schemas.microsoft.com/office/drawing/2014/main" id="{A92D4DBC-E5F0-0B19-7E8A-601726738A2C}"/>
                  </a:ext>
                </a:extLst>
              </p:cNvPr>
              <p:cNvSpPr/>
              <p:nvPr/>
            </p:nvSpPr>
            <p:spPr>
              <a:xfrm>
                <a:off x="5789991" y="3567992"/>
                <a:ext cx="216931" cy="102175"/>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AAA</a:t>
                </a:r>
              </a:p>
            </p:txBody>
          </p:sp>
          <p:cxnSp>
            <p:nvCxnSpPr>
              <p:cNvPr id="152" name="コネクタ: 曲線 151">
                <a:extLst>
                  <a:ext uri="{FF2B5EF4-FFF2-40B4-BE49-F238E27FC236}">
                    <a16:creationId xmlns:a16="http://schemas.microsoft.com/office/drawing/2014/main" id="{161295D6-DA83-5BF0-E2A4-A8DD173D2124}"/>
                  </a:ext>
                </a:extLst>
              </p:cNvPr>
              <p:cNvCxnSpPr>
                <a:cxnSpLocks/>
                <a:stCxn id="147" idx="6"/>
                <a:endCxn id="145" idx="4"/>
              </p:cNvCxnSpPr>
              <p:nvPr/>
            </p:nvCxnSpPr>
            <p:spPr>
              <a:xfrm flipV="1">
                <a:off x="5341325" y="3936037"/>
                <a:ext cx="149747" cy="148769"/>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3" name="コネクタ: 曲線 152">
                <a:extLst>
                  <a:ext uri="{FF2B5EF4-FFF2-40B4-BE49-F238E27FC236}">
                    <a16:creationId xmlns:a16="http://schemas.microsoft.com/office/drawing/2014/main" id="{FD9013E7-FA85-13DB-BADE-99DFD3A86329}"/>
                  </a:ext>
                </a:extLst>
              </p:cNvPr>
              <p:cNvCxnSpPr>
                <a:cxnSpLocks/>
                <a:stCxn id="145" idx="0"/>
                <a:endCxn id="150" idx="2"/>
              </p:cNvCxnSpPr>
              <p:nvPr/>
            </p:nvCxnSpPr>
            <p:spPr>
              <a:xfrm rot="5400000" flipH="1" flipV="1">
                <a:off x="5533140" y="3577013"/>
                <a:ext cx="214783" cy="298919"/>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コネクタ: 曲線 166">
                <a:extLst>
                  <a:ext uri="{FF2B5EF4-FFF2-40B4-BE49-F238E27FC236}">
                    <a16:creationId xmlns:a16="http://schemas.microsoft.com/office/drawing/2014/main" id="{F3D28CC4-BB45-8816-B356-0B4091F72163}"/>
                  </a:ext>
                </a:extLst>
              </p:cNvPr>
              <p:cNvCxnSpPr>
                <a:cxnSpLocks/>
                <a:stCxn id="146" idx="0"/>
                <a:endCxn id="150" idx="2"/>
              </p:cNvCxnSpPr>
              <p:nvPr/>
            </p:nvCxnSpPr>
            <p:spPr>
              <a:xfrm rot="5400000" flipH="1" flipV="1">
                <a:off x="5395427" y="3460351"/>
                <a:ext cx="235835" cy="553292"/>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1" name="コネクタ: 曲線 170">
                <a:extLst>
                  <a:ext uri="{FF2B5EF4-FFF2-40B4-BE49-F238E27FC236}">
                    <a16:creationId xmlns:a16="http://schemas.microsoft.com/office/drawing/2014/main" id="{4D601882-6D73-1FF7-9EE5-2FFE18CC218E}"/>
                  </a:ext>
                </a:extLst>
              </p:cNvPr>
              <p:cNvCxnSpPr>
                <a:cxnSpLocks/>
                <a:stCxn id="146" idx="0"/>
                <a:endCxn id="149" idx="2"/>
              </p:cNvCxnSpPr>
              <p:nvPr/>
            </p:nvCxnSpPr>
            <p:spPr>
              <a:xfrm rot="5400000" flipH="1" flipV="1">
                <a:off x="5317448" y="3382372"/>
                <a:ext cx="391793" cy="553292"/>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176" name="正方形/長方形 175">
              <a:extLst>
                <a:ext uri="{FF2B5EF4-FFF2-40B4-BE49-F238E27FC236}">
                  <a16:creationId xmlns:a16="http://schemas.microsoft.com/office/drawing/2014/main" id="{2D3F33C8-D8F2-D92C-C034-DF2D821C5C06}"/>
                </a:ext>
              </a:extLst>
            </p:cNvPr>
            <p:cNvSpPr/>
            <p:nvPr/>
          </p:nvSpPr>
          <p:spPr>
            <a:xfrm>
              <a:off x="5375692" y="6033035"/>
              <a:ext cx="1244586" cy="694017"/>
            </a:xfrm>
            <a:prstGeom prst="rect">
              <a:avLst/>
            </a:prstGeom>
            <a:solidFill>
              <a:schemeClr val="bg1">
                <a:lumMod val="95000"/>
              </a:scheme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700" b="0"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187" name="直線コネクタ 186">
              <a:extLst>
                <a:ext uri="{FF2B5EF4-FFF2-40B4-BE49-F238E27FC236}">
                  <a16:creationId xmlns:a16="http://schemas.microsoft.com/office/drawing/2014/main" id="{D55FE237-BB37-A6D3-DDA3-26BD2A34485B}"/>
                </a:ext>
              </a:extLst>
            </p:cNvPr>
            <p:cNvCxnSpPr>
              <a:cxnSpLocks/>
            </p:cNvCxnSpPr>
            <p:nvPr/>
          </p:nvCxnSpPr>
          <p:spPr>
            <a:xfrm>
              <a:off x="5375693" y="6732374"/>
              <a:ext cx="1339899" cy="0"/>
            </a:xfrm>
            <a:prstGeom prst="line">
              <a:avLst/>
            </a:prstGeom>
            <a:solidFill>
              <a:schemeClr val="bg1"/>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直線コネクタ 187">
              <a:extLst>
                <a:ext uri="{FF2B5EF4-FFF2-40B4-BE49-F238E27FC236}">
                  <a16:creationId xmlns:a16="http://schemas.microsoft.com/office/drawing/2014/main" id="{E275C815-FE0E-69D2-2558-F3B7152E2A8B}"/>
                </a:ext>
              </a:extLst>
            </p:cNvPr>
            <p:cNvCxnSpPr>
              <a:cxnSpLocks/>
            </p:cNvCxnSpPr>
            <p:nvPr/>
          </p:nvCxnSpPr>
          <p:spPr>
            <a:xfrm flipV="1">
              <a:off x="5375693" y="5882880"/>
              <a:ext cx="0" cy="849495"/>
            </a:xfrm>
            <a:prstGeom prst="line">
              <a:avLst/>
            </a:prstGeom>
            <a:solidFill>
              <a:schemeClr val="bg1"/>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79" name="楕円 178">
              <a:extLst>
                <a:ext uri="{FF2B5EF4-FFF2-40B4-BE49-F238E27FC236}">
                  <a16:creationId xmlns:a16="http://schemas.microsoft.com/office/drawing/2014/main" id="{9B66EBC9-7ED6-1005-6B73-CF6B04E66FCB}"/>
                </a:ext>
              </a:extLst>
            </p:cNvPr>
            <p:cNvSpPr/>
            <p:nvPr/>
          </p:nvSpPr>
          <p:spPr>
            <a:xfrm>
              <a:off x="5509699" y="6462252"/>
              <a:ext cx="216931" cy="84442"/>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YYY</a:t>
              </a:r>
            </a:p>
          </p:txBody>
        </p:sp>
        <p:sp>
          <p:nvSpPr>
            <p:cNvPr id="181" name="楕円 180">
              <a:extLst>
                <a:ext uri="{FF2B5EF4-FFF2-40B4-BE49-F238E27FC236}">
                  <a16:creationId xmlns:a16="http://schemas.microsoft.com/office/drawing/2014/main" id="{8197A5A1-CE4B-0788-F430-DDF1FD77F2CA}"/>
                </a:ext>
              </a:extLst>
            </p:cNvPr>
            <p:cNvSpPr/>
            <p:nvPr/>
          </p:nvSpPr>
          <p:spPr>
            <a:xfrm>
              <a:off x="6171457" y="6096234"/>
              <a:ext cx="216931" cy="84442"/>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BBB</a:t>
              </a:r>
            </a:p>
          </p:txBody>
        </p:sp>
        <p:cxnSp>
          <p:nvCxnSpPr>
            <p:cNvPr id="185" name="コネクタ: 曲線 184">
              <a:extLst>
                <a:ext uri="{FF2B5EF4-FFF2-40B4-BE49-F238E27FC236}">
                  <a16:creationId xmlns:a16="http://schemas.microsoft.com/office/drawing/2014/main" id="{E00D0898-8229-5FDB-AB90-A4EDC1A9F871}"/>
                </a:ext>
              </a:extLst>
            </p:cNvPr>
            <p:cNvCxnSpPr>
              <a:cxnSpLocks/>
              <a:stCxn id="179" idx="0"/>
              <a:endCxn id="182" idx="2"/>
            </p:cNvCxnSpPr>
            <p:nvPr/>
          </p:nvCxnSpPr>
          <p:spPr>
            <a:xfrm rot="5400000" flipH="1" flipV="1">
              <a:off x="5797359" y="6088154"/>
              <a:ext cx="194905" cy="553292"/>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6" name="コネクタ: 曲線 185">
              <a:extLst>
                <a:ext uri="{FF2B5EF4-FFF2-40B4-BE49-F238E27FC236}">
                  <a16:creationId xmlns:a16="http://schemas.microsoft.com/office/drawing/2014/main" id="{1B089B06-E382-9BCB-EF70-49C3D799F121}"/>
                </a:ext>
              </a:extLst>
            </p:cNvPr>
            <p:cNvCxnSpPr>
              <a:cxnSpLocks/>
              <a:stCxn id="179" idx="0"/>
              <a:endCxn id="181" idx="2"/>
            </p:cNvCxnSpPr>
            <p:nvPr/>
          </p:nvCxnSpPr>
          <p:spPr>
            <a:xfrm rot="5400000" flipH="1" flipV="1">
              <a:off x="5732913" y="6023707"/>
              <a:ext cx="323796" cy="553292"/>
            </a:xfrm>
            <a:prstGeom prst="curvedConnector2">
              <a:avLst/>
            </a:prstGeom>
            <a:solidFill>
              <a:schemeClr val="bg1"/>
            </a:solidFill>
            <a:ln w="63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91" name="正方形/長方形 190">
              <a:extLst>
                <a:ext uri="{FF2B5EF4-FFF2-40B4-BE49-F238E27FC236}">
                  <a16:creationId xmlns:a16="http://schemas.microsoft.com/office/drawing/2014/main" id="{CE89E24E-900E-27A3-FE55-351B463FBBD9}"/>
                </a:ext>
              </a:extLst>
            </p:cNvPr>
            <p:cNvSpPr/>
            <p:nvPr/>
          </p:nvSpPr>
          <p:spPr>
            <a:xfrm>
              <a:off x="5397641" y="5894938"/>
              <a:ext cx="1244586" cy="821995"/>
            </a:xfrm>
            <a:prstGeom prst="rect">
              <a:avLst/>
            </a:prstGeom>
            <a:solidFill>
              <a:srgbClr val="FFFFFF">
                <a:alpha val="69804"/>
              </a:srgbClr>
            </a:solidFill>
            <a:ln w="12700" cap="flat" cmpd="sng" algn="ctr">
              <a:no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700" b="0" i="0" u="none" strike="noStrike" kern="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78" name="楕円 177">
              <a:extLst>
                <a:ext uri="{FF2B5EF4-FFF2-40B4-BE49-F238E27FC236}">
                  <a16:creationId xmlns:a16="http://schemas.microsoft.com/office/drawing/2014/main" id="{5BDE48B5-9FFC-7F97-379A-E1B29BD0D37A}"/>
                </a:ext>
              </a:extLst>
            </p:cNvPr>
            <p:cNvSpPr/>
            <p:nvPr/>
          </p:nvSpPr>
          <p:spPr>
            <a:xfrm>
              <a:off x="5764072" y="6444853"/>
              <a:ext cx="216931"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ZZZ</a:t>
              </a:r>
            </a:p>
          </p:txBody>
        </p:sp>
        <p:sp>
          <p:nvSpPr>
            <p:cNvPr id="180" name="楕円 179">
              <a:extLst>
                <a:ext uri="{FF2B5EF4-FFF2-40B4-BE49-F238E27FC236}">
                  <a16:creationId xmlns:a16="http://schemas.microsoft.com/office/drawing/2014/main" id="{BFB27B6C-A401-3DC6-D42D-1B22E784043C}"/>
                </a:ext>
              </a:extLst>
            </p:cNvPr>
            <p:cNvSpPr/>
            <p:nvPr/>
          </p:nvSpPr>
          <p:spPr>
            <a:xfrm>
              <a:off x="5505860" y="6610024"/>
              <a:ext cx="216931"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XXX</a:t>
              </a:r>
            </a:p>
          </p:txBody>
        </p:sp>
        <p:sp>
          <p:nvSpPr>
            <p:cNvPr id="182" name="楕円 181">
              <a:extLst>
                <a:ext uri="{FF2B5EF4-FFF2-40B4-BE49-F238E27FC236}">
                  <a16:creationId xmlns:a16="http://schemas.microsoft.com/office/drawing/2014/main" id="{0A060A39-30CB-AF25-33CD-048EA5878C2C}"/>
                </a:ext>
              </a:extLst>
            </p:cNvPr>
            <p:cNvSpPr/>
            <p:nvPr/>
          </p:nvSpPr>
          <p:spPr>
            <a:xfrm>
              <a:off x="6171457" y="6225125"/>
              <a:ext cx="216931" cy="8444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AAA</a:t>
              </a:r>
            </a:p>
          </p:txBody>
        </p:sp>
        <p:cxnSp>
          <p:nvCxnSpPr>
            <p:cNvPr id="183" name="コネクタ: 曲線 182">
              <a:extLst>
                <a:ext uri="{FF2B5EF4-FFF2-40B4-BE49-F238E27FC236}">
                  <a16:creationId xmlns:a16="http://schemas.microsoft.com/office/drawing/2014/main" id="{597EA9B1-D261-EB92-69E8-DB97E2D42B96}"/>
                </a:ext>
              </a:extLst>
            </p:cNvPr>
            <p:cNvCxnSpPr>
              <a:cxnSpLocks/>
              <a:stCxn id="180" idx="6"/>
              <a:endCxn id="178" idx="4"/>
            </p:cNvCxnSpPr>
            <p:nvPr/>
          </p:nvCxnSpPr>
          <p:spPr>
            <a:xfrm flipV="1">
              <a:off x="5722791" y="6529295"/>
              <a:ext cx="149747" cy="122950"/>
            </a:xfrm>
            <a:prstGeom prst="curvedConnector2">
              <a:avLst/>
            </a:prstGeom>
            <a:solidFill>
              <a:schemeClr val="bg1"/>
            </a:solid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4" name="コネクタ: 曲線 183">
              <a:extLst>
                <a:ext uri="{FF2B5EF4-FFF2-40B4-BE49-F238E27FC236}">
                  <a16:creationId xmlns:a16="http://schemas.microsoft.com/office/drawing/2014/main" id="{4C6C8F81-7539-8CA8-A51A-FAD33B4772D8}"/>
                </a:ext>
              </a:extLst>
            </p:cNvPr>
            <p:cNvCxnSpPr>
              <a:cxnSpLocks/>
              <a:stCxn id="178" idx="0"/>
              <a:endCxn id="182" idx="2"/>
            </p:cNvCxnSpPr>
            <p:nvPr/>
          </p:nvCxnSpPr>
          <p:spPr>
            <a:xfrm rot="5400000" flipH="1" flipV="1">
              <a:off x="5933244" y="6206641"/>
              <a:ext cx="177507" cy="298919"/>
            </a:xfrm>
            <a:prstGeom prst="curvedConnector2">
              <a:avLst/>
            </a:prstGeom>
            <a:solidFill>
              <a:schemeClr val="bg1"/>
            </a:solidFill>
            <a:ln w="635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フリーフォーム: 図形 13">
              <a:extLst>
                <a:ext uri="{FF2B5EF4-FFF2-40B4-BE49-F238E27FC236}">
                  <a16:creationId xmlns:a16="http://schemas.microsoft.com/office/drawing/2014/main" id="{49F336DE-45AB-C032-3215-0DB99D932BD7}"/>
                </a:ext>
              </a:extLst>
            </p:cNvPr>
            <p:cNvSpPr/>
            <p:nvPr/>
          </p:nvSpPr>
          <p:spPr>
            <a:xfrm>
              <a:off x="6489907" y="6196435"/>
              <a:ext cx="11018" cy="18011"/>
            </a:xfrm>
            <a:custGeom>
              <a:avLst/>
              <a:gdLst>
                <a:gd name="connsiteX0" fmla="*/ 11018 w 11018"/>
                <a:gd name="connsiteY0" fmla="*/ 8264 h 16527"/>
                <a:gd name="connsiteX1" fmla="*/ 5509 w 11018"/>
                <a:gd name="connsiteY1" fmla="*/ 0 h 16527"/>
                <a:gd name="connsiteX2" fmla="*/ 0 w 11018"/>
                <a:gd name="connsiteY2" fmla="*/ 8264 h 16527"/>
                <a:gd name="connsiteX3" fmla="*/ 5509 w 11018"/>
                <a:gd name="connsiteY3" fmla="*/ 16528 h 16527"/>
              </a:gdLst>
              <a:ahLst/>
              <a:cxnLst>
                <a:cxn ang="0">
                  <a:pos x="connsiteX0" y="connsiteY0"/>
                </a:cxn>
                <a:cxn ang="0">
                  <a:pos x="connsiteX1" y="connsiteY1"/>
                </a:cxn>
                <a:cxn ang="0">
                  <a:pos x="connsiteX2" y="connsiteY2"/>
                </a:cxn>
                <a:cxn ang="0">
                  <a:pos x="connsiteX3" y="connsiteY3"/>
                </a:cxn>
              </a:cxnLst>
              <a:rect l="l" t="t" r="r" b="b"/>
              <a:pathLst>
                <a:path w="11018" h="16527">
                  <a:moveTo>
                    <a:pt x="11018" y="8264"/>
                  </a:moveTo>
                  <a:lnTo>
                    <a:pt x="5509" y="0"/>
                  </a:lnTo>
                  <a:lnTo>
                    <a:pt x="0" y="8264"/>
                  </a:lnTo>
                  <a:lnTo>
                    <a:pt x="5509" y="1652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5" name="フリーフォーム: 図形 14">
              <a:extLst>
                <a:ext uri="{FF2B5EF4-FFF2-40B4-BE49-F238E27FC236}">
                  <a16:creationId xmlns:a16="http://schemas.microsoft.com/office/drawing/2014/main" id="{310F3207-0375-E81C-6B9E-6099F2EB075B}"/>
                </a:ext>
              </a:extLst>
            </p:cNvPr>
            <p:cNvSpPr/>
            <p:nvPr/>
          </p:nvSpPr>
          <p:spPr>
            <a:xfrm>
              <a:off x="6452720" y="6218948"/>
              <a:ext cx="85392" cy="72045"/>
            </a:xfrm>
            <a:custGeom>
              <a:avLst/>
              <a:gdLst>
                <a:gd name="connsiteX0" fmla="*/ 42696 w 85392"/>
                <a:gd name="connsiteY0" fmla="*/ 0 h 66110"/>
                <a:gd name="connsiteX1" fmla="*/ 23138 w 85392"/>
                <a:gd name="connsiteY1" fmla="*/ 32780 h 66110"/>
                <a:gd name="connsiteX2" fmla="*/ 0 w 85392"/>
                <a:gd name="connsiteY2" fmla="*/ 22037 h 66110"/>
                <a:gd name="connsiteX3" fmla="*/ 8264 w 85392"/>
                <a:gd name="connsiteY3" fmla="*/ 57846 h 66110"/>
                <a:gd name="connsiteX4" fmla="*/ 8264 w 85392"/>
                <a:gd name="connsiteY4" fmla="*/ 66110 h 66110"/>
                <a:gd name="connsiteX5" fmla="*/ 77128 w 85392"/>
                <a:gd name="connsiteY5" fmla="*/ 66110 h 66110"/>
                <a:gd name="connsiteX6" fmla="*/ 77128 w 85392"/>
                <a:gd name="connsiteY6" fmla="*/ 57846 h 66110"/>
                <a:gd name="connsiteX7" fmla="*/ 85392 w 85392"/>
                <a:gd name="connsiteY7" fmla="*/ 22037 h 66110"/>
                <a:gd name="connsiteX8" fmla="*/ 62254 w 85392"/>
                <a:gd name="connsiteY8" fmla="*/ 32780 h 6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92" h="66110">
                  <a:moveTo>
                    <a:pt x="42696" y="0"/>
                  </a:moveTo>
                  <a:lnTo>
                    <a:pt x="23138" y="32780"/>
                  </a:lnTo>
                  <a:lnTo>
                    <a:pt x="0" y="22037"/>
                  </a:lnTo>
                  <a:lnTo>
                    <a:pt x="8264" y="57846"/>
                  </a:lnTo>
                  <a:lnTo>
                    <a:pt x="8264" y="66110"/>
                  </a:lnTo>
                  <a:lnTo>
                    <a:pt x="77128" y="66110"/>
                  </a:lnTo>
                  <a:lnTo>
                    <a:pt x="77128" y="57846"/>
                  </a:lnTo>
                  <a:lnTo>
                    <a:pt x="85392" y="22037"/>
                  </a:lnTo>
                  <a:lnTo>
                    <a:pt x="62254" y="32780"/>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 name="フリーフォーム: 図形 15">
              <a:extLst>
                <a:ext uri="{FF2B5EF4-FFF2-40B4-BE49-F238E27FC236}">
                  <a16:creationId xmlns:a16="http://schemas.microsoft.com/office/drawing/2014/main" id="{9E505C19-BB93-D804-97A8-3CFF68248FD0}"/>
                </a:ext>
              </a:extLst>
            </p:cNvPr>
            <p:cNvSpPr/>
            <p:nvPr/>
          </p:nvSpPr>
          <p:spPr>
            <a:xfrm>
              <a:off x="6460984" y="6296998"/>
              <a:ext cx="68864" cy="12007"/>
            </a:xfrm>
            <a:custGeom>
              <a:avLst/>
              <a:gdLst>
                <a:gd name="connsiteX0" fmla="*/ 0 w 68864"/>
                <a:gd name="connsiteY0" fmla="*/ 0 h 11018"/>
                <a:gd name="connsiteX1" fmla="*/ 68865 w 68864"/>
                <a:gd name="connsiteY1" fmla="*/ 0 h 11018"/>
                <a:gd name="connsiteX2" fmla="*/ 68865 w 68864"/>
                <a:gd name="connsiteY2" fmla="*/ 11018 h 11018"/>
                <a:gd name="connsiteX3" fmla="*/ 0 w 68864"/>
                <a:gd name="connsiteY3" fmla="*/ 11018 h 11018"/>
              </a:gdLst>
              <a:ahLst/>
              <a:cxnLst>
                <a:cxn ang="0">
                  <a:pos x="connsiteX0" y="connsiteY0"/>
                </a:cxn>
                <a:cxn ang="0">
                  <a:pos x="connsiteX1" y="connsiteY1"/>
                </a:cxn>
                <a:cxn ang="0">
                  <a:pos x="connsiteX2" y="connsiteY2"/>
                </a:cxn>
                <a:cxn ang="0">
                  <a:pos x="connsiteX3" y="connsiteY3"/>
                </a:cxn>
              </a:cxnLst>
              <a:rect l="l" t="t" r="r" b="b"/>
              <a:pathLst>
                <a:path w="68864" h="11018">
                  <a:moveTo>
                    <a:pt x="0" y="0"/>
                  </a:moveTo>
                  <a:lnTo>
                    <a:pt x="68865" y="0"/>
                  </a:lnTo>
                  <a:lnTo>
                    <a:pt x="68865" y="11018"/>
                  </a:lnTo>
                  <a:lnTo>
                    <a:pt x="0" y="1101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1" name="フリーフォーム: 図形 20">
              <a:extLst>
                <a:ext uri="{FF2B5EF4-FFF2-40B4-BE49-F238E27FC236}">
                  <a16:creationId xmlns:a16="http://schemas.microsoft.com/office/drawing/2014/main" id="{E234DB86-1296-59A5-B3E2-FE27C27E76B6}"/>
                </a:ext>
              </a:extLst>
            </p:cNvPr>
            <p:cNvSpPr/>
            <p:nvPr/>
          </p:nvSpPr>
          <p:spPr>
            <a:xfrm>
              <a:off x="6437983" y="6226904"/>
              <a:ext cx="11569" cy="12607"/>
            </a:xfrm>
            <a:custGeom>
              <a:avLst/>
              <a:gdLst>
                <a:gd name="connsiteX0" fmla="*/ 0 w 11569"/>
                <a:gd name="connsiteY0" fmla="*/ 0 h 11569"/>
                <a:gd name="connsiteX1" fmla="*/ 1928 w 11569"/>
                <a:gd name="connsiteY1" fmla="*/ 9641 h 11569"/>
                <a:gd name="connsiteX2" fmla="*/ 11569 w 11569"/>
                <a:gd name="connsiteY2" fmla="*/ 11569 h 11569"/>
                <a:gd name="connsiteX3" fmla="*/ 9641 w 11569"/>
                <a:gd name="connsiteY3" fmla="*/ 1928 h 11569"/>
              </a:gdLst>
              <a:ahLst/>
              <a:cxnLst>
                <a:cxn ang="0">
                  <a:pos x="connsiteX0" y="connsiteY0"/>
                </a:cxn>
                <a:cxn ang="0">
                  <a:pos x="connsiteX1" y="connsiteY1"/>
                </a:cxn>
                <a:cxn ang="0">
                  <a:pos x="connsiteX2" y="connsiteY2"/>
                </a:cxn>
                <a:cxn ang="0">
                  <a:pos x="connsiteX3" y="connsiteY3"/>
                </a:cxn>
              </a:cxnLst>
              <a:rect l="l" t="t" r="r" b="b"/>
              <a:pathLst>
                <a:path w="11569" h="11569">
                  <a:moveTo>
                    <a:pt x="0" y="0"/>
                  </a:moveTo>
                  <a:lnTo>
                    <a:pt x="1928" y="9641"/>
                  </a:lnTo>
                  <a:lnTo>
                    <a:pt x="11569" y="11569"/>
                  </a:lnTo>
                  <a:lnTo>
                    <a:pt x="9641" y="1928"/>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8" name="フリーフォーム: 図形 27">
              <a:extLst>
                <a:ext uri="{FF2B5EF4-FFF2-40B4-BE49-F238E27FC236}">
                  <a16:creationId xmlns:a16="http://schemas.microsoft.com/office/drawing/2014/main" id="{52E2A831-48F3-F5F8-AA3C-AD1015C7F736}"/>
                </a:ext>
              </a:extLst>
            </p:cNvPr>
            <p:cNvSpPr/>
            <p:nvPr/>
          </p:nvSpPr>
          <p:spPr>
            <a:xfrm>
              <a:off x="6541280" y="6226904"/>
              <a:ext cx="11569" cy="12607"/>
            </a:xfrm>
            <a:custGeom>
              <a:avLst/>
              <a:gdLst>
                <a:gd name="connsiteX0" fmla="*/ 1928 w 11569"/>
                <a:gd name="connsiteY0" fmla="*/ 1928 h 11569"/>
                <a:gd name="connsiteX1" fmla="*/ 0 w 11569"/>
                <a:gd name="connsiteY1" fmla="*/ 11569 h 11569"/>
                <a:gd name="connsiteX2" fmla="*/ 9641 w 11569"/>
                <a:gd name="connsiteY2" fmla="*/ 9641 h 11569"/>
                <a:gd name="connsiteX3" fmla="*/ 11569 w 11569"/>
                <a:gd name="connsiteY3" fmla="*/ 0 h 11569"/>
              </a:gdLst>
              <a:ahLst/>
              <a:cxnLst>
                <a:cxn ang="0">
                  <a:pos x="connsiteX0" y="connsiteY0"/>
                </a:cxn>
                <a:cxn ang="0">
                  <a:pos x="connsiteX1" y="connsiteY1"/>
                </a:cxn>
                <a:cxn ang="0">
                  <a:pos x="connsiteX2" y="connsiteY2"/>
                </a:cxn>
                <a:cxn ang="0">
                  <a:pos x="connsiteX3" y="connsiteY3"/>
                </a:cxn>
              </a:cxnLst>
              <a:rect l="l" t="t" r="r" b="b"/>
              <a:pathLst>
                <a:path w="11569" h="11569">
                  <a:moveTo>
                    <a:pt x="1928" y="1928"/>
                  </a:moveTo>
                  <a:lnTo>
                    <a:pt x="0" y="11569"/>
                  </a:lnTo>
                  <a:lnTo>
                    <a:pt x="9641" y="9641"/>
                  </a:lnTo>
                  <a:lnTo>
                    <a:pt x="11569" y="0"/>
                  </a:lnTo>
                  <a:close/>
                </a:path>
              </a:pathLst>
            </a:custGeom>
            <a:solidFill>
              <a:schemeClr val="accent1"/>
            </a:solidFill>
            <a:ln w="12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 name="矢印: 五方向 21">
              <a:extLst>
                <a:ext uri="{FF2B5EF4-FFF2-40B4-BE49-F238E27FC236}">
                  <a16:creationId xmlns:a16="http://schemas.microsoft.com/office/drawing/2014/main" id="{C3566F6E-5719-77A8-AA6F-726AA295B48C}"/>
                </a:ext>
              </a:extLst>
            </p:cNvPr>
            <p:cNvSpPr/>
            <p:nvPr/>
          </p:nvSpPr>
          <p:spPr>
            <a:xfrm>
              <a:off x="5265045" y="2542854"/>
              <a:ext cx="1802466" cy="691121"/>
            </a:xfrm>
            <a:prstGeom prst="homePlate">
              <a:avLst>
                <a:gd name="adj" fmla="val 2395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新規流入</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トリガー把握</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5" name="正方形/長方形 24">
              <a:extLst>
                <a:ext uri="{FF2B5EF4-FFF2-40B4-BE49-F238E27FC236}">
                  <a16:creationId xmlns:a16="http://schemas.microsoft.com/office/drawing/2014/main" id="{A43449E0-D84B-6E6C-60E5-DE6571988DEA}"/>
                </a:ext>
              </a:extLst>
            </p:cNvPr>
            <p:cNvSpPr/>
            <p:nvPr/>
          </p:nvSpPr>
          <p:spPr>
            <a:xfrm>
              <a:off x="5265045" y="3273319"/>
              <a:ext cx="1802466" cy="691121"/>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ジャーニー分析によりターゲット顧客の流入トリガーの解像度アップ</a:t>
              </a:r>
            </a:p>
          </p:txBody>
        </p:sp>
        <p:sp>
          <p:nvSpPr>
            <p:cNvPr id="111" name="楕円 110">
              <a:extLst>
                <a:ext uri="{FF2B5EF4-FFF2-40B4-BE49-F238E27FC236}">
                  <a16:creationId xmlns:a16="http://schemas.microsoft.com/office/drawing/2014/main" id="{B402CCB7-947A-99CB-B387-903C8F6BCB59}"/>
                </a:ext>
              </a:extLst>
            </p:cNvPr>
            <p:cNvSpPr/>
            <p:nvPr/>
          </p:nvSpPr>
          <p:spPr>
            <a:xfrm>
              <a:off x="5087742" y="2493676"/>
              <a:ext cx="290532" cy="25154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3</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49" name="コネクタ: カギ線 48">
              <a:extLst>
                <a:ext uri="{FF2B5EF4-FFF2-40B4-BE49-F238E27FC236}">
                  <a16:creationId xmlns:a16="http://schemas.microsoft.com/office/drawing/2014/main" id="{B0AF8E6C-85EA-C05C-FB3E-1803F3EA7960}"/>
                </a:ext>
              </a:extLst>
            </p:cNvPr>
            <p:cNvCxnSpPr>
              <a:cxnSpLocks/>
              <a:stCxn id="4" idx="3"/>
              <a:endCxn id="7" idx="1"/>
            </p:cNvCxnSpPr>
            <p:nvPr/>
          </p:nvCxnSpPr>
          <p:spPr>
            <a:xfrm flipV="1">
              <a:off x="2669888" y="2871150"/>
              <a:ext cx="654492" cy="1121008"/>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8" name="コネクタ: カギ線 57">
              <a:extLst>
                <a:ext uri="{FF2B5EF4-FFF2-40B4-BE49-F238E27FC236}">
                  <a16:creationId xmlns:a16="http://schemas.microsoft.com/office/drawing/2014/main" id="{1452FD61-D9C9-9B00-462F-A99476FF1FF9}"/>
                </a:ext>
              </a:extLst>
            </p:cNvPr>
            <p:cNvCxnSpPr>
              <a:cxnSpLocks/>
              <a:stCxn id="4" idx="3"/>
              <a:endCxn id="8" idx="1"/>
            </p:cNvCxnSpPr>
            <p:nvPr/>
          </p:nvCxnSpPr>
          <p:spPr>
            <a:xfrm>
              <a:off x="2669888" y="3992158"/>
              <a:ext cx="640601" cy="1023891"/>
            </a:xfrm>
            <a:prstGeom prst="bentConnector3">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正方形/長方形 71">
              <a:extLst>
                <a:ext uri="{FF2B5EF4-FFF2-40B4-BE49-F238E27FC236}">
                  <a16:creationId xmlns:a16="http://schemas.microsoft.com/office/drawing/2014/main" id="{4DC98B35-196B-8CDA-1925-FA3C3065F6A1}"/>
                </a:ext>
              </a:extLst>
            </p:cNvPr>
            <p:cNvSpPr/>
            <p:nvPr/>
          </p:nvSpPr>
          <p:spPr>
            <a:xfrm>
              <a:off x="3310489" y="4453483"/>
              <a:ext cx="3757022" cy="1867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顧客育成（</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F2</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p>
          </p:txBody>
        </p:sp>
        <p:grpSp>
          <p:nvGrpSpPr>
            <p:cNvPr id="75" name="グループ化 74">
              <a:extLst>
                <a:ext uri="{FF2B5EF4-FFF2-40B4-BE49-F238E27FC236}">
                  <a16:creationId xmlns:a16="http://schemas.microsoft.com/office/drawing/2014/main" id="{B00AB2DF-C334-66C3-3B4F-AB715CA23CBC}"/>
                </a:ext>
              </a:extLst>
            </p:cNvPr>
            <p:cNvGrpSpPr/>
            <p:nvPr/>
          </p:nvGrpSpPr>
          <p:grpSpPr>
            <a:xfrm>
              <a:off x="10012881" y="3617462"/>
              <a:ext cx="1923731" cy="1575735"/>
              <a:chOff x="7165667" y="3350762"/>
              <a:chExt cx="1923731" cy="1575735"/>
            </a:xfrm>
          </p:grpSpPr>
          <p:sp>
            <p:nvSpPr>
              <p:cNvPr id="76" name="矢印: 五方向 75">
                <a:extLst>
                  <a:ext uri="{FF2B5EF4-FFF2-40B4-BE49-F238E27FC236}">
                    <a16:creationId xmlns:a16="http://schemas.microsoft.com/office/drawing/2014/main" id="{4A90D7B9-0EF4-0E83-EC0B-87358CF4A2C7}"/>
                  </a:ext>
                </a:extLst>
              </p:cNvPr>
              <p:cNvSpPr/>
              <p:nvPr/>
            </p:nvSpPr>
            <p:spPr>
              <a:xfrm>
                <a:off x="7286932" y="3364014"/>
                <a:ext cx="1802466" cy="691121"/>
              </a:xfrm>
              <a:prstGeom prst="homePlate">
                <a:avLst>
                  <a:gd name="adj" fmla="val 23958"/>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施策結果・</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進捗度確認</a:t>
                </a:r>
                <a:b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PDCA</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高度化）</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77" name="正方形/長方形 76">
                <a:extLst>
                  <a:ext uri="{FF2B5EF4-FFF2-40B4-BE49-F238E27FC236}">
                    <a16:creationId xmlns:a16="http://schemas.microsoft.com/office/drawing/2014/main" id="{FB29576E-9691-90A5-A084-FF505C4944A6}"/>
                  </a:ext>
                </a:extLst>
              </p:cNvPr>
              <p:cNvSpPr/>
              <p:nvPr/>
            </p:nvSpPr>
            <p:spPr>
              <a:xfrm>
                <a:off x="7282785" y="4116537"/>
                <a:ext cx="1802466" cy="809960"/>
              </a:xfrm>
              <a:prstGeom prst="rect">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実施施策による顧客育成状況を振り返る仕組み・会議体の設計を行い、迅速な</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PDCA</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へつなげる</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78" name="楕円 77">
                <a:extLst>
                  <a:ext uri="{FF2B5EF4-FFF2-40B4-BE49-F238E27FC236}">
                    <a16:creationId xmlns:a16="http://schemas.microsoft.com/office/drawing/2014/main" id="{9986BDFC-EBAE-7BA2-2418-ACF1DDED1D81}"/>
                  </a:ext>
                </a:extLst>
              </p:cNvPr>
              <p:cNvSpPr/>
              <p:nvPr/>
            </p:nvSpPr>
            <p:spPr>
              <a:xfrm>
                <a:off x="7165667" y="3350762"/>
                <a:ext cx="290532" cy="251545"/>
              </a:xfrm>
              <a:prstGeom prst="ellipse">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7</a:t>
                </a:r>
                <a:endPar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grpSp>
        <p:sp>
          <p:nvSpPr>
            <p:cNvPr id="79" name="矢印: 左右 78">
              <a:extLst>
                <a:ext uri="{FF2B5EF4-FFF2-40B4-BE49-F238E27FC236}">
                  <a16:creationId xmlns:a16="http://schemas.microsoft.com/office/drawing/2014/main" id="{22AF85DF-4BEB-5AED-0CC0-6DDFE2C6078B}"/>
                </a:ext>
              </a:extLst>
            </p:cNvPr>
            <p:cNvSpPr/>
            <p:nvPr/>
          </p:nvSpPr>
          <p:spPr>
            <a:xfrm>
              <a:off x="867423" y="1893144"/>
              <a:ext cx="6791345" cy="440013"/>
            </a:xfrm>
            <a:prstGeom prst="leftRightArrow">
              <a:avLst/>
            </a:prstGeom>
            <a:solidFill>
              <a:schemeClr val="accent1">
                <a:lumMod val="60000"/>
                <a:lumOff val="40000"/>
              </a:schemeClr>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マーケット理解＋戦略策定</a:t>
              </a:r>
            </a:p>
          </p:txBody>
        </p:sp>
        <p:sp>
          <p:nvSpPr>
            <p:cNvPr id="80" name="矢印: 左右 79">
              <a:extLst>
                <a:ext uri="{FF2B5EF4-FFF2-40B4-BE49-F238E27FC236}">
                  <a16:creationId xmlns:a16="http://schemas.microsoft.com/office/drawing/2014/main" id="{C7748E74-0B4D-44AD-101B-C493A533E77A}"/>
                </a:ext>
              </a:extLst>
            </p:cNvPr>
            <p:cNvSpPr/>
            <p:nvPr/>
          </p:nvSpPr>
          <p:spPr>
            <a:xfrm>
              <a:off x="7658768" y="1893144"/>
              <a:ext cx="4273697" cy="440013"/>
            </a:xfrm>
            <a:prstGeom prst="leftRightArrow">
              <a:avLst/>
            </a:prstGeom>
            <a:solidFill>
              <a:schemeClr val="accent4"/>
            </a:solidFill>
            <a:ln w="28575">
              <a:solidFill>
                <a:schemeClr val="accent4">
                  <a:lumMod val="20000"/>
                  <a:lumOff val="80000"/>
                </a:schemeClr>
              </a:solidFill>
            </a:ln>
          </p:spPr>
          <p:style>
            <a:lnRef idx="0">
              <a:scrgbClr r="0" g="0" b="0"/>
            </a:lnRef>
            <a:fillRef idx="0">
              <a:scrgbClr r="0" g="0" b="0"/>
            </a:fillRef>
            <a:effectRef idx="0">
              <a:scrgbClr r="0" g="0" b="0"/>
            </a:effectRef>
            <a:fontRef idx="minor">
              <a:schemeClr val="lt1"/>
            </a:fontRef>
          </p:style>
          <p:txBody>
            <a:bodyPr vert="horz"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戦術検討</a:t>
              </a: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展開・</a:t>
              </a:r>
              <a:r>
                <a:rPr kumimoji="1" lang="en-US" altLang="ja-JP" sz="1400" b="1" i="0" u="none" strike="noStrike" kern="1200" cap="none" spc="0" normalizeH="0" baseline="0" noProof="0">
                  <a:ln>
                    <a:noFill/>
                  </a:ln>
                  <a:solidFill>
                    <a:srgbClr val="FFFFFF"/>
                  </a:solidFill>
                  <a:effectLst/>
                  <a:uLnTx/>
                  <a:uFillTx/>
                  <a:latin typeface="Meiryo UI"/>
                  <a:ea typeface="Meiryo UI"/>
                  <a:cs typeface="+mn-cs"/>
                </a:rPr>
                <a:t>PDCA</a:t>
              </a:r>
              <a:r>
                <a:rPr kumimoji="1" lang="ja-JP" altLang="en-US" sz="1400" b="1" i="0" u="none" strike="noStrike" kern="1200" cap="none" spc="0" normalizeH="0" baseline="0" noProof="0">
                  <a:ln>
                    <a:noFill/>
                  </a:ln>
                  <a:solidFill>
                    <a:srgbClr val="FFFFFF"/>
                  </a:solidFill>
                  <a:effectLst/>
                  <a:uLnTx/>
                  <a:uFillTx/>
                  <a:latin typeface="Meiryo UI"/>
                  <a:ea typeface="Meiryo UI"/>
                  <a:cs typeface="+mn-cs"/>
                </a:rPr>
                <a:t>確立</a:t>
              </a:r>
            </a:p>
          </p:txBody>
        </p:sp>
        <p:cxnSp>
          <p:nvCxnSpPr>
            <p:cNvPr id="84" name="直線矢印コネクタ 83">
              <a:extLst>
                <a:ext uri="{FF2B5EF4-FFF2-40B4-BE49-F238E27FC236}">
                  <a16:creationId xmlns:a16="http://schemas.microsoft.com/office/drawing/2014/main" id="{D3142E12-3C33-2E6F-6F3D-69C7431710DF}"/>
                </a:ext>
              </a:extLst>
            </p:cNvPr>
            <p:cNvCxnSpPr>
              <a:stCxn id="32" idx="3"/>
              <a:endCxn id="76" idx="1"/>
            </p:cNvCxnSpPr>
            <p:nvPr/>
          </p:nvCxnSpPr>
          <p:spPr>
            <a:xfrm>
              <a:off x="9673598" y="3976275"/>
              <a:ext cx="460548" cy="0"/>
            </a:xfrm>
            <a:prstGeom prst="straightConnector1">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86" name="正方形/長方形 85">
            <a:extLst>
              <a:ext uri="{FF2B5EF4-FFF2-40B4-BE49-F238E27FC236}">
                <a16:creationId xmlns:a16="http://schemas.microsoft.com/office/drawing/2014/main" id="{CEB543AD-5C9F-79ED-6CF0-729B63D144F3}"/>
              </a:ext>
            </a:extLst>
          </p:cNvPr>
          <p:cNvSpPr/>
          <p:nvPr/>
        </p:nvSpPr>
        <p:spPr>
          <a:xfrm>
            <a:off x="186136" y="1035501"/>
            <a:ext cx="782675" cy="661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課題</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87" name="テキスト ボックス 86">
            <a:extLst>
              <a:ext uri="{FF2B5EF4-FFF2-40B4-BE49-F238E27FC236}">
                <a16:creationId xmlns:a16="http://schemas.microsoft.com/office/drawing/2014/main" id="{1A2AAD3D-DDF2-59A4-C107-638CDF181E42}"/>
              </a:ext>
            </a:extLst>
          </p:cNvPr>
          <p:cNvSpPr txBox="1"/>
          <p:nvPr/>
        </p:nvSpPr>
        <p:spPr>
          <a:xfrm>
            <a:off x="1190396" y="1035501"/>
            <a:ext cx="10620601" cy="661735"/>
          </a:xfrm>
          <a:prstGeom prst="rect">
            <a:avLst/>
          </a:prstGeom>
          <a:noFill/>
        </p:spPr>
        <p:txBody>
          <a:bodyPr wrap="square" lIns="72000" tIns="0" rIns="72000" bIns="0" rtlCol="0" anchor="ctr">
            <a:noAutofit/>
          </a:bodyPr>
          <a:lstStyle/>
          <a:p>
            <a:pPr marL="180000" marR="0" lvl="0" indent="-180000" algn="l" defTabSz="2286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FY</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○○は</a:t>
            </a:r>
            <a:r>
              <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XX</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億円の売上目標があるが、</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既存顧客の育成では売上目標の</a:t>
            </a: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6</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割程度しか届かない</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見込み</a:t>
            </a:r>
            <a:endParaRPr kumimoji="1" lang="en-US" altLang="ja-JP"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80000" marR="0" lvl="0" indent="-180000" algn="l" defTabSz="2286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売上目標達成に向けて新規顧客の獲得は必須であり、</a:t>
            </a:r>
            <a:r>
              <a:rPr kumimoji="1" lang="ja-JP" altLang="en-US" sz="1600" b="1" i="0" u="none" strike="noStrike" kern="120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①新規顧客獲得戦略</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と</a:t>
            </a:r>
            <a:r>
              <a:rPr kumimoji="1" lang="ja-JP" altLang="en-US" sz="1600" b="1" i="0" u="none" strike="noStrike" kern="1200" cap="none" spc="0" normalizeH="0" baseline="0" noProof="0">
                <a:ln>
                  <a:noFill/>
                </a:ln>
                <a:solidFill>
                  <a:srgbClr val="A100FF"/>
                </a:solidFill>
                <a:effectLst/>
                <a:uLnTx/>
                <a:uFillTx/>
                <a:latin typeface="Meiryo UI" panose="020B0604030504040204" pitchFamily="50" charset="-128"/>
                <a:ea typeface="Meiryo UI" panose="020B0604030504040204" pitchFamily="50" charset="-128"/>
                <a:cs typeface="+mn-cs"/>
              </a:rPr>
              <a:t>②獲得後の優良顧客への育成戦略の立案</a:t>
            </a:r>
            <a:r>
              <a:rPr kumimoji="1"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を行いたい</a:t>
            </a:r>
          </a:p>
        </p:txBody>
      </p:sp>
      <p:sp>
        <p:nvSpPr>
          <p:cNvPr id="91" name="正方形/長方形 90">
            <a:extLst>
              <a:ext uri="{FF2B5EF4-FFF2-40B4-BE49-F238E27FC236}">
                <a16:creationId xmlns:a16="http://schemas.microsoft.com/office/drawing/2014/main" id="{7AE69542-DBFC-FAE4-7C81-374321D72081}"/>
              </a:ext>
            </a:extLst>
          </p:cNvPr>
          <p:cNvSpPr/>
          <p:nvPr/>
        </p:nvSpPr>
        <p:spPr>
          <a:xfrm>
            <a:off x="186136" y="1893144"/>
            <a:ext cx="782675" cy="48655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アプローチ</a:t>
            </a:r>
            <a:endPar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cxnSp>
        <p:nvCxnSpPr>
          <p:cNvPr id="93" name="直線コネクタ 92">
            <a:extLst>
              <a:ext uri="{FF2B5EF4-FFF2-40B4-BE49-F238E27FC236}">
                <a16:creationId xmlns:a16="http://schemas.microsoft.com/office/drawing/2014/main" id="{3DF329A3-9712-CA4B-48F3-00E81DEC36B9}"/>
              </a:ext>
            </a:extLst>
          </p:cNvPr>
          <p:cNvCxnSpPr/>
          <p:nvPr/>
        </p:nvCxnSpPr>
        <p:spPr>
          <a:xfrm>
            <a:off x="186136" y="1816100"/>
            <a:ext cx="1162092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7545D848-8932-0079-0CD5-53D82FD65D78}"/>
              </a:ext>
            </a:extLst>
          </p:cNvPr>
          <p:cNvGrpSpPr/>
          <p:nvPr/>
        </p:nvGrpSpPr>
        <p:grpSpPr>
          <a:xfrm>
            <a:off x="350825" y="1697236"/>
            <a:ext cx="453294" cy="254712"/>
            <a:chOff x="512600" y="2556807"/>
            <a:chExt cx="971672" cy="799393"/>
          </a:xfrm>
        </p:grpSpPr>
        <p:sp>
          <p:nvSpPr>
            <p:cNvPr id="95" name="矢印: 山形 94">
              <a:extLst>
                <a:ext uri="{FF2B5EF4-FFF2-40B4-BE49-F238E27FC236}">
                  <a16:creationId xmlns:a16="http://schemas.microsoft.com/office/drawing/2014/main" id="{658930A3-0EDE-3E31-5E7E-A8BDFDBB4702}"/>
                </a:ext>
              </a:extLst>
            </p:cNvPr>
            <p:cNvSpPr/>
            <p:nvPr/>
          </p:nvSpPr>
          <p:spPr>
            <a:xfrm rot="5400000">
              <a:off x="792155" y="2277252"/>
              <a:ext cx="412562" cy="971672"/>
            </a:xfrm>
            <a:prstGeom prst="chevron">
              <a:avLst>
                <a:gd name="adj" fmla="val 708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sp>
          <p:nvSpPr>
            <p:cNvPr id="96" name="矢印: 山形 95">
              <a:extLst>
                <a:ext uri="{FF2B5EF4-FFF2-40B4-BE49-F238E27FC236}">
                  <a16:creationId xmlns:a16="http://schemas.microsoft.com/office/drawing/2014/main" id="{00C37B6F-7C7F-6480-BD59-1DE0468B2821}"/>
                </a:ext>
              </a:extLst>
            </p:cNvPr>
            <p:cNvSpPr/>
            <p:nvPr/>
          </p:nvSpPr>
          <p:spPr>
            <a:xfrm rot="5400000">
              <a:off x="792155" y="2470669"/>
              <a:ext cx="412562" cy="971672"/>
            </a:xfrm>
            <a:prstGeom prst="chevron">
              <a:avLst>
                <a:gd name="adj" fmla="val 7083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sp>
          <p:nvSpPr>
            <p:cNvPr id="97" name="矢印: 山形 96">
              <a:extLst>
                <a:ext uri="{FF2B5EF4-FFF2-40B4-BE49-F238E27FC236}">
                  <a16:creationId xmlns:a16="http://schemas.microsoft.com/office/drawing/2014/main" id="{E52A786B-E890-E3B5-CBDF-37B1A9298870}"/>
                </a:ext>
              </a:extLst>
            </p:cNvPr>
            <p:cNvSpPr/>
            <p:nvPr/>
          </p:nvSpPr>
          <p:spPr>
            <a:xfrm rot="5400000">
              <a:off x="792155" y="2664083"/>
              <a:ext cx="412562" cy="971672"/>
            </a:xfrm>
            <a:prstGeom prst="chevron">
              <a:avLst>
                <a:gd name="adj" fmla="val 7083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err="1">
                <a:ln>
                  <a:noFill/>
                </a:ln>
                <a:solidFill>
                  <a:srgbClr val="000000"/>
                </a:solidFill>
                <a:effectLst/>
                <a:uLnTx/>
                <a:uFillTx/>
                <a:latin typeface="Meiryo UI"/>
                <a:ea typeface="Meiryo UI"/>
                <a:cs typeface="+mn-cs"/>
              </a:endParaRPr>
            </a:p>
          </p:txBody>
        </p:sp>
      </p:grpSp>
      <p:sp>
        <p:nvSpPr>
          <p:cNvPr id="2" name="正方形/長方形 1">
            <a:extLst>
              <a:ext uri="{FF2B5EF4-FFF2-40B4-BE49-F238E27FC236}">
                <a16:creationId xmlns:a16="http://schemas.microsoft.com/office/drawing/2014/main" id="{0C7250C1-1C51-7ACB-E460-499BE9D7B87C}"/>
              </a:ext>
            </a:extLst>
          </p:cNvPr>
          <p:cNvSpPr/>
          <p:nvPr/>
        </p:nvSpPr>
        <p:spPr>
          <a:xfrm>
            <a:off x="1066372" y="2287683"/>
            <a:ext cx="8705589" cy="44950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err="1">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615960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D802FF0-1D4C-AE1B-1CB4-D81E886E47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think-cell data - do not delete" hidden="1">
                        <a:extLst>
                          <a:ext uri="{FF2B5EF4-FFF2-40B4-BE49-F238E27FC236}">
                            <a16:creationId xmlns:a16="http://schemas.microsoft.com/office/drawing/2014/main" id="{AD802FF0-1D4C-AE1B-1CB4-D81E886E476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6" name="正方形/長方形 55">
            <a:extLst>
              <a:ext uri="{FF2B5EF4-FFF2-40B4-BE49-F238E27FC236}">
                <a16:creationId xmlns:a16="http://schemas.microsoft.com/office/drawing/2014/main" id="{44C2CC2F-9C39-7FE6-F9CA-0C62509858DC}"/>
              </a:ext>
            </a:extLst>
          </p:cNvPr>
          <p:cNvSpPr/>
          <p:nvPr/>
        </p:nvSpPr>
        <p:spPr>
          <a:xfrm>
            <a:off x="496494" y="2783562"/>
            <a:ext cx="11348889" cy="3457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 name="タイトル 1">
            <a:extLst>
              <a:ext uri="{FF2B5EF4-FFF2-40B4-BE49-F238E27FC236}">
                <a16:creationId xmlns:a16="http://schemas.microsoft.com/office/drawing/2014/main" id="{7F0E275E-2889-4B51-C384-2BDF19FF05B0}"/>
              </a:ext>
            </a:extLst>
          </p:cNvPr>
          <p:cNvSpPr>
            <a:spLocks noGrp="1"/>
          </p:cNvSpPr>
          <p:nvPr>
            <p:ph type="title"/>
          </p:nvPr>
        </p:nvSpPr>
        <p:spPr/>
        <p:txBody>
          <a:bodyPr vert="horz"/>
          <a:lstStyle/>
          <a:p>
            <a:r>
              <a:rPr kumimoji="1" lang="en-US" altLang="ja-JP" sz="2800" b="1">
                <a:latin typeface="Meiryo UI" panose="020B0604030504040204" pitchFamily="50" charset="-128"/>
                <a:ea typeface="Meiryo UI" panose="020B0604030504040204" pitchFamily="50" charset="-128"/>
              </a:rPr>
              <a:t>PDCA</a:t>
            </a:r>
            <a:r>
              <a:rPr kumimoji="1" lang="ja-JP" altLang="en-US" sz="2800" b="1">
                <a:latin typeface="Meiryo UI" panose="020B0604030504040204" pitchFamily="50" charset="-128"/>
                <a:ea typeface="Meiryo UI" panose="020B0604030504040204" pitchFamily="50" charset="-128"/>
              </a:rPr>
              <a:t>サイクル全体像</a:t>
            </a:r>
          </a:p>
        </p:txBody>
      </p:sp>
      <p:sp>
        <p:nvSpPr>
          <p:cNvPr id="49" name="テキスト プレースホルダー 48">
            <a:extLst>
              <a:ext uri="{FF2B5EF4-FFF2-40B4-BE49-F238E27FC236}">
                <a16:creationId xmlns:a16="http://schemas.microsoft.com/office/drawing/2014/main" id="{A787C680-5E50-824D-D9E4-B6DEA1D4C4E6}"/>
              </a:ext>
            </a:extLst>
          </p:cNvPr>
          <p:cNvSpPr>
            <a:spLocks noGrp="1"/>
          </p:cNvSpPr>
          <p:nvPr>
            <p:ph type="body" sz="quarter" idx="15"/>
          </p:nvPr>
        </p:nvSpPr>
        <p:spPr/>
        <p:txBody>
          <a:bodyPr/>
          <a:lstStyle/>
          <a:p>
            <a:r>
              <a:rPr lang="ja-JP" altLang="en-US"/>
              <a:t>⑦施策結果・進捗度確認</a:t>
            </a:r>
          </a:p>
        </p:txBody>
      </p:sp>
      <p:sp>
        <p:nvSpPr>
          <p:cNvPr id="10" name="正方形/長方形 9">
            <a:extLst>
              <a:ext uri="{FF2B5EF4-FFF2-40B4-BE49-F238E27FC236}">
                <a16:creationId xmlns:a16="http://schemas.microsoft.com/office/drawing/2014/main" id="{E10525FC-EF44-74F7-634A-793B4E884700}"/>
              </a:ext>
            </a:extLst>
          </p:cNvPr>
          <p:cNvSpPr/>
          <p:nvPr/>
        </p:nvSpPr>
        <p:spPr>
          <a:xfrm>
            <a:off x="328575" y="3416292"/>
            <a:ext cx="338943" cy="200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実現する仕組</a:t>
            </a:r>
          </a:p>
        </p:txBody>
      </p:sp>
      <p:grpSp>
        <p:nvGrpSpPr>
          <p:cNvPr id="43" name="グループ化 42">
            <a:extLst>
              <a:ext uri="{FF2B5EF4-FFF2-40B4-BE49-F238E27FC236}">
                <a16:creationId xmlns:a16="http://schemas.microsoft.com/office/drawing/2014/main" id="{E94BC36C-06C2-1A38-6AF8-CCD7EBB276CC}"/>
              </a:ext>
            </a:extLst>
          </p:cNvPr>
          <p:cNvGrpSpPr/>
          <p:nvPr/>
        </p:nvGrpSpPr>
        <p:grpSpPr>
          <a:xfrm>
            <a:off x="5527856" y="955291"/>
            <a:ext cx="1286164" cy="1360420"/>
            <a:chOff x="5770148" y="1559827"/>
            <a:chExt cx="1286164" cy="1360420"/>
          </a:xfrm>
        </p:grpSpPr>
        <p:sp>
          <p:nvSpPr>
            <p:cNvPr id="12" name="正方形/長方形 11">
              <a:extLst>
                <a:ext uri="{FF2B5EF4-FFF2-40B4-BE49-F238E27FC236}">
                  <a16:creationId xmlns:a16="http://schemas.microsoft.com/office/drawing/2014/main" id="{3A8E0118-1EB0-6554-6110-07C733849A3D}"/>
                </a:ext>
              </a:extLst>
            </p:cNvPr>
            <p:cNvSpPr/>
            <p:nvPr/>
          </p:nvSpPr>
          <p:spPr>
            <a:xfrm>
              <a:off x="6198869" y="2532221"/>
              <a:ext cx="428721" cy="3880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 name="正方形/長方形 12">
              <a:extLst>
                <a:ext uri="{FF2B5EF4-FFF2-40B4-BE49-F238E27FC236}">
                  <a16:creationId xmlns:a16="http://schemas.microsoft.com/office/drawing/2014/main" id="{4BF10CBF-9562-9110-62E7-0731017B09CF}"/>
                </a:ext>
              </a:extLst>
            </p:cNvPr>
            <p:cNvSpPr/>
            <p:nvPr/>
          </p:nvSpPr>
          <p:spPr>
            <a:xfrm>
              <a:off x="5770148" y="1756167"/>
              <a:ext cx="428721" cy="3880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4" name="正方形/長方形 13">
              <a:extLst>
                <a:ext uri="{FF2B5EF4-FFF2-40B4-BE49-F238E27FC236}">
                  <a16:creationId xmlns:a16="http://schemas.microsoft.com/office/drawing/2014/main" id="{5BF7493C-401A-9F59-9909-F5E46AF3DF57}"/>
                </a:ext>
              </a:extLst>
            </p:cNvPr>
            <p:cNvSpPr/>
            <p:nvPr/>
          </p:nvSpPr>
          <p:spPr>
            <a:xfrm>
              <a:off x="6198869" y="1756167"/>
              <a:ext cx="428721" cy="3880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5" name="正方形/長方形 14">
              <a:extLst>
                <a:ext uri="{FF2B5EF4-FFF2-40B4-BE49-F238E27FC236}">
                  <a16:creationId xmlns:a16="http://schemas.microsoft.com/office/drawing/2014/main" id="{24D3B8F6-47A5-D5FE-EB8C-CE6DB64A405D}"/>
                </a:ext>
              </a:extLst>
            </p:cNvPr>
            <p:cNvSpPr/>
            <p:nvPr/>
          </p:nvSpPr>
          <p:spPr>
            <a:xfrm>
              <a:off x="6627591" y="1756167"/>
              <a:ext cx="428721" cy="3880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a:extLst>
                <a:ext uri="{FF2B5EF4-FFF2-40B4-BE49-F238E27FC236}">
                  <a16:creationId xmlns:a16="http://schemas.microsoft.com/office/drawing/2014/main" id="{446F16B2-2524-C1CA-636B-10432CDF8412}"/>
                </a:ext>
              </a:extLst>
            </p:cNvPr>
            <p:cNvSpPr/>
            <p:nvPr/>
          </p:nvSpPr>
          <p:spPr>
            <a:xfrm>
              <a:off x="5770148" y="2144194"/>
              <a:ext cx="428721" cy="3880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a:extLst>
                <a:ext uri="{FF2B5EF4-FFF2-40B4-BE49-F238E27FC236}">
                  <a16:creationId xmlns:a16="http://schemas.microsoft.com/office/drawing/2014/main" id="{5F26CA84-0DA3-049B-1DB1-BA19310EF2D2}"/>
                </a:ext>
              </a:extLst>
            </p:cNvPr>
            <p:cNvSpPr/>
            <p:nvPr/>
          </p:nvSpPr>
          <p:spPr>
            <a:xfrm>
              <a:off x="6198869" y="2144194"/>
              <a:ext cx="428721" cy="3880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8" name="正方形/長方形 17">
              <a:extLst>
                <a:ext uri="{FF2B5EF4-FFF2-40B4-BE49-F238E27FC236}">
                  <a16:creationId xmlns:a16="http://schemas.microsoft.com/office/drawing/2014/main" id="{A47A6C41-151D-5E46-7B92-75D359F334AC}"/>
                </a:ext>
              </a:extLst>
            </p:cNvPr>
            <p:cNvSpPr/>
            <p:nvPr/>
          </p:nvSpPr>
          <p:spPr>
            <a:xfrm>
              <a:off x="6627591" y="2144194"/>
              <a:ext cx="428721" cy="3880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9" name="正方形/長方形 18">
              <a:extLst>
                <a:ext uri="{FF2B5EF4-FFF2-40B4-BE49-F238E27FC236}">
                  <a16:creationId xmlns:a16="http://schemas.microsoft.com/office/drawing/2014/main" id="{0AB46C94-246C-037C-72D0-347E54107D9A}"/>
                </a:ext>
              </a:extLst>
            </p:cNvPr>
            <p:cNvSpPr/>
            <p:nvPr/>
          </p:nvSpPr>
          <p:spPr>
            <a:xfrm>
              <a:off x="5770148" y="2532221"/>
              <a:ext cx="428721" cy="3880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0" name="正方形/長方形 19">
              <a:extLst>
                <a:ext uri="{FF2B5EF4-FFF2-40B4-BE49-F238E27FC236}">
                  <a16:creationId xmlns:a16="http://schemas.microsoft.com/office/drawing/2014/main" id="{5B93B944-6F5E-49FF-C860-10FDCD48DEF4}"/>
                </a:ext>
              </a:extLst>
            </p:cNvPr>
            <p:cNvSpPr/>
            <p:nvPr/>
          </p:nvSpPr>
          <p:spPr>
            <a:xfrm>
              <a:off x="6627591" y="2532221"/>
              <a:ext cx="428721" cy="38802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pic>
          <p:nvPicPr>
            <p:cNvPr id="25" name="グラフィックス 24" descr="ユーザー 単色塗りつぶし">
              <a:extLst>
                <a:ext uri="{FF2B5EF4-FFF2-40B4-BE49-F238E27FC236}">
                  <a16:creationId xmlns:a16="http://schemas.microsoft.com/office/drawing/2014/main" id="{C6D0E5BF-3923-2069-3CF0-366E702D5F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3881" y="2571802"/>
              <a:ext cx="341256" cy="308864"/>
            </a:xfrm>
            <a:prstGeom prst="rect">
              <a:avLst/>
            </a:prstGeom>
          </p:spPr>
        </p:pic>
        <p:pic>
          <p:nvPicPr>
            <p:cNvPr id="26" name="グラフィックス 25" descr="ユーザー 単色塗りつぶし">
              <a:extLst>
                <a:ext uri="{FF2B5EF4-FFF2-40B4-BE49-F238E27FC236}">
                  <a16:creationId xmlns:a16="http://schemas.microsoft.com/office/drawing/2014/main" id="{8B4BA175-7A93-2F21-7753-5359926A3F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71322" y="1795748"/>
              <a:ext cx="341256" cy="308864"/>
            </a:xfrm>
            <a:prstGeom prst="rect">
              <a:avLst/>
            </a:prstGeom>
          </p:spPr>
        </p:pic>
        <p:cxnSp>
          <p:nvCxnSpPr>
            <p:cNvPr id="27" name="直線矢印コネクタ 26">
              <a:extLst>
                <a:ext uri="{FF2B5EF4-FFF2-40B4-BE49-F238E27FC236}">
                  <a16:creationId xmlns:a16="http://schemas.microsoft.com/office/drawing/2014/main" id="{FA2AB072-8993-82CB-D4AC-EBEEC602A979}"/>
                </a:ext>
              </a:extLst>
            </p:cNvPr>
            <p:cNvCxnSpPr>
              <a:cxnSpLocks/>
            </p:cNvCxnSpPr>
            <p:nvPr/>
          </p:nvCxnSpPr>
          <p:spPr>
            <a:xfrm flipV="1">
              <a:off x="6132442" y="2075370"/>
              <a:ext cx="570068" cy="525676"/>
            </a:xfrm>
            <a:prstGeom prst="straightConnector1">
              <a:avLst/>
            </a:prstGeom>
            <a:solidFill>
              <a:schemeClr val="bg1"/>
            </a:solidFill>
            <a:ln w="28575">
              <a:solidFill>
                <a:schemeClr val="accent1">
                  <a:lumMod val="40000"/>
                  <a:lumOff val="6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 name="正方形/長方形 27">
              <a:extLst>
                <a:ext uri="{FF2B5EF4-FFF2-40B4-BE49-F238E27FC236}">
                  <a16:creationId xmlns:a16="http://schemas.microsoft.com/office/drawing/2014/main" id="{A47500F9-DA7C-2DEC-9649-A95A58BDF70A}"/>
                </a:ext>
              </a:extLst>
            </p:cNvPr>
            <p:cNvSpPr/>
            <p:nvPr/>
          </p:nvSpPr>
          <p:spPr>
            <a:xfrm>
              <a:off x="5795135" y="1559827"/>
              <a:ext cx="1247948" cy="15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顧客セグメント</a:t>
              </a:r>
            </a:p>
          </p:txBody>
        </p:sp>
      </p:grpSp>
      <p:sp>
        <p:nvSpPr>
          <p:cNvPr id="31" name="正方形/長方形 30">
            <a:extLst>
              <a:ext uri="{FF2B5EF4-FFF2-40B4-BE49-F238E27FC236}">
                <a16:creationId xmlns:a16="http://schemas.microsoft.com/office/drawing/2014/main" id="{78FD5AD3-7E8D-1067-C76E-987710B3C3D8}"/>
              </a:ext>
            </a:extLst>
          </p:cNvPr>
          <p:cNvSpPr/>
          <p:nvPr/>
        </p:nvSpPr>
        <p:spPr>
          <a:xfrm>
            <a:off x="1885950" y="2987708"/>
            <a:ext cx="1655683" cy="36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Paid</a:t>
            </a: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Earned</a:t>
            </a: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2" name="正方形/長方形 31">
            <a:extLst>
              <a:ext uri="{FF2B5EF4-FFF2-40B4-BE49-F238E27FC236}">
                <a16:creationId xmlns:a16="http://schemas.microsoft.com/office/drawing/2014/main" id="{155B1C98-4B21-A313-FDE2-AA2A363C8C3C}"/>
              </a:ext>
            </a:extLst>
          </p:cNvPr>
          <p:cNvSpPr/>
          <p:nvPr/>
        </p:nvSpPr>
        <p:spPr>
          <a:xfrm>
            <a:off x="4190277" y="2987708"/>
            <a:ext cx="1655683" cy="36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Owned</a:t>
            </a:r>
            <a:endPar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3" name="正方形/長方形 32">
            <a:extLst>
              <a:ext uri="{FF2B5EF4-FFF2-40B4-BE49-F238E27FC236}">
                <a16:creationId xmlns:a16="http://schemas.microsoft.com/office/drawing/2014/main" id="{4E2C3ABE-E2B6-4056-6DDE-9764982D4A18}"/>
              </a:ext>
            </a:extLst>
          </p:cNvPr>
          <p:cNvSpPr/>
          <p:nvPr/>
        </p:nvSpPr>
        <p:spPr>
          <a:xfrm>
            <a:off x="6495917" y="2987708"/>
            <a:ext cx="1655683" cy="36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店頭</a:t>
            </a:r>
          </a:p>
        </p:txBody>
      </p:sp>
      <p:sp>
        <p:nvSpPr>
          <p:cNvPr id="34" name="正方形/長方形 33">
            <a:extLst>
              <a:ext uri="{FF2B5EF4-FFF2-40B4-BE49-F238E27FC236}">
                <a16:creationId xmlns:a16="http://schemas.microsoft.com/office/drawing/2014/main" id="{BCA520FF-4886-2528-EE6B-09F83432472C}"/>
              </a:ext>
            </a:extLst>
          </p:cNvPr>
          <p:cNvSpPr/>
          <p:nvPr/>
        </p:nvSpPr>
        <p:spPr>
          <a:xfrm>
            <a:off x="8801557" y="2987708"/>
            <a:ext cx="1655683" cy="36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メール・</a:t>
            </a: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LINE</a:t>
            </a: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・アプリ</a:t>
            </a:r>
          </a:p>
        </p:txBody>
      </p:sp>
      <p:sp>
        <p:nvSpPr>
          <p:cNvPr id="54" name="フローチャート: 磁気ディスク 53">
            <a:extLst>
              <a:ext uri="{FF2B5EF4-FFF2-40B4-BE49-F238E27FC236}">
                <a16:creationId xmlns:a16="http://schemas.microsoft.com/office/drawing/2014/main" id="{D10B4336-2891-F582-F3BF-4D81276B3015}"/>
              </a:ext>
            </a:extLst>
          </p:cNvPr>
          <p:cNvSpPr/>
          <p:nvPr/>
        </p:nvSpPr>
        <p:spPr>
          <a:xfrm>
            <a:off x="1998988" y="5571517"/>
            <a:ext cx="8343900" cy="579967"/>
          </a:xfrm>
          <a:prstGeom prst="flowChartMagneticDisk">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顧客データ（個人属性データ、購買データ、行動データ</a:t>
            </a:r>
            <a:r>
              <a:rPr kumimoji="1" lang="en-US" altLang="ja-JP"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4151" name="正方形/長方形 4150">
            <a:extLst>
              <a:ext uri="{FF2B5EF4-FFF2-40B4-BE49-F238E27FC236}">
                <a16:creationId xmlns:a16="http://schemas.microsoft.com/office/drawing/2014/main" id="{4E202371-EB43-550C-8803-82B5D83D4A74}"/>
              </a:ext>
            </a:extLst>
          </p:cNvPr>
          <p:cNvSpPr/>
          <p:nvPr/>
        </p:nvSpPr>
        <p:spPr>
          <a:xfrm>
            <a:off x="6892220" y="2081735"/>
            <a:ext cx="3678460" cy="4746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顧客データに基づき最良の顧客価値を</a:t>
            </a:r>
            <a:endParaRPr kumimoji="1" lang="en-US" altLang="ja-JP" sz="16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提供し続けることにより長期愛用者育成</a:t>
            </a:r>
          </a:p>
        </p:txBody>
      </p:sp>
      <p:cxnSp>
        <p:nvCxnSpPr>
          <p:cNvPr id="4152" name="コネクタ: カギ線 4151">
            <a:extLst>
              <a:ext uri="{FF2B5EF4-FFF2-40B4-BE49-F238E27FC236}">
                <a16:creationId xmlns:a16="http://schemas.microsoft.com/office/drawing/2014/main" id="{B99B662C-E2B7-F202-11BA-2970DC3F9D3C}"/>
              </a:ext>
            </a:extLst>
          </p:cNvPr>
          <p:cNvCxnSpPr>
            <a:cxnSpLocks/>
            <a:stCxn id="31" idx="0"/>
          </p:cNvCxnSpPr>
          <p:nvPr/>
        </p:nvCxnSpPr>
        <p:spPr>
          <a:xfrm rot="5400000" flipH="1" flipV="1">
            <a:off x="4106367" y="923137"/>
            <a:ext cx="671997" cy="3457146"/>
          </a:xfrm>
          <a:prstGeom prst="bentConnector3">
            <a:avLst>
              <a:gd name="adj1" fmla="val 50000"/>
            </a:avLst>
          </a:prstGeom>
          <a:solidFill>
            <a:schemeClr val="bg1"/>
          </a:solidFill>
          <a:ln w="28575">
            <a:solidFill>
              <a:schemeClr val="accent1">
                <a:lumMod val="40000"/>
                <a:lumOff val="60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53" name="コネクタ: カギ線 4152">
            <a:extLst>
              <a:ext uri="{FF2B5EF4-FFF2-40B4-BE49-F238E27FC236}">
                <a16:creationId xmlns:a16="http://schemas.microsoft.com/office/drawing/2014/main" id="{727E40F1-6343-E01D-D3CE-F168148E6E2E}"/>
              </a:ext>
            </a:extLst>
          </p:cNvPr>
          <p:cNvCxnSpPr>
            <a:cxnSpLocks/>
            <a:stCxn id="32" idx="0"/>
          </p:cNvCxnSpPr>
          <p:nvPr/>
        </p:nvCxnSpPr>
        <p:spPr>
          <a:xfrm rot="5400000" flipH="1" flipV="1">
            <a:off x="5258530" y="2075301"/>
            <a:ext cx="671997" cy="1152819"/>
          </a:xfrm>
          <a:prstGeom prst="bentConnector3">
            <a:avLst>
              <a:gd name="adj1" fmla="val 50000"/>
            </a:avLst>
          </a:prstGeom>
          <a:solidFill>
            <a:schemeClr val="bg1"/>
          </a:solidFill>
          <a:ln w="28575">
            <a:solidFill>
              <a:schemeClr val="accent1">
                <a:lumMod val="40000"/>
                <a:lumOff val="60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54" name="コネクタ: カギ線 4153">
            <a:extLst>
              <a:ext uri="{FF2B5EF4-FFF2-40B4-BE49-F238E27FC236}">
                <a16:creationId xmlns:a16="http://schemas.microsoft.com/office/drawing/2014/main" id="{FCFCFB81-0133-C869-3A8A-D5DB87FB20C3}"/>
              </a:ext>
            </a:extLst>
          </p:cNvPr>
          <p:cNvCxnSpPr>
            <a:cxnSpLocks/>
            <a:stCxn id="33" idx="0"/>
          </p:cNvCxnSpPr>
          <p:nvPr/>
        </p:nvCxnSpPr>
        <p:spPr>
          <a:xfrm rot="16200000" flipV="1">
            <a:off x="6411351" y="2075299"/>
            <a:ext cx="671997" cy="1152821"/>
          </a:xfrm>
          <a:prstGeom prst="bentConnector3">
            <a:avLst>
              <a:gd name="adj1" fmla="val 50000"/>
            </a:avLst>
          </a:prstGeom>
          <a:solidFill>
            <a:schemeClr val="bg1"/>
          </a:solidFill>
          <a:ln w="28575">
            <a:solidFill>
              <a:schemeClr val="accent1">
                <a:lumMod val="40000"/>
                <a:lumOff val="60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55" name="コネクタ: カギ線 4154">
            <a:extLst>
              <a:ext uri="{FF2B5EF4-FFF2-40B4-BE49-F238E27FC236}">
                <a16:creationId xmlns:a16="http://schemas.microsoft.com/office/drawing/2014/main" id="{4CFDD739-7227-4804-39A2-D3BFC82CC1A1}"/>
              </a:ext>
            </a:extLst>
          </p:cNvPr>
          <p:cNvCxnSpPr>
            <a:cxnSpLocks/>
            <a:stCxn id="34" idx="0"/>
          </p:cNvCxnSpPr>
          <p:nvPr/>
        </p:nvCxnSpPr>
        <p:spPr>
          <a:xfrm rot="16200000" flipV="1">
            <a:off x="7564171" y="922479"/>
            <a:ext cx="671997" cy="3458461"/>
          </a:xfrm>
          <a:prstGeom prst="bentConnector3">
            <a:avLst>
              <a:gd name="adj1" fmla="val 50000"/>
            </a:avLst>
          </a:prstGeom>
          <a:solidFill>
            <a:schemeClr val="bg1"/>
          </a:solidFill>
          <a:ln w="28575">
            <a:solidFill>
              <a:schemeClr val="accent1">
                <a:lumMod val="40000"/>
                <a:lumOff val="60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 name="正方形/長方形 8">
            <a:extLst>
              <a:ext uri="{FF2B5EF4-FFF2-40B4-BE49-F238E27FC236}">
                <a16:creationId xmlns:a16="http://schemas.microsoft.com/office/drawing/2014/main" id="{68787D15-4EB6-A54F-8DDB-6639FD71D20E}"/>
              </a:ext>
            </a:extLst>
          </p:cNvPr>
          <p:cNvSpPr/>
          <p:nvPr/>
        </p:nvSpPr>
        <p:spPr>
          <a:xfrm>
            <a:off x="2943742" y="3416292"/>
            <a:ext cx="8901642" cy="20057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PDCA</a:t>
            </a:r>
            <a:r>
              <a:rPr kumimoji="1" lang="ja-JP" altLang="en-US" sz="1400" b="1"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（月次・四半期・年次）</a:t>
            </a:r>
          </a:p>
        </p:txBody>
      </p:sp>
      <p:sp>
        <p:nvSpPr>
          <p:cNvPr id="11" name="正方形/長方形 10">
            <a:extLst>
              <a:ext uri="{FF2B5EF4-FFF2-40B4-BE49-F238E27FC236}">
                <a16:creationId xmlns:a16="http://schemas.microsoft.com/office/drawing/2014/main" id="{48DD5F06-25C9-4701-546A-526005CC1208}"/>
              </a:ext>
            </a:extLst>
          </p:cNvPr>
          <p:cNvSpPr/>
          <p:nvPr/>
        </p:nvSpPr>
        <p:spPr>
          <a:xfrm>
            <a:off x="3125462" y="4190892"/>
            <a:ext cx="2013952" cy="721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Plan</a:t>
            </a:r>
            <a:r>
              <a:rPr kumimoji="1" lang="ja-JP" altLang="en-US" sz="12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（施策改善）</a:t>
            </a:r>
            <a:endParaRPr kumimoji="1" lang="en-US" altLang="ja-JP" sz="12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顧客理解・戦略・課題に基づいた施策改善</a:t>
            </a:r>
          </a:p>
        </p:txBody>
      </p:sp>
      <p:sp>
        <p:nvSpPr>
          <p:cNvPr id="21" name="正方形/長方形 20">
            <a:extLst>
              <a:ext uri="{FF2B5EF4-FFF2-40B4-BE49-F238E27FC236}">
                <a16:creationId xmlns:a16="http://schemas.microsoft.com/office/drawing/2014/main" id="{5A396C5B-DA04-7FEB-E055-8DC921B6F271}"/>
              </a:ext>
            </a:extLst>
          </p:cNvPr>
          <p:cNvSpPr/>
          <p:nvPr/>
        </p:nvSpPr>
        <p:spPr>
          <a:xfrm>
            <a:off x="5310826" y="4190892"/>
            <a:ext cx="2013952" cy="7210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立案・改善された施策の実行</a:t>
            </a:r>
          </a:p>
        </p:txBody>
      </p:sp>
      <p:sp>
        <p:nvSpPr>
          <p:cNvPr id="22" name="正方形/長方形 21">
            <a:extLst>
              <a:ext uri="{FF2B5EF4-FFF2-40B4-BE49-F238E27FC236}">
                <a16:creationId xmlns:a16="http://schemas.microsoft.com/office/drawing/2014/main" id="{358A8BAB-F2BC-9156-CAAB-35D3555D8F7D}"/>
              </a:ext>
            </a:extLst>
          </p:cNvPr>
          <p:cNvSpPr/>
          <p:nvPr/>
        </p:nvSpPr>
        <p:spPr>
          <a:xfrm>
            <a:off x="7496189" y="4190892"/>
            <a:ext cx="2013952" cy="7210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Check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施策効果を評価して課題特定のうえ打ち手案導出</a:t>
            </a:r>
          </a:p>
        </p:txBody>
      </p:sp>
      <p:sp>
        <p:nvSpPr>
          <p:cNvPr id="23" name="正方形/長方形 22">
            <a:extLst>
              <a:ext uri="{FF2B5EF4-FFF2-40B4-BE49-F238E27FC236}">
                <a16:creationId xmlns:a16="http://schemas.microsoft.com/office/drawing/2014/main" id="{7A4EC97B-E382-E1EF-810D-822EC44FAD75}"/>
              </a:ext>
            </a:extLst>
          </p:cNvPr>
          <p:cNvSpPr/>
          <p:nvPr/>
        </p:nvSpPr>
        <p:spPr>
          <a:xfrm>
            <a:off x="9681553" y="4190892"/>
            <a:ext cx="2013952" cy="7210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打ち手案を基に改善施策を決定し、現場に連携</a:t>
            </a:r>
          </a:p>
        </p:txBody>
      </p:sp>
      <p:cxnSp>
        <p:nvCxnSpPr>
          <p:cNvPr id="24" name="直線矢印コネクタ 23">
            <a:extLst>
              <a:ext uri="{FF2B5EF4-FFF2-40B4-BE49-F238E27FC236}">
                <a16:creationId xmlns:a16="http://schemas.microsoft.com/office/drawing/2014/main" id="{D08F0D8F-4965-CD3A-D784-D034DC593AA7}"/>
              </a:ext>
            </a:extLst>
          </p:cNvPr>
          <p:cNvCxnSpPr>
            <a:stCxn id="11" idx="3"/>
            <a:endCxn id="21" idx="1"/>
          </p:cNvCxnSpPr>
          <p:nvPr/>
        </p:nvCxnSpPr>
        <p:spPr>
          <a:xfrm>
            <a:off x="5139414" y="4551423"/>
            <a:ext cx="171412" cy="0"/>
          </a:xfrm>
          <a:prstGeom prst="straightConnector1">
            <a:avLst/>
          </a:prstGeom>
          <a:solidFill>
            <a:schemeClr val="bg1"/>
          </a:solidFill>
          <a:ln w="28575">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直線矢印コネクタ 28">
            <a:extLst>
              <a:ext uri="{FF2B5EF4-FFF2-40B4-BE49-F238E27FC236}">
                <a16:creationId xmlns:a16="http://schemas.microsoft.com/office/drawing/2014/main" id="{A832B22C-41FD-F78F-63DF-98DB14711B8F}"/>
              </a:ext>
            </a:extLst>
          </p:cNvPr>
          <p:cNvCxnSpPr>
            <a:cxnSpLocks/>
            <a:stCxn id="21" idx="3"/>
            <a:endCxn id="22" idx="1"/>
          </p:cNvCxnSpPr>
          <p:nvPr/>
        </p:nvCxnSpPr>
        <p:spPr>
          <a:xfrm>
            <a:off x="7324778" y="4551423"/>
            <a:ext cx="171411" cy="0"/>
          </a:xfrm>
          <a:prstGeom prst="straightConnector1">
            <a:avLst/>
          </a:prstGeom>
          <a:solidFill>
            <a:schemeClr val="bg1"/>
          </a:solidFill>
          <a:ln w="28575">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矢印コネクタ 38">
            <a:extLst>
              <a:ext uri="{FF2B5EF4-FFF2-40B4-BE49-F238E27FC236}">
                <a16:creationId xmlns:a16="http://schemas.microsoft.com/office/drawing/2014/main" id="{BB32CF87-609F-76CB-80B1-C5EB11F16E21}"/>
              </a:ext>
            </a:extLst>
          </p:cNvPr>
          <p:cNvCxnSpPr>
            <a:cxnSpLocks/>
            <a:stCxn id="22" idx="3"/>
            <a:endCxn id="23" idx="1"/>
          </p:cNvCxnSpPr>
          <p:nvPr/>
        </p:nvCxnSpPr>
        <p:spPr>
          <a:xfrm>
            <a:off x="9510141" y="4551423"/>
            <a:ext cx="171412" cy="0"/>
          </a:xfrm>
          <a:prstGeom prst="straightConnector1">
            <a:avLst/>
          </a:prstGeom>
          <a:solidFill>
            <a:schemeClr val="bg1"/>
          </a:solidFill>
          <a:ln w="28575">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コネクタ: カギ線 39">
            <a:extLst>
              <a:ext uri="{FF2B5EF4-FFF2-40B4-BE49-F238E27FC236}">
                <a16:creationId xmlns:a16="http://schemas.microsoft.com/office/drawing/2014/main" id="{54F73974-5AA0-75CA-5ABE-A036579168F0}"/>
              </a:ext>
            </a:extLst>
          </p:cNvPr>
          <p:cNvCxnSpPr>
            <a:stCxn id="23" idx="3"/>
            <a:endCxn id="11" idx="1"/>
          </p:cNvCxnSpPr>
          <p:nvPr/>
        </p:nvCxnSpPr>
        <p:spPr>
          <a:xfrm flipH="1">
            <a:off x="3125462" y="4551423"/>
            <a:ext cx="8570043" cy="12700"/>
          </a:xfrm>
          <a:prstGeom prst="bentConnector5">
            <a:avLst>
              <a:gd name="adj1" fmla="val -2667"/>
              <a:gd name="adj2" fmla="val 4638827"/>
              <a:gd name="adj3" fmla="val 102667"/>
            </a:avLst>
          </a:prstGeom>
          <a:solidFill>
            <a:schemeClr val="bg1"/>
          </a:solidFill>
          <a:ln w="28575">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109" name="正方形/長方形 4108">
            <a:extLst>
              <a:ext uri="{FF2B5EF4-FFF2-40B4-BE49-F238E27FC236}">
                <a16:creationId xmlns:a16="http://schemas.microsoft.com/office/drawing/2014/main" id="{36CC69C0-5717-056A-96F5-CC0794D01F0D}"/>
              </a:ext>
            </a:extLst>
          </p:cNvPr>
          <p:cNvSpPr/>
          <p:nvPr/>
        </p:nvSpPr>
        <p:spPr>
          <a:xfrm>
            <a:off x="5536728" y="4095074"/>
            <a:ext cx="428721" cy="382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endParaRPr>
          </a:p>
        </p:txBody>
      </p:sp>
      <p:pic>
        <p:nvPicPr>
          <p:cNvPr id="8" name="グラフィックス 7" descr="繰り返し 単色塗りつぶし">
            <a:extLst>
              <a:ext uri="{FF2B5EF4-FFF2-40B4-BE49-F238E27FC236}">
                <a16:creationId xmlns:a16="http://schemas.microsoft.com/office/drawing/2014/main" id="{4084D12C-3674-BA99-F7DE-F25D467CC1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53862" y="5155240"/>
            <a:ext cx="634152" cy="634152"/>
          </a:xfrm>
          <a:prstGeom prst="rect">
            <a:avLst/>
          </a:prstGeom>
        </p:spPr>
      </p:pic>
      <p:sp>
        <p:nvSpPr>
          <p:cNvPr id="4141" name="正方形/長方形 4140">
            <a:extLst>
              <a:ext uri="{FF2B5EF4-FFF2-40B4-BE49-F238E27FC236}">
                <a16:creationId xmlns:a16="http://schemas.microsoft.com/office/drawing/2014/main" id="{A666E763-427B-B1EE-C4F1-404EFACF3D3F}"/>
              </a:ext>
            </a:extLst>
          </p:cNvPr>
          <p:cNvSpPr/>
          <p:nvPr/>
        </p:nvSpPr>
        <p:spPr>
          <a:xfrm>
            <a:off x="751390" y="3416292"/>
            <a:ext cx="2114656" cy="2005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初期設計</a:t>
            </a:r>
          </a:p>
        </p:txBody>
      </p:sp>
      <p:sp>
        <p:nvSpPr>
          <p:cNvPr id="41" name="正方形/長方形 40">
            <a:extLst>
              <a:ext uri="{FF2B5EF4-FFF2-40B4-BE49-F238E27FC236}">
                <a16:creationId xmlns:a16="http://schemas.microsoft.com/office/drawing/2014/main" id="{7640BFC8-4960-1FEA-F4AA-594A3520092E}"/>
              </a:ext>
            </a:extLst>
          </p:cNvPr>
          <p:cNvSpPr/>
          <p:nvPr/>
        </p:nvSpPr>
        <p:spPr>
          <a:xfrm>
            <a:off x="801850" y="3783409"/>
            <a:ext cx="2013952" cy="721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Plan</a:t>
            </a:r>
            <a:r>
              <a:rPr kumimoji="1" lang="en-US" altLang="ja-JP" sz="12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a:t>
            </a:r>
            <a:r>
              <a:rPr kumimoji="1" lang="ja-JP" altLang="en-US" sz="12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施策立案</a:t>
            </a:r>
            <a:r>
              <a:rPr kumimoji="1" lang="en-US" altLang="ja-JP" sz="12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a:t>
            </a:r>
            <a:endParaRPr kumimoji="1" lang="en-US" altLang="ja-JP" sz="16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顧客理解・戦略・課題に基づいた施策立案</a:t>
            </a:r>
          </a:p>
        </p:txBody>
      </p:sp>
      <p:cxnSp>
        <p:nvCxnSpPr>
          <p:cNvPr id="42" name="コネクタ: カギ線 41">
            <a:extLst>
              <a:ext uri="{FF2B5EF4-FFF2-40B4-BE49-F238E27FC236}">
                <a16:creationId xmlns:a16="http://schemas.microsoft.com/office/drawing/2014/main" id="{270BD968-E85C-7DEF-A69B-FA85761F4EE0}"/>
              </a:ext>
            </a:extLst>
          </p:cNvPr>
          <p:cNvCxnSpPr>
            <a:cxnSpLocks/>
            <a:endCxn id="21" idx="0"/>
          </p:cNvCxnSpPr>
          <p:nvPr/>
        </p:nvCxnSpPr>
        <p:spPr>
          <a:xfrm>
            <a:off x="2815802" y="3983492"/>
            <a:ext cx="3502000" cy="207400"/>
          </a:xfrm>
          <a:prstGeom prst="bentConnector2">
            <a:avLst/>
          </a:prstGeom>
          <a:solidFill>
            <a:schemeClr val="bg1"/>
          </a:solidFill>
          <a:ln w="28575">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6" name="正方形/長方形 35">
            <a:extLst>
              <a:ext uri="{FF2B5EF4-FFF2-40B4-BE49-F238E27FC236}">
                <a16:creationId xmlns:a16="http://schemas.microsoft.com/office/drawing/2014/main" id="{10A5BC75-A9FC-11FE-9C9C-9067FE3DE9AC}"/>
              </a:ext>
            </a:extLst>
          </p:cNvPr>
          <p:cNvSpPr/>
          <p:nvPr/>
        </p:nvSpPr>
        <p:spPr>
          <a:xfrm>
            <a:off x="801850" y="4612224"/>
            <a:ext cx="2013952" cy="721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全体設計</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月次</a:t>
            </a:r>
            <a:r>
              <a:rPr kumimoji="1" lang="en-US" altLang="ja-JP" sz="1400" b="0"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PDCA</a:t>
            </a:r>
            <a:r>
              <a:rPr kumimoji="1" lang="ja-JP" altLang="en-US" sz="1400" b="0" i="0" u="none" strike="noStrike" kern="1200" cap="none" spc="0" normalizeH="0" baseline="0" noProof="0">
                <a:ln>
                  <a:noFill/>
                </a:ln>
                <a:solidFill>
                  <a:schemeClr val="accent3"/>
                </a:solidFill>
                <a:effectLst/>
                <a:uLnTx/>
                <a:uFillTx/>
                <a:latin typeface="Meiryo UI" panose="020B0604030504040204" pitchFamily="50" charset="-128"/>
                <a:ea typeface="Meiryo UI" panose="020B0604030504040204" pitchFamily="50" charset="-128"/>
                <a:cs typeface="+mn-cs"/>
              </a:rPr>
              <a:t>のフロー・会議体設計、フォーマット整備</a:t>
            </a:r>
          </a:p>
        </p:txBody>
      </p:sp>
      <p:sp>
        <p:nvSpPr>
          <p:cNvPr id="38" name="正方形/長方形 37">
            <a:extLst>
              <a:ext uri="{FF2B5EF4-FFF2-40B4-BE49-F238E27FC236}">
                <a16:creationId xmlns:a16="http://schemas.microsoft.com/office/drawing/2014/main" id="{901E3D3D-72EF-85D2-BC6D-99BACF06E401}"/>
              </a:ext>
            </a:extLst>
          </p:cNvPr>
          <p:cNvSpPr/>
          <p:nvPr/>
        </p:nvSpPr>
        <p:spPr>
          <a:xfrm>
            <a:off x="408152" y="2574700"/>
            <a:ext cx="2008776" cy="322494"/>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化粧品会社 </a:t>
            </a:r>
            <a:r>
              <a:rPr kumimoji="1" lang="en-US" altLang="ja-JP" sz="18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A</a:t>
            </a:r>
            <a:r>
              <a:rPr kumimoji="1" lang="ja-JP" altLang="en-US" sz="18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rPr>
              <a:t>社</a:t>
            </a:r>
          </a:p>
        </p:txBody>
      </p:sp>
    </p:spTree>
    <p:extLst>
      <p:ext uri="{BB962C8B-B14F-4D97-AF65-F5344CB8AC3E}">
        <p14:creationId xmlns:p14="http://schemas.microsoft.com/office/powerpoint/2010/main" val="2227391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8484D-5E2F-2557-6373-38DCD9EE0887}"/>
            </a:ext>
          </a:extLst>
        </p:cNvPr>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4F81CE6A-8762-2984-AD62-8A240A37096B}"/>
              </a:ext>
            </a:extLst>
          </p:cNvPr>
          <p:cNvSpPr>
            <a:spLocks noGrp="1"/>
          </p:cNvSpPr>
          <p:nvPr>
            <p:ph type="body" sz="quarter" idx="11"/>
          </p:nvPr>
        </p:nvSpPr>
        <p:spPr/>
        <p:txBody>
          <a:bodyPr/>
          <a:lstStyle/>
          <a:p>
            <a:endParaRPr lang="ja-JP" altLang="en-US"/>
          </a:p>
        </p:txBody>
      </p:sp>
      <p:sp>
        <p:nvSpPr>
          <p:cNvPr id="3" name="タイトル 2">
            <a:extLst>
              <a:ext uri="{FF2B5EF4-FFF2-40B4-BE49-F238E27FC236}">
                <a16:creationId xmlns:a16="http://schemas.microsoft.com/office/drawing/2014/main" id="{A6084089-21F4-BFAD-47CB-7C3F25AD96C6}"/>
              </a:ext>
            </a:extLst>
          </p:cNvPr>
          <p:cNvSpPr>
            <a:spLocks noGrp="1"/>
          </p:cNvSpPr>
          <p:nvPr>
            <p:ph type="title"/>
          </p:nvPr>
        </p:nvSpPr>
        <p:spPr/>
        <p:txBody>
          <a:bodyPr/>
          <a:lstStyle/>
          <a:p>
            <a:r>
              <a:rPr kumimoji="1" lang="en-US" altLang="ja-JP"/>
              <a:t>20</a:t>
            </a:r>
            <a:r>
              <a:rPr kumimoji="1" lang="ja-JP" altLang="en-US"/>
              <a:t>代＆</a:t>
            </a:r>
            <a:r>
              <a:rPr kumimoji="1" lang="en-US" altLang="ja-JP"/>
              <a:t>30</a:t>
            </a:r>
            <a:r>
              <a:rPr lang="ja-JP" altLang="en-US"/>
              <a:t>代│</a:t>
            </a:r>
            <a:r>
              <a:rPr kumimoji="1" lang="ja-JP" altLang="en-US"/>
              <a:t>育成パス</a:t>
            </a:r>
            <a:r>
              <a:rPr kumimoji="1" lang="en-US" altLang="ja-JP"/>
              <a:t>&lt;</a:t>
            </a:r>
            <a:r>
              <a:rPr lang="en-US" altLang="ja-JP"/>
              <a:t>TO</a:t>
            </a:r>
            <a:r>
              <a:rPr kumimoji="1" lang="en-US" altLang="ja-JP"/>
              <a:t>-BE&gt;</a:t>
            </a:r>
            <a:endParaRPr kumimoji="1" lang="ja-JP" altLang="en-US"/>
          </a:p>
        </p:txBody>
      </p:sp>
      <p:sp>
        <p:nvSpPr>
          <p:cNvPr id="5" name="テキスト プレースホルダー 4">
            <a:extLst>
              <a:ext uri="{FF2B5EF4-FFF2-40B4-BE49-F238E27FC236}">
                <a16:creationId xmlns:a16="http://schemas.microsoft.com/office/drawing/2014/main" id="{3FF93AC2-C019-75FF-D531-0CCB3A12F75C}"/>
              </a:ext>
            </a:extLst>
          </p:cNvPr>
          <p:cNvSpPr>
            <a:spLocks noGrp="1"/>
          </p:cNvSpPr>
          <p:nvPr>
            <p:ph type="body" idx="14"/>
          </p:nvPr>
        </p:nvSpPr>
        <p:spPr/>
        <p:txBody>
          <a:bodyPr/>
          <a:lstStyle/>
          <a:p>
            <a:r>
              <a:rPr lang="ja-JP" altLang="en-US" sz="1600"/>
              <a:t>顧客基盤の拡大に向けた育成パスの候補に優先度をつけていく</a:t>
            </a:r>
          </a:p>
        </p:txBody>
      </p:sp>
      <p:sp>
        <p:nvSpPr>
          <p:cNvPr id="8" name="テキスト プレースホルダー 7">
            <a:extLst>
              <a:ext uri="{FF2B5EF4-FFF2-40B4-BE49-F238E27FC236}">
                <a16:creationId xmlns:a16="http://schemas.microsoft.com/office/drawing/2014/main" id="{A3B80122-DDFA-74CD-E857-8CF243052A9B}"/>
              </a:ext>
            </a:extLst>
          </p:cNvPr>
          <p:cNvSpPr>
            <a:spLocks noGrp="1"/>
          </p:cNvSpPr>
          <p:nvPr>
            <p:ph type="body" sz="quarter" idx="15"/>
          </p:nvPr>
        </p:nvSpPr>
        <p:spPr/>
        <p:txBody>
          <a:bodyPr/>
          <a:lstStyle/>
          <a:p>
            <a:r>
              <a:rPr lang="ja-JP" altLang="en-US"/>
              <a:t>④育成パス策定</a:t>
            </a:r>
          </a:p>
        </p:txBody>
      </p:sp>
      <p:grpSp>
        <p:nvGrpSpPr>
          <p:cNvPr id="59" name="グループ化 58">
            <a:extLst>
              <a:ext uri="{FF2B5EF4-FFF2-40B4-BE49-F238E27FC236}">
                <a16:creationId xmlns:a16="http://schemas.microsoft.com/office/drawing/2014/main" id="{B71A57D3-E44D-4197-79A1-185E64DB9180}"/>
              </a:ext>
            </a:extLst>
          </p:cNvPr>
          <p:cNvGrpSpPr/>
          <p:nvPr/>
        </p:nvGrpSpPr>
        <p:grpSpPr>
          <a:xfrm>
            <a:off x="-2" y="1556930"/>
            <a:ext cx="7619317" cy="5140197"/>
            <a:chOff x="0" y="1435099"/>
            <a:chExt cx="9228969" cy="5140197"/>
          </a:xfrm>
        </p:grpSpPr>
        <p:sp>
          <p:nvSpPr>
            <p:cNvPr id="2225" name="テキスト ボックス 2224">
              <a:extLst>
                <a:ext uri="{FF2B5EF4-FFF2-40B4-BE49-F238E27FC236}">
                  <a16:creationId xmlns:a16="http://schemas.microsoft.com/office/drawing/2014/main" id="{E27A86A5-0392-49FA-1A8D-63EC2EEEB8CC}"/>
                </a:ext>
              </a:extLst>
            </p:cNvPr>
            <p:cNvSpPr txBox="1"/>
            <p:nvPr/>
          </p:nvSpPr>
          <p:spPr>
            <a:xfrm>
              <a:off x="1439983" y="5106937"/>
              <a:ext cx="7368886" cy="928885"/>
            </a:xfrm>
            <a:prstGeom prst="rect">
              <a:avLst/>
            </a:prstGeom>
            <a:solidFill>
              <a:srgbClr val="FFF9F3"/>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20" name="テキスト ボックス 2219">
              <a:extLst>
                <a:ext uri="{FF2B5EF4-FFF2-40B4-BE49-F238E27FC236}">
                  <a16:creationId xmlns:a16="http://schemas.microsoft.com/office/drawing/2014/main" id="{FC504B90-F903-6FDB-0371-700C6955C180}"/>
                </a:ext>
              </a:extLst>
            </p:cNvPr>
            <p:cNvSpPr txBox="1"/>
            <p:nvPr/>
          </p:nvSpPr>
          <p:spPr>
            <a:xfrm>
              <a:off x="615506" y="1435100"/>
              <a:ext cx="726059" cy="4545760"/>
            </a:xfrm>
            <a:prstGeom prst="rect">
              <a:avLst/>
            </a:prstGeom>
            <a:solidFill>
              <a:srgbClr val="FFE7EA"/>
            </a:solidFill>
            <a:ln w="3175">
              <a:noFill/>
            </a:ln>
            <a:effectLst/>
          </p:spPr>
          <p:txBody>
            <a:bodyPr vert="eaVert"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13" name="テキスト ボックス 2212">
              <a:extLst>
                <a:ext uri="{FF2B5EF4-FFF2-40B4-BE49-F238E27FC236}">
                  <a16:creationId xmlns:a16="http://schemas.microsoft.com/office/drawing/2014/main" id="{AC9729A9-BF44-DA86-0CE5-EEAE550675A3}"/>
                </a:ext>
              </a:extLst>
            </p:cNvPr>
            <p:cNvSpPr txBox="1"/>
            <p:nvPr/>
          </p:nvSpPr>
          <p:spPr>
            <a:xfrm>
              <a:off x="1439982" y="3867756"/>
              <a:ext cx="7368887" cy="1176523"/>
            </a:xfrm>
            <a:custGeom>
              <a:avLst/>
              <a:gdLst>
                <a:gd name="connsiteX0" fmla="*/ 0 w 6974091"/>
                <a:gd name="connsiteY0" fmla="*/ 0 h 1248018"/>
                <a:gd name="connsiteX1" fmla="*/ 2346274 w 6974091"/>
                <a:gd name="connsiteY1" fmla="*/ 0 h 1248018"/>
                <a:gd name="connsiteX2" fmla="*/ 2346274 w 6974091"/>
                <a:gd name="connsiteY2" fmla="*/ 415688 h 1248018"/>
                <a:gd name="connsiteX3" fmla="*/ 6974091 w 6974091"/>
                <a:gd name="connsiteY3" fmla="*/ 415688 h 1248018"/>
                <a:gd name="connsiteX4" fmla="*/ 6974091 w 6974091"/>
                <a:gd name="connsiteY4" fmla="*/ 1248018 h 1248018"/>
                <a:gd name="connsiteX5" fmla="*/ 0 w 6974091"/>
                <a:gd name="connsiteY5" fmla="*/ 1248018 h 1248018"/>
                <a:gd name="connsiteX6" fmla="*/ 0 w 6974091"/>
                <a:gd name="connsiteY6" fmla="*/ 0 h 12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4091" h="1248018">
                  <a:moveTo>
                    <a:pt x="0" y="0"/>
                  </a:moveTo>
                  <a:lnTo>
                    <a:pt x="2346274" y="0"/>
                  </a:lnTo>
                  <a:lnTo>
                    <a:pt x="2346274" y="415688"/>
                  </a:lnTo>
                  <a:lnTo>
                    <a:pt x="6974091" y="415688"/>
                  </a:lnTo>
                  <a:lnTo>
                    <a:pt x="6974091" y="1248018"/>
                  </a:lnTo>
                  <a:lnTo>
                    <a:pt x="0" y="1248018"/>
                  </a:lnTo>
                  <a:lnTo>
                    <a:pt x="0" y="0"/>
                  </a:lnTo>
                  <a:close/>
                </a:path>
              </a:pathLst>
            </a:custGeom>
            <a:solidFill>
              <a:schemeClr val="accent1">
                <a:lumMod val="20000"/>
                <a:lumOff val="80000"/>
              </a:schemeClr>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16" name="テキスト ボックス 2215">
              <a:extLst>
                <a:ext uri="{FF2B5EF4-FFF2-40B4-BE49-F238E27FC236}">
                  <a16:creationId xmlns:a16="http://schemas.microsoft.com/office/drawing/2014/main" id="{F89F2A2B-F9DC-3BF2-37C4-F2B03C94A246}"/>
                </a:ext>
              </a:extLst>
            </p:cNvPr>
            <p:cNvSpPr txBox="1"/>
            <p:nvPr/>
          </p:nvSpPr>
          <p:spPr>
            <a:xfrm>
              <a:off x="4003778" y="3884821"/>
              <a:ext cx="4805092" cy="338352"/>
            </a:xfrm>
            <a:prstGeom prst="rect">
              <a:avLst/>
            </a:prstGeom>
            <a:solidFill>
              <a:srgbClr val="FFE9BD"/>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07" name="テキスト ボックス 2206">
              <a:extLst>
                <a:ext uri="{FF2B5EF4-FFF2-40B4-BE49-F238E27FC236}">
                  <a16:creationId xmlns:a16="http://schemas.microsoft.com/office/drawing/2014/main" id="{D1F47DB5-0267-913F-FDF7-8AF35C0B7E39}"/>
                </a:ext>
              </a:extLst>
            </p:cNvPr>
            <p:cNvSpPr txBox="1"/>
            <p:nvPr/>
          </p:nvSpPr>
          <p:spPr>
            <a:xfrm>
              <a:off x="1439982" y="3419400"/>
              <a:ext cx="7368887" cy="409436"/>
            </a:xfrm>
            <a:prstGeom prst="rect">
              <a:avLst/>
            </a:prstGeom>
            <a:solidFill>
              <a:srgbClr val="FFE7EA"/>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02" name="テキスト ボックス 2201">
              <a:extLst>
                <a:ext uri="{FF2B5EF4-FFF2-40B4-BE49-F238E27FC236}">
                  <a16:creationId xmlns:a16="http://schemas.microsoft.com/office/drawing/2014/main" id="{5D0EA3E5-84F0-B593-9061-8D338652417F}"/>
                </a:ext>
              </a:extLst>
            </p:cNvPr>
            <p:cNvSpPr txBox="1"/>
            <p:nvPr/>
          </p:nvSpPr>
          <p:spPr>
            <a:xfrm>
              <a:off x="1439982" y="1435099"/>
              <a:ext cx="7368894" cy="702739"/>
            </a:xfrm>
            <a:prstGeom prst="rect">
              <a:avLst/>
            </a:prstGeom>
            <a:solidFill>
              <a:schemeClr val="bg1">
                <a:lumMod val="85000"/>
              </a:schemeClr>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194" name="テキスト ボックス 2193">
              <a:extLst>
                <a:ext uri="{FF2B5EF4-FFF2-40B4-BE49-F238E27FC236}">
                  <a16:creationId xmlns:a16="http://schemas.microsoft.com/office/drawing/2014/main" id="{434ED8B7-7765-89BA-8A80-3028734355D6}"/>
                </a:ext>
              </a:extLst>
            </p:cNvPr>
            <p:cNvSpPr txBox="1"/>
            <p:nvPr/>
          </p:nvSpPr>
          <p:spPr>
            <a:xfrm>
              <a:off x="1439982" y="2186982"/>
              <a:ext cx="7368887" cy="1177225"/>
            </a:xfrm>
            <a:prstGeom prst="rect">
              <a:avLst/>
            </a:prstGeom>
            <a:solidFill>
              <a:srgbClr val="E4D2F2"/>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6" name="直線矢印コネクタ 5">
              <a:extLst>
                <a:ext uri="{FF2B5EF4-FFF2-40B4-BE49-F238E27FC236}">
                  <a16:creationId xmlns:a16="http://schemas.microsoft.com/office/drawing/2014/main" id="{BDD01B0F-FAA9-8AD8-4AB5-2988BFF360A4}"/>
                </a:ext>
              </a:extLst>
            </p:cNvPr>
            <p:cNvCxnSpPr>
              <a:cxnSpLocks/>
            </p:cNvCxnSpPr>
            <p:nvPr/>
          </p:nvCxnSpPr>
          <p:spPr>
            <a:xfrm>
              <a:off x="408391" y="6102665"/>
              <a:ext cx="8670563" cy="0"/>
            </a:xfrm>
            <a:prstGeom prst="straightConnector1">
              <a:avLst/>
            </a:prstGeom>
            <a:solidFill>
              <a:schemeClr val="bg1"/>
            </a:solid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 name="テキスト ボックス 6">
              <a:extLst>
                <a:ext uri="{FF2B5EF4-FFF2-40B4-BE49-F238E27FC236}">
                  <a16:creationId xmlns:a16="http://schemas.microsoft.com/office/drawing/2014/main" id="{DE49C640-68E4-251B-5A7D-3F129136507D}"/>
                </a:ext>
              </a:extLst>
            </p:cNvPr>
            <p:cNvSpPr txBox="1"/>
            <p:nvPr/>
          </p:nvSpPr>
          <p:spPr>
            <a:xfrm>
              <a:off x="8003677" y="6256137"/>
              <a:ext cx="1075277" cy="319159"/>
            </a:xfrm>
            <a:prstGeom prst="rect">
              <a:avLst/>
            </a:prstGeom>
            <a:noFill/>
            <a:ln w="3175">
              <a:noFill/>
            </a:ln>
            <a:effectLst/>
          </p:spPr>
          <p:txBody>
            <a:bodyPr vert="horz" wrap="square" lIns="0" tIns="0" rIns="0" bIns="0" rtlCol="0" anchor="ctr">
              <a:noAutofit/>
            </a:bodyPr>
            <a:lstStyle>
              <a:defPPr>
                <a:defRPr lang="ja-JP"/>
              </a:defPPr>
              <a:lvl1pPr algn="ctr">
                <a:defRPr sz="1200" b="1">
                  <a:solidFill>
                    <a:sysClr val="windowText" lastClr="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購買回数</a:t>
              </a:r>
            </a:p>
          </p:txBody>
        </p:sp>
        <p:cxnSp>
          <p:nvCxnSpPr>
            <p:cNvPr id="9" name="直線矢印コネクタ 8">
              <a:extLst>
                <a:ext uri="{FF2B5EF4-FFF2-40B4-BE49-F238E27FC236}">
                  <a16:creationId xmlns:a16="http://schemas.microsoft.com/office/drawing/2014/main" id="{FF6CDDBF-3BC2-600F-AA2C-5BA7E058A868}"/>
                </a:ext>
              </a:extLst>
            </p:cNvPr>
            <p:cNvCxnSpPr>
              <a:cxnSpLocks/>
            </p:cNvCxnSpPr>
            <p:nvPr/>
          </p:nvCxnSpPr>
          <p:spPr>
            <a:xfrm flipV="1">
              <a:off x="408391" y="1435099"/>
              <a:ext cx="0" cy="4667566"/>
            </a:xfrm>
            <a:prstGeom prst="straightConnector1">
              <a:avLst/>
            </a:prstGeom>
            <a:solidFill>
              <a:schemeClr val="bg1"/>
            </a:solid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 name="テキスト ボックス 24">
              <a:extLst>
                <a:ext uri="{FF2B5EF4-FFF2-40B4-BE49-F238E27FC236}">
                  <a16:creationId xmlns:a16="http://schemas.microsoft.com/office/drawing/2014/main" id="{738EF367-DE37-DB13-640B-8183F91800B9}"/>
                </a:ext>
              </a:extLst>
            </p:cNvPr>
            <p:cNvSpPr txBox="1"/>
            <p:nvPr/>
          </p:nvSpPr>
          <p:spPr>
            <a:xfrm>
              <a:off x="2405220" y="4314097"/>
              <a:ext cx="2320570" cy="286771"/>
            </a:xfrm>
            <a:prstGeom prst="rect">
              <a:avLst/>
            </a:prstGeom>
            <a:solidFill>
              <a:srgbClr val="FB3B56"/>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スキンケア</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化粧水・乳液</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7" name="テキスト ボックス 26">
              <a:extLst>
                <a:ext uri="{FF2B5EF4-FFF2-40B4-BE49-F238E27FC236}">
                  <a16:creationId xmlns:a16="http://schemas.microsoft.com/office/drawing/2014/main" id="{53679834-7F1B-7683-3E96-632631F7A229}"/>
                </a:ext>
              </a:extLst>
            </p:cNvPr>
            <p:cNvSpPr txBox="1"/>
            <p:nvPr/>
          </p:nvSpPr>
          <p:spPr>
            <a:xfrm>
              <a:off x="4910974" y="4316520"/>
              <a:ext cx="1499712" cy="281158"/>
            </a:xfrm>
            <a:prstGeom prst="rect">
              <a:avLst/>
            </a:prstGeom>
            <a:solidFill>
              <a:srgbClr val="FB3B56"/>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スキンケア</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他</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30" name="直線矢印コネクタ 29">
              <a:extLst>
                <a:ext uri="{FF2B5EF4-FFF2-40B4-BE49-F238E27FC236}">
                  <a16:creationId xmlns:a16="http://schemas.microsoft.com/office/drawing/2014/main" id="{6D4468E9-230F-F81F-D3BC-30E0962EBD4E}"/>
                </a:ext>
              </a:extLst>
            </p:cNvPr>
            <p:cNvCxnSpPr>
              <a:cxnSpLocks/>
              <a:stCxn id="25" idx="3"/>
              <a:endCxn id="27" idx="1"/>
            </p:cNvCxnSpPr>
            <p:nvPr/>
          </p:nvCxnSpPr>
          <p:spPr>
            <a:xfrm flipV="1">
              <a:off x="4725790" y="4457099"/>
              <a:ext cx="185183" cy="384"/>
            </a:xfrm>
            <a:prstGeom prst="straightConnector1">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5" name="テキスト ボックス 34">
              <a:extLst>
                <a:ext uri="{FF2B5EF4-FFF2-40B4-BE49-F238E27FC236}">
                  <a16:creationId xmlns:a16="http://schemas.microsoft.com/office/drawing/2014/main" id="{AB983EED-CE60-7FD1-F83F-5DADAC984385}"/>
                </a:ext>
              </a:extLst>
            </p:cNvPr>
            <p:cNvSpPr txBox="1"/>
            <p:nvPr/>
          </p:nvSpPr>
          <p:spPr>
            <a:xfrm>
              <a:off x="1551142" y="3009151"/>
              <a:ext cx="1489116" cy="274316"/>
            </a:xfrm>
            <a:prstGeom prst="rect">
              <a:avLst/>
            </a:prstGeom>
            <a:solidFill>
              <a:srgbClr val="9954CC"/>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エイジング</a:t>
              </a:r>
              <a:r>
                <a:rPr kumimoji="1" lang="en-US" altLang="ja-JP"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化粧水・乳液</a:t>
              </a:r>
              <a:endParaRPr kumimoji="1" lang="en-US" altLang="ja-JP" sz="9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36" name="テキスト ボックス 35">
              <a:extLst>
                <a:ext uri="{FF2B5EF4-FFF2-40B4-BE49-F238E27FC236}">
                  <a16:creationId xmlns:a16="http://schemas.microsoft.com/office/drawing/2014/main" id="{D73148A2-0CC3-E6A9-3391-EC6524FF0EE3}"/>
                </a:ext>
              </a:extLst>
            </p:cNvPr>
            <p:cNvSpPr txBox="1"/>
            <p:nvPr/>
          </p:nvSpPr>
          <p:spPr>
            <a:xfrm>
              <a:off x="3226080" y="3005380"/>
              <a:ext cx="1496145" cy="281859"/>
            </a:xfrm>
            <a:prstGeom prst="rect">
              <a:avLst/>
            </a:prstGeom>
            <a:solidFill>
              <a:schemeClr val="bg1">
                <a:lumMod val="95000"/>
              </a:schemeClr>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エイジングスペシャル</a:t>
              </a:r>
              <a:endParaRPr kumimoji="1" lang="en-US" altLang="ja-JP" sz="11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42" name="テキスト ボックス 41">
              <a:extLst>
                <a:ext uri="{FF2B5EF4-FFF2-40B4-BE49-F238E27FC236}">
                  <a16:creationId xmlns:a16="http://schemas.microsoft.com/office/drawing/2014/main" id="{B3FF10E0-25DF-F48D-A650-3139DD539191}"/>
                </a:ext>
              </a:extLst>
            </p:cNvPr>
            <p:cNvSpPr txBox="1"/>
            <p:nvPr/>
          </p:nvSpPr>
          <p:spPr>
            <a:xfrm>
              <a:off x="1581788" y="1807458"/>
              <a:ext cx="3140435" cy="275628"/>
            </a:xfrm>
            <a:prstGeom prst="rect">
              <a:avLst/>
            </a:prstGeom>
            <a:solidFill>
              <a:schemeClr val="accent3">
                <a:lumMod val="75000"/>
              </a:schemeClr>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ハイエンド</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ベースメイク</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3" name="テキスト ボックス 42">
              <a:extLst>
                <a:ext uri="{FF2B5EF4-FFF2-40B4-BE49-F238E27FC236}">
                  <a16:creationId xmlns:a16="http://schemas.microsoft.com/office/drawing/2014/main" id="{2B7002C0-CFC2-346E-DD19-A63FFC0146E7}"/>
                </a:ext>
              </a:extLst>
            </p:cNvPr>
            <p:cNvSpPr txBox="1"/>
            <p:nvPr/>
          </p:nvSpPr>
          <p:spPr>
            <a:xfrm>
              <a:off x="1581788" y="1478502"/>
              <a:ext cx="3140435" cy="275628"/>
            </a:xfrm>
            <a:prstGeom prst="rect">
              <a:avLst/>
            </a:prstGeom>
            <a:solidFill>
              <a:schemeClr val="accent3">
                <a:lumMod val="75000"/>
              </a:schemeClr>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ハイエンド</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洗顔料</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6" name="テキスト ボックス 45">
              <a:extLst>
                <a:ext uri="{FF2B5EF4-FFF2-40B4-BE49-F238E27FC236}">
                  <a16:creationId xmlns:a16="http://schemas.microsoft.com/office/drawing/2014/main" id="{787634C3-443F-5283-BACC-881D106AD67F}"/>
                </a:ext>
              </a:extLst>
            </p:cNvPr>
            <p:cNvSpPr txBox="1"/>
            <p:nvPr/>
          </p:nvSpPr>
          <p:spPr>
            <a:xfrm>
              <a:off x="1559908" y="3916447"/>
              <a:ext cx="1480350" cy="279374"/>
            </a:xfrm>
            <a:prstGeom prst="rect">
              <a:avLst/>
            </a:prstGeom>
            <a:solidFill>
              <a:srgbClr val="FB3B56"/>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保湿ケア</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クリーム</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 name="テキスト ボックス 21">
              <a:extLst>
                <a:ext uri="{FF2B5EF4-FFF2-40B4-BE49-F238E27FC236}">
                  <a16:creationId xmlns:a16="http://schemas.microsoft.com/office/drawing/2014/main" id="{434AA35F-8224-8314-D5EE-D47DF7A51DF9}"/>
                </a:ext>
              </a:extLst>
            </p:cNvPr>
            <p:cNvSpPr txBox="1"/>
            <p:nvPr/>
          </p:nvSpPr>
          <p:spPr>
            <a:xfrm>
              <a:off x="1551142" y="3476402"/>
              <a:ext cx="2310612" cy="281861"/>
            </a:xfrm>
            <a:prstGeom prst="rect">
              <a:avLst/>
            </a:prstGeom>
            <a:solidFill>
              <a:srgbClr val="FD8798"/>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美白</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他</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7" name="テキスト ボックス 46">
              <a:extLst>
                <a:ext uri="{FF2B5EF4-FFF2-40B4-BE49-F238E27FC236}">
                  <a16:creationId xmlns:a16="http://schemas.microsoft.com/office/drawing/2014/main" id="{A68D0B51-BAD7-40BE-4A1C-BD684D125726}"/>
                </a:ext>
              </a:extLst>
            </p:cNvPr>
            <p:cNvSpPr txBox="1"/>
            <p:nvPr/>
          </p:nvSpPr>
          <p:spPr>
            <a:xfrm>
              <a:off x="1541186" y="4739254"/>
              <a:ext cx="2309638" cy="238183"/>
            </a:xfrm>
            <a:prstGeom prst="rect">
              <a:avLst/>
            </a:prstGeom>
            <a:solidFill>
              <a:srgbClr val="FB3B56"/>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ブランド</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美容液</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a:t>
              </a:r>
            </a:p>
          </p:txBody>
        </p:sp>
        <p:sp>
          <p:nvSpPr>
            <p:cNvPr id="51" name="テキスト ボックス 50">
              <a:extLst>
                <a:ext uri="{FF2B5EF4-FFF2-40B4-BE49-F238E27FC236}">
                  <a16:creationId xmlns:a16="http://schemas.microsoft.com/office/drawing/2014/main" id="{81A2AC12-F9D8-43EC-F6FC-5B90F1395D3B}"/>
                </a:ext>
              </a:extLst>
            </p:cNvPr>
            <p:cNvSpPr txBox="1"/>
            <p:nvPr/>
          </p:nvSpPr>
          <p:spPr>
            <a:xfrm>
              <a:off x="1559908" y="2632374"/>
              <a:ext cx="3162317" cy="278746"/>
            </a:xfrm>
            <a:prstGeom prst="rect">
              <a:avLst/>
            </a:prstGeom>
            <a:solidFill>
              <a:srgbClr val="9954CC"/>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エイジング</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他</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52" name="テキスト ボックス 51">
              <a:extLst>
                <a:ext uri="{FF2B5EF4-FFF2-40B4-BE49-F238E27FC236}">
                  <a16:creationId xmlns:a16="http://schemas.microsoft.com/office/drawing/2014/main" id="{B0987442-1E82-6B5E-8B38-2FC5DE616D0B}"/>
                </a:ext>
              </a:extLst>
            </p:cNvPr>
            <p:cNvSpPr txBox="1"/>
            <p:nvPr/>
          </p:nvSpPr>
          <p:spPr>
            <a:xfrm>
              <a:off x="4910089" y="2630581"/>
              <a:ext cx="1500595" cy="278745"/>
            </a:xfrm>
            <a:prstGeom prst="rect">
              <a:avLst/>
            </a:prstGeom>
            <a:solidFill>
              <a:srgbClr val="9954CC"/>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エイジング</a:t>
              </a:r>
              <a:r>
                <a:rPr kumimoji="1" lang="en-US" altLang="ja-JP"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クリーム</a:t>
              </a:r>
              <a:r>
                <a:rPr kumimoji="1" lang="en-US" altLang="ja-JP"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b</a:t>
              </a:r>
            </a:p>
          </p:txBody>
        </p:sp>
        <p:sp>
          <p:nvSpPr>
            <p:cNvPr id="61" name="テキスト ボックス 60">
              <a:extLst>
                <a:ext uri="{FF2B5EF4-FFF2-40B4-BE49-F238E27FC236}">
                  <a16:creationId xmlns:a16="http://schemas.microsoft.com/office/drawing/2014/main" id="{CBBAE98C-B10B-B079-D333-8C2A8CDBEAD9}"/>
                </a:ext>
              </a:extLst>
            </p:cNvPr>
            <p:cNvSpPr txBox="1"/>
            <p:nvPr/>
          </p:nvSpPr>
          <p:spPr>
            <a:xfrm>
              <a:off x="1541186" y="6315208"/>
              <a:ext cx="1499712" cy="238183"/>
            </a:xfrm>
            <a:prstGeom prst="rect">
              <a:avLst/>
            </a:prstGeom>
            <a:solidFill>
              <a:schemeClr val="bg1">
                <a:lumMod val="75000"/>
              </a:schemeClr>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F1</a:t>
              </a:r>
            </a:p>
          </p:txBody>
        </p:sp>
        <p:sp>
          <p:nvSpPr>
            <p:cNvPr id="63" name="テキスト ボックス 62">
              <a:extLst>
                <a:ext uri="{FF2B5EF4-FFF2-40B4-BE49-F238E27FC236}">
                  <a16:creationId xmlns:a16="http://schemas.microsoft.com/office/drawing/2014/main" id="{7A312882-1B03-0144-5C8C-C2DDA69B2860}"/>
                </a:ext>
              </a:extLst>
            </p:cNvPr>
            <p:cNvSpPr txBox="1"/>
            <p:nvPr/>
          </p:nvSpPr>
          <p:spPr>
            <a:xfrm>
              <a:off x="3226080" y="6314999"/>
              <a:ext cx="1499712" cy="238183"/>
            </a:xfrm>
            <a:prstGeom prst="rect">
              <a:avLst/>
            </a:prstGeom>
            <a:solidFill>
              <a:schemeClr val="bg1">
                <a:lumMod val="75000"/>
              </a:schemeClr>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F2</a:t>
              </a:r>
            </a:p>
          </p:txBody>
        </p:sp>
        <p:sp>
          <p:nvSpPr>
            <p:cNvPr id="2048" name="テキスト ボックス 2047">
              <a:extLst>
                <a:ext uri="{FF2B5EF4-FFF2-40B4-BE49-F238E27FC236}">
                  <a16:creationId xmlns:a16="http://schemas.microsoft.com/office/drawing/2014/main" id="{2BC80635-5614-6724-BF4E-EF736DBB6851}"/>
                </a:ext>
              </a:extLst>
            </p:cNvPr>
            <p:cNvSpPr txBox="1"/>
            <p:nvPr/>
          </p:nvSpPr>
          <p:spPr>
            <a:xfrm>
              <a:off x="4910974" y="6314789"/>
              <a:ext cx="1499712" cy="238183"/>
            </a:xfrm>
            <a:prstGeom prst="rect">
              <a:avLst/>
            </a:prstGeom>
            <a:solidFill>
              <a:schemeClr val="bg1">
                <a:lumMod val="75000"/>
              </a:schemeClr>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F3</a:t>
              </a:r>
            </a:p>
          </p:txBody>
        </p:sp>
        <p:sp>
          <p:nvSpPr>
            <p:cNvPr id="2049" name="テキスト ボックス 2048">
              <a:extLst>
                <a:ext uri="{FF2B5EF4-FFF2-40B4-BE49-F238E27FC236}">
                  <a16:creationId xmlns:a16="http://schemas.microsoft.com/office/drawing/2014/main" id="{D812B6E2-C13F-C42A-3A7C-54900C7AC03F}"/>
                </a:ext>
              </a:extLst>
            </p:cNvPr>
            <p:cNvSpPr txBox="1"/>
            <p:nvPr/>
          </p:nvSpPr>
          <p:spPr>
            <a:xfrm>
              <a:off x="6595868" y="6314580"/>
              <a:ext cx="1499712" cy="238183"/>
            </a:xfrm>
            <a:prstGeom prst="rect">
              <a:avLst/>
            </a:prstGeom>
            <a:solidFill>
              <a:schemeClr val="bg1">
                <a:lumMod val="75000"/>
              </a:schemeClr>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F4</a:t>
              </a:r>
            </a:p>
          </p:txBody>
        </p:sp>
        <p:sp>
          <p:nvSpPr>
            <p:cNvPr id="2056" name="テキスト ボックス 2055">
              <a:extLst>
                <a:ext uri="{FF2B5EF4-FFF2-40B4-BE49-F238E27FC236}">
                  <a16:creationId xmlns:a16="http://schemas.microsoft.com/office/drawing/2014/main" id="{78FD35A6-BFDF-3DA1-F8F3-10229C8A329C}"/>
                </a:ext>
              </a:extLst>
            </p:cNvPr>
            <p:cNvSpPr txBox="1"/>
            <p:nvPr/>
          </p:nvSpPr>
          <p:spPr>
            <a:xfrm>
              <a:off x="4004162" y="4381320"/>
              <a:ext cx="266291" cy="219349"/>
            </a:xfrm>
            <a:prstGeom prst="rect">
              <a:avLst/>
            </a:prstGeom>
            <a:no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072" name="テキスト ボックス 2071">
              <a:extLst>
                <a:ext uri="{FF2B5EF4-FFF2-40B4-BE49-F238E27FC236}">
                  <a16:creationId xmlns:a16="http://schemas.microsoft.com/office/drawing/2014/main" id="{42BCB2B9-C2B5-B69F-EF8F-8EFE2EAD3159}"/>
                </a:ext>
              </a:extLst>
            </p:cNvPr>
            <p:cNvSpPr txBox="1"/>
            <p:nvPr/>
          </p:nvSpPr>
          <p:spPr>
            <a:xfrm>
              <a:off x="4005854" y="3476402"/>
              <a:ext cx="2404832" cy="281861"/>
            </a:xfrm>
            <a:prstGeom prst="rect">
              <a:avLst/>
            </a:prstGeom>
            <a:solidFill>
              <a:srgbClr val="FD8798"/>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美白</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クリーム</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107" name="テキスト ボックス 2106">
              <a:extLst>
                <a:ext uri="{FF2B5EF4-FFF2-40B4-BE49-F238E27FC236}">
                  <a16:creationId xmlns:a16="http://schemas.microsoft.com/office/drawing/2014/main" id="{1F5D48FA-8FDA-3898-8231-6BB2A85A93AE}"/>
                </a:ext>
              </a:extLst>
            </p:cNvPr>
            <p:cNvSpPr txBox="1"/>
            <p:nvPr/>
          </p:nvSpPr>
          <p:spPr>
            <a:xfrm>
              <a:off x="2405220" y="5128204"/>
              <a:ext cx="2320567" cy="238183"/>
            </a:xfrm>
            <a:prstGeom prst="rect">
              <a:avLst/>
            </a:prstGeom>
            <a:solidFill>
              <a:srgbClr val="FFCC99"/>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ファンデーション</a:t>
              </a:r>
              <a:endParaRPr kumimoji="1" lang="en-US" altLang="ja-JP" sz="10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108" name="テキスト ボックス 2107">
              <a:extLst>
                <a:ext uri="{FF2B5EF4-FFF2-40B4-BE49-F238E27FC236}">
                  <a16:creationId xmlns:a16="http://schemas.microsoft.com/office/drawing/2014/main" id="{FC827347-033C-9DE6-B449-53AAB63AC9BC}"/>
                </a:ext>
              </a:extLst>
            </p:cNvPr>
            <p:cNvSpPr txBox="1"/>
            <p:nvPr/>
          </p:nvSpPr>
          <p:spPr>
            <a:xfrm>
              <a:off x="2405220" y="5429526"/>
              <a:ext cx="2320567" cy="238183"/>
            </a:xfrm>
            <a:prstGeom prst="rect">
              <a:avLst/>
            </a:prstGeom>
            <a:solidFill>
              <a:srgbClr val="FFCC99"/>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下地</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109" name="テキスト ボックス 2108">
              <a:extLst>
                <a:ext uri="{FF2B5EF4-FFF2-40B4-BE49-F238E27FC236}">
                  <a16:creationId xmlns:a16="http://schemas.microsoft.com/office/drawing/2014/main" id="{7E3B986F-9D76-3B61-F210-DFCB730B33B0}"/>
                </a:ext>
              </a:extLst>
            </p:cNvPr>
            <p:cNvSpPr txBox="1"/>
            <p:nvPr/>
          </p:nvSpPr>
          <p:spPr>
            <a:xfrm>
              <a:off x="1541186" y="5742676"/>
              <a:ext cx="3184602" cy="238183"/>
            </a:xfrm>
            <a:prstGeom prst="rect">
              <a:avLst/>
            </a:prstGeom>
            <a:solidFill>
              <a:srgbClr val="FFCC99"/>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ポイントメイク</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117" name="テキスト ボックス 2116">
              <a:extLst>
                <a:ext uri="{FF2B5EF4-FFF2-40B4-BE49-F238E27FC236}">
                  <a16:creationId xmlns:a16="http://schemas.microsoft.com/office/drawing/2014/main" id="{506FDC8F-0E0B-7310-6822-4A0FF51DB34C}"/>
                </a:ext>
              </a:extLst>
            </p:cNvPr>
            <p:cNvSpPr txBox="1"/>
            <p:nvPr/>
          </p:nvSpPr>
          <p:spPr>
            <a:xfrm>
              <a:off x="4910974" y="3915923"/>
              <a:ext cx="1499712" cy="281158"/>
            </a:xfrm>
            <a:prstGeom prst="rect">
              <a:avLst/>
            </a:prstGeom>
            <a:solidFill>
              <a:srgbClr val="FFCC66"/>
            </a:solidFill>
            <a:ln w="3175">
              <a:noFill/>
            </a:ln>
            <a:effectLst/>
          </p:spPr>
          <p:txBody>
            <a:bodyPr vert="horz" wrap="squar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ハリケア</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クリーム</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2118" name="直線矢印コネクタ 2117">
              <a:extLst>
                <a:ext uri="{FF2B5EF4-FFF2-40B4-BE49-F238E27FC236}">
                  <a16:creationId xmlns:a16="http://schemas.microsoft.com/office/drawing/2014/main" id="{A40B6196-E7D3-2CAE-BCCB-C2726445B7D4}"/>
                </a:ext>
              </a:extLst>
            </p:cNvPr>
            <p:cNvCxnSpPr>
              <a:cxnSpLocks/>
              <a:stCxn id="16" idx="3"/>
              <a:endCxn id="28" idx="1"/>
            </p:cNvCxnSpPr>
            <p:nvPr/>
          </p:nvCxnSpPr>
          <p:spPr>
            <a:xfrm>
              <a:off x="3729154" y="3618333"/>
              <a:ext cx="549247" cy="0"/>
            </a:xfrm>
            <a:prstGeom prst="straightConnector1">
              <a:avLst/>
            </a:prstGeom>
            <a:solidFill>
              <a:schemeClr val="bg1"/>
            </a:solidFill>
            <a:ln w="63500">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21" name="コネクタ: カギ線 2120">
              <a:extLst>
                <a:ext uri="{FF2B5EF4-FFF2-40B4-BE49-F238E27FC236}">
                  <a16:creationId xmlns:a16="http://schemas.microsoft.com/office/drawing/2014/main" id="{272296AC-66E9-AD75-0A0E-2DB479C5C693}"/>
                </a:ext>
              </a:extLst>
            </p:cNvPr>
            <p:cNvCxnSpPr>
              <a:cxnSpLocks/>
              <a:stCxn id="25" idx="3"/>
              <a:endCxn id="2117" idx="1"/>
            </p:cNvCxnSpPr>
            <p:nvPr/>
          </p:nvCxnSpPr>
          <p:spPr>
            <a:xfrm flipV="1">
              <a:off x="4725790" y="4056502"/>
              <a:ext cx="185183" cy="400981"/>
            </a:xfrm>
            <a:prstGeom prst="bentConnector3">
              <a:avLst>
                <a:gd name="adj1" fmla="val 50000"/>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25" name="テキスト ボックス 2124">
              <a:extLst>
                <a:ext uri="{FF2B5EF4-FFF2-40B4-BE49-F238E27FC236}">
                  <a16:creationId xmlns:a16="http://schemas.microsoft.com/office/drawing/2014/main" id="{2F3FB31F-46B4-8473-371D-21E4D784B17E}"/>
                </a:ext>
              </a:extLst>
            </p:cNvPr>
            <p:cNvSpPr txBox="1"/>
            <p:nvPr/>
          </p:nvSpPr>
          <p:spPr>
            <a:xfrm>
              <a:off x="4679413" y="3535800"/>
              <a:ext cx="266291" cy="219349"/>
            </a:xfrm>
            <a:prstGeom prst="rect">
              <a:avLst/>
            </a:prstGeom>
            <a:no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2126" name="コネクタ: カギ線 2125">
              <a:extLst>
                <a:ext uri="{FF2B5EF4-FFF2-40B4-BE49-F238E27FC236}">
                  <a16:creationId xmlns:a16="http://schemas.microsoft.com/office/drawing/2014/main" id="{6CAF4E64-094B-677D-23F3-43C2AB194CB1}"/>
                </a:ext>
              </a:extLst>
            </p:cNvPr>
            <p:cNvCxnSpPr>
              <a:cxnSpLocks/>
              <a:stCxn id="25" idx="3"/>
              <a:endCxn id="2125" idx="2"/>
            </p:cNvCxnSpPr>
            <p:nvPr/>
          </p:nvCxnSpPr>
          <p:spPr>
            <a:xfrm flipV="1">
              <a:off x="4725790" y="3755148"/>
              <a:ext cx="86768" cy="702335"/>
            </a:xfrm>
            <a:prstGeom prst="bentConnector2">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31" name="直線矢印コネクタ 2130">
              <a:extLst>
                <a:ext uri="{FF2B5EF4-FFF2-40B4-BE49-F238E27FC236}">
                  <a16:creationId xmlns:a16="http://schemas.microsoft.com/office/drawing/2014/main" id="{6CB1437C-19C9-36E6-D3ED-CB862D1330A0}"/>
                </a:ext>
              </a:extLst>
            </p:cNvPr>
            <p:cNvCxnSpPr>
              <a:cxnSpLocks/>
              <a:stCxn id="35" idx="3"/>
              <a:endCxn id="36" idx="1"/>
            </p:cNvCxnSpPr>
            <p:nvPr/>
          </p:nvCxnSpPr>
          <p:spPr>
            <a:xfrm>
              <a:off x="3040258" y="3146309"/>
              <a:ext cx="185822" cy="1"/>
            </a:xfrm>
            <a:prstGeom prst="straightConnector1">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42" name="コネクタ: カギ線 2141">
              <a:extLst>
                <a:ext uri="{FF2B5EF4-FFF2-40B4-BE49-F238E27FC236}">
                  <a16:creationId xmlns:a16="http://schemas.microsoft.com/office/drawing/2014/main" id="{5E511B5A-616C-42AE-5769-ECA9488EE92D}"/>
                </a:ext>
              </a:extLst>
            </p:cNvPr>
            <p:cNvCxnSpPr>
              <a:cxnSpLocks/>
              <a:stCxn id="46" idx="3"/>
              <a:endCxn id="25" idx="0"/>
            </p:cNvCxnSpPr>
            <p:nvPr/>
          </p:nvCxnSpPr>
          <p:spPr>
            <a:xfrm>
              <a:off x="3040258" y="4056134"/>
              <a:ext cx="525248" cy="257963"/>
            </a:xfrm>
            <a:prstGeom prst="bentConnector2">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45" name="テキスト ボックス 2144">
              <a:extLst>
                <a:ext uri="{FF2B5EF4-FFF2-40B4-BE49-F238E27FC236}">
                  <a16:creationId xmlns:a16="http://schemas.microsoft.com/office/drawing/2014/main" id="{0C11FC8E-7F39-9A89-167E-CFFAA2928730}"/>
                </a:ext>
              </a:extLst>
            </p:cNvPr>
            <p:cNvSpPr txBox="1"/>
            <p:nvPr/>
          </p:nvSpPr>
          <p:spPr>
            <a:xfrm>
              <a:off x="4910089" y="2251203"/>
              <a:ext cx="1500595" cy="278745"/>
            </a:xfrm>
            <a:prstGeom prst="rect">
              <a:avLst/>
            </a:prstGeom>
            <a:solidFill>
              <a:srgbClr val="9954CC"/>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エイジング</a:t>
              </a:r>
              <a:r>
                <a:rPr kumimoji="1" lang="en-US" altLang="ja-JP"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 クリーム</a:t>
              </a:r>
              <a:r>
                <a:rPr kumimoji="1" lang="en-US" altLang="ja-JP"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a:t>
              </a:r>
            </a:p>
          </p:txBody>
        </p:sp>
        <p:cxnSp>
          <p:nvCxnSpPr>
            <p:cNvPr id="2146" name="コネクタ: カギ線 2145">
              <a:extLst>
                <a:ext uri="{FF2B5EF4-FFF2-40B4-BE49-F238E27FC236}">
                  <a16:creationId xmlns:a16="http://schemas.microsoft.com/office/drawing/2014/main" id="{92A13BDF-5979-6ECE-A69D-40480D86757C}"/>
                </a:ext>
              </a:extLst>
            </p:cNvPr>
            <p:cNvCxnSpPr>
              <a:cxnSpLocks/>
              <a:stCxn id="51" idx="0"/>
              <a:endCxn id="2145" idx="1"/>
            </p:cNvCxnSpPr>
            <p:nvPr/>
          </p:nvCxnSpPr>
          <p:spPr>
            <a:xfrm rot="5400000" flipH="1" flipV="1">
              <a:off x="3904679" y="1626963"/>
              <a:ext cx="241798" cy="1769023"/>
            </a:xfrm>
            <a:prstGeom prst="bentConnector2">
              <a:avLst/>
            </a:prstGeom>
            <a:solidFill>
              <a:schemeClr val="bg1"/>
            </a:solidFill>
            <a:ln w="12700">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49" name="直線矢印コネクタ 2148">
              <a:extLst>
                <a:ext uri="{FF2B5EF4-FFF2-40B4-BE49-F238E27FC236}">
                  <a16:creationId xmlns:a16="http://schemas.microsoft.com/office/drawing/2014/main" id="{1FCDC42E-385A-20CE-10E3-4E728408D936}"/>
                </a:ext>
              </a:extLst>
            </p:cNvPr>
            <p:cNvCxnSpPr>
              <a:cxnSpLocks/>
              <a:stCxn id="51" idx="3"/>
              <a:endCxn id="52" idx="1"/>
            </p:cNvCxnSpPr>
            <p:nvPr/>
          </p:nvCxnSpPr>
          <p:spPr>
            <a:xfrm flipV="1">
              <a:off x="4722224" y="2769954"/>
              <a:ext cx="187865" cy="1794"/>
            </a:xfrm>
            <a:prstGeom prst="straightConnector1">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68" name="テキスト ボックス 2167">
              <a:extLst>
                <a:ext uri="{FF2B5EF4-FFF2-40B4-BE49-F238E27FC236}">
                  <a16:creationId xmlns:a16="http://schemas.microsoft.com/office/drawing/2014/main" id="{A1618BFB-010B-46E5-91F3-0750582E8773}"/>
                </a:ext>
              </a:extLst>
            </p:cNvPr>
            <p:cNvSpPr txBox="1"/>
            <p:nvPr/>
          </p:nvSpPr>
          <p:spPr>
            <a:xfrm>
              <a:off x="4910089" y="1807458"/>
              <a:ext cx="3140435" cy="275628"/>
            </a:xfrm>
            <a:prstGeom prst="rect">
              <a:avLst/>
            </a:prstGeom>
            <a:solidFill>
              <a:schemeClr val="accent3">
                <a:lumMod val="75000"/>
              </a:schemeClr>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ハイエンド</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他</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169" name="テキスト ボックス 2168">
              <a:extLst>
                <a:ext uri="{FF2B5EF4-FFF2-40B4-BE49-F238E27FC236}">
                  <a16:creationId xmlns:a16="http://schemas.microsoft.com/office/drawing/2014/main" id="{432A2789-AADF-CB25-EBD6-BF3B8101A75A}"/>
                </a:ext>
              </a:extLst>
            </p:cNvPr>
            <p:cNvSpPr txBox="1"/>
            <p:nvPr/>
          </p:nvSpPr>
          <p:spPr>
            <a:xfrm>
              <a:off x="4910089" y="1478502"/>
              <a:ext cx="3140435" cy="275628"/>
            </a:xfrm>
            <a:prstGeom prst="rect">
              <a:avLst/>
            </a:prstGeom>
            <a:solidFill>
              <a:schemeClr val="accent3">
                <a:lumMod val="75000"/>
              </a:schemeClr>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ハイエンド</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化粧水・乳液</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2171" name="直線矢印コネクタ 2170">
              <a:extLst>
                <a:ext uri="{FF2B5EF4-FFF2-40B4-BE49-F238E27FC236}">
                  <a16:creationId xmlns:a16="http://schemas.microsoft.com/office/drawing/2014/main" id="{19D690C4-F4D6-5FAA-1D89-8CF6C05C32F8}"/>
                </a:ext>
              </a:extLst>
            </p:cNvPr>
            <p:cNvCxnSpPr>
              <a:stCxn id="43" idx="3"/>
              <a:endCxn id="2169" idx="1"/>
            </p:cNvCxnSpPr>
            <p:nvPr/>
          </p:nvCxnSpPr>
          <p:spPr>
            <a:xfrm>
              <a:off x="4722223" y="1616316"/>
              <a:ext cx="187866" cy="0"/>
            </a:xfrm>
            <a:prstGeom prst="straightConnector1">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72" name="直線矢印コネクタ 2171">
              <a:extLst>
                <a:ext uri="{FF2B5EF4-FFF2-40B4-BE49-F238E27FC236}">
                  <a16:creationId xmlns:a16="http://schemas.microsoft.com/office/drawing/2014/main" id="{C89B3E7C-2C4F-CF98-F059-5121DFAF9352}"/>
                </a:ext>
              </a:extLst>
            </p:cNvPr>
            <p:cNvCxnSpPr>
              <a:cxnSpLocks/>
              <a:stCxn id="42" idx="3"/>
              <a:endCxn id="2168" idx="1"/>
            </p:cNvCxnSpPr>
            <p:nvPr/>
          </p:nvCxnSpPr>
          <p:spPr>
            <a:xfrm>
              <a:off x="4722223" y="1945273"/>
              <a:ext cx="187866" cy="0"/>
            </a:xfrm>
            <a:prstGeom prst="straightConnector1">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76" name="直線矢印コネクタ 2175">
              <a:extLst>
                <a:ext uri="{FF2B5EF4-FFF2-40B4-BE49-F238E27FC236}">
                  <a16:creationId xmlns:a16="http://schemas.microsoft.com/office/drawing/2014/main" id="{1938A525-DA97-DACC-86AA-648EABF7E9EC}"/>
                </a:ext>
              </a:extLst>
            </p:cNvPr>
            <p:cNvCxnSpPr>
              <a:cxnSpLocks/>
              <a:stCxn id="43" idx="3"/>
              <a:endCxn id="2168" idx="1"/>
            </p:cNvCxnSpPr>
            <p:nvPr/>
          </p:nvCxnSpPr>
          <p:spPr>
            <a:xfrm>
              <a:off x="4722223" y="1616316"/>
              <a:ext cx="187866" cy="328957"/>
            </a:xfrm>
            <a:prstGeom prst="straightConnector1">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79" name="直線矢印コネクタ 2178">
              <a:extLst>
                <a:ext uri="{FF2B5EF4-FFF2-40B4-BE49-F238E27FC236}">
                  <a16:creationId xmlns:a16="http://schemas.microsoft.com/office/drawing/2014/main" id="{47A7B87F-4880-DC27-8165-97A4D2192694}"/>
                </a:ext>
              </a:extLst>
            </p:cNvPr>
            <p:cNvCxnSpPr>
              <a:cxnSpLocks/>
              <a:stCxn id="42" idx="3"/>
              <a:endCxn id="2169" idx="1"/>
            </p:cNvCxnSpPr>
            <p:nvPr/>
          </p:nvCxnSpPr>
          <p:spPr>
            <a:xfrm flipV="1">
              <a:off x="4722223" y="1616316"/>
              <a:ext cx="187866" cy="328957"/>
            </a:xfrm>
            <a:prstGeom prst="straightConnector1">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84" name="直線コネクタ 2183">
              <a:extLst>
                <a:ext uri="{FF2B5EF4-FFF2-40B4-BE49-F238E27FC236}">
                  <a16:creationId xmlns:a16="http://schemas.microsoft.com/office/drawing/2014/main" id="{8215F06A-8B02-7F87-96E7-E2D1E59588A5}"/>
                </a:ext>
              </a:extLst>
            </p:cNvPr>
            <p:cNvCxnSpPr/>
            <p:nvPr/>
          </p:nvCxnSpPr>
          <p:spPr>
            <a:xfrm flipV="1">
              <a:off x="6515501" y="4835216"/>
              <a:ext cx="0" cy="1267449"/>
            </a:xfrm>
            <a:prstGeom prst="line">
              <a:avLst/>
            </a:prstGeom>
            <a:solidFill>
              <a:schemeClr val="bg1"/>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197" name="テキスト ボックス 2196">
              <a:extLst>
                <a:ext uri="{FF2B5EF4-FFF2-40B4-BE49-F238E27FC236}">
                  <a16:creationId xmlns:a16="http://schemas.microsoft.com/office/drawing/2014/main" id="{9F018266-63EC-493A-946E-2D02CB5FAFAD}"/>
                </a:ext>
              </a:extLst>
            </p:cNvPr>
            <p:cNvSpPr txBox="1"/>
            <p:nvPr/>
          </p:nvSpPr>
          <p:spPr>
            <a:xfrm>
              <a:off x="615506" y="6315208"/>
              <a:ext cx="740497" cy="238183"/>
            </a:xfrm>
            <a:prstGeom prst="rect">
              <a:avLst/>
            </a:prstGeom>
            <a:solidFill>
              <a:schemeClr val="bg1">
                <a:lumMod val="75000"/>
              </a:schemeClr>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F0</a:t>
              </a:r>
            </a:p>
          </p:txBody>
        </p:sp>
        <p:sp>
          <p:nvSpPr>
            <p:cNvPr id="2199" name="矢印: 右 2198">
              <a:extLst>
                <a:ext uri="{FF2B5EF4-FFF2-40B4-BE49-F238E27FC236}">
                  <a16:creationId xmlns:a16="http://schemas.microsoft.com/office/drawing/2014/main" id="{6EFE47AB-D66E-BFAC-5194-1702519DD386}"/>
                </a:ext>
              </a:extLst>
            </p:cNvPr>
            <p:cNvSpPr/>
            <p:nvPr/>
          </p:nvSpPr>
          <p:spPr>
            <a:xfrm>
              <a:off x="1031759" y="5366387"/>
              <a:ext cx="408223" cy="364179"/>
            </a:xfrm>
            <a:prstGeom prst="rightArrow">
              <a:avLst/>
            </a:prstGeom>
            <a:solidFill>
              <a:srgbClr val="FFCC99"/>
            </a:solidFill>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00" name="矢印: 右 2199">
              <a:extLst>
                <a:ext uri="{FF2B5EF4-FFF2-40B4-BE49-F238E27FC236}">
                  <a16:creationId xmlns:a16="http://schemas.microsoft.com/office/drawing/2014/main" id="{AF920ACD-E5A2-81E3-FC60-12D6F9CEBB5D}"/>
                </a:ext>
              </a:extLst>
            </p:cNvPr>
            <p:cNvSpPr/>
            <p:nvPr/>
          </p:nvSpPr>
          <p:spPr>
            <a:xfrm>
              <a:off x="1031759" y="4697583"/>
              <a:ext cx="408223" cy="364179"/>
            </a:xfrm>
            <a:prstGeom prst="rightArrow">
              <a:avLst/>
            </a:prstGeom>
            <a:solidFill>
              <a:srgbClr val="FB3B56"/>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01" name="矢印: 右 2200">
              <a:extLst>
                <a:ext uri="{FF2B5EF4-FFF2-40B4-BE49-F238E27FC236}">
                  <a16:creationId xmlns:a16="http://schemas.microsoft.com/office/drawing/2014/main" id="{75C781E1-82E8-F636-AA26-C3A954F87F05}"/>
                </a:ext>
              </a:extLst>
            </p:cNvPr>
            <p:cNvSpPr/>
            <p:nvPr/>
          </p:nvSpPr>
          <p:spPr>
            <a:xfrm>
              <a:off x="1031759" y="1646989"/>
              <a:ext cx="408223" cy="364179"/>
            </a:xfrm>
            <a:prstGeom prst="rightArrow">
              <a:avLst/>
            </a:prstGeom>
            <a:solidFill>
              <a:schemeClr val="accent3">
                <a:lumMod val="75000"/>
              </a:schemeClr>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05" name="テキスト ボックス 2204">
              <a:extLst>
                <a:ext uri="{FF2B5EF4-FFF2-40B4-BE49-F238E27FC236}">
                  <a16:creationId xmlns:a16="http://schemas.microsoft.com/office/drawing/2014/main" id="{585D85BE-FC13-1687-097F-F35C8435B736}"/>
                </a:ext>
              </a:extLst>
            </p:cNvPr>
            <p:cNvSpPr txBox="1"/>
            <p:nvPr/>
          </p:nvSpPr>
          <p:spPr>
            <a:xfrm>
              <a:off x="8214195" y="1478502"/>
              <a:ext cx="1014774" cy="604585"/>
            </a:xfrm>
            <a:prstGeom prst="rect">
              <a:avLst/>
            </a:prstGeom>
            <a:solidFill>
              <a:schemeClr val="accent3">
                <a:lumMod val="75000"/>
              </a:schemeClr>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ハイエンド</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ライン</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06" name="テキスト ボックス 2205">
              <a:extLst>
                <a:ext uri="{FF2B5EF4-FFF2-40B4-BE49-F238E27FC236}">
                  <a16:creationId xmlns:a16="http://schemas.microsoft.com/office/drawing/2014/main" id="{37DB42EF-0D60-B18F-A74D-F42E3C55A4EC}"/>
                </a:ext>
              </a:extLst>
            </p:cNvPr>
            <p:cNvSpPr txBox="1"/>
            <p:nvPr/>
          </p:nvSpPr>
          <p:spPr>
            <a:xfrm>
              <a:off x="8214195" y="2411936"/>
              <a:ext cx="1014774" cy="604585"/>
            </a:xfrm>
            <a:prstGeom prst="rect">
              <a:avLst/>
            </a:prstGeom>
            <a:solidFill>
              <a:srgbClr val="9954CC"/>
            </a:solidFill>
            <a:ln w="3175">
              <a:noFill/>
            </a:ln>
            <a:effectLst/>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エイジングケア</a:t>
              </a:r>
              <a:endParaRPr kumimoji="1" lang="en-US" altLang="ja-JP"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ライン</a:t>
              </a:r>
              <a:endParaRPr kumimoji="1" lang="en-US" altLang="ja-JP" sz="11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08" name="テキスト ボックス 2207">
              <a:extLst>
                <a:ext uri="{FF2B5EF4-FFF2-40B4-BE49-F238E27FC236}">
                  <a16:creationId xmlns:a16="http://schemas.microsoft.com/office/drawing/2014/main" id="{63B25B8C-3B3A-61C5-B048-561BE235B924}"/>
                </a:ext>
              </a:extLst>
            </p:cNvPr>
            <p:cNvSpPr txBox="1"/>
            <p:nvPr/>
          </p:nvSpPr>
          <p:spPr>
            <a:xfrm>
              <a:off x="8214195" y="3436313"/>
              <a:ext cx="1014774" cy="340517"/>
            </a:xfrm>
            <a:prstGeom prst="rect">
              <a:avLst/>
            </a:prstGeom>
            <a:solidFill>
              <a:srgbClr val="FD8798"/>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美白ケア</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ライン</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10" name="テキスト ボックス 2209">
              <a:extLst>
                <a:ext uri="{FF2B5EF4-FFF2-40B4-BE49-F238E27FC236}">
                  <a16:creationId xmlns:a16="http://schemas.microsoft.com/office/drawing/2014/main" id="{C048ABD4-C3A7-3236-9A3A-42B108459458}"/>
                </a:ext>
              </a:extLst>
            </p:cNvPr>
            <p:cNvSpPr txBox="1"/>
            <p:nvPr/>
          </p:nvSpPr>
          <p:spPr>
            <a:xfrm>
              <a:off x="8214195" y="4496750"/>
              <a:ext cx="1014774" cy="340517"/>
            </a:xfrm>
            <a:prstGeom prst="rect">
              <a:avLst/>
            </a:prstGeom>
            <a:solidFill>
              <a:srgbClr val="FB3B56"/>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スキンケア</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ライン</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19" name="テキスト ボックス 2218">
              <a:extLst>
                <a:ext uri="{FF2B5EF4-FFF2-40B4-BE49-F238E27FC236}">
                  <a16:creationId xmlns:a16="http://schemas.microsoft.com/office/drawing/2014/main" id="{14A1AC42-46A6-29C7-6FB1-EF351FF3E1C8}"/>
                </a:ext>
              </a:extLst>
            </p:cNvPr>
            <p:cNvSpPr txBox="1"/>
            <p:nvPr/>
          </p:nvSpPr>
          <p:spPr>
            <a:xfrm>
              <a:off x="8214195" y="3915923"/>
              <a:ext cx="1014774" cy="281158"/>
            </a:xfrm>
            <a:prstGeom prst="rect">
              <a:avLst/>
            </a:prstGeom>
            <a:solidFill>
              <a:srgbClr val="FFCC66"/>
            </a:solidFill>
            <a:ln w="3175">
              <a:noFill/>
            </a:ln>
            <a:effectLst/>
          </p:spPr>
          <p:txBody>
            <a:bodyPr vert="horz" wrap="square" lIns="0" tIns="0" rIns="0" bIns="0" rtlCol="0" anchor="ctr">
              <a:noAutofit/>
            </a:bodyPr>
            <a:lstStyle>
              <a:defPPr>
                <a:defRPr lang="ja-JP"/>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ハリケア</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ライン</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23" name="テキスト ボックス 2222">
              <a:extLst>
                <a:ext uri="{FF2B5EF4-FFF2-40B4-BE49-F238E27FC236}">
                  <a16:creationId xmlns:a16="http://schemas.microsoft.com/office/drawing/2014/main" id="{2123CC3B-2438-5C80-C6FC-FADB6D4888C3}"/>
                </a:ext>
              </a:extLst>
            </p:cNvPr>
            <p:cNvSpPr txBox="1"/>
            <p:nvPr/>
          </p:nvSpPr>
          <p:spPr>
            <a:xfrm>
              <a:off x="742882" y="2356825"/>
              <a:ext cx="503967" cy="1748710"/>
            </a:xfrm>
            <a:prstGeom prst="rect">
              <a:avLst/>
            </a:prstGeom>
            <a:noFill/>
            <a:ln w="3175">
              <a:noFill/>
            </a:ln>
            <a:effectLst/>
          </p:spPr>
          <p:txBody>
            <a:bodyPr vert="eaVert"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新規獲得のパスは</a:t>
              </a:r>
              <a:endParaRPr kumimoji="1" lang="en-US" altLang="ja-JP" sz="12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集中討議②で議論</a:t>
              </a:r>
              <a:endParaRPr kumimoji="1" lang="en-US" altLang="ja-JP" sz="12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2224" name="テキスト ボックス 2223">
              <a:extLst>
                <a:ext uri="{FF2B5EF4-FFF2-40B4-BE49-F238E27FC236}">
                  <a16:creationId xmlns:a16="http://schemas.microsoft.com/office/drawing/2014/main" id="{8886CD05-7BD7-40FC-9708-BF5D0AE93C39}"/>
                </a:ext>
              </a:extLst>
            </p:cNvPr>
            <p:cNvSpPr txBox="1"/>
            <p:nvPr/>
          </p:nvSpPr>
          <p:spPr>
            <a:xfrm>
              <a:off x="0" y="1682451"/>
              <a:ext cx="455279" cy="2434501"/>
            </a:xfrm>
            <a:prstGeom prst="rect">
              <a:avLst/>
            </a:prstGeom>
            <a:noFill/>
            <a:ln w="3175">
              <a:noFill/>
            </a:ln>
            <a:effectLst/>
          </p:spPr>
          <p:txBody>
            <a:bodyPr vert="eaVert" wrap="square" lIns="0" tIns="0" rIns="0" bIns="0" rtlCol="0" anchor="ctr">
              <a:noAutofit/>
            </a:bodyPr>
            <a:lstStyle>
              <a:defPPr>
                <a:defRPr lang="ja-JP"/>
              </a:defPPr>
              <a:lvl1pPr algn="ctr">
                <a:defRPr sz="1200" b="1">
                  <a:solidFill>
                    <a:sysClr val="windowText" lastClr="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ロイヤリティ</a:t>
              </a:r>
              <a:r>
                <a:rPr kumimoji="1" lang="en-US" altLang="ja-JP" sz="12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購入金額</a:t>
              </a:r>
              <a:r>
                <a:rPr kumimoji="1" lang="en-US" altLang="ja-JP" sz="12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rPr>
                <a:t>)</a:t>
              </a:r>
              <a:endParaRPr kumimoji="1" lang="ja-JP" altLang="en-US" sz="1200" b="1"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2226" name="テキスト ボックス 2225">
              <a:extLst>
                <a:ext uri="{FF2B5EF4-FFF2-40B4-BE49-F238E27FC236}">
                  <a16:creationId xmlns:a16="http://schemas.microsoft.com/office/drawing/2014/main" id="{963E6970-B332-BAA8-43FC-38DDEB8EE399}"/>
                </a:ext>
              </a:extLst>
            </p:cNvPr>
            <p:cNvSpPr txBox="1"/>
            <p:nvPr/>
          </p:nvSpPr>
          <p:spPr>
            <a:xfrm>
              <a:off x="8214195" y="5264075"/>
              <a:ext cx="1014772" cy="403627"/>
            </a:xfrm>
            <a:prstGeom prst="rect">
              <a:avLst/>
            </a:prstGeom>
            <a:solidFill>
              <a:srgbClr val="FFCC99"/>
            </a:solid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ベースメイク</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ライン</a:t>
              </a: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2230" name="コネクタ: カギ線 2229">
              <a:extLst>
                <a:ext uri="{FF2B5EF4-FFF2-40B4-BE49-F238E27FC236}">
                  <a16:creationId xmlns:a16="http://schemas.microsoft.com/office/drawing/2014/main" id="{D70B81D7-6593-266A-D30E-FBC66FF95AA2}"/>
                </a:ext>
              </a:extLst>
            </p:cNvPr>
            <p:cNvCxnSpPr>
              <a:cxnSpLocks/>
              <a:stCxn id="2233" idx="0"/>
              <a:endCxn id="2107" idx="1"/>
            </p:cNvCxnSpPr>
            <p:nvPr/>
          </p:nvCxnSpPr>
          <p:spPr>
            <a:xfrm rot="5400000" flipH="1" flipV="1">
              <a:off x="1932376" y="5276204"/>
              <a:ext cx="501753" cy="443934"/>
            </a:xfrm>
            <a:prstGeom prst="bentConnector2">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33" name="テキスト ボックス 2232">
              <a:extLst>
                <a:ext uri="{FF2B5EF4-FFF2-40B4-BE49-F238E27FC236}">
                  <a16:creationId xmlns:a16="http://schemas.microsoft.com/office/drawing/2014/main" id="{B3877DA7-15EC-F22E-DEDC-3E53B016CDA2}"/>
                </a:ext>
              </a:extLst>
            </p:cNvPr>
            <p:cNvSpPr txBox="1"/>
            <p:nvPr/>
          </p:nvSpPr>
          <p:spPr>
            <a:xfrm>
              <a:off x="1888093" y="5749048"/>
              <a:ext cx="146386" cy="96370"/>
            </a:xfrm>
            <a:prstGeom prst="rect">
              <a:avLst/>
            </a:prstGeom>
            <a:no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2238" name="コネクタ: カギ線 2237">
              <a:extLst>
                <a:ext uri="{FF2B5EF4-FFF2-40B4-BE49-F238E27FC236}">
                  <a16:creationId xmlns:a16="http://schemas.microsoft.com/office/drawing/2014/main" id="{981E5EE2-4675-EF53-51D4-1D554E0A108E}"/>
                </a:ext>
              </a:extLst>
            </p:cNvPr>
            <p:cNvCxnSpPr>
              <a:cxnSpLocks/>
              <a:stCxn id="2233" idx="0"/>
              <a:endCxn id="2108" idx="1"/>
            </p:cNvCxnSpPr>
            <p:nvPr/>
          </p:nvCxnSpPr>
          <p:spPr>
            <a:xfrm rot="5400000" flipH="1" flipV="1">
              <a:off x="2083038" y="5426866"/>
              <a:ext cx="200429" cy="443934"/>
            </a:xfrm>
            <a:prstGeom prst="bentConnector2">
              <a:avLst/>
            </a:prstGeom>
            <a:solidFill>
              <a:schemeClr val="bg1"/>
            </a:solid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51" name="テキスト ボックス 2250">
              <a:extLst>
                <a:ext uri="{FF2B5EF4-FFF2-40B4-BE49-F238E27FC236}">
                  <a16:creationId xmlns:a16="http://schemas.microsoft.com/office/drawing/2014/main" id="{81AC2BE7-A2D1-268E-3F87-83D16196D0D1}"/>
                </a:ext>
              </a:extLst>
            </p:cNvPr>
            <p:cNvSpPr txBox="1"/>
            <p:nvPr/>
          </p:nvSpPr>
          <p:spPr>
            <a:xfrm>
              <a:off x="1888681" y="4738846"/>
              <a:ext cx="146386" cy="96370"/>
            </a:xfrm>
            <a:prstGeom prst="rect">
              <a:avLst/>
            </a:prstGeom>
            <a:no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2252" name="コネクタ: カギ線 2251">
              <a:extLst>
                <a:ext uri="{FF2B5EF4-FFF2-40B4-BE49-F238E27FC236}">
                  <a16:creationId xmlns:a16="http://schemas.microsoft.com/office/drawing/2014/main" id="{758E0C34-5D8F-D9AC-22A9-C4A516D297CF}"/>
                </a:ext>
              </a:extLst>
            </p:cNvPr>
            <p:cNvCxnSpPr>
              <a:cxnSpLocks/>
              <a:stCxn id="2251" idx="0"/>
            </p:cNvCxnSpPr>
            <p:nvPr/>
          </p:nvCxnSpPr>
          <p:spPr>
            <a:xfrm rot="16200000" flipV="1">
              <a:off x="1690068" y="4467039"/>
              <a:ext cx="543025" cy="589"/>
            </a:xfrm>
            <a:prstGeom prst="bentConnector3">
              <a:avLst>
                <a:gd name="adj1" fmla="val 50000"/>
              </a:avLst>
            </a:prstGeom>
            <a:solidFill>
              <a:schemeClr val="bg1"/>
            </a:solidFill>
            <a:ln w="38100">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 name="コネクタ: カギ線 32">
              <a:extLst>
                <a:ext uri="{FF2B5EF4-FFF2-40B4-BE49-F238E27FC236}">
                  <a16:creationId xmlns:a16="http://schemas.microsoft.com/office/drawing/2014/main" id="{A0316061-02E8-3D54-6936-BBBE0DA9C597}"/>
                </a:ext>
              </a:extLst>
            </p:cNvPr>
            <p:cNvCxnSpPr>
              <a:cxnSpLocks/>
              <a:stCxn id="2251" idx="0"/>
              <a:endCxn id="25" idx="1"/>
            </p:cNvCxnSpPr>
            <p:nvPr/>
          </p:nvCxnSpPr>
          <p:spPr>
            <a:xfrm rot="5400000" flipH="1" flipV="1">
              <a:off x="2042866" y="4376492"/>
              <a:ext cx="281363" cy="443346"/>
            </a:xfrm>
            <a:prstGeom prst="bentConnector2">
              <a:avLst/>
            </a:prstGeom>
            <a:solidFill>
              <a:schemeClr val="bg1"/>
            </a:solidFill>
            <a:ln w="63500">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コネクタ: カギ線 10">
              <a:extLst>
                <a:ext uri="{FF2B5EF4-FFF2-40B4-BE49-F238E27FC236}">
                  <a16:creationId xmlns:a16="http://schemas.microsoft.com/office/drawing/2014/main" id="{4AA56C73-AC63-6F8C-F21E-44E66C76A2D9}"/>
                </a:ext>
              </a:extLst>
            </p:cNvPr>
            <p:cNvCxnSpPr>
              <a:cxnSpLocks/>
              <a:stCxn id="52" idx="3"/>
              <a:endCxn id="2145" idx="3"/>
            </p:cNvCxnSpPr>
            <p:nvPr/>
          </p:nvCxnSpPr>
          <p:spPr>
            <a:xfrm flipV="1">
              <a:off x="6410684" y="2390576"/>
              <a:ext cx="12700" cy="379378"/>
            </a:xfrm>
            <a:prstGeom prst="bentConnector3">
              <a:avLst>
                <a:gd name="adj1" fmla="val 1800000"/>
              </a:avLst>
            </a:prstGeom>
            <a:solidFill>
              <a:schemeClr val="bg1"/>
            </a:solidFill>
            <a:ln w="38100">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6" name="テキスト ボックス 15">
              <a:extLst>
                <a:ext uri="{FF2B5EF4-FFF2-40B4-BE49-F238E27FC236}">
                  <a16:creationId xmlns:a16="http://schemas.microsoft.com/office/drawing/2014/main" id="{05850B63-1131-77E9-0713-118CDD457E71}"/>
                </a:ext>
              </a:extLst>
            </p:cNvPr>
            <p:cNvSpPr txBox="1"/>
            <p:nvPr/>
          </p:nvSpPr>
          <p:spPr>
            <a:xfrm>
              <a:off x="3582768" y="3570148"/>
              <a:ext cx="146386" cy="96370"/>
            </a:xfrm>
            <a:prstGeom prst="rect">
              <a:avLst/>
            </a:prstGeom>
            <a:no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8" name="テキスト ボックス 27">
              <a:extLst>
                <a:ext uri="{FF2B5EF4-FFF2-40B4-BE49-F238E27FC236}">
                  <a16:creationId xmlns:a16="http://schemas.microsoft.com/office/drawing/2014/main" id="{81BCBCF2-C9E2-285D-344E-9E8EAF821D0F}"/>
                </a:ext>
              </a:extLst>
            </p:cNvPr>
            <p:cNvSpPr txBox="1"/>
            <p:nvPr/>
          </p:nvSpPr>
          <p:spPr>
            <a:xfrm>
              <a:off x="4278401" y="3570148"/>
              <a:ext cx="146386" cy="96370"/>
            </a:xfrm>
            <a:prstGeom prst="rect">
              <a:avLst/>
            </a:prstGeom>
            <a:noFill/>
            <a:ln w="3175">
              <a:noFill/>
            </a:ln>
            <a:effectLst/>
          </p:spPr>
          <p:txBody>
            <a:bodyPr vert="horz" wrap="square" lIns="0" tIns="0" rIns="0" bIns="0" rtlCol="0" anchor="ctr">
              <a:noAutofit/>
            </a:bodyPr>
            <a:lstStyle>
              <a:defPPr>
                <a:defRPr lang="ja-JP"/>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grpSp>
      <p:grpSp>
        <p:nvGrpSpPr>
          <p:cNvPr id="2269" name="グループ化 2268">
            <a:extLst>
              <a:ext uri="{FF2B5EF4-FFF2-40B4-BE49-F238E27FC236}">
                <a16:creationId xmlns:a16="http://schemas.microsoft.com/office/drawing/2014/main" id="{F57E21A5-E8C9-F86D-3BF4-5FFEB2BCDE81}"/>
              </a:ext>
            </a:extLst>
          </p:cNvPr>
          <p:cNvGrpSpPr/>
          <p:nvPr/>
        </p:nvGrpSpPr>
        <p:grpSpPr>
          <a:xfrm>
            <a:off x="7726642" y="976283"/>
            <a:ext cx="2649076" cy="294237"/>
            <a:chOff x="2933858" y="2372927"/>
            <a:chExt cx="4696641" cy="208852"/>
          </a:xfrm>
        </p:grpSpPr>
        <p:sp>
          <p:nvSpPr>
            <p:cNvPr id="2270" name="テキスト ボックス 2269">
              <a:extLst>
                <a:ext uri="{FF2B5EF4-FFF2-40B4-BE49-F238E27FC236}">
                  <a16:creationId xmlns:a16="http://schemas.microsoft.com/office/drawing/2014/main" id="{B0E325EF-99B7-C5F6-9416-15AD01CC9447}"/>
                </a:ext>
              </a:extLst>
            </p:cNvPr>
            <p:cNvSpPr txBox="1"/>
            <p:nvPr/>
          </p:nvSpPr>
          <p:spPr>
            <a:xfrm>
              <a:off x="2933858" y="2372927"/>
              <a:ext cx="4696641" cy="196616"/>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育成パス候補</a:t>
              </a:r>
            </a:p>
          </p:txBody>
        </p:sp>
        <p:cxnSp>
          <p:nvCxnSpPr>
            <p:cNvPr id="2271" name="直線コネクタ 2270">
              <a:extLst>
                <a:ext uri="{FF2B5EF4-FFF2-40B4-BE49-F238E27FC236}">
                  <a16:creationId xmlns:a16="http://schemas.microsoft.com/office/drawing/2014/main" id="{A1B7B3DE-5C00-F5F3-B5DD-66F76D0141A5}"/>
                </a:ext>
              </a:extLst>
            </p:cNvPr>
            <p:cNvCxnSpPr>
              <a:cxnSpLocks/>
            </p:cNvCxnSpPr>
            <p:nvPr/>
          </p:nvCxnSpPr>
          <p:spPr>
            <a:xfrm>
              <a:off x="2933858" y="2581779"/>
              <a:ext cx="4696641" cy="0"/>
            </a:xfrm>
            <a:prstGeom prst="lin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0" name="グループ化 2289">
            <a:extLst>
              <a:ext uri="{FF2B5EF4-FFF2-40B4-BE49-F238E27FC236}">
                <a16:creationId xmlns:a16="http://schemas.microsoft.com/office/drawing/2014/main" id="{7A81FEBE-7F41-6D8A-872F-BF966A2FEB8A}"/>
              </a:ext>
            </a:extLst>
          </p:cNvPr>
          <p:cNvGrpSpPr/>
          <p:nvPr/>
        </p:nvGrpSpPr>
        <p:grpSpPr>
          <a:xfrm>
            <a:off x="10419559" y="976283"/>
            <a:ext cx="1564356" cy="294237"/>
            <a:chOff x="2933858" y="2372927"/>
            <a:chExt cx="4696641" cy="208852"/>
          </a:xfrm>
        </p:grpSpPr>
        <p:sp>
          <p:nvSpPr>
            <p:cNvPr id="2291" name="テキスト ボックス 2290">
              <a:extLst>
                <a:ext uri="{FF2B5EF4-FFF2-40B4-BE49-F238E27FC236}">
                  <a16:creationId xmlns:a16="http://schemas.microsoft.com/office/drawing/2014/main" id="{D927F5D5-6D2F-4D99-870E-CB5EB85B1BAF}"/>
                </a:ext>
              </a:extLst>
            </p:cNvPr>
            <p:cNvSpPr txBox="1"/>
            <p:nvPr/>
          </p:nvSpPr>
          <p:spPr>
            <a:xfrm>
              <a:off x="2933858" y="2372927"/>
              <a:ext cx="4696641" cy="196616"/>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論点</a:t>
              </a:r>
            </a:p>
          </p:txBody>
        </p:sp>
        <p:cxnSp>
          <p:nvCxnSpPr>
            <p:cNvPr id="2292" name="直線コネクタ 2291">
              <a:extLst>
                <a:ext uri="{FF2B5EF4-FFF2-40B4-BE49-F238E27FC236}">
                  <a16:creationId xmlns:a16="http://schemas.microsoft.com/office/drawing/2014/main" id="{57E95974-16ED-10E0-DEB8-7A0C66066261}"/>
                </a:ext>
              </a:extLst>
            </p:cNvPr>
            <p:cNvCxnSpPr>
              <a:cxnSpLocks/>
            </p:cNvCxnSpPr>
            <p:nvPr/>
          </p:nvCxnSpPr>
          <p:spPr>
            <a:xfrm>
              <a:off x="2933858" y="2581779"/>
              <a:ext cx="4696641" cy="0"/>
            </a:xfrm>
            <a:prstGeom prst="lin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1" name="グループ化 2080">
            <a:extLst>
              <a:ext uri="{FF2B5EF4-FFF2-40B4-BE49-F238E27FC236}">
                <a16:creationId xmlns:a16="http://schemas.microsoft.com/office/drawing/2014/main" id="{DC617A90-7855-8AB4-E91A-1ACE8444DACB}"/>
              </a:ext>
            </a:extLst>
          </p:cNvPr>
          <p:cNvGrpSpPr/>
          <p:nvPr/>
        </p:nvGrpSpPr>
        <p:grpSpPr>
          <a:xfrm>
            <a:off x="5974225" y="80805"/>
            <a:ext cx="3419669" cy="680620"/>
            <a:chOff x="6578388" y="47355"/>
            <a:chExt cx="3419669" cy="680620"/>
          </a:xfrm>
        </p:grpSpPr>
        <p:sp>
          <p:nvSpPr>
            <p:cNvPr id="2276" name="正方形/長方形 2275">
              <a:extLst>
                <a:ext uri="{FF2B5EF4-FFF2-40B4-BE49-F238E27FC236}">
                  <a16:creationId xmlns:a16="http://schemas.microsoft.com/office/drawing/2014/main" id="{38D137EA-F46C-C64F-91EF-97DC53C7B87F}"/>
                </a:ext>
              </a:extLst>
            </p:cNvPr>
            <p:cNvSpPr/>
            <p:nvPr/>
          </p:nvSpPr>
          <p:spPr>
            <a:xfrm>
              <a:off x="7051598" y="128570"/>
              <a:ext cx="809702" cy="404815"/>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AS-IS</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で</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パスが</a:t>
              </a:r>
            </a:p>
          </p:txBody>
        </p:sp>
        <p:sp>
          <p:nvSpPr>
            <p:cNvPr id="2301" name="正方形/長方形 2300">
              <a:extLst>
                <a:ext uri="{FF2B5EF4-FFF2-40B4-BE49-F238E27FC236}">
                  <a16:creationId xmlns:a16="http://schemas.microsoft.com/office/drawing/2014/main" id="{A214220C-C683-663C-C2D0-849073FA4641}"/>
                </a:ext>
              </a:extLst>
            </p:cNvPr>
            <p:cNvSpPr/>
            <p:nvPr/>
          </p:nvSpPr>
          <p:spPr>
            <a:xfrm>
              <a:off x="8011395" y="47355"/>
              <a:ext cx="565576" cy="189628"/>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ある</a:t>
              </a:r>
            </a:p>
          </p:txBody>
        </p:sp>
        <p:sp>
          <p:nvSpPr>
            <p:cNvPr id="2302" name="正方形/長方形 2301">
              <a:extLst>
                <a:ext uri="{FF2B5EF4-FFF2-40B4-BE49-F238E27FC236}">
                  <a16:creationId xmlns:a16="http://schemas.microsoft.com/office/drawing/2014/main" id="{4E2B8483-9192-F5E7-8EF3-D0E1D579E960}"/>
                </a:ext>
              </a:extLst>
            </p:cNvPr>
            <p:cNvSpPr/>
            <p:nvPr/>
          </p:nvSpPr>
          <p:spPr>
            <a:xfrm>
              <a:off x="8011395" y="420628"/>
              <a:ext cx="565576" cy="189628"/>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ない</a:t>
              </a:r>
            </a:p>
          </p:txBody>
        </p:sp>
        <p:sp>
          <p:nvSpPr>
            <p:cNvPr id="2303" name="正方形/長方形 2302">
              <a:extLst>
                <a:ext uri="{FF2B5EF4-FFF2-40B4-BE49-F238E27FC236}">
                  <a16:creationId xmlns:a16="http://schemas.microsoft.com/office/drawing/2014/main" id="{BD55E9CF-76F3-9771-BE49-886AD65D18D1}"/>
                </a:ext>
              </a:extLst>
            </p:cNvPr>
            <p:cNvSpPr/>
            <p:nvPr/>
          </p:nvSpPr>
          <p:spPr>
            <a:xfrm>
              <a:off x="8727066" y="47355"/>
              <a:ext cx="1270989" cy="189628"/>
            </a:xfrm>
            <a:prstGeom prst="rect">
              <a:avLst/>
            </a:prstGeom>
            <a:solidFill>
              <a:schemeClr val="accent1">
                <a:lumMod val="20000"/>
                <a:lumOff val="80000"/>
              </a:schemeClr>
            </a:solidFill>
            <a:ln w="12700" cap="flat" cmpd="sng" algn="ctr">
              <a:solidFill>
                <a:schemeClr val="accent1"/>
              </a:solid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強化するパス</a:t>
              </a:r>
            </a:p>
          </p:txBody>
        </p:sp>
        <p:sp>
          <p:nvSpPr>
            <p:cNvPr id="2050" name="正方形/長方形 2049">
              <a:extLst>
                <a:ext uri="{FF2B5EF4-FFF2-40B4-BE49-F238E27FC236}">
                  <a16:creationId xmlns:a16="http://schemas.microsoft.com/office/drawing/2014/main" id="{56CCB539-B223-7228-C2D9-6E87D661AE78}"/>
                </a:ext>
              </a:extLst>
            </p:cNvPr>
            <p:cNvSpPr/>
            <p:nvPr/>
          </p:nvSpPr>
          <p:spPr>
            <a:xfrm>
              <a:off x="8727067" y="294127"/>
              <a:ext cx="1270990" cy="189628"/>
            </a:xfrm>
            <a:prstGeom prst="rect">
              <a:avLst/>
            </a:prstGeom>
            <a:solidFill>
              <a:srgbClr val="FFE9BD"/>
            </a:solidFill>
            <a:ln w="12700" cap="flat" cmpd="sng" algn="ctr">
              <a:solidFill>
                <a:srgbClr val="FFC000"/>
              </a:solid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構築するパス</a:t>
              </a:r>
            </a:p>
          </p:txBody>
        </p:sp>
        <p:sp>
          <p:nvSpPr>
            <p:cNvPr id="2051" name="正方形/長方形 2050">
              <a:extLst>
                <a:ext uri="{FF2B5EF4-FFF2-40B4-BE49-F238E27FC236}">
                  <a16:creationId xmlns:a16="http://schemas.microsoft.com/office/drawing/2014/main" id="{B1999601-42C7-558D-BB7F-9BE00E2FADF8}"/>
                </a:ext>
              </a:extLst>
            </p:cNvPr>
            <p:cNvSpPr/>
            <p:nvPr/>
          </p:nvSpPr>
          <p:spPr>
            <a:xfrm>
              <a:off x="8727067" y="538347"/>
              <a:ext cx="1270990" cy="189628"/>
            </a:xfrm>
            <a:prstGeom prst="rect">
              <a:avLst/>
            </a:prstGeom>
            <a:solidFill>
              <a:srgbClr val="EDF7E1"/>
            </a:solidFill>
            <a:ln w="12700" cap="flat" cmpd="sng" algn="ctr">
              <a:solidFill>
                <a:srgbClr val="92D050"/>
              </a:solidFill>
              <a:prstDash val="solid"/>
              <a:miter lim="800000"/>
            </a:ln>
            <a:effectLst/>
          </p:spPr>
          <p:txBody>
            <a:bodyPr lIns="108000" rIns="36000"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断念するパス</a:t>
              </a:r>
            </a:p>
          </p:txBody>
        </p:sp>
        <p:cxnSp>
          <p:nvCxnSpPr>
            <p:cNvPr id="2053" name="直線矢印コネクタ 2052">
              <a:extLst>
                <a:ext uri="{FF2B5EF4-FFF2-40B4-BE49-F238E27FC236}">
                  <a16:creationId xmlns:a16="http://schemas.microsoft.com/office/drawing/2014/main" id="{402827E4-EFB1-37D4-3A17-2F8ED348FADE}"/>
                </a:ext>
              </a:extLst>
            </p:cNvPr>
            <p:cNvCxnSpPr>
              <a:stCxn id="2276" idx="3"/>
              <a:endCxn id="2301" idx="1"/>
            </p:cNvCxnSpPr>
            <p:nvPr/>
          </p:nvCxnSpPr>
          <p:spPr>
            <a:xfrm flipV="1">
              <a:off x="7861300" y="142169"/>
              <a:ext cx="150095" cy="188809"/>
            </a:xfrm>
            <a:prstGeom prst="straightConnector1">
              <a:avLst/>
            </a:prstGeom>
            <a:solidFill>
              <a:schemeClr val="bg1"/>
            </a:solidFill>
            <a:ln>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4" name="直線矢印コネクタ 2053">
              <a:extLst>
                <a:ext uri="{FF2B5EF4-FFF2-40B4-BE49-F238E27FC236}">
                  <a16:creationId xmlns:a16="http://schemas.microsoft.com/office/drawing/2014/main" id="{76C71DBC-9EF3-7DF9-4E8D-BF5F6EE3B9D6}"/>
                </a:ext>
              </a:extLst>
            </p:cNvPr>
            <p:cNvCxnSpPr>
              <a:cxnSpLocks/>
              <a:stCxn id="2276" idx="3"/>
              <a:endCxn id="2302" idx="1"/>
            </p:cNvCxnSpPr>
            <p:nvPr/>
          </p:nvCxnSpPr>
          <p:spPr>
            <a:xfrm>
              <a:off x="7861300" y="330978"/>
              <a:ext cx="150095" cy="184464"/>
            </a:xfrm>
            <a:prstGeom prst="straightConnector1">
              <a:avLst/>
            </a:prstGeom>
            <a:solidFill>
              <a:schemeClr val="bg1"/>
            </a:solidFill>
            <a:ln>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9" name="直線矢印コネクタ 2058">
              <a:extLst>
                <a:ext uri="{FF2B5EF4-FFF2-40B4-BE49-F238E27FC236}">
                  <a16:creationId xmlns:a16="http://schemas.microsoft.com/office/drawing/2014/main" id="{7B7EED1D-A638-5432-7D15-49E6363F743F}"/>
                </a:ext>
              </a:extLst>
            </p:cNvPr>
            <p:cNvCxnSpPr>
              <a:cxnSpLocks/>
            </p:cNvCxnSpPr>
            <p:nvPr/>
          </p:nvCxnSpPr>
          <p:spPr>
            <a:xfrm>
              <a:off x="8576971" y="142169"/>
              <a:ext cx="150095" cy="2553"/>
            </a:xfrm>
            <a:prstGeom prst="straightConnector1">
              <a:avLst/>
            </a:prstGeom>
            <a:solidFill>
              <a:schemeClr val="bg1"/>
            </a:solidFill>
            <a:ln>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67" name="直線矢印コネクタ 2066">
              <a:extLst>
                <a:ext uri="{FF2B5EF4-FFF2-40B4-BE49-F238E27FC236}">
                  <a16:creationId xmlns:a16="http://schemas.microsoft.com/office/drawing/2014/main" id="{80883B87-96BA-A71E-F4E1-794BD655C37B}"/>
                </a:ext>
              </a:extLst>
            </p:cNvPr>
            <p:cNvCxnSpPr>
              <a:cxnSpLocks/>
              <a:stCxn id="2302" idx="3"/>
              <a:endCxn id="2050" idx="1"/>
            </p:cNvCxnSpPr>
            <p:nvPr/>
          </p:nvCxnSpPr>
          <p:spPr>
            <a:xfrm flipV="1">
              <a:off x="8576971" y="388941"/>
              <a:ext cx="150096" cy="126501"/>
            </a:xfrm>
            <a:prstGeom prst="straightConnector1">
              <a:avLst/>
            </a:prstGeom>
            <a:solidFill>
              <a:schemeClr val="bg1"/>
            </a:solidFill>
            <a:ln>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70" name="直線矢印コネクタ 2069">
              <a:extLst>
                <a:ext uri="{FF2B5EF4-FFF2-40B4-BE49-F238E27FC236}">
                  <a16:creationId xmlns:a16="http://schemas.microsoft.com/office/drawing/2014/main" id="{A55FC0CF-7B10-B7DC-0BE6-366986AE2C61}"/>
                </a:ext>
              </a:extLst>
            </p:cNvPr>
            <p:cNvCxnSpPr>
              <a:cxnSpLocks/>
              <a:stCxn id="2302" idx="3"/>
              <a:endCxn id="2051" idx="1"/>
            </p:cNvCxnSpPr>
            <p:nvPr/>
          </p:nvCxnSpPr>
          <p:spPr>
            <a:xfrm>
              <a:off x="8576971" y="515442"/>
              <a:ext cx="150096" cy="117719"/>
            </a:xfrm>
            <a:prstGeom prst="straightConnector1">
              <a:avLst/>
            </a:prstGeom>
            <a:solidFill>
              <a:schemeClr val="bg1"/>
            </a:solidFill>
            <a:ln>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080" name="正方形/長方形 2079">
              <a:extLst>
                <a:ext uri="{FF2B5EF4-FFF2-40B4-BE49-F238E27FC236}">
                  <a16:creationId xmlns:a16="http://schemas.microsoft.com/office/drawing/2014/main" id="{DCCCA665-95A4-9108-CE42-9689BE9B7EAA}"/>
                </a:ext>
              </a:extLst>
            </p:cNvPr>
            <p:cNvSpPr/>
            <p:nvPr/>
          </p:nvSpPr>
          <p:spPr>
            <a:xfrm>
              <a:off x="6578388" y="81307"/>
              <a:ext cx="324036" cy="292058"/>
            </a:xfrm>
            <a:prstGeom prst="rect">
              <a:avLst/>
            </a:prstGeom>
            <a:noFill/>
            <a:ln w="12700" cap="flat" cmpd="sng" algn="ctr">
              <a:no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凡例</a:t>
              </a:r>
            </a:p>
          </p:txBody>
        </p:sp>
      </p:grpSp>
      <p:sp>
        <p:nvSpPr>
          <p:cNvPr id="2279" name="正方形/長方形 2278">
            <a:extLst>
              <a:ext uri="{FF2B5EF4-FFF2-40B4-BE49-F238E27FC236}">
                <a16:creationId xmlns:a16="http://schemas.microsoft.com/office/drawing/2014/main" id="{31F54799-E101-0427-D81B-04FD707018AD}"/>
              </a:ext>
            </a:extLst>
          </p:cNvPr>
          <p:cNvSpPr/>
          <p:nvPr/>
        </p:nvSpPr>
        <p:spPr>
          <a:xfrm>
            <a:off x="7727433" y="1314378"/>
            <a:ext cx="2649076" cy="634452"/>
          </a:xfrm>
          <a:prstGeom prst="rect">
            <a:avLst/>
          </a:prstGeom>
          <a:solidFill>
            <a:schemeClr val="accent1">
              <a:lumMod val="20000"/>
              <a:lumOff val="80000"/>
            </a:schemeClr>
          </a:solidFill>
          <a:ln w="12700" cap="flat" cmpd="sng" algn="ctr">
            <a:solidFill>
              <a:schemeClr val="accent1"/>
            </a:solidFill>
            <a:prstDash val="solid"/>
            <a:miter lim="800000"/>
          </a:ln>
          <a:effectLst/>
        </p:spPr>
        <p:txBody>
          <a:bodyPr lIns="36000" rIns="36000"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①リピート：美容液</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化粧水</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a:t>
            </a:r>
          </a:p>
          <a:p>
            <a:pPr marL="0" marR="0" lvl="0" indent="0" algn="l" defTabSz="1165225"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ヒーロープロダクト中心の定着化</a:t>
            </a:r>
            <a:endParaRPr kumimoji="0" lang="en-US" altLang="ja-JP"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81" name="正方形/長方形 2280">
            <a:extLst>
              <a:ext uri="{FF2B5EF4-FFF2-40B4-BE49-F238E27FC236}">
                <a16:creationId xmlns:a16="http://schemas.microsoft.com/office/drawing/2014/main" id="{2CA501F9-3D93-CDAF-D650-A69E42AB819D}"/>
              </a:ext>
            </a:extLst>
          </p:cNvPr>
          <p:cNvSpPr/>
          <p:nvPr/>
        </p:nvSpPr>
        <p:spPr>
          <a:xfrm>
            <a:off x="7727320" y="1989487"/>
            <a:ext cx="2649076" cy="634452"/>
          </a:xfrm>
          <a:prstGeom prst="rect">
            <a:avLst/>
          </a:prstGeom>
          <a:solidFill>
            <a:schemeClr val="accent1">
              <a:lumMod val="20000"/>
              <a:lumOff val="80000"/>
            </a:schemeClr>
          </a:solidFill>
          <a:ln w="12700" cap="flat" cmpd="sng" algn="ctr">
            <a:solidFill>
              <a:schemeClr val="accent1"/>
            </a:solidFill>
            <a:prstDash val="solid"/>
            <a:miter lim="800000"/>
          </a:ln>
          <a:effectLst/>
        </p:spPr>
        <p:txBody>
          <a:bodyPr lIns="36000" rIns="36000"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②クロスセル：スキンケア↔スキンケア</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 </a:t>
            </a:r>
          </a:p>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ヒーロープロダクトを中心とした</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3</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品併用</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82" name="正方形/長方形 2281">
            <a:extLst>
              <a:ext uri="{FF2B5EF4-FFF2-40B4-BE49-F238E27FC236}">
                <a16:creationId xmlns:a16="http://schemas.microsoft.com/office/drawing/2014/main" id="{82D1EDA1-CD6D-2000-BD9D-26D0BF735BB3}"/>
              </a:ext>
            </a:extLst>
          </p:cNvPr>
          <p:cNvSpPr/>
          <p:nvPr/>
        </p:nvSpPr>
        <p:spPr>
          <a:xfrm>
            <a:off x="7727207" y="2664596"/>
            <a:ext cx="2649076" cy="634452"/>
          </a:xfrm>
          <a:prstGeom prst="rect">
            <a:avLst/>
          </a:prstGeom>
          <a:solidFill>
            <a:schemeClr val="accent1">
              <a:lumMod val="20000"/>
              <a:lumOff val="80000"/>
            </a:schemeClr>
          </a:solidFill>
          <a:ln w="12700" cap="flat" cmpd="sng" algn="ctr">
            <a:solidFill>
              <a:schemeClr val="accent1"/>
            </a:solidFill>
            <a:prstDash val="solid"/>
            <a:miter lim="800000"/>
          </a:ln>
          <a:effectLst/>
        </p:spPr>
        <p:txBody>
          <a:bodyPr lIns="36000" rIns="36000"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③クロスセル： </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ベースメイク</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下地↔ファンデーション</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p>
        </p:txBody>
      </p:sp>
      <p:sp>
        <p:nvSpPr>
          <p:cNvPr id="2283" name="正方形/長方形 2282">
            <a:extLst>
              <a:ext uri="{FF2B5EF4-FFF2-40B4-BE49-F238E27FC236}">
                <a16:creationId xmlns:a16="http://schemas.microsoft.com/office/drawing/2014/main" id="{054698E2-4C94-EB99-E981-2D8F8EFA009A}"/>
              </a:ext>
            </a:extLst>
          </p:cNvPr>
          <p:cNvSpPr/>
          <p:nvPr/>
        </p:nvSpPr>
        <p:spPr>
          <a:xfrm>
            <a:off x="7727094" y="3339706"/>
            <a:ext cx="2649076" cy="634452"/>
          </a:xfrm>
          <a:prstGeom prst="rect">
            <a:avLst/>
          </a:prstGeom>
          <a:solidFill>
            <a:srgbClr val="FFE9BD"/>
          </a:solidFill>
          <a:ln w="12700" cap="flat" cmpd="sng" algn="ctr">
            <a:solidFill>
              <a:srgbClr val="FFC000"/>
            </a:solidFill>
            <a:prstDash val="solid"/>
            <a:miter lim="800000"/>
          </a:ln>
          <a:effectLst/>
        </p:spPr>
        <p:txBody>
          <a:bodyPr wrap="none" lIns="36000" rIns="36000"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④アップセル：ベースメイク→スキンケア</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84" name="正方形/長方形 2283">
            <a:extLst>
              <a:ext uri="{FF2B5EF4-FFF2-40B4-BE49-F238E27FC236}">
                <a16:creationId xmlns:a16="http://schemas.microsoft.com/office/drawing/2014/main" id="{14F2D914-1980-0C65-2486-D21CAD62EAE1}"/>
              </a:ext>
            </a:extLst>
          </p:cNvPr>
          <p:cNvSpPr/>
          <p:nvPr/>
        </p:nvSpPr>
        <p:spPr>
          <a:xfrm>
            <a:off x="7726981" y="4014815"/>
            <a:ext cx="2649076" cy="634452"/>
          </a:xfrm>
          <a:prstGeom prst="rect">
            <a:avLst/>
          </a:prstGeom>
          <a:solidFill>
            <a:srgbClr val="FFE9BD"/>
          </a:solidFill>
          <a:ln w="12700" cap="flat" cmpd="sng" algn="ctr">
            <a:solidFill>
              <a:srgbClr val="FFC000"/>
            </a:solidFill>
            <a:prstDash val="solid"/>
            <a:miter lim="800000"/>
          </a:ln>
          <a:effectLst/>
        </p:spPr>
        <p:txBody>
          <a:bodyPr wrap="none" lIns="36000" rIns="36000"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⑤クロスセル：スキンケア→ベースメイク</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85" name="正方形/長方形 2284">
            <a:extLst>
              <a:ext uri="{FF2B5EF4-FFF2-40B4-BE49-F238E27FC236}">
                <a16:creationId xmlns:a16="http://schemas.microsoft.com/office/drawing/2014/main" id="{C9AC7441-EA8B-AE31-8EA1-E83597FD0448}"/>
              </a:ext>
            </a:extLst>
          </p:cNvPr>
          <p:cNvSpPr/>
          <p:nvPr/>
        </p:nvSpPr>
        <p:spPr>
          <a:xfrm>
            <a:off x="7726868" y="4689924"/>
            <a:ext cx="2649076" cy="634452"/>
          </a:xfrm>
          <a:prstGeom prst="rect">
            <a:avLst/>
          </a:prstGeom>
          <a:solidFill>
            <a:srgbClr val="EDF7E1"/>
          </a:solidFill>
          <a:ln w="12700" cap="flat" cmpd="sng" algn="ctr">
            <a:solidFill>
              <a:srgbClr val="92D050"/>
            </a:solidFill>
            <a:prstDash val="solid"/>
            <a:miter lim="800000"/>
          </a:ln>
          <a:effectLst/>
        </p:spPr>
        <p:txBody>
          <a:bodyPr wrap="none" lIns="36000" rIns="36000"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⑥アップセル： </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(χ)</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→ハイエンド</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86" name="正方形/長方形 2285">
            <a:extLst>
              <a:ext uri="{FF2B5EF4-FFF2-40B4-BE49-F238E27FC236}">
                <a16:creationId xmlns:a16="http://schemas.microsoft.com/office/drawing/2014/main" id="{D919A9FA-FC3D-4AB9-EC9D-95A3339C20DD}"/>
              </a:ext>
            </a:extLst>
          </p:cNvPr>
          <p:cNvSpPr/>
          <p:nvPr/>
        </p:nvSpPr>
        <p:spPr>
          <a:xfrm>
            <a:off x="7726755" y="5365033"/>
            <a:ext cx="2649076" cy="634452"/>
          </a:xfrm>
          <a:prstGeom prst="rect">
            <a:avLst/>
          </a:prstGeom>
          <a:solidFill>
            <a:srgbClr val="EDF7E1"/>
          </a:solidFill>
          <a:ln w="12700" cap="flat" cmpd="sng" algn="ctr">
            <a:solidFill>
              <a:srgbClr val="92D050"/>
            </a:solidFill>
            <a:prstDash val="solid"/>
            <a:miter lim="800000"/>
          </a:ln>
          <a:effectLst/>
        </p:spPr>
        <p:txBody>
          <a:bodyPr lIns="36000" rIns="36000"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⑦アップセル：</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(χ)</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→エイジングケア</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87" name="正方形/長方形 2286">
            <a:extLst>
              <a:ext uri="{FF2B5EF4-FFF2-40B4-BE49-F238E27FC236}">
                <a16:creationId xmlns:a16="http://schemas.microsoft.com/office/drawing/2014/main" id="{8EDB1D9E-BA8A-2C36-4699-6E5A97371CD9}"/>
              </a:ext>
            </a:extLst>
          </p:cNvPr>
          <p:cNvSpPr/>
          <p:nvPr/>
        </p:nvSpPr>
        <p:spPr>
          <a:xfrm>
            <a:off x="7726642" y="6040142"/>
            <a:ext cx="2649076" cy="634452"/>
          </a:xfrm>
          <a:prstGeom prst="rect">
            <a:avLst/>
          </a:prstGeom>
          <a:solidFill>
            <a:srgbClr val="EDF7E1"/>
          </a:solidFill>
          <a:ln w="12700" cap="flat" cmpd="sng" algn="ctr">
            <a:solidFill>
              <a:srgbClr val="92D050"/>
            </a:solidFill>
            <a:prstDash val="solid"/>
            <a:miter lim="800000"/>
          </a:ln>
          <a:effectLst/>
        </p:spPr>
        <p:txBody>
          <a:bodyPr lIns="36000" rIns="36000"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⑧アップセル： スキンケア</a:t>
            </a:r>
            <a:r>
              <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美白ライン</a:t>
            </a:r>
            <a:endParaRPr kumimoji="1" lang="en-US" altLang="ja-JP" sz="12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1165225"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美白シリーズ</a:t>
            </a:r>
            <a:endParaRPr kumimoji="0" lang="en-US" altLang="ja-JP"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93" name="正方形/長方形 2292">
            <a:extLst>
              <a:ext uri="{FF2B5EF4-FFF2-40B4-BE49-F238E27FC236}">
                <a16:creationId xmlns:a16="http://schemas.microsoft.com/office/drawing/2014/main" id="{0493A95D-AC21-5251-CE25-D072EA9F6F4D}"/>
              </a:ext>
            </a:extLst>
          </p:cNvPr>
          <p:cNvSpPr/>
          <p:nvPr/>
        </p:nvSpPr>
        <p:spPr>
          <a:xfrm>
            <a:off x="10420350" y="1314378"/>
            <a:ext cx="1564356" cy="634452"/>
          </a:xfrm>
          <a:prstGeom prst="rect">
            <a:avLst/>
          </a:prstGeom>
          <a:solidFill>
            <a:schemeClr val="bg1"/>
          </a:solidFill>
          <a:ln w="12700" cap="flat" cmpd="sng" algn="ctr">
            <a:solidFill>
              <a:schemeClr val="bg1">
                <a:lumMod val="75000"/>
              </a:schemeClr>
            </a:solid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特に</a:t>
            </a:r>
            <a:r>
              <a:rPr kumimoji="1"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化粧水</a:t>
            </a:r>
            <a:r>
              <a:rPr kumimoji="1" lang="en-US" altLang="ja-JP"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a:t>
            </a: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で獲得した新規を定着させる取り組みが重要であり予算を割くべき</a:t>
            </a:r>
            <a:endParaRPr kumimoji="1" lang="en-US" altLang="ja-JP" sz="11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94" name="正方形/長方形 2293">
            <a:extLst>
              <a:ext uri="{FF2B5EF4-FFF2-40B4-BE49-F238E27FC236}">
                <a16:creationId xmlns:a16="http://schemas.microsoft.com/office/drawing/2014/main" id="{9EA02A9D-C2AF-2C48-2DED-1780327124F3}"/>
              </a:ext>
            </a:extLst>
          </p:cNvPr>
          <p:cNvSpPr/>
          <p:nvPr/>
        </p:nvSpPr>
        <p:spPr>
          <a:xfrm>
            <a:off x="10420237" y="1989487"/>
            <a:ext cx="1564356" cy="634452"/>
          </a:xfrm>
          <a:prstGeom prst="rect">
            <a:avLst/>
          </a:prstGeom>
          <a:solidFill>
            <a:schemeClr val="bg1"/>
          </a:solidFill>
          <a:ln w="12700" cap="flat" cmpd="sng" algn="ctr">
            <a:solidFill>
              <a:schemeClr val="bg1">
                <a:lumMod val="75000"/>
              </a:schemeClr>
            </a:solid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店頭での見極めのため、</a:t>
            </a:r>
            <a:r>
              <a:rPr kumimoji="0" lang="en-US" altLang="ja-JP"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3</a:t>
            </a: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品併用者の属性分析を検討</a:t>
            </a:r>
            <a:r>
              <a:rPr kumimoji="0" lang="en-US" altLang="ja-JP"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エントリ別併用率等</a:t>
            </a:r>
            <a:r>
              <a:rPr kumimoji="0" lang="en-US" altLang="ja-JP"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endParaRPr kumimoji="1" lang="en-US" altLang="ja-JP" sz="11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95" name="正方形/長方形 2294">
            <a:extLst>
              <a:ext uri="{FF2B5EF4-FFF2-40B4-BE49-F238E27FC236}">
                <a16:creationId xmlns:a16="http://schemas.microsoft.com/office/drawing/2014/main" id="{19C634C6-380C-C863-D12C-1CFEE54ED3F1}"/>
              </a:ext>
            </a:extLst>
          </p:cNvPr>
          <p:cNvSpPr/>
          <p:nvPr/>
        </p:nvSpPr>
        <p:spPr>
          <a:xfrm>
            <a:off x="10420124" y="2664596"/>
            <a:ext cx="1564356" cy="634452"/>
          </a:xfrm>
          <a:prstGeom prst="rect">
            <a:avLst/>
          </a:prstGeom>
          <a:solidFill>
            <a:schemeClr val="bg1"/>
          </a:solidFill>
          <a:ln w="12700" cap="flat" cmpd="sng" algn="ctr">
            <a:solidFill>
              <a:schemeClr val="bg1">
                <a:lumMod val="75000"/>
              </a:schemeClr>
            </a:solid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買回り・持帰り個数を最大化する</a:t>
            </a:r>
            <a:r>
              <a:rPr kumimoji="0" lang="en-US" altLang="ja-JP"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下地</a:t>
            </a:r>
            <a:r>
              <a:rPr kumimoji="0" lang="en-US" altLang="ja-JP"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ファンデーションのバスケット分析も検討</a:t>
            </a:r>
            <a:r>
              <a:rPr kumimoji="0" lang="en-US" altLang="ja-JP"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endParaRPr kumimoji="1" lang="en-US" altLang="ja-JP" sz="11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96" name="正方形/長方形 2295">
            <a:extLst>
              <a:ext uri="{FF2B5EF4-FFF2-40B4-BE49-F238E27FC236}">
                <a16:creationId xmlns:a16="http://schemas.microsoft.com/office/drawing/2014/main" id="{7FDD9D24-C717-CB36-D841-4D99CF493B2F}"/>
              </a:ext>
            </a:extLst>
          </p:cNvPr>
          <p:cNvSpPr/>
          <p:nvPr/>
        </p:nvSpPr>
        <p:spPr>
          <a:xfrm>
            <a:off x="10420011" y="3339706"/>
            <a:ext cx="1564356" cy="634452"/>
          </a:xfrm>
          <a:prstGeom prst="rect">
            <a:avLst/>
          </a:prstGeom>
          <a:solidFill>
            <a:schemeClr val="bg1"/>
          </a:solidFill>
          <a:ln w="12700" cap="flat" cmpd="sng" algn="ctr">
            <a:solidFill>
              <a:schemeClr val="bg1">
                <a:lumMod val="75000"/>
              </a:schemeClr>
            </a:solid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単品指名買いでライト増が懸念　積極提案する店頭の見極め基準が重要</a:t>
            </a:r>
            <a:endParaRPr kumimoji="1" lang="en-US" altLang="ja-JP" sz="11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97" name="正方形/長方形 2296">
            <a:extLst>
              <a:ext uri="{FF2B5EF4-FFF2-40B4-BE49-F238E27FC236}">
                <a16:creationId xmlns:a16="http://schemas.microsoft.com/office/drawing/2014/main" id="{48C3FED9-1F23-95F2-B144-81ABB2604ACF}"/>
              </a:ext>
            </a:extLst>
          </p:cNvPr>
          <p:cNvSpPr/>
          <p:nvPr/>
        </p:nvSpPr>
        <p:spPr>
          <a:xfrm>
            <a:off x="10419898" y="4014815"/>
            <a:ext cx="1564356" cy="634452"/>
          </a:xfrm>
          <a:prstGeom prst="rect">
            <a:avLst/>
          </a:prstGeom>
          <a:solidFill>
            <a:schemeClr val="bg1"/>
          </a:solidFill>
          <a:ln w="12700" cap="flat" cmpd="sng" algn="ctr">
            <a:solidFill>
              <a:schemeClr val="bg1">
                <a:lumMod val="75000"/>
              </a:schemeClr>
            </a:solid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成長ポテンシャルあるが他美類からの</a:t>
            </a:r>
            <a:r>
              <a:rPr kumimoji="0" lang="en-US" altLang="ja-JP"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UP</a:t>
            </a: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難易度は高い</a:t>
            </a:r>
            <a:endParaRPr kumimoji="1" lang="en-US" altLang="ja-JP" sz="11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98" name="正方形/長方形 2297">
            <a:extLst>
              <a:ext uri="{FF2B5EF4-FFF2-40B4-BE49-F238E27FC236}">
                <a16:creationId xmlns:a16="http://schemas.microsoft.com/office/drawing/2014/main" id="{C343D141-83E8-5ACC-1D5B-0066340A3AEE}"/>
              </a:ext>
            </a:extLst>
          </p:cNvPr>
          <p:cNvSpPr/>
          <p:nvPr/>
        </p:nvSpPr>
        <p:spPr>
          <a:xfrm>
            <a:off x="10419785" y="4689924"/>
            <a:ext cx="1564356" cy="634452"/>
          </a:xfrm>
          <a:prstGeom prst="rect">
            <a:avLst/>
          </a:prstGeom>
          <a:solidFill>
            <a:schemeClr val="bg1"/>
          </a:solidFill>
          <a:ln w="12700" cap="flat" cmpd="sng" algn="ctr">
            <a:solidFill>
              <a:schemeClr val="bg1">
                <a:lumMod val="75000"/>
              </a:schemeClr>
            </a:solid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成長ポテンシャルあるが他美類からの</a:t>
            </a:r>
            <a:r>
              <a:rPr kumimoji="0" lang="en-US" altLang="ja-JP"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UP</a:t>
            </a: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難易度は高い</a:t>
            </a:r>
            <a:endParaRPr kumimoji="1" lang="en-US" altLang="ja-JP" sz="11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99" name="正方形/長方形 2298">
            <a:extLst>
              <a:ext uri="{FF2B5EF4-FFF2-40B4-BE49-F238E27FC236}">
                <a16:creationId xmlns:a16="http://schemas.microsoft.com/office/drawing/2014/main" id="{9A1562BE-E332-4A65-7C67-15198F9CA9DB}"/>
              </a:ext>
            </a:extLst>
          </p:cNvPr>
          <p:cNvSpPr/>
          <p:nvPr/>
        </p:nvSpPr>
        <p:spPr>
          <a:xfrm>
            <a:off x="10419672" y="5365033"/>
            <a:ext cx="1564356" cy="634452"/>
          </a:xfrm>
          <a:prstGeom prst="rect">
            <a:avLst/>
          </a:prstGeom>
          <a:solidFill>
            <a:schemeClr val="bg1"/>
          </a:solidFill>
          <a:ln w="12700" cap="flat" cmpd="sng" algn="ctr">
            <a:solidFill>
              <a:schemeClr val="bg1">
                <a:lumMod val="75000"/>
              </a:schemeClr>
            </a:solid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40</a:t>
            </a:r>
            <a:r>
              <a:rPr kumimoji="1" lang="ja-JP" altLang="en-US"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代以上ではパスができているが、若年だと難易度高いか</a:t>
            </a:r>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300" name="正方形/長方形 2299">
            <a:extLst>
              <a:ext uri="{FF2B5EF4-FFF2-40B4-BE49-F238E27FC236}">
                <a16:creationId xmlns:a16="http://schemas.microsoft.com/office/drawing/2014/main" id="{142EA63A-2980-6233-ADEA-4E7237DCCAB3}"/>
              </a:ext>
            </a:extLst>
          </p:cNvPr>
          <p:cNvSpPr/>
          <p:nvPr/>
        </p:nvSpPr>
        <p:spPr>
          <a:xfrm>
            <a:off x="10419559" y="6040142"/>
            <a:ext cx="1564356" cy="634452"/>
          </a:xfrm>
          <a:prstGeom prst="rect">
            <a:avLst/>
          </a:prstGeom>
          <a:solidFill>
            <a:schemeClr val="bg1"/>
          </a:solidFill>
          <a:ln w="12700" cap="flat" cmpd="sng" algn="ctr">
            <a:solidFill>
              <a:schemeClr val="bg1">
                <a:lumMod val="75000"/>
              </a:schemeClr>
            </a:solidFill>
            <a:prstDash val="solid"/>
            <a:miter lim="800000"/>
          </a:ln>
          <a:effectLst/>
        </p:spPr>
        <p:txBody>
          <a:bodyPr rtlCol="0" anchor="ctr"/>
          <a:lstStyle/>
          <a:p>
            <a:pPr marL="0" marR="0" lvl="0" indent="0" algn="l" defTabSz="1165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美白ニーズは高く、季節訴求はあるが、美白訴求がやりづらくなるため優先度低</a:t>
            </a:r>
            <a:endParaRPr kumimoji="1" lang="ja-JP" altLang="en-US" sz="11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082" name="正方形/長方形 2081">
            <a:extLst>
              <a:ext uri="{FF2B5EF4-FFF2-40B4-BE49-F238E27FC236}">
                <a16:creationId xmlns:a16="http://schemas.microsoft.com/office/drawing/2014/main" id="{D84DA984-E36A-5015-E9FB-F0D23889DCDA}"/>
              </a:ext>
            </a:extLst>
          </p:cNvPr>
          <p:cNvSpPr/>
          <p:nvPr/>
        </p:nvSpPr>
        <p:spPr>
          <a:xfrm>
            <a:off x="8291937" y="3774302"/>
            <a:ext cx="1284655" cy="133688"/>
          </a:xfrm>
          <a:prstGeom prst="rect">
            <a:avLst/>
          </a:prstGeom>
          <a:solidFill>
            <a:srgbClr val="FFFF0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要ディスカッション</a:t>
            </a:r>
          </a:p>
        </p:txBody>
      </p:sp>
      <p:sp>
        <p:nvSpPr>
          <p:cNvPr id="2099" name="正方形/長方形 2098">
            <a:extLst>
              <a:ext uri="{FF2B5EF4-FFF2-40B4-BE49-F238E27FC236}">
                <a16:creationId xmlns:a16="http://schemas.microsoft.com/office/drawing/2014/main" id="{2E55CE69-7A06-0451-159C-2AAE47AB7F80}"/>
              </a:ext>
            </a:extLst>
          </p:cNvPr>
          <p:cNvSpPr/>
          <p:nvPr/>
        </p:nvSpPr>
        <p:spPr>
          <a:xfrm>
            <a:off x="8291937" y="5130928"/>
            <a:ext cx="1284655" cy="133688"/>
          </a:xfrm>
          <a:prstGeom prst="rect">
            <a:avLst/>
          </a:prstGeom>
          <a:solidFill>
            <a:srgbClr val="FFFF0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8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要ディスカッション</a:t>
            </a:r>
          </a:p>
        </p:txBody>
      </p:sp>
      <p:grpSp>
        <p:nvGrpSpPr>
          <p:cNvPr id="2100" name="グループ化 2099">
            <a:extLst>
              <a:ext uri="{FF2B5EF4-FFF2-40B4-BE49-F238E27FC236}">
                <a16:creationId xmlns:a16="http://schemas.microsoft.com/office/drawing/2014/main" id="{F6F03FEF-895E-463F-7D17-FD127E9E4EF6}"/>
              </a:ext>
            </a:extLst>
          </p:cNvPr>
          <p:cNvGrpSpPr/>
          <p:nvPr/>
        </p:nvGrpSpPr>
        <p:grpSpPr>
          <a:xfrm>
            <a:off x="493123" y="1377580"/>
            <a:ext cx="7164000" cy="4723592"/>
            <a:chOff x="455278" y="1125560"/>
            <a:chExt cx="7164000" cy="4844103"/>
          </a:xfrm>
        </p:grpSpPr>
        <p:sp>
          <p:nvSpPr>
            <p:cNvPr id="60" name="正方形/長方形 59">
              <a:extLst>
                <a:ext uri="{FF2B5EF4-FFF2-40B4-BE49-F238E27FC236}">
                  <a16:creationId xmlns:a16="http://schemas.microsoft.com/office/drawing/2014/main" id="{F80AB0C2-12F1-EE22-6173-272BF1914EBB}"/>
                </a:ext>
              </a:extLst>
            </p:cNvPr>
            <p:cNvSpPr/>
            <p:nvPr/>
          </p:nvSpPr>
          <p:spPr>
            <a:xfrm>
              <a:off x="455278" y="1125560"/>
              <a:ext cx="7164000" cy="4844103"/>
            </a:xfrm>
            <a:prstGeom prst="rect">
              <a:avLst/>
            </a:prstGeom>
            <a:solidFill>
              <a:srgbClr val="000000">
                <a:alpha val="50196"/>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62" name="矢印: 上 61">
              <a:extLst>
                <a:ext uri="{FF2B5EF4-FFF2-40B4-BE49-F238E27FC236}">
                  <a16:creationId xmlns:a16="http://schemas.microsoft.com/office/drawing/2014/main" id="{F6E89973-E86E-13F9-F3B5-1C1BA606D0D6}"/>
                </a:ext>
              </a:extLst>
            </p:cNvPr>
            <p:cNvSpPr/>
            <p:nvPr/>
          </p:nvSpPr>
          <p:spPr>
            <a:xfrm rot="2700000">
              <a:off x="3242088" y="3534045"/>
              <a:ext cx="137978" cy="389870"/>
            </a:xfrm>
            <a:prstGeom prst="upArrow">
              <a:avLst/>
            </a:prstGeom>
            <a:solidFill>
              <a:srgbClr val="EDF7E1"/>
            </a:solidFill>
            <a:ln w="19050">
              <a:solidFill>
                <a:schemeClr val="bg1"/>
              </a:solidFill>
            </a:ln>
            <a:effectLst>
              <a:glow rad="88900">
                <a:schemeClr val="bg1">
                  <a:alpha val="40000"/>
                </a:schemeClr>
              </a:glow>
              <a:outerShdw blurRad="50800" dist="38100" dir="2700000" sx="99000" sy="99000" algn="tl" rotWithShape="0">
                <a:schemeClr val="bg1">
                  <a:alpha val="40000"/>
                </a:schemeClr>
              </a:outerShdw>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41" name="テキスト ボックス 2240">
              <a:extLst>
                <a:ext uri="{FF2B5EF4-FFF2-40B4-BE49-F238E27FC236}">
                  <a16:creationId xmlns:a16="http://schemas.microsoft.com/office/drawing/2014/main" id="{3C283F2D-B2CC-51A0-E6D0-EF32BAA91385}"/>
                </a:ext>
              </a:extLst>
            </p:cNvPr>
            <p:cNvSpPr txBox="1"/>
            <p:nvPr/>
          </p:nvSpPr>
          <p:spPr>
            <a:xfrm>
              <a:off x="3304145" y="3698215"/>
              <a:ext cx="1223532" cy="253916"/>
            </a:xfrm>
            <a:prstGeom prst="rect">
              <a:avLst/>
            </a:prstGeom>
            <a:noFill/>
            <a:effectLst>
              <a:outerShdw blurRad="50800" dist="38100" dir="2700000" algn="tl" rotWithShape="0">
                <a:schemeClr val="bg1">
                  <a:alpha val="40000"/>
                </a:scheme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スキンケア→美白</a:t>
              </a:r>
              <a:endParaRPr kumimoji="1" lang="en-US" altLang="ja-JP" sz="105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42" name="矢印: 上 2241">
              <a:extLst>
                <a:ext uri="{FF2B5EF4-FFF2-40B4-BE49-F238E27FC236}">
                  <a16:creationId xmlns:a16="http://schemas.microsoft.com/office/drawing/2014/main" id="{ED1EF33E-B976-79B6-C832-48CEFCB6AA94}"/>
                </a:ext>
              </a:extLst>
            </p:cNvPr>
            <p:cNvSpPr/>
            <p:nvPr/>
          </p:nvSpPr>
          <p:spPr>
            <a:xfrm>
              <a:off x="4407855" y="4677341"/>
              <a:ext cx="426055" cy="691221"/>
            </a:xfrm>
            <a:prstGeom prst="upArrow">
              <a:avLst/>
            </a:prstGeom>
            <a:solidFill>
              <a:srgbClr val="FFE9BD"/>
            </a:solidFill>
            <a:ln w="19050">
              <a:solidFill>
                <a:schemeClr val="bg1"/>
              </a:solidFill>
            </a:ln>
            <a:effectLst>
              <a:glow rad="88900">
                <a:schemeClr val="bg1">
                  <a:alpha val="40000"/>
                </a:schemeClr>
              </a:glow>
              <a:outerShdw blurRad="50800" dist="38100" dir="2700000" sx="99000" sy="99000" algn="tl" rotWithShape="0">
                <a:schemeClr val="bg1">
                  <a:alpha val="40000"/>
                </a:schemeClr>
              </a:outerShdw>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45" name="テキスト ボックス 2244">
              <a:extLst>
                <a:ext uri="{FF2B5EF4-FFF2-40B4-BE49-F238E27FC236}">
                  <a16:creationId xmlns:a16="http://schemas.microsoft.com/office/drawing/2014/main" id="{4A4257BC-7DBF-5FF6-91AD-24882BDFC067}"/>
                </a:ext>
              </a:extLst>
            </p:cNvPr>
            <p:cNvSpPr txBox="1"/>
            <p:nvPr/>
          </p:nvSpPr>
          <p:spPr>
            <a:xfrm>
              <a:off x="4075565" y="4901726"/>
              <a:ext cx="1070876" cy="461665"/>
            </a:xfrm>
            <a:prstGeom prst="rect">
              <a:avLst/>
            </a:prstGeom>
            <a:noFill/>
            <a:effectLst>
              <a:outerShdw blurRad="50800" dist="38100" dir="2700000" algn="tl" rotWithShape="0">
                <a:schemeClr val="bg1">
                  <a:alpha val="40000"/>
                </a:schemeClr>
              </a:outerShdw>
            </a:effectLst>
          </p:spPr>
          <p:txBody>
            <a:bodyPr wrap="square" rtlCol="0" anchor="ctr">
              <a:spAutoFit/>
            </a:bodyPr>
            <a:lstStyle>
              <a:defPPr>
                <a:defRPr lang="ja-JP"/>
              </a:defPPr>
              <a:lvl1pPr algn="ctr">
                <a:defRPr sz="1200" b="1">
                  <a:solidFill>
                    <a:schemeClr val="bg1"/>
                  </a:solidFill>
                  <a:highlight>
                    <a:srgbClr val="FF0000"/>
                  </a:highlight>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highlight>
                    <a:srgbClr val="FFE9BD"/>
                  </a:highlight>
                  <a:uLnTx/>
                  <a:uFillTx/>
                  <a:latin typeface="Meiryo UI" panose="020B0604030504040204" pitchFamily="50" charset="-128"/>
                  <a:ea typeface="Meiryo UI" panose="020B0604030504040204" pitchFamily="50" charset="-128"/>
                  <a:cs typeface="+mn-cs"/>
                </a:rPr>
                <a:t>ベースメイク→スキンケア</a:t>
              </a:r>
              <a:endParaRPr kumimoji="1" lang="en-US" altLang="ja-JP" sz="1200" b="1" i="0" u="none" strike="noStrike" kern="1200" cap="none" spc="0" normalizeH="0" baseline="0" noProof="0">
                <a:ln>
                  <a:noFill/>
                </a:ln>
                <a:solidFill>
                  <a:srgbClr val="000000"/>
                </a:solidFill>
                <a:effectLst/>
                <a:highlight>
                  <a:srgbClr val="FFE9BD"/>
                </a:highlight>
                <a:uLnTx/>
                <a:uFillTx/>
                <a:latin typeface="Meiryo UI" panose="020B0604030504040204" pitchFamily="50" charset="-128"/>
                <a:ea typeface="Meiryo UI" panose="020B0604030504040204" pitchFamily="50" charset="-128"/>
                <a:cs typeface="+mn-cs"/>
              </a:endParaRPr>
            </a:p>
          </p:txBody>
        </p:sp>
        <p:sp>
          <p:nvSpPr>
            <p:cNvPr id="2253" name="テキスト ボックス 2252">
              <a:extLst>
                <a:ext uri="{FF2B5EF4-FFF2-40B4-BE49-F238E27FC236}">
                  <a16:creationId xmlns:a16="http://schemas.microsoft.com/office/drawing/2014/main" id="{067877F9-4C50-CC65-AF21-77D37B15C421}"/>
                </a:ext>
              </a:extLst>
            </p:cNvPr>
            <p:cNvSpPr txBox="1"/>
            <p:nvPr/>
          </p:nvSpPr>
          <p:spPr>
            <a:xfrm>
              <a:off x="5499275" y="1702120"/>
              <a:ext cx="1212513" cy="253916"/>
            </a:xfrm>
            <a:prstGeom prst="rect">
              <a:avLst/>
            </a:prstGeom>
            <a:noFill/>
            <a:effectLst>
              <a:outerShdw blurRad="50800" dist="38100" dir="2700000" algn="tl" rotWithShape="0">
                <a:schemeClr val="bg1">
                  <a:alpha val="40000"/>
                </a:scheme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l-GR" sz="105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 </a:t>
              </a:r>
              <a:r>
                <a:rPr kumimoji="1" lang="el-GR" altLang="ja-JP" sz="105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(χ)→</a:t>
              </a:r>
              <a:r>
                <a:rPr kumimoji="1" lang="ja-JP" altLang="en-US" sz="105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ハイエンド</a:t>
              </a:r>
            </a:p>
          </p:txBody>
        </p:sp>
        <p:sp>
          <p:nvSpPr>
            <p:cNvPr id="2257" name="テキスト ボックス 2256">
              <a:extLst>
                <a:ext uri="{FF2B5EF4-FFF2-40B4-BE49-F238E27FC236}">
                  <a16:creationId xmlns:a16="http://schemas.microsoft.com/office/drawing/2014/main" id="{90F7D3E3-6315-D19A-8A33-3B6FA41AA329}"/>
                </a:ext>
              </a:extLst>
            </p:cNvPr>
            <p:cNvSpPr txBox="1"/>
            <p:nvPr/>
          </p:nvSpPr>
          <p:spPr>
            <a:xfrm>
              <a:off x="1187496" y="4243274"/>
              <a:ext cx="254289" cy="239895"/>
            </a:xfrm>
            <a:prstGeom prst="rect">
              <a:avLst/>
            </a:prstGeom>
            <a:solidFill>
              <a:srgbClr val="FEC3CC"/>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①</a:t>
              </a:r>
            </a:p>
          </p:txBody>
        </p:sp>
        <p:sp>
          <p:nvSpPr>
            <p:cNvPr id="2264" name="矢印: 上 2263">
              <a:extLst>
                <a:ext uri="{FF2B5EF4-FFF2-40B4-BE49-F238E27FC236}">
                  <a16:creationId xmlns:a16="http://schemas.microsoft.com/office/drawing/2014/main" id="{0B80573F-E899-E104-2369-3DF096D8DD5E}"/>
                </a:ext>
              </a:extLst>
            </p:cNvPr>
            <p:cNvSpPr/>
            <p:nvPr/>
          </p:nvSpPr>
          <p:spPr>
            <a:xfrm>
              <a:off x="5413712" y="3105706"/>
              <a:ext cx="171126" cy="1319096"/>
            </a:xfrm>
            <a:prstGeom prst="upArrow">
              <a:avLst/>
            </a:prstGeom>
            <a:solidFill>
              <a:srgbClr val="EDF7E1"/>
            </a:solidFill>
            <a:ln w="19050">
              <a:solidFill>
                <a:schemeClr val="bg1"/>
              </a:solidFill>
            </a:ln>
            <a:effectLst>
              <a:glow rad="88900">
                <a:schemeClr val="bg1">
                  <a:alpha val="40000"/>
                </a:schemeClr>
              </a:glow>
              <a:outerShdw blurRad="50800" dist="38100" dir="2700000" sx="99000" sy="99000" algn="tl" rotWithShape="0">
                <a:schemeClr val="bg1">
                  <a:alpha val="40000"/>
                </a:schemeClr>
              </a:outerShdw>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66" name="テキスト ボックス 2265">
              <a:extLst>
                <a:ext uri="{FF2B5EF4-FFF2-40B4-BE49-F238E27FC236}">
                  <a16:creationId xmlns:a16="http://schemas.microsoft.com/office/drawing/2014/main" id="{EB2427AB-DEB0-954C-BE6E-07DB595C435F}"/>
                </a:ext>
              </a:extLst>
            </p:cNvPr>
            <p:cNvSpPr txBox="1"/>
            <p:nvPr/>
          </p:nvSpPr>
          <p:spPr>
            <a:xfrm>
              <a:off x="4604086" y="2839029"/>
              <a:ext cx="1416250" cy="260394"/>
            </a:xfrm>
            <a:prstGeom prst="rect">
              <a:avLst/>
            </a:prstGeom>
            <a:noFill/>
            <a:effectLst>
              <a:outerShdw blurRad="50800" dist="38100" dir="2700000" algn="tl" rotWithShape="0">
                <a:schemeClr val="bg1">
                  <a:alpha val="40000"/>
                </a:scheme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l-GR" altLang="ja-JP" sz="105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(χ)→</a:t>
              </a:r>
              <a:r>
                <a:rPr kumimoji="1" lang="ja-JP" altLang="en-US" sz="105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エイジングケア</a:t>
              </a:r>
            </a:p>
          </p:txBody>
        </p:sp>
        <p:sp>
          <p:nvSpPr>
            <p:cNvPr id="2074" name="テキスト ボックス 2073">
              <a:extLst>
                <a:ext uri="{FF2B5EF4-FFF2-40B4-BE49-F238E27FC236}">
                  <a16:creationId xmlns:a16="http://schemas.microsoft.com/office/drawing/2014/main" id="{A51673C3-B628-9047-8D29-1592DE20DE3A}"/>
                </a:ext>
              </a:extLst>
            </p:cNvPr>
            <p:cNvSpPr txBox="1"/>
            <p:nvPr/>
          </p:nvSpPr>
          <p:spPr>
            <a:xfrm>
              <a:off x="3014708" y="3474936"/>
              <a:ext cx="254289" cy="239895"/>
            </a:xfrm>
            <a:prstGeom prst="rect">
              <a:avLst/>
            </a:prstGeom>
            <a:solidFill>
              <a:srgbClr val="EDF7E1"/>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⑧</a:t>
              </a:r>
            </a:p>
          </p:txBody>
        </p:sp>
        <p:sp>
          <p:nvSpPr>
            <p:cNvPr id="2075" name="テキスト ボックス 2074">
              <a:extLst>
                <a:ext uri="{FF2B5EF4-FFF2-40B4-BE49-F238E27FC236}">
                  <a16:creationId xmlns:a16="http://schemas.microsoft.com/office/drawing/2014/main" id="{11C9DE66-8176-E032-DC8C-2A80F1EC1C97}"/>
                </a:ext>
              </a:extLst>
            </p:cNvPr>
            <p:cNvSpPr txBox="1"/>
            <p:nvPr/>
          </p:nvSpPr>
          <p:spPr>
            <a:xfrm>
              <a:off x="5078171" y="3135765"/>
              <a:ext cx="254289" cy="239895"/>
            </a:xfrm>
            <a:prstGeom prst="rect">
              <a:avLst/>
            </a:prstGeom>
            <a:solidFill>
              <a:srgbClr val="EDF7E1"/>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⑦</a:t>
              </a:r>
            </a:p>
          </p:txBody>
        </p:sp>
        <p:sp>
          <p:nvSpPr>
            <p:cNvPr id="2076" name="矢印: 上 2075">
              <a:extLst>
                <a:ext uri="{FF2B5EF4-FFF2-40B4-BE49-F238E27FC236}">
                  <a16:creationId xmlns:a16="http://schemas.microsoft.com/office/drawing/2014/main" id="{09800EFE-4514-ABBF-8922-620BE14DA2AC}"/>
                </a:ext>
              </a:extLst>
            </p:cNvPr>
            <p:cNvSpPr/>
            <p:nvPr/>
          </p:nvSpPr>
          <p:spPr>
            <a:xfrm>
              <a:off x="5888662" y="1945273"/>
              <a:ext cx="171126" cy="2479529"/>
            </a:xfrm>
            <a:prstGeom prst="upArrow">
              <a:avLst/>
            </a:prstGeom>
            <a:solidFill>
              <a:srgbClr val="EDF7E1"/>
            </a:solidFill>
            <a:ln w="19050">
              <a:solidFill>
                <a:schemeClr val="bg1"/>
              </a:solidFill>
            </a:ln>
            <a:effectLst>
              <a:glow rad="88900">
                <a:schemeClr val="bg1">
                  <a:alpha val="40000"/>
                </a:schemeClr>
              </a:glow>
              <a:outerShdw blurRad="50800" dist="38100" dir="2700000" sx="99000" sy="99000" algn="tl" rotWithShape="0">
                <a:schemeClr val="bg1">
                  <a:alpha val="40000"/>
                </a:schemeClr>
              </a:outerShdw>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077" name="テキスト ボックス 2076">
              <a:extLst>
                <a:ext uri="{FF2B5EF4-FFF2-40B4-BE49-F238E27FC236}">
                  <a16:creationId xmlns:a16="http://schemas.microsoft.com/office/drawing/2014/main" id="{CB3B3FB7-F4CA-1C50-CA56-17DDB07A043C}"/>
                </a:ext>
              </a:extLst>
            </p:cNvPr>
            <p:cNvSpPr txBox="1"/>
            <p:nvPr/>
          </p:nvSpPr>
          <p:spPr>
            <a:xfrm>
              <a:off x="5575853" y="1966052"/>
              <a:ext cx="254289" cy="239895"/>
            </a:xfrm>
            <a:prstGeom prst="rect">
              <a:avLst/>
            </a:prstGeom>
            <a:solidFill>
              <a:srgbClr val="EDF7E1"/>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⑥</a:t>
              </a:r>
            </a:p>
          </p:txBody>
        </p:sp>
        <p:sp>
          <p:nvSpPr>
            <p:cNvPr id="2085" name="矢印: 上 2084">
              <a:extLst>
                <a:ext uri="{FF2B5EF4-FFF2-40B4-BE49-F238E27FC236}">
                  <a16:creationId xmlns:a16="http://schemas.microsoft.com/office/drawing/2014/main" id="{EDE8593C-F157-BCE3-1415-D2C8E483BC6A}"/>
                </a:ext>
              </a:extLst>
            </p:cNvPr>
            <p:cNvSpPr/>
            <p:nvPr/>
          </p:nvSpPr>
          <p:spPr>
            <a:xfrm rot="5400000">
              <a:off x="2117296" y="3571930"/>
              <a:ext cx="426055" cy="2099069"/>
            </a:xfrm>
            <a:prstGeom prst="upArrow">
              <a:avLst/>
            </a:prstGeom>
            <a:solidFill>
              <a:srgbClr val="D6051B"/>
            </a:solidFill>
            <a:ln w="19050">
              <a:solidFill>
                <a:schemeClr val="bg1"/>
              </a:solidFill>
            </a:ln>
            <a:effectLst>
              <a:glow rad="88900">
                <a:schemeClr val="bg1">
                  <a:alpha val="40000"/>
                </a:schemeClr>
              </a:glow>
              <a:outerShdw blurRad="50800" dist="38100" dir="2700000" sx="99000" sy="99000" algn="tl" rotWithShape="0">
                <a:schemeClr val="bg1">
                  <a:alpha val="40000"/>
                </a:schemeClr>
              </a:outerShdw>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277" name="テキスト ボックス 2276">
              <a:extLst>
                <a:ext uri="{FF2B5EF4-FFF2-40B4-BE49-F238E27FC236}">
                  <a16:creationId xmlns:a16="http://schemas.microsoft.com/office/drawing/2014/main" id="{6EEE84F9-5E6F-84A6-8A01-A43E57DC5979}"/>
                </a:ext>
              </a:extLst>
            </p:cNvPr>
            <p:cNvSpPr txBox="1"/>
            <p:nvPr/>
          </p:nvSpPr>
          <p:spPr>
            <a:xfrm>
              <a:off x="1066430" y="4492068"/>
              <a:ext cx="2499212" cy="276999"/>
            </a:xfrm>
            <a:prstGeom prst="rect">
              <a:avLst/>
            </a:prstGeom>
            <a:noFill/>
            <a:effectLst>
              <a:outerShdw blurRad="50800" dist="38100" dir="2700000" algn="tl" rotWithShape="0">
                <a:schemeClr val="bg1">
                  <a:alpha val="40000"/>
                </a:scheme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highlight>
                    <a:srgbClr val="FF0000"/>
                  </a:highlight>
                  <a:uLnTx/>
                  <a:uFillTx/>
                  <a:latin typeface="Meiryo UI" panose="020B0604030504040204" pitchFamily="50" charset="-128"/>
                  <a:ea typeface="Meiryo UI" panose="020B0604030504040204" pitchFamily="50" charset="-128"/>
                  <a:cs typeface="+mn-cs"/>
                </a:rPr>
                <a:t>美容液→美容液│化粧水→化粧水</a:t>
              </a:r>
              <a:endParaRPr kumimoji="1" lang="en-US" altLang="ja-JP" sz="1200" b="1" i="0" u="none" strike="noStrike" kern="1200" cap="none" spc="0" normalizeH="0" baseline="0" noProof="0">
                <a:ln>
                  <a:noFill/>
                </a:ln>
                <a:solidFill>
                  <a:srgbClr val="FFFFFF"/>
                </a:solidFill>
                <a:effectLst/>
                <a:highlight>
                  <a:srgbClr val="FF0000"/>
                </a:highlight>
                <a:uLnTx/>
                <a:uFillTx/>
                <a:latin typeface="Meiryo UI" panose="020B0604030504040204" pitchFamily="50" charset="-128"/>
                <a:ea typeface="Meiryo UI" panose="020B0604030504040204" pitchFamily="50" charset="-128"/>
                <a:cs typeface="+mn-cs"/>
              </a:endParaRPr>
            </a:p>
          </p:txBody>
        </p:sp>
        <p:grpSp>
          <p:nvGrpSpPr>
            <p:cNvPr id="2087" name="グループ化 2086">
              <a:extLst>
                <a:ext uri="{FF2B5EF4-FFF2-40B4-BE49-F238E27FC236}">
                  <a16:creationId xmlns:a16="http://schemas.microsoft.com/office/drawing/2014/main" id="{20C0E303-A021-A745-7FC7-81CB1F66ED93}"/>
                </a:ext>
              </a:extLst>
            </p:cNvPr>
            <p:cNvGrpSpPr/>
            <p:nvPr/>
          </p:nvGrpSpPr>
          <p:grpSpPr>
            <a:xfrm>
              <a:off x="2083229" y="3825781"/>
              <a:ext cx="650546" cy="594971"/>
              <a:chOff x="1353375" y="2189940"/>
              <a:chExt cx="1107648" cy="1013024"/>
            </a:xfrm>
          </p:grpSpPr>
          <p:sp>
            <p:nvSpPr>
              <p:cNvPr id="2083" name="矢印: 環状 2082">
                <a:extLst>
                  <a:ext uri="{FF2B5EF4-FFF2-40B4-BE49-F238E27FC236}">
                    <a16:creationId xmlns:a16="http://schemas.microsoft.com/office/drawing/2014/main" id="{B1D8EAC3-9590-A26A-CDAC-312B95EAA06C}"/>
                  </a:ext>
                </a:extLst>
              </p:cNvPr>
              <p:cNvSpPr/>
              <p:nvPr/>
            </p:nvSpPr>
            <p:spPr>
              <a:xfrm rot="16200000">
                <a:off x="1353375" y="2189940"/>
                <a:ext cx="1013024" cy="1013024"/>
              </a:xfrm>
              <a:prstGeom prst="circularArrow">
                <a:avLst>
                  <a:gd name="adj1" fmla="val 12500"/>
                  <a:gd name="adj2" fmla="val 1142319"/>
                  <a:gd name="adj3" fmla="val 20457681"/>
                  <a:gd name="adj4" fmla="val 10675670"/>
                  <a:gd name="adj5" fmla="val 12500"/>
                </a:avLst>
              </a:prstGeom>
              <a:solidFill>
                <a:srgbClr val="D6051B"/>
              </a:solidFill>
              <a:ln w="19050">
                <a:solidFill>
                  <a:schemeClr val="bg1"/>
                </a:solidFill>
              </a:ln>
              <a:effectLst>
                <a:glow rad="88900">
                  <a:schemeClr val="bg1">
                    <a:alpha val="40000"/>
                  </a:schemeClr>
                </a:glow>
                <a:outerShdw blurRad="50800" dist="38100" dir="2700000" sx="99000" sy="99000" algn="tl" rotWithShape="0">
                  <a:schemeClr val="bg1">
                    <a:alpha val="40000"/>
                  </a:schemeClr>
                </a:outerShdw>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086" name="矢印: 環状 2085">
                <a:extLst>
                  <a:ext uri="{FF2B5EF4-FFF2-40B4-BE49-F238E27FC236}">
                    <a16:creationId xmlns:a16="http://schemas.microsoft.com/office/drawing/2014/main" id="{85EED87A-9071-4852-A3D6-4CDEFF8E0541}"/>
                  </a:ext>
                </a:extLst>
              </p:cNvPr>
              <p:cNvSpPr/>
              <p:nvPr/>
            </p:nvSpPr>
            <p:spPr>
              <a:xfrm rot="5400000">
                <a:off x="1447999" y="2189940"/>
                <a:ext cx="1013024" cy="1013024"/>
              </a:xfrm>
              <a:prstGeom prst="circularArrow">
                <a:avLst>
                  <a:gd name="adj1" fmla="val 12500"/>
                  <a:gd name="adj2" fmla="val 1142319"/>
                  <a:gd name="adj3" fmla="val 20457681"/>
                  <a:gd name="adj4" fmla="val 10675670"/>
                  <a:gd name="adj5" fmla="val 12500"/>
                </a:avLst>
              </a:prstGeom>
              <a:solidFill>
                <a:srgbClr val="D6051B"/>
              </a:solidFill>
              <a:ln w="19050">
                <a:solidFill>
                  <a:schemeClr val="bg1"/>
                </a:solidFill>
              </a:ln>
              <a:effectLst>
                <a:glow rad="88900">
                  <a:schemeClr val="bg1">
                    <a:alpha val="40000"/>
                  </a:schemeClr>
                </a:glow>
                <a:outerShdw blurRad="50800" dist="38100" dir="2700000" sx="99000" sy="99000" algn="tl" rotWithShape="0">
                  <a:schemeClr val="bg1">
                    <a:alpha val="40000"/>
                  </a:schemeClr>
                </a:outerShdw>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grpSp>
        <p:sp>
          <p:nvSpPr>
            <p:cNvPr id="2088" name="テキスト ボックス 2087">
              <a:extLst>
                <a:ext uri="{FF2B5EF4-FFF2-40B4-BE49-F238E27FC236}">
                  <a16:creationId xmlns:a16="http://schemas.microsoft.com/office/drawing/2014/main" id="{4BE98F76-230E-B6F4-D0B3-2948139887FE}"/>
                </a:ext>
              </a:extLst>
            </p:cNvPr>
            <p:cNvSpPr txBox="1"/>
            <p:nvPr/>
          </p:nvSpPr>
          <p:spPr>
            <a:xfrm>
              <a:off x="1592628" y="3980729"/>
              <a:ext cx="1672465" cy="276999"/>
            </a:xfrm>
            <a:prstGeom prst="rect">
              <a:avLst/>
            </a:prstGeom>
            <a:noFill/>
            <a:effectLst>
              <a:outerShdw blurRad="50800" dist="38100" dir="2700000" algn="tl" rotWithShape="0">
                <a:schemeClr val="bg1">
                  <a:alpha val="40000"/>
                </a:scheme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highlight>
                    <a:srgbClr val="FF0000"/>
                  </a:highlight>
                  <a:uLnTx/>
                  <a:uFillTx/>
                  <a:latin typeface="Meiryo UI" panose="020B0604030504040204" pitchFamily="50" charset="-128"/>
                  <a:ea typeface="Meiryo UI" panose="020B0604030504040204" pitchFamily="50" charset="-128"/>
                  <a:cs typeface="+mn-cs"/>
                </a:rPr>
                <a:t>スキンケア</a:t>
              </a:r>
              <a:r>
                <a:rPr kumimoji="1" lang="en-US" altLang="ja-JP" sz="1200" b="1" i="0" u="none" strike="noStrike" kern="1200" cap="none" spc="0" normalizeH="0" baseline="0" noProof="0">
                  <a:ln>
                    <a:noFill/>
                  </a:ln>
                  <a:solidFill>
                    <a:srgbClr val="FFFFFF"/>
                  </a:solidFill>
                  <a:effectLst/>
                  <a:highlight>
                    <a:srgbClr val="FF0000"/>
                  </a:highligh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a:ln>
                    <a:noFill/>
                  </a:ln>
                  <a:solidFill>
                    <a:srgbClr val="FFFFFF"/>
                  </a:solidFill>
                  <a:effectLst/>
                  <a:highlight>
                    <a:srgbClr val="FF0000"/>
                  </a:highlight>
                  <a:uLnTx/>
                  <a:uFillTx/>
                  <a:latin typeface="Meiryo UI" panose="020B0604030504040204" pitchFamily="50" charset="-128"/>
                  <a:ea typeface="Meiryo UI" panose="020B0604030504040204" pitchFamily="50" charset="-128"/>
                  <a:cs typeface="+mn-cs"/>
                </a:rPr>
                <a:t>スキンケア</a:t>
              </a:r>
              <a:endParaRPr kumimoji="1" lang="en-US" altLang="ja-JP" sz="1200" b="1" i="0" u="none" strike="noStrike" kern="1200" cap="none" spc="0" normalizeH="0" baseline="0" noProof="0">
                <a:ln>
                  <a:noFill/>
                </a:ln>
                <a:solidFill>
                  <a:srgbClr val="FFFFFF"/>
                </a:solidFill>
                <a:effectLst/>
                <a:highlight>
                  <a:srgbClr val="FF0000"/>
                </a:highlight>
                <a:uLnTx/>
                <a:uFillTx/>
                <a:latin typeface="Meiryo UI" panose="020B0604030504040204" pitchFamily="50" charset="-128"/>
                <a:ea typeface="Meiryo UI" panose="020B0604030504040204" pitchFamily="50" charset="-128"/>
                <a:cs typeface="+mn-cs"/>
              </a:endParaRPr>
            </a:p>
          </p:txBody>
        </p:sp>
        <p:sp>
          <p:nvSpPr>
            <p:cNvPr id="2089" name="テキスト ボックス 2088">
              <a:extLst>
                <a:ext uri="{FF2B5EF4-FFF2-40B4-BE49-F238E27FC236}">
                  <a16:creationId xmlns:a16="http://schemas.microsoft.com/office/drawing/2014/main" id="{F3C18547-CCF3-8848-99C3-7B410EA11AEF}"/>
                </a:ext>
              </a:extLst>
            </p:cNvPr>
            <p:cNvSpPr txBox="1"/>
            <p:nvPr/>
          </p:nvSpPr>
          <p:spPr>
            <a:xfrm>
              <a:off x="1973544" y="3707415"/>
              <a:ext cx="254289" cy="239895"/>
            </a:xfrm>
            <a:prstGeom prst="rect">
              <a:avLst/>
            </a:prstGeom>
            <a:solidFill>
              <a:srgbClr val="FEC3CC"/>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②</a:t>
              </a:r>
            </a:p>
          </p:txBody>
        </p:sp>
        <p:grpSp>
          <p:nvGrpSpPr>
            <p:cNvPr id="2090" name="グループ化 2089">
              <a:extLst>
                <a:ext uri="{FF2B5EF4-FFF2-40B4-BE49-F238E27FC236}">
                  <a16:creationId xmlns:a16="http://schemas.microsoft.com/office/drawing/2014/main" id="{B23D6803-09D2-4FD7-6F6D-347EBD282F73}"/>
                </a:ext>
              </a:extLst>
            </p:cNvPr>
            <p:cNvGrpSpPr/>
            <p:nvPr/>
          </p:nvGrpSpPr>
          <p:grpSpPr>
            <a:xfrm>
              <a:off x="3292361" y="5085478"/>
              <a:ext cx="650546" cy="594971"/>
              <a:chOff x="1353375" y="2189940"/>
              <a:chExt cx="1107648" cy="1013024"/>
            </a:xfrm>
          </p:grpSpPr>
          <p:sp>
            <p:nvSpPr>
              <p:cNvPr id="2091" name="矢印: 環状 2090">
                <a:extLst>
                  <a:ext uri="{FF2B5EF4-FFF2-40B4-BE49-F238E27FC236}">
                    <a16:creationId xmlns:a16="http://schemas.microsoft.com/office/drawing/2014/main" id="{7B952BB8-92A5-5031-C744-E00C57FE895A}"/>
                  </a:ext>
                </a:extLst>
              </p:cNvPr>
              <p:cNvSpPr/>
              <p:nvPr/>
            </p:nvSpPr>
            <p:spPr>
              <a:xfrm rot="16200000">
                <a:off x="1353375" y="2189940"/>
                <a:ext cx="1013024" cy="1013024"/>
              </a:xfrm>
              <a:prstGeom prst="circularArrow">
                <a:avLst>
                  <a:gd name="adj1" fmla="val 12500"/>
                  <a:gd name="adj2" fmla="val 1142319"/>
                  <a:gd name="adj3" fmla="val 20457681"/>
                  <a:gd name="adj4" fmla="val 10675670"/>
                  <a:gd name="adj5" fmla="val 12500"/>
                </a:avLst>
              </a:prstGeom>
              <a:solidFill>
                <a:srgbClr val="D6051B"/>
              </a:solidFill>
              <a:ln w="19050">
                <a:solidFill>
                  <a:schemeClr val="bg1"/>
                </a:solidFill>
              </a:ln>
              <a:effectLst>
                <a:glow rad="88900">
                  <a:schemeClr val="bg1">
                    <a:alpha val="40000"/>
                  </a:schemeClr>
                </a:glow>
                <a:outerShdw blurRad="50800" dist="38100" dir="2700000" sx="99000" sy="99000" algn="tl" rotWithShape="0">
                  <a:schemeClr val="bg1">
                    <a:alpha val="40000"/>
                  </a:schemeClr>
                </a:outerShdw>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092" name="矢印: 環状 2091">
                <a:extLst>
                  <a:ext uri="{FF2B5EF4-FFF2-40B4-BE49-F238E27FC236}">
                    <a16:creationId xmlns:a16="http://schemas.microsoft.com/office/drawing/2014/main" id="{D5200422-9980-20FB-AA87-C72A47087497}"/>
                  </a:ext>
                </a:extLst>
              </p:cNvPr>
              <p:cNvSpPr/>
              <p:nvPr/>
            </p:nvSpPr>
            <p:spPr>
              <a:xfrm rot="5400000">
                <a:off x="1447999" y="2189940"/>
                <a:ext cx="1013024" cy="1013024"/>
              </a:xfrm>
              <a:prstGeom prst="circularArrow">
                <a:avLst>
                  <a:gd name="adj1" fmla="val 12500"/>
                  <a:gd name="adj2" fmla="val 1142319"/>
                  <a:gd name="adj3" fmla="val 20457681"/>
                  <a:gd name="adj4" fmla="val 10675670"/>
                  <a:gd name="adj5" fmla="val 12500"/>
                </a:avLst>
              </a:prstGeom>
              <a:solidFill>
                <a:srgbClr val="D6051B"/>
              </a:solidFill>
              <a:ln w="19050">
                <a:solidFill>
                  <a:schemeClr val="bg1"/>
                </a:solidFill>
              </a:ln>
              <a:effectLst>
                <a:glow rad="88900">
                  <a:schemeClr val="bg1">
                    <a:alpha val="40000"/>
                  </a:schemeClr>
                </a:glow>
                <a:outerShdw blurRad="50800" dist="38100" dir="2700000" sx="99000" sy="99000" algn="tl" rotWithShape="0">
                  <a:schemeClr val="bg1">
                    <a:alpha val="40000"/>
                  </a:schemeClr>
                </a:outerShdw>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grpSp>
        <p:sp>
          <p:nvSpPr>
            <p:cNvPr id="2093" name="テキスト ボックス 2092">
              <a:extLst>
                <a:ext uri="{FF2B5EF4-FFF2-40B4-BE49-F238E27FC236}">
                  <a16:creationId xmlns:a16="http://schemas.microsoft.com/office/drawing/2014/main" id="{1F69A6A3-869B-3EDE-B4F3-7591061541E7}"/>
                </a:ext>
              </a:extLst>
            </p:cNvPr>
            <p:cNvSpPr txBox="1"/>
            <p:nvPr/>
          </p:nvSpPr>
          <p:spPr>
            <a:xfrm>
              <a:off x="3032314" y="5249272"/>
              <a:ext cx="1173520" cy="276999"/>
            </a:xfrm>
            <a:prstGeom prst="rect">
              <a:avLst/>
            </a:prstGeom>
            <a:noFill/>
            <a:effectLst>
              <a:outerShdw blurRad="50800" dist="38100" dir="2700000" algn="tl" rotWithShape="0">
                <a:schemeClr val="bg1">
                  <a:alpha val="40000"/>
                </a:scheme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highlight>
                    <a:srgbClr val="FF0000"/>
                  </a:highlight>
                  <a:uLnTx/>
                  <a:uFillTx/>
                  <a:latin typeface="Meiryo UI" panose="020B0604030504040204" pitchFamily="50" charset="-128"/>
                  <a:ea typeface="Meiryo UI" panose="020B0604030504040204" pitchFamily="50" charset="-128"/>
                  <a:cs typeface="+mn-cs"/>
                </a:rPr>
                <a:t>ベースメイク</a:t>
              </a:r>
              <a:endParaRPr kumimoji="1" lang="en-US" altLang="ja-JP" sz="1200" b="1" i="0" u="none" strike="noStrike" kern="1200" cap="none" spc="0" normalizeH="0" baseline="0" noProof="0">
                <a:ln>
                  <a:noFill/>
                </a:ln>
                <a:solidFill>
                  <a:srgbClr val="FFFFFF"/>
                </a:solidFill>
                <a:effectLst/>
                <a:highlight>
                  <a:srgbClr val="FF0000"/>
                </a:highlight>
                <a:uLnTx/>
                <a:uFillTx/>
                <a:latin typeface="Meiryo UI" panose="020B0604030504040204" pitchFamily="50" charset="-128"/>
                <a:ea typeface="Meiryo UI" panose="020B0604030504040204" pitchFamily="50" charset="-128"/>
                <a:cs typeface="+mn-cs"/>
              </a:endParaRPr>
            </a:p>
          </p:txBody>
        </p:sp>
        <p:sp>
          <p:nvSpPr>
            <p:cNvPr id="2094" name="テキスト ボックス 2093">
              <a:extLst>
                <a:ext uri="{FF2B5EF4-FFF2-40B4-BE49-F238E27FC236}">
                  <a16:creationId xmlns:a16="http://schemas.microsoft.com/office/drawing/2014/main" id="{CDD49117-5AC7-E79D-BD0A-A19EAA6DFD8C}"/>
                </a:ext>
              </a:extLst>
            </p:cNvPr>
            <p:cNvSpPr txBox="1"/>
            <p:nvPr/>
          </p:nvSpPr>
          <p:spPr>
            <a:xfrm>
              <a:off x="3182676" y="4967112"/>
              <a:ext cx="254289" cy="239895"/>
            </a:xfrm>
            <a:prstGeom prst="rect">
              <a:avLst/>
            </a:prstGeom>
            <a:solidFill>
              <a:srgbClr val="FEC3CC"/>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③</a:t>
              </a:r>
            </a:p>
          </p:txBody>
        </p:sp>
        <p:sp>
          <p:nvSpPr>
            <p:cNvPr id="2095" name="矢印: 上 2094">
              <a:extLst>
                <a:ext uri="{FF2B5EF4-FFF2-40B4-BE49-F238E27FC236}">
                  <a16:creationId xmlns:a16="http://schemas.microsoft.com/office/drawing/2014/main" id="{94957A9A-7105-1E09-CC22-796A61E6602F}"/>
                </a:ext>
              </a:extLst>
            </p:cNvPr>
            <p:cNvSpPr/>
            <p:nvPr/>
          </p:nvSpPr>
          <p:spPr>
            <a:xfrm rot="10800000">
              <a:off x="5415736" y="4677341"/>
              <a:ext cx="426055" cy="691221"/>
            </a:xfrm>
            <a:prstGeom prst="upArrow">
              <a:avLst/>
            </a:prstGeom>
            <a:solidFill>
              <a:srgbClr val="FFE9BD"/>
            </a:solidFill>
            <a:ln w="19050">
              <a:solidFill>
                <a:schemeClr val="bg1"/>
              </a:solidFill>
            </a:ln>
            <a:effectLst>
              <a:glow rad="88900">
                <a:schemeClr val="bg1">
                  <a:alpha val="40000"/>
                </a:schemeClr>
              </a:glow>
              <a:outerShdw blurRad="50800" dist="38100" dir="2700000" sx="99000" sy="99000" algn="tl" rotWithShape="0">
                <a:schemeClr val="bg1">
                  <a:alpha val="40000"/>
                </a:schemeClr>
              </a:outerShdw>
            </a:effectLst>
          </p:spPr>
          <p:txBody>
            <a:bodyPr vert="horz"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096" name="テキスト ボックス 2095">
              <a:extLst>
                <a:ext uri="{FF2B5EF4-FFF2-40B4-BE49-F238E27FC236}">
                  <a16:creationId xmlns:a16="http://schemas.microsoft.com/office/drawing/2014/main" id="{5515842E-61C7-1C92-1ED7-9AAE38E2A246}"/>
                </a:ext>
              </a:extLst>
            </p:cNvPr>
            <p:cNvSpPr txBox="1"/>
            <p:nvPr/>
          </p:nvSpPr>
          <p:spPr>
            <a:xfrm>
              <a:off x="5098505" y="4710716"/>
              <a:ext cx="1137823" cy="461665"/>
            </a:xfrm>
            <a:prstGeom prst="rect">
              <a:avLst/>
            </a:prstGeom>
            <a:noFill/>
            <a:effectLst>
              <a:outerShdw blurRad="50800" dist="38100" dir="2700000" algn="tl" rotWithShape="0">
                <a:schemeClr val="bg1">
                  <a:alpha val="40000"/>
                </a:schemeClr>
              </a:outerShdw>
            </a:effectLst>
          </p:spPr>
          <p:txBody>
            <a:bodyPr wrap="square" rtlCol="0" anchor="ctr">
              <a:spAutoFit/>
            </a:bodyPr>
            <a:lstStyle>
              <a:defPPr>
                <a:defRPr lang="ja-JP"/>
              </a:defPPr>
              <a:lvl1pPr algn="ctr">
                <a:defRPr sz="1200" b="1">
                  <a:solidFill>
                    <a:schemeClr val="bg1"/>
                  </a:solidFill>
                  <a:highlight>
                    <a:srgbClr val="FF0000"/>
                  </a:highlight>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highlight>
                    <a:srgbClr val="FFE9BD"/>
                  </a:highlight>
                  <a:uLnTx/>
                  <a:uFillTx/>
                  <a:latin typeface="Meiryo UI" panose="020B0604030504040204" pitchFamily="50" charset="-128"/>
                  <a:ea typeface="Meiryo UI" panose="020B0604030504040204" pitchFamily="50" charset="-128"/>
                  <a:cs typeface="+mn-cs"/>
                </a:rPr>
                <a:t>スキンケア</a:t>
              </a:r>
              <a:endParaRPr kumimoji="1" lang="en-US" altLang="ja-JP" sz="1200" b="1" i="0" u="none" strike="noStrike" kern="1200" cap="none" spc="0" normalizeH="0" baseline="0" noProof="0">
                <a:ln>
                  <a:noFill/>
                </a:ln>
                <a:solidFill>
                  <a:srgbClr val="000000"/>
                </a:solidFill>
                <a:effectLst/>
                <a:highlight>
                  <a:srgbClr val="FFE9BD"/>
                </a:highligh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highlight>
                    <a:srgbClr val="FFE9BD"/>
                  </a:highlight>
                  <a:uLnTx/>
                  <a:uFillTx/>
                  <a:latin typeface="Meiryo UI" panose="020B0604030504040204" pitchFamily="50" charset="-128"/>
                  <a:ea typeface="Meiryo UI" panose="020B0604030504040204" pitchFamily="50" charset="-128"/>
                  <a:cs typeface="+mn-cs"/>
                </a:rPr>
                <a:t>→ベースメイク</a:t>
              </a:r>
              <a:endParaRPr kumimoji="1" lang="en-US" altLang="ja-JP" sz="1200" b="1" i="0" u="none" strike="noStrike" kern="1200" cap="none" spc="0" normalizeH="0" baseline="0" noProof="0">
                <a:ln>
                  <a:noFill/>
                </a:ln>
                <a:solidFill>
                  <a:srgbClr val="000000"/>
                </a:solidFill>
                <a:effectLst/>
                <a:highlight>
                  <a:srgbClr val="FFE9BD"/>
                </a:highlight>
                <a:uLnTx/>
                <a:uFillTx/>
                <a:latin typeface="Meiryo UI" panose="020B0604030504040204" pitchFamily="50" charset="-128"/>
                <a:ea typeface="Meiryo UI" panose="020B0604030504040204" pitchFamily="50" charset="-128"/>
                <a:cs typeface="+mn-cs"/>
              </a:endParaRPr>
            </a:p>
          </p:txBody>
        </p:sp>
        <p:sp>
          <p:nvSpPr>
            <p:cNvPr id="2097" name="テキスト ボックス 2096">
              <a:extLst>
                <a:ext uri="{FF2B5EF4-FFF2-40B4-BE49-F238E27FC236}">
                  <a16:creationId xmlns:a16="http://schemas.microsoft.com/office/drawing/2014/main" id="{0DC6911B-FFB0-0A1A-91A5-82F7A4B999FC}"/>
                </a:ext>
              </a:extLst>
            </p:cNvPr>
            <p:cNvSpPr txBox="1"/>
            <p:nvPr/>
          </p:nvSpPr>
          <p:spPr>
            <a:xfrm>
              <a:off x="4150343" y="4546724"/>
              <a:ext cx="254289" cy="239895"/>
            </a:xfrm>
            <a:prstGeom prst="rect">
              <a:avLst/>
            </a:prstGeom>
            <a:solidFill>
              <a:srgbClr val="FFE9BD"/>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④</a:t>
              </a:r>
            </a:p>
          </p:txBody>
        </p:sp>
        <p:sp>
          <p:nvSpPr>
            <p:cNvPr id="2098" name="テキスト ボックス 2097">
              <a:extLst>
                <a:ext uri="{FF2B5EF4-FFF2-40B4-BE49-F238E27FC236}">
                  <a16:creationId xmlns:a16="http://schemas.microsoft.com/office/drawing/2014/main" id="{922ACCD6-623E-03FE-FC77-8E90BBAD2230}"/>
                </a:ext>
              </a:extLst>
            </p:cNvPr>
            <p:cNvSpPr txBox="1"/>
            <p:nvPr/>
          </p:nvSpPr>
          <p:spPr>
            <a:xfrm>
              <a:off x="5175079" y="4546724"/>
              <a:ext cx="254289" cy="239895"/>
            </a:xfrm>
            <a:prstGeom prst="rect">
              <a:avLst/>
            </a:prstGeom>
            <a:solidFill>
              <a:srgbClr val="FFE9BD"/>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⑤</a:t>
              </a:r>
            </a:p>
          </p:txBody>
        </p:sp>
      </p:grpSp>
    </p:spTree>
    <p:extLst>
      <p:ext uri="{BB962C8B-B14F-4D97-AF65-F5344CB8AC3E}">
        <p14:creationId xmlns:p14="http://schemas.microsoft.com/office/powerpoint/2010/main" val="3897657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3F84-4F2E-59D5-EA47-F5652E7F833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5D8B54B-3D11-3CDE-427B-0845145AD0E9}"/>
              </a:ext>
            </a:extLst>
          </p:cNvPr>
          <p:cNvSpPr>
            <a:spLocks noGrp="1"/>
          </p:cNvSpPr>
          <p:nvPr>
            <p:ph type="title"/>
          </p:nvPr>
        </p:nvSpPr>
        <p:spPr/>
        <p:txBody>
          <a:bodyPr vert="horz" lIns="0" tIns="0" rIns="0" bIns="0" rtlCol="0" anchor="t">
            <a:noAutofit/>
          </a:bodyPr>
          <a:lstStyle/>
          <a:p>
            <a:r>
              <a:rPr kumimoji="1" lang="en-US" altLang="ja-JP" sz="2800">
                <a:latin typeface="Meiryo UI" panose="020B0604030504040204" pitchFamily="50" charset="-128"/>
                <a:ea typeface="Meiryo UI" panose="020B0604030504040204" pitchFamily="50" charset="-128"/>
              </a:rPr>
              <a:t>CRM</a:t>
            </a:r>
            <a:r>
              <a:rPr kumimoji="1" lang="ja-JP" altLang="en-US" sz="2800">
                <a:latin typeface="Meiryo UI" panose="020B0604030504040204" pitchFamily="50" charset="-128"/>
                <a:ea typeface="Meiryo UI" panose="020B0604030504040204" pitchFamily="50" charset="-128"/>
              </a:rPr>
              <a:t>事例の一例（化粧品会社）</a:t>
            </a:r>
          </a:p>
        </p:txBody>
      </p:sp>
      <p:cxnSp>
        <p:nvCxnSpPr>
          <p:cNvPr id="3" name="直線コネクタ 2">
            <a:extLst>
              <a:ext uri="{FF2B5EF4-FFF2-40B4-BE49-F238E27FC236}">
                <a16:creationId xmlns:a16="http://schemas.microsoft.com/office/drawing/2014/main" id="{29BAC4B2-F441-EDFD-C164-8D6BC87D798F}"/>
              </a:ext>
            </a:extLst>
          </p:cNvPr>
          <p:cNvCxnSpPr>
            <a:cxnSpLocks/>
          </p:cNvCxnSpPr>
          <p:nvPr/>
        </p:nvCxnSpPr>
        <p:spPr>
          <a:xfrm>
            <a:off x="1601321" y="2525647"/>
            <a:ext cx="0" cy="2170808"/>
          </a:xfrm>
          <a:prstGeom prst="line">
            <a:avLst/>
          </a:prstGeom>
          <a:ln w="63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 name="Straight Arrow Connector 171">
            <a:extLst>
              <a:ext uri="{FF2B5EF4-FFF2-40B4-BE49-F238E27FC236}">
                <a16:creationId xmlns:a16="http://schemas.microsoft.com/office/drawing/2014/main" id="{37FC9677-8132-B566-F55D-CA673D1DB1EB}"/>
              </a:ext>
            </a:extLst>
          </p:cNvPr>
          <p:cNvCxnSpPr>
            <a:cxnSpLocks/>
          </p:cNvCxnSpPr>
          <p:nvPr/>
        </p:nvCxnSpPr>
        <p:spPr>
          <a:xfrm flipV="1">
            <a:off x="3883701" y="2751698"/>
            <a:ext cx="754654" cy="2085037"/>
          </a:xfrm>
          <a:prstGeom prst="straightConnector1">
            <a:avLst/>
          </a:prstGeom>
          <a:solidFill>
            <a:sysClr val="window" lastClr="FFFFFF"/>
          </a:solidFill>
          <a:ln w="6350" cap="flat" cmpd="sng" algn="ctr">
            <a:solidFill>
              <a:schemeClr val="bg1">
                <a:lumMod val="50000"/>
              </a:schemeClr>
            </a:solidFill>
            <a:prstDash val="sysDash"/>
            <a:miter lim="800000"/>
            <a:tailEnd type="triangle"/>
          </a:ln>
          <a:effectLst/>
        </p:spPr>
      </p:cxnSp>
      <p:pic>
        <p:nvPicPr>
          <p:cNvPr id="7" name="グラフィックス 6" descr="女性のプロフィール 単色塗りつぶし">
            <a:extLst>
              <a:ext uri="{FF2B5EF4-FFF2-40B4-BE49-F238E27FC236}">
                <a16:creationId xmlns:a16="http://schemas.microsoft.com/office/drawing/2014/main" id="{1E8F962A-5235-DF16-A5DB-C7947D2D18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93405" y="2188062"/>
            <a:ext cx="631920" cy="634183"/>
          </a:xfrm>
          <a:prstGeom prst="rect">
            <a:avLst/>
          </a:prstGeom>
        </p:spPr>
      </p:pic>
      <p:pic>
        <p:nvPicPr>
          <p:cNvPr id="9" name="グラフィックス 8" descr="女性のプロフィール 単色塗りつぶし">
            <a:extLst>
              <a:ext uri="{FF2B5EF4-FFF2-40B4-BE49-F238E27FC236}">
                <a16:creationId xmlns:a16="http://schemas.microsoft.com/office/drawing/2014/main" id="{AE7B8989-D91D-DDD1-69A9-9623F73720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36167" y="2188062"/>
            <a:ext cx="631920" cy="634183"/>
          </a:xfrm>
          <a:prstGeom prst="rect">
            <a:avLst/>
          </a:prstGeom>
        </p:spPr>
      </p:pic>
      <p:sp>
        <p:nvSpPr>
          <p:cNvPr id="11" name="正方形/長方形 33">
            <a:extLst>
              <a:ext uri="{FF2B5EF4-FFF2-40B4-BE49-F238E27FC236}">
                <a16:creationId xmlns:a16="http://schemas.microsoft.com/office/drawing/2014/main" id="{B1E73AC8-7B88-1DE0-675A-1BBC80FDFDDE}"/>
              </a:ext>
            </a:extLst>
          </p:cNvPr>
          <p:cNvSpPr/>
          <p:nvPr/>
        </p:nvSpPr>
        <p:spPr>
          <a:xfrm>
            <a:off x="1049680" y="4796298"/>
            <a:ext cx="1077997" cy="221590"/>
          </a:xfrm>
          <a:prstGeom prst="rect">
            <a:avLst/>
          </a:prstGeom>
          <a:solidFill>
            <a:schemeClr val="bg1"/>
          </a:solidFill>
          <a:ln w="19050" cap="flat" cmpd="sng" algn="ctr">
            <a:noFill/>
            <a:prstDash val="sysDash"/>
            <a:miter lim="800000"/>
          </a:ln>
          <a:effectLst/>
        </p:spPr>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来店前</a:t>
            </a:r>
            <a:endParaRPr kumimoji="0" lang="en-US" altLang="ja-JP" sz="1600" b="1"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13" name="図 12">
            <a:extLst>
              <a:ext uri="{FF2B5EF4-FFF2-40B4-BE49-F238E27FC236}">
                <a16:creationId xmlns:a16="http://schemas.microsoft.com/office/drawing/2014/main" id="{3DC70AD2-7C3C-C9D7-2CF2-B6D0A775A8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63653" y="5469592"/>
            <a:ext cx="282460" cy="319226"/>
          </a:xfrm>
          <a:prstGeom prst="rect">
            <a:avLst/>
          </a:prstGeom>
        </p:spPr>
      </p:pic>
      <p:pic>
        <p:nvPicPr>
          <p:cNvPr id="15" name="図 14">
            <a:extLst>
              <a:ext uri="{FF2B5EF4-FFF2-40B4-BE49-F238E27FC236}">
                <a16:creationId xmlns:a16="http://schemas.microsoft.com/office/drawing/2014/main" id="{56A6B969-D86C-6EE7-D23F-46B065E059C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9127" y="5465947"/>
            <a:ext cx="303272" cy="311363"/>
          </a:xfrm>
          <a:prstGeom prst="rect">
            <a:avLst/>
          </a:prstGeom>
        </p:spPr>
      </p:pic>
      <p:pic>
        <p:nvPicPr>
          <p:cNvPr id="16" name="図 15">
            <a:extLst>
              <a:ext uri="{FF2B5EF4-FFF2-40B4-BE49-F238E27FC236}">
                <a16:creationId xmlns:a16="http://schemas.microsoft.com/office/drawing/2014/main" id="{0B324FA9-0C7B-38D1-7DF0-CD8C2A409EA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42878" y="5914589"/>
            <a:ext cx="694246" cy="177755"/>
          </a:xfrm>
          <a:prstGeom prst="rect">
            <a:avLst/>
          </a:prstGeom>
        </p:spPr>
      </p:pic>
      <p:sp>
        <p:nvSpPr>
          <p:cNvPr id="18" name="正方形/長方形 17">
            <a:extLst>
              <a:ext uri="{FF2B5EF4-FFF2-40B4-BE49-F238E27FC236}">
                <a16:creationId xmlns:a16="http://schemas.microsoft.com/office/drawing/2014/main" id="{CFB7D06E-B789-7246-E6EC-0C25FD8980D8}"/>
              </a:ext>
            </a:extLst>
          </p:cNvPr>
          <p:cNvSpPr/>
          <p:nvPr/>
        </p:nvSpPr>
        <p:spPr>
          <a:xfrm>
            <a:off x="497552" y="4586327"/>
            <a:ext cx="315219" cy="161783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309"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店頭以外</a:t>
            </a:r>
          </a:p>
        </p:txBody>
      </p:sp>
      <p:sp>
        <p:nvSpPr>
          <p:cNvPr id="20" name="正方形/長方形 19">
            <a:extLst>
              <a:ext uri="{FF2B5EF4-FFF2-40B4-BE49-F238E27FC236}">
                <a16:creationId xmlns:a16="http://schemas.microsoft.com/office/drawing/2014/main" id="{7991CAFF-1173-0500-6DCF-EC2297E78C7C}"/>
              </a:ext>
            </a:extLst>
          </p:cNvPr>
          <p:cNvSpPr/>
          <p:nvPr/>
        </p:nvSpPr>
        <p:spPr>
          <a:xfrm>
            <a:off x="4147387" y="1697803"/>
            <a:ext cx="1256046" cy="24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来店</a:t>
            </a:r>
            <a:endParaRPr kumimoji="1" lang="en-US" altLang="ja-JP" sz="16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22" name="正方形/長方形 21">
            <a:extLst>
              <a:ext uri="{FF2B5EF4-FFF2-40B4-BE49-F238E27FC236}">
                <a16:creationId xmlns:a16="http://schemas.microsoft.com/office/drawing/2014/main" id="{15BFA286-830B-F752-8328-228A71DF02FE}"/>
              </a:ext>
            </a:extLst>
          </p:cNvPr>
          <p:cNvSpPr/>
          <p:nvPr/>
        </p:nvSpPr>
        <p:spPr>
          <a:xfrm>
            <a:off x="502813" y="2192800"/>
            <a:ext cx="315219" cy="161315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309"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店頭</a:t>
            </a:r>
          </a:p>
        </p:txBody>
      </p:sp>
      <p:pic>
        <p:nvPicPr>
          <p:cNvPr id="24" name="図 23">
            <a:extLst>
              <a:ext uri="{FF2B5EF4-FFF2-40B4-BE49-F238E27FC236}">
                <a16:creationId xmlns:a16="http://schemas.microsoft.com/office/drawing/2014/main" id="{E3B9E11C-5FF5-CCD1-C8EB-B45FDA1AAC89}"/>
              </a:ext>
            </a:extLst>
          </p:cNvPr>
          <p:cNvPicPr>
            <a:picLocks noChangeAspect="1"/>
          </p:cNvPicPr>
          <p:nvPr/>
        </p:nvPicPr>
        <p:blipFill>
          <a:blip r:embed="rId8"/>
          <a:stretch>
            <a:fillRect/>
          </a:stretch>
        </p:blipFill>
        <p:spPr>
          <a:xfrm>
            <a:off x="6326280" y="4933365"/>
            <a:ext cx="301667" cy="301667"/>
          </a:xfrm>
          <a:prstGeom prst="rect">
            <a:avLst/>
          </a:prstGeom>
        </p:spPr>
      </p:pic>
      <p:pic>
        <p:nvPicPr>
          <p:cNvPr id="26" name="図 25">
            <a:extLst>
              <a:ext uri="{FF2B5EF4-FFF2-40B4-BE49-F238E27FC236}">
                <a16:creationId xmlns:a16="http://schemas.microsoft.com/office/drawing/2014/main" id="{96809969-F7EE-AF2C-8158-716658C9A2FB}"/>
              </a:ext>
            </a:extLst>
          </p:cNvPr>
          <p:cNvPicPr>
            <a:picLocks noChangeAspect="1"/>
          </p:cNvPicPr>
          <p:nvPr/>
        </p:nvPicPr>
        <p:blipFill>
          <a:blip r:embed="rId9"/>
          <a:stretch>
            <a:fillRect/>
          </a:stretch>
        </p:blipFill>
        <p:spPr>
          <a:xfrm>
            <a:off x="6751569" y="4934997"/>
            <a:ext cx="301668" cy="299922"/>
          </a:xfrm>
          <a:prstGeom prst="rect">
            <a:avLst/>
          </a:prstGeom>
        </p:spPr>
      </p:pic>
      <p:cxnSp>
        <p:nvCxnSpPr>
          <p:cNvPr id="28" name="Straight Arrow Connector 171">
            <a:extLst>
              <a:ext uri="{FF2B5EF4-FFF2-40B4-BE49-F238E27FC236}">
                <a16:creationId xmlns:a16="http://schemas.microsoft.com/office/drawing/2014/main" id="{01C501E9-9B4F-4B9D-7FAF-5DFFB603BA73}"/>
              </a:ext>
            </a:extLst>
          </p:cNvPr>
          <p:cNvCxnSpPr>
            <a:cxnSpLocks/>
          </p:cNvCxnSpPr>
          <p:nvPr/>
        </p:nvCxnSpPr>
        <p:spPr>
          <a:xfrm flipV="1">
            <a:off x="7816737" y="2751698"/>
            <a:ext cx="754654" cy="2085037"/>
          </a:xfrm>
          <a:prstGeom prst="straightConnector1">
            <a:avLst/>
          </a:prstGeom>
          <a:solidFill>
            <a:sysClr val="window" lastClr="FFFFFF"/>
          </a:solidFill>
          <a:ln w="6350" cap="flat" cmpd="sng" algn="ctr">
            <a:solidFill>
              <a:schemeClr val="bg1">
                <a:lumMod val="50000"/>
              </a:schemeClr>
            </a:solidFill>
            <a:prstDash val="sysDash"/>
            <a:miter lim="800000"/>
            <a:tailEnd type="triangle"/>
          </a:ln>
          <a:effectLst/>
        </p:spPr>
      </p:cxnSp>
      <p:cxnSp>
        <p:nvCxnSpPr>
          <p:cNvPr id="60" name="Straight Arrow Connector 171">
            <a:extLst>
              <a:ext uri="{FF2B5EF4-FFF2-40B4-BE49-F238E27FC236}">
                <a16:creationId xmlns:a16="http://schemas.microsoft.com/office/drawing/2014/main" id="{D43B4662-9C0D-FDAA-6CD7-EF637D5A7CC5}"/>
              </a:ext>
            </a:extLst>
          </p:cNvPr>
          <p:cNvCxnSpPr>
            <a:cxnSpLocks/>
          </p:cNvCxnSpPr>
          <p:nvPr/>
        </p:nvCxnSpPr>
        <p:spPr>
          <a:xfrm>
            <a:off x="8902712" y="2768905"/>
            <a:ext cx="745163" cy="2050342"/>
          </a:xfrm>
          <a:prstGeom prst="straightConnector1">
            <a:avLst/>
          </a:prstGeom>
          <a:solidFill>
            <a:sysClr val="window" lastClr="FFFFFF"/>
          </a:solidFill>
          <a:ln w="6350" cap="flat" cmpd="sng" algn="ctr">
            <a:solidFill>
              <a:schemeClr val="bg1">
                <a:lumMod val="50000"/>
              </a:schemeClr>
            </a:solidFill>
            <a:prstDash val="sysDash"/>
            <a:miter lim="800000"/>
            <a:tailEnd type="triangle"/>
          </a:ln>
          <a:effectLst/>
        </p:spPr>
      </p:cxnSp>
      <p:sp>
        <p:nvSpPr>
          <p:cNvPr id="61" name="正方形/長方形 60">
            <a:extLst>
              <a:ext uri="{FF2B5EF4-FFF2-40B4-BE49-F238E27FC236}">
                <a16:creationId xmlns:a16="http://schemas.microsoft.com/office/drawing/2014/main" id="{839E7C3E-C0F2-AA5F-1E06-9AF7A099E46E}"/>
              </a:ext>
            </a:extLst>
          </p:cNvPr>
          <p:cNvSpPr/>
          <p:nvPr/>
        </p:nvSpPr>
        <p:spPr>
          <a:xfrm>
            <a:off x="7876148" y="4874480"/>
            <a:ext cx="1771727" cy="127079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32" rtl="0" eaLnBrk="1" fontAlgn="base" latinLnBrk="0" hangingPunct="1">
              <a:lnSpc>
                <a:spcPct val="150000"/>
              </a:lnSpc>
              <a:spcBef>
                <a:spcPct val="0"/>
              </a:spcBef>
              <a:spcAft>
                <a:spcPct val="0"/>
              </a:spcAft>
              <a:buClrTx/>
              <a:buSzTx/>
              <a:buFontTx/>
              <a:buNone/>
              <a:tabLst/>
              <a:defRPr/>
            </a:pPr>
            <a:r>
              <a:rPr kumimoji="1" lang="ja-JP" altLang="en-US" sz="1200" b="0"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＜ロイヤルティシステム＞</a:t>
            </a:r>
            <a:endParaRPr kumimoji="1" lang="en-US" altLang="ja-JP" sz="1200" b="0"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会員ステージ</a:t>
            </a:r>
            <a:endPar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ポイント</a:t>
            </a:r>
            <a:endPar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32" rtl="0" eaLnBrk="1" fontAlgn="base" latinLnBrk="0" hangingPunct="1">
              <a:lnSpc>
                <a:spcPct val="100000"/>
              </a:lnSpc>
              <a:spcBef>
                <a:spcPct val="0"/>
              </a:spcBef>
              <a:spcAft>
                <a:spcPct val="0"/>
              </a:spcAft>
              <a:buClrTx/>
              <a:buSzTx/>
              <a:buFontTx/>
              <a:buNone/>
              <a:tabLst/>
              <a:defRPr/>
            </a:pPr>
            <a:endParaRPr kumimoji="1" lang="en-US" altLang="ja-JP" sz="5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32" rtl="0" eaLnBrk="1" fontAlgn="base" latinLnBrk="0" hangingPunct="1">
              <a:lnSpc>
                <a:spcPct val="100000"/>
              </a:lnSpc>
              <a:spcBef>
                <a:spcPct val="0"/>
              </a:spcBef>
              <a:spcAft>
                <a:spcPct val="0"/>
              </a:spcAft>
              <a:buClrTx/>
              <a:buSzTx/>
              <a:buFontTx/>
              <a:buNone/>
              <a:tabLst/>
              <a:defRPr/>
            </a:pPr>
            <a:r>
              <a:rPr kumimoji="1" lang="ja-JP" altLang="en-US" sz="1050" b="0"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＜メッセージ＞</a:t>
            </a:r>
            <a:endParaRPr kumimoji="1" lang="en-US" altLang="ja-JP" sz="1050" b="0"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MA</a:t>
            </a:r>
            <a:r>
              <a:rPr kumimoji="1"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（トリガー配信）</a:t>
            </a:r>
            <a:endPar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ADH</a:t>
            </a:r>
            <a:r>
              <a:rPr kumimoji="1"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（セグメント配信）</a:t>
            </a:r>
            <a:endPar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pic>
        <p:nvPicPr>
          <p:cNvPr id="62" name="図 61">
            <a:extLst>
              <a:ext uri="{FF2B5EF4-FFF2-40B4-BE49-F238E27FC236}">
                <a16:creationId xmlns:a16="http://schemas.microsoft.com/office/drawing/2014/main" id="{263D13EF-0F28-3A94-C550-D215982289C8}"/>
              </a:ext>
            </a:extLst>
          </p:cNvPr>
          <p:cNvPicPr>
            <a:picLocks noChangeAspect="1"/>
          </p:cNvPicPr>
          <p:nvPr/>
        </p:nvPicPr>
        <p:blipFill>
          <a:blip r:embed="rId8"/>
          <a:stretch>
            <a:fillRect/>
          </a:stretch>
        </p:blipFill>
        <p:spPr>
          <a:xfrm>
            <a:off x="10358782" y="4933365"/>
            <a:ext cx="301667" cy="301667"/>
          </a:xfrm>
          <a:prstGeom prst="rect">
            <a:avLst/>
          </a:prstGeom>
        </p:spPr>
      </p:pic>
      <p:pic>
        <p:nvPicPr>
          <p:cNvPr id="63" name="図 62">
            <a:extLst>
              <a:ext uri="{FF2B5EF4-FFF2-40B4-BE49-F238E27FC236}">
                <a16:creationId xmlns:a16="http://schemas.microsoft.com/office/drawing/2014/main" id="{F2FB1E0E-F1CC-11AB-3562-624DC5422B02}"/>
              </a:ext>
            </a:extLst>
          </p:cNvPr>
          <p:cNvPicPr>
            <a:picLocks noChangeAspect="1"/>
          </p:cNvPicPr>
          <p:nvPr/>
        </p:nvPicPr>
        <p:blipFill>
          <a:blip r:embed="rId9"/>
          <a:stretch>
            <a:fillRect/>
          </a:stretch>
        </p:blipFill>
        <p:spPr>
          <a:xfrm>
            <a:off x="10784071" y="4934997"/>
            <a:ext cx="301668" cy="299922"/>
          </a:xfrm>
          <a:prstGeom prst="rect">
            <a:avLst/>
          </a:prstGeom>
        </p:spPr>
      </p:pic>
      <p:sp>
        <p:nvSpPr>
          <p:cNvPr id="449" name="正方形/長方形 448">
            <a:extLst>
              <a:ext uri="{FF2B5EF4-FFF2-40B4-BE49-F238E27FC236}">
                <a16:creationId xmlns:a16="http://schemas.microsoft.com/office/drawing/2014/main" id="{89ED7E7A-8410-250D-B475-AC02BF9CE67A}"/>
              </a:ext>
            </a:extLst>
          </p:cNvPr>
          <p:cNvSpPr/>
          <p:nvPr/>
        </p:nvSpPr>
        <p:spPr>
          <a:xfrm>
            <a:off x="339926" y="4140253"/>
            <a:ext cx="11451271" cy="2156406"/>
          </a:xfrm>
          <a:prstGeom prst="rect">
            <a:avLst/>
          </a:prstGeom>
          <a:noFill/>
          <a:ln w="6350">
            <a:solidFill>
              <a:srgbClr val="8A71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52" name="正方形/長方形 451">
            <a:extLst>
              <a:ext uri="{FF2B5EF4-FFF2-40B4-BE49-F238E27FC236}">
                <a16:creationId xmlns:a16="http://schemas.microsoft.com/office/drawing/2014/main" id="{6B6EC29F-EEB3-CBC0-3C06-32DB1E838F5E}"/>
              </a:ext>
            </a:extLst>
          </p:cNvPr>
          <p:cNvSpPr/>
          <p:nvPr/>
        </p:nvSpPr>
        <p:spPr>
          <a:xfrm>
            <a:off x="199505" y="1617883"/>
            <a:ext cx="11787448" cy="4763667"/>
          </a:xfrm>
          <a:prstGeom prst="rect">
            <a:avLst/>
          </a:prstGeom>
          <a:noFill/>
          <a:ln w="63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53" name="正方形/長方形 452">
            <a:extLst>
              <a:ext uri="{FF2B5EF4-FFF2-40B4-BE49-F238E27FC236}">
                <a16:creationId xmlns:a16="http://schemas.microsoft.com/office/drawing/2014/main" id="{DFE9CF6B-E74B-6776-33CE-D67C0B2DDFE2}"/>
              </a:ext>
            </a:extLst>
          </p:cNvPr>
          <p:cNvSpPr/>
          <p:nvPr/>
        </p:nvSpPr>
        <p:spPr>
          <a:xfrm>
            <a:off x="188810" y="1610262"/>
            <a:ext cx="2099730" cy="297006"/>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広義</a:t>
            </a:r>
            <a:r>
              <a:rPr kumimoji="1" lang="en-US" altLang="ja-JP"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CRM</a:t>
            </a: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（一例）</a:t>
            </a:r>
          </a:p>
        </p:txBody>
      </p:sp>
      <p:sp>
        <p:nvSpPr>
          <p:cNvPr id="454" name="正方形/長方形 453">
            <a:extLst>
              <a:ext uri="{FF2B5EF4-FFF2-40B4-BE49-F238E27FC236}">
                <a16:creationId xmlns:a16="http://schemas.microsoft.com/office/drawing/2014/main" id="{05F7800D-110D-DDBC-3D71-6F748E0B6F6B}"/>
              </a:ext>
            </a:extLst>
          </p:cNvPr>
          <p:cNvSpPr/>
          <p:nvPr/>
        </p:nvSpPr>
        <p:spPr>
          <a:xfrm>
            <a:off x="347292" y="4145336"/>
            <a:ext cx="1352498" cy="303223"/>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CRM</a:t>
            </a:r>
            <a:r>
              <a:rPr kumimoji="1" lang="ja-JP" altLang="en-US" sz="14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メッセージ</a:t>
            </a:r>
          </a:p>
        </p:txBody>
      </p:sp>
      <p:sp>
        <p:nvSpPr>
          <p:cNvPr id="455" name="正方形/長方形 454">
            <a:extLst>
              <a:ext uri="{FF2B5EF4-FFF2-40B4-BE49-F238E27FC236}">
                <a16:creationId xmlns:a16="http://schemas.microsoft.com/office/drawing/2014/main" id="{872CF79B-9A91-E63F-2970-2E33DB56B4D5}"/>
              </a:ext>
            </a:extLst>
          </p:cNvPr>
          <p:cNvSpPr/>
          <p:nvPr/>
        </p:nvSpPr>
        <p:spPr>
          <a:xfrm>
            <a:off x="8153100" y="1697803"/>
            <a:ext cx="1090976" cy="24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再来店</a:t>
            </a:r>
            <a:endParaRPr kumimoji="1" lang="en-US" altLang="ja-JP" sz="16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456" name="正方形/長方形 33">
            <a:extLst>
              <a:ext uri="{FF2B5EF4-FFF2-40B4-BE49-F238E27FC236}">
                <a16:creationId xmlns:a16="http://schemas.microsoft.com/office/drawing/2014/main" id="{1A731FB1-B6BA-E9E4-9B48-ECEA5167CCDC}"/>
              </a:ext>
            </a:extLst>
          </p:cNvPr>
          <p:cNvSpPr/>
          <p:nvPr/>
        </p:nvSpPr>
        <p:spPr>
          <a:xfrm>
            <a:off x="4158598" y="1960160"/>
            <a:ext cx="1273175" cy="258801"/>
          </a:xfrm>
          <a:prstGeom prst="rect">
            <a:avLst/>
          </a:prstGeom>
          <a:solidFill>
            <a:schemeClr val="accent1">
              <a:lumMod val="60000"/>
              <a:lumOff val="40000"/>
            </a:schemeClr>
          </a:solidFill>
          <a:ln w="19050" cap="flat" cmpd="sng" algn="ctr">
            <a:noFill/>
            <a:prstDash val="sysDash"/>
            <a:miter lim="800000"/>
          </a:ln>
          <a:effectLst/>
        </p:spPr>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F1 (</a:t>
            </a:r>
            <a:r>
              <a:rPr kumimoji="0" lang="ja-JP" altLang="en-US"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初回購入</a:t>
            </a:r>
            <a:r>
              <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457" name="正方形/長方形 33">
            <a:extLst>
              <a:ext uri="{FF2B5EF4-FFF2-40B4-BE49-F238E27FC236}">
                <a16:creationId xmlns:a16="http://schemas.microsoft.com/office/drawing/2014/main" id="{03EAEF52-93AC-6813-A118-AE215EACE61B}"/>
              </a:ext>
            </a:extLst>
          </p:cNvPr>
          <p:cNvSpPr/>
          <p:nvPr/>
        </p:nvSpPr>
        <p:spPr>
          <a:xfrm>
            <a:off x="8153100" y="1960160"/>
            <a:ext cx="1193242" cy="258801"/>
          </a:xfrm>
          <a:prstGeom prst="rect">
            <a:avLst/>
          </a:prstGeom>
          <a:solidFill>
            <a:schemeClr val="accent1">
              <a:lumMod val="60000"/>
              <a:lumOff val="40000"/>
            </a:schemeClr>
          </a:solidFill>
          <a:ln w="19050" cap="flat" cmpd="sng" algn="ctr">
            <a:noFill/>
            <a:prstDash val="sysDash"/>
            <a:miter lim="800000"/>
          </a:ln>
          <a:effectLst/>
        </p:spPr>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F2+(</a:t>
            </a:r>
            <a:r>
              <a:rPr kumimoji="0" lang="ja-JP" altLang="en-US"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再購入</a:t>
            </a:r>
            <a:r>
              <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458" name="正方形/長方形 33">
            <a:extLst>
              <a:ext uri="{FF2B5EF4-FFF2-40B4-BE49-F238E27FC236}">
                <a16:creationId xmlns:a16="http://schemas.microsoft.com/office/drawing/2014/main" id="{0435A912-F5F0-929C-DB73-DE96E3CAF3EF}"/>
              </a:ext>
            </a:extLst>
          </p:cNvPr>
          <p:cNvSpPr/>
          <p:nvPr/>
        </p:nvSpPr>
        <p:spPr>
          <a:xfrm>
            <a:off x="6044505" y="4567698"/>
            <a:ext cx="1465449" cy="258801"/>
          </a:xfrm>
          <a:prstGeom prst="rect">
            <a:avLst/>
          </a:prstGeom>
          <a:solidFill>
            <a:schemeClr val="accent1">
              <a:lumMod val="60000"/>
              <a:lumOff val="40000"/>
            </a:schemeClr>
          </a:solidFill>
          <a:ln w="19050" cap="flat" cmpd="sng" algn="ctr">
            <a:noFill/>
            <a:prstDash val="sysDash"/>
            <a:miter lim="800000"/>
          </a:ln>
          <a:effectLst/>
        </p:spPr>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F1 (</a:t>
            </a:r>
            <a:r>
              <a:rPr kumimoji="0" lang="ja-JP" altLang="en-US"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初回購入</a:t>
            </a:r>
            <a:r>
              <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459" name="正方形/長方形 33">
            <a:extLst>
              <a:ext uri="{FF2B5EF4-FFF2-40B4-BE49-F238E27FC236}">
                <a16:creationId xmlns:a16="http://schemas.microsoft.com/office/drawing/2014/main" id="{BEAC8DCA-608A-D3C7-856E-7FCB55006446}"/>
              </a:ext>
            </a:extLst>
          </p:cNvPr>
          <p:cNvSpPr/>
          <p:nvPr/>
        </p:nvSpPr>
        <p:spPr>
          <a:xfrm>
            <a:off x="10007802" y="4567698"/>
            <a:ext cx="1465449" cy="258801"/>
          </a:xfrm>
          <a:prstGeom prst="rect">
            <a:avLst/>
          </a:prstGeom>
          <a:solidFill>
            <a:schemeClr val="accent1">
              <a:lumMod val="60000"/>
              <a:lumOff val="40000"/>
            </a:schemeClr>
          </a:solidFill>
          <a:ln w="19050" cap="flat" cmpd="sng" algn="ctr">
            <a:noFill/>
            <a:prstDash val="sysDash"/>
            <a:miter lim="800000"/>
          </a:ln>
          <a:effectLst/>
        </p:spPr>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F2+(</a:t>
            </a:r>
            <a:r>
              <a:rPr kumimoji="0" lang="ja-JP" altLang="en-US"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再購入</a:t>
            </a:r>
            <a:r>
              <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460" name="正方形/長方形 459">
            <a:extLst>
              <a:ext uri="{FF2B5EF4-FFF2-40B4-BE49-F238E27FC236}">
                <a16:creationId xmlns:a16="http://schemas.microsoft.com/office/drawing/2014/main" id="{8249E79A-B8C5-2D65-20D3-05396365019B}"/>
              </a:ext>
            </a:extLst>
          </p:cNvPr>
          <p:cNvSpPr/>
          <p:nvPr/>
        </p:nvSpPr>
        <p:spPr>
          <a:xfrm>
            <a:off x="2493400" y="4291445"/>
            <a:ext cx="1217114" cy="24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会員登録</a:t>
            </a:r>
          </a:p>
        </p:txBody>
      </p:sp>
      <p:sp>
        <p:nvSpPr>
          <p:cNvPr id="461" name="正方形/長方形 460">
            <a:extLst>
              <a:ext uri="{FF2B5EF4-FFF2-40B4-BE49-F238E27FC236}">
                <a16:creationId xmlns:a16="http://schemas.microsoft.com/office/drawing/2014/main" id="{18B95349-5BDD-87FF-79B7-460AD424917C}"/>
              </a:ext>
            </a:extLst>
          </p:cNvPr>
          <p:cNvSpPr/>
          <p:nvPr/>
        </p:nvSpPr>
        <p:spPr>
          <a:xfrm>
            <a:off x="6052458" y="4309369"/>
            <a:ext cx="1546421" cy="24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アフターフォロー</a:t>
            </a:r>
          </a:p>
        </p:txBody>
      </p:sp>
      <p:sp>
        <p:nvSpPr>
          <p:cNvPr id="462" name="正方形/長方形 461">
            <a:extLst>
              <a:ext uri="{FF2B5EF4-FFF2-40B4-BE49-F238E27FC236}">
                <a16:creationId xmlns:a16="http://schemas.microsoft.com/office/drawing/2014/main" id="{D673A606-6C5C-3819-1337-FEF43B980D63}"/>
              </a:ext>
            </a:extLst>
          </p:cNvPr>
          <p:cNvSpPr/>
          <p:nvPr/>
        </p:nvSpPr>
        <p:spPr>
          <a:xfrm>
            <a:off x="10000183" y="4291904"/>
            <a:ext cx="1543420" cy="24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アフターフォロー</a:t>
            </a:r>
          </a:p>
        </p:txBody>
      </p:sp>
      <p:pic>
        <p:nvPicPr>
          <p:cNvPr id="463" name="図 462">
            <a:extLst>
              <a:ext uri="{FF2B5EF4-FFF2-40B4-BE49-F238E27FC236}">
                <a16:creationId xmlns:a16="http://schemas.microsoft.com/office/drawing/2014/main" id="{2CD26692-6CF1-39B1-E701-3270153766C9}"/>
              </a:ext>
            </a:extLst>
          </p:cNvPr>
          <p:cNvPicPr>
            <a:picLocks noChangeAspect="1"/>
          </p:cNvPicPr>
          <p:nvPr/>
        </p:nvPicPr>
        <p:blipFill>
          <a:blip r:embed="rId10"/>
          <a:stretch>
            <a:fillRect/>
          </a:stretch>
        </p:blipFill>
        <p:spPr>
          <a:xfrm>
            <a:off x="1374273" y="5113836"/>
            <a:ext cx="423616" cy="295590"/>
          </a:xfrm>
          <a:prstGeom prst="rect">
            <a:avLst/>
          </a:prstGeom>
        </p:spPr>
      </p:pic>
      <p:pic>
        <p:nvPicPr>
          <p:cNvPr id="480" name="図 479">
            <a:extLst>
              <a:ext uri="{FF2B5EF4-FFF2-40B4-BE49-F238E27FC236}">
                <a16:creationId xmlns:a16="http://schemas.microsoft.com/office/drawing/2014/main" id="{10842E58-D18E-39C8-A165-B265EE8AD7C0}"/>
              </a:ext>
            </a:extLst>
          </p:cNvPr>
          <p:cNvPicPr>
            <a:picLocks noChangeAspect="1"/>
          </p:cNvPicPr>
          <p:nvPr/>
        </p:nvPicPr>
        <p:blipFill>
          <a:blip r:embed="rId11"/>
          <a:stretch>
            <a:fillRect/>
          </a:stretch>
        </p:blipFill>
        <p:spPr>
          <a:xfrm>
            <a:off x="1852476" y="5138775"/>
            <a:ext cx="285309" cy="299922"/>
          </a:xfrm>
          <a:prstGeom prst="rect">
            <a:avLst/>
          </a:prstGeom>
        </p:spPr>
      </p:pic>
      <p:pic>
        <p:nvPicPr>
          <p:cNvPr id="481" name="図 480">
            <a:extLst>
              <a:ext uri="{FF2B5EF4-FFF2-40B4-BE49-F238E27FC236}">
                <a16:creationId xmlns:a16="http://schemas.microsoft.com/office/drawing/2014/main" id="{C22C1531-7A39-417E-3AE5-36DFEC582236}"/>
              </a:ext>
            </a:extLst>
          </p:cNvPr>
          <p:cNvPicPr>
            <a:picLocks noChangeAspect="1"/>
          </p:cNvPicPr>
          <p:nvPr/>
        </p:nvPicPr>
        <p:blipFill>
          <a:blip r:embed="rId12"/>
          <a:stretch>
            <a:fillRect/>
          </a:stretch>
        </p:blipFill>
        <p:spPr>
          <a:xfrm>
            <a:off x="1844796" y="5496132"/>
            <a:ext cx="292328" cy="306117"/>
          </a:xfrm>
          <a:prstGeom prst="rect">
            <a:avLst/>
          </a:prstGeom>
        </p:spPr>
      </p:pic>
      <p:pic>
        <p:nvPicPr>
          <p:cNvPr id="482" name="図 481">
            <a:extLst>
              <a:ext uri="{FF2B5EF4-FFF2-40B4-BE49-F238E27FC236}">
                <a16:creationId xmlns:a16="http://schemas.microsoft.com/office/drawing/2014/main" id="{CAFA3536-9AFC-C60A-4101-6D3572400A83}"/>
              </a:ext>
            </a:extLst>
          </p:cNvPr>
          <p:cNvPicPr>
            <a:picLocks noChangeAspect="1"/>
          </p:cNvPicPr>
          <p:nvPr/>
        </p:nvPicPr>
        <p:blipFill>
          <a:blip r:embed="rId13"/>
          <a:stretch>
            <a:fillRect/>
          </a:stretch>
        </p:blipFill>
        <p:spPr>
          <a:xfrm>
            <a:off x="1029565" y="5135508"/>
            <a:ext cx="319476" cy="273918"/>
          </a:xfrm>
          <a:prstGeom prst="rect">
            <a:avLst/>
          </a:prstGeom>
        </p:spPr>
      </p:pic>
      <p:pic>
        <p:nvPicPr>
          <p:cNvPr id="483" name="図 482">
            <a:extLst>
              <a:ext uri="{FF2B5EF4-FFF2-40B4-BE49-F238E27FC236}">
                <a16:creationId xmlns:a16="http://schemas.microsoft.com/office/drawing/2014/main" id="{F1957C79-52E9-2DF6-B92B-77635DAA9711}"/>
              </a:ext>
            </a:extLst>
          </p:cNvPr>
          <p:cNvPicPr>
            <a:picLocks noChangeAspect="1"/>
          </p:cNvPicPr>
          <p:nvPr/>
        </p:nvPicPr>
        <p:blipFill>
          <a:blip r:embed="rId14"/>
          <a:stretch>
            <a:fillRect/>
          </a:stretch>
        </p:blipFill>
        <p:spPr>
          <a:xfrm>
            <a:off x="1069397" y="5841839"/>
            <a:ext cx="279644" cy="286464"/>
          </a:xfrm>
          <a:prstGeom prst="rect">
            <a:avLst/>
          </a:prstGeom>
        </p:spPr>
      </p:pic>
      <p:cxnSp>
        <p:nvCxnSpPr>
          <p:cNvPr id="484" name="Straight Arrow Connector 171">
            <a:extLst>
              <a:ext uri="{FF2B5EF4-FFF2-40B4-BE49-F238E27FC236}">
                <a16:creationId xmlns:a16="http://schemas.microsoft.com/office/drawing/2014/main" id="{9EEA65E4-B027-C97D-070A-C9B38B4CAEC8}"/>
              </a:ext>
            </a:extLst>
          </p:cNvPr>
          <p:cNvCxnSpPr>
            <a:cxnSpLocks/>
          </p:cNvCxnSpPr>
          <p:nvPr/>
        </p:nvCxnSpPr>
        <p:spPr>
          <a:xfrm flipV="1">
            <a:off x="1593133" y="2496467"/>
            <a:ext cx="2766112" cy="0"/>
          </a:xfrm>
          <a:prstGeom prst="straightConnector1">
            <a:avLst/>
          </a:prstGeom>
          <a:solidFill>
            <a:sysClr val="window" lastClr="FFFFFF"/>
          </a:solidFill>
          <a:ln w="6350" cap="flat" cmpd="sng" algn="ctr">
            <a:solidFill>
              <a:schemeClr val="bg1">
                <a:lumMod val="50000"/>
              </a:schemeClr>
            </a:solidFill>
            <a:prstDash val="sysDash"/>
            <a:miter lim="800000"/>
            <a:tailEnd type="triangle"/>
          </a:ln>
          <a:effectLst/>
        </p:spPr>
      </p:cxnSp>
      <p:cxnSp>
        <p:nvCxnSpPr>
          <p:cNvPr id="485" name="Straight Arrow Connector 171">
            <a:extLst>
              <a:ext uri="{FF2B5EF4-FFF2-40B4-BE49-F238E27FC236}">
                <a16:creationId xmlns:a16="http://schemas.microsoft.com/office/drawing/2014/main" id="{8C31CD61-4A75-909A-3DC3-102137F92AAD}"/>
              </a:ext>
            </a:extLst>
          </p:cNvPr>
          <p:cNvCxnSpPr>
            <a:cxnSpLocks/>
          </p:cNvCxnSpPr>
          <p:nvPr/>
        </p:nvCxnSpPr>
        <p:spPr>
          <a:xfrm>
            <a:off x="4887816" y="2768905"/>
            <a:ext cx="754654" cy="2085037"/>
          </a:xfrm>
          <a:prstGeom prst="straightConnector1">
            <a:avLst/>
          </a:prstGeom>
          <a:solidFill>
            <a:sysClr val="window" lastClr="FFFFFF"/>
          </a:solidFill>
          <a:ln w="6350" cap="flat" cmpd="sng" algn="ctr">
            <a:solidFill>
              <a:schemeClr val="bg1">
                <a:lumMod val="50000"/>
              </a:schemeClr>
            </a:solidFill>
            <a:prstDash val="sysDash"/>
            <a:miter lim="800000"/>
            <a:tailEnd type="triangle"/>
          </a:ln>
          <a:effectLst/>
        </p:spPr>
      </p:cxnSp>
      <p:sp>
        <p:nvSpPr>
          <p:cNvPr id="486" name="正方形/長方形 485">
            <a:extLst>
              <a:ext uri="{FF2B5EF4-FFF2-40B4-BE49-F238E27FC236}">
                <a16:creationId xmlns:a16="http://schemas.microsoft.com/office/drawing/2014/main" id="{FC7A7C9F-3393-AB9D-6C01-67EA87091CD0}"/>
              </a:ext>
            </a:extLst>
          </p:cNvPr>
          <p:cNvSpPr/>
          <p:nvPr/>
        </p:nvSpPr>
        <p:spPr>
          <a:xfrm>
            <a:off x="4887816" y="2943966"/>
            <a:ext cx="1362344" cy="104247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32" rtl="0" eaLnBrk="1" fontAlgn="base" latinLnBrk="0" hangingPunct="1">
              <a:lnSpc>
                <a:spcPct val="150000"/>
              </a:lnSpc>
              <a:spcBef>
                <a:spcPct val="0"/>
              </a:spcBef>
              <a:spcAft>
                <a:spcPct val="0"/>
              </a:spcAft>
              <a:buClrTx/>
              <a:buSzTx/>
              <a:buFontTx/>
              <a:buNone/>
              <a:tabLst/>
              <a:defRPr/>
            </a:pPr>
            <a:r>
              <a:rPr kumimoji="1" lang="ja-JP" altLang="en-US" sz="1200"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＜取得データ＞</a:t>
            </a:r>
            <a:endParaRPr kumimoji="1" lang="en-US" altLang="ja-JP" sz="1200"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会員</a:t>
            </a: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ID</a:t>
            </a: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購入履歴</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サンプル履歴</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87" name="正方形/長方形 486">
            <a:extLst>
              <a:ext uri="{FF2B5EF4-FFF2-40B4-BE49-F238E27FC236}">
                <a16:creationId xmlns:a16="http://schemas.microsoft.com/office/drawing/2014/main" id="{9831E9DE-37A2-45EC-6400-17999B4F447F}"/>
              </a:ext>
            </a:extLst>
          </p:cNvPr>
          <p:cNvSpPr/>
          <p:nvPr/>
        </p:nvSpPr>
        <p:spPr>
          <a:xfrm>
            <a:off x="3211738" y="2943966"/>
            <a:ext cx="1513483" cy="1042472"/>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32" rtl="0" eaLnBrk="1" fontAlgn="base" latinLnBrk="0" hangingPunct="1">
              <a:lnSpc>
                <a:spcPct val="150000"/>
              </a:lnSpc>
              <a:spcBef>
                <a:spcPct val="0"/>
              </a:spcBef>
              <a:spcAft>
                <a:spcPct val="0"/>
              </a:spcAft>
              <a:buClrTx/>
              <a:buSzTx/>
              <a:buFontTx/>
              <a:buNone/>
              <a:tabLst/>
              <a:defRPr/>
            </a:pPr>
            <a:r>
              <a:rPr kumimoji="1" lang="ja-JP" altLang="en-US" sz="1200" b="0"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＜応対＞</a:t>
            </a:r>
            <a:endParaRPr kumimoji="1" lang="en-US" altLang="ja-JP" sz="1200" b="0"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カウンセリング</a:t>
            </a:r>
            <a:endPar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ソリューション提案</a:t>
            </a:r>
            <a:endPar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再来店（お約束）</a:t>
            </a:r>
            <a:endPar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32" rtl="0" eaLnBrk="1" fontAlgn="base" latinLnBrk="0" hangingPunct="1">
              <a:lnSpc>
                <a:spcPct val="100000"/>
              </a:lnSpc>
              <a:spcBef>
                <a:spcPct val="0"/>
              </a:spcBef>
              <a:spcAft>
                <a:spcPct val="0"/>
              </a:spcAft>
              <a:buClrTx/>
              <a:buSzTx/>
              <a:buFontTx/>
              <a:buNone/>
              <a:tabLst/>
              <a:defRPr/>
            </a:pPr>
            <a:r>
              <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etc.</a:t>
            </a:r>
          </a:p>
        </p:txBody>
      </p:sp>
      <p:sp>
        <p:nvSpPr>
          <p:cNvPr id="488" name="正方形/長方形 33">
            <a:extLst>
              <a:ext uri="{FF2B5EF4-FFF2-40B4-BE49-F238E27FC236}">
                <a16:creationId xmlns:a16="http://schemas.microsoft.com/office/drawing/2014/main" id="{9A1A86BC-66A1-4720-0FA5-9EAAC7EFEA4D}"/>
              </a:ext>
            </a:extLst>
          </p:cNvPr>
          <p:cNvSpPr/>
          <p:nvPr/>
        </p:nvSpPr>
        <p:spPr>
          <a:xfrm>
            <a:off x="2531487" y="4566304"/>
            <a:ext cx="1203822" cy="258801"/>
          </a:xfrm>
          <a:prstGeom prst="rect">
            <a:avLst/>
          </a:prstGeom>
          <a:solidFill>
            <a:schemeClr val="accent1">
              <a:lumMod val="60000"/>
              <a:lumOff val="40000"/>
            </a:schemeClr>
          </a:solidFill>
          <a:ln w="19050" cap="flat" cmpd="sng" algn="ctr">
            <a:noFill/>
            <a:prstDash val="sysDash"/>
            <a:miter lim="800000"/>
          </a:ln>
          <a:effectLst/>
        </p:spPr>
        <p:txBody>
          <a:bodyPr rtlCol="0" anchor="ctr"/>
          <a:lstStyle/>
          <a:p>
            <a:pPr marL="0" marR="0" lvl="0" indent="0" algn="ctr" defTabSz="914332" rtl="0" eaLnBrk="1" fontAlgn="base" latinLnBrk="0" hangingPunct="1">
              <a:lnSpc>
                <a:spcPct val="100000"/>
              </a:lnSpc>
              <a:spcBef>
                <a:spcPct val="0"/>
              </a:spcBef>
              <a:spcAft>
                <a:spcPct val="0"/>
              </a:spcAft>
              <a:buClrTx/>
              <a:buSzTx/>
              <a:buFontTx/>
              <a:buNone/>
              <a:tabLst/>
              <a:defRPr/>
            </a:pPr>
            <a:r>
              <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F0 (</a:t>
            </a:r>
            <a:r>
              <a:rPr kumimoji="0" lang="ja-JP" altLang="en-US"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オプトイン</a:t>
            </a:r>
            <a:r>
              <a:rPr kumimoji="0" lang="en-US" altLang="ja-JP" sz="1200" b="1"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a:t>
            </a:r>
          </a:p>
        </p:txBody>
      </p:sp>
      <p:sp>
        <p:nvSpPr>
          <p:cNvPr id="489" name="正方形/長方形 488">
            <a:extLst>
              <a:ext uri="{FF2B5EF4-FFF2-40B4-BE49-F238E27FC236}">
                <a16:creationId xmlns:a16="http://schemas.microsoft.com/office/drawing/2014/main" id="{8B90DEB6-DBFE-4575-9CF2-6AA8B3363FE4}"/>
              </a:ext>
            </a:extLst>
          </p:cNvPr>
          <p:cNvSpPr/>
          <p:nvPr/>
        </p:nvSpPr>
        <p:spPr>
          <a:xfrm>
            <a:off x="8902712" y="2960013"/>
            <a:ext cx="1362344" cy="104247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32" rtl="0" eaLnBrk="1" fontAlgn="base" latinLnBrk="0" hangingPunct="1">
              <a:lnSpc>
                <a:spcPct val="150000"/>
              </a:lnSpc>
              <a:spcBef>
                <a:spcPct val="0"/>
              </a:spcBef>
              <a:spcAft>
                <a:spcPct val="0"/>
              </a:spcAft>
              <a:buClrTx/>
              <a:buSzTx/>
              <a:buFontTx/>
              <a:buNone/>
              <a:tabLst/>
              <a:defRPr/>
            </a:pPr>
            <a:r>
              <a:rPr kumimoji="1" lang="ja-JP" altLang="en-US" sz="1200"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＜取得データ＞</a:t>
            </a:r>
            <a:endParaRPr kumimoji="1" lang="en-US" altLang="ja-JP" sz="1200" b="0" i="0" u="sng"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会員</a:t>
            </a:r>
            <a:r>
              <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ID</a:t>
            </a: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購入履歴</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サンプル履歴</a:t>
            </a:r>
            <a:endParaRPr kumimoji="1" lang="en-US" altLang="ja-JP" sz="105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90" name="正方形/長方形 489">
            <a:extLst>
              <a:ext uri="{FF2B5EF4-FFF2-40B4-BE49-F238E27FC236}">
                <a16:creationId xmlns:a16="http://schemas.microsoft.com/office/drawing/2014/main" id="{F1F9CD68-433F-F85E-36C9-7C624DAB6B90}"/>
              </a:ext>
            </a:extLst>
          </p:cNvPr>
          <p:cNvSpPr/>
          <p:nvPr/>
        </p:nvSpPr>
        <p:spPr>
          <a:xfrm>
            <a:off x="7226634" y="2960013"/>
            <a:ext cx="1513483" cy="1042472"/>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32" rtl="0" eaLnBrk="1" fontAlgn="base" latinLnBrk="0" hangingPunct="1">
              <a:lnSpc>
                <a:spcPct val="150000"/>
              </a:lnSpc>
              <a:spcBef>
                <a:spcPct val="0"/>
              </a:spcBef>
              <a:spcAft>
                <a:spcPct val="0"/>
              </a:spcAft>
              <a:buClrTx/>
              <a:buSzTx/>
              <a:buFontTx/>
              <a:buNone/>
              <a:tabLst/>
              <a:defRPr/>
            </a:pPr>
            <a:r>
              <a:rPr kumimoji="1" lang="ja-JP" altLang="en-US" sz="1200" b="0"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＜応対＞</a:t>
            </a:r>
            <a:endParaRPr kumimoji="1" lang="en-US" altLang="ja-JP" sz="1200" b="0" i="0" u="sng"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カウンセリング</a:t>
            </a:r>
            <a:endPar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ソリューション提案</a:t>
            </a:r>
            <a:endPar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171450" marR="0" lvl="0" indent="-171450" algn="l" defTabSz="91433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1" lang="ja-JP" altLang="en-US"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再来店（お約束）</a:t>
            </a:r>
            <a:endPar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32" rtl="0" eaLnBrk="1" fontAlgn="base" latinLnBrk="0" hangingPunct="1">
              <a:lnSpc>
                <a:spcPct val="100000"/>
              </a:lnSpc>
              <a:spcBef>
                <a:spcPct val="0"/>
              </a:spcBef>
              <a:spcAft>
                <a:spcPct val="0"/>
              </a:spcAft>
              <a:buClrTx/>
              <a:buSzTx/>
              <a:buFontTx/>
              <a:buNone/>
              <a:tabLst/>
              <a:defRPr/>
            </a:pPr>
            <a:r>
              <a:rPr kumimoji="1" lang="en-US" altLang="ja-JP" sz="105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etc.</a:t>
            </a:r>
          </a:p>
        </p:txBody>
      </p:sp>
      <p:sp>
        <p:nvSpPr>
          <p:cNvPr id="491" name="正方形/長方形 490">
            <a:extLst>
              <a:ext uri="{FF2B5EF4-FFF2-40B4-BE49-F238E27FC236}">
                <a16:creationId xmlns:a16="http://schemas.microsoft.com/office/drawing/2014/main" id="{90A66190-6CEF-5150-D145-D3E1A0F0649D}"/>
              </a:ext>
            </a:extLst>
          </p:cNvPr>
          <p:cNvSpPr/>
          <p:nvPr/>
        </p:nvSpPr>
        <p:spPr>
          <a:xfrm>
            <a:off x="332286" y="6458186"/>
            <a:ext cx="4337717" cy="190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出所：「</a:t>
            </a:r>
            <a:r>
              <a:rPr kumimoji="1"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231222</a:t>
            </a:r>
            <a:r>
              <a:rPr kumimoji="1"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藤原</a:t>
            </a:r>
            <a:r>
              <a:rPr kumimoji="1"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COO</a:t>
            </a:r>
            <a:r>
              <a:rPr kumimoji="1"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報告</a:t>
            </a:r>
            <a:r>
              <a:rPr kumimoji="1"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_CPB</a:t>
            </a:r>
            <a:r>
              <a:rPr kumimoji="1"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ビジネス全体像について</a:t>
            </a:r>
            <a:r>
              <a:rPr kumimoji="1"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.pptx</a:t>
            </a:r>
            <a:r>
              <a:rPr kumimoji="1" lang="ja-JP" altLang="en-US"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」を基に作成</a:t>
            </a:r>
            <a:endParaRPr kumimoji="1" lang="en-US" altLang="ja-JP" sz="9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493" name="楕円 492">
            <a:extLst>
              <a:ext uri="{FF2B5EF4-FFF2-40B4-BE49-F238E27FC236}">
                <a16:creationId xmlns:a16="http://schemas.microsoft.com/office/drawing/2014/main" id="{7164BF86-D68B-FC75-2A93-14353CB37E7C}"/>
              </a:ext>
            </a:extLst>
          </p:cNvPr>
          <p:cNvSpPr/>
          <p:nvPr/>
        </p:nvSpPr>
        <p:spPr>
          <a:xfrm>
            <a:off x="2394424" y="5513670"/>
            <a:ext cx="1187528" cy="365327"/>
          </a:xfrm>
          <a:prstGeom prst="ellipse">
            <a:avLst/>
          </a:prstGeom>
          <a:solidFill>
            <a:schemeClr val="accent1">
              <a:lumMod val="60000"/>
              <a:lumOff val="4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動画広告</a:t>
            </a:r>
          </a:p>
        </p:txBody>
      </p:sp>
      <p:pic>
        <p:nvPicPr>
          <p:cNvPr id="494" name="Picture 6" descr="パーソナルビューティーパートナー（PBP）とは？ | ひとを美しくするひと（パーソナルビューティーパートナー）｜ 資生堂グループ企業情報サイト">
            <a:extLst>
              <a:ext uri="{FF2B5EF4-FFF2-40B4-BE49-F238E27FC236}">
                <a16:creationId xmlns:a16="http://schemas.microsoft.com/office/drawing/2014/main" id="{78546B3E-81B9-4ECB-23FD-DD401F9DAD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84903" y="2292314"/>
            <a:ext cx="1213270" cy="725324"/>
          </a:xfrm>
          <a:prstGeom prst="rect">
            <a:avLst/>
          </a:prstGeom>
          <a:noFill/>
          <a:extLst>
            <a:ext uri="{909E8E84-426E-40DD-AFC4-6F175D3DCCD1}">
              <a14:hiddenFill xmlns:a14="http://schemas.microsoft.com/office/drawing/2010/main">
                <a:solidFill>
                  <a:srgbClr val="FFFFFF"/>
                </a:solidFill>
              </a14:hiddenFill>
            </a:ext>
          </a:extLst>
        </p:spPr>
      </p:pic>
      <p:sp>
        <p:nvSpPr>
          <p:cNvPr id="495" name="楕円 494">
            <a:extLst>
              <a:ext uri="{FF2B5EF4-FFF2-40B4-BE49-F238E27FC236}">
                <a16:creationId xmlns:a16="http://schemas.microsoft.com/office/drawing/2014/main" id="{5F8524B0-D05C-4882-1CD4-F226E702459C}"/>
              </a:ext>
            </a:extLst>
          </p:cNvPr>
          <p:cNvSpPr/>
          <p:nvPr/>
        </p:nvSpPr>
        <p:spPr>
          <a:xfrm>
            <a:off x="2759633" y="2374734"/>
            <a:ext cx="981428" cy="301923"/>
          </a:xfrm>
          <a:prstGeom prst="ellipse">
            <a:avLst/>
          </a:prstGeom>
          <a:solidFill>
            <a:schemeClr val="accent1">
              <a:lumMod val="60000"/>
              <a:lumOff val="4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店頭応対</a:t>
            </a:r>
          </a:p>
        </p:txBody>
      </p:sp>
      <p:sp>
        <p:nvSpPr>
          <p:cNvPr id="497" name="楕円 496">
            <a:extLst>
              <a:ext uri="{FF2B5EF4-FFF2-40B4-BE49-F238E27FC236}">
                <a16:creationId xmlns:a16="http://schemas.microsoft.com/office/drawing/2014/main" id="{F2E88AF1-C6B9-059F-391C-7337E68B3EB6}"/>
              </a:ext>
            </a:extLst>
          </p:cNvPr>
          <p:cNvSpPr/>
          <p:nvPr/>
        </p:nvSpPr>
        <p:spPr>
          <a:xfrm>
            <a:off x="9502062" y="5728036"/>
            <a:ext cx="981428" cy="301923"/>
          </a:xfrm>
          <a:prstGeom prst="ellipse">
            <a:avLst/>
          </a:prstGeom>
          <a:solidFill>
            <a:schemeClr val="accent1">
              <a:lumMod val="60000"/>
              <a:lumOff val="4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ブランドアプリ</a:t>
            </a:r>
          </a:p>
        </p:txBody>
      </p:sp>
      <p:pic>
        <p:nvPicPr>
          <p:cNvPr id="498" name="グラフィックス 497" descr="スマート フォン 単色塗りつぶし">
            <a:extLst>
              <a:ext uri="{FF2B5EF4-FFF2-40B4-BE49-F238E27FC236}">
                <a16:creationId xmlns:a16="http://schemas.microsoft.com/office/drawing/2014/main" id="{B0B9C952-3DBD-BE5A-E859-8074936FDE3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753576" y="5022805"/>
            <a:ext cx="493138" cy="493138"/>
          </a:xfrm>
          <a:prstGeom prst="rect">
            <a:avLst/>
          </a:prstGeom>
        </p:spPr>
      </p:pic>
      <p:pic>
        <p:nvPicPr>
          <p:cNvPr id="500" name="Picture 4" descr="LINE (アプリケーション) - Wikipedia">
            <a:extLst>
              <a:ext uri="{FF2B5EF4-FFF2-40B4-BE49-F238E27FC236}">
                <a16:creationId xmlns:a16="http://schemas.microsoft.com/office/drawing/2014/main" id="{CBB950DA-C158-BE0F-AD1B-0568A6872F5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80268" y="5671662"/>
            <a:ext cx="397584" cy="397584"/>
          </a:xfrm>
          <a:prstGeom prst="rect">
            <a:avLst/>
          </a:prstGeom>
          <a:noFill/>
          <a:extLst>
            <a:ext uri="{909E8E84-426E-40DD-AFC4-6F175D3DCCD1}">
              <a14:hiddenFill xmlns:a14="http://schemas.microsoft.com/office/drawing/2010/main">
                <a:solidFill>
                  <a:srgbClr val="FFFFFF"/>
                </a:solidFill>
              </a14:hiddenFill>
            </a:ext>
          </a:extLst>
        </p:spPr>
      </p:pic>
      <p:sp>
        <p:nvSpPr>
          <p:cNvPr id="501" name="楕円 500">
            <a:extLst>
              <a:ext uri="{FF2B5EF4-FFF2-40B4-BE49-F238E27FC236}">
                <a16:creationId xmlns:a16="http://schemas.microsoft.com/office/drawing/2014/main" id="{E516A4DF-0A46-C3A2-ECBA-1494DC0AB877}"/>
              </a:ext>
            </a:extLst>
          </p:cNvPr>
          <p:cNvSpPr/>
          <p:nvPr/>
        </p:nvSpPr>
        <p:spPr>
          <a:xfrm>
            <a:off x="6698127" y="5334430"/>
            <a:ext cx="981428" cy="301923"/>
          </a:xfrm>
          <a:prstGeom prst="ellipse">
            <a:avLst/>
          </a:prstGeom>
          <a:solidFill>
            <a:schemeClr val="accent1">
              <a:lumMod val="60000"/>
              <a:lumOff val="4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公式</a:t>
            </a:r>
            <a:r>
              <a:rPr kumimoji="1" lang="en-US" altLang="ja-JP"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LINE</a:t>
            </a:r>
            <a:endPar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502" name="フローチャート: 磁気ディスク 501">
            <a:extLst>
              <a:ext uri="{FF2B5EF4-FFF2-40B4-BE49-F238E27FC236}">
                <a16:creationId xmlns:a16="http://schemas.microsoft.com/office/drawing/2014/main" id="{56BFC0C2-1C8E-9773-E143-042B97C786E8}"/>
              </a:ext>
            </a:extLst>
          </p:cNvPr>
          <p:cNvSpPr/>
          <p:nvPr/>
        </p:nvSpPr>
        <p:spPr>
          <a:xfrm>
            <a:off x="5745445" y="3704587"/>
            <a:ext cx="788112" cy="400665"/>
          </a:xfrm>
          <a:prstGeom prst="flowChartMagneticDisk">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顧客データ</a:t>
            </a:r>
          </a:p>
        </p:txBody>
      </p:sp>
      <p:sp>
        <p:nvSpPr>
          <p:cNvPr id="503" name="フローチャート: 磁気ディスク 502">
            <a:extLst>
              <a:ext uri="{FF2B5EF4-FFF2-40B4-BE49-F238E27FC236}">
                <a16:creationId xmlns:a16="http://schemas.microsoft.com/office/drawing/2014/main" id="{8340864C-FF8F-F16C-4A99-30CDBCC92AFA}"/>
              </a:ext>
            </a:extLst>
          </p:cNvPr>
          <p:cNvSpPr/>
          <p:nvPr/>
        </p:nvSpPr>
        <p:spPr>
          <a:xfrm>
            <a:off x="9802567" y="3704587"/>
            <a:ext cx="788112" cy="400665"/>
          </a:xfrm>
          <a:prstGeom prst="flowChartMagneticDisk">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顧客データ</a:t>
            </a:r>
          </a:p>
        </p:txBody>
      </p:sp>
      <p:sp>
        <p:nvSpPr>
          <p:cNvPr id="504" name="正方形/長方形 503">
            <a:extLst>
              <a:ext uri="{FF2B5EF4-FFF2-40B4-BE49-F238E27FC236}">
                <a16:creationId xmlns:a16="http://schemas.microsoft.com/office/drawing/2014/main" id="{23F0AA12-BAE8-F195-C299-2878FF054152}"/>
              </a:ext>
            </a:extLst>
          </p:cNvPr>
          <p:cNvSpPr/>
          <p:nvPr/>
        </p:nvSpPr>
        <p:spPr>
          <a:xfrm>
            <a:off x="9300848" y="2292314"/>
            <a:ext cx="927286" cy="425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a:t>
            </a:r>
            <a:endPar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505" name="正方形/長方形 504">
            <a:extLst>
              <a:ext uri="{FF2B5EF4-FFF2-40B4-BE49-F238E27FC236}">
                <a16:creationId xmlns:a16="http://schemas.microsoft.com/office/drawing/2014/main" id="{64B0A916-3875-9B21-0365-24587F7BFB51}"/>
              </a:ext>
            </a:extLst>
          </p:cNvPr>
          <p:cNvSpPr/>
          <p:nvPr/>
        </p:nvSpPr>
        <p:spPr>
          <a:xfrm>
            <a:off x="10503658" y="2277493"/>
            <a:ext cx="1254008" cy="42543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長期愛用者化</a:t>
            </a:r>
          </a:p>
        </p:txBody>
      </p:sp>
      <p:pic>
        <p:nvPicPr>
          <p:cNvPr id="506" name="Picture 6" descr="パーソナルビューティーパートナー（PBP）とは？ | ひとを美しくするひと（パーソナルビューティーパートナー）｜ 資生堂グループ企業情報サイト">
            <a:extLst>
              <a:ext uri="{FF2B5EF4-FFF2-40B4-BE49-F238E27FC236}">
                <a16:creationId xmlns:a16="http://schemas.microsoft.com/office/drawing/2014/main" id="{918B0BAC-361D-69C5-B3D7-D5DC1EE2E8D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10537" y="2292314"/>
            <a:ext cx="1213270" cy="725324"/>
          </a:xfrm>
          <a:prstGeom prst="rect">
            <a:avLst/>
          </a:prstGeom>
          <a:noFill/>
          <a:extLst>
            <a:ext uri="{909E8E84-426E-40DD-AFC4-6F175D3DCCD1}">
              <a14:hiddenFill xmlns:a14="http://schemas.microsoft.com/office/drawing/2010/main">
                <a:solidFill>
                  <a:srgbClr val="FFFFFF"/>
                </a:solidFill>
              </a14:hiddenFill>
            </a:ext>
          </a:extLst>
        </p:spPr>
      </p:pic>
      <p:sp>
        <p:nvSpPr>
          <p:cNvPr id="507" name="楕円 506">
            <a:extLst>
              <a:ext uri="{FF2B5EF4-FFF2-40B4-BE49-F238E27FC236}">
                <a16:creationId xmlns:a16="http://schemas.microsoft.com/office/drawing/2014/main" id="{7412049D-3489-279C-BD4C-8BB99B244D62}"/>
              </a:ext>
            </a:extLst>
          </p:cNvPr>
          <p:cNvSpPr/>
          <p:nvPr/>
        </p:nvSpPr>
        <p:spPr>
          <a:xfrm>
            <a:off x="6885267" y="2374734"/>
            <a:ext cx="981428" cy="301923"/>
          </a:xfrm>
          <a:prstGeom prst="ellipse">
            <a:avLst/>
          </a:prstGeom>
          <a:solidFill>
            <a:schemeClr val="accent1">
              <a:lumMod val="60000"/>
              <a:lumOff val="4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店頭応対</a:t>
            </a:r>
          </a:p>
        </p:txBody>
      </p:sp>
      <p:sp>
        <p:nvSpPr>
          <p:cNvPr id="509" name="コンテンツ プレースホルダー 1">
            <a:extLst>
              <a:ext uri="{FF2B5EF4-FFF2-40B4-BE49-F238E27FC236}">
                <a16:creationId xmlns:a16="http://schemas.microsoft.com/office/drawing/2014/main" id="{1F511842-BEDB-5D47-BA38-3FDBA2036B84}"/>
              </a:ext>
            </a:extLst>
          </p:cNvPr>
          <p:cNvSpPr txBox="1">
            <a:spLocks/>
          </p:cNvSpPr>
          <p:nvPr/>
        </p:nvSpPr>
        <p:spPr>
          <a:xfrm>
            <a:off x="332286" y="812430"/>
            <a:ext cx="11513098" cy="650366"/>
          </a:xfrm>
          <a:prstGeom prst="rect">
            <a:avLst/>
          </a:prstGeom>
          <a:solidFill>
            <a:schemeClr val="bg1">
              <a:lumMod val="95000"/>
            </a:schemeClr>
          </a:solidFill>
        </p:spPr>
        <p:txBody>
          <a:bodyPr wrap="square" lIns="36000" tIns="36000" rIns="36000" bIns="36000" anchor="ctr">
            <a:noAutofit/>
          </a:bodyPr>
          <a:lstStyle>
            <a:lvl1pPr marL="0" marR="0" indent="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kumimoji="1" sz="1600" b="0" i="0" kern="1200" baseline="0">
                <a:solidFill>
                  <a:schemeClr val="tx1"/>
                </a:solidFill>
                <a:latin typeface="Helvetica Light" panose="020B0403020202020204"/>
                <a:ea typeface="游ゴシック" panose="020B0400000000000000" pitchFamily="50" charset="-128"/>
                <a:cs typeface="+mn-cs"/>
              </a:defRPr>
            </a:lvl1pPr>
            <a:lvl2pPr marL="625475" indent="-168275" algn="l" defTabSz="914400" rtl="0" eaLnBrk="1" latinLnBrk="0" hangingPunct="1">
              <a:lnSpc>
                <a:spcPct val="120000"/>
              </a:lnSpc>
              <a:spcBef>
                <a:spcPts val="0"/>
              </a:spcBef>
              <a:spcAft>
                <a:spcPts val="0"/>
              </a:spcAft>
              <a:buClr>
                <a:schemeClr val="accent1"/>
              </a:buClr>
              <a:buFont typeface="Arial" panose="020B0604020202020204" pitchFamily="34" charset="0"/>
              <a:buChar char="•"/>
              <a:tabLst/>
              <a:defRPr kumimoji="1" sz="1400" b="0" i="0" kern="1200" baseline="0">
                <a:solidFill>
                  <a:schemeClr val="tx1"/>
                </a:solidFill>
                <a:latin typeface="Helvetica Light" panose="020B0403020202020204"/>
                <a:ea typeface="游ゴシック" panose="020B0400000000000000" pitchFamily="50" charset="-128"/>
                <a:cs typeface="+mn-cs"/>
              </a:defRPr>
            </a:lvl2pPr>
            <a:lvl3pPr marL="1074738" indent="-160338" algn="l" defTabSz="914400" rtl="0" eaLnBrk="1" latinLnBrk="0" hangingPunct="1">
              <a:lnSpc>
                <a:spcPct val="120000"/>
              </a:lnSpc>
              <a:spcBef>
                <a:spcPts val="0"/>
              </a:spcBef>
              <a:spcAft>
                <a:spcPts val="0"/>
              </a:spcAft>
              <a:buClr>
                <a:schemeClr val="accent1"/>
              </a:buClr>
              <a:buFont typeface="Arial" panose="020B0604020202020204" pitchFamily="34" charset="0"/>
              <a:buChar char="•"/>
              <a:tabLst/>
              <a:defRPr kumimoji="1" sz="1300" b="0" i="0" kern="1200" baseline="0">
                <a:solidFill>
                  <a:schemeClr val="tx1"/>
                </a:solidFill>
                <a:latin typeface="Helvetica Light" panose="020B0403020202020204"/>
                <a:ea typeface="游ゴシック" panose="020B0400000000000000" pitchFamily="50" charset="-128"/>
                <a:cs typeface="+mn-cs"/>
              </a:defRPr>
            </a:lvl3pPr>
            <a:lvl4pPr marL="1514475" indent="-142875" algn="l" defTabSz="914400" rtl="0" eaLnBrk="1" latinLnBrk="0" hangingPunct="1">
              <a:lnSpc>
                <a:spcPct val="120000"/>
              </a:lnSpc>
              <a:spcBef>
                <a:spcPts val="0"/>
              </a:spcBef>
              <a:spcAft>
                <a:spcPts val="0"/>
              </a:spcAft>
              <a:buClr>
                <a:schemeClr val="accent1"/>
              </a:buClr>
              <a:buFont typeface="Arial" panose="020B0604020202020204" pitchFamily="34" charset="0"/>
              <a:buChar char="•"/>
              <a:tabLst/>
              <a:defRPr kumimoji="1" sz="1200" b="0" i="0" kern="1200" baseline="0">
                <a:solidFill>
                  <a:schemeClr val="tx1"/>
                </a:solidFill>
                <a:latin typeface="Helvetica Light" panose="020B0403020202020204"/>
                <a:ea typeface="游ゴシック" panose="020B0400000000000000" pitchFamily="50" charset="-128"/>
                <a:cs typeface="+mn-cs"/>
              </a:defRPr>
            </a:lvl4pPr>
            <a:lvl5pPr marL="1963738" indent="-134938" algn="l" defTabSz="914400" rtl="0" eaLnBrk="1" latinLnBrk="0" hangingPunct="1">
              <a:lnSpc>
                <a:spcPct val="120000"/>
              </a:lnSpc>
              <a:spcBef>
                <a:spcPts val="0"/>
              </a:spcBef>
              <a:spcAft>
                <a:spcPts val="0"/>
              </a:spcAft>
              <a:buClr>
                <a:schemeClr val="accent1"/>
              </a:buClr>
              <a:buFont typeface="Arial" panose="020B0604020202020204" pitchFamily="34" charset="0"/>
              <a:buChar char="•"/>
              <a:tabLst/>
              <a:defRPr kumimoji="1" sz="1100" b="0" i="0" kern="1200" baseline="0">
                <a:solidFill>
                  <a:schemeClr val="tx1"/>
                </a:solidFill>
                <a:latin typeface="Helvetica Light" panose="020B0403020202020204"/>
                <a:ea typeface="游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D6051B"/>
              </a:buClr>
              <a:buSzTx/>
              <a:buFont typeface="Arial" panose="020B0604020202020204" pitchFamily="34" charset="0"/>
              <a:buNone/>
              <a:tabLst/>
              <a:defRPr/>
            </a:pP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長期愛用者育成に向け、顧客データを活用しながら</a:t>
            </a:r>
            <a:r>
              <a:rPr kumimoji="1" lang="en-US" altLang="ja-JP"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CRM</a:t>
            </a:r>
            <a:r>
              <a:rPr kumimoji="1" lang="ja-JP" altLang="en-US" sz="1800" b="1"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メッセージ・店頭応対で連携して顧客価値提供を行う</a:t>
            </a:r>
          </a:p>
        </p:txBody>
      </p:sp>
    </p:spTree>
    <p:extLst>
      <p:ext uri="{BB962C8B-B14F-4D97-AF65-F5344CB8AC3E}">
        <p14:creationId xmlns:p14="http://schemas.microsoft.com/office/powerpoint/2010/main" val="22094930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C0597-16D3-BB90-44C6-18C6D93839DE}"/>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471071D6-D036-9AF2-13E0-809D5F697B3B}"/>
              </a:ext>
            </a:extLst>
          </p:cNvPr>
          <p:cNvSpPr>
            <a:spLocks noGrp="1"/>
          </p:cNvSpPr>
          <p:nvPr>
            <p:ph type="title"/>
          </p:nvPr>
        </p:nvSpPr>
        <p:spPr>
          <a:xfrm>
            <a:off x="380999" y="2340044"/>
            <a:ext cx="9775678" cy="2221454"/>
          </a:xfrm>
        </p:spPr>
        <p:txBody>
          <a:bodyPr/>
          <a:lstStyle/>
          <a:p>
            <a:r>
              <a:rPr lang="en-US" altLang="ja-JP" sz="4800">
                <a:latin typeface="Meiryo UI" panose="020B0604030504040204" pitchFamily="50" charset="-128"/>
                <a:ea typeface="Meiryo UI" panose="020B0604030504040204" pitchFamily="50" charset="-128"/>
              </a:rPr>
              <a:t>EOF</a:t>
            </a:r>
            <a:endParaRPr lang="ja-JP" altLang="en-US" sz="48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974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C5822-4864-6F7E-17C7-6AC568E0B247}"/>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6DDEEDB-9EA5-B6D5-E3E9-D575FDC43524}"/>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調査概要</a:t>
            </a:r>
          </a:p>
        </p:txBody>
      </p:sp>
      <p:grpSp>
        <p:nvGrpSpPr>
          <p:cNvPr id="28" name="グループ化 27">
            <a:extLst>
              <a:ext uri="{FF2B5EF4-FFF2-40B4-BE49-F238E27FC236}">
                <a16:creationId xmlns:a16="http://schemas.microsoft.com/office/drawing/2014/main" id="{74365CBD-6F13-1362-9937-ED2060AFEFD6}"/>
              </a:ext>
            </a:extLst>
          </p:cNvPr>
          <p:cNvGrpSpPr/>
          <p:nvPr/>
        </p:nvGrpSpPr>
        <p:grpSpPr>
          <a:xfrm>
            <a:off x="512183" y="1130393"/>
            <a:ext cx="11167634" cy="698407"/>
            <a:chOff x="480001" y="908720"/>
            <a:chExt cx="11167634" cy="698407"/>
          </a:xfrm>
        </p:grpSpPr>
        <p:sp>
          <p:nvSpPr>
            <p:cNvPr id="24" name="正方形/長方形 23">
              <a:extLst>
                <a:ext uri="{FF2B5EF4-FFF2-40B4-BE49-F238E27FC236}">
                  <a16:creationId xmlns:a16="http://schemas.microsoft.com/office/drawing/2014/main" id="{66B6F799-F01D-B960-7722-B39817A65736}"/>
                </a:ext>
              </a:extLst>
            </p:cNvPr>
            <p:cNvSpPr/>
            <p:nvPr/>
          </p:nvSpPr>
          <p:spPr>
            <a:xfrm>
              <a:off x="480001" y="908720"/>
              <a:ext cx="2207782" cy="698407"/>
            </a:xfrm>
            <a:prstGeom prst="rect">
              <a:avLst/>
            </a:prstGeom>
            <a:solidFill>
              <a:schemeClr val="bg1">
                <a:lumMod val="65000"/>
              </a:schemeClr>
            </a:solidFill>
            <a:ln w="158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目的</a:t>
              </a:r>
            </a:p>
          </p:txBody>
        </p:sp>
        <p:sp>
          <p:nvSpPr>
            <p:cNvPr id="25" name="正方形/長方形 24">
              <a:extLst>
                <a:ext uri="{FF2B5EF4-FFF2-40B4-BE49-F238E27FC236}">
                  <a16:creationId xmlns:a16="http://schemas.microsoft.com/office/drawing/2014/main" id="{B6660262-A405-3D8B-B918-A6E71E62D339}"/>
                </a:ext>
              </a:extLst>
            </p:cNvPr>
            <p:cNvSpPr/>
            <p:nvPr/>
          </p:nvSpPr>
          <p:spPr>
            <a:xfrm>
              <a:off x="2687783" y="908720"/>
              <a:ext cx="8959852" cy="698407"/>
            </a:xfrm>
            <a:prstGeom prst="rect">
              <a:avLst/>
            </a:prstGeom>
            <a:solidFill>
              <a:schemeClr val="bg1"/>
            </a:solidFill>
            <a:ln w="158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ポケモンセンターの実店舗とオンラインストアの利用実態を明らかにし、それぞれのニーズや課題を把握する</a:t>
              </a:r>
            </a:p>
          </p:txBody>
        </p:sp>
      </p:grpSp>
      <p:grpSp>
        <p:nvGrpSpPr>
          <p:cNvPr id="35" name="グループ化 34">
            <a:extLst>
              <a:ext uri="{FF2B5EF4-FFF2-40B4-BE49-F238E27FC236}">
                <a16:creationId xmlns:a16="http://schemas.microsoft.com/office/drawing/2014/main" id="{77FA22B4-AC4D-E6B9-0F9F-0A2CD10D2BDF}"/>
              </a:ext>
            </a:extLst>
          </p:cNvPr>
          <p:cNvGrpSpPr/>
          <p:nvPr/>
        </p:nvGrpSpPr>
        <p:grpSpPr>
          <a:xfrm>
            <a:off x="512183" y="2044792"/>
            <a:ext cx="11167634" cy="698407"/>
            <a:chOff x="480001" y="908720"/>
            <a:chExt cx="11167634" cy="698407"/>
          </a:xfrm>
        </p:grpSpPr>
        <p:sp>
          <p:nvSpPr>
            <p:cNvPr id="36" name="正方形/長方形 35">
              <a:extLst>
                <a:ext uri="{FF2B5EF4-FFF2-40B4-BE49-F238E27FC236}">
                  <a16:creationId xmlns:a16="http://schemas.microsoft.com/office/drawing/2014/main" id="{F43A4820-0C9B-987A-6601-F683D7C39E52}"/>
                </a:ext>
              </a:extLst>
            </p:cNvPr>
            <p:cNvSpPr/>
            <p:nvPr/>
          </p:nvSpPr>
          <p:spPr>
            <a:xfrm>
              <a:off x="480001" y="908720"/>
              <a:ext cx="2207782" cy="698407"/>
            </a:xfrm>
            <a:prstGeom prst="rect">
              <a:avLst/>
            </a:prstGeom>
            <a:solidFill>
              <a:schemeClr val="bg1">
                <a:lumMod val="65000"/>
              </a:schemeClr>
            </a:solidFill>
            <a:ln w="158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実施方法</a:t>
              </a:r>
            </a:p>
          </p:txBody>
        </p:sp>
        <p:sp>
          <p:nvSpPr>
            <p:cNvPr id="37" name="正方形/長方形 36">
              <a:extLst>
                <a:ext uri="{FF2B5EF4-FFF2-40B4-BE49-F238E27FC236}">
                  <a16:creationId xmlns:a16="http://schemas.microsoft.com/office/drawing/2014/main" id="{63793C44-CF79-08BA-2EFA-90EE1A26AE45}"/>
                </a:ext>
              </a:extLst>
            </p:cNvPr>
            <p:cNvSpPr/>
            <p:nvPr/>
          </p:nvSpPr>
          <p:spPr>
            <a:xfrm>
              <a:off x="2687783" y="908720"/>
              <a:ext cx="8959852" cy="698407"/>
            </a:xfrm>
            <a:prstGeom prst="rect">
              <a:avLst/>
            </a:prstGeom>
            <a:solidFill>
              <a:schemeClr val="bg1"/>
            </a:solidFill>
            <a:ln w="158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調査機関を介したアンケート</a:t>
              </a:r>
            </a:p>
          </p:txBody>
        </p:sp>
      </p:grpSp>
      <p:grpSp>
        <p:nvGrpSpPr>
          <p:cNvPr id="38" name="グループ化 37">
            <a:extLst>
              <a:ext uri="{FF2B5EF4-FFF2-40B4-BE49-F238E27FC236}">
                <a16:creationId xmlns:a16="http://schemas.microsoft.com/office/drawing/2014/main" id="{A901BB19-6A9E-B41F-CE0B-5A875E218E22}"/>
              </a:ext>
            </a:extLst>
          </p:cNvPr>
          <p:cNvGrpSpPr/>
          <p:nvPr/>
        </p:nvGrpSpPr>
        <p:grpSpPr>
          <a:xfrm>
            <a:off x="512183" y="2959191"/>
            <a:ext cx="11167634" cy="698407"/>
            <a:chOff x="480001" y="908720"/>
            <a:chExt cx="11167634" cy="698407"/>
          </a:xfrm>
        </p:grpSpPr>
        <p:sp>
          <p:nvSpPr>
            <p:cNvPr id="39" name="正方形/長方形 38">
              <a:extLst>
                <a:ext uri="{FF2B5EF4-FFF2-40B4-BE49-F238E27FC236}">
                  <a16:creationId xmlns:a16="http://schemas.microsoft.com/office/drawing/2014/main" id="{E6DB3443-AC92-A1AC-154E-03AE714985FF}"/>
                </a:ext>
              </a:extLst>
            </p:cNvPr>
            <p:cNvSpPr/>
            <p:nvPr/>
          </p:nvSpPr>
          <p:spPr>
            <a:xfrm>
              <a:off x="480001" y="908720"/>
              <a:ext cx="2207782" cy="698407"/>
            </a:xfrm>
            <a:prstGeom prst="rect">
              <a:avLst/>
            </a:prstGeom>
            <a:solidFill>
              <a:schemeClr val="bg1">
                <a:lumMod val="65000"/>
              </a:schemeClr>
            </a:solidFill>
            <a:ln w="158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対象者</a:t>
              </a:r>
            </a:p>
          </p:txBody>
        </p:sp>
        <p:sp>
          <p:nvSpPr>
            <p:cNvPr id="40" name="正方形/長方形 39">
              <a:extLst>
                <a:ext uri="{FF2B5EF4-FFF2-40B4-BE49-F238E27FC236}">
                  <a16:creationId xmlns:a16="http://schemas.microsoft.com/office/drawing/2014/main" id="{32AE4A09-C964-CE54-EFE5-A75CAF45C978}"/>
                </a:ext>
              </a:extLst>
            </p:cNvPr>
            <p:cNvSpPr/>
            <p:nvPr/>
          </p:nvSpPr>
          <p:spPr>
            <a:xfrm>
              <a:off x="2687783" y="908720"/>
              <a:ext cx="8959852" cy="698407"/>
            </a:xfrm>
            <a:prstGeom prst="rect">
              <a:avLst/>
            </a:prstGeom>
            <a:solidFill>
              <a:schemeClr val="bg1"/>
            </a:solidFill>
            <a:ln w="158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ポケモンセンターで商品を購入したことのある全国の男女</a:t>
              </a:r>
              <a:r>
                <a:rPr kumimoji="1" lang="en-US" altLang="ja-JP" sz="1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10</a:t>
              </a:r>
              <a:r>
                <a:rPr kumimoji="1" lang="ja-JP" altLang="en-US" sz="1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代から</a:t>
              </a:r>
              <a:r>
                <a:rPr kumimoji="1" lang="en-US" altLang="ja-JP" sz="1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40</a:t>
              </a:r>
              <a:r>
                <a:rPr kumimoji="1" lang="ja-JP" altLang="en-US" sz="1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代</a:t>
              </a:r>
            </a:p>
          </p:txBody>
        </p:sp>
      </p:grpSp>
      <p:grpSp>
        <p:nvGrpSpPr>
          <p:cNvPr id="41" name="グループ化 40">
            <a:extLst>
              <a:ext uri="{FF2B5EF4-FFF2-40B4-BE49-F238E27FC236}">
                <a16:creationId xmlns:a16="http://schemas.microsoft.com/office/drawing/2014/main" id="{6E34EB68-F092-79D4-E9BC-55FC639EA057}"/>
              </a:ext>
            </a:extLst>
          </p:cNvPr>
          <p:cNvGrpSpPr/>
          <p:nvPr/>
        </p:nvGrpSpPr>
        <p:grpSpPr>
          <a:xfrm>
            <a:off x="512183" y="3873590"/>
            <a:ext cx="11167634" cy="698407"/>
            <a:chOff x="480001" y="908720"/>
            <a:chExt cx="11167634" cy="698407"/>
          </a:xfrm>
        </p:grpSpPr>
        <p:sp>
          <p:nvSpPr>
            <p:cNvPr id="42" name="正方形/長方形 41">
              <a:extLst>
                <a:ext uri="{FF2B5EF4-FFF2-40B4-BE49-F238E27FC236}">
                  <a16:creationId xmlns:a16="http://schemas.microsoft.com/office/drawing/2014/main" id="{AD2B637F-26D3-7921-C9D1-5EDDB3351725}"/>
                </a:ext>
              </a:extLst>
            </p:cNvPr>
            <p:cNvSpPr/>
            <p:nvPr/>
          </p:nvSpPr>
          <p:spPr>
            <a:xfrm>
              <a:off x="480001" y="908720"/>
              <a:ext cx="2207782" cy="698407"/>
            </a:xfrm>
            <a:prstGeom prst="rect">
              <a:avLst/>
            </a:prstGeom>
            <a:solidFill>
              <a:schemeClr val="bg1">
                <a:lumMod val="65000"/>
              </a:schemeClr>
            </a:solidFill>
            <a:ln w="158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サンプル数</a:t>
              </a:r>
            </a:p>
          </p:txBody>
        </p:sp>
        <p:sp>
          <p:nvSpPr>
            <p:cNvPr id="43" name="正方形/長方形 42">
              <a:extLst>
                <a:ext uri="{FF2B5EF4-FFF2-40B4-BE49-F238E27FC236}">
                  <a16:creationId xmlns:a16="http://schemas.microsoft.com/office/drawing/2014/main" id="{CB499637-4887-4396-D937-6CD618F1D8B4}"/>
                </a:ext>
              </a:extLst>
            </p:cNvPr>
            <p:cNvSpPr/>
            <p:nvPr/>
          </p:nvSpPr>
          <p:spPr>
            <a:xfrm>
              <a:off x="2687783" y="908720"/>
              <a:ext cx="8959852" cy="698407"/>
            </a:xfrm>
            <a:prstGeom prst="rect">
              <a:avLst/>
            </a:prstGeom>
            <a:solidFill>
              <a:schemeClr val="bg1"/>
            </a:solidFill>
            <a:ln w="158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100 ss</a:t>
              </a:r>
              <a:endParaRPr kumimoji="1" lang="ja-JP" altLang="en-US" sz="1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pSp>
      <p:grpSp>
        <p:nvGrpSpPr>
          <p:cNvPr id="44" name="グループ化 43">
            <a:extLst>
              <a:ext uri="{FF2B5EF4-FFF2-40B4-BE49-F238E27FC236}">
                <a16:creationId xmlns:a16="http://schemas.microsoft.com/office/drawing/2014/main" id="{9F2C861C-9D4E-B73D-59F5-B7EEE9BDF5B9}"/>
              </a:ext>
            </a:extLst>
          </p:cNvPr>
          <p:cNvGrpSpPr/>
          <p:nvPr/>
        </p:nvGrpSpPr>
        <p:grpSpPr>
          <a:xfrm>
            <a:off x="512183" y="4787989"/>
            <a:ext cx="11167634" cy="1626666"/>
            <a:chOff x="480001" y="908720"/>
            <a:chExt cx="11167634" cy="698407"/>
          </a:xfrm>
        </p:grpSpPr>
        <p:sp>
          <p:nvSpPr>
            <p:cNvPr id="45" name="正方形/長方形 44">
              <a:extLst>
                <a:ext uri="{FF2B5EF4-FFF2-40B4-BE49-F238E27FC236}">
                  <a16:creationId xmlns:a16="http://schemas.microsoft.com/office/drawing/2014/main" id="{9F0BC228-B054-E9EB-472D-CEFFCC23D562}"/>
                </a:ext>
              </a:extLst>
            </p:cNvPr>
            <p:cNvSpPr/>
            <p:nvPr/>
          </p:nvSpPr>
          <p:spPr>
            <a:xfrm>
              <a:off x="480001" y="908720"/>
              <a:ext cx="2207782" cy="698407"/>
            </a:xfrm>
            <a:prstGeom prst="rect">
              <a:avLst/>
            </a:prstGeom>
            <a:solidFill>
              <a:schemeClr val="bg1">
                <a:lumMod val="65000"/>
              </a:schemeClr>
            </a:solidFill>
            <a:ln w="158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スケジュール</a:t>
              </a:r>
              <a:endParaRPr kumimoji="1" lang="en-US" altLang="ja-JP" sz="1800" b="1"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46" name="正方形/長方形 45">
              <a:extLst>
                <a:ext uri="{FF2B5EF4-FFF2-40B4-BE49-F238E27FC236}">
                  <a16:creationId xmlns:a16="http://schemas.microsoft.com/office/drawing/2014/main" id="{C4309661-9A6F-9028-A5B2-7578F12D2ECF}"/>
                </a:ext>
              </a:extLst>
            </p:cNvPr>
            <p:cNvSpPr/>
            <p:nvPr/>
          </p:nvSpPr>
          <p:spPr>
            <a:xfrm>
              <a:off x="2687783" y="908720"/>
              <a:ext cx="8959852" cy="698407"/>
            </a:xfrm>
            <a:prstGeom prst="rect">
              <a:avLst/>
            </a:prstGeom>
            <a:solidFill>
              <a:schemeClr val="bg1"/>
            </a:solidFill>
            <a:ln w="158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pSp>
      <p:sp>
        <p:nvSpPr>
          <p:cNvPr id="48" name="ホームベース 47">
            <a:extLst>
              <a:ext uri="{FF2B5EF4-FFF2-40B4-BE49-F238E27FC236}">
                <a16:creationId xmlns:a16="http://schemas.microsoft.com/office/drawing/2014/main" id="{8EA52566-1069-B02E-D702-E30419E02503}"/>
              </a:ext>
            </a:extLst>
          </p:cNvPr>
          <p:cNvSpPr/>
          <p:nvPr/>
        </p:nvSpPr>
        <p:spPr>
          <a:xfrm>
            <a:off x="7264401" y="4946074"/>
            <a:ext cx="2137089" cy="1357744"/>
          </a:xfrm>
          <a:prstGeom prst="homePlat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3/10-12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アンケート配信</a:t>
            </a:r>
          </a:p>
        </p:txBody>
      </p:sp>
      <p:sp>
        <p:nvSpPr>
          <p:cNvPr id="49" name="ホームベース 48">
            <a:extLst>
              <a:ext uri="{FF2B5EF4-FFF2-40B4-BE49-F238E27FC236}">
                <a16:creationId xmlns:a16="http://schemas.microsoft.com/office/drawing/2014/main" id="{58657164-F365-7D6D-5AC2-896BA7193E2B}"/>
              </a:ext>
            </a:extLst>
          </p:cNvPr>
          <p:cNvSpPr/>
          <p:nvPr/>
        </p:nvSpPr>
        <p:spPr>
          <a:xfrm>
            <a:off x="9472035" y="4946074"/>
            <a:ext cx="2137089" cy="1357744"/>
          </a:xfrm>
          <a:prstGeom prst="homePlat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3/12-21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集計・分析</a:t>
            </a:r>
          </a:p>
        </p:txBody>
      </p:sp>
      <p:sp>
        <p:nvSpPr>
          <p:cNvPr id="50" name="ホームベース 49">
            <a:extLst>
              <a:ext uri="{FF2B5EF4-FFF2-40B4-BE49-F238E27FC236}">
                <a16:creationId xmlns:a16="http://schemas.microsoft.com/office/drawing/2014/main" id="{3D8A245F-57FA-FC6D-D624-A3DC950ACAC9}"/>
              </a:ext>
            </a:extLst>
          </p:cNvPr>
          <p:cNvSpPr/>
          <p:nvPr/>
        </p:nvSpPr>
        <p:spPr>
          <a:xfrm>
            <a:off x="5056767" y="4946074"/>
            <a:ext cx="2137089" cy="1357744"/>
          </a:xfrm>
          <a:prstGeom prst="homePlat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2/28-3/7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アンケート調査設計</a:t>
            </a:r>
          </a:p>
        </p:txBody>
      </p:sp>
      <p:sp>
        <p:nvSpPr>
          <p:cNvPr id="51" name="ホームベース 50">
            <a:extLst>
              <a:ext uri="{FF2B5EF4-FFF2-40B4-BE49-F238E27FC236}">
                <a16:creationId xmlns:a16="http://schemas.microsoft.com/office/drawing/2014/main" id="{04938EA3-E572-A41F-39D7-D40DD4F36022}"/>
              </a:ext>
            </a:extLst>
          </p:cNvPr>
          <p:cNvSpPr/>
          <p:nvPr/>
        </p:nvSpPr>
        <p:spPr>
          <a:xfrm>
            <a:off x="2819821" y="4946074"/>
            <a:ext cx="2137089" cy="1357744"/>
          </a:xfrm>
          <a:prstGeom prst="homePlat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2/25-2/28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デスクトップリサーチ</a:t>
            </a:r>
          </a:p>
        </p:txBody>
      </p:sp>
    </p:spTree>
    <p:extLst>
      <p:ext uri="{BB962C8B-B14F-4D97-AF65-F5344CB8AC3E}">
        <p14:creationId xmlns:p14="http://schemas.microsoft.com/office/powerpoint/2010/main" val="428631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3E99-738B-356B-6175-900DA87861E0}"/>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82209268-E041-00E0-8C51-A664ED8645B0}"/>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アンケート調査　設問概要（</a:t>
            </a:r>
            <a:r>
              <a:rPr lang="en-US" altLang="ja-JP">
                <a:latin typeface="Meiryo UI" panose="020B0604030504040204" pitchFamily="34" charset="-128"/>
                <a:ea typeface="Meiryo UI" panose="020B0604030504040204" pitchFamily="34" charset="-128"/>
              </a:rPr>
              <a:t>1/2</a:t>
            </a:r>
            <a:r>
              <a:rPr lang="ja-JP" altLang="en-US">
                <a:latin typeface="Meiryo UI" panose="020B0604030504040204" pitchFamily="34" charset="-128"/>
                <a:ea typeface="Meiryo UI" panose="020B0604030504040204" pitchFamily="34" charset="-128"/>
              </a:rPr>
              <a:t>）</a:t>
            </a:r>
          </a:p>
        </p:txBody>
      </p:sp>
      <p:graphicFrame>
        <p:nvGraphicFramePr>
          <p:cNvPr id="7" name="表 6">
            <a:extLst>
              <a:ext uri="{FF2B5EF4-FFF2-40B4-BE49-F238E27FC236}">
                <a16:creationId xmlns:a16="http://schemas.microsoft.com/office/drawing/2014/main" id="{25550F52-86D0-5773-ED1F-731941BD66D1}"/>
              </a:ext>
            </a:extLst>
          </p:cNvPr>
          <p:cNvGraphicFramePr>
            <a:graphicFrameLocks noGrp="1"/>
          </p:cNvGraphicFramePr>
          <p:nvPr/>
        </p:nvGraphicFramePr>
        <p:xfrm>
          <a:off x="480000" y="982980"/>
          <a:ext cx="11147555" cy="5632250"/>
        </p:xfrm>
        <a:graphic>
          <a:graphicData uri="http://schemas.openxmlformats.org/drawingml/2006/table">
            <a:tbl>
              <a:tblPr firstRow="1" bandRow="1">
                <a:tableStyleId>{073A0DAA-6AF3-43AB-8588-CEC1D06C72B9}</a:tableStyleId>
              </a:tblPr>
              <a:tblGrid>
                <a:gridCol w="1271800">
                  <a:extLst>
                    <a:ext uri="{9D8B030D-6E8A-4147-A177-3AD203B41FA5}">
                      <a16:colId xmlns:a16="http://schemas.microsoft.com/office/drawing/2014/main" val="247487382"/>
                    </a:ext>
                  </a:extLst>
                </a:gridCol>
                <a:gridCol w="426956">
                  <a:extLst>
                    <a:ext uri="{9D8B030D-6E8A-4147-A177-3AD203B41FA5}">
                      <a16:colId xmlns:a16="http://schemas.microsoft.com/office/drawing/2014/main" val="3063458123"/>
                    </a:ext>
                  </a:extLst>
                </a:gridCol>
                <a:gridCol w="1365955">
                  <a:extLst>
                    <a:ext uri="{9D8B030D-6E8A-4147-A177-3AD203B41FA5}">
                      <a16:colId xmlns:a16="http://schemas.microsoft.com/office/drawing/2014/main" val="2079861078"/>
                    </a:ext>
                  </a:extLst>
                </a:gridCol>
                <a:gridCol w="8082844">
                  <a:extLst>
                    <a:ext uri="{9D8B030D-6E8A-4147-A177-3AD203B41FA5}">
                      <a16:colId xmlns:a16="http://schemas.microsoft.com/office/drawing/2014/main" val="1533857634"/>
                    </a:ext>
                  </a:extLst>
                </a:gridCol>
              </a:tblGrid>
              <a:tr h="273336">
                <a:tc>
                  <a:txBody>
                    <a:bodyPr/>
                    <a:lstStyle/>
                    <a:p>
                      <a:r>
                        <a:rPr kumimoji="1" lang="ja-JP" altLang="en-US" sz="1200" b="1">
                          <a:solidFill>
                            <a:schemeClr val="bg1"/>
                          </a:solidFill>
                          <a:latin typeface="Meiryo UI" panose="020B0604030504040204" pitchFamily="34" charset="-128"/>
                          <a:ea typeface="Meiryo UI" panose="020B0604030504040204" pitchFamily="34" charset="-128"/>
                        </a:rPr>
                        <a:t>カテゴリ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kumimoji="1" lang="ja-JP" altLang="en-US" sz="1200" b="1">
                          <a:solidFill>
                            <a:schemeClr val="bg1"/>
                          </a:solidFill>
                          <a:latin typeface="Meiryo UI" panose="020B0604030504040204" pitchFamily="34" charset="-128"/>
                          <a:ea typeface="Meiryo UI" panose="020B0604030504040204" pitchFamily="34" charset="-12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kumimoji="1" lang="ja-JP" altLang="en-US" sz="1200" b="1">
                          <a:solidFill>
                            <a:schemeClr val="bg1"/>
                          </a:solidFill>
                          <a:latin typeface="Meiryo UI" panose="020B0604030504040204" pitchFamily="34" charset="-128"/>
                          <a:ea typeface="Meiryo UI" panose="020B0604030504040204" pitchFamily="34" charset="-128"/>
                        </a:rPr>
                        <a:t>聴取事項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kumimoji="1" lang="ja-JP" altLang="en-US" sz="1200" b="1">
                          <a:solidFill>
                            <a:schemeClr val="bg1"/>
                          </a:solidFill>
                          <a:latin typeface="Meiryo UI" panose="020B0604030504040204" pitchFamily="34" charset="-128"/>
                          <a:ea typeface="Meiryo UI" panose="020B0604030504040204" pitchFamily="34" charset="-128"/>
                        </a:rPr>
                        <a:t>設問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692546055"/>
                  </a:ext>
                </a:extLst>
              </a:tr>
              <a:tr h="471785">
                <a:tc rowSpan="6">
                  <a:txBody>
                    <a:bodyPr/>
                    <a:lstStyle/>
                    <a:p>
                      <a:r>
                        <a:rPr kumimoji="1" lang="ja-JP" altLang="en-US" sz="1200">
                          <a:latin typeface="Meiryo UI" panose="020B0604030504040204" pitchFamily="34" charset="-128"/>
                          <a:ea typeface="Meiryo UI" panose="020B0604030504040204" pitchFamily="34" charset="-128"/>
                        </a:rPr>
                        <a:t>基本属性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1</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性別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あなたの性別をお知らせください。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818196"/>
                  </a:ext>
                </a:extLst>
              </a:tr>
              <a:tr h="471785">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2</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年齢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あなたの年齢をお知らせください。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892716"/>
                  </a:ext>
                </a:extLst>
              </a:tr>
              <a:tr h="471785">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3</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居住地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あなたが現在お住まいになっている地域についてお知らせください。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329527"/>
                  </a:ext>
                </a:extLst>
              </a:tr>
              <a:tr h="471785">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4</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婚姻状況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あなたの婚姻状況をお知らせください。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7927505"/>
                  </a:ext>
                </a:extLst>
              </a:tr>
              <a:tr h="471785">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5</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職業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あなたの職業をお知らせください。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5731749"/>
                  </a:ext>
                </a:extLst>
              </a:tr>
              <a:tr h="471785">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6</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同居人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現在、あなたと同居されている方をすべてお知らせください。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4820273"/>
                  </a:ext>
                </a:extLst>
              </a:tr>
              <a:tr h="471785">
                <a:tc rowSpan="5">
                  <a:txBody>
                    <a:bodyPr/>
                    <a:lstStyle/>
                    <a:p>
                      <a:r>
                        <a:rPr kumimoji="1" lang="ja-JP" altLang="en-US" sz="1200">
                          <a:latin typeface="Meiryo UI" panose="020B0604030504040204" pitchFamily="34" charset="-128"/>
                          <a:ea typeface="Meiryo UI" panose="020B0604030504040204" pitchFamily="34" charset="-128"/>
                        </a:rPr>
                        <a:t>ポケモンセンター</a:t>
                      </a:r>
                      <a:endParaRPr kumimoji="1" lang="en-US" altLang="ja-JP" sz="120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利用状況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7</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購入の有無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あなた、もしくはご家族は「ポケモンセンター」か「ポケモンセンターオンライン」で商品の購入をしたことがありますか。／あなたは「ポケモンセンター」、もしくは「ポケモンセンターオンライン」で商品の購入をしたことがあります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1621408"/>
                  </a:ext>
                </a:extLst>
              </a:tr>
              <a:tr h="471785">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8</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年間購入金額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ポケモンセンター」、もしくは「ポケモンセンターオンライン」で年間おおよそいくらポケモン関連商品を購入していますか。（１つ選択）</a:t>
                      </a:r>
                      <a:r>
                        <a:rPr kumimoji="1" lang="en-US" altLang="ja-JP"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実店舗とオンラインの両方で購入したことがある方は合計金額でお答えください。</a:t>
                      </a:r>
                      <a:r>
                        <a:rPr kumimoji="1" lang="en-US" altLang="ja-JP"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ご家庭内で複数の購入者がいれば、ご家庭全体での合計金額（おおよそ）でお答えください。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861821"/>
                  </a:ext>
                </a:extLst>
              </a:tr>
              <a:tr h="471785">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9</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メイン利用者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ポケモンの実店舗または</a:t>
                      </a:r>
                      <a:r>
                        <a:rPr kumimoji="1" lang="en" altLang="ja-JP" sz="1200">
                          <a:latin typeface="Meiryo UI" panose="020B0604030504040204" pitchFamily="34" charset="-128"/>
                          <a:ea typeface="Meiryo UI" panose="020B0604030504040204" pitchFamily="34" charset="-128"/>
                        </a:rPr>
                        <a:t>EC</a:t>
                      </a:r>
                      <a:r>
                        <a:rPr kumimoji="1" lang="ja-JP" altLang="en-US" sz="1200">
                          <a:latin typeface="Meiryo UI" panose="020B0604030504040204" pitchFamily="34" charset="-128"/>
                          <a:ea typeface="Meiryo UI" panose="020B0604030504040204" pitchFamily="34" charset="-128"/>
                        </a:rPr>
                        <a:t>サイトをメインで利用するのは誰ですか。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8448284"/>
                  </a:ext>
                </a:extLst>
              </a:tr>
              <a:tr h="471785">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10</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利用頻度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ポケモンセンター（実店舗）／ポケモンセンターオンライン（</a:t>
                      </a:r>
                      <a:r>
                        <a:rPr kumimoji="1" lang="en" altLang="ja-JP" sz="1200">
                          <a:latin typeface="Meiryo UI" panose="020B0604030504040204" pitchFamily="34" charset="-128"/>
                          <a:ea typeface="Meiryo UI" panose="020B0604030504040204" pitchFamily="34" charset="-128"/>
                        </a:rPr>
                        <a:t>EC</a:t>
                      </a:r>
                      <a:r>
                        <a:rPr kumimoji="1" lang="ja-JP" altLang="en" sz="120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をどのくらいの頻度で利用しますか。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0149020"/>
                  </a:ext>
                </a:extLst>
              </a:tr>
              <a:tr h="471785">
                <a:tc vMerge="1">
                  <a:txBody>
                    <a:bodyPr/>
                    <a:lstStyle/>
                    <a:p>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1200">
                          <a:latin typeface="Meiryo UI" panose="020B0604030504040204" pitchFamily="34" charset="-128"/>
                          <a:ea typeface="Meiryo UI" panose="020B0604030504040204" pitchFamily="34" charset="-128"/>
                        </a:rPr>
                        <a:t>11</a:t>
                      </a:r>
                      <a:endParaRPr kumimoji="1" lang="ja-JP" altLang="en-US" sz="1200">
                        <a:latin typeface="Meiryo UI" panose="020B0604030504040204" pitchFamily="34" charset="-128"/>
                        <a:ea typeface="Meiryo UI"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最も利用する店舗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a:latin typeface="Meiryo UI" panose="020B0604030504040204" pitchFamily="34" charset="-128"/>
                          <a:ea typeface="Meiryo UI" panose="020B0604030504040204" pitchFamily="34" charset="-128"/>
                        </a:rPr>
                        <a:t>ポケモン関連商品を購入する際、下記のうち、利用したことのある店舗・</a:t>
                      </a:r>
                      <a:r>
                        <a:rPr kumimoji="1" lang="en" altLang="ja-JP" sz="1200">
                          <a:latin typeface="Meiryo UI" panose="020B0604030504040204" pitchFamily="34" charset="-128"/>
                          <a:ea typeface="Meiryo UI" panose="020B0604030504040204" pitchFamily="34" charset="-128"/>
                        </a:rPr>
                        <a:t>EC</a:t>
                      </a:r>
                      <a:r>
                        <a:rPr kumimoji="1" lang="ja-JP" altLang="en-US" sz="1200">
                          <a:latin typeface="Meiryo UI" panose="020B0604030504040204" pitchFamily="34" charset="-128"/>
                          <a:ea typeface="Meiryo UI" panose="020B0604030504040204" pitchFamily="34" charset="-128"/>
                        </a:rPr>
                        <a:t>サイトはどこですか。また、その中でも最もよく利用する店舗・</a:t>
                      </a:r>
                      <a:r>
                        <a:rPr kumimoji="1" lang="en" altLang="ja-JP" sz="1200">
                          <a:latin typeface="Meiryo UI" panose="020B0604030504040204" pitchFamily="34" charset="-128"/>
                          <a:ea typeface="Meiryo UI" panose="020B0604030504040204" pitchFamily="34" charset="-128"/>
                        </a:rPr>
                        <a:t>EC</a:t>
                      </a:r>
                      <a:r>
                        <a:rPr kumimoji="1" lang="ja-JP" altLang="en-US" sz="1200">
                          <a:latin typeface="Meiryo UI" panose="020B0604030504040204" pitchFamily="34" charset="-128"/>
                          <a:ea typeface="Meiryo UI" panose="020B0604030504040204" pitchFamily="34" charset="-128"/>
                        </a:rPr>
                        <a:t>サイトはどこですか。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0984008"/>
                  </a:ext>
                </a:extLst>
              </a:tr>
            </a:tbl>
          </a:graphicData>
        </a:graphic>
      </p:graphicFrame>
    </p:spTree>
    <p:extLst>
      <p:ext uri="{BB962C8B-B14F-4D97-AF65-F5344CB8AC3E}">
        <p14:creationId xmlns:p14="http://schemas.microsoft.com/office/powerpoint/2010/main" val="42457006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WtLRgl7_dkiZ_Iz0zRpik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WtLRgl7_dkiZ_Iz0zRpik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WtLRgl7_dkiZ_Iz0zRpik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2CUTtPLl_woWDjQCX8xS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5vIM2vSDSgWbH.mnXuIHF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ZAGpsrhIE4B_1Efd3RRZb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5cvR9Dv7dk0_s6Kz7to1G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8ymT9fUyDnD5MxShwYmHs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2CUTtPLl_woWDjQCX8xS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2CUTtPLl_woWDjQCX8xS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bvJFMW.3WMArhvBkkcayR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5vIM2vSDSgWbH.mnXuIHFw"/>
</p:tagLst>
</file>

<file path=ppt/tags/tag41.xml><?xml version="1.0" encoding="utf-8"?>
<p:tagLst xmlns:a="http://schemas.openxmlformats.org/drawingml/2006/main" xmlns:r="http://schemas.openxmlformats.org/officeDocument/2006/relationships" xmlns:p="http://schemas.openxmlformats.org/presentationml/2006/main">
  <p:tag name="MM_SLIDE_TYPE" val="6"/>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2CUTtPLl_woWDjQCX8xS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2CUTtPLl_woWDjQCX8xS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8ymT9fUyDnD5MxShwYmHs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2CUTtPLl_woWDjQCX8xS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5cvR9Dv7dk0_s6Kz7to1G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2CUTtPLl_woWDjQCX8xS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2CUTtPLl_woWDjQCX8xS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bvJFMW.3WMArhvBkkcayR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5vIM2vSDSgWbH.mnXuIHFw"/>
</p:tagLst>
</file>

<file path=ppt/tags/tag69.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WtLRgl7_dkiZ_Iz0zRpi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WCqyWRnEyKgfSTWr.mI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L.WCqyWRnEyKgfSTWr.mI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8ymT9fUyDnD5MxShwYmHsw"/>
</p:tagLst>
</file>

<file path=ppt/theme/theme1.xml><?xml version="1.0" encoding="utf-8"?>
<a:theme xmlns:a="http://schemas.openxmlformats.org/drawingml/2006/main" name="Strategy">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Interactive_PPT_Tmplt_Graphik_210323.potx" id="{B1DC5997-0B03-4B64-B19D-D594AD7F340C}" vid="{E0738CB6-FA86-4EB0-8D1E-0F31A61255C7}"/>
    </a:ext>
  </a:extLst>
</a:theme>
</file>

<file path=ppt/theme/theme10.xml><?xml version="1.0" encoding="utf-8"?>
<a:theme xmlns:a="http://schemas.openxmlformats.org/drawingml/2006/main" name="コンテンツ_Light">
  <a:themeElements>
    <a:clrScheme name="NTT DATA Group Corp.">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949494"/>
      </a:accent6>
      <a:hlink>
        <a:srgbClr val="19A3FC"/>
      </a:hlink>
      <a:folHlink>
        <a:srgbClr val="0072BC"/>
      </a:folHlink>
    </a:clrScheme>
    <a:fontScheme name="NTT DATA Group Corp.">
      <a:majorFont>
        <a:latin typeface="Arial"/>
        <a:ea typeface="Meiryo UI"/>
        <a:cs typeface=""/>
      </a:majorFont>
      <a:minorFont>
        <a:latin typeface="Arial"/>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10000"/>
            <a:lumOff val="90000"/>
          </a:schemeClr>
        </a:solidFill>
        <a:ln w="3175">
          <a:solidFill>
            <a:schemeClr val="tx1"/>
          </a:solidFill>
        </a:ln>
        <a:effectLst/>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a:defRPr kumimoji="1" sz="140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3175">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noAutofit/>
      </a:bodyPr>
      <a:lstStyle>
        <a:defPPr algn="l" defTabSz="288000">
          <a:defRPr kumimoji="1">
            <a:latin typeface="+mn-ea"/>
          </a:defRPr>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プレゼンテーション1" id="{176D7FA4-E4F0-451D-AA04-2CB5D22126C1}" vid="{F67E5687-3E50-4911-A338-E0022D5F2A17}"/>
    </a:ext>
  </a:extLst>
</a:theme>
</file>

<file path=ppt/theme/theme11.xml><?xml version="1.0" encoding="utf-8"?>
<a:theme xmlns:a="http://schemas.openxmlformats.org/drawingml/2006/main" name="A Template Set_Standard">
  <a:themeElements>
    <a:clrScheme name="LY PPT Format Color">
      <a:dk1>
        <a:srgbClr val="000000"/>
      </a:dk1>
      <a:lt1>
        <a:srgbClr val="FFFFFF"/>
      </a:lt1>
      <a:dk2>
        <a:srgbClr val="00003E"/>
      </a:dk2>
      <a:lt2>
        <a:srgbClr val="FFFFFF"/>
      </a:lt2>
      <a:accent1>
        <a:srgbClr val="00003E"/>
      </a:accent1>
      <a:accent2>
        <a:srgbClr val="06C755"/>
      </a:accent2>
      <a:accent3>
        <a:srgbClr val="FF0033"/>
      </a:accent3>
      <a:accent4>
        <a:srgbClr val="7999FF"/>
      </a:accent4>
      <a:accent5>
        <a:srgbClr val="A9A9A9"/>
      </a:accent5>
      <a:accent6>
        <a:srgbClr val="D5D5D5"/>
      </a:accent6>
      <a:hlink>
        <a:srgbClr val="0563C1"/>
      </a:hlink>
      <a:folHlink>
        <a:srgbClr val="EAEAE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6C755"/>
        </a:solidFill>
        <a:ln>
          <a:noFill/>
        </a:ln>
      </a:spPr>
      <a:bodyPr rtlCol="0" anchor="ctr"/>
      <a:lstStyle>
        <a:defPPr algn="ctr">
          <a:defRPr kumimoji="1" sz="1600" dirty="0" smtClean="0">
            <a:solidFill>
              <a:schemeClr val="bg1"/>
            </a:solidFill>
            <a:latin typeface="Meiryo UI" panose="020B0604030504040204" pitchFamily="50" charset="-128"/>
            <a:ea typeface="Meiryo UI"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ユーザー定義 3">
      <a:majorFont>
        <a:latin typeface="Arial Black"/>
        <a:ea typeface="Meiryo UI"/>
        <a:cs typeface=""/>
      </a:majorFont>
      <a:minorFont>
        <a:latin typeface="Arial"/>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resentation1" id="{F923E741-26DF-4855-9086-A2FB5A077DF7}" vid="{D3786805-4C07-42CC-9241-00C3AB350D39}"/>
    </a:ext>
  </a:extLst>
</a:theme>
</file>

<file path=ppt/theme/theme1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テーマ1">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テーマ1" id="{B055AE18-3E1E-49D9-A727-6E1DBE55032C}" vid="{9AD3E61D-01CF-4397-BD7A-E5FC9204947C}"/>
    </a:ext>
  </a:extLst>
</a:theme>
</file>

<file path=ppt/theme/theme3.xml><?xml version="1.0" encoding="utf-8"?>
<a:theme xmlns:a="http://schemas.openxmlformats.org/drawingml/2006/main" name="1_テーマ1">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テーマ1" id="{B055AE18-3E1E-49D9-A727-6E1DBE55032C}" vid="{9AD3E61D-01CF-4397-BD7A-E5FC9204947C}"/>
    </a:ext>
  </a:extLst>
</a:theme>
</file>

<file path=ppt/theme/theme4.xml><?xml version="1.0" encoding="utf-8"?>
<a:theme xmlns:a="http://schemas.openxmlformats.org/drawingml/2006/main" name="5_2022">
  <a:themeElements>
    <a:clrScheme name="Alpha">
      <a:dk1>
        <a:srgbClr val="000000"/>
      </a:dk1>
      <a:lt1>
        <a:srgbClr val="FFFFFF"/>
      </a:lt1>
      <a:dk2>
        <a:srgbClr val="96968C"/>
      </a:dk2>
      <a:lt2>
        <a:srgbClr val="E6E6DC"/>
      </a:lt2>
      <a:accent1>
        <a:srgbClr val="A100FF"/>
      </a:accent1>
      <a:accent2>
        <a:srgbClr val="7500C0"/>
      </a:accent2>
      <a:accent3>
        <a:srgbClr val="460073"/>
      </a:accent3>
      <a:accent4>
        <a:srgbClr val="FF50A0"/>
      </a:accent4>
      <a:accent5>
        <a:srgbClr val="0041F0"/>
      </a:accent5>
      <a:accent6>
        <a:srgbClr val="00FFFF"/>
      </a:accent6>
      <a:hlink>
        <a:srgbClr val="A100FF"/>
      </a:hlink>
      <a:folHlink>
        <a:srgbClr val="7500C0"/>
      </a:folHlink>
    </a:clrScheme>
    <a:fontScheme name="Custom 1">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StratConsult_PPT_Tmplt_Graphik_210323.potx" id="{7063A270-6628-40AC-B1C6-7F51DE74A2E0}" vid="{C5BBD24A-903A-47B7-88CA-4CD85347C499}"/>
    </a:ext>
  </a:extLst>
</a:theme>
</file>

<file path=ppt/theme/theme5.xml><?xml version="1.0" encoding="utf-8"?>
<a:theme xmlns:a="http://schemas.openxmlformats.org/drawingml/2006/main" name="2_Song 2022">
  <a:themeElements>
    <a:clrScheme name="Alpha">
      <a:dk1>
        <a:srgbClr val="000000"/>
      </a:dk1>
      <a:lt1>
        <a:srgbClr val="FFFFFF"/>
      </a:lt1>
      <a:dk2>
        <a:srgbClr val="96968C"/>
      </a:dk2>
      <a:lt2>
        <a:srgbClr val="E6E6DC"/>
      </a:lt2>
      <a:accent1>
        <a:srgbClr val="A100FF"/>
      </a:accent1>
      <a:accent2>
        <a:srgbClr val="7500C0"/>
      </a:accent2>
      <a:accent3>
        <a:srgbClr val="460073"/>
      </a:accent3>
      <a:accent4>
        <a:srgbClr val="FF50A0"/>
      </a:accent4>
      <a:accent5>
        <a:srgbClr val="0041F0"/>
      </a:accent5>
      <a:accent6>
        <a:srgbClr val="00FFFF"/>
      </a:accent6>
      <a:hlink>
        <a:srgbClr val="A100FF"/>
      </a:hlink>
      <a:folHlink>
        <a:srgbClr val="7500C0"/>
      </a:folHlink>
    </a:clrScheme>
    <a:fontScheme name="Custom 1">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wrap="none" tIns="91440" bIns="91440" rtlCol="0" anchor="ctr"/>
      <a:lstStyle>
        <a:defPPr algn="ctr">
          <a:defRPr kumimoji="1" sz="1400" dirty="0">
            <a:solidFill>
              <a:schemeClr val="tx1"/>
            </a:solidFill>
            <a:latin typeface="游ゴシック" panose="020B0400000000000000" pitchFamily="50" charset="-128"/>
            <a:ea typeface="游ゴシック" panose="020B0400000000000000"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StratConsult_PPT_Tmplt_Graphik_210323.potx" id="{7063A270-6628-40AC-B1C6-7F51DE74A2E0}" vid="{C5BBD24A-903A-47B7-88CA-4CD85347C499}"/>
    </a:ext>
  </a:extLst>
</a:theme>
</file>

<file path=ppt/theme/theme6.xml><?xml version="1.0" encoding="utf-8"?>
<a:theme xmlns:a="http://schemas.openxmlformats.org/drawingml/2006/main" name="3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ユーザー定義 3">
      <a:majorFont>
        <a:latin typeface="Arial Black"/>
        <a:ea typeface="Meiryo UI"/>
        <a:cs typeface=""/>
      </a:majorFont>
      <a:minorFont>
        <a:latin typeface="Arial"/>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resentation1" id="{F923E741-26DF-4855-9086-A2FB5A077DF7}" vid="{D3786805-4C07-42CC-9241-00C3AB350D39}"/>
    </a:ext>
  </a:extLst>
</a:theme>
</file>

<file path=ppt/theme/theme7.xml><?xml version="1.0" encoding="utf-8"?>
<a:theme xmlns:a="http://schemas.openxmlformats.org/drawingml/2006/main" name="2_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ユーザー定義 4">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SMC_logo">
  <a:themeElements>
    <a:clrScheme name="Android Holo Light">
      <a:dk1>
        <a:sysClr val="windowText" lastClr="000000"/>
      </a:dk1>
      <a:lt1>
        <a:sysClr val="window" lastClr="FFFFFF"/>
      </a:lt1>
      <a:dk2>
        <a:srgbClr val="7F7F7F"/>
      </a:dk2>
      <a:lt2>
        <a:srgbClr val="F2F2F2"/>
      </a:lt2>
      <a:accent1>
        <a:srgbClr val="0099CC"/>
      </a:accent1>
      <a:accent2>
        <a:srgbClr val="FF4444"/>
      </a:accent2>
      <a:accent3>
        <a:srgbClr val="99CC00"/>
      </a:accent3>
      <a:accent4>
        <a:srgbClr val="AA66CC"/>
      </a:accent4>
      <a:accent5>
        <a:srgbClr val="33B5E5"/>
      </a:accent5>
      <a:accent6>
        <a:srgbClr val="FFBB33"/>
      </a:accent6>
      <a:hlink>
        <a:srgbClr val="003970"/>
      </a:hlink>
      <a:folHlink>
        <a:srgbClr val="3F3F3F"/>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lumMod val="50000"/>
              <a:lumOff val="50000"/>
            </a:schemeClr>
          </a:solidFill>
        </a:ln>
      </a:spPr>
      <a:bodyPr rtlCol="0" anchor="ctr"/>
      <a:lstStyle>
        <a:defPPr algn="ctr">
          <a:defRPr kumimoji="1" dirty="0">
            <a:solidFill>
              <a:schemeClr val="tx1"/>
            </a:solidFill>
            <a:latin typeface="Meiryo UI" panose="020B0604030504040204" pitchFamily="50" charset="-128"/>
            <a:ea typeface="Meiryo UI" panose="020B0604030504040204" pitchFamily="50" charset="-128"/>
          </a:defRPr>
        </a:defPPr>
      </a:lstStyle>
      <a:style>
        <a:lnRef idx="2">
          <a:schemeClr val="accent1">
            <a:shade val="15000"/>
          </a:schemeClr>
        </a:lnRef>
        <a:fillRef idx="1">
          <a:schemeClr val="accent1"/>
        </a:fillRef>
        <a:effectRef idx="0">
          <a:schemeClr val="accent1"/>
        </a:effectRef>
        <a:fontRef idx="minor">
          <a:schemeClr val="lt1"/>
        </a:fontRef>
      </a:style>
    </a:spDef>
    <a:txDef>
      <a:spPr>
        <a:solidFill>
          <a:schemeClr val="bg1">
            <a:lumMod val="95000"/>
          </a:schemeClr>
        </a:solidFill>
      </a:spPr>
      <a:bodyPr wrap="none" rtlCol="0">
        <a:spAutoFit/>
      </a:bodyPr>
      <a:lstStyle>
        <a:defPPr algn="ctr">
          <a:defRPr kumimoji="1" sz="1050" dirty="0" smtClean="0">
            <a:latin typeface="Meiryo UI" panose="020B0604030504040204" pitchFamily="50" charset="-128"/>
            <a:ea typeface="Meiryo UI" panose="020B0604030504040204" pitchFamily="50" charset="-128"/>
            <a:cs typeface="Meiryo UI" panose="020B0604030504040204" pitchFamily="50" charset="-128"/>
          </a:defRPr>
        </a:defPPr>
      </a:lstStyle>
    </a:txDef>
  </a:objectDefaults>
  <a:extraClrSchemeLst>
    <a:extraClrScheme>
      <a:clrScheme name="2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_2022">
  <a:themeElements>
    <a:clrScheme name="Alpha">
      <a:dk1>
        <a:srgbClr val="000000"/>
      </a:dk1>
      <a:lt1>
        <a:srgbClr val="FFFFFF"/>
      </a:lt1>
      <a:dk2>
        <a:srgbClr val="96968C"/>
      </a:dk2>
      <a:lt2>
        <a:srgbClr val="E6E6DC"/>
      </a:lt2>
      <a:accent1>
        <a:srgbClr val="A100FF"/>
      </a:accent1>
      <a:accent2>
        <a:srgbClr val="7500C0"/>
      </a:accent2>
      <a:accent3>
        <a:srgbClr val="460073"/>
      </a:accent3>
      <a:accent4>
        <a:srgbClr val="FF50A0"/>
      </a:accent4>
      <a:accent5>
        <a:srgbClr val="0041F0"/>
      </a:accent5>
      <a:accent6>
        <a:srgbClr val="00FFFF"/>
      </a:accent6>
      <a:hlink>
        <a:srgbClr val="A100FF"/>
      </a:hlink>
      <a:folHlink>
        <a:srgbClr val="7500C0"/>
      </a:folHlink>
    </a:clrScheme>
    <a:fontScheme name="ユーザー定義 5">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l">
          <a:defRPr kumimoji="1" sz="1200" smtClean="0">
            <a:latin typeface="Meiryo UI" panose="020B0604030504040204" pitchFamily="50" charset="-128"/>
            <a:ea typeface="Meiryo UI"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400"/>
          </a:spcAft>
          <a:defRPr kumimoji="1" sz="1600" noProof="0" smtClean="0">
            <a:solidFill>
              <a:schemeClr val="tx1">
                <a:lumMod val="75000"/>
                <a:lumOff val="25000"/>
              </a:schemeClr>
            </a:solidFill>
            <a:latin typeface="Meiryo UI" panose="020B0604030504040204" pitchFamily="50" charset="-128"/>
            <a:ea typeface="Meiryo UI" panose="020B0604030504040204" pitchFamily="50" charset="-128"/>
          </a:defRPr>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StratConsult_PPT_Tmplt_Graphik_210323.potx" id="{7063A270-6628-40AC-B1C6-7F51DE74A2E0}" vid="{C5BBD24A-903A-47B7-88CA-4CD85347C499}"/>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e224691-14f1-4263-b31f-df2d406dbedf" xsi:nil="true"/>
    <lcf76f155ced4ddcb4097134ff3c332f xmlns="00e5304e-e44e-4e39-8523-af67937e8305">
      <Terms xmlns="http://schemas.microsoft.com/office/infopath/2007/PartnerControls"/>
    </lcf76f155ced4ddcb4097134ff3c332f>
    <SharedWithUsers xmlns="ae224691-14f1-4263-b31f-df2d406dbedf">
      <UserInfo>
        <DisplayName>Tanaka, Kento A.</DisplayName>
        <AccountId>65</AccountId>
        <AccountType/>
      </UserInfo>
      <UserInfo>
        <DisplayName>Tsukamoto, Haruka</DisplayName>
        <AccountId>66</AccountId>
        <AccountType/>
      </UserInfo>
      <UserInfo>
        <DisplayName>Koyama, Miyu</DisplayName>
        <AccountId>67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062D809A501A24AB123A46083A26420" ma:contentTypeVersion="12" ma:contentTypeDescription="新しいドキュメントを作成します。" ma:contentTypeScope="" ma:versionID="b15ca4d6a805d134e42a43f436fe0c5e">
  <xsd:schema xmlns:xsd="http://www.w3.org/2001/XMLSchema" xmlns:xs="http://www.w3.org/2001/XMLSchema" xmlns:p="http://schemas.microsoft.com/office/2006/metadata/properties" xmlns:ns2="00e5304e-e44e-4e39-8523-af67937e8305" xmlns:ns3="ae224691-14f1-4263-b31f-df2d406dbedf" targetNamespace="http://schemas.microsoft.com/office/2006/metadata/properties" ma:root="true" ma:fieldsID="d562926d6eacfdd6df0d6419c1d53b73" ns2:_="" ns3:_="">
    <xsd:import namespace="00e5304e-e44e-4e39-8523-af67937e8305"/>
    <xsd:import namespace="ae224691-14f1-4263-b31f-df2d406dbed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5304e-e44e-4e39-8523-af67937e83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画像タグ"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e224691-14f1-4263-b31f-df2d406dbedf" elementFormDefault="qualified">
    <xsd:import namespace="http://schemas.microsoft.com/office/2006/documentManagement/types"/>
    <xsd:import namespace="http://schemas.microsoft.com/office/infopath/2007/PartnerControls"/>
    <xsd:element name="SharedWithUsers" ma:index="11"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共有相手の詳細情報" ma:internalName="SharedWithDetails" ma:readOnly="true">
      <xsd:simpleType>
        <xsd:restriction base="dms:Note">
          <xsd:maxLength value="255"/>
        </xsd:restriction>
      </xsd:simpleType>
    </xsd:element>
    <xsd:element name="TaxCatchAll" ma:index="15" nillable="true" ma:displayName="Taxonomy Catch All Column" ma:hidden="true" ma:list="{285c9046-08ba-4f06-99b8-d09165e09acc}" ma:internalName="TaxCatchAll" ma:showField="CatchAllData" ma:web="ae224691-14f1-4263-b31f-df2d406dbe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57D399-019D-48D9-944A-39109B3ABC5E}">
  <ds:schemaRefs>
    <ds:schemaRef ds:uri="00e5304e-e44e-4e39-8523-af67937e8305"/>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ae224691-14f1-4263-b31f-df2d406dbedf"/>
    <ds:schemaRef ds:uri="http://www.w3.org/XML/1998/namespace"/>
    <ds:schemaRef ds:uri="http://purl.org/dc/dcmitype/"/>
    <ds:schemaRef ds:uri="http://purl.org/dc/elements/1.1/"/>
  </ds:schemaRefs>
</ds:datastoreItem>
</file>

<file path=customXml/itemProps2.xml><?xml version="1.0" encoding="utf-8"?>
<ds:datastoreItem xmlns:ds="http://schemas.openxmlformats.org/officeDocument/2006/customXml" ds:itemID="{EEF2D1CC-EE51-4DD6-8499-F39DFA5260BD}">
  <ds:schemaRefs>
    <ds:schemaRef ds:uri="http://schemas.microsoft.com/sharepoint/v3/contenttype/forms"/>
  </ds:schemaRefs>
</ds:datastoreItem>
</file>

<file path=customXml/itemProps3.xml><?xml version="1.0" encoding="utf-8"?>
<ds:datastoreItem xmlns:ds="http://schemas.openxmlformats.org/officeDocument/2006/customXml" ds:itemID="{90AA091A-28F8-41E3-A5BB-0903236B90B3}">
  <ds:schemaRefs>
    <ds:schemaRef ds:uri="00e5304e-e44e-4e39-8523-af67937e8305"/>
    <ds:schemaRef ds:uri="ae224691-14f1-4263-b31f-df2d406dbe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0</TotalTime>
  <Words>15549</Words>
  <Application>Microsoft Macintosh PowerPoint</Application>
  <PresentationFormat>ワイド画面</PresentationFormat>
  <Paragraphs>2989</Paragraphs>
  <Slides>77</Slides>
  <Notes>49</Notes>
  <HiddenSlides>0</HiddenSlides>
  <MMClips>0</MMClips>
  <ScaleCrop>false</ScaleCrop>
  <HeadingPairs>
    <vt:vector size="8" baseType="variant">
      <vt:variant>
        <vt:lpstr>使用されているフォント</vt:lpstr>
      </vt:variant>
      <vt:variant>
        <vt:i4>31</vt:i4>
      </vt:variant>
      <vt:variant>
        <vt:lpstr>テーマ</vt:lpstr>
      </vt:variant>
      <vt:variant>
        <vt:i4>13</vt:i4>
      </vt:variant>
      <vt:variant>
        <vt:lpstr>埋め込まれた OLE サーバー</vt:lpstr>
      </vt:variant>
      <vt:variant>
        <vt:i4>2</vt:i4>
      </vt:variant>
      <vt:variant>
        <vt:lpstr>スライド タイトル</vt:lpstr>
      </vt:variant>
      <vt:variant>
        <vt:i4>77</vt:i4>
      </vt:variant>
    </vt:vector>
  </HeadingPairs>
  <TitlesOfParts>
    <vt:vector size="123" baseType="lpstr">
      <vt:lpstr>FS Albert Pro</vt:lpstr>
      <vt:lpstr>Graphik</vt:lpstr>
      <vt:lpstr>Graphik Black</vt:lpstr>
      <vt:lpstr>Graphik Light</vt:lpstr>
      <vt:lpstr>Graphik Regular</vt:lpstr>
      <vt:lpstr>Graphik Semibold</vt:lpstr>
      <vt:lpstr>Graphik-Light</vt:lpstr>
      <vt:lpstr>Graphik-Medium</vt:lpstr>
      <vt:lpstr>GT Sectra Fine</vt:lpstr>
      <vt:lpstr>LINE Seed JP_OTF Bold</vt:lpstr>
      <vt:lpstr>LINE Seed JP_OTF ExtraBold</vt:lpstr>
      <vt:lpstr>LINE Seed JP_OTF Regular</vt:lpstr>
      <vt:lpstr>Meirio UI</vt:lpstr>
      <vt:lpstr>Meiryo UI</vt:lpstr>
      <vt:lpstr>Noto Sans JP</vt:lpstr>
      <vt:lpstr>Rakuten Sans</vt:lpstr>
      <vt:lpstr>Source Han Sans JP Normal</vt:lpstr>
      <vt:lpstr>System Font</vt:lpstr>
      <vt:lpstr>小塚ゴシック Pro B</vt:lpstr>
      <vt:lpstr>游ゴシック</vt:lpstr>
      <vt:lpstr>游ゴシック</vt:lpstr>
      <vt:lpstr>游ゴシック Light</vt:lpstr>
      <vt:lpstr>시스템 서체 일반체</vt:lpstr>
      <vt:lpstr>Arial</vt:lpstr>
      <vt:lpstr>Arial Black</vt:lpstr>
      <vt:lpstr>Calibri</vt:lpstr>
      <vt:lpstr>Helvetica Light</vt:lpstr>
      <vt:lpstr>Palatino Linotype</vt:lpstr>
      <vt:lpstr>Segoe UI</vt:lpstr>
      <vt:lpstr>Source Sans Pro</vt:lpstr>
      <vt:lpstr>Wingdings</vt:lpstr>
      <vt:lpstr>Strategy</vt:lpstr>
      <vt:lpstr>テーマ1</vt:lpstr>
      <vt:lpstr>1_テーマ1</vt:lpstr>
      <vt:lpstr>5_2022</vt:lpstr>
      <vt:lpstr>2_Song 2022</vt:lpstr>
      <vt:lpstr>3_Accenture 2020</vt:lpstr>
      <vt:lpstr>2_Office Theme</vt:lpstr>
      <vt:lpstr>2_SMC_logo</vt:lpstr>
      <vt:lpstr>4_2022</vt:lpstr>
      <vt:lpstr>コンテンツ_Light</vt:lpstr>
      <vt:lpstr>A Template Set_Standard</vt:lpstr>
      <vt:lpstr>5_Accenture 2020</vt:lpstr>
      <vt:lpstr>Office テーマ</vt:lpstr>
      <vt:lpstr>think-cell スライド</vt:lpstr>
      <vt:lpstr>think-cell Slide</vt:lpstr>
      <vt:lpstr>PowerPoint プレゼンテーション</vt:lpstr>
      <vt:lpstr>来期のご支援テーマ全体像について</vt:lpstr>
      <vt:lpstr>マーケティングディスカッションテーマ</vt:lpstr>
      <vt:lpstr>各テーマの進め方</vt:lpstr>
      <vt:lpstr>Agenda</vt:lpstr>
      <vt:lpstr>アジェンダ</vt:lpstr>
      <vt:lpstr>PowerPoint プレゼンテーション</vt:lpstr>
      <vt:lpstr>調査概要</vt:lpstr>
      <vt:lpstr>アンケート調査　設問概要（1/2）</vt:lpstr>
      <vt:lpstr>アンケート調査　設問概要（2/2）</vt:lpstr>
      <vt:lpstr>PowerPoint プレゼンテーション</vt:lpstr>
      <vt:lpstr>アンケート回答者属性</vt:lpstr>
      <vt:lpstr>回答者のデモグラフィック属性（1/3）</vt:lpstr>
      <vt:lpstr>回答者のデモグラフィック属性（2/3）</vt:lpstr>
      <vt:lpstr>回答者のデモグラフィック属性（3/3）</vt:lpstr>
      <vt:lpstr>PowerPoint プレゼンテーション</vt:lpstr>
      <vt:lpstr>アンケート結果（利用頻度）</vt:lpstr>
      <vt:lpstr>アンケート結果（年間購入金額）</vt:lpstr>
      <vt:lpstr>アンケート結果（メイン利用店舗）</vt:lpstr>
      <vt:lpstr>アンケート結果（主な利用目的）</vt:lpstr>
      <vt:lpstr>アンケート結果（主な購入品）</vt:lpstr>
      <vt:lpstr>アンケート結果（実店舗とオンラインの相互利用）</vt:lpstr>
      <vt:lpstr>アンケート結果（サービス利用中に感じる気持ち）</vt:lpstr>
      <vt:lpstr>アンケート結果（実店舗に行けなかった理由）</vt:lpstr>
      <vt:lpstr>アンケート結果（利用しているポケモン関連サービス）</vt:lpstr>
      <vt:lpstr>アンケート結果（実店舗で感じる課題と改善してほしい点）</vt:lpstr>
      <vt:lpstr>アンケート結果（オンラインで感じる課題と改善してほしい点）</vt:lpstr>
      <vt:lpstr>アンケート結果（実店舗とオンラインの連携への期待）</vt:lpstr>
      <vt:lpstr>アンケート結果（ポケモン好きエピソード）</vt:lpstr>
      <vt:lpstr>今後のディスカッションテーマ</vt:lpstr>
      <vt:lpstr>Agenda</vt:lpstr>
      <vt:lpstr>新規顧客の拡大？既存顧客とのエンゲージメント強化？</vt:lpstr>
      <vt:lpstr>一般的なデータ分類</vt:lpstr>
      <vt:lpstr>参考）自社データ・外部データの使い分けポイント</vt:lpstr>
      <vt:lpstr>データドリブンなPDCAサイクルのベストアプローチ</vt:lpstr>
      <vt:lpstr>PowerPoint プレゼンテーション</vt:lpstr>
      <vt:lpstr>某ゲーム会社：データによる顧客理解・施策高度化</vt:lpstr>
      <vt:lpstr>某ゲーム会社：投稿内容に基づくクラスタリング結果</vt:lpstr>
      <vt:lpstr>某ゲーム会社：「”IP-X”」関心層の種別・構成比</vt:lpstr>
      <vt:lpstr>某ゲーム会社： N1分析結果（一例）</vt:lpstr>
      <vt:lpstr>某ゲーム会社： 類似ユーザー調査および期待効果概算結果</vt:lpstr>
      <vt:lpstr>参考）AIを活用したロイヤリティプログラムの最適設計</vt:lpstr>
      <vt:lpstr>事例）データに基づく施策介入効果の測定</vt:lpstr>
      <vt:lpstr>事例）機械学習による因果推論を用いた重要KPI特定</vt:lpstr>
      <vt:lpstr>再掲）某ゲーム会社：データに基づく施策効果最大化</vt:lpstr>
      <vt:lpstr>Appendix</vt:lpstr>
      <vt:lpstr>今後の流れ（仮案）ー　マーケティング体制の構築に向けて</vt:lpstr>
      <vt:lpstr>一般的な戦略概略図（Strategic House）</vt:lpstr>
      <vt:lpstr>みなさんのいう“顧客“とは？</vt:lpstr>
      <vt:lpstr>新規顧客の拡大？既存顧客とのエンゲージメント強化？</vt:lpstr>
      <vt:lpstr>一般的なデータ分類</vt:lpstr>
      <vt:lpstr>1st Party・3rd Partyデータの使い分け</vt:lpstr>
      <vt:lpstr>マーケティング高度化トランスフォーメーション全体像</vt:lpstr>
      <vt:lpstr>Agenda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エンタメビジネスにおけるCustomer LTV導入ステップ </vt:lpstr>
      <vt:lpstr>事例）某音楽グループにおけるCustomer LTV活用</vt:lpstr>
      <vt:lpstr>2月17日　ご紹介事例（案）</vt:lpstr>
      <vt:lpstr>2月17日　ご紹介事例（案）</vt:lpstr>
      <vt:lpstr>アプローチ全体像</vt:lpstr>
      <vt:lpstr>化粧品会社 A社：新規顧客獲得＋顧客育成の戦略・戦術策定</vt:lpstr>
      <vt:lpstr>化粧品会社 A社：新規顧客獲得＋顧客育成の戦略・戦術策定</vt:lpstr>
      <vt:lpstr>N+1~N+3年の目標GAP（成行）</vt:lpstr>
      <vt:lpstr>ポテンシャル層把握</vt:lpstr>
      <vt:lpstr>化粧品会社 A社：新規顧客獲得・育成の戦略・戦術策定</vt:lpstr>
      <vt:lpstr>新規ポテンシャル顧客特定　分析全体設計</vt:lpstr>
      <vt:lpstr> 家計簿アプリ概要</vt:lpstr>
      <vt:lpstr> 基本情報と会員属性</vt:lpstr>
      <vt:lpstr>化粧品会社 A社：新規顧客獲得・育成の戦略・戦術策定</vt:lpstr>
      <vt:lpstr>PDCAサイクル全体像</vt:lpstr>
      <vt:lpstr>20代＆30代│育成パス&lt;TO-BE&gt;</vt:lpstr>
      <vt:lpstr>CRM事例の一例（化粧品会社）</vt:lpstr>
      <vt:lpstr>EOF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Matsuoka, Toru A.</dc:creator>
  <cp:lastModifiedBy>Kim, Dohee A.</cp:lastModifiedBy>
  <cp:revision>2</cp:revision>
  <cp:lastPrinted>2024-12-04T06:34:21Z</cp:lastPrinted>
  <dcterms:created xsi:type="dcterms:W3CDTF">2021-08-31T06:30:39Z</dcterms:created>
  <dcterms:modified xsi:type="dcterms:W3CDTF">2025-04-07T05:29:59Z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0x0101004062D809A501A24AB123A46083A26420</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